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6"/>
  </p:notesMasterIdLst>
  <p:sldIdLst>
    <p:sldId id="257" r:id="rId3"/>
    <p:sldId id="1017" r:id="rId4"/>
    <p:sldId id="972" r:id="rId5"/>
    <p:sldId id="975" r:id="rId6"/>
    <p:sldId id="973" r:id="rId7"/>
    <p:sldId id="935" r:id="rId8"/>
    <p:sldId id="977" r:id="rId9"/>
    <p:sldId id="1014" r:id="rId10"/>
    <p:sldId id="1010" r:id="rId11"/>
    <p:sldId id="1015" r:id="rId12"/>
    <p:sldId id="967" r:id="rId13"/>
    <p:sldId id="953" r:id="rId14"/>
    <p:sldId id="101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2F943-9733-4BC7-982F-68151E96A113}" v="5" dt="2023-12-21T11:29:52.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00" autoAdjust="0"/>
    <p:restoredTop sz="73979" autoAdjust="0"/>
  </p:normalViewPr>
  <p:slideViewPr>
    <p:cSldViewPr snapToGrid="0">
      <p:cViewPr varScale="1">
        <p:scale>
          <a:sx n="75" d="100"/>
          <a:sy n="75" d="100"/>
        </p:scale>
        <p:origin x="812" y="56"/>
      </p:cViewPr>
      <p:guideLst/>
    </p:cSldViewPr>
  </p:slideViewPr>
  <p:outlineViewPr>
    <p:cViewPr>
      <p:scale>
        <a:sx n="33" d="100"/>
        <a:sy n="33" d="100"/>
      </p:scale>
      <p:origin x="0" y="0"/>
    </p:cViewPr>
  </p:outlineViewPr>
  <p:notesTextViewPr>
    <p:cViewPr>
      <p:scale>
        <a:sx n="3" d="2"/>
        <a:sy n="3" d="2"/>
      </p:scale>
      <p:origin x="0" y="-864"/>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6342F943-9733-4BC7-982F-68151E96A113}"/>
    <pc:docChg chg="modSld">
      <pc:chgData name="Charlotte Moss" userId="17b589c9-cb67-41ed-a894-f82ca12b573d" providerId="ADAL" clId="{6342F943-9733-4BC7-982F-68151E96A113}" dt="2023-12-21T11:45:52.581" v="25" actId="20577"/>
      <pc:docMkLst>
        <pc:docMk/>
      </pc:docMkLst>
      <pc:sldChg chg="modAnim">
        <pc:chgData name="Charlotte Moss" userId="17b589c9-cb67-41ed-a894-f82ca12b573d" providerId="ADAL" clId="{6342F943-9733-4BC7-982F-68151E96A113}" dt="2023-12-21T11:29:52.340" v="4"/>
        <pc:sldMkLst>
          <pc:docMk/>
          <pc:sldMk cId="3327962631" sldId="972"/>
        </pc:sldMkLst>
      </pc:sldChg>
      <pc:sldChg chg="modSp mod">
        <pc:chgData name="Charlotte Moss" userId="17b589c9-cb67-41ed-a894-f82ca12b573d" providerId="ADAL" clId="{6342F943-9733-4BC7-982F-68151E96A113}" dt="2023-12-21T11:32:52.565" v="23" actId="553"/>
        <pc:sldMkLst>
          <pc:docMk/>
          <pc:sldMk cId="563966288" sldId="973"/>
        </pc:sldMkLst>
        <pc:picChg chg="mod">
          <ac:chgData name="Charlotte Moss" userId="17b589c9-cb67-41ed-a894-f82ca12b573d" providerId="ADAL" clId="{6342F943-9733-4BC7-982F-68151E96A113}" dt="2023-12-21T11:32:41.434" v="21" actId="1038"/>
          <ac:picMkLst>
            <pc:docMk/>
            <pc:sldMk cId="563966288" sldId="973"/>
            <ac:picMk id="13" creationId="{807D66E7-0E28-4870-BA67-EF6BB0878E57}"/>
          </ac:picMkLst>
        </pc:picChg>
        <pc:picChg chg="mod">
          <ac:chgData name="Charlotte Moss" userId="17b589c9-cb67-41ed-a894-f82ca12b573d" providerId="ADAL" clId="{6342F943-9733-4BC7-982F-68151E96A113}" dt="2023-12-21T11:32:41.434" v="21" actId="1038"/>
          <ac:picMkLst>
            <pc:docMk/>
            <pc:sldMk cId="563966288" sldId="973"/>
            <ac:picMk id="14" creationId="{8255EE7B-95DF-42FE-9F34-6A557F07CD2F}"/>
          </ac:picMkLst>
        </pc:picChg>
        <pc:picChg chg="mod">
          <ac:chgData name="Charlotte Moss" userId="17b589c9-cb67-41ed-a894-f82ca12b573d" providerId="ADAL" clId="{6342F943-9733-4BC7-982F-68151E96A113}" dt="2023-12-21T11:32:41.434" v="21" actId="1038"/>
          <ac:picMkLst>
            <pc:docMk/>
            <pc:sldMk cId="563966288" sldId="973"/>
            <ac:picMk id="16" creationId="{8831B359-6829-474B-BE2F-B4AE9FAEBD56}"/>
          </ac:picMkLst>
        </pc:picChg>
        <pc:picChg chg="mod">
          <ac:chgData name="Charlotte Moss" userId="17b589c9-cb67-41ed-a894-f82ca12b573d" providerId="ADAL" clId="{6342F943-9733-4BC7-982F-68151E96A113}" dt="2023-12-21T11:32:41.434" v="21" actId="1038"/>
          <ac:picMkLst>
            <pc:docMk/>
            <pc:sldMk cId="563966288" sldId="973"/>
            <ac:picMk id="17" creationId="{018B5F47-7606-4703-B843-CAA5BB62FDE9}"/>
          </ac:picMkLst>
        </pc:picChg>
        <pc:picChg chg="mod">
          <ac:chgData name="Charlotte Moss" userId="17b589c9-cb67-41ed-a894-f82ca12b573d" providerId="ADAL" clId="{6342F943-9733-4BC7-982F-68151E96A113}" dt="2023-12-21T11:32:41.434" v="21" actId="1038"/>
          <ac:picMkLst>
            <pc:docMk/>
            <pc:sldMk cId="563966288" sldId="973"/>
            <ac:picMk id="18" creationId="{FA128F92-9435-44CF-A48D-161DDAD7D914}"/>
          </ac:picMkLst>
        </pc:picChg>
        <pc:picChg chg="mod">
          <ac:chgData name="Charlotte Moss" userId="17b589c9-cb67-41ed-a894-f82ca12b573d" providerId="ADAL" clId="{6342F943-9733-4BC7-982F-68151E96A113}" dt="2023-12-21T11:32:41.434" v="21" actId="1038"/>
          <ac:picMkLst>
            <pc:docMk/>
            <pc:sldMk cId="563966288" sldId="973"/>
            <ac:picMk id="19" creationId="{E23464A2-6D5D-4657-8EAE-D931DC7262A5}"/>
          </ac:picMkLst>
        </pc:picChg>
        <pc:picChg chg="mod">
          <ac:chgData name="Charlotte Moss" userId="17b589c9-cb67-41ed-a894-f82ca12b573d" providerId="ADAL" clId="{6342F943-9733-4BC7-982F-68151E96A113}" dt="2023-12-21T11:32:41.434" v="21" actId="1038"/>
          <ac:picMkLst>
            <pc:docMk/>
            <pc:sldMk cId="563966288" sldId="973"/>
            <ac:picMk id="20" creationId="{345AB1B5-EB2E-42F5-B23E-75D1D4C29DA6}"/>
          </ac:picMkLst>
        </pc:picChg>
        <pc:picChg chg="mod">
          <ac:chgData name="Charlotte Moss" userId="17b589c9-cb67-41ed-a894-f82ca12b573d" providerId="ADAL" clId="{6342F943-9733-4BC7-982F-68151E96A113}" dt="2023-12-21T11:32:41.434" v="21" actId="1038"/>
          <ac:picMkLst>
            <pc:docMk/>
            <pc:sldMk cId="563966288" sldId="973"/>
            <ac:picMk id="21" creationId="{83007BAA-8522-44B6-ACAA-CA727D5E5992}"/>
          </ac:picMkLst>
        </pc:picChg>
        <pc:picChg chg="mod">
          <ac:chgData name="Charlotte Moss" userId="17b589c9-cb67-41ed-a894-f82ca12b573d" providerId="ADAL" clId="{6342F943-9733-4BC7-982F-68151E96A113}" dt="2023-12-21T11:32:41.434" v="21" actId="1038"/>
          <ac:picMkLst>
            <pc:docMk/>
            <pc:sldMk cId="563966288" sldId="973"/>
            <ac:picMk id="23" creationId="{45AC3D44-F6B1-4D5F-B393-E974138E0449}"/>
          </ac:picMkLst>
        </pc:picChg>
        <pc:picChg chg="mod">
          <ac:chgData name="Charlotte Moss" userId="17b589c9-cb67-41ed-a894-f82ca12b573d" providerId="ADAL" clId="{6342F943-9733-4BC7-982F-68151E96A113}" dt="2023-12-21T11:32:52.565" v="23" actId="553"/>
          <ac:picMkLst>
            <pc:docMk/>
            <pc:sldMk cId="563966288" sldId="973"/>
            <ac:picMk id="24" creationId="{BFE62BCE-932A-4264-9F16-7CB8F23C7F10}"/>
          </ac:picMkLst>
        </pc:picChg>
        <pc:picChg chg="mod">
          <ac:chgData name="Charlotte Moss" userId="17b589c9-cb67-41ed-a894-f82ca12b573d" providerId="ADAL" clId="{6342F943-9733-4BC7-982F-68151E96A113}" dt="2023-12-21T11:32:52.565" v="23" actId="553"/>
          <ac:picMkLst>
            <pc:docMk/>
            <pc:sldMk cId="563966288" sldId="973"/>
            <ac:picMk id="28" creationId="{2AB3B25B-6B99-45E9-BCEC-C6FEFE92C92C}"/>
          </ac:picMkLst>
        </pc:picChg>
        <pc:picChg chg="mod">
          <ac:chgData name="Charlotte Moss" userId="17b589c9-cb67-41ed-a894-f82ca12b573d" providerId="ADAL" clId="{6342F943-9733-4BC7-982F-68151E96A113}" dt="2023-12-21T11:32:52.565" v="23" actId="553"/>
          <ac:picMkLst>
            <pc:docMk/>
            <pc:sldMk cId="563966288" sldId="973"/>
            <ac:picMk id="29" creationId="{8246469F-03F0-431F-920F-F38052FD8163}"/>
          </ac:picMkLst>
        </pc:picChg>
        <pc:picChg chg="mod">
          <ac:chgData name="Charlotte Moss" userId="17b589c9-cb67-41ed-a894-f82ca12b573d" providerId="ADAL" clId="{6342F943-9733-4BC7-982F-68151E96A113}" dt="2023-12-21T11:32:52.565" v="23" actId="553"/>
          <ac:picMkLst>
            <pc:docMk/>
            <pc:sldMk cId="563966288" sldId="973"/>
            <ac:picMk id="30" creationId="{94AD828C-09DD-44A5-A152-245A94BA08FB}"/>
          </ac:picMkLst>
        </pc:picChg>
        <pc:picChg chg="mod">
          <ac:chgData name="Charlotte Moss" userId="17b589c9-cb67-41ed-a894-f82ca12b573d" providerId="ADAL" clId="{6342F943-9733-4BC7-982F-68151E96A113}" dt="2023-12-21T11:32:52.565" v="23" actId="553"/>
          <ac:picMkLst>
            <pc:docMk/>
            <pc:sldMk cId="563966288" sldId="973"/>
            <ac:picMk id="31" creationId="{B73B6065-ECF0-40D7-9C8B-8B6C691FE4B1}"/>
          </ac:picMkLst>
        </pc:picChg>
        <pc:picChg chg="mod">
          <ac:chgData name="Charlotte Moss" userId="17b589c9-cb67-41ed-a894-f82ca12b573d" providerId="ADAL" clId="{6342F943-9733-4BC7-982F-68151E96A113}" dt="2023-12-21T11:32:52.565" v="23" actId="553"/>
          <ac:picMkLst>
            <pc:docMk/>
            <pc:sldMk cId="563966288" sldId="973"/>
            <ac:picMk id="36" creationId="{181D64DC-A459-456D-A01A-FB05F5043719}"/>
          </ac:picMkLst>
        </pc:picChg>
        <pc:picChg chg="mod">
          <ac:chgData name="Charlotte Moss" userId="17b589c9-cb67-41ed-a894-f82ca12b573d" providerId="ADAL" clId="{6342F943-9733-4BC7-982F-68151E96A113}" dt="2023-12-21T11:32:52.565" v="23" actId="553"/>
          <ac:picMkLst>
            <pc:docMk/>
            <pc:sldMk cId="563966288" sldId="973"/>
            <ac:picMk id="37" creationId="{73B8CB85-9BA5-4CA1-A684-905B0AB65F05}"/>
          </ac:picMkLst>
        </pc:picChg>
        <pc:picChg chg="mod">
          <ac:chgData name="Charlotte Moss" userId="17b589c9-cb67-41ed-a894-f82ca12b573d" providerId="ADAL" clId="{6342F943-9733-4BC7-982F-68151E96A113}" dt="2023-12-21T11:32:52.565" v="23" actId="553"/>
          <ac:picMkLst>
            <pc:docMk/>
            <pc:sldMk cId="563966288" sldId="973"/>
            <ac:picMk id="38" creationId="{15982357-063F-4C40-9B34-C5952EE76C76}"/>
          </ac:picMkLst>
        </pc:picChg>
        <pc:picChg chg="mod">
          <ac:chgData name="Charlotte Moss" userId="17b589c9-cb67-41ed-a894-f82ca12b573d" providerId="ADAL" clId="{6342F943-9733-4BC7-982F-68151E96A113}" dt="2023-12-21T11:32:52.565" v="23" actId="553"/>
          <ac:picMkLst>
            <pc:docMk/>
            <pc:sldMk cId="563966288" sldId="973"/>
            <ac:picMk id="39" creationId="{9F36A5C8-9C7D-4588-9920-72E46DA753A3}"/>
          </ac:picMkLst>
        </pc:picChg>
      </pc:sldChg>
      <pc:sldChg chg="modAnim">
        <pc:chgData name="Charlotte Moss" userId="17b589c9-cb67-41ed-a894-f82ca12b573d" providerId="ADAL" clId="{6342F943-9733-4BC7-982F-68151E96A113}" dt="2023-12-21T11:29:46.571" v="3"/>
        <pc:sldMkLst>
          <pc:docMk/>
          <pc:sldMk cId="1802582040" sldId="975"/>
        </pc:sldMkLst>
      </pc:sldChg>
      <pc:sldChg chg="modNotesTx">
        <pc:chgData name="Charlotte Moss" userId="17b589c9-cb67-41ed-a894-f82ca12b573d" providerId="ADAL" clId="{6342F943-9733-4BC7-982F-68151E96A113}" dt="2023-12-21T11:45:52.581" v="25" actId="20577"/>
        <pc:sldMkLst>
          <pc:docMk/>
          <pc:sldMk cId="1367498008" sldId="1010"/>
        </pc:sldMkLst>
      </pc:sldChg>
      <pc:sldChg chg="modNotesTx">
        <pc:chgData name="Charlotte Moss" userId="17b589c9-cb67-41ed-a894-f82ca12b573d" providerId="ADAL" clId="{6342F943-9733-4BC7-982F-68151E96A113}" dt="2023-12-21T11:41:27.902" v="24" actId="6549"/>
        <pc:sldMkLst>
          <pc:docMk/>
          <pc:sldMk cId="2485945899" sldId="10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7815" indent="-227815"/>
            <a:r>
              <a:rPr lang="en-GB" sz="1800" spc="-1" dirty="0">
                <a:solidFill>
                  <a:srgbClr val="000000"/>
                </a:solidFill>
                <a:latin typeface="Calibri"/>
                <a:ea typeface="Calibri"/>
              </a:rPr>
              <a:t>Artwork by Steve Clarke. Pronoun pictures from NCELP (www.ncelp.org). All additional pictures selected from </a:t>
            </a:r>
            <a:r>
              <a:rPr lang="en-GB" sz="1800" spc="-1" dirty="0" err="1">
                <a:solidFill>
                  <a:srgbClr val="000000"/>
                </a:solidFill>
                <a:latin typeface="Calibri"/>
                <a:ea typeface="Calibri"/>
              </a:rPr>
              <a:t>Pixabay</a:t>
            </a:r>
            <a:r>
              <a:rPr lang="en-GB" sz="1800" spc="-1" dirty="0">
                <a:solidFill>
                  <a:srgbClr val="000000"/>
                </a:solidFill>
                <a:latin typeface="Calibri"/>
                <a:ea typeface="Calibri"/>
              </a:rPr>
              <a:t> and are available under a Creative Commons license, no attribution required.</a:t>
            </a:r>
            <a:endParaRPr lang="en-GB" sz="1800" spc="-1" dirty="0">
              <a:latin typeface="Arial"/>
            </a:endParaRPr>
          </a:p>
          <a:p>
            <a:pPr marL="227815" indent="-227815"/>
            <a:endParaRPr lang="en-GB" sz="1800" spc="-1" dirty="0">
              <a:latin typeface="Arial"/>
            </a:endParaRPr>
          </a:p>
          <a:p>
            <a:pPr marL="227815" indent="-227815"/>
            <a:r>
              <a:rPr lang="en-GB" sz="1800" b="1" spc="-1" dirty="0">
                <a:solidFill>
                  <a:srgbClr val="002060"/>
                </a:solidFill>
                <a:latin typeface="Century Gothic"/>
                <a:ea typeface="Century Gothic"/>
              </a:rPr>
              <a:t>Phonics:  Revisit SSC: [ä] [ö] [ü] [au] [</a:t>
            </a:r>
            <a:r>
              <a:rPr lang="en-GB" sz="1800" b="1" spc="-1" dirty="0" err="1">
                <a:solidFill>
                  <a:srgbClr val="002060"/>
                </a:solidFill>
                <a:latin typeface="Century Gothic"/>
                <a:ea typeface="Century Gothic"/>
              </a:rPr>
              <a:t>eu</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äu</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sch</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sp</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st</a:t>
            </a:r>
            <a:r>
              <a:rPr lang="en-GB" sz="1800" b="1" spc="-1" dirty="0">
                <a:solidFill>
                  <a:srgbClr val="002060"/>
                </a:solidFill>
                <a:latin typeface="Century Gothic"/>
                <a:ea typeface="Century Gothic"/>
              </a:rPr>
              <a:t>] [s-] [-s-] [ß] [ss] [-s]</a:t>
            </a:r>
          </a:p>
          <a:p>
            <a:pPr marL="227815" indent="-227815"/>
            <a:endParaRPr lang="en-GB" sz="1800" b="1" spc="-1" dirty="0">
              <a:solidFill>
                <a:srgbClr val="002060"/>
              </a:solidFill>
              <a:latin typeface="Century Gothic"/>
              <a:ea typeface="Century Gothic"/>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it-IT" sz="1800" b="1" spc="-1" dirty="0" err="1">
                <a:solidFill>
                  <a:srgbClr val="002060"/>
                </a:solidFill>
                <a:latin typeface="Century Gothic"/>
                <a:ea typeface="Century Gothic"/>
              </a:rPr>
              <a:t>Vocabulary</a:t>
            </a:r>
            <a:r>
              <a:rPr lang="it-IT" sz="1800" spc="-1" dirty="0">
                <a:solidFill>
                  <a:srgbClr val="002060"/>
                </a:solidFill>
                <a:latin typeface="Century Gothic"/>
                <a:ea typeface="Century Gothic"/>
              </a:rPr>
              <a:t>: </a:t>
            </a:r>
            <a:r>
              <a:rPr lang="en-GB" sz="1800" b="1" strike="noStrike" spc="-1" dirty="0">
                <a:solidFill>
                  <a:srgbClr val="002060"/>
                </a:solidFill>
                <a:latin typeface="Century Gothic"/>
                <a:ea typeface="Century Gothic"/>
              </a:rPr>
              <a:t>Revisit words from lessons Term 2 Lessons 1 - 8</a:t>
            </a:r>
          </a:p>
          <a:p>
            <a:pPr marL="227815" indent="-227815"/>
            <a:endParaRPr lang="de-DE" sz="1800" spc="-1" dirty="0">
              <a:solidFill>
                <a:srgbClr val="002060"/>
              </a:solidFill>
              <a:latin typeface="Century Gothic"/>
              <a:ea typeface="Century Gothic"/>
            </a:endParaRPr>
          </a:p>
          <a:p>
            <a:pPr marL="227815" indent="-227815"/>
            <a:r>
              <a:rPr lang="de-DE" sz="1800" spc="-1" dirty="0" err="1">
                <a:solidFill>
                  <a:srgbClr val="002060"/>
                </a:solidFill>
                <a:latin typeface="Century Gothic"/>
                <a:ea typeface="Century Gothic"/>
              </a:rPr>
              <a:t>Revisit</a:t>
            </a:r>
            <a:r>
              <a:rPr lang="de-DE" sz="1800" spc="-1" dirty="0">
                <a:solidFill>
                  <a:srgbClr val="002060"/>
                </a:solidFill>
                <a:latin typeface="Century Gothic"/>
                <a:ea typeface="Century Gothic"/>
              </a:rPr>
              <a:t> 1:  </a:t>
            </a:r>
            <a:r>
              <a:rPr lang="de-DE" sz="2800" b="0" i="0" u="none" strike="noStrike" dirty="0">
                <a:solidFill>
                  <a:srgbClr val="002060"/>
                </a:solidFill>
                <a:effectLst/>
                <a:latin typeface="Century Gothic" panose="020B0502020202020204" pitchFamily="34" charset="0"/>
              </a:rPr>
              <a:t>brauchen [179] bekommen [212] machen [58] schreiben [184]  Brief [838]  Geschichte [262] Hilfe [481] ich weiß (es) nicht [n/a] wie sagt man…? [n/a] </a:t>
            </a:r>
          </a:p>
          <a:p>
            <a:pPr marL="227815" indent="-227815"/>
            <a:r>
              <a:rPr lang="de-DE" sz="1800" spc="-1" dirty="0" err="1">
                <a:solidFill>
                  <a:srgbClr val="002060"/>
                </a:solidFill>
                <a:latin typeface="Century Gothic"/>
                <a:ea typeface="Century Gothic"/>
              </a:rPr>
              <a:t>Revisit</a:t>
            </a:r>
            <a:r>
              <a:rPr lang="de-DE" sz="1800" spc="-1" dirty="0">
                <a:solidFill>
                  <a:srgbClr val="002060"/>
                </a:solidFill>
                <a:latin typeface="Century Gothic"/>
                <a:ea typeface="Century Gothic"/>
              </a:rPr>
              <a:t> 2:  </a:t>
            </a:r>
            <a:r>
              <a:rPr lang="de-DE" sz="2800" b="0" i="0" u="none" strike="noStrike" dirty="0">
                <a:solidFill>
                  <a:srgbClr val="002060"/>
                </a:solidFill>
                <a:effectLst/>
                <a:latin typeface="Century Gothic" panose="020B0502020202020204" pitchFamily="34" charset="0"/>
              </a:rPr>
              <a:t>kein, keine, kein [46] Fehler [861] Haus [147]  Katze [2235] Schule [359]</a:t>
            </a:r>
            <a:r>
              <a:rPr lang="de-DE" sz="3600" dirty="0"/>
              <a:t> </a:t>
            </a:r>
          </a:p>
          <a:p>
            <a:pPr marL="227815" indent="-227815"/>
            <a:r>
              <a:rPr lang="en-GB" sz="1800" dirty="0">
                <a:solidFill>
                  <a:sysClr val="windowText" lastClr="000000"/>
                </a:solidFill>
              </a:rPr>
              <a:t>Jones, R.L &amp; </a:t>
            </a:r>
            <a:r>
              <a:rPr lang="en-GB" sz="1800" dirty="0" err="1">
                <a:solidFill>
                  <a:sysClr val="windowText" lastClr="000000"/>
                </a:solidFill>
              </a:rPr>
              <a:t>Tschirner</a:t>
            </a:r>
            <a:r>
              <a:rPr lang="en-GB" sz="1800" dirty="0">
                <a:solidFill>
                  <a:sysClr val="windowText" lastClr="000000"/>
                </a:solidFill>
              </a:rPr>
              <a:t>, E. (2019). A frequency dictionary of German: Core vocabulary for learners. London: Routledge.</a:t>
            </a:r>
          </a:p>
          <a:p>
            <a:pPr marL="227815" indent="-227815"/>
            <a:endParaRPr lang="en-GB" sz="1800" spc="-1" dirty="0">
              <a:latin typeface="Arial"/>
            </a:endParaRPr>
          </a:p>
          <a:p>
            <a:pPr marL="227815" indent="-227815"/>
            <a:r>
              <a:rPr lang="en-GB" sz="1800" spc="-1" dirty="0">
                <a:solidFill>
                  <a:srgbClr val="000000"/>
                </a:solidFill>
                <a:latin typeface="Calibri"/>
                <a:ea typeface="Calibri"/>
              </a:rPr>
              <a:t>The frequency rankings for words that occur in this PowerPoint which have been</a:t>
            </a:r>
            <a:r>
              <a:rPr lang="en-GB" sz="1800" i="1" spc="-1" dirty="0">
                <a:solidFill>
                  <a:srgbClr val="000000"/>
                </a:solidFill>
                <a:latin typeface="Calibri"/>
                <a:ea typeface="Calibri"/>
              </a:rPr>
              <a:t> previously</a:t>
            </a:r>
            <a:r>
              <a:rPr lang="en-GB" sz="1800" spc="-1" dirty="0">
                <a:solidFill>
                  <a:srgbClr val="000000"/>
                </a:solidFill>
                <a:latin typeface="Calibri"/>
                <a:ea typeface="Calibri"/>
              </a:rPr>
              <a:t> introduced in these resources are given in the SOW and in the resources that first introduced and formally re-visited those words. </a:t>
            </a:r>
            <a:endParaRPr lang="en-GB" sz="1800" spc="-1" dirty="0">
              <a:latin typeface="Arial"/>
            </a:endParaRPr>
          </a:p>
          <a:p>
            <a:pPr marL="227815" indent="-227815"/>
            <a:r>
              <a:rPr lang="en-GB" sz="1800" spc="-1" dirty="0">
                <a:solidFill>
                  <a:srgbClr val="000000"/>
                </a:solidFill>
                <a:latin typeface="Calibri"/>
                <a:ea typeface="Calibri"/>
              </a:rPr>
              <a:t>For any </a:t>
            </a:r>
            <a:r>
              <a:rPr lang="en-GB" sz="1800" i="1" spc="-1" dirty="0">
                <a:solidFill>
                  <a:srgbClr val="000000"/>
                </a:solidFill>
                <a:latin typeface="Calibri"/>
                <a:ea typeface="Calibri"/>
              </a:rPr>
              <a:t>other </a:t>
            </a:r>
            <a:r>
              <a:rPr lang="en-GB" sz="1800" spc="-1" dirty="0">
                <a:solidFill>
                  <a:srgbClr val="000000"/>
                </a:solidFill>
                <a:latin typeface="Calibri"/>
                <a:ea typeface="Calibri"/>
              </a:rPr>
              <a:t>words that occur incidentally in this PowerPoint, frequency rankings will be provided in the notes field wherever possible.</a:t>
            </a:r>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Timing: 5 minutes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Pupils write 1-6 and write down A, B, C, or D for each word that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Click to reveal answers 1-6 in turn.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indent="-216000">
              <a:lnSpc>
                <a:spcPct val="100000"/>
              </a:lnSpc>
            </a:pPr>
            <a:r>
              <a:rPr lang="en-GB" sz="800" b="1" strike="noStrike" spc="-1" dirty="0">
                <a:latin typeface="Arial"/>
              </a:rPr>
              <a:t>Transcript:</a:t>
            </a:r>
          </a:p>
          <a:p>
            <a:pPr marL="342900" indent="-342900" algn="l">
              <a:lnSpc>
                <a:spcPct val="107000"/>
              </a:lnSpc>
              <a:spcAft>
                <a:spcPts val="800"/>
              </a:spcAft>
              <a:buFont typeface="+mj-lt"/>
              <a:buAutoNum type="arabicPeriod"/>
            </a:pP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Mann</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a:t>
            </a: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Katze</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brauchen</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eins</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Schulen</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Wer</a:t>
            </a: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l">
              <a:lnSpc>
                <a:spcPct val="107000"/>
              </a:lnSpc>
              <a:spcAft>
                <a:spcPts val="800"/>
              </a:spcAft>
              <a:buFont typeface="+mj-lt"/>
              <a:buAutoNum type="arabicPeriod"/>
            </a:pP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843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oral practice of this term’s vocabulary and verbs and to remind pupils of the concept of the Primary Bee.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a:t>
            </a:r>
            <a:r>
              <a:rPr lang="en-GB" b="0" dirty="0" err="1"/>
              <a:t>Lias</a:t>
            </a:r>
            <a:r>
              <a:rPr lang="en-GB" b="0" dirty="0"/>
              <a:t> and Ronja’s speech bubbles</a:t>
            </a:r>
            <a:r>
              <a:rPr lang="en-GB" b="0" i="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Ask pupils to decide who is Person A and who is Person B. Person A will be asked to translate items 1-10 on the left hand list and Partner B will translate items 1-10 on the right hand list. It is important that pupils use ‘Wie </a:t>
            </a:r>
            <a:r>
              <a:rPr lang="en-GB" b="0" i="0" dirty="0" err="1"/>
              <a:t>sagt</a:t>
            </a:r>
            <a:r>
              <a:rPr lang="en-GB" b="0" i="0" dirty="0"/>
              <a:t> man…auf Deutsch’ and ‘Ich </a:t>
            </a:r>
            <a:r>
              <a:rPr lang="en-GB" b="0" i="0" dirty="0" err="1"/>
              <a:t>weiß</a:t>
            </a:r>
            <a:r>
              <a:rPr lang="en-GB" b="0" i="0" dirty="0"/>
              <a:t> es </a:t>
            </a:r>
            <a:r>
              <a:rPr lang="en-GB" b="0" i="0" dirty="0" err="1"/>
              <a:t>nicht</a:t>
            </a:r>
            <a:r>
              <a:rPr lang="en-GB" b="0" i="0" dirty="0"/>
              <a:t>’ if unsure.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ask and answer.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Some of the verbs are given in the infinitive, some in the ‘I’ form, ‘you’ form, ‘he/she’ form or questions. Discuss what pupils will need to think about for these before they start. </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p>
          <a:p>
            <a:pPr marL="0" marR="0" lvl="0" indent="0" algn="l" rtl="0">
              <a:lnSpc>
                <a:spcPct val="100000"/>
              </a:lnSpc>
              <a:spcBef>
                <a:spcPts val="0"/>
              </a:spcBef>
              <a:spcAft>
                <a:spcPts val="0"/>
              </a:spcAft>
              <a:buClr>
                <a:schemeClr val="dk1"/>
              </a:buClr>
              <a:buSzPts val="1200"/>
              <a:buFont typeface="Calibri"/>
              <a:buNone/>
            </a:pPr>
            <a:r>
              <a:rPr lang="en-GB" b="0" dirty="0"/>
              <a:t>Pupils could continue using any other vocabulary covered this term. Follow Up 5 sheets from all previous weeks could support this.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HANDOUT</a:t>
            </a:r>
            <a:r>
              <a:rPr lang="en-GB" dirty="0"/>
              <a:t> (to be divided in half and half given to Pupil A and half to pupil B). </a:t>
            </a:r>
          </a:p>
          <a:p>
            <a:pPr>
              <a:buClr>
                <a:schemeClr val="dk1"/>
              </a:buClr>
              <a:buSzPts val="1200"/>
            </a:pPr>
            <a:endParaRPr lang="en-GB" dirty="0"/>
          </a:p>
          <a:p>
            <a:pPr>
              <a:buClr>
                <a:schemeClr val="dk1"/>
              </a:buClr>
              <a:buSzPts val="1200"/>
            </a:pPr>
            <a:r>
              <a:rPr lang="en-GB" dirty="0"/>
              <a:t>Note: Handout A should be given to Pupil A and has the words Pupil B will pronounce; handout B should be given to Pupil B and has the words that Pupil A will pronounce. </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081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2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 to remind pupils of previously taught SSCs and to practise pronunciation of these key sounds.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p>
          <a:p>
            <a:pPr marL="0" indent="0">
              <a:buNone/>
            </a:pPr>
            <a:r>
              <a:rPr lang="en-GB" sz="1300" b="0" spc="-1" dirty="0">
                <a:solidFill>
                  <a:srgbClr val="000000"/>
                </a:solidFill>
                <a:latin typeface="Arial"/>
              </a:rPr>
              <a:t>1. Explain that pupils are going to revise the key sounds learnt this term with Robbie. </a:t>
            </a:r>
          </a:p>
          <a:p>
            <a:pPr marL="0" indent="0">
              <a:buNone/>
            </a:pPr>
            <a:r>
              <a:rPr lang="en-GB" sz="1300" b="0" spc="-1" dirty="0">
                <a:solidFill>
                  <a:srgbClr val="000000"/>
                </a:solidFill>
                <a:latin typeface="Arial"/>
              </a:rPr>
              <a:t>2. Click to make the first word appear. Pupils listen to the correct pronunciation and repeat. The audio has the sound on its own, then the full word. </a:t>
            </a:r>
          </a:p>
          <a:p>
            <a:pPr marL="0" indent="0">
              <a:buNone/>
            </a:pPr>
            <a:r>
              <a:rPr lang="en-GB" sz="1300" b="0" spc="-1" dirty="0">
                <a:solidFill>
                  <a:srgbClr val="000000"/>
                </a:solidFill>
                <a:latin typeface="Arial"/>
              </a:rPr>
              <a:t>3. Repeat to bring up and practise all sounds covered this term. </a:t>
            </a:r>
            <a:endParaRPr lang="en-GB" sz="1300" b="0" spc="-1" dirty="0">
              <a:latin typeface="Arial"/>
            </a:endParaRPr>
          </a:p>
          <a:p>
            <a:pPr marL="0" indent="0">
              <a:buFont typeface="+mj-lt"/>
              <a:buNone/>
            </a:pPr>
            <a:r>
              <a:rPr lang="en-GB" b="0" dirty="0"/>
              <a:t>4. Click to bring up the callout about similar sounds. Click again to highlight words that have the same sounds but different spellings. Emphasise the ß as a double ‘s’ sound after a long vowel. </a:t>
            </a:r>
          </a:p>
          <a:p>
            <a:pPr marL="0" indent="0">
              <a:buFont typeface="+mj-lt"/>
              <a:buNone/>
            </a:pPr>
            <a:r>
              <a:rPr lang="en-GB" b="0" dirty="0"/>
              <a:t>5. Move to the next slide to practise recognition of these sounds in unknown words. </a:t>
            </a:r>
          </a:p>
          <a:p>
            <a:endParaRPr lang="en-GB" dirty="0"/>
          </a:p>
          <a:p>
            <a:endParaRPr lang="en-GB" dirty="0"/>
          </a:p>
        </p:txBody>
      </p:sp>
      <p:sp>
        <p:nvSpPr>
          <p:cNvPr id="4" name="Slide Number Placeholder 3"/>
          <p:cNvSpPr>
            <a:spLocks noGrp="1"/>
          </p:cNvSpPr>
          <p:nvPr>
            <p:ph type="sldNum" sz="quarter" idx="5"/>
          </p:nvPr>
        </p:nvSpPr>
        <p:spPr/>
        <p:txBody>
          <a:bodyPr/>
          <a:lstStyle/>
          <a:p>
            <a:fld id="{A5747445-C7F1-4CF7-A756-445626EA8FA2}" type="slidenum">
              <a:rPr lang="en-GB" smtClean="0"/>
              <a:t>2</a:t>
            </a:fld>
            <a:endParaRPr lang="en-GB"/>
          </a:p>
        </p:txBody>
      </p:sp>
    </p:spTree>
    <p:extLst>
      <p:ext uri="{BB962C8B-B14F-4D97-AF65-F5344CB8AC3E}">
        <p14:creationId xmlns:p14="http://schemas.microsoft.com/office/powerpoint/2010/main" val="2343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words containing sounds covered in Term 2.</a:t>
            </a: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Pupils work in pairs, as Person A and Person B. One pupil will pronounce words whilst the other checks pronunciation. There are 9 words for Person A to pronounce on this slide, and 9 more words for Person B to pronounce on the next slide. There is a handout at the end of the presentation for the checker to use, or pupils can simply write 1-9 in their books and tick or cross.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Click </a:t>
            </a:r>
            <a:r>
              <a:rPr lang="en-GB" b="1" dirty="0">
                <a:solidFill>
                  <a:srgbClr val="FF0000"/>
                </a:solidFill>
                <a:highlight>
                  <a:srgbClr val="FFFF00"/>
                </a:highlight>
                <a:latin typeface="Calibri" panose="020F0502020204030204" pitchFamily="34" charset="0"/>
                <a:cs typeface="Calibri" panose="020F0502020204030204" pitchFamily="34" charset="0"/>
              </a:rPr>
              <a:t>once </a:t>
            </a:r>
            <a:r>
              <a:rPr lang="en-GB" b="0" dirty="0">
                <a:solidFill>
                  <a:srgbClr val="FF0000"/>
                </a:solidFill>
                <a:highlight>
                  <a:srgbClr val="FFFF00"/>
                </a:highlight>
                <a:latin typeface="Calibri" panose="020F0502020204030204" pitchFamily="34" charset="0"/>
                <a:cs typeface="Calibri" panose="020F0502020204030204" pitchFamily="34" charset="0"/>
              </a:rPr>
              <a:t>to make the spaceship appear (</a:t>
            </a:r>
            <a:r>
              <a:rPr lang="en-GB" b="1" dirty="0">
                <a:solidFill>
                  <a:srgbClr val="FF0000"/>
                </a:solidFill>
                <a:highlight>
                  <a:srgbClr val="FFFF00"/>
                </a:highlight>
                <a:latin typeface="Calibri" panose="020F0502020204030204" pitchFamily="34" charset="0"/>
                <a:cs typeface="Calibri" panose="020F0502020204030204" pitchFamily="34" charset="0"/>
              </a:rPr>
              <a:t>This animation is timed - don’t click again until all words have appeared</a:t>
            </a:r>
            <a:r>
              <a:rPr lang="en-GB" b="0" dirty="0">
                <a:solidFill>
                  <a:srgbClr val="FF0000"/>
                </a:solidFill>
                <a:highlight>
                  <a:srgbClr val="FFFF00"/>
                </a:highlight>
                <a:latin typeface="Calibri" panose="020F0502020204030204" pitchFamily="34" charset="0"/>
                <a:cs typeface="Calibri" panose="020F0502020204030204" pitchFamily="34" charset="0"/>
              </a:rPr>
              <a:t>). Pupil A pronounces all of the words. Pupil B ticks the words pronounced correctly.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Move to next slide for Pupil B’s turn and repeat. </a:t>
            </a: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0" dirty="0" err="1">
                <a:solidFill>
                  <a:srgbClr val="002060"/>
                </a:solidFill>
                <a:latin typeface="Century Gothic" panose="020B0502020202020204" pitchFamily="34" charset="0"/>
              </a:rPr>
              <a:t>aufsetzen</a:t>
            </a:r>
            <a:r>
              <a:rPr lang="en-GB" sz="1200" b="0" dirty="0">
                <a:solidFill>
                  <a:srgbClr val="002060"/>
                </a:solidFill>
                <a:latin typeface="Century Gothic" panose="020B0502020202020204" pitchFamily="34" charset="0"/>
              </a:rPr>
              <a:t> [3018] </a:t>
            </a:r>
            <a:r>
              <a:rPr lang="en-GB" sz="1200" b="0" dirty="0" err="1">
                <a:solidFill>
                  <a:srgbClr val="002060"/>
                </a:solidFill>
                <a:latin typeface="Century Gothic" panose="020B0502020202020204" pitchFamily="34" charset="0"/>
              </a:rPr>
              <a:t>Ausmaß</a:t>
            </a:r>
            <a:r>
              <a:rPr lang="en-GB" sz="1200" b="0" dirty="0">
                <a:solidFill>
                  <a:srgbClr val="002060"/>
                </a:solidFill>
                <a:latin typeface="Century Gothic" panose="020B0502020202020204" pitchFamily="34" charset="0"/>
              </a:rPr>
              <a:t> [2666] </a:t>
            </a:r>
            <a:r>
              <a:rPr lang="en-GB" sz="1200" b="0" dirty="0" err="1">
                <a:solidFill>
                  <a:srgbClr val="002060"/>
                </a:solidFill>
                <a:latin typeface="Century Gothic" panose="020B0502020202020204" pitchFamily="34" charset="0"/>
                <a:cs typeface="Calibri" panose="020F0502020204030204" pitchFamily="34" charset="0"/>
              </a:rPr>
              <a:t>Erlebnis</a:t>
            </a:r>
            <a:r>
              <a:rPr lang="en-GB" sz="1200" b="0" dirty="0">
                <a:solidFill>
                  <a:srgbClr val="002060"/>
                </a:solidFill>
                <a:latin typeface="Century Gothic" panose="020B0502020202020204" pitchFamily="34" charset="0"/>
                <a:cs typeface="Calibri" panose="020F0502020204030204" pitchFamily="34" charset="0"/>
              </a:rPr>
              <a:t> [2703] </a:t>
            </a:r>
            <a:r>
              <a:rPr lang="en-GB" sz="1200" b="0" dirty="0" err="1">
                <a:solidFill>
                  <a:srgbClr val="002060"/>
                </a:solidFill>
                <a:latin typeface="Century Gothic" panose="020B0502020202020204" pitchFamily="34" charset="0"/>
                <a:cs typeface="Calibri" panose="020F0502020204030204" pitchFamily="34" charset="0"/>
              </a:rPr>
              <a:t>fressen</a:t>
            </a:r>
            <a:r>
              <a:rPr lang="en-GB" sz="1200" b="0" dirty="0">
                <a:solidFill>
                  <a:srgbClr val="002060"/>
                </a:solidFill>
                <a:latin typeface="Century Gothic" panose="020B0502020202020204" pitchFamily="34" charset="0"/>
                <a:cs typeface="Calibri" panose="020F0502020204030204" pitchFamily="34" charset="0"/>
              </a:rPr>
              <a:t> [2927] </a:t>
            </a:r>
            <a:r>
              <a:rPr lang="en-GB" sz="1200" b="0" dirty="0" err="1">
                <a:solidFill>
                  <a:srgbClr val="002060"/>
                </a:solidFill>
                <a:latin typeface="Century Gothic" panose="020B0502020202020204" pitchFamily="34" charset="0"/>
                <a:cs typeface="Calibri" panose="020F0502020204030204" pitchFamily="34" charset="0"/>
              </a:rPr>
              <a:t>fügen</a:t>
            </a:r>
            <a:r>
              <a:rPr lang="en-GB" sz="1200" b="0" dirty="0">
                <a:solidFill>
                  <a:srgbClr val="002060"/>
                </a:solidFill>
                <a:latin typeface="Century Gothic" panose="020B0502020202020204" pitchFamily="34" charset="0"/>
                <a:cs typeface="Calibri" panose="020F0502020204030204" pitchFamily="34" charset="0"/>
              </a:rPr>
              <a:t> [4311] </a:t>
            </a:r>
            <a:r>
              <a:rPr lang="en-GB" sz="1200" b="0" dirty="0" err="1">
                <a:solidFill>
                  <a:srgbClr val="002060"/>
                </a:solidFill>
                <a:latin typeface="Century Gothic" panose="020B0502020202020204" pitchFamily="34" charset="0"/>
                <a:cs typeface="Calibri" panose="020F0502020204030204" pitchFamily="34" charset="0"/>
              </a:rPr>
              <a:t>leuchten</a:t>
            </a:r>
            <a:r>
              <a:rPr lang="en-GB" sz="1200" b="0" dirty="0">
                <a:solidFill>
                  <a:srgbClr val="002060"/>
                </a:solidFill>
                <a:latin typeface="Century Gothic" panose="020B0502020202020204" pitchFamily="34" charset="0"/>
                <a:cs typeface="Calibri" panose="020F0502020204030204" pitchFamily="34" charset="0"/>
              </a:rPr>
              <a:t> [1847] </a:t>
            </a:r>
            <a:r>
              <a:rPr lang="en-GB" sz="1200" b="0" dirty="0" err="1">
                <a:solidFill>
                  <a:srgbClr val="002060"/>
                </a:solidFill>
                <a:latin typeface="Century Gothic" panose="020B0502020202020204" pitchFamily="34" charset="0"/>
              </a:rPr>
              <a:t>Möbel</a:t>
            </a:r>
            <a:r>
              <a:rPr lang="en-GB" sz="1200" b="0" dirty="0">
                <a:solidFill>
                  <a:srgbClr val="002060"/>
                </a:solidFill>
                <a:latin typeface="Century Gothic" panose="020B0502020202020204" pitchFamily="34" charset="0"/>
              </a:rPr>
              <a:t> [3609] </a:t>
            </a:r>
            <a:r>
              <a:rPr lang="en-GB" sz="1200" b="0" dirty="0" err="1">
                <a:solidFill>
                  <a:srgbClr val="002060"/>
                </a:solidFill>
                <a:latin typeface="Century Gothic" panose="020B0502020202020204" pitchFamily="34" charset="0"/>
                <a:cs typeface="Calibri" panose="020F0502020204030204" pitchFamily="34" charset="0"/>
              </a:rPr>
              <a:t>nämlich</a:t>
            </a:r>
            <a:r>
              <a:rPr lang="en-GB" sz="1200" b="0" dirty="0">
                <a:solidFill>
                  <a:srgbClr val="002060"/>
                </a:solidFill>
                <a:latin typeface="Century Gothic" panose="020B0502020202020204" pitchFamily="34" charset="0"/>
                <a:cs typeface="Calibri" panose="020F0502020204030204" pitchFamily="34" charset="0"/>
              </a:rPr>
              <a:t> [425] </a:t>
            </a:r>
            <a:r>
              <a:rPr lang="en-GB" sz="1200" b="0" dirty="0" err="1">
                <a:solidFill>
                  <a:srgbClr val="002060"/>
                </a:solidFill>
                <a:latin typeface="Century Gothic" panose="020B0502020202020204" pitchFamily="34" charset="0"/>
                <a:cs typeface="Calibri" panose="020F0502020204030204" pitchFamily="34" charset="0"/>
              </a:rPr>
              <a:t>nötig</a:t>
            </a:r>
            <a:r>
              <a:rPr lang="en-GB" sz="1200" b="0" dirty="0">
                <a:solidFill>
                  <a:srgbClr val="002060"/>
                </a:solidFill>
                <a:latin typeface="Century Gothic" panose="020B0502020202020204" pitchFamily="34" charset="0"/>
                <a:cs typeface="Calibri" panose="020F0502020204030204" pitchFamily="34" charset="0"/>
              </a:rPr>
              <a:t> [1038] </a:t>
            </a:r>
            <a:r>
              <a:rPr lang="en-GB" sz="1200" b="0" dirty="0" err="1">
                <a:solidFill>
                  <a:srgbClr val="002060"/>
                </a:solidFill>
                <a:latin typeface="Century Gothic" panose="020B0502020202020204" pitchFamily="34" charset="0"/>
                <a:cs typeface="Calibri" panose="020F0502020204030204" pitchFamily="34" charset="0"/>
              </a:rPr>
              <a:t>räumen</a:t>
            </a:r>
            <a:r>
              <a:rPr lang="en-GB" sz="1200" b="0" dirty="0">
                <a:solidFill>
                  <a:srgbClr val="002060"/>
                </a:solidFill>
                <a:latin typeface="Century Gothic" panose="020B0502020202020204" pitchFamily="34" charset="0"/>
                <a:cs typeface="Calibri" panose="020F0502020204030204" pitchFamily="34" charset="0"/>
              </a:rPr>
              <a:t> [2916] </a:t>
            </a:r>
            <a:r>
              <a:rPr lang="en-GB" sz="1200" b="0" dirty="0" err="1">
                <a:solidFill>
                  <a:srgbClr val="002060"/>
                </a:solidFill>
                <a:latin typeface="Century Gothic" panose="020B0502020202020204" pitchFamily="34" charset="0"/>
              </a:rPr>
              <a:t>Sänger</a:t>
            </a:r>
            <a:r>
              <a:rPr lang="en-GB" sz="1200" b="0" dirty="0">
                <a:solidFill>
                  <a:srgbClr val="002060"/>
                </a:solidFill>
                <a:latin typeface="Century Gothic" panose="020B0502020202020204" pitchFamily="34" charset="0"/>
              </a:rPr>
              <a:t> [3029]</a:t>
            </a:r>
            <a:r>
              <a:rPr lang="en-GB" sz="1200" b="0" dirty="0">
                <a:solidFill>
                  <a:srgbClr val="002060"/>
                </a:solidFill>
                <a:latin typeface="Century Gothic" panose="020B0502020202020204" pitchFamily="34" charset="0"/>
                <a:cs typeface="Calibri" panose="020F0502020204030204" pitchFamily="34" charset="0"/>
              </a:rPr>
              <a:t> </a:t>
            </a:r>
            <a:r>
              <a:rPr lang="en-GB" sz="1200" b="0" dirty="0" err="1">
                <a:solidFill>
                  <a:srgbClr val="002060"/>
                </a:solidFill>
                <a:latin typeface="Century Gothic" panose="020B0502020202020204" pitchFamily="34" charset="0"/>
                <a:cs typeface="Calibri" panose="020F0502020204030204" pitchFamily="34" charset="0"/>
              </a:rPr>
              <a:t>schlafen</a:t>
            </a:r>
            <a:r>
              <a:rPr lang="en-GB" sz="1200" b="0" dirty="0">
                <a:solidFill>
                  <a:srgbClr val="002060"/>
                </a:solidFill>
                <a:latin typeface="Century Gothic" panose="020B0502020202020204" pitchFamily="34" charset="0"/>
                <a:cs typeface="Calibri" panose="020F0502020204030204" pitchFamily="34" charset="0"/>
              </a:rPr>
              <a:t> [679] Schreck [2970] Silber [4783] Sprung [2727] </a:t>
            </a:r>
            <a:r>
              <a:rPr lang="en-GB" sz="1200" b="0" dirty="0" err="1">
                <a:solidFill>
                  <a:srgbClr val="002060"/>
                </a:solidFill>
                <a:latin typeface="Century Gothic" panose="020B0502020202020204" pitchFamily="34" charset="0"/>
                <a:cs typeface="Calibri" panose="020F0502020204030204" pitchFamily="34" charset="0"/>
              </a:rPr>
              <a:t>stecken</a:t>
            </a:r>
            <a:r>
              <a:rPr lang="en-GB" sz="1200" b="0" dirty="0">
                <a:solidFill>
                  <a:srgbClr val="002060"/>
                </a:solidFill>
                <a:latin typeface="Century Gothic" panose="020B0502020202020204" pitchFamily="34" charset="0"/>
                <a:cs typeface="Calibri" panose="020F0502020204030204" pitchFamily="34" charset="0"/>
              </a:rPr>
              <a:t> [688] Stolz [3853] </a:t>
            </a:r>
            <a:r>
              <a:rPr lang="en-GB" sz="1200" b="0" dirty="0" err="1">
                <a:solidFill>
                  <a:srgbClr val="002060"/>
                </a:solidFill>
                <a:latin typeface="Century Gothic" panose="020B0502020202020204" pitchFamily="34" charset="0"/>
                <a:cs typeface="Calibri" panose="020F0502020204030204" pitchFamily="34" charset="0"/>
              </a:rPr>
              <a:t>über</a:t>
            </a:r>
            <a:r>
              <a:rPr lang="en-GB" sz="1200" b="0" dirty="0">
                <a:solidFill>
                  <a:srgbClr val="002060"/>
                </a:solidFill>
                <a:latin typeface="Century Gothic" panose="020B0502020202020204" pitchFamily="34" charset="0"/>
                <a:cs typeface="Calibri" panose="020F0502020204030204" pitchFamily="34" charset="0"/>
              </a:rPr>
              <a:t> [47] </a:t>
            </a: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buClr>
                <a:schemeClr val="dk1"/>
              </a:buClr>
              <a:buSzPts val="1200"/>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Pupil A now checks pronunciation, as Pupil B pronounces the 9 words.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Click to start the animation as on previous slide.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Move to slide 3 to show the ‘value’ of each word. Pupils can compare their results and see who earned the most. </a:t>
            </a:r>
          </a:p>
          <a:p>
            <a:pPr marL="0" indent="0" defTabSz="964418">
              <a:buClr>
                <a:schemeClr val="dk1"/>
              </a:buClr>
              <a:buSzPts val="1200"/>
              <a:buFont typeface="Calibri"/>
              <a:buNone/>
              <a:defRPr/>
            </a:pPr>
            <a:endParaRPr lang="en-GB" sz="1900" b="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2000" b="0" dirty="0" err="1">
                <a:solidFill>
                  <a:srgbClr val="002060"/>
                </a:solidFill>
                <a:latin typeface="Century Gothic" panose="020B0502020202020204" pitchFamily="34" charset="0"/>
              </a:rPr>
              <a:t>aufsetzen</a:t>
            </a:r>
            <a:r>
              <a:rPr lang="en-GB" sz="2000" b="0" dirty="0">
                <a:solidFill>
                  <a:srgbClr val="002060"/>
                </a:solidFill>
                <a:latin typeface="Century Gothic" panose="020B0502020202020204" pitchFamily="34" charset="0"/>
              </a:rPr>
              <a:t> [3018] </a:t>
            </a:r>
            <a:r>
              <a:rPr lang="en-GB" sz="2000" b="0" dirty="0" err="1">
                <a:solidFill>
                  <a:srgbClr val="002060"/>
                </a:solidFill>
                <a:latin typeface="Century Gothic" panose="020B0502020202020204" pitchFamily="34" charset="0"/>
              </a:rPr>
              <a:t>Ausmaß</a:t>
            </a:r>
            <a:r>
              <a:rPr lang="en-GB" sz="2000" b="0" dirty="0">
                <a:solidFill>
                  <a:srgbClr val="002060"/>
                </a:solidFill>
                <a:latin typeface="Century Gothic" panose="020B0502020202020204" pitchFamily="34" charset="0"/>
              </a:rPr>
              <a:t> [2666] </a:t>
            </a:r>
            <a:r>
              <a:rPr lang="en-GB" sz="2000" b="0" dirty="0" err="1">
                <a:solidFill>
                  <a:srgbClr val="002060"/>
                </a:solidFill>
                <a:latin typeface="Century Gothic" panose="020B0502020202020204" pitchFamily="34" charset="0"/>
                <a:cs typeface="Calibri" panose="020F0502020204030204" pitchFamily="34" charset="0"/>
              </a:rPr>
              <a:t>Erlebnis</a:t>
            </a:r>
            <a:r>
              <a:rPr lang="en-GB" sz="2000" b="0" dirty="0">
                <a:solidFill>
                  <a:srgbClr val="002060"/>
                </a:solidFill>
                <a:latin typeface="Century Gothic" panose="020B0502020202020204" pitchFamily="34" charset="0"/>
                <a:cs typeface="Calibri" panose="020F0502020204030204" pitchFamily="34" charset="0"/>
              </a:rPr>
              <a:t> [2703] </a:t>
            </a:r>
            <a:r>
              <a:rPr lang="en-GB" sz="2000" b="0" dirty="0" err="1">
                <a:solidFill>
                  <a:srgbClr val="002060"/>
                </a:solidFill>
                <a:latin typeface="Century Gothic" panose="020B0502020202020204" pitchFamily="34" charset="0"/>
                <a:cs typeface="Calibri" panose="020F0502020204030204" pitchFamily="34" charset="0"/>
              </a:rPr>
              <a:t>fressen</a:t>
            </a:r>
            <a:r>
              <a:rPr lang="en-GB" sz="2000" b="0" dirty="0">
                <a:solidFill>
                  <a:srgbClr val="002060"/>
                </a:solidFill>
                <a:latin typeface="Century Gothic" panose="020B0502020202020204" pitchFamily="34" charset="0"/>
                <a:cs typeface="Calibri" panose="020F0502020204030204" pitchFamily="34" charset="0"/>
              </a:rPr>
              <a:t> [2927] </a:t>
            </a:r>
            <a:r>
              <a:rPr lang="en-GB" sz="2000" b="0" dirty="0" err="1">
                <a:solidFill>
                  <a:srgbClr val="002060"/>
                </a:solidFill>
                <a:latin typeface="Century Gothic" panose="020B0502020202020204" pitchFamily="34" charset="0"/>
                <a:cs typeface="Calibri" panose="020F0502020204030204" pitchFamily="34" charset="0"/>
              </a:rPr>
              <a:t>fügen</a:t>
            </a:r>
            <a:r>
              <a:rPr lang="en-GB" sz="2000" b="0" dirty="0">
                <a:solidFill>
                  <a:srgbClr val="002060"/>
                </a:solidFill>
                <a:latin typeface="Century Gothic" panose="020B0502020202020204" pitchFamily="34" charset="0"/>
                <a:cs typeface="Calibri" panose="020F0502020204030204" pitchFamily="34" charset="0"/>
              </a:rPr>
              <a:t> [4311] </a:t>
            </a:r>
            <a:r>
              <a:rPr lang="en-GB" sz="2000" b="0" dirty="0" err="1">
                <a:solidFill>
                  <a:srgbClr val="002060"/>
                </a:solidFill>
                <a:latin typeface="Century Gothic" panose="020B0502020202020204" pitchFamily="34" charset="0"/>
                <a:cs typeface="Calibri" panose="020F0502020204030204" pitchFamily="34" charset="0"/>
              </a:rPr>
              <a:t>leuchten</a:t>
            </a:r>
            <a:r>
              <a:rPr lang="en-GB" sz="2000" b="0" dirty="0">
                <a:solidFill>
                  <a:srgbClr val="002060"/>
                </a:solidFill>
                <a:latin typeface="Century Gothic" panose="020B0502020202020204" pitchFamily="34" charset="0"/>
                <a:cs typeface="Calibri" panose="020F0502020204030204" pitchFamily="34" charset="0"/>
              </a:rPr>
              <a:t> [1847] </a:t>
            </a:r>
            <a:r>
              <a:rPr lang="en-GB" sz="2000" b="0" dirty="0" err="1">
                <a:solidFill>
                  <a:srgbClr val="002060"/>
                </a:solidFill>
                <a:latin typeface="Century Gothic" panose="020B0502020202020204" pitchFamily="34" charset="0"/>
              </a:rPr>
              <a:t>Möbel</a:t>
            </a:r>
            <a:r>
              <a:rPr lang="en-GB" sz="2000" b="0" dirty="0">
                <a:solidFill>
                  <a:srgbClr val="002060"/>
                </a:solidFill>
                <a:latin typeface="Century Gothic" panose="020B0502020202020204" pitchFamily="34" charset="0"/>
              </a:rPr>
              <a:t> [3609] </a:t>
            </a:r>
            <a:r>
              <a:rPr lang="en-GB" sz="2000" b="0" dirty="0" err="1">
                <a:solidFill>
                  <a:srgbClr val="002060"/>
                </a:solidFill>
                <a:latin typeface="Century Gothic" panose="020B0502020202020204" pitchFamily="34" charset="0"/>
                <a:cs typeface="Calibri" panose="020F0502020204030204" pitchFamily="34" charset="0"/>
              </a:rPr>
              <a:t>nämlich</a:t>
            </a:r>
            <a:r>
              <a:rPr lang="en-GB" sz="2000" b="0" dirty="0">
                <a:solidFill>
                  <a:srgbClr val="002060"/>
                </a:solidFill>
                <a:latin typeface="Century Gothic" panose="020B0502020202020204" pitchFamily="34" charset="0"/>
                <a:cs typeface="Calibri" panose="020F0502020204030204" pitchFamily="34" charset="0"/>
              </a:rPr>
              <a:t> [425] </a:t>
            </a:r>
            <a:r>
              <a:rPr lang="en-GB" sz="2000" b="0" dirty="0" err="1">
                <a:solidFill>
                  <a:srgbClr val="002060"/>
                </a:solidFill>
                <a:latin typeface="Century Gothic" panose="020B0502020202020204" pitchFamily="34" charset="0"/>
                <a:cs typeface="Calibri" panose="020F0502020204030204" pitchFamily="34" charset="0"/>
              </a:rPr>
              <a:t>nötig</a:t>
            </a:r>
            <a:r>
              <a:rPr lang="en-GB" sz="2000" b="0" dirty="0">
                <a:solidFill>
                  <a:srgbClr val="002060"/>
                </a:solidFill>
                <a:latin typeface="Century Gothic" panose="020B0502020202020204" pitchFamily="34" charset="0"/>
                <a:cs typeface="Calibri" panose="020F0502020204030204" pitchFamily="34" charset="0"/>
              </a:rPr>
              <a:t> [1038] </a:t>
            </a:r>
            <a:r>
              <a:rPr lang="en-GB" sz="2000" b="0" dirty="0" err="1">
                <a:solidFill>
                  <a:srgbClr val="002060"/>
                </a:solidFill>
                <a:latin typeface="Century Gothic" panose="020B0502020202020204" pitchFamily="34" charset="0"/>
                <a:cs typeface="Calibri" panose="020F0502020204030204" pitchFamily="34" charset="0"/>
              </a:rPr>
              <a:t>räumen</a:t>
            </a:r>
            <a:r>
              <a:rPr lang="en-GB" sz="2000" b="0" dirty="0">
                <a:solidFill>
                  <a:srgbClr val="002060"/>
                </a:solidFill>
                <a:latin typeface="Century Gothic" panose="020B0502020202020204" pitchFamily="34" charset="0"/>
                <a:cs typeface="Calibri" panose="020F0502020204030204" pitchFamily="34" charset="0"/>
              </a:rPr>
              <a:t> [2916] </a:t>
            </a:r>
            <a:r>
              <a:rPr lang="en-GB" sz="2000" b="0" dirty="0" err="1">
                <a:solidFill>
                  <a:srgbClr val="002060"/>
                </a:solidFill>
                <a:latin typeface="Century Gothic" panose="020B0502020202020204" pitchFamily="34" charset="0"/>
              </a:rPr>
              <a:t>Sänger</a:t>
            </a:r>
            <a:r>
              <a:rPr lang="en-GB" sz="2000" b="0" dirty="0">
                <a:solidFill>
                  <a:srgbClr val="002060"/>
                </a:solidFill>
                <a:latin typeface="Century Gothic" panose="020B0502020202020204" pitchFamily="34" charset="0"/>
              </a:rPr>
              <a:t> [3029]</a:t>
            </a:r>
            <a:r>
              <a:rPr lang="en-GB" sz="2000" b="0" dirty="0">
                <a:solidFill>
                  <a:srgbClr val="002060"/>
                </a:solidFill>
                <a:latin typeface="Century Gothic" panose="020B0502020202020204" pitchFamily="34" charset="0"/>
                <a:cs typeface="Calibri" panose="020F0502020204030204" pitchFamily="34" charset="0"/>
              </a:rPr>
              <a:t> </a:t>
            </a:r>
            <a:r>
              <a:rPr lang="en-GB" sz="2000" b="0" dirty="0" err="1">
                <a:solidFill>
                  <a:srgbClr val="002060"/>
                </a:solidFill>
                <a:latin typeface="Century Gothic" panose="020B0502020202020204" pitchFamily="34" charset="0"/>
                <a:cs typeface="Calibri" panose="020F0502020204030204" pitchFamily="34" charset="0"/>
              </a:rPr>
              <a:t>schlafen</a:t>
            </a:r>
            <a:r>
              <a:rPr lang="en-GB" sz="2000" b="0" dirty="0">
                <a:solidFill>
                  <a:srgbClr val="002060"/>
                </a:solidFill>
                <a:latin typeface="Century Gothic" panose="020B0502020202020204" pitchFamily="34" charset="0"/>
                <a:cs typeface="Calibri" panose="020F0502020204030204" pitchFamily="34" charset="0"/>
              </a:rPr>
              <a:t> [679] Schreck [2970] Silber [4783] Sprung [2727] </a:t>
            </a:r>
            <a:r>
              <a:rPr lang="en-GB" sz="2000" b="0" dirty="0" err="1">
                <a:solidFill>
                  <a:srgbClr val="002060"/>
                </a:solidFill>
                <a:latin typeface="Century Gothic" panose="020B0502020202020204" pitchFamily="34" charset="0"/>
                <a:cs typeface="Calibri" panose="020F0502020204030204" pitchFamily="34" charset="0"/>
              </a:rPr>
              <a:t>stecken</a:t>
            </a:r>
            <a:r>
              <a:rPr lang="en-GB" sz="2000" b="0" dirty="0">
                <a:solidFill>
                  <a:srgbClr val="002060"/>
                </a:solidFill>
                <a:latin typeface="Century Gothic" panose="020B0502020202020204" pitchFamily="34" charset="0"/>
                <a:cs typeface="Calibri" panose="020F0502020204030204" pitchFamily="34" charset="0"/>
              </a:rPr>
              <a:t> [688] Stolz [3853] </a:t>
            </a:r>
            <a:r>
              <a:rPr lang="en-GB" sz="2000" b="0" dirty="0" err="1">
                <a:solidFill>
                  <a:srgbClr val="002060"/>
                </a:solidFill>
                <a:latin typeface="Century Gothic" panose="020B0502020202020204" pitchFamily="34" charset="0"/>
                <a:cs typeface="Calibri" panose="020F0502020204030204" pitchFamily="34" charset="0"/>
              </a:rPr>
              <a:t>über</a:t>
            </a:r>
            <a:r>
              <a:rPr lang="en-GB" sz="2000" b="0" dirty="0">
                <a:solidFill>
                  <a:srgbClr val="002060"/>
                </a:solidFill>
                <a:latin typeface="Century Gothic" panose="020B0502020202020204" pitchFamily="34" charset="0"/>
                <a:cs typeface="Calibri" panose="020F0502020204030204" pitchFamily="34" charset="0"/>
              </a:rPr>
              <a:t> [47] </a:t>
            </a:r>
            <a:endParaRPr lang="en-GB" sz="20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sz="2000" i="1" dirty="0"/>
              <a:t>Source:  Jones, R.L. &amp; </a:t>
            </a:r>
            <a:r>
              <a:rPr lang="en-GB" sz="2000" i="1" dirty="0" err="1"/>
              <a:t>Tschirner</a:t>
            </a:r>
            <a:r>
              <a:rPr lang="en-GB" sz="2000" i="1" dirty="0"/>
              <a:t>, E. (2019). A frequency dictionary of German: core vocabulary for learners. Routledge</a:t>
            </a:r>
          </a:p>
          <a:p>
            <a:endParaRPr lang="en-GB" dirty="0"/>
          </a:p>
          <a:p>
            <a:endParaRPr lang="en-GB" dirty="0">
              <a:latin typeface="Calibri" panose="020F0502020204030204" pitchFamily="34" charset="0"/>
              <a:cs typeface="Calibri" panose="020F0502020204030204" pitchFamily="34" charset="0"/>
            </a:endParaRP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r>
              <a:rPr lang="en-GB" b="0" dirty="0">
                <a:latin typeface="Calibri" panose="020F0502020204030204" pitchFamily="34" charset="0"/>
                <a:cs typeface="Calibri" panose="020F0502020204030204" pitchFamily="34" charset="0"/>
              </a:rPr>
              <a:t>1. Pupils can add up and compare their results. </a:t>
            </a:r>
          </a:p>
          <a:p>
            <a:r>
              <a:rPr lang="en-GB" sz="1900" b="0" dirty="0">
                <a:solidFill>
                  <a:srgbClr val="002060"/>
                </a:solidFill>
                <a:latin typeface="Calibri" panose="020F0502020204030204" pitchFamily="34" charset="0"/>
                <a:cs typeface="Calibri" panose="020F0502020204030204" pitchFamily="34" charset="0"/>
              </a:rPr>
              <a:t>2. Repeat the activity with pupils swapping slides, if time allows.</a:t>
            </a:r>
          </a:p>
          <a:p>
            <a:r>
              <a:rPr lang="en-GB" sz="1900" b="0" dirty="0">
                <a:solidFill>
                  <a:srgbClr val="002060"/>
                </a:solidFill>
                <a:latin typeface="Calibri" panose="020F0502020204030204" pitchFamily="34" charset="0"/>
                <a:cs typeface="Calibri" panose="020F0502020204030204" pitchFamily="34" charset="0"/>
              </a:rPr>
              <a:t>3. Click on the audio buttons to check pronunciation of individual words.</a:t>
            </a: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0" dirty="0" err="1">
                <a:solidFill>
                  <a:srgbClr val="002060"/>
                </a:solidFill>
                <a:latin typeface="Century Gothic" panose="020B0502020202020204" pitchFamily="34" charset="0"/>
              </a:rPr>
              <a:t>aufsetzen</a:t>
            </a:r>
            <a:r>
              <a:rPr lang="en-GB" sz="1200" b="0" dirty="0">
                <a:solidFill>
                  <a:srgbClr val="002060"/>
                </a:solidFill>
                <a:latin typeface="Century Gothic" panose="020B0502020202020204" pitchFamily="34" charset="0"/>
              </a:rPr>
              <a:t> [3018] </a:t>
            </a:r>
            <a:r>
              <a:rPr lang="en-GB" sz="1200" b="0" dirty="0" err="1">
                <a:solidFill>
                  <a:srgbClr val="002060"/>
                </a:solidFill>
                <a:latin typeface="Century Gothic" panose="020B0502020202020204" pitchFamily="34" charset="0"/>
              </a:rPr>
              <a:t>Ausmaß</a:t>
            </a:r>
            <a:r>
              <a:rPr lang="en-GB" sz="1200" b="0" dirty="0">
                <a:solidFill>
                  <a:srgbClr val="002060"/>
                </a:solidFill>
                <a:latin typeface="Century Gothic" panose="020B0502020202020204" pitchFamily="34" charset="0"/>
              </a:rPr>
              <a:t> [2666] </a:t>
            </a:r>
            <a:r>
              <a:rPr lang="en-GB" sz="1200" b="0" dirty="0" err="1">
                <a:solidFill>
                  <a:srgbClr val="002060"/>
                </a:solidFill>
                <a:latin typeface="Century Gothic" panose="020B0502020202020204" pitchFamily="34" charset="0"/>
                <a:cs typeface="Calibri" panose="020F0502020204030204" pitchFamily="34" charset="0"/>
              </a:rPr>
              <a:t>Erlebnis</a:t>
            </a:r>
            <a:r>
              <a:rPr lang="en-GB" sz="1200" b="0" dirty="0">
                <a:solidFill>
                  <a:srgbClr val="002060"/>
                </a:solidFill>
                <a:latin typeface="Century Gothic" panose="020B0502020202020204" pitchFamily="34" charset="0"/>
                <a:cs typeface="Calibri" panose="020F0502020204030204" pitchFamily="34" charset="0"/>
              </a:rPr>
              <a:t> [2703] </a:t>
            </a:r>
            <a:r>
              <a:rPr lang="en-GB" sz="1200" b="0" dirty="0" err="1">
                <a:solidFill>
                  <a:srgbClr val="002060"/>
                </a:solidFill>
                <a:latin typeface="Century Gothic" panose="020B0502020202020204" pitchFamily="34" charset="0"/>
                <a:cs typeface="Calibri" panose="020F0502020204030204" pitchFamily="34" charset="0"/>
              </a:rPr>
              <a:t>fressen</a:t>
            </a:r>
            <a:r>
              <a:rPr lang="en-GB" sz="1200" b="0" dirty="0">
                <a:solidFill>
                  <a:srgbClr val="002060"/>
                </a:solidFill>
                <a:latin typeface="Century Gothic" panose="020B0502020202020204" pitchFamily="34" charset="0"/>
                <a:cs typeface="Calibri" panose="020F0502020204030204" pitchFamily="34" charset="0"/>
              </a:rPr>
              <a:t> [2927] </a:t>
            </a:r>
            <a:r>
              <a:rPr lang="en-GB" sz="1200" b="0" dirty="0" err="1">
                <a:solidFill>
                  <a:srgbClr val="002060"/>
                </a:solidFill>
                <a:latin typeface="Century Gothic" panose="020B0502020202020204" pitchFamily="34" charset="0"/>
                <a:cs typeface="Calibri" panose="020F0502020204030204" pitchFamily="34" charset="0"/>
              </a:rPr>
              <a:t>fügen</a:t>
            </a:r>
            <a:r>
              <a:rPr lang="en-GB" sz="1200" b="0" dirty="0">
                <a:solidFill>
                  <a:srgbClr val="002060"/>
                </a:solidFill>
                <a:latin typeface="Century Gothic" panose="020B0502020202020204" pitchFamily="34" charset="0"/>
                <a:cs typeface="Calibri" panose="020F0502020204030204" pitchFamily="34" charset="0"/>
              </a:rPr>
              <a:t> [4311] </a:t>
            </a:r>
            <a:r>
              <a:rPr lang="en-GB" sz="1200" b="0" dirty="0" err="1">
                <a:solidFill>
                  <a:srgbClr val="002060"/>
                </a:solidFill>
                <a:latin typeface="Century Gothic" panose="020B0502020202020204" pitchFamily="34" charset="0"/>
                <a:cs typeface="Calibri" panose="020F0502020204030204" pitchFamily="34" charset="0"/>
              </a:rPr>
              <a:t>leuchten</a:t>
            </a:r>
            <a:r>
              <a:rPr lang="en-GB" sz="1200" b="0" dirty="0">
                <a:solidFill>
                  <a:srgbClr val="002060"/>
                </a:solidFill>
                <a:latin typeface="Century Gothic" panose="020B0502020202020204" pitchFamily="34" charset="0"/>
                <a:cs typeface="Calibri" panose="020F0502020204030204" pitchFamily="34" charset="0"/>
              </a:rPr>
              <a:t> [1847] </a:t>
            </a:r>
            <a:r>
              <a:rPr lang="en-GB" sz="1200" b="0" dirty="0" err="1">
                <a:solidFill>
                  <a:srgbClr val="002060"/>
                </a:solidFill>
                <a:latin typeface="Century Gothic" panose="020B0502020202020204" pitchFamily="34" charset="0"/>
              </a:rPr>
              <a:t>Möbel</a:t>
            </a:r>
            <a:r>
              <a:rPr lang="en-GB" sz="1200" b="0" dirty="0">
                <a:solidFill>
                  <a:srgbClr val="002060"/>
                </a:solidFill>
                <a:latin typeface="Century Gothic" panose="020B0502020202020204" pitchFamily="34" charset="0"/>
              </a:rPr>
              <a:t> [3609] </a:t>
            </a:r>
            <a:r>
              <a:rPr lang="en-GB" sz="1200" b="0" dirty="0" err="1">
                <a:solidFill>
                  <a:srgbClr val="002060"/>
                </a:solidFill>
                <a:latin typeface="Century Gothic" panose="020B0502020202020204" pitchFamily="34" charset="0"/>
                <a:cs typeface="Calibri" panose="020F0502020204030204" pitchFamily="34" charset="0"/>
              </a:rPr>
              <a:t>nämlich</a:t>
            </a:r>
            <a:r>
              <a:rPr lang="en-GB" sz="1200" b="0" dirty="0">
                <a:solidFill>
                  <a:srgbClr val="002060"/>
                </a:solidFill>
                <a:latin typeface="Century Gothic" panose="020B0502020202020204" pitchFamily="34" charset="0"/>
                <a:cs typeface="Calibri" panose="020F0502020204030204" pitchFamily="34" charset="0"/>
              </a:rPr>
              <a:t> [425] </a:t>
            </a:r>
            <a:r>
              <a:rPr lang="en-GB" sz="1200" b="0" dirty="0" err="1">
                <a:solidFill>
                  <a:srgbClr val="002060"/>
                </a:solidFill>
                <a:latin typeface="Century Gothic" panose="020B0502020202020204" pitchFamily="34" charset="0"/>
                <a:cs typeface="Calibri" panose="020F0502020204030204" pitchFamily="34" charset="0"/>
              </a:rPr>
              <a:t>nötig</a:t>
            </a:r>
            <a:r>
              <a:rPr lang="en-GB" sz="1200" b="0" dirty="0">
                <a:solidFill>
                  <a:srgbClr val="002060"/>
                </a:solidFill>
                <a:latin typeface="Century Gothic" panose="020B0502020202020204" pitchFamily="34" charset="0"/>
                <a:cs typeface="Calibri" panose="020F0502020204030204" pitchFamily="34" charset="0"/>
              </a:rPr>
              <a:t> [1038] </a:t>
            </a:r>
            <a:r>
              <a:rPr lang="en-GB" sz="1200" b="0" dirty="0" err="1">
                <a:solidFill>
                  <a:srgbClr val="002060"/>
                </a:solidFill>
                <a:latin typeface="Century Gothic" panose="020B0502020202020204" pitchFamily="34" charset="0"/>
                <a:cs typeface="Calibri" panose="020F0502020204030204" pitchFamily="34" charset="0"/>
              </a:rPr>
              <a:t>räumen</a:t>
            </a:r>
            <a:r>
              <a:rPr lang="en-GB" sz="1200" b="0" dirty="0">
                <a:solidFill>
                  <a:srgbClr val="002060"/>
                </a:solidFill>
                <a:latin typeface="Century Gothic" panose="020B0502020202020204" pitchFamily="34" charset="0"/>
                <a:cs typeface="Calibri" panose="020F0502020204030204" pitchFamily="34" charset="0"/>
              </a:rPr>
              <a:t> [2916] </a:t>
            </a:r>
            <a:r>
              <a:rPr lang="en-GB" sz="1200" b="0" dirty="0" err="1">
                <a:solidFill>
                  <a:srgbClr val="002060"/>
                </a:solidFill>
                <a:latin typeface="Century Gothic" panose="020B0502020202020204" pitchFamily="34" charset="0"/>
              </a:rPr>
              <a:t>Sänger</a:t>
            </a:r>
            <a:r>
              <a:rPr lang="en-GB" sz="1200" b="0" dirty="0">
                <a:solidFill>
                  <a:srgbClr val="002060"/>
                </a:solidFill>
                <a:latin typeface="Century Gothic" panose="020B0502020202020204" pitchFamily="34" charset="0"/>
              </a:rPr>
              <a:t> [3029]</a:t>
            </a:r>
            <a:r>
              <a:rPr lang="en-GB" sz="1200" b="0" dirty="0">
                <a:solidFill>
                  <a:srgbClr val="002060"/>
                </a:solidFill>
                <a:latin typeface="Century Gothic" panose="020B0502020202020204" pitchFamily="34" charset="0"/>
                <a:cs typeface="Calibri" panose="020F0502020204030204" pitchFamily="34" charset="0"/>
              </a:rPr>
              <a:t> </a:t>
            </a:r>
            <a:r>
              <a:rPr lang="en-GB" sz="1200" b="0" dirty="0" err="1">
                <a:solidFill>
                  <a:srgbClr val="002060"/>
                </a:solidFill>
                <a:latin typeface="Century Gothic" panose="020B0502020202020204" pitchFamily="34" charset="0"/>
                <a:cs typeface="Calibri" panose="020F0502020204030204" pitchFamily="34" charset="0"/>
              </a:rPr>
              <a:t>schlafen</a:t>
            </a:r>
            <a:r>
              <a:rPr lang="en-GB" sz="1200" b="0" dirty="0">
                <a:solidFill>
                  <a:srgbClr val="002060"/>
                </a:solidFill>
                <a:latin typeface="Century Gothic" panose="020B0502020202020204" pitchFamily="34" charset="0"/>
                <a:cs typeface="Calibri" panose="020F0502020204030204" pitchFamily="34" charset="0"/>
              </a:rPr>
              <a:t> [679] Schreck [2970] Silber [4783] Sprung [2727] </a:t>
            </a:r>
            <a:r>
              <a:rPr lang="en-GB" sz="1200" b="0" dirty="0" err="1">
                <a:solidFill>
                  <a:srgbClr val="002060"/>
                </a:solidFill>
                <a:latin typeface="Century Gothic" panose="020B0502020202020204" pitchFamily="34" charset="0"/>
                <a:cs typeface="Calibri" panose="020F0502020204030204" pitchFamily="34" charset="0"/>
              </a:rPr>
              <a:t>stecken</a:t>
            </a:r>
            <a:r>
              <a:rPr lang="en-GB" sz="1200" b="0" dirty="0">
                <a:solidFill>
                  <a:srgbClr val="002060"/>
                </a:solidFill>
                <a:latin typeface="Century Gothic" panose="020B0502020202020204" pitchFamily="34" charset="0"/>
                <a:cs typeface="Calibri" panose="020F0502020204030204" pitchFamily="34" charset="0"/>
              </a:rPr>
              <a:t> [688] Stolz [3853] </a:t>
            </a:r>
            <a:r>
              <a:rPr lang="en-GB" sz="1200" b="0" dirty="0" err="1">
                <a:solidFill>
                  <a:srgbClr val="002060"/>
                </a:solidFill>
                <a:latin typeface="Century Gothic" panose="020B0502020202020204" pitchFamily="34" charset="0"/>
                <a:cs typeface="Calibri" panose="020F0502020204030204" pitchFamily="34" charset="0"/>
              </a:rPr>
              <a:t>über</a:t>
            </a:r>
            <a:r>
              <a:rPr lang="en-GB" sz="1200" b="0" dirty="0">
                <a:solidFill>
                  <a:srgbClr val="002060"/>
                </a:solidFill>
                <a:latin typeface="Century Gothic" panose="020B0502020202020204" pitchFamily="34" charset="0"/>
                <a:cs typeface="Calibri" panose="020F0502020204030204" pitchFamily="34" charset="0"/>
              </a:rPr>
              <a:t> [47] </a:t>
            </a: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5</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 in preparation for the next activity. </a:t>
            </a:r>
            <a:endParaRPr lang="en-GB" dirty="0"/>
          </a:p>
          <a:p>
            <a:endParaRPr lang="en-GB" b="1" dirty="0"/>
          </a:p>
          <a:p>
            <a:r>
              <a:rPr lang="en-GB" b="1" dirty="0"/>
              <a:t>Procedure:</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140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6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numbers and plural forms of nouns. </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Recap the 2 plural rules met so far and remind pupils that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can mean ‘there is’ or ‘there are’. Here, because we are using plurals, it means ‘there are’. </a:t>
            </a:r>
          </a:p>
          <a:p>
            <a:pPr marL="228600" indent="-228600">
              <a:lnSpc>
                <a:spcPct val="100000"/>
              </a:lnSpc>
              <a:buAutoNum type="arabicPeriod"/>
            </a:pPr>
            <a:r>
              <a:rPr lang="en-GB" sz="1200" b="0" strike="noStrike" spc="-1" dirty="0">
                <a:solidFill>
                  <a:srgbClr val="000000"/>
                </a:solidFill>
                <a:latin typeface="Calibri"/>
                <a:ea typeface="Calibri"/>
              </a:rPr>
              <a:t>Elicit how to say ‘two women’ for item 1. Click to display the full sentence answer.</a:t>
            </a:r>
          </a:p>
          <a:p>
            <a:pPr marL="228600" indent="-228600">
              <a:lnSpc>
                <a:spcPct val="100000"/>
              </a:lnSpc>
              <a:buAutoNum type="arabicPeriod"/>
            </a:pPr>
            <a:r>
              <a:rPr lang="en-GB" sz="1200" b="0" strike="noStrike" spc="-1" dirty="0">
                <a:solidFill>
                  <a:srgbClr val="000000"/>
                </a:solidFill>
                <a:latin typeface="Calibri"/>
                <a:ea typeface="Calibri"/>
              </a:rPr>
              <a:t>Pupils complete items 2-6 independently in written form. </a:t>
            </a:r>
          </a:p>
          <a:p>
            <a:pPr marL="228600" indent="-228600">
              <a:lnSpc>
                <a:spcPct val="100000"/>
              </a:lnSpc>
              <a:buAutoNum type="arabicPeriod"/>
            </a:pPr>
            <a:r>
              <a:rPr lang="en-GB" sz="1200" b="0" strike="noStrike" spc="-1" dirty="0">
                <a:solidFill>
                  <a:srgbClr val="000000"/>
                </a:solidFill>
                <a:latin typeface="Calibri"/>
                <a:ea typeface="Calibri"/>
              </a:rPr>
              <a:t>Elicit answers and click to display. Number 6 requires the addition of an umlaut, as is the case for some masculine nouns with a/o/u.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32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 range of grammatical features and vocabulary met this term.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but the ending will be missing. They need to decide which of the two options given (A or B) would fit in the sentence. Their decision can be based on grammatical features e.g. gender, plurals, definite and indefinite articles, negation OR on the meaning. </a:t>
            </a:r>
          </a:p>
          <a:p>
            <a:pPr marL="216000" indent="-216000">
              <a:lnSpc>
                <a:spcPct val="100000"/>
              </a:lnSpc>
            </a:pPr>
            <a:r>
              <a:rPr lang="en-GB" sz="1200" b="0" strike="noStrike" spc="-1" dirty="0">
                <a:solidFill>
                  <a:srgbClr val="000000"/>
                </a:solidFill>
                <a:latin typeface="Calibri"/>
              </a:rPr>
              <a:t>2. Give pupils 30 seconds to discuss the words on the board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then click for the callout to appear. </a:t>
            </a:r>
          </a:p>
          <a:p>
            <a:pPr marL="216000" indent="-216000">
              <a:lnSpc>
                <a:spcPct val="100000"/>
              </a:lnSpc>
            </a:pPr>
            <a:r>
              <a:rPr lang="en-GB" sz="1200" b="0" strike="noStrike" spc="-1" dirty="0">
                <a:solidFill>
                  <a:srgbClr val="000000"/>
                </a:solidFill>
                <a:latin typeface="Calibri"/>
              </a:rPr>
              <a:t>4. Pupils write down 1-11.</a:t>
            </a:r>
          </a:p>
          <a:p>
            <a:pPr marL="216000" indent="-216000">
              <a:lnSpc>
                <a:spcPct val="100000"/>
              </a:lnSpc>
            </a:pPr>
            <a:r>
              <a:rPr lang="en-GB" sz="1200" b="0" strike="noStrike" spc="-1" dirty="0">
                <a:solidFill>
                  <a:srgbClr val="000000"/>
                </a:solidFill>
                <a:latin typeface="Calibri"/>
              </a:rPr>
              <a:t>5. Play sentences 1-11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4. Click to display answers. </a:t>
            </a:r>
          </a:p>
          <a:p>
            <a:pPr marL="216000" indent="-216000">
              <a:lnSpc>
                <a:spcPct val="100000"/>
              </a:lnSpc>
            </a:pPr>
            <a:r>
              <a:rPr lang="en-GB" sz="1200" b="0" strike="noStrike" spc="-1" dirty="0">
                <a:solidFill>
                  <a:srgbClr val="000000"/>
                </a:solidFill>
                <a:latin typeface="Calibri"/>
              </a:rPr>
              <a:t>5. Click to bring up yellow audio buttons with full sentences.   If desired, click to listen to each full sentence and elicit the English meaning for further comprehension practice.</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habe</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[Brief]. 	(I have a [letter].)</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[Baum]. 		(That is not a [tree].)</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vier</a:t>
            </a:r>
            <a:r>
              <a:rPr lang="en-GB" sz="1200" b="0" strike="noStrike" spc="-1" dirty="0">
                <a:solidFill>
                  <a:srgbClr val="000000"/>
                </a:solidFill>
                <a:latin typeface="Calibri"/>
              </a:rPr>
              <a:t> [</a:t>
            </a:r>
            <a:r>
              <a:rPr lang="en-GB" sz="1200" b="0" dirty="0" err="1">
                <a:solidFill>
                  <a:srgbClr val="002060"/>
                </a:solidFill>
                <a:latin typeface="Century Gothic" panose="020B0502020202020204" pitchFamily="34" charset="0"/>
              </a:rPr>
              <a:t>Bälle</a:t>
            </a:r>
            <a:r>
              <a:rPr lang="en-GB" sz="1200" b="0" strike="noStrike" spc="-1" dirty="0">
                <a:solidFill>
                  <a:srgbClr val="000000"/>
                </a:solidFill>
                <a:latin typeface="Calibri"/>
              </a:rPr>
              <a:t>].		(There are four [balls].)</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spiele</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 		(I play [at home].)</a:t>
            </a:r>
          </a:p>
          <a:p>
            <a:pPr marL="228600" indent="-228600">
              <a:lnSpc>
                <a:spcPct val="100000"/>
              </a:lnSpc>
              <a:buAutoNum type="arabicPeriod"/>
            </a:pPr>
            <a:r>
              <a:rPr lang="en-GB" sz="1200" b="0" strike="noStrike" spc="-1" dirty="0" err="1">
                <a:solidFill>
                  <a:srgbClr val="000000"/>
                </a:solidFill>
                <a:latin typeface="Calibri"/>
              </a:rPr>
              <a:t>Bist</a:t>
            </a:r>
            <a:r>
              <a:rPr lang="en-GB" sz="1200" b="0" strike="noStrike" spc="-1" dirty="0">
                <a:solidFill>
                  <a:srgbClr val="000000"/>
                </a:solidFill>
                <a:latin typeface="Calibri"/>
              </a:rPr>
              <a:t> du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Spielerin</a:t>
            </a:r>
            <a:r>
              <a:rPr lang="en-GB" sz="1200" b="0" strike="noStrike" spc="-1" dirty="0">
                <a:solidFill>
                  <a:srgbClr val="000000"/>
                </a:solidFill>
                <a:latin typeface="Calibri"/>
              </a:rPr>
              <a:t>]?		(Are you a [[female] player]?)</a:t>
            </a:r>
          </a:p>
          <a:p>
            <a:pPr marL="228600" indent="-228600">
              <a:lnSpc>
                <a:spcPct val="100000"/>
              </a:lnSpc>
              <a:buAutoNum type="arabicPeriod"/>
            </a:pPr>
            <a:r>
              <a:rPr lang="en-GB" sz="1200" b="0" strike="noStrike" spc="-1" dirty="0">
                <a:solidFill>
                  <a:srgbClr val="000000"/>
                </a:solidFill>
                <a:latin typeface="Calibri"/>
              </a:rPr>
              <a:t>Hast du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Fahrrad</a:t>
            </a:r>
            <a:r>
              <a:rPr lang="en-GB" sz="1200" b="0" strike="noStrike" spc="-1" dirty="0">
                <a:solidFill>
                  <a:srgbClr val="000000"/>
                </a:solidFill>
                <a:latin typeface="Calibri"/>
              </a:rPr>
              <a:t>]? 		(Do you have a [bicycle]?)</a:t>
            </a:r>
          </a:p>
          <a:p>
            <a:pPr marL="228600" indent="-228600">
              <a:lnSpc>
                <a:spcPct val="100000"/>
              </a:lnSpc>
              <a:buAutoNum type="arabicPeriod"/>
            </a:pPr>
            <a:r>
              <a:rPr lang="en-GB" sz="1200" b="0" strike="noStrike" spc="-1" dirty="0">
                <a:solidFill>
                  <a:srgbClr val="000000"/>
                </a:solidFill>
                <a:latin typeface="Calibri"/>
              </a:rPr>
              <a:t>Wo </a:t>
            </a:r>
            <a:r>
              <a:rPr lang="en-GB" sz="1200" b="0" strike="noStrike" spc="-1" dirty="0" err="1">
                <a:solidFill>
                  <a:srgbClr val="000000"/>
                </a:solidFill>
                <a:latin typeface="Calibri"/>
              </a:rPr>
              <a:t>ist</a:t>
            </a:r>
            <a:r>
              <a:rPr lang="en-GB" sz="1200" b="0" strike="noStrike" spc="-1" dirty="0">
                <a:solidFill>
                  <a:srgbClr val="000000"/>
                </a:solidFill>
                <a:latin typeface="Calibri"/>
              </a:rPr>
              <a:t> der [</a:t>
            </a:r>
            <a:r>
              <a:rPr lang="de-DE" dirty="0"/>
              <a:t>Schüler</a:t>
            </a:r>
            <a:r>
              <a:rPr lang="en-GB" sz="1200" b="0" strike="noStrike" spc="-1" dirty="0">
                <a:solidFill>
                  <a:srgbClr val="000000"/>
                </a:solidFill>
                <a:latin typeface="Calibri"/>
              </a:rPr>
              <a:t>]? 		(Where is the [[male] pupil]?)</a:t>
            </a:r>
          </a:p>
          <a:p>
            <a:pPr marL="228600" indent="-228600">
              <a:lnSpc>
                <a:spcPct val="100000"/>
              </a:lnSpc>
              <a:buAutoNum type="arabicPeriod"/>
            </a:pP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Lieblingsnummer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acht</a:t>
            </a:r>
            <a:r>
              <a:rPr lang="en-GB" sz="1200" b="0" strike="noStrike" spc="-1" dirty="0">
                <a:solidFill>
                  <a:srgbClr val="000000"/>
                </a:solidFill>
                <a:latin typeface="Calibri"/>
              </a:rPr>
              <a:t>] 	(My favourite number is [eight].)</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sechs</a:t>
            </a:r>
            <a:r>
              <a:rPr lang="en-GB" sz="1200" b="0" strike="noStrike" spc="-1" dirty="0">
                <a:solidFill>
                  <a:srgbClr val="000000"/>
                </a:solidFill>
                <a:latin typeface="Calibri"/>
              </a:rPr>
              <a:t> [</a:t>
            </a:r>
            <a:r>
              <a:rPr lang="en-GB" sz="1200" b="0" strike="noStrike" spc="-1" dirty="0" err="1">
                <a:solidFill>
                  <a:srgbClr val="000000"/>
                </a:solidFill>
                <a:latin typeface="Calibri"/>
              </a:rPr>
              <a:t>Katzen</a:t>
            </a:r>
            <a:r>
              <a:rPr lang="en-GB" sz="1200" b="0" strike="noStrike" spc="-1" dirty="0">
                <a:solidFill>
                  <a:srgbClr val="000000"/>
                </a:solidFill>
                <a:latin typeface="Calibri"/>
              </a:rPr>
              <a:t>]. 		(There are six [cats].)</a:t>
            </a:r>
          </a:p>
          <a:p>
            <a:pPr marL="228600" indent="-228600">
              <a:lnSpc>
                <a:spcPct val="100000"/>
              </a:lnSpc>
              <a:buAutoNum type="arabicPeriod"/>
            </a:pPr>
            <a:r>
              <a:rPr lang="en-GB" sz="1200" b="0" strike="noStrike" spc="-1" dirty="0">
                <a:solidFill>
                  <a:srgbClr val="000000"/>
                </a:solidFill>
                <a:latin typeface="Calibri"/>
              </a:rPr>
              <a:t>Sie hat </a:t>
            </a:r>
            <a:r>
              <a:rPr lang="en-GB" sz="1200" b="0" strike="noStrike" spc="-1" dirty="0" err="1">
                <a:solidFill>
                  <a:srgbClr val="000000"/>
                </a:solidFill>
                <a:latin typeface="Calibri"/>
              </a:rPr>
              <a:t>keinen</a:t>
            </a:r>
            <a:r>
              <a:rPr lang="en-GB" sz="1200" b="0" strike="noStrike" spc="-1" dirty="0">
                <a:solidFill>
                  <a:srgbClr val="000000"/>
                </a:solidFill>
                <a:latin typeface="Calibri"/>
              </a:rPr>
              <a:t> [Computer]. 	(She has no [computer].)</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braucht</a:t>
            </a:r>
            <a:r>
              <a:rPr lang="en-GB" sz="1200" b="0" strike="noStrike" spc="-1" dirty="0">
                <a:solidFill>
                  <a:srgbClr val="000000"/>
                </a:solidFill>
                <a:latin typeface="Calibri"/>
              </a:rPr>
              <a:t> [</a:t>
            </a:r>
            <a:r>
              <a:rPr lang="en-GB" sz="1200" b="0" strike="noStrike" spc="-1" dirty="0" err="1">
                <a:solidFill>
                  <a:srgbClr val="000000"/>
                </a:solidFill>
                <a:latin typeface="Calibri"/>
              </a:rPr>
              <a:t>Hilfe</a:t>
            </a:r>
            <a:r>
              <a:rPr lang="en-GB" sz="1200" b="0" strike="noStrike" spc="-1" dirty="0">
                <a:solidFill>
                  <a:srgbClr val="000000"/>
                </a:solidFill>
                <a:latin typeface="Calibri"/>
              </a:rPr>
              <a:t>]. 		(He needs [help].)</a:t>
            </a:r>
          </a:p>
          <a:p>
            <a:pPr marL="228600" indent="-228600">
              <a:lnSpc>
                <a:spcPct val="100000"/>
              </a:lnSpc>
              <a:buAutoNum type="arabicPeriod"/>
            </a:pPr>
            <a:r>
              <a:rPr lang="en-GB" sz="1200" b="0" strike="noStrike" spc="-1" dirty="0">
                <a:solidFill>
                  <a:srgbClr val="000000"/>
                </a:solidFill>
                <a:latin typeface="Calibri"/>
              </a:rPr>
              <a:t>Du hast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Geschichten</a:t>
            </a:r>
            <a:r>
              <a:rPr lang="en-GB" sz="1200" b="0" strike="noStrike" spc="-1" dirty="0">
                <a:solidFill>
                  <a:srgbClr val="000000"/>
                </a:solidFill>
                <a:latin typeface="Calibri"/>
              </a:rPr>
              <a:t>]. 	(You have three [stories].)</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singular verb forms, key vocabulary &amp; definite and indefinite articles in writing. </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into German!). </a:t>
            </a:r>
          </a:p>
          <a:p>
            <a:pPr>
              <a:buAutoNum type="arabicPeriod"/>
            </a:pPr>
            <a:r>
              <a:rPr lang="en-GB" b="0" dirty="0"/>
              <a:t> Ask students to work in pairs and to write their translation for the first sentence on a mini whiteboard. </a:t>
            </a:r>
          </a:p>
          <a:p>
            <a:pPr>
              <a:buAutoNum type="arabicPeriod"/>
            </a:pPr>
            <a:r>
              <a:rPr lang="en-GB" b="0"/>
              <a:t> Ask </a:t>
            </a:r>
            <a:r>
              <a:rPr lang="en-GB" b="0" dirty="0"/>
              <a:t>a volunteer from a pair to say the English sentence out loud and to read their German translation. Discuss any incorrect answers and ask pupils to explain their choice of verb, article etc. Click to highlight the correct German words for each sentence. </a:t>
            </a:r>
          </a:p>
          <a:p>
            <a:pPr>
              <a:buAutoNum type="arabicPeriod"/>
            </a:pPr>
            <a:r>
              <a:rPr lang="en-GB" b="0" dirty="0"/>
              <a:t> Repeat for items 2-5. </a:t>
            </a:r>
          </a:p>
          <a:p>
            <a:pPr>
              <a:buAutoNum type="arabicPeriod"/>
            </a:pPr>
            <a:r>
              <a:rPr lang="en-GB" b="0" dirty="0"/>
              <a:t> If time allows, ask pupils to recreate the sentences as questions e.g. Do you use the bicycle? Do I need four cats? (They should recognise that the bottom two lines of the wall will swap over for questions). </a:t>
            </a:r>
          </a:p>
          <a:p>
            <a:pPr>
              <a:buAutoNum type="arabicPeriod"/>
            </a:pPr>
            <a:r>
              <a:rPr lang="en-GB" b="0" dirty="0"/>
              <a:t> Using the original sentences, ask pupils to change 1 or more elements of the sentence- they could change the verb or the vocabulary (and as a result might need to change the article or pronoun). E.g. 1) Du </a:t>
            </a:r>
            <a:r>
              <a:rPr lang="en-GB" b="0" dirty="0" err="1"/>
              <a:t>benutzt</a:t>
            </a:r>
            <a:r>
              <a:rPr lang="en-GB" b="0" dirty="0"/>
              <a:t> den Computer; Sie </a:t>
            </a:r>
            <a:r>
              <a:rPr lang="en-GB" b="0" dirty="0" err="1"/>
              <a:t>benutzt</a:t>
            </a:r>
            <a:r>
              <a:rPr lang="en-GB" b="0" dirty="0"/>
              <a:t> den Computer; Er </a:t>
            </a:r>
            <a:r>
              <a:rPr lang="en-GB" b="0" dirty="0" err="1"/>
              <a:t>braucht</a:t>
            </a:r>
            <a:r>
              <a:rPr lang="en-GB" b="0" dirty="0"/>
              <a:t> </a:t>
            </a:r>
            <a:r>
              <a:rPr lang="en-GB" b="0" dirty="0" err="1"/>
              <a:t>einen</a:t>
            </a:r>
            <a:r>
              <a:rPr lang="en-GB" b="0" dirty="0"/>
              <a:t> Computer. </a:t>
            </a:r>
          </a:p>
          <a:p>
            <a:pPr>
              <a:buNone/>
            </a:pPr>
            <a:r>
              <a:rPr lang="en-GB" b="0" dirty="0"/>
              <a:t> </a:t>
            </a:r>
          </a:p>
          <a:p>
            <a:pPr>
              <a:buNone/>
            </a:pPr>
            <a:r>
              <a:rPr lang="en-GB" b="1" dirty="0"/>
              <a:t>Note</a:t>
            </a:r>
            <a:r>
              <a:rPr lang="en-GB" b="0" dirty="0"/>
              <a:t>: to hear the full German sentence answers, click on each English sentence in the audio version only.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94A-8E8B-4DC6-8A23-19E9FA8AF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53FAB0-CB10-4A0B-9D0A-3B830782D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4716B5-3488-4657-91FA-DF1957202B1A}"/>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F5FE6B7E-867B-4DF2-A6A9-7EC211BA1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419-6DB9-4D62-A004-87F88156BBDD}"/>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70720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8F4-4E09-4022-AA76-89EA1BD4B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561B5-5EE6-448F-B137-8FE2B9AD3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D97B6-CDBE-4A07-A3C7-52750E3691E2}"/>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F6B2CBB7-588F-412F-931B-C570A9AF1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EE3D4-4E23-43E4-A80F-9689F4D16463}"/>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241713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C4C9-1541-45DF-858F-510CDC545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19764-3A05-4165-B866-A2A2E680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F91A-052A-4E42-A2E5-4F168E38AA50}"/>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4B1F98FF-838A-43CB-9854-2D80408C2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FE585-B41B-49C5-876B-FF97D03DA91A}"/>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02125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1E3-1EF2-401C-9BAD-3AFB32270D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39A833-8697-4BD1-9D1C-C8B612836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F9336-34CB-4129-9B82-CE86BDC30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9576A-D0CA-4E55-B0A9-4217A0997B4E}"/>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6" name="Footer Placeholder 5">
            <a:extLst>
              <a:ext uri="{FF2B5EF4-FFF2-40B4-BE49-F238E27FC236}">
                <a16:creationId xmlns:a16="http://schemas.microsoft.com/office/drawing/2014/main" id="{E9D0C93C-2F6F-4E3C-A5CD-A41FBDED0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9FB2-2CAB-4CE0-AB74-66691B26499D}"/>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714200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1115-EE56-46B6-872A-7284A0BD6E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C526C-75BA-4956-BBA9-D7C0AC88B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C4156-F2FF-4603-A5C0-9DDBC22F4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4A8DB-1BDF-4431-AFD3-9A5740EEF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9F003-AA34-4541-8AF1-CEA75091B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32EBC-8955-4850-BFBE-5D4D12698AE5}"/>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8" name="Footer Placeholder 7">
            <a:extLst>
              <a:ext uri="{FF2B5EF4-FFF2-40B4-BE49-F238E27FC236}">
                <a16:creationId xmlns:a16="http://schemas.microsoft.com/office/drawing/2014/main" id="{16B1DFBA-4D77-4774-BC6F-4C9A246F5B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E3935-18F6-48DE-B3E4-32EB75ECDB6E}"/>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312430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E14D-A6A2-4DBD-8EAD-24EFF96BB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2AE26-F81B-45DA-8F42-AC26F9CBD12E}"/>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4" name="Footer Placeholder 3">
            <a:extLst>
              <a:ext uri="{FF2B5EF4-FFF2-40B4-BE49-F238E27FC236}">
                <a16:creationId xmlns:a16="http://schemas.microsoft.com/office/drawing/2014/main" id="{ED8C414B-40E9-4AD0-9B03-805C358AFF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68C8-A87D-4140-97EC-28E4187A3541}"/>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801459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47C3-1E2C-45FA-8CAF-94FA2DA3EC05}"/>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3" name="Footer Placeholder 2">
            <a:extLst>
              <a:ext uri="{FF2B5EF4-FFF2-40B4-BE49-F238E27FC236}">
                <a16:creationId xmlns:a16="http://schemas.microsoft.com/office/drawing/2014/main" id="{F9174F82-7BB8-4F9E-A919-086F3E7ED7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F7BD6B-9454-4B1C-8D37-AF87BCDDC371}"/>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731137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029D-F171-4724-9C5B-8C9A7F22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46D5-A0CC-4D7D-8C27-C3F5CD04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677F52-32E1-4162-B869-4B9CBC2F1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F9CF3-B1CC-4075-ABF0-913A0A3F211A}"/>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6" name="Footer Placeholder 5">
            <a:extLst>
              <a:ext uri="{FF2B5EF4-FFF2-40B4-BE49-F238E27FC236}">
                <a16:creationId xmlns:a16="http://schemas.microsoft.com/office/drawing/2014/main" id="{DC33A68C-0FD5-46E0-9DB0-5DAA1F01AF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79312B-1A91-4AC0-8264-BF2390CD5157}"/>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676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A44A-FEC6-4D82-84B6-23478F6A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D99E5C-F17C-4570-B65B-982EF5751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CB76B8-4653-4324-BD23-40715F16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A52A-5689-4E0E-9C17-0919574B5C69}"/>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6" name="Footer Placeholder 5">
            <a:extLst>
              <a:ext uri="{FF2B5EF4-FFF2-40B4-BE49-F238E27FC236}">
                <a16:creationId xmlns:a16="http://schemas.microsoft.com/office/drawing/2014/main" id="{09452323-2F20-4ADC-9BB0-894B879A6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E614A6-45D7-44B6-81D4-0A91E7104104}"/>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3001726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093-665A-47F1-BC81-A47A2B298F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317BF-C4AD-4F48-9DBA-9F5DD7E32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E23855-2152-4913-A4EF-8A2138ABAF22}"/>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902A241B-F1E4-44ED-8042-8484557F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14D5-4908-48D5-851A-71CBB0F4FDCF}"/>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2900409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36BB4-46C1-4E60-A0DD-BB7586E398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1A1C4-4CBE-4771-A9E3-DDE41C5BC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5F259-AE68-440B-9AB7-2F18B37048EB}"/>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B866F133-9AF1-447B-ADFF-FE91B571F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27C9B-DE4A-4A6B-B2F2-DD2D5CB0500E}"/>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5700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53862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FB070-81C7-44F7-882A-E6A48A78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189FDC-7719-4E68-AC55-26570C26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AC7CA-9175-4A41-B18C-02C71EC1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C9236823-BBCC-4234-AF75-86F9106D5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1730D-D705-475C-9788-57491963B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E1935-8E90-4B31-88F5-54EA7EEA6ACF}" type="slidenum">
              <a:rPr lang="en-GB" smtClean="0"/>
              <a:t>‹#›</a:t>
            </a:fld>
            <a:endParaRPr lang="en-GB"/>
          </a:p>
        </p:txBody>
      </p:sp>
    </p:spTree>
    <p:extLst>
      <p:ext uri="{BB962C8B-B14F-4D97-AF65-F5344CB8AC3E}">
        <p14:creationId xmlns:p14="http://schemas.microsoft.com/office/powerpoint/2010/main" val="39129648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90.wav"/><Relationship Id="rId3" Type="http://schemas.openxmlformats.org/officeDocument/2006/relationships/audio" Target="../media/audio84.wav"/><Relationship Id="rId7" Type="http://schemas.openxmlformats.org/officeDocument/2006/relationships/image" Target="../media/image35.png"/><Relationship Id="rId12" Type="http://schemas.openxmlformats.org/officeDocument/2006/relationships/audio" Target="../media/audio89.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audio" Target="../media/audio87.wav"/><Relationship Id="rId11" Type="http://schemas.openxmlformats.org/officeDocument/2006/relationships/audio" Target="../media/audio88.wav"/><Relationship Id="rId5" Type="http://schemas.openxmlformats.org/officeDocument/2006/relationships/audio" Target="../media/audio86.wav"/><Relationship Id="rId10" Type="http://schemas.openxmlformats.org/officeDocument/2006/relationships/image" Target="../media/image41.png"/><Relationship Id="rId4" Type="http://schemas.openxmlformats.org/officeDocument/2006/relationships/audio" Target="../media/audio85.wav"/><Relationship Id="rId9" Type="http://schemas.openxmlformats.org/officeDocument/2006/relationships/image" Target="../media/image40.svg"/><Relationship Id="rId14" Type="http://schemas.openxmlformats.org/officeDocument/2006/relationships/image" Target="../media/image42.gif"/></Relationships>
</file>

<file path=ppt/slides/_rels/slide11.xml.rels><?xml version="1.0" encoding="UTF-8" standalone="yes"?>
<Relationships xmlns="http://schemas.openxmlformats.org/package/2006/relationships"><Relationship Id="rId8" Type="http://schemas.openxmlformats.org/officeDocument/2006/relationships/audio" Target="../media/audio95.wav"/><Relationship Id="rId13" Type="http://schemas.openxmlformats.org/officeDocument/2006/relationships/image" Target="../media/image44.png"/><Relationship Id="rId3" Type="http://schemas.openxmlformats.org/officeDocument/2006/relationships/audio" Target="../media/audio91.wav"/><Relationship Id="rId7" Type="http://schemas.openxmlformats.org/officeDocument/2006/relationships/image" Target="../media/image43.gif"/><Relationship Id="rId12" Type="http://schemas.openxmlformats.org/officeDocument/2006/relationships/image" Target="../media/image6.svg"/><Relationship Id="rId2" Type="http://schemas.openxmlformats.org/officeDocument/2006/relationships/notesSlide" Target="../notesSlides/notesSlide11.xml"/><Relationship Id="rId16" Type="http://schemas.openxmlformats.org/officeDocument/2006/relationships/image" Target="../media/image42.gif"/><Relationship Id="rId1" Type="http://schemas.openxmlformats.org/officeDocument/2006/relationships/slideLayout" Target="../slideLayouts/slideLayout17.xml"/><Relationship Id="rId6" Type="http://schemas.openxmlformats.org/officeDocument/2006/relationships/audio" Target="../media/audio94.wav"/><Relationship Id="rId11" Type="http://schemas.openxmlformats.org/officeDocument/2006/relationships/image" Target="../media/image5.png"/><Relationship Id="rId5" Type="http://schemas.openxmlformats.org/officeDocument/2006/relationships/audio" Target="../media/audio93.wav"/><Relationship Id="rId15" Type="http://schemas.openxmlformats.org/officeDocument/2006/relationships/image" Target="../media/image46.png"/><Relationship Id="rId10" Type="http://schemas.openxmlformats.org/officeDocument/2006/relationships/audio" Target="../media/audio96.wav"/><Relationship Id="rId4" Type="http://schemas.openxmlformats.org/officeDocument/2006/relationships/audio" Target="../media/audio92.wav"/><Relationship Id="rId9" Type="http://schemas.openxmlformats.org/officeDocument/2006/relationships/image" Target="../media/image13.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audio" Target="../media/audio97.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3.png"/><Relationship Id="rId10" Type="http://schemas.openxmlformats.org/officeDocument/2006/relationships/audio" Target="../media/audio8.wav"/><Relationship Id="rId19" Type="http://schemas.openxmlformats.org/officeDocument/2006/relationships/image" Target="../media/image6.sv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audio" Target="../media/audio14.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6.wav"/><Relationship Id="rId26" Type="http://schemas.openxmlformats.org/officeDocument/2006/relationships/image" Target="../media/image10.png"/><Relationship Id="rId3" Type="http://schemas.openxmlformats.org/officeDocument/2006/relationships/image" Target="../media/image5.png"/><Relationship Id="rId21" Type="http://schemas.openxmlformats.org/officeDocument/2006/relationships/audio" Target="../media/audio29.wav"/><Relationship Id="rId7" Type="http://schemas.microsoft.com/office/2007/relationships/hdphoto" Target="../media/hdphoto1.wdp"/><Relationship Id="rId12" Type="http://schemas.openxmlformats.org/officeDocument/2006/relationships/audio" Target="../media/audio20.wav"/><Relationship Id="rId17" Type="http://schemas.openxmlformats.org/officeDocument/2006/relationships/audio" Target="../media/audio25.wav"/><Relationship Id="rId25"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audio" Target="../media/audio19.wav"/><Relationship Id="rId24" Type="http://schemas.openxmlformats.org/officeDocument/2006/relationships/audio" Target="../media/audio32.wav"/><Relationship Id="rId5" Type="http://schemas.openxmlformats.org/officeDocument/2006/relationships/audio" Target="../media/audio15.wav"/><Relationship Id="rId15" Type="http://schemas.openxmlformats.org/officeDocument/2006/relationships/audio" Target="../media/audio23.wav"/><Relationship Id="rId23" Type="http://schemas.openxmlformats.org/officeDocument/2006/relationships/audio" Target="../media/audio31.wav"/><Relationship Id="rId10" Type="http://schemas.openxmlformats.org/officeDocument/2006/relationships/audio" Target="../media/audio18.wav"/><Relationship Id="rId19" Type="http://schemas.openxmlformats.org/officeDocument/2006/relationships/audio" Target="../media/audio27.wav"/><Relationship Id="rId4" Type="http://schemas.openxmlformats.org/officeDocument/2006/relationships/image" Target="../media/image6.sv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audio" Target="../media/audio30.wav"/></Relationships>
</file>

<file path=ppt/slides/_rels/slide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5.wav"/><Relationship Id="rId26" Type="http://schemas.openxmlformats.org/officeDocument/2006/relationships/image" Target="../media/image21.png"/><Relationship Id="rId3" Type="http://schemas.openxmlformats.org/officeDocument/2006/relationships/audio" Target="../media/audio33.wav"/><Relationship Id="rId21" Type="http://schemas.openxmlformats.org/officeDocument/2006/relationships/image" Target="../media/image16.png"/><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image" Target="../media/image13.png"/><Relationship Id="rId25"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6.sv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19.png"/><Relationship Id="rId5" Type="http://schemas.openxmlformats.org/officeDocument/2006/relationships/audio" Target="../media/audio35.wav"/><Relationship Id="rId15" Type="http://schemas.openxmlformats.org/officeDocument/2006/relationships/image" Target="../media/image5.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audio" Target="../media/audio40.wav"/><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28.svg"/><Relationship Id="rId18" Type="http://schemas.openxmlformats.org/officeDocument/2006/relationships/image" Target="../media/image24.png"/><Relationship Id="rId3" Type="http://schemas.openxmlformats.org/officeDocument/2006/relationships/audio" Target="../media/audio46.wav"/><Relationship Id="rId21" Type="http://schemas.openxmlformats.org/officeDocument/2006/relationships/image" Target="../media/image30.png"/><Relationship Id="rId7" Type="http://schemas.openxmlformats.org/officeDocument/2006/relationships/audio" Target="../media/audio50.wav"/><Relationship Id="rId12" Type="http://schemas.openxmlformats.org/officeDocument/2006/relationships/image" Target="../media/image27.png"/><Relationship Id="rId17" Type="http://schemas.openxmlformats.org/officeDocument/2006/relationships/image" Target="../media/image21.png"/><Relationship Id="rId25"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audio" Target="../media/audio49.wav"/><Relationship Id="rId11" Type="http://schemas.openxmlformats.org/officeDocument/2006/relationships/audio" Target="../media/audio52.wav"/><Relationship Id="rId24" Type="http://schemas.openxmlformats.org/officeDocument/2006/relationships/image" Target="../media/image33.png"/><Relationship Id="rId5" Type="http://schemas.openxmlformats.org/officeDocument/2006/relationships/audio" Target="../media/audio48.wav"/><Relationship Id="rId15" Type="http://schemas.openxmlformats.org/officeDocument/2006/relationships/image" Target="../media/image17.png"/><Relationship Id="rId23" Type="http://schemas.openxmlformats.org/officeDocument/2006/relationships/image" Target="../media/image32.png"/><Relationship Id="rId10" Type="http://schemas.openxmlformats.org/officeDocument/2006/relationships/image" Target="../media/image6.svg"/><Relationship Id="rId19" Type="http://schemas.openxmlformats.org/officeDocument/2006/relationships/image" Target="../media/image25.png"/><Relationship Id="rId4" Type="http://schemas.openxmlformats.org/officeDocument/2006/relationships/audio" Target="../media/audio47.wav"/><Relationship Id="rId9" Type="http://schemas.openxmlformats.org/officeDocument/2006/relationships/image" Target="../media/image5.png"/><Relationship Id="rId14" Type="http://schemas.openxmlformats.org/officeDocument/2006/relationships/image" Target="../media/image15.png"/><Relationship Id="rId22" Type="http://schemas.openxmlformats.org/officeDocument/2006/relationships/image" Target="../media/image31.gif"/></Relationships>
</file>

<file path=ppt/slides/_rels/slide8.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6.svg"/><Relationship Id="rId18" Type="http://schemas.openxmlformats.org/officeDocument/2006/relationships/audio" Target="../media/audio64.wav"/><Relationship Id="rId26" Type="http://schemas.openxmlformats.org/officeDocument/2006/relationships/audio" Target="../media/audio72.wav"/><Relationship Id="rId3" Type="http://schemas.openxmlformats.org/officeDocument/2006/relationships/audio" Target="../media/audio53.wav"/><Relationship Id="rId21" Type="http://schemas.openxmlformats.org/officeDocument/2006/relationships/audio" Target="../media/audio67.wav"/><Relationship Id="rId7" Type="http://schemas.openxmlformats.org/officeDocument/2006/relationships/audio" Target="../media/audio57.wav"/><Relationship Id="rId12" Type="http://schemas.openxmlformats.org/officeDocument/2006/relationships/image" Target="../media/image5.png"/><Relationship Id="rId17" Type="http://schemas.openxmlformats.org/officeDocument/2006/relationships/audio" Target="../media/audio63.wav"/><Relationship Id="rId25" Type="http://schemas.openxmlformats.org/officeDocument/2006/relationships/audio" Target="../media/audio71.wav"/><Relationship Id="rId2" Type="http://schemas.openxmlformats.org/officeDocument/2006/relationships/notesSlide" Target="../notesSlides/notesSlide8.xml"/><Relationship Id="rId16" Type="http://schemas.openxmlformats.org/officeDocument/2006/relationships/audio" Target="../media/audio62.wav"/><Relationship Id="rId20" Type="http://schemas.openxmlformats.org/officeDocument/2006/relationships/audio" Target="../media/audio66.wav"/><Relationship Id="rId29" Type="http://schemas.openxmlformats.org/officeDocument/2006/relationships/audio" Target="../media/audio75.wav"/><Relationship Id="rId1" Type="http://schemas.openxmlformats.org/officeDocument/2006/relationships/slideLayout" Target="../slideLayouts/slideLayout17.xml"/><Relationship Id="rId6" Type="http://schemas.openxmlformats.org/officeDocument/2006/relationships/audio" Target="../media/audio56.wav"/><Relationship Id="rId11" Type="http://schemas.openxmlformats.org/officeDocument/2006/relationships/audio" Target="../media/audio59.wav"/><Relationship Id="rId24" Type="http://schemas.openxmlformats.org/officeDocument/2006/relationships/audio" Target="../media/audio70.wav"/><Relationship Id="rId5" Type="http://schemas.openxmlformats.org/officeDocument/2006/relationships/audio" Target="../media/audio55.wav"/><Relationship Id="rId15" Type="http://schemas.openxmlformats.org/officeDocument/2006/relationships/audio" Target="../media/audio61.wav"/><Relationship Id="rId23" Type="http://schemas.openxmlformats.org/officeDocument/2006/relationships/audio" Target="../media/audio69.wav"/><Relationship Id="rId28" Type="http://schemas.openxmlformats.org/officeDocument/2006/relationships/audio" Target="../media/audio74.wav"/><Relationship Id="rId10" Type="http://schemas.openxmlformats.org/officeDocument/2006/relationships/image" Target="../media/image36.png"/><Relationship Id="rId19" Type="http://schemas.openxmlformats.org/officeDocument/2006/relationships/audio" Target="../media/audio65.wav"/><Relationship Id="rId31" Type="http://schemas.openxmlformats.org/officeDocument/2006/relationships/audio" Target="../media/audio77.wav"/><Relationship Id="rId4" Type="http://schemas.openxmlformats.org/officeDocument/2006/relationships/audio" Target="../media/audio54.wav"/><Relationship Id="rId9" Type="http://schemas.openxmlformats.org/officeDocument/2006/relationships/image" Target="../media/image35.png"/><Relationship Id="rId14" Type="http://schemas.openxmlformats.org/officeDocument/2006/relationships/audio" Target="../media/audio60.wav"/><Relationship Id="rId22" Type="http://schemas.openxmlformats.org/officeDocument/2006/relationships/audio" Target="../media/audio68.wav"/><Relationship Id="rId27" Type="http://schemas.openxmlformats.org/officeDocument/2006/relationships/audio" Target="../media/audio73.wav"/><Relationship Id="rId30" Type="http://schemas.openxmlformats.org/officeDocument/2006/relationships/audio" Target="../media/audio76.wav"/></Relationships>
</file>

<file path=ppt/slides/_rels/slide9.xml.rels><?xml version="1.0" encoding="UTF-8" standalone="yes"?>
<Relationships xmlns="http://schemas.openxmlformats.org/package/2006/relationships"><Relationship Id="rId8" Type="http://schemas.openxmlformats.org/officeDocument/2006/relationships/audio" Target="../media/audio81.wav"/><Relationship Id="rId3" Type="http://schemas.openxmlformats.org/officeDocument/2006/relationships/audio" Target="../media/audio78.wav"/><Relationship Id="rId7" Type="http://schemas.openxmlformats.org/officeDocument/2006/relationships/audio" Target="../media/audio80.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audio" Target="../media/audio79.wav"/><Relationship Id="rId10" Type="http://schemas.openxmlformats.org/officeDocument/2006/relationships/audio" Target="../media/audio83.wav"/><Relationship Id="rId4" Type="http://schemas.openxmlformats.org/officeDocument/2006/relationships/image" Target="../media/image37.png"/><Relationship Id="rId9" Type="http://schemas.openxmlformats.org/officeDocument/2006/relationships/audio" Target="../media/audio8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6" name="CustomShape 3">
            <a:extLst>
              <a:ext uri="{FF2B5EF4-FFF2-40B4-BE49-F238E27FC236}">
                <a16:creationId xmlns:a16="http://schemas.microsoft.com/office/drawing/2014/main" id="{152D246C-58E2-7E97-DF23-318518484ED6}"/>
              </a:ext>
            </a:extLst>
          </p:cNvPr>
          <p:cNvSpPr/>
          <p:nvPr/>
        </p:nvSpPr>
        <p:spPr>
          <a:xfrm>
            <a:off x="21648" y="5368177"/>
            <a:ext cx="405439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srgbClr val="3B3838"/>
              </a:buClr>
              <a:buSzTx/>
              <a:tabLst/>
              <a:defRPr/>
            </a:pPr>
            <a:r>
              <a:rPr lang="fr-FR" sz="2800" b="1" spc="-1" dirty="0" err="1">
                <a:solidFill>
                  <a:srgbClr val="3B3838"/>
                </a:solidFill>
                <a:latin typeface="Century Gothic" panose="020B0502020202020204" pitchFamily="34" charset="0"/>
                <a:ea typeface="Century Gothic"/>
              </a:rPr>
              <a:t>Phonics</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Vocabulary</a:t>
            </a:r>
            <a:r>
              <a:rPr lang="fr-FR" sz="2800" b="1" spc="-1" dirty="0">
                <a:solidFill>
                  <a:srgbClr val="3B3838"/>
                </a:solidFill>
                <a:latin typeface="Century Gothic" panose="020B0502020202020204" pitchFamily="34" charset="0"/>
                <a:ea typeface="Century Gothic"/>
              </a:rPr>
              <a:t> and </a:t>
            </a:r>
            <a:r>
              <a:rPr lang="fr-FR" sz="2800" b="1" spc="-1" dirty="0" err="1">
                <a:solidFill>
                  <a:srgbClr val="3B3838"/>
                </a:solidFill>
                <a:latin typeface="Century Gothic" panose="020B0502020202020204" pitchFamily="34" charset="0"/>
                <a:ea typeface="Century Gothic"/>
              </a:rPr>
              <a:t>Grammar</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7" name="Title 1">
            <a:extLst>
              <a:ext uri="{FF2B5EF4-FFF2-40B4-BE49-F238E27FC236}">
                <a16:creationId xmlns:a16="http://schemas.microsoft.com/office/drawing/2014/main" id="{34011457-2928-1921-A185-B285D7C155E5}"/>
              </a:ext>
            </a:extLst>
          </p:cNvPr>
          <p:cNvSpPr>
            <a:spLocks noGrp="1"/>
          </p:cNvSpPr>
          <p:nvPr>
            <p:ph type="title"/>
          </p:nvPr>
        </p:nvSpPr>
        <p:spPr>
          <a:xfrm>
            <a:off x="-24707" y="191845"/>
            <a:ext cx="4350240" cy="1144800"/>
          </a:xfrm>
        </p:spPr>
        <p:txBody>
          <a:bodyPr/>
          <a:lstStyle/>
          <a:p>
            <a:pPr algn="ctr"/>
            <a:r>
              <a:rPr lang="en-GB" sz="4000" b="1" spc="-1" dirty="0">
                <a:solidFill>
                  <a:srgbClr val="3B3838"/>
                </a:solidFill>
                <a:latin typeface="Century Gothic" panose="020B0502020202020204" pitchFamily="34" charset="0"/>
                <a:ea typeface="Century Gothic"/>
              </a:rPr>
              <a:t>What I can do</a:t>
            </a:r>
            <a:endParaRPr lang="en-GB" sz="4000" dirty="0">
              <a:solidFill>
                <a:srgbClr val="3B3838"/>
              </a:solidFill>
            </a:endParaRPr>
          </a:p>
        </p:txBody>
      </p:sp>
      <p:sp>
        <p:nvSpPr>
          <p:cNvPr id="11" name="CustomShape 3">
            <a:extLst>
              <a:ext uri="{FF2B5EF4-FFF2-40B4-BE49-F238E27FC236}">
                <a16:creationId xmlns:a16="http://schemas.microsoft.com/office/drawing/2014/main" id="{1D64EE75-BAD6-81FD-B84C-52880CE55BB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12" name="Picture 11" descr="A picture containing icon&#10;&#10;Description automatically generated">
            <a:extLst>
              <a:ext uri="{FF2B5EF4-FFF2-40B4-BE49-F238E27FC236}">
                <a16:creationId xmlns:a16="http://schemas.microsoft.com/office/drawing/2014/main" id="{85A62ED0-4054-9394-7DF3-0BEB1E658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13" name="TextBox 12">
            <a:extLst>
              <a:ext uri="{FF2B5EF4-FFF2-40B4-BE49-F238E27FC236}">
                <a16:creationId xmlns:a16="http://schemas.microsoft.com/office/drawing/2014/main" id="{CC7A3A33-1373-6624-68A5-15C31ADE2B35}"/>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1450484034"/>
              </p:ext>
            </p:extLst>
          </p:nvPr>
        </p:nvGraphicFramePr>
        <p:xfrm>
          <a:off x="966502" y="2209717"/>
          <a:ext cx="10269416" cy="446400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52192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56278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599522">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60245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 </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plural noun</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592424"/>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sport</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351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018112" y="1327315"/>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 cross (x) under the type of word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German word twice. Choose one correct answer only.   </a:t>
            </a:r>
          </a:p>
        </p:txBody>
      </p:sp>
      <p:sp>
        <p:nvSpPr>
          <p:cNvPr id="8" name="Rectangle 7">
            <a:hlinkClick r:id="" action="ppaction://noaction">
              <a:snd r:embed="rId3" name="T2_W9F_10.2.wav"/>
            </a:hlinkClick>
            <a:extLst>
              <a:ext uri="{FF2B5EF4-FFF2-40B4-BE49-F238E27FC236}">
                <a16:creationId xmlns:a16="http://schemas.microsoft.com/office/drawing/2014/main" id="{55EE9022-D5E3-464B-A4A8-866C1B836A5D}"/>
              </a:ext>
            </a:extLst>
          </p:cNvPr>
          <p:cNvSpPr/>
          <p:nvPr/>
        </p:nvSpPr>
        <p:spPr>
          <a:xfrm>
            <a:off x="1018112" y="300633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T2_W9F_10.3.wav"/>
            </a:hlinkClick>
            <a:extLst>
              <a:ext uri="{FF2B5EF4-FFF2-40B4-BE49-F238E27FC236}">
                <a16:creationId xmlns:a16="http://schemas.microsoft.com/office/drawing/2014/main" id="{5EA44F4B-261C-47AD-9F52-F210415EE11E}"/>
              </a:ext>
            </a:extLst>
          </p:cNvPr>
          <p:cNvSpPr/>
          <p:nvPr/>
        </p:nvSpPr>
        <p:spPr>
          <a:xfrm>
            <a:off x="1018112" y="362703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T2_W9F_10.4.wav"/>
            </a:hlinkClick>
            <a:extLst>
              <a:ext uri="{FF2B5EF4-FFF2-40B4-BE49-F238E27FC236}">
                <a16:creationId xmlns:a16="http://schemas.microsoft.com/office/drawing/2014/main" id="{635EBD65-6C99-4920-9BAE-26CAB08B96FE}"/>
              </a:ext>
            </a:extLst>
          </p:cNvPr>
          <p:cNvSpPr/>
          <p:nvPr/>
        </p:nvSpPr>
        <p:spPr>
          <a:xfrm>
            <a:off x="1018112" y="426009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T2_W9F_10.5.wav"/>
            </a:hlinkClick>
            <a:extLst>
              <a:ext uri="{FF2B5EF4-FFF2-40B4-BE49-F238E27FC236}">
                <a16:creationId xmlns:a16="http://schemas.microsoft.com/office/drawing/2014/main" id="{AAD4A40F-74FE-4269-B6B5-F7C9DFBB0CD6}"/>
              </a:ext>
            </a:extLst>
          </p:cNvPr>
          <p:cNvSpPr/>
          <p:nvPr/>
        </p:nvSpPr>
        <p:spPr>
          <a:xfrm>
            <a:off x="1021910" y="485607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2" name="Graphic 11" descr="Close">
            <a:extLst>
              <a:ext uri="{FF2B5EF4-FFF2-40B4-BE49-F238E27FC236}">
                <a16:creationId xmlns:a16="http://schemas.microsoft.com/office/drawing/2014/main" id="{880323D8-6038-3E13-A146-5FC25F4B67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1299" y="3255418"/>
            <a:ext cx="209307" cy="209307"/>
          </a:xfrm>
          <a:prstGeom prst="rect">
            <a:avLst/>
          </a:prstGeom>
        </p:spPr>
      </p:pic>
      <p:pic>
        <p:nvPicPr>
          <p:cNvPr id="13" name="Graphic 12" descr="Close">
            <a:extLst>
              <a:ext uri="{FF2B5EF4-FFF2-40B4-BE49-F238E27FC236}">
                <a16:creationId xmlns:a16="http://schemas.microsoft.com/office/drawing/2014/main" id="{2E8F452A-DBF8-9A66-0368-1D4350643D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81411" y="3907494"/>
            <a:ext cx="201126" cy="201126"/>
          </a:xfrm>
          <a:prstGeom prst="rect">
            <a:avLst/>
          </a:prstGeom>
        </p:spPr>
      </p:pic>
      <p:pic>
        <p:nvPicPr>
          <p:cNvPr id="14" name="Graphic 13" descr="Close">
            <a:extLst>
              <a:ext uri="{FF2B5EF4-FFF2-40B4-BE49-F238E27FC236}">
                <a16:creationId xmlns:a16="http://schemas.microsoft.com/office/drawing/2014/main" id="{187FA95A-8580-84C7-DEB0-5B83E76D35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3813" y="5137683"/>
            <a:ext cx="235625" cy="235625"/>
          </a:xfrm>
          <a:prstGeom prst="rect">
            <a:avLst/>
          </a:prstGeom>
        </p:spPr>
      </p:pic>
      <p:pic>
        <p:nvPicPr>
          <p:cNvPr id="17" name="Graphic 16" descr="Close">
            <a:extLst>
              <a:ext uri="{FF2B5EF4-FFF2-40B4-BE49-F238E27FC236}">
                <a16:creationId xmlns:a16="http://schemas.microsoft.com/office/drawing/2014/main" id="{980F8AC9-F8FE-DF61-33D0-4FE68629B7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11929" y="4511557"/>
            <a:ext cx="259625" cy="259625"/>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5a</a:t>
            </a:r>
            <a:endParaRPr kumimoji="0" lang="en-GB" sz="2800" b="0" i="0" u="none" strike="noStrike" kern="0" cap="none" spc="0" normalizeH="0" baseline="0" noProof="0" dirty="0">
              <a:ln>
                <a:noFill/>
              </a:ln>
              <a:solidFill>
                <a:prstClr val="black"/>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21" name="Picture 2" descr="Free illustrations of Alien">
            <a:extLst>
              <a:ext uri="{FF2B5EF4-FFF2-40B4-BE49-F238E27FC236}">
                <a16:creationId xmlns:a16="http://schemas.microsoft.com/office/drawing/2014/main" id="{BF141528-21E1-4221-80FC-91493DA426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440" y="735045"/>
            <a:ext cx="1361092" cy="1384161"/>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hlinkClick r:id="" action="ppaction://noaction">
              <a:snd r:embed="rId11" name="T2_W9F_10.1.wav"/>
            </a:hlinkClick>
            <a:extLst>
              <a:ext uri="{FF2B5EF4-FFF2-40B4-BE49-F238E27FC236}">
                <a16:creationId xmlns:a16="http://schemas.microsoft.com/office/drawing/2014/main" id="{F39FF7B8-70BC-4DF6-AAF3-26B6AD601310}"/>
              </a:ext>
            </a:extLst>
          </p:cNvPr>
          <p:cNvSpPr/>
          <p:nvPr/>
        </p:nvSpPr>
        <p:spPr>
          <a:xfrm>
            <a:off x="4172554" y="576877"/>
            <a:ext cx="4004800" cy="637189"/>
          </a:xfrm>
          <a:prstGeom prst="wedgeRoundRectCallout">
            <a:avLst>
              <a:gd name="adj1" fmla="val -60223"/>
              <a:gd name="adj2" fmla="val -3721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hlinkClick r:id="" action="ppaction://noaction">
              <a:snd r:embed="rId12" name="T2_W9F_10.6.wav"/>
            </a:hlinkClick>
            <a:extLst>
              <a:ext uri="{FF2B5EF4-FFF2-40B4-BE49-F238E27FC236}">
                <a16:creationId xmlns:a16="http://schemas.microsoft.com/office/drawing/2014/main" id="{4F9A1813-C72F-4F19-AAA5-890400EEDB64}"/>
              </a:ext>
            </a:extLst>
          </p:cNvPr>
          <p:cNvSpPr/>
          <p:nvPr/>
        </p:nvSpPr>
        <p:spPr>
          <a:xfrm>
            <a:off x="1021910" y="550187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24" name="Rectangle 23">
            <a:hlinkClick r:id="" action="ppaction://noaction">
              <a:snd r:embed="rId13" name="T2_W9F_10.7.wav"/>
            </a:hlinkClick>
            <a:extLst>
              <a:ext uri="{FF2B5EF4-FFF2-40B4-BE49-F238E27FC236}">
                <a16:creationId xmlns:a16="http://schemas.microsoft.com/office/drawing/2014/main" id="{99F672E5-F239-4A25-AA34-2957F4631F88}"/>
              </a:ext>
            </a:extLst>
          </p:cNvPr>
          <p:cNvSpPr/>
          <p:nvPr/>
        </p:nvSpPr>
        <p:spPr>
          <a:xfrm>
            <a:off x="1021910" y="612295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25" name="Graphic 24" descr="Close">
            <a:extLst>
              <a:ext uri="{FF2B5EF4-FFF2-40B4-BE49-F238E27FC236}">
                <a16:creationId xmlns:a16="http://schemas.microsoft.com/office/drawing/2014/main" id="{A50945AA-EFCC-4CBF-9905-CDF20E5EC3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6141" y="5754509"/>
            <a:ext cx="259625" cy="259625"/>
          </a:xfrm>
          <a:prstGeom prst="rect">
            <a:avLst/>
          </a:prstGeom>
        </p:spPr>
      </p:pic>
      <p:pic>
        <p:nvPicPr>
          <p:cNvPr id="26" name="Graphic 25" descr="Close">
            <a:extLst>
              <a:ext uri="{FF2B5EF4-FFF2-40B4-BE49-F238E27FC236}">
                <a16:creationId xmlns:a16="http://schemas.microsoft.com/office/drawing/2014/main" id="{15D993C9-DAC2-4D42-A1FB-7F7B59467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69813" y="6395295"/>
            <a:ext cx="259625" cy="259625"/>
          </a:xfrm>
          <a:prstGeom prst="rect">
            <a:avLst/>
          </a:prstGeom>
        </p:spPr>
      </p:pic>
      <p:pic>
        <p:nvPicPr>
          <p:cNvPr id="5" name="Picture 4" descr="A cartoon of a person&#10;&#10;Description automatically generated">
            <a:extLst>
              <a:ext uri="{FF2B5EF4-FFF2-40B4-BE49-F238E27FC236}">
                <a16:creationId xmlns:a16="http://schemas.microsoft.com/office/drawing/2014/main" id="{7AF1523A-09CF-7910-D67A-BCEC22480BA2}"/>
              </a:ext>
            </a:extLst>
          </p:cNvPr>
          <p:cNvPicPr>
            <a:picLocks noChangeAspect="1"/>
          </p:cNvPicPr>
          <p:nvPr/>
        </p:nvPicPr>
        <p:blipFill rotWithShape="1">
          <a:blip r:embed="rId14">
            <a:extLst>
              <a:ext uri="{28A0092B-C50C-407E-A947-70E740481C1C}">
                <a14:useLocalDpi xmlns:a14="http://schemas.microsoft.com/office/drawing/2010/main" val="0"/>
              </a:ext>
            </a:extLst>
          </a:blip>
          <a:srcRect b="4443"/>
          <a:stretch/>
        </p:blipFill>
        <p:spPr>
          <a:xfrm>
            <a:off x="2852535" y="162865"/>
            <a:ext cx="976507" cy="1138051"/>
          </a:xfrm>
          <a:prstGeom prst="rect">
            <a:avLst/>
          </a:prstGeom>
        </p:spPr>
      </p:pic>
    </p:spTree>
    <p:extLst>
      <p:ext uri="{BB962C8B-B14F-4D97-AF65-F5344CB8AC3E}">
        <p14:creationId xmlns:p14="http://schemas.microsoft.com/office/powerpoint/2010/main" val="1700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of a child&#10;&#10;Description automatically generated">
            <a:extLst>
              <a:ext uri="{FF2B5EF4-FFF2-40B4-BE49-F238E27FC236}">
                <a16:creationId xmlns:a16="http://schemas.microsoft.com/office/drawing/2014/main" id="{B397C062-8A1F-0DCD-68B3-7D6818C31B36}"/>
              </a:ext>
            </a:extLst>
          </p:cNvPr>
          <p:cNvPicPr>
            <a:picLocks noChangeAspect="1"/>
          </p:cNvPicPr>
          <p:nvPr/>
        </p:nvPicPr>
        <p:blipFill rotWithShape="1">
          <a:blip r:embed="rId7">
            <a:extLst>
              <a:ext uri="{28A0092B-C50C-407E-A947-70E740481C1C}">
                <a14:useLocalDpi xmlns:a14="http://schemas.microsoft.com/office/drawing/2010/main" val="0"/>
              </a:ext>
            </a:extLst>
          </a:blip>
          <a:srcRect b="44725"/>
          <a:stretch/>
        </p:blipFill>
        <p:spPr>
          <a:xfrm>
            <a:off x="7236920" y="2085567"/>
            <a:ext cx="1556561" cy="1562001"/>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 name="Rectangle 5">
            <a:hlinkClick r:id="" action="ppaction://noaction">
              <a:snd r:embed="rId8" name="T2_W9F_11,1.wav"/>
            </a:hlinkClick>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sagt man … auf Deutsch?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E7E6E6">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E7E6E6">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10" name="T2_W9F_11.2.wav"/>
            </a:hlinkClick>
            <a:extLst>
              <a:ext uri="{FF2B5EF4-FFF2-40B4-BE49-F238E27FC236}">
                <a16:creationId xmlns:a16="http://schemas.microsoft.com/office/drawing/2014/main" id="{59240F57-A22B-4D0E-8019-AC8D258BB600}"/>
              </a:ext>
            </a:extLst>
          </p:cNvPr>
          <p:cNvSpPr/>
          <p:nvPr/>
        </p:nvSpPr>
        <p:spPr>
          <a:xfrm>
            <a:off x="1194983" y="736468"/>
            <a:ext cx="2509354"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154" y="463138"/>
            <a:ext cx="914400" cy="914400"/>
          </a:xfrm>
          <a:prstGeom prst="rect">
            <a:avLst/>
          </a:prstGeom>
        </p:spPr>
      </p:pic>
      <p:sp>
        <p:nvSpPr>
          <p:cNvPr id="10" name="Google Shape;108;p3">
            <a:hlinkClick r:id="" action="ppaction://noaction">
              <a:snd r:embed="rId10" name="T2_W9F_11.2.wav"/>
            </a:hlinkClick>
            <a:extLst>
              <a:ext uri="{FF2B5EF4-FFF2-40B4-BE49-F238E27FC236}">
                <a16:creationId xmlns:a16="http://schemas.microsoft.com/office/drawing/2014/main" id="{58DE2B2C-7CEA-4E91-8562-FCECCF8D4011}"/>
              </a:ext>
            </a:extLst>
          </p:cNvPr>
          <p:cNvSpPr txBox="1"/>
          <p:nvPr/>
        </p:nvSpPr>
        <p:spPr>
          <a:xfrm>
            <a:off x="1227813" y="751519"/>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Partnerarbeit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14" name="Table 6">
            <a:extLst>
              <a:ext uri="{FF2B5EF4-FFF2-40B4-BE49-F238E27FC236}">
                <a16:creationId xmlns:a16="http://schemas.microsoft.com/office/drawing/2014/main" id="{B7F6EC76-13E6-4432-B90A-E1A5F0C4C5F9}"/>
              </a:ext>
            </a:extLst>
          </p:cNvPr>
          <p:cNvGraphicFramePr>
            <a:graphicFrameLocks noGrp="1"/>
          </p:cNvGraphicFramePr>
          <p:nvPr>
            <p:extLst>
              <p:ext uri="{D42A27DB-BD31-4B8C-83A1-F6EECF244321}">
                <p14:modId xmlns:p14="http://schemas.microsoft.com/office/powerpoint/2010/main" val="1806650342"/>
              </p:ext>
            </p:extLst>
          </p:nvPr>
        </p:nvGraphicFramePr>
        <p:xfrm>
          <a:off x="201561" y="2321896"/>
          <a:ext cx="3502776" cy="4293219"/>
        </p:xfrm>
        <a:graphic>
          <a:graphicData uri="http://schemas.openxmlformats.org/drawingml/2006/table">
            <a:tbl>
              <a:tblPr firstRow="1" bandRow="1">
                <a:tableStyleId>{BDBED569-4797-4DF1-A0F4-6AAB3CD982D8}</a:tableStyleId>
              </a:tblPr>
              <a:tblGrid>
                <a:gridCol w="3502776">
                  <a:extLst>
                    <a:ext uri="{9D8B030D-6E8A-4147-A177-3AD203B41FA5}">
                      <a16:colId xmlns:a16="http://schemas.microsoft.com/office/drawing/2014/main" val="65097138"/>
                    </a:ext>
                  </a:extLst>
                </a:gridCol>
              </a:tblGrid>
              <a:tr h="370840">
                <a:tc>
                  <a:txBody>
                    <a:bodyPr/>
                    <a:lstStyle/>
                    <a:p>
                      <a:r>
                        <a:rPr lang="en-GB" sz="2200" b="0" dirty="0">
                          <a:solidFill>
                            <a:srgbClr val="002060"/>
                          </a:solidFill>
                          <a:latin typeface="Century Gothic" panose="020B0502020202020204" pitchFamily="34" charset="0"/>
                        </a:rPr>
                        <a:t>1. to do, make</a:t>
                      </a:r>
                    </a:p>
                  </a:txBody>
                  <a:tcPr/>
                </a:tc>
                <a:extLst>
                  <a:ext uri="{0D108BD9-81ED-4DB2-BD59-A6C34878D82A}">
                    <a16:rowId xmlns:a16="http://schemas.microsoft.com/office/drawing/2014/main" val="3931397274"/>
                  </a:ext>
                </a:extLst>
              </a:tr>
              <a:tr h="452739">
                <a:tc>
                  <a:txBody>
                    <a:bodyPr/>
                    <a:lstStyle/>
                    <a:p>
                      <a:r>
                        <a:rPr lang="en-GB" sz="2200" dirty="0">
                          <a:solidFill>
                            <a:srgbClr val="002060"/>
                          </a:solidFill>
                          <a:latin typeface="Century Gothic" panose="020B0502020202020204" pitchFamily="34" charset="0"/>
                        </a:rPr>
                        <a:t>2. Does he play?</a:t>
                      </a:r>
                    </a:p>
                  </a:txBody>
                  <a:tcPr/>
                </a:tc>
                <a:extLst>
                  <a:ext uri="{0D108BD9-81ED-4DB2-BD59-A6C34878D82A}">
                    <a16:rowId xmlns:a16="http://schemas.microsoft.com/office/drawing/2014/main" val="2043165204"/>
                  </a:ext>
                </a:extLst>
              </a:tr>
              <a:tr h="370840">
                <a:tc>
                  <a:txBody>
                    <a:bodyPr/>
                    <a:lstStyle/>
                    <a:p>
                      <a:r>
                        <a:rPr lang="en-GB" sz="2200" dirty="0">
                          <a:solidFill>
                            <a:srgbClr val="002060"/>
                          </a:solidFill>
                          <a:latin typeface="Century Gothic" panose="020B0502020202020204" pitchFamily="34" charset="0"/>
                        </a:rPr>
                        <a:t>3. I need</a:t>
                      </a:r>
                    </a:p>
                  </a:txBody>
                  <a:tcPr/>
                </a:tc>
                <a:extLst>
                  <a:ext uri="{0D108BD9-81ED-4DB2-BD59-A6C34878D82A}">
                    <a16:rowId xmlns:a16="http://schemas.microsoft.com/office/drawing/2014/main" val="919429850"/>
                  </a:ext>
                </a:extLst>
              </a:tr>
              <a:tr h="370840">
                <a:tc>
                  <a:txBody>
                    <a:bodyPr/>
                    <a:lstStyle/>
                    <a:p>
                      <a:r>
                        <a:rPr lang="en-GB" sz="2200" dirty="0">
                          <a:solidFill>
                            <a:srgbClr val="002060"/>
                          </a:solidFill>
                          <a:latin typeface="Century Gothic" panose="020B0502020202020204" pitchFamily="34" charset="0"/>
                        </a:rPr>
                        <a:t>4. to write</a:t>
                      </a: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5. totally</a:t>
                      </a: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6. (the) paper</a:t>
                      </a: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7. She has</a:t>
                      </a:r>
                    </a:p>
                  </a:txBody>
                  <a:tcPr/>
                </a:tc>
                <a:extLst>
                  <a:ext uri="{0D108BD9-81ED-4DB2-BD59-A6C34878D82A}">
                    <a16:rowId xmlns:a16="http://schemas.microsoft.com/office/drawing/2014/main" val="2524911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8. (the) [male] pupil</a:t>
                      </a:r>
                    </a:p>
                  </a:txBody>
                  <a:tcPr/>
                </a:tc>
                <a:extLst>
                  <a:ext uri="{0D108BD9-81ED-4DB2-BD59-A6C34878D82A}">
                    <a16:rowId xmlns:a16="http://schemas.microsoft.com/office/drawing/2014/main" val="2580238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9. not a, no (m, </a:t>
                      </a:r>
                      <a:r>
                        <a:rPr lang="en-GB" sz="2200" dirty="0" err="1">
                          <a:solidFill>
                            <a:srgbClr val="002060"/>
                          </a:solidFill>
                          <a:latin typeface="Century Gothic" panose="020B0502020202020204" pitchFamily="34" charset="0"/>
                        </a:rPr>
                        <a:t>nt</a:t>
                      </a:r>
                      <a:r>
                        <a:rPr lang="en-GB" sz="2200" dirty="0">
                          <a:solidFill>
                            <a:srgbClr val="002060"/>
                          </a:solidFill>
                          <a:latin typeface="Century Gothic" panose="020B0502020202020204" pitchFamily="34" charset="0"/>
                        </a:rPr>
                        <a:t>)</a:t>
                      </a:r>
                    </a:p>
                  </a:txBody>
                  <a:tcPr/>
                </a:tc>
                <a:extLst>
                  <a:ext uri="{0D108BD9-81ED-4DB2-BD59-A6C34878D82A}">
                    <a16:rowId xmlns:a16="http://schemas.microsoft.com/office/drawing/2014/main" val="7022325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10. I don’t know</a:t>
                      </a:r>
                    </a:p>
                  </a:txBody>
                  <a:tcPr/>
                </a:tc>
                <a:extLst>
                  <a:ext uri="{0D108BD9-81ED-4DB2-BD59-A6C34878D82A}">
                    <a16:rowId xmlns:a16="http://schemas.microsoft.com/office/drawing/2014/main" val="2699483101"/>
                  </a:ext>
                </a:extLst>
              </a:tr>
            </a:tbl>
          </a:graphicData>
        </a:graphic>
      </p:graphicFrame>
      <p:sp>
        <p:nvSpPr>
          <p:cNvPr id="16" name="Google Shape;653;p27">
            <a:extLst>
              <a:ext uri="{FF2B5EF4-FFF2-40B4-BE49-F238E27FC236}">
                <a16:creationId xmlns:a16="http://schemas.microsoft.com/office/drawing/2014/main" id="{5557F9E9-0225-4A79-A5F8-8424BCA43086}"/>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do, make’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Google Shape;653;p27">
            <a:extLst>
              <a:ext uri="{FF2B5EF4-FFF2-40B4-BE49-F238E27FC236}">
                <a16:creationId xmlns:a16="http://schemas.microsoft.com/office/drawing/2014/main" id="{0189BBEC-E541-4F08-8156-D85357F4C065}"/>
              </a:ext>
            </a:extLst>
          </p:cNvPr>
          <p:cNvSpPr/>
          <p:nvPr/>
        </p:nvSpPr>
        <p:spPr>
          <a:xfrm>
            <a:off x="8796012" y="3429000"/>
            <a:ext cx="1969692" cy="653711"/>
          </a:xfrm>
          <a:prstGeom prst="wedgeRoundRectCallout">
            <a:avLst>
              <a:gd name="adj1" fmla="val 71510"/>
              <a:gd name="adj2" fmla="val -6077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sz="18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Google Shape;653;p27">
            <a:extLst>
              <a:ext uri="{FF2B5EF4-FFF2-40B4-BE49-F238E27FC236}">
                <a16:creationId xmlns:a16="http://schemas.microsoft.com/office/drawing/2014/main" id="{31176184-6689-4E02-8622-4079F6CF1014}"/>
              </a:ext>
            </a:extLst>
          </p:cNvPr>
          <p:cNvSpPr/>
          <p:nvPr/>
        </p:nvSpPr>
        <p:spPr>
          <a:xfrm>
            <a:off x="9041687" y="4425812"/>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If you don’t know, say </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weiß</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es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3" name="Table 2">
            <a:extLst>
              <a:ext uri="{FF2B5EF4-FFF2-40B4-BE49-F238E27FC236}">
                <a16:creationId xmlns:a16="http://schemas.microsoft.com/office/drawing/2014/main" id="{0A1593BE-2D0F-449F-96BE-2F3AF8FD73FF}"/>
              </a:ext>
            </a:extLst>
          </p:cNvPr>
          <p:cNvGraphicFramePr>
            <a:graphicFrameLocks noGrp="1"/>
          </p:cNvGraphicFramePr>
          <p:nvPr>
            <p:extLst>
              <p:ext uri="{D42A27DB-BD31-4B8C-83A1-F6EECF244321}">
                <p14:modId xmlns:p14="http://schemas.microsoft.com/office/powerpoint/2010/main" val="2451864958"/>
              </p:ext>
            </p:extLst>
          </p:nvPr>
        </p:nvGraphicFramePr>
        <p:xfrm>
          <a:off x="3848856" y="2326261"/>
          <a:ext cx="3402485" cy="4293219"/>
        </p:xfrm>
        <a:graphic>
          <a:graphicData uri="http://schemas.openxmlformats.org/drawingml/2006/table">
            <a:tbl>
              <a:tblPr firstRow="1" bandRow="1">
                <a:tableStyleId>{ED083AE6-46FA-4A59-8FB0-9F97EB10719F}</a:tableStyleId>
              </a:tblPr>
              <a:tblGrid>
                <a:gridCol w="3402485">
                  <a:extLst>
                    <a:ext uri="{9D8B030D-6E8A-4147-A177-3AD203B41FA5}">
                      <a16:colId xmlns:a16="http://schemas.microsoft.com/office/drawing/2014/main" val="3874415944"/>
                    </a:ext>
                  </a:extLst>
                </a:gridCol>
              </a:tblGrid>
              <a:tr h="370840">
                <a:tc>
                  <a:txBody>
                    <a:bodyPr/>
                    <a:lstStyle/>
                    <a:p>
                      <a:r>
                        <a:rPr lang="en-GB" sz="2200" b="0" dirty="0">
                          <a:solidFill>
                            <a:srgbClr val="002060"/>
                          </a:solidFill>
                          <a:latin typeface="Century Gothic" panose="020B0502020202020204" pitchFamily="34" charset="0"/>
                        </a:rPr>
                        <a:t>1. to use</a:t>
                      </a:r>
                    </a:p>
                  </a:txBody>
                  <a:tcPr/>
                </a:tc>
                <a:extLst>
                  <a:ext uri="{0D108BD9-81ED-4DB2-BD59-A6C34878D82A}">
                    <a16:rowId xmlns:a16="http://schemas.microsoft.com/office/drawing/2014/main" val="1351466280"/>
                  </a:ext>
                </a:extLst>
              </a:tr>
              <a:tr h="452739">
                <a:tc>
                  <a:txBody>
                    <a:bodyPr/>
                    <a:lstStyle/>
                    <a:p>
                      <a:r>
                        <a:rPr lang="en-GB" sz="2200" dirty="0">
                          <a:solidFill>
                            <a:srgbClr val="002060"/>
                          </a:solidFill>
                          <a:latin typeface="Century Gothic" panose="020B0502020202020204" pitchFamily="34" charset="0"/>
                        </a:rPr>
                        <a:t>2. Does she write?</a:t>
                      </a:r>
                    </a:p>
                  </a:txBody>
                  <a:tcPr/>
                </a:tc>
                <a:extLst>
                  <a:ext uri="{0D108BD9-81ED-4DB2-BD59-A6C34878D82A}">
                    <a16:rowId xmlns:a16="http://schemas.microsoft.com/office/drawing/2014/main" val="1095335626"/>
                  </a:ext>
                </a:extLst>
              </a:tr>
              <a:tr h="370840">
                <a:tc>
                  <a:txBody>
                    <a:bodyPr/>
                    <a:lstStyle/>
                    <a:p>
                      <a:r>
                        <a:rPr lang="en-GB" sz="2200" dirty="0">
                          <a:solidFill>
                            <a:srgbClr val="002060"/>
                          </a:solidFill>
                          <a:latin typeface="Century Gothic" panose="020B0502020202020204" pitchFamily="34" charset="0"/>
                        </a:rPr>
                        <a:t>3. I receive</a:t>
                      </a:r>
                    </a:p>
                  </a:txBody>
                  <a:tcPr/>
                </a:tc>
                <a:extLst>
                  <a:ext uri="{0D108BD9-81ED-4DB2-BD59-A6C34878D82A}">
                    <a16:rowId xmlns:a16="http://schemas.microsoft.com/office/drawing/2014/main" val="3401115055"/>
                  </a:ext>
                </a:extLst>
              </a:tr>
              <a:tr h="370840">
                <a:tc>
                  <a:txBody>
                    <a:bodyPr/>
                    <a:lstStyle/>
                    <a:p>
                      <a:r>
                        <a:rPr lang="en-GB" sz="2200" dirty="0">
                          <a:solidFill>
                            <a:srgbClr val="002060"/>
                          </a:solidFill>
                          <a:latin typeface="Century Gothic" panose="020B0502020202020204" pitchFamily="34" charset="0"/>
                        </a:rPr>
                        <a:t>4. to play</a:t>
                      </a:r>
                    </a:p>
                  </a:txBody>
                  <a:tcPr/>
                </a:tc>
                <a:extLst>
                  <a:ext uri="{0D108BD9-81ED-4DB2-BD59-A6C34878D82A}">
                    <a16:rowId xmlns:a16="http://schemas.microsoft.com/office/drawing/2014/main" val="876191455"/>
                  </a:ext>
                </a:extLst>
              </a:tr>
              <a:tr h="370840">
                <a:tc>
                  <a:txBody>
                    <a:bodyPr/>
                    <a:lstStyle/>
                    <a:p>
                      <a:r>
                        <a:rPr lang="en-GB" sz="2200" dirty="0">
                          <a:solidFill>
                            <a:srgbClr val="002060"/>
                          </a:solidFill>
                          <a:latin typeface="Century Gothic" panose="020B0502020202020204" pitchFamily="34" charset="0"/>
                        </a:rPr>
                        <a:t>5. favourite</a:t>
                      </a:r>
                    </a:p>
                  </a:txBody>
                  <a:tcPr/>
                </a:tc>
                <a:extLst>
                  <a:ext uri="{0D108BD9-81ED-4DB2-BD59-A6C34878D82A}">
                    <a16:rowId xmlns:a16="http://schemas.microsoft.com/office/drawing/2014/main" val="70123240"/>
                  </a:ext>
                </a:extLst>
              </a:tr>
              <a:tr h="370840">
                <a:tc>
                  <a:txBody>
                    <a:bodyPr/>
                    <a:lstStyle/>
                    <a:p>
                      <a:r>
                        <a:rPr lang="en-GB" sz="2200" dirty="0">
                          <a:solidFill>
                            <a:srgbClr val="002060"/>
                          </a:solidFill>
                          <a:latin typeface="Century Gothic" panose="020B0502020202020204" pitchFamily="34" charset="0"/>
                        </a:rPr>
                        <a:t>6. (the) song</a:t>
                      </a:r>
                    </a:p>
                  </a:txBody>
                  <a:tcPr/>
                </a:tc>
                <a:extLst>
                  <a:ext uri="{0D108BD9-81ED-4DB2-BD59-A6C34878D82A}">
                    <a16:rowId xmlns:a16="http://schemas.microsoft.com/office/drawing/2014/main" val="1753573398"/>
                  </a:ext>
                </a:extLst>
              </a:tr>
              <a:tr h="370840">
                <a:tc>
                  <a:txBody>
                    <a:bodyPr/>
                    <a:lstStyle/>
                    <a:p>
                      <a:r>
                        <a:rPr lang="en-GB" sz="2200" dirty="0">
                          <a:solidFill>
                            <a:srgbClr val="002060"/>
                          </a:solidFill>
                          <a:latin typeface="Century Gothic" panose="020B0502020202020204" pitchFamily="34" charset="0"/>
                        </a:rPr>
                        <a:t>7. You have</a:t>
                      </a:r>
                    </a:p>
                  </a:txBody>
                  <a:tcPr/>
                </a:tc>
                <a:extLst>
                  <a:ext uri="{0D108BD9-81ED-4DB2-BD59-A6C34878D82A}">
                    <a16:rowId xmlns:a16="http://schemas.microsoft.com/office/drawing/2014/main" val="4002487630"/>
                  </a:ext>
                </a:extLst>
              </a:tr>
              <a:tr h="370840">
                <a:tc>
                  <a:txBody>
                    <a:bodyPr/>
                    <a:lstStyle/>
                    <a:p>
                      <a:r>
                        <a:rPr lang="en-GB" sz="2200" dirty="0">
                          <a:solidFill>
                            <a:srgbClr val="002060"/>
                          </a:solidFill>
                          <a:latin typeface="Century Gothic" panose="020B0502020202020204" pitchFamily="34" charset="0"/>
                        </a:rPr>
                        <a:t>8. (the) [female] player</a:t>
                      </a:r>
                    </a:p>
                  </a:txBody>
                  <a:tcPr/>
                </a:tc>
                <a:extLst>
                  <a:ext uri="{0D108BD9-81ED-4DB2-BD59-A6C34878D82A}">
                    <a16:rowId xmlns:a16="http://schemas.microsoft.com/office/drawing/2014/main" val="3496695608"/>
                  </a:ext>
                </a:extLst>
              </a:tr>
              <a:tr h="370840">
                <a:tc>
                  <a:txBody>
                    <a:bodyPr/>
                    <a:lstStyle/>
                    <a:p>
                      <a:r>
                        <a:rPr lang="en-GB" sz="2200" dirty="0">
                          <a:solidFill>
                            <a:srgbClr val="002060"/>
                          </a:solidFill>
                          <a:latin typeface="Century Gothic" panose="020B0502020202020204" pitchFamily="34" charset="0"/>
                        </a:rPr>
                        <a:t>9. the (f)</a:t>
                      </a:r>
                    </a:p>
                  </a:txBody>
                  <a:tcPr/>
                </a:tc>
                <a:extLst>
                  <a:ext uri="{0D108BD9-81ED-4DB2-BD59-A6C34878D82A}">
                    <a16:rowId xmlns:a16="http://schemas.microsoft.com/office/drawing/2014/main" val="1942097301"/>
                  </a:ext>
                </a:extLst>
              </a:tr>
              <a:tr h="370840">
                <a:tc>
                  <a:txBody>
                    <a:bodyPr/>
                    <a:lstStyle/>
                    <a:p>
                      <a:r>
                        <a:rPr lang="en-GB" sz="2200" dirty="0">
                          <a:solidFill>
                            <a:srgbClr val="002060"/>
                          </a:solidFill>
                          <a:latin typeface="Century Gothic" panose="020B0502020202020204" pitchFamily="34" charset="0"/>
                        </a:rPr>
                        <a:t>10. How do you say?</a:t>
                      </a:r>
                    </a:p>
                  </a:txBody>
                  <a:tcPr/>
                </a:tc>
                <a:extLst>
                  <a:ext uri="{0D108BD9-81ED-4DB2-BD59-A6C34878D82A}">
                    <a16:rowId xmlns:a16="http://schemas.microsoft.com/office/drawing/2014/main" val="1718840630"/>
                  </a:ext>
                </a:extLst>
              </a:tr>
            </a:tbl>
          </a:graphicData>
        </a:graphic>
      </p:graphicFrame>
      <p:sp>
        <p:nvSpPr>
          <p:cNvPr id="22" name="Google Shape;653;p27">
            <a:extLst>
              <a:ext uri="{FF2B5EF4-FFF2-40B4-BE49-F238E27FC236}">
                <a16:creationId xmlns:a16="http://schemas.microsoft.com/office/drawing/2014/main" id="{77A56935-BA61-4A9C-8890-830B9019EDED}"/>
              </a:ext>
            </a:extLst>
          </p:cNvPr>
          <p:cNvSpPr/>
          <p:nvPr/>
        </p:nvSpPr>
        <p:spPr>
          <a:xfrm>
            <a:off x="6920310" y="3890558"/>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Richtig</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9E3D3412-FD0F-4305-BA4E-EDC6810AB206}"/>
              </a:ext>
            </a:extLst>
          </p:cNvPr>
          <p:cNvPicPr>
            <a:picLocks noChangeAspect="1"/>
          </p:cNvPicPr>
          <p:nvPr/>
        </p:nvPicPr>
        <p:blipFill>
          <a:blip r:embed="rId13">
            <a:biLevel thresh="50000"/>
          </a:blip>
          <a:stretch>
            <a:fillRect/>
          </a:stretch>
        </p:blipFill>
        <p:spPr>
          <a:xfrm>
            <a:off x="1190574" y="1280843"/>
            <a:ext cx="1104710" cy="1104710"/>
          </a:xfrm>
          <a:prstGeom prst="rect">
            <a:avLst/>
          </a:prstGeom>
        </p:spPr>
      </p:pic>
      <p:pic>
        <p:nvPicPr>
          <p:cNvPr id="23" name="Picture 22">
            <a:extLst>
              <a:ext uri="{FF2B5EF4-FFF2-40B4-BE49-F238E27FC236}">
                <a16:creationId xmlns:a16="http://schemas.microsoft.com/office/drawing/2014/main" id="{3F25DE2F-32C3-4129-8179-C4DD9B6F97FC}"/>
              </a:ext>
            </a:extLst>
          </p:cNvPr>
          <p:cNvPicPr>
            <a:picLocks noChangeAspect="1"/>
          </p:cNvPicPr>
          <p:nvPr/>
        </p:nvPicPr>
        <p:blipFill>
          <a:blip r:embed="rId13">
            <a:biLevel thresh="50000"/>
          </a:blip>
          <a:stretch>
            <a:fillRect/>
          </a:stretch>
        </p:blipFill>
        <p:spPr>
          <a:xfrm>
            <a:off x="4812166" y="1297233"/>
            <a:ext cx="1104710" cy="1104710"/>
          </a:xfrm>
          <a:prstGeom prst="rect">
            <a:avLst/>
          </a:prstGeom>
        </p:spPr>
      </p:pic>
      <p:pic>
        <p:nvPicPr>
          <p:cNvPr id="5" name="Picture 4">
            <a:extLst>
              <a:ext uri="{FF2B5EF4-FFF2-40B4-BE49-F238E27FC236}">
                <a16:creationId xmlns:a16="http://schemas.microsoft.com/office/drawing/2014/main" id="{965CE6A7-CFC7-4AD1-898B-E2C84FA4F622}"/>
              </a:ext>
            </a:extLst>
          </p:cNvPr>
          <p:cNvPicPr>
            <a:picLocks noChangeAspect="1"/>
          </p:cNvPicPr>
          <p:nvPr/>
        </p:nvPicPr>
        <p:blipFill>
          <a:blip r:embed="rId14"/>
          <a:stretch>
            <a:fillRect/>
          </a:stretch>
        </p:blipFill>
        <p:spPr>
          <a:xfrm>
            <a:off x="1282709" y="1562001"/>
            <a:ext cx="938865" cy="1072989"/>
          </a:xfrm>
          <a:prstGeom prst="rect">
            <a:avLst/>
          </a:prstGeom>
        </p:spPr>
      </p:pic>
      <p:sp>
        <p:nvSpPr>
          <p:cNvPr id="24" name="TextBox 23">
            <a:extLst>
              <a:ext uri="{FF2B5EF4-FFF2-40B4-BE49-F238E27FC236}">
                <a16:creationId xmlns:a16="http://schemas.microsoft.com/office/drawing/2014/main" id="{C16239AC-4846-4A30-86B5-F5CA4F38533E}"/>
              </a:ext>
            </a:extLst>
          </p:cNvPr>
          <p:cNvSpPr txBox="1"/>
          <p:nvPr/>
        </p:nvSpPr>
        <p:spPr>
          <a:xfrm>
            <a:off x="5093252" y="1686182"/>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pic>
        <p:nvPicPr>
          <p:cNvPr id="7" name="Picture 6">
            <a:extLst>
              <a:ext uri="{FF2B5EF4-FFF2-40B4-BE49-F238E27FC236}">
                <a16:creationId xmlns:a16="http://schemas.microsoft.com/office/drawing/2014/main" id="{0F4499F9-C621-4B7D-82CA-00E898EE2422}"/>
              </a:ext>
            </a:extLst>
          </p:cNvPr>
          <p:cNvPicPr>
            <a:picLocks noChangeAspect="1"/>
          </p:cNvPicPr>
          <p:nvPr/>
        </p:nvPicPr>
        <p:blipFill>
          <a:blip r:embed="rId15"/>
          <a:stretch>
            <a:fillRect/>
          </a:stretch>
        </p:blipFill>
        <p:spPr>
          <a:xfrm>
            <a:off x="9041687" y="5311590"/>
            <a:ext cx="2567948" cy="1481060"/>
          </a:xfrm>
          <a:prstGeom prst="rect">
            <a:avLst/>
          </a:prstGeom>
        </p:spPr>
      </p:pic>
      <p:pic>
        <p:nvPicPr>
          <p:cNvPr id="26" name="Picture 25" descr="A cartoon of a person&#10;&#10;Description automatically generated">
            <a:extLst>
              <a:ext uri="{FF2B5EF4-FFF2-40B4-BE49-F238E27FC236}">
                <a16:creationId xmlns:a16="http://schemas.microsoft.com/office/drawing/2014/main" id="{69E64E76-D8C9-A5B8-4FC5-5E19F6A3C40D}"/>
              </a:ext>
            </a:extLst>
          </p:cNvPr>
          <p:cNvPicPr>
            <a:picLocks noChangeAspect="1"/>
          </p:cNvPicPr>
          <p:nvPr/>
        </p:nvPicPr>
        <p:blipFill rotWithShape="1">
          <a:blip r:embed="rId16">
            <a:extLst>
              <a:ext uri="{28A0092B-C50C-407E-A947-70E740481C1C}">
                <a14:useLocalDpi xmlns:a14="http://schemas.microsoft.com/office/drawing/2010/main" val="0"/>
              </a:ext>
            </a:extLst>
          </a:blip>
          <a:srcRect b="4443"/>
          <a:stretch/>
        </p:blipFill>
        <p:spPr>
          <a:xfrm>
            <a:off x="10687217" y="1827492"/>
            <a:ext cx="1246291" cy="1452466"/>
          </a:xfrm>
          <a:prstGeom prst="rect">
            <a:avLst/>
          </a:prstGeom>
        </p:spPr>
      </p:pic>
    </p:spTree>
    <p:extLst>
      <p:ext uri="{BB962C8B-B14F-4D97-AF65-F5344CB8AC3E}">
        <p14:creationId xmlns:p14="http://schemas.microsoft.com/office/powerpoint/2010/main" val="115567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F_11.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9F_11.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9F_11.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9F_1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384100833"/>
              </p:ext>
            </p:extLst>
          </p:nvPr>
        </p:nvGraphicFramePr>
        <p:xfrm>
          <a:off x="6841022" y="1848705"/>
          <a:ext cx="3875746" cy="4663440"/>
        </p:xfrm>
        <a:graphic>
          <a:graphicData uri="http://schemas.openxmlformats.org/drawingml/2006/table">
            <a:tbl>
              <a:tblPr firstRow="1" bandRow="1">
                <a:tableStyleId>{5940675A-B579-460E-94D1-54222C63F5DA}</a:tableStyleId>
              </a:tblPr>
              <a:tblGrid>
                <a:gridCol w="2924770">
                  <a:extLst>
                    <a:ext uri="{9D8B030D-6E8A-4147-A177-3AD203B41FA5}">
                      <a16:colId xmlns:a16="http://schemas.microsoft.com/office/drawing/2014/main" val="2069531979"/>
                    </a:ext>
                  </a:extLst>
                </a:gridCol>
                <a:gridCol w="950976">
                  <a:extLst>
                    <a:ext uri="{9D8B030D-6E8A-4147-A177-3AD203B41FA5}">
                      <a16:colId xmlns:a16="http://schemas.microsoft.com/office/drawing/2014/main" val="338688613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a:solidFill>
                            <a:srgbClr val="002060"/>
                          </a:solidFill>
                          <a:latin typeface="Century Gothic" panose="020B0502020202020204" pitchFamily="34" charset="0"/>
                        </a:rPr>
                        <a:t>Sp</a:t>
                      </a:r>
                      <a:r>
                        <a:rPr lang="en-GB" sz="2800" b="0" dirty="0">
                          <a:solidFill>
                            <a:srgbClr val="002060"/>
                          </a:solidFill>
                          <a:latin typeface="Century Gothic" panose="020B0502020202020204" pitchFamily="34" charset="0"/>
                        </a:rPr>
                        <a:t>rung</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r</a:t>
                      </a:r>
                      <a:r>
                        <a:rPr lang="en-GB" sz="2800" b="1" u="sng" dirty="0" err="1">
                          <a:solidFill>
                            <a:srgbClr val="002060"/>
                          </a:solidFill>
                          <a:latin typeface="Century Gothic" panose="020B0502020202020204" pitchFamily="34" charset="0"/>
                        </a:rPr>
                        <a:t>äu</a:t>
                      </a:r>
                      <a:r>
                        <a:rPr lang="en-GB" sz="2800" b="0" dirty="0" err="1">
                          <a:solidFill>
                            <a:srgbClr val="002060"/>
                          </a:solidFill>
                          <a:latin typeface="Century Gothic" panose="020B0502020202020204" pitchFamily="34" charset="0"/>
                        </a:rPr>
                        <a:t>men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fre</a:t>
                      </a:r>
                      <a:r>
                        <a:rPr lang="en-GB" sz="2800" b="1" u="sng" dirty="0" err="1">
                          <a:solidFill>
                            <a:srgbClr val="002060"/>
                          </a:solidFill>
                          <a:latin typeface="Century Gothic" panose="020B0502020202020204" pitchFamily="34" charset="0"/>
                        </a:rPr>
                        <a:t>ss</a:t>
                      </a:r>
                      <a:r>
                        <a:rPr lang="en-GB" sz="2800" b="0" dirty="0" err="1">
                          <a:solidFill>
                            <a:srgbClr val="002060"/>
                          </a:solidFill>
                          <a:latin typeface="Century Gothic" panose="020B0502020202020204" pitchFamily="34" charset="0"/>
                        </a:rPr>
                        <a:t>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1" u="sng" dirty="0">
                          <a:solidFill>
                            <a:srgbClr val="002060"/>
                          </a:solidFill>
                          <a:latin typeface="Century Gothic" panose="020B0502020202020204" pitchFamily="34" charset="0"/>
                        </a:rPr>
                        <a:t>Sch</a:t>
                      </a:r>
                      <a:r>
                        <a:rPr lang="en-GB" sz="2800" b="0" dirty="0">
                          <a:solidFill>
                            <a:srgbClr val="002060"/>
                          </a:solidFill>
                          <a:latin typeface="Century Gothic" panose="020B0502020202020204" pitchFamily="34" charset="0"/>
                        </a:rPr>
                        <a:t>reck</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1" u="sng"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f</a:t>
                      </a:r>
                      <a:r>
                        <a:rPr lang="en-GB" sz="2800" b="1" u="sng" dirty="0" err="1">
                          <a:solidFill>
                            <a:srgbClr val="002060"/>
                          </a:solidFill>
                          <a:latin typeface="Century Gothic" panose="020B0502020202020204" pitchFamily="34" charset="0"/>
                        </a:rPr>
                        <a:t>s</a:t>
                      </a:r>
                      <a:r>
                        <a:rPr lang="en-GB" sz="2800" b="0" dirty="0" err="1">
                          <a:solidFill>
                            <a:srgbClr val="002060"/>
                          </a:solidFill>
                          <a:latin typeface="Century Gothic" panose="020B0502020202020204" pitchFamily="34" charset="0"/>
                        </a:rPr>
                        <a:t>etzen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S</a:t>
                      </a:r>
                      <a:r>
                        <a:rPr lang="en-GB" sz="2800" b="1" u="sng"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nger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M</a:t>
                      </a:r>
                      <a:r>
                        <a:rPr lang="en-GB" sz="2800" b="1" u="sng"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bel</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a:solidFill>
                            <a:srgbClr val="002060"/>
                          </a:solidFill>
                          <a:latin typeface="Century Gothic" panose="020B0502020202020204" pitchFamily="34" charset="0"/>
                        </a:rPr>
                        <a:t>St</a:t>
                      </a:r>
                      <a:r>
                        <a:rPr lang="en-GB" sz="2800" b="0" dirty="0">
                          <a:solidFill>
                            <a:srgbClr val="002060"/>
                          </a:solidFill>
                          <a:latin typeface="Century Gothic" panose="020B0502020202020204" pitchFamily="34" charset="0"/>
                        </a:rPr>
                        <a:t>olz</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f</a:t>
                      </a:r>
                      <a:r>
                        <a:rPr lang="en-GB" sz="2800" b="1" u="sng"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gen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277545486"/>
              </p:ext>
            </p:extLst>
          </p:nvPr>
        </p:nvGraphicFramePr>
        <p:xfrm>
          <a:off x="602902" y="1884028"/>
          <a:ext cx="3694176" cy="4663440"/>
        </p:xfrm>
        <a:graphic>
          <a:graphicData uri="http://schemas.openxmlformats.org/drawingml/2006/table">
            <a:tbl>
              <a:tblPr firstRow="1" bandRow="1">
                <a:tableStyleId>{5940675A-B579-460E-94D1-54222C63F5DA}</a:tableStyleId>
              </a:tblPr>
              <a:tblGrid>
                <a:gridCol w="2670048">
                  <a:extLst>
                    <a:ext uri="{9D8B030D-6E8A-4147-A177-3AD203B41FA5}">
                      <a16:colId xmlns:a16="http://schemas.microsoft.com/office/drawing/2014/main" val="2069531979"/>
                    </a:ext>
                  </a:extLst>
                </a:gridCol>
                <a:gridCol w="1024128">
                  <a:extLst>
                    <a:ext uri="{9D8B030D-6E8A-4147-A177-3AD203B41FA5}">
                      <a16:colId xmlns:a16="http://schemas.microsoft.com/office/drawing/2014/main" val="1103662833"/>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n</a:t>
                      </a:r>
                      <a:r>
                        <a:rPr lang="en-GB" sz="2800" b="1" u="sng"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mlich</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1" u="sng"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ber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err="1">
                          <a:solidFill>
                            <a:srgbClr val="002060"/>
                          </a:solidFill>
                          <a:latin typeface="Century Gothic" panose="020B0502020202020204" pitchFamily="34" charset="0"/>
                        </a:rPr>
                        <a:t>sch</a:t>
                      </a:r>
                      <a:r>
                        <a:rPr lang="en-GB" sz="2800" b="0" dirty="0" err="1">
                          <a:solidFill>
                            <a:srgbClr val="002060"/>
                          </a:solidFill>
                          <a:latin typeface="Century Gothic" panose="020B0502020202020204" pitchFamily="34" charset="0"/>
                        </a:rPr>
                        <a:t>lafen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err="1">
                          <a:solidFill>
                            <a:srgbClr val="002060"/>
                          </a:solidFill>
                          <a:latin typeface="Century Gothic" panose="020B0502020202020204" pitchFamily="34" charset="0"/>
                        </a:rPr>
                        <a:t>st</a:t>
                      </a:r>
                      <a:r>
                        <a:rPr lang="en-GB" sz="2800" b="0" dirty="0" err="1">
                          <a:solidFill>
                            <a:srgbClr val="002060"/>
                          </a:solidFill>
                          <a:latin typeface="Century Gothic" panose="020B0502020202020204" pitchFamily="34" charset="0"/>
                        </a:rPr>
                        <a:t>ecken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n</a:t>
                      </a:r>
                      <a:r>
                        <a:rPr lang="en-GB" sz="2800" b="1" u="sng"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tig</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l</a:t>
                      </a:r>
                      <a:r>
                        <a:rPr lang="en-GB" sz="2800" b="1" u="sng" dirty="0" err="1">
                          <a:solidFill>
                            <a:srgbClr val="002060"/>
                          </a:solidFill>
                          <a:latin typeface="Century Gothic" panose="020B0502020202020204" pitchFamily="34" charset="0"/>
                        </a:rPr>
                        <a:t>eu</a:t>
                      </a:r>
                      <a:r>
                        <a:rPr lang="en-GB" sz="2800" b="0" dirty="0" err="1">
                          <a:solidFill>
                            <a:srgbClr val="002060"/>
                          </a:solidFill>
                          <a:latin typeface="Century Gothic" panose="020B0502020202020204" pitchFamily="34" charset="0"/>
                        </a:rPr>
                        <a:t>chten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Erlebni</a:t>
                      </a:r>
                      <a:r>
                        <a:rPr lang="en-GB" sz="2800" b="1" u="sng" dirty="0" err="1">
                          <a:solidFill>
                            <a:srgbClr val="002060"/>
                          </a:solidFill>
                          <a:latin typeface="Century Gothic" panose="020B0502020202020204" pitchFamily="34" charset="0"/>
                        </a:rPr>
                        <a:t>s</a:t>
                      </a:r>
                      <a:endParaRPr lang="en-GB" sz="2800" b="0" u="sng"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1" u="sng" dirty="0">
                          <a:solidFill>
                            <a:srgbClr val="002060"/>
                          </a:solidFill>
                          <a:latin typeface="Century Gothic" panose="020B0502020202020204" pitchFamily="34" charset="0"/>
                        </a:rPr>
                        <a:t>S</a:t>
                      </a:r>
                      <a:r>
                        <a:rPr lang="en-GB" sz="2800" b="0" dirty="0">
                          <a:solidFill>
                            <a:srgbClr val="002060"/>
                          </a:solidFill>
                          <a:latin typeface="Century Gothic" panose="020B0502020202020204" pitchFamily="34" charset="0"/>
                        </a:rPr>
                        <a:t>ilber</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1" u="sng"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sma</a:t>
                      </a:r>
                      <a:r>
                        <a:rPr lang="en-GB" sz="2800" b="1" u="sng" dirty="0" err="1">
                          <a:solidFill>
                            <a:srgbClr val="002060"/>
                          </a:solidFill>
                          <a:latin typeface="Century Gothic" panose="020B0502020202020204" pitchFamily="34" charset="0"/>
                        </a:rPr>
                        <a:t>ß</a:t>
                      </a:r>
                      <a:endParaRPr lang="en-GB" sz="2800" b="0" u="sng"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44" y="295522"/>
            <a:ext cx="914400" cy="914400"/>
          </a:xfrm>
          <a:prstGeom prst="rect">
            <a:avLst/>
          </a:prstGeom>
        </p:spPr>
      </p:pic>
      <p:sp>
        <p:nvSpPr>
          <p:cNvPr id="43" name="Speech Bubble: Rectangle with Corners Rounded 42">
            <a:extLst>
              <a:ext uri="{FF2B5EF4-FFF2-40B4-BE49-F238E27FC236}">
                <a16:creationId xmlns:a16="http://schemas.microsoft.com/office/drawing/2014/main" id="{F3D3FC26-48FA-42CE-A8AC-6F9C4923B7BF}"/>
              </a:ext>
            </a:extLst>
          </p:cNvPr>
          <p:cNvSpPr/>
          <p:nvPr/>
        </p:nvSpPr>
        <p:spPr>
          <a:xfrm>
            <a:off x="7743380" y="531107"/>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Graphic 43" descr="Teacher">
            <a:extLst>
              <a:ext uri="{FF2B5EF4-FFF2-40B4-BE49-F238E27FC236}">
                <a16:creationId xmlns:a16="http://schemas.microsoft.com/office/drawing/2014/main" id="{C2DD83B8-7629-48FE-AABB-43AC956A5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0557" y="385826"/>
            <a:ext cx="914400" cy="914400"/>
          </a:xfrm>
          <a:prstGeom prst="rect">
            <a:avLst/>
          </a:prstGeom>
        </p:spPr>
      </p:pic>
      <p:pic>
        <p:nvPicPr>
          <p:cNvPr id="6" name="Picture 5">
            <a:extLst>
              <a:ext uri="{FF2B5EF4-FFF2-40B4-BE49-F238E27FC236}">
                <a16:creationId xmlns:a16="http://schemas.microsoft.com/office/drawing/2014/main" id="{68F8A75F-4FAD-43E0-9DB7-C4D17CDFC9DD}"/>
              </a:ext>
            </a:extLst>
          </p:cNvPr>
          <p:cNvPicPr>
            <a:picLocks noChangeAspect="1"/>
          </p:cNvPicPr>
          <p:nvPr/>
        </p:nvPicPr>
        <p:blipFill>
          <a:blip r:embed="rId5"/>
          <a:stretch>
            <a:fillRect/>
          </a:stretch>
        </p:blipFill>
        <p:spPr>
          <a:xfrm>
            <a:off x="4030556" y="233282"/>
            <a:ext cx="1624013" cy="1619250"/>
          </a:xfrm>
          <a:prstGeom prst="rect">
            <a:avLst/>
          </a:prstGeom>
        </p:spPr>
      </p:pic>
      <p:pic>
        <p:nvPicPr>
          <p:cNvPr id="7" name="Picture 6">
            <a:extLst>
              <a:ext uri="{FF2B5EF4-FFF2-40B4-BE49-F238E27FC236}">
                <a16:creationId xmlns:a16="http://schemas.microsoft.com/office/drawing/2014/main" id="{818B35DB-F52A-4280-895E-5660B4C7DF9D}"/>
              </a:ext>
            </a:extLst>
          </p:cNvPr>
          <p:cNvPicPr>
            <a:picLocks noChangeAspect="1"/>
          </p:cNvPicPr>
          <p:nvPr/>
        </p:nvPicPr>
        <p:blipFill>
          <a:blip r:embed="rId6"/>
          <a:stretch>
            <a:fillRect/>
          </a:stretch>
        </p:blipFill>
        <p:spPr>
          <a:xfrm rot="325127">
            <a:off x="10591045" y="232068"/>
            <a:ext cx="1621677" cy="1621677"/>
          </a:xfrm>
          <a:prstGeom prst="rect">
            <a:avLst/>
          </a:prstGeom>
        </p:spPr>
      </p:pic>
      <p:sp>
        <p:nvSpPr>
          <p:cNvPr id="9" name="TextBox 8">
            <a:extLst>
              <a:ext uri="{FF2B5EF4-FFF2-40B4-BE49-F238E27FC236}">
                <a16:creationId xmlns:a16="http://schemas.microsoft.com/office/drawing/2014/main" id="{3EA7510D-4339-47BE-8875-000B5DC0A0CD}"/>
              </a:ext>
            </a:extLst>
          </p:cNvPr>
          <p:cNvSpPr txBox="1"/>
          <p:nvPr/>
        </p:nvSpPr>
        <p:spPr>
          <a:xfrm>
            <a:off x="1972435" y="-90970"/>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extLst>
              <a:ext uri="{FF2B5EF4-FFF2-40B4-BE49-F238E27FC236}">
                <a16:creationId xmlns:a16="http://schemas.microsoft.com/office/drawing/2014/main" id="{C067074A-B985-4DEF-897B-D772AD78212A}"/>
              </a:ext>
            </a:extLst>
          </p:cNvPr>
          <p:cNvSpPr txBox="1"/>
          <p:nvPr/>
        </p:nvSpPr>
        <p:spPr>
          <a:xfrm>
            <a:off x="8429286" y="3134"/>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8" name="TextBox 47">
            <a:extLst>
              <a:ext uri="{FF2B5EF4-FFF2-40B4-BE49-F238E27FC236}">
                <a16:creationId xmlns:a16="http://schemas.microsoft.com/office/drawing/2014/main" id="{89E3F632-3DF6-436A-9471-5E121B71028F}"/>
              </a:ext>
            </a:extLst>
          </p:cNvPr>
          <p:cNvSpPr txBox="1"/>
          <p:nvPr/>
        </p:nvSpPr>
        <p:spPr>
          <a:xfrm>
            <a:off x="64445" y="1042906"/>
            <a:ext cx="4544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4" name="TextBox 13">
            <a:extLst>
              <a:ext uri="{FF2B5EF4-FFF2-40B4-BE49-F238E27FC236}">
                <a16:creationId xmlns:a16="http://schemas.microsoft.com/office/drawing/2014/main" id="{72AA7CC1-504E-4C56-892E-946461AECDC8}"/>
              </a:ext>
            </a:extLst>
          </p:cNvPr>
          <p:cNvSpPr txBox="1"/>
          <p:nvPr/>
        </p:nvSpPr>
        <p:spPr>
          <a:xfrm>
            <a:off x="6608494" y="1042906"/>
            <a:ext cx="4414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5" name="Speech Bubble: Rectangle with Corners Rounded 14">
            <a:extLst>
              <a:ext uri="{FF2B5EF4-FFF2-40B4-BE49-F238E27FC236}">
                <a16:creationId xmlns:a16="http://schemas.microsoft.com/office/drawing/2014/main" id="{D7EB8C98-9A20-4A8C-B2F2-F3D340C3B742}"/>
              </a:ext>
            </a:extLst>
          </p:cNvPr>
          <p:cNvSpPr/>
          <p:nvPr/>
        </p:nvSpPr>
        <p:spPr>
          <a:xfrm>
            <a:off x="1122192" y="482721"/>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63026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81245EA-2614-41B4-8125-97549347A01E}"/>
              </a:ext>
            </a:extLst>
          </p:cNvPr>
          <p:cNvSpPr txBox="1"/>
          <p:nvPr/>
        </p:nvSpPr>
        <p:spPr>
          <a:xfrm>
            <a:off x="5946679" y="1365116"/>
            <a:ext cx="498383" cy="546622"/>
          </a:xfrm>
          <a:prstGeom prst="rect">
            <a:avLst/>
          </a:prstGeom>
          <a:solidFill>
            <a:srgbClr val="00B050"/>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9AB324-7FB8-4BE3-BD6C-C7987B455CF1}"/>
              </a:ext>
            </a:extLst>
          </p:cNvPr>
          <p:cNvSpPr txBox="1"/>
          <p:nvPr/>
        </p:nvSpPr>
        <p:spPr>
          <a:xfrm>
            <a:off x="2755276" y="1540389"/>
            <a:ext cx="498383" cy="546622"/>
          </a:xfrm>
          <a:prstGeom prst="rect">
            <a:avLst/>
          </a:prstGeom>
          <a:solidFill>
            <a:srgbClr val="00B050"/>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F037176D-B286-4BAF-9F8B-A20884CA7943}"/>
              </a:ext>
            </a:extLst>
          </p:cNvPr>
          <p:cNvSpPr txBox="1"/>
          <p:nvPr/>
        </p:nvSpPr>
        <p:spPr>
          <a:xfrm>
            <a:off x="4303319" y="6091213"/>
            <a:ext cx="802557" cy="546622"/>
          </a:xfrm>
          <a:prstGeom prst="rect">
            <a:avLst/>
          </a:prstGeom>
          <a:solidFill>
            <a:srgbClr val="0070C0"/>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5865954D-B3FD-4B54-873E-B9EE1FBB94DB}"/>
              </a:ext>
            </a:extLst>
          </p:cNvPr>
          <p:cNvSpPr txBox="1"/>
          <p:nvPr/>
        </p:nvSpPr>
        <p:spPr>
          <a:xfrm>
            <a:off x="8349011" y="5366407"/>
            <a:ext cx="802557" cy="546622"/>
          </a:xfrm>
          <a:prstGeom prst="rect">
            <a:avLst/>
          </a:prstGeom>
          <a:solidFill>
            <a:srgbClr val="0070C0"/>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id="{B7220F17-FFFD-49A2-B1B7-39175C7929CD}"/>
              </a:ext>
            </a:extLst>
          </p:cNvPr>
          <p:cNvPicPr>
            <a:picLocks noChangeAspect="1"/>
          </p:cNvPicPr>
          <p:nvPr/>
        </p:nvPicPr>
        <p:blipFill>
          <a:blip r:embed="rId15"/>
          <a:stretch>
            <a:fillRect/>
          </a:stretch>
        </p:blipFill>
        <p:spPr>
          <a:xfrm>
            <a:off x="3824539" y="2162365"/>
            <a:ext cx="3474069" cy="3531833"/>
          </a:xfrm>
          <a:prstGeom prst="rect">
            <a:avLst/>
          </a:prstGeom>
        </p:spPr>
      </p:pic>
      <p:sp>
        <p:nvSpPr>
          <p:cNvPr id="16" name="TextBox 15">
            <a:extLst>
              <a:ext uri="{FF2B5EF4-FFF2-40B4-BE49-F238E27FC236}">
                <a16:creationId xmlns:a16="http://schemas.microsoft.com/office/drawing/2014/main" id="{5D120326-707C-4125-90FC-24558C482A3B}"/>
              </a:ext>
            </a:extLst>
          </p:cNvPr>
          <p:cNvSpPr txBox="1"/>
          <p:nvPr/>
        </p:nvSpPr>
        <p:spPr>
          <a:xfrm>
            <a:off x="-1205678" y="2223890"/>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ED7AB18-B66F-4C25-9ECF-D2BBC00D4D6A}"/>
              </a:ext>
            </a:extLst>
          </p:cNvPr>
          <p:cNvSpPr txBox="1"/>
          <p:nvPr/>
        </p:nvSpPr>
        <p:spPr>
          <a:xfrm>
            <a:off x="7957068" y="4160545"/>
            <a:ext cx="2183577"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H</a:t>
            </a:r>
            <a:r>
              <a:rPr lang="en-GB" sz="4800" dirty="0">
                <a:solidFill>
                  <a:srgbClr val="FF0066"/>
                </a:solidFill>
                <a:latin typeface="Century Gothic" panose="020B0502020202020204" pitchFamily="34" charset="0"/>
              </a:rPr>
              <a:t>au</a:t>
            </a:r>
            <a:r>
              <a:rPr lang="en-GB" sz="4800" dirty="0">
                <a:solidFill>
                  <a:srgbClr val="002060"/>
                </a:solidFill>
                <a:latin typeface="Century Gothic" panose="020B0502020202020204" pitchFamily="34" charset="0"/>
              </a:rPr>
              <a:t>s</a:t>
            </a:r>
          </a:p>
        </p:txBody>
      </p:sp>
      <p:sp>
        <p:nvSpPr>
          <p:cNvPr id="15" name="TextBox 14">
            <a:extLst>
              <a:ext uri="{FF2B5EF4-FFF2-40B4-BE49-F238E27FC236}">
                <a16:creationId xmlns:a16="http://schemas.microsoft.com/office/drawing/2014/main" id="{FD86C2E2-1A58-4D19-82B1-365D8AA3DEAC}"/>
              </a:ext>
            </a:extLst>
          </p:cNvPr>
          <p:cNvSpPr txBox="1"/>
          <p:nvPr/>
        </p:nvSpPr>
        <p:spPr>
          <a:xfrm>
            <a:off x="-1307332" y="3194493"/>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EB91301-D2FC-4404-A973-CC2E2D9C639E}"/>
              </a:ext>
            </a:extLst>
          </p:cNvPr>
          <p:cNvSpPr txBox="1"/>
          <p:nvPr/>
        </p:nvSpPr>
        <p:spPr>
          <a:xfrm>
            <a:off x="-1177001" y="5175419"/>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FF0066"/>
                </a:solidFill>
                <a:latin typeface="Century Gothic" panose="020B0502020202020204" pitchFamily="34" charset="0"/>
              </a:rPr>
              <a:t>sch</a:t>
            </a:r>
            <a:r>
              <a:rPr lang="en-GB" sz="4800" dirty="0" err="1">
                <a:solidFill>
                  <a:srgbClr val="002060"/>
                </a:solidFill>
                <a:latin typeface="Century Gothic" panose="020B0502020202020204" pitchFamily="34" charset="0"/>
              </a:rPr>
              <a:t>reiben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4A58B71D-2DCF-4C5E-A43A-A551890192B8}"/>
              </a:ext>
            </a:extLst>
          </p:cNvPr>
          <p:cNvSpPr txBox="1"/>
          <p:nvPr/>
        </p:nvSpPr>
        <p:spPr>
          <a:xfrm>
            <a:off x="-1533363" y="4204816"/>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FF0066"/>
                </a:solidFill>
                <a:latin typeface="Century Gothic" panose="020B0502020202020204" pitchFamily="34" charset="0"/>
              </a:rPr>
              <a:t>st</a:t>
            </a:r>
            <a:r>
              <a:rPr lang="en-GB" sz="4800" dirty="0">
                <a:solidFill>
                  <a:srgbClr val="002060"/>
                </a:solidFill>
                <a:latin typeface="Century Gothic" panose="020B0502020202020204" pitchFamily="34" charset="0"/>
              </a:rPr>
              <a:t>ark</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323D7472-BF49-45FA-84DE-7A855CE088D1}"/>
              </a:ext>
            </a:extLst>
          </p:cNvPr>
          <p:cNvSpPr txBox="1"/>
          <p:nvPr/>
        </p:nvSpPr>
        <p:spPr>
          <a:xfrm>
            <a:off x="3767754" y="5911777"/>
            <a:ext cx="39960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Century Gothic" panose="020B0502020202020204" pitchFamily="34" charset="0"/>
              </a:rPr>
              <a:t>D</a:t>
            </a:r>
            <a:r>
              <a:rPr lang="en-GB" sz="4800" dirty="0">
                <a:solidFill>
                  <a:srgbClr val="FF0066"/>
                </a:solidFill>
                <a:latin typeface="Century Gothic" panose="020B0502020202020204" pitchFamily="34" charset="0"/>
              </a:rPr>
              <a:t>eu</a:t>
            </a:r>
            <a:r>
              <a:rPr lang="en-GB" sz="4800" dirty="0">
                <a:solidFill>
                  <a:srgbClr val="002060"/>
                </a:solidFill>
                <a:latin typeface="Century Gothic" panose="020B0502020202020204" pitchFamily="34" charset="0"/>
              </a:rPr>
              <a:t>tschland</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FA530E0-7F56-414A-AF36-60F3D087AF75}"/>
              </a:ext>
            </a:extLst>
          </p:cNvPr>
          <p:cNvSpPr txBox="1"/>
          <p:nvPr/>
        </p:nvSpPr>
        <p:spPr>
          <a:xfrm>
            <a:off x="7815457" y="5221141"/>
            <a:ext cx="22911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Century Gothic" panose="020B0502020202020204" pitchFamily="34" charset="0"/>
              </a:rPr>
              <a:t>H</a:t>
            </a:r>
            <a:r>
              <a:rPr lang="en-GB" sz="4800" noProof="0" dirty="0" err="1">
                <a:solidFill>
                  <a:srgbClr val="FF0066"/>
                </a:solidFill>
                <a:latin typeface="Century Gothic" panose="020B0502020202020204" pitchFamily="34" charset="0"/>
              </a:rPr>
              <a:t>äu</a:t>
            </a:r>
            <a:r>
              <a:rPr lang="en-GB" sz="4800" noProof="0" dirty="0" err="1">
                <a:solidFill>
                  <a:srgbClr val="002060"/>
                </a:solidFill>
                <a:latin typeface="Century Gothic" panose="020B0502020202020204" pitchFamily="34" charset="0"/>
              </a:rPr>
              <a:t>ser</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414AE71-2FAB-4983-ACA9-190D3029AADB}"/>
              </a:ext>
            </a:extLst>
          </p:cNvPr>
          <p:cNvSpPr txBox="1"/>
          <p:nvPr/>
        </p:nvSpPr>
        <p:spPr>
          <a:xfrm>
            <a:off x="8221621" y="3055501"/>
            <a:ext cx="2183577"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T</a:t>
            </a:r>
            <a:r>
              <a:rPr lang="en-GB" sz="4800" dirty="0" err="1">
                <a:solidFill>
                  <a:srgbClr val="FF0066"/>
                </a:solidFill>
                <a:latin typeface="Century Gothic" panose="020B0502020202020204" pitchFamily="34" charset="0"/>
              </a:rPr>
              <a:t>ü</a:t>
            </a:r>
            <a:r>
              <a:rPr lang="en-GB" sz="4800" dirty="0" err="1">
                <a:solidFill>
                  <a:srgbClr val="002060"/>
                </a:solidFill>
                <a:latin typeface="Century Gothic" panose="020B0502020202020204" pitchFamily="34" charset="0"/>
              </a:rPr>
              <a:t>r</a:t>
            </a:r>
            <a:endParaRPr lang="en-GB" sz="4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418ECF0F-3823-48FC-8CBA-E05F9C310790}"/>
              </a:ext>
            </a:extLst>
          </p:cNvPr>
          <p:cNvSpPr txBox="1"/>
          <p:nvPr/>
        </p:nvSpPr>
        <p:spPr>
          <a:xfrm>
            <a:off x="7814260" y="2067726"/>
            <a:ext cx="238846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K</a:t>
            </a:r>
            <a:r>
              <a:rPr lang="en-GB" sz="4800" dirty="0">
                <a:solidFill>
                  <a:srgbClr val="FF0066"/>
                </a:solidFill>
                <a:latin typeface="Century Gothic" panose="020B0502020202020204" pitchFamily="34" charset="0"/>
              </a:rPr>
              <a:t>ö</a:t>
            </a:r>
            <a:r>
              <a:rPr lang="en-GB" sz="4800" dirty="0">
                <a:solidFill>
                  <a:srgbClr val="002060"/>
                </a:solidFill>
                <a:latin typeface="Century Gothic" panose="020B0502020202020204" pitchFamily="34" charset="0"/>
              </a:rPr>
              <a:t>nig</a:t>
            </a:r>
          </a:p>
        </p:txBody>
      </p:sp>
      <p:sp>
        <p:nvSpPr>
          <p:cNvPr id="25" name="TextBox 24">
            <a:extLst>
              <a:ext uri="{FF2B5EF4-FFF2-40B4-BE49-F238E27FC236}">
                <a16:creationId xmlns:a16="http://schemas.microsoft.com/office/drawing/2014/main" id="{AA4F42AE-EA36-4BCB-AB24-A31D5C50F797}"/>
              </a:ext>
            </a:extLst>
          </p:cNvPr>
          <p:cNvSpPr txBox="1"/>
          <p:nvPr/>
        </p:nvSpPr>
        <p:spPr>
          <a:xfrm>
            <a:off x="6854438" y="1267693"/>
            <a:ext cx="2388461"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sp</a:t>
            </a:r>
            <a:r>
              <a:rPr lang="en-GB" sz="4800" dirty="0" err="1">
                <a:solidFill>
                  <a:srgbClr val="FF0066"/>
                </a:solidFill>
                <a:latin typeface="Century Gothic" panose="020B0502020202020204" pitchFamily="34" charset="0"/>
              </a:rPr>
              <a:t>ä</a:t>
            </a:r>
            <a:r>
              <a:rPr lang="en-GB" sz="4800" dirty="0" err="1">
                <a:solidFill>
                  <a:srgbClr val="002060"/>
                </a:solidFill>
                <a:latin typeface="Century Gothic" panose="020B0502020202020204" pitchFamily="34" charset="0"/>
              </a:rPr>
              <a:t>t</a:t>
            </a:r>
            <a:endParaRPr lang="en-GB" sz="48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E0F2C077-DC0D-4AC9-93E9-45811048193A}"/>
              </a:ext>
            </a:extLst>
          </p:cNvPr>
          <p:cNvSpPr txBox="1"/>
          <p:nvPr/>
        </p:nvSpPr>
        <p:spPr>
          <a:xfrm>
            <a:off x="4856551" y="1223226"/>
            <a:ext cx="1684498"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gro</a:t>
            </a:r>
            <a:r>
              <a:rPr lang="en-GB" sz="4800" dirty="0" err="1">
                <a:solidFill>
                  <a:srgbClr val="FF0066"/>
                </a:solidFill>
                <a:latin typeface="Century Gothic" panose="020B0502020202020204" pitchFamily="34" charset="0"/>
              </a:rPr>
              <a:t>ß</a:t>
            </a:r>
            <a:endParaRPr lang="en-GB" sz="4800" dirty="0">
              <a:solidFill>
                <a:srgbClr val="FF0066"/>
              </a:solidFill>
              <a:latin typeface="Century Gothic" panose="020B0502020202020204" pitchFamily="34" charset="0"/>
            </a:endParaRPr>
          </a:p>
        </p:txBody>
      </p:sp>
      <p:sp>
        <p:nvSpPr>
          <p:cNvPr id="27" name="TextBox 26">
            <a:extLst>
              <a:ext uri="{FF2B5EF4-FFF2-40B4-BE49-F238E27FC236}">
                <a16:creationId xmlns:a16="http://schemas.microsoft.com/office/drawing/2014/main" id="{3FFDE150-C817-4551-A500-D3EBFB1E576E}"/>
              </a:ext>
            </a:extLst>
          </p:cNvPr>
          <p:cNvSpPr txBox="1"/>
          <p:nvPr/>
        </p:nvSpPr>
        <p:spPr>
          <a:xfrm>
            <a:off x="2290491" y="1392216"/>
            <a:ext cx="1926336"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e</a:t>
            </a:r>
            <a:r>
              <a:rPr lang="en-GB" sz="4800" dirty="0" err="1">
                <a:solidFill>
                  <a:srgbClr val="FF0066"/>
                </a:solidFill>
                <a:latin typeface="Century Gothic" panose="020B0502020202020204" pitchFamily="34" charset="0"/>
              </a:rPr>
              <a:t>ss</a:t>
            </a:r>
            <a:r>
              <a:rPr lang="en-GB" sz="4800" dirty="0" err="1">
                <a:solidFill>
                  <a:srgbClr val="002060"/>
                </a:solidFill>
                <a:latin typeface="Century Gothic" panose="020B0502020202020204" pitchFamily="34" charset="0"/>
              </a:rPr>
              <a:t>en</a:t>
            </a:r>
            <a:endParaRPr lang="en-GB" sz="4800" dirty="0">
              <a:solidFill>
                <a:srgbClr val="FF0066"/>
              </a:solidFill>
              <a:latin typeface="Century Gothic" panose="020B0502020202020204" pitchFamily="34" charset="0"/>
            </a:endParaRPr>
          </a:p>
        </p:txBody>
      </p:sp>
      <p:sp>
        <p:nvSpPr>
          <p:cNvPr id="28" name="Title 4">
            <a:extLst>
              <a:ext uri="{FF2B5EF4-FFF2-40B4-BE49-F238E27FC236}">
                <a16:creationId xmlns:a16="http://schemas.microsoft.com/office/drawing/2014/main" id="{B88745EA-510E-4FCE-9B40-3AD2C2710E5D}"/>
              </a:ext>
            </a:extLst>
          </p:cNvPr>
          <p:cNvSpPr txBox="1">
            <a:spLocks/>
          </p:cNvSpPr>
          <p:nvPr/>
        </p:nvSpPr>
        <p:spPr>
          <a:xfrm>
            <a:off x="10405198" y="1165602"/>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55417898-9C1B-471A-9806-B79E479E0E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0" name="Speech Bubble: Rectangle with Corners Rounded 29">
            <a:hlinkClick r:id="" action="ppaction://noaction">
              <a:snd r:embed="rId17" name="T2_W9_2.1.wav"/>
            </a:hlinkClick>
            <a:extLst>
              <a:ext uri="{FF2B5EF4-FFF2-40B4-BE49-F238E27FC236}">
                <a16:creationId xmlns:a16="http://schemas.microsoft.com/office/drawing/2014/main" id="{7207400F-BF46-4683-8A9C-38F698351F93}"/>
              </a:ext>
            </a:extLst>
          </p:cNvPr>
          <p:cNvSpPr/>
          <p:nvPr/>
        </p:nvSpPr>
        <p:spPr>
          <a:xfrm>
            <a:off x="4074622" y="49254"/>
            <a:ext cx="4170100"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Hör</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zu</a:t>
            </a:r>
            <a:r>
              <a:rPr lang="en-GB" sz="2400" b="1" dirty="0">
                <a:solidFill>
                  <a:prstClr val="white"/>
                </a:solidFill>
                <a:latin typeface="Century Gothic" panose="020B0502020202020204" pitchFamily="34" charset="0"/>
              </a:rPr>
              <a:t> und sag die </a:t>
            </a:r>
            <a:r>
              <a:rPr lang="en-GB" sz="2400" b="1" dirty="0" err="1">
                <a:solidFill>
                  <a:prstClr val="white"/>
                </a:solidFill>
                <a:latin typeface="Century Gothic" panose="020B0502020202020204" pitchFamily="34" charset="0"/>
              </a:rPr>
              <a:t>Wörter</a:t>
            </a:r>
            <a:r>
              <a:rPr lang="en-GB" sz="2400" b="1" dirty="0">
                <a:solidFill>
                  <a:prstClr val="white"/>
                </a:solidFill>
                <a:latin typeface="Century Gothic" panose="020B0502020202020204" pitchFamily="34" charset="0"/>
              </a:rPr>
              <a:t>.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Graphic 31" descr="Teacher">
            <a:extLst>
              <a:ext uri="{FF2B5EF4-FFF2-40B4-BE49-F238E27FC236}">
                <a16:creationId xmlns:a16="http://schemas.microsoft.com/office/drawing/2014/main" id="{4D86E572-1FE1-4FCB-9102-0E05182CE0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25343" y="-97148"/>
            <a:ext cx="914400" cy="914400"/>
          </a:xfrm>
          <a:prstGeom prst="rect">
            <a:avLst/>
          </a:prstGeom>
        </p:spPr>
      </p:pic>
      <p:sp>
        <p:nvSpPr>
          <p:cNvPr id="33" name="TextBox 32">
            <a:extLst>
              <a:ext uri="{FF2B5EF4-FFF2-40B4-BE49-F238E27FC236}">
                <a16:creationId xmlns:a16="http://schemas.microsoft.com/office/drawing/2014/main" id="{A14289E3-43DE-4362-8282-00DA8C7627D5}"/>
              </a:ext>
            </a:extLst>
          </p:cNvPr>
          <p:cNvSpPr txBox="1"/>
          <p:nvPr/>
        </p:nvSpPr>
        <p:spPr>
          <a:xfrm>
            <a:off x="0" y="710545"/>
            <a:ext cx="1124609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Help Robbie to remember all of the sounds from this term.  </a:t>
            </a:r>
          </a:p>
        </p:txBody>
      </p:sp>
      <p:sp>
        <p:nvSpPr>
          <p:cNvPr id="34" name="Speech Bubble: Rectangle with Corners Rounded 33">
            <a:extLst>
              <a:ext uri="{FF2B5EF4-FFF2-40B4-BE49-F238E27FC236}">
                <a16:creationId xmlns:a16="http://schemas.microsoft.com/office/drawing/2014/main" id="{32FC5D07-597C-4A35-A8F1-6E0E8C287F37}"/>
              </a:ext>
            </a:extLst>
          </p:cNvPr>
          <p:cNvSpPr/>
          <p:nvPr/>
        </p:nvSpPr>
        <p:spPr>
          <a:xfrm>
            <a:off x="9612426" y="3217771"/>
            <a:ext cx="2449327" cy="94277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sound the same as each other?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B1930F0C-7820-499E-A397-632E8C5B9AB0}"/>
              </a:ext>
            </a:extLst>
          </p:cNvPr>
          <p:cNvSpPr txBox="1"/>
          <p:nvPr/>
        </p:nvSpPr>
        <p:spPr>
          <a:xfrm>
            <a:off x="2394" y="43607"/>
            <a:ext cx="36600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Phonics Revision</a:t>
            </a:r>
          </a:p>
        </p:txBody>
      </p:sp>
    </p:spTree>
    <p:extLst>
      <p:ext uri="{BB962C8B-B14F-4D97-AF65-F5344CB8AC3E}">
        <p14:creationId xmlns:p14="http://schemas.microsoft.com/office/powerpoint/2010/main" val="266806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9_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9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9_2.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9_2.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9_2.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9_2.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2_W9_2.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2_W9_2.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2_W9_2.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2_W9_2.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2_W9_2.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7" grpId="0" animBg="1"/>
      <p:bldP spid="12" grpId="0" animBg="1"/>
      <p:bldP spid="16" grpId="0"/>
      <p:bldP spid="7" grpId="0"/>
      <p:bldP spid="15" grpId="0"/>
      <p:bldP spid="18" grpId="0"/>
      <p:bldP spid="19" grpId="0"/>
      <p:bldP spid="20" grpId="0"/>
      <p:bldP spid="21" grpId="0"/>
      <p:bldP spid="22" grpId="0"/>
      <p:bldP spid="23" grpId="0"/>
      <p:bldP spid="25" grpId="0"/>
      <p:bldP spid="26" grpId="0"/>
      <p:bldP spid="27"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97" y="1555944"/>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74589" y="1843523"/>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244032" y="2564813"/>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491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Sprung </a:t>
            </a:r>
          </a:p>
        </p:txBody>
      </p:sp>
      <p:sp>
        <p:nvSpPr>
          <p:cNvPr id="8" name="TextBox 7">
            <a:extLst>
              <a:ext uri="{FF2B5EF4-FFF2-40B4-BE49-F238E27FC236}">
                <a16:creationId xmlns:a16="http://schemas.microsoft.com/office/drawing/2014/main" id="{F1F2A322-9D84-CF96-D0FA-263DEEA72855}"/>
              </a:ext>
            </a:extLst>
          </p:cNvPr>
          <p:cNvSpPr txBox="1"/>
          <p:nvPr/>
        </p:nvSpPr>
        <p:spPr>
          <a:xfrm>
            <a:off x="9166403" y="5545952"/>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fügen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5343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räumen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fressen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95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Stolz</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2907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Möbel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683091"/>
            <a:ext cx="15969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Schreck</a:t>
            </a:r>
          </a:p>
        </p:txBody>
      </p:sp>
      <p:sp>
        <p:nvSpPr>
          <p:cNvPr id="11" name="TextBox 10">
            <a:extLst>
              <a:ext uri="{FF2B5EF4-FFF2-40B4-BE49-F238E27FC236}">
                <a16:creationId xmlns:a16="http://schemas.microsoft.com/office/drawing/2014/main" id="{76860CCC-EC20-5DD8-09E1-4BDB6CC9B1CB}"/>
              </a:ext>
            </a:extLst>
          </p:cNvPr>
          <p:cNvSpPr txBox="1"/>
          <p:nvPr/>
        </p:nvSpPr>
        <p:spPr>
          <a:xfrm>
            <a:off x="3800506" y="3786239"/>
            <a:ext cx="18421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aufsetzen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696048"/>
            <a:ext cx="14045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Sänger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with Corners Rounded 27">
            <a:hlinkClick r:id="" action="ppaction://noaction">
              <a:snd r:embed="rId5" name="T2_W9F_3.1.wav"/>
            </a:hlinkClick>
            <a:extLst>
              <a:ext uri="{FF2B5EF4-FFF2-40B4-BE49-F238E27FC236}">
                <a16:creationId xmlns:a16="http://schemas.microsoft.com/office/drawing/2014/main" id="{0FE0D066-3BC4-5F31-9346-04205B8322BA}"/>
              </a:ext>
            </a:extLst>
          </p:cNvPr>
          <p:cNvSpPr/>
          <p:nvPr/>
        </p:nvSpPr>
        <p:spPr>
          <a:xfrm>
            <a:off x="3542798" y="645326"/>
            <a:ext cx="4999000" cy="611944"/>
          </a:xfrm>
          <a:prstGeom prst="wedgeRoundRectCallout">
            <a:avLst>
              <a:gd name="adj1" fmla="val -58390"/>
              <a:gd name="adj2" fmla="val 11300"/>
              <a:gd name="adj3" fmla="val 16667"/>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68796" y="579073"/>
            <a:ext cx="914400" cy="914400"/>
          </a:xfrm>
          <a:prstGeom prst="rect">
            <a:avLst/>
          </a:prstGeom>
        </p:spPr>
      </p:pic>
      <p:sp>
        <p:nvSpPr>
          <p:cNvPr id="30" name="Google Shape;119;p1">
            <a:extLst>
              <a:ext uri="{FF2B5EF4-FFF2-40B4-BE49-F238E27FC236}">
                <a16:creationId xmlns:a16="http://schemas.microsoft.com/office/drawing/2014/main" id="{AC0A174C-562D-48FF-84C7-B627818A35D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1" name="Title 4">
            <a:extLst>
              <a:ext uri="{FF2B5EF4-FFF2-40B4-BE49-F238E27FC236}">
                <a16:creationId xmlns:a16="http://schemas.microsoft.com/office/drawing/2014/main" id="{4053765A-7E56-483A-AAC7-38708723C1F9}"/>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2" name="Picture 31" descr="Logo, icon&#10;&#10;Description automatically generated">
            <a:extLst>
              <a:ext uri="{FF2B5EF4-FFF2-40B4-BE49-F238E27FC236}">
                <a16:creationId xmlns:a16="http://schemas.microsoft.com/office/drawing/2014/main" id="{9DAA21B4-DF40-45DA-9237-32C5312B01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33" name="Speech Bubble: Oval 32">
            <a:extLst>
              <a:ext uri="{FF2B5EF4-FFF2-40B4-BE49-F238E27FC236}">
                <a16:creationId xmlns:a16="http://schemas.microsoft.com/office/drawing/2014/main" id="{FC34DE3F-8050-4F67-9A3E-63913B6A6C4A}"/>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3.33333E-6 -3.7037E-6 L 3.33333E-6 0.00024 C 0.00182 -0.00023 0.04674 -0.00231 0.05547 -0.00254 C 0.07304 -0.00301 0.09075 -0.00301 0.10833 -0.00324 C 0.19726 -0.00625 0.16041 -0.00509 0.33711 -0.00578 C 0.34492 -0.00578 0.3526 -0.00532 0.36041 -0.00509 C 0.41588 -0.00694 0.35 -0.00509 0.45429 -0.00509 C 0.48164 -0.00509 0.50911 -0.00555 0.53646 -0.00578 C 0.63528 -0.00324 0.46575 -0.0074 0.70065 -0.00416 C 0.71653 -0.00393 0.73216 -0.00301 0.74778 -0.00254 C 0.75455 -0.00231 0.76132 -0.00185 0.76836 -0.00185 C 0.79765 -0.00115 0.82695 -0.00115 0.85625 -0.00092 C 0.89257 0.00047 0.89531 0.00093 0.94713 0.00093 C 1.19466 0.00024 1.1638 -0.00092 1.34622 -0.00185 L 1.56054 -0.00254 L 1.56054 -0.00231 " pathEditMode="relative" rAng="0" ptsTypes="AAAAAAAAAAAAAAAA">
                                      <p:cBhvr>
                                        <p:cTn id="19" dur="14000" fill="hold"/>
                                        <p:tgtEl>
                                          <p:spTgt spid="7"/>
                                        </p:tgtEl>
                                        <p:attrNameLst>
                                          <p:attrName>ppt_x</p:attrName>
                                          <p:attrName>ppt_y</p:attrName>
                                        </p:attrNameLst>
                                      </p:cBhvr>
                                      <p:rCtr x="78021" y="-255"/>
                                    </p:animMotion>
                                  </p:childTnLst>
                                </p:cTn>
                              </p:par>
                            </p:childTnLst>
                          </p:cTn>
                        </p:par>
                        <p:par>
                          <p:cTn id="20" fill="hold">
                            <p:stCondLst>
                              <p:cond delay="14000"/>
                            </p:stCondLst>
                            <p:childTnLst>
                              <p:par>
                                <p:cTn id="21" presetID="0" presetClass="path" presetSubtype="0" accel="29417" decel="30000" fill="hold" nodeType="afterEffect">
                                  <p:stCondLst>
                                    <p:cond delay="0"/>
                                  </p:stCondLst>
                                  <p:childTnLst>
                                    <p:animMotion origin="layout" path="M 2.08333E-7 4.44444E-6 L 2.08333E-7 -0.00093 C -0.00182 0.00092 -0.04674 0.00902 -0.05534 0.00995 C -0.07292 0.0118 -0.09063 0.0118 -0.10807 0.01273 C -0.19688 0.0243 -0.16003 0.0199 -0.33633 0.02268 C -0.34414 0.02268 -0.35182 0.02083 -0.35964 0.0199 C -0.41497 0.02708 -0.34922 0.0199 -0.45326 0.0199 C -0.48047 0.0199 -0.50794 0.02175 -0.53516 0.02268 C -0.63372 0.01273 -0.46471 0.02893 -0.69896 0.0162 C -0.71484 0.01527 -0.73034 0.0118 -0.74596 0.00995 C -0.75273 0.00902 -0.75951 0.00717 -0.76654 0.00717 C -0.7957 0.00463 -0.825 0.00463 -0.85404 0.0037 C -0.89036 -0.00186 -0.8931 -0.00348 -0.94479 -0.00348 C -1.19167 -0.00093 -1.16094 0.0037 -1.34284 0.00717 L -1.55664 0.00995 L -1.55664 0.00902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9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45" y="1336992"/>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900824" y="1619493"/>
            <a:ext cx="15921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ämlich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8681363" y="5234823"/>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Ausmaß</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über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541164" y="3678455"/>
            <a:ext cx="15616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stecken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6562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911868" y="5257084"/>
            <a:ext cx="11256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Silber</a:t>
            </a:r>
          </a:p>
        </p:txBody>
      </p:sp>
      <p:sp>
        <p:nvSpPr>
          <p:cNvPr id="11" name="TextBox 10">
            <a:extLst>
              <a:ext uri="{FF2B5EF4-FFF2-40B4-BE49-F238E27FC236}">
                <a16:creationId xmlns:a16="http://schemas.microsoft.com/office/drawing/2014/main" id="{76860CCC-EC20-5DD8-09E1-4BDB6CC9B1CB}"/>
              </a:ext>
            </a:extLst>
          </p:cNvPr>
          <p:cNvSpPr txBox="1"/>
          <p:nvPr/>
        </p:nvSpPr>
        <p:spPr>
          <a:xfrm>
            <a:off x="3953170" y="3737533"/>
            <a:ext cx="10599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nötig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148155" y="3814507"/>
            <a:ext cx="1710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leuchten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4991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Erlebnis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a:t>
            </a:r>
          </a:p>
        </p:txBody>
      </p:sp>
      <p:sp>
        <p:nvSpPr>
          <p:cNvPr id="25" name="Google Shape;119;p1">
            <a:extLst>
              <a:ext uri="{FF2B5EF4-FFF2-40B4-BE49-F238E27FC236}">
                <a16:creationId xmlns:a16="http://schemas.microsoft.com/office/drawing/2014/main" id="{39B78A68-BBA7-47AC-9FE2-EECCACEB647E}"/>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 name="Title 4">
            <a:extLst>
              <a:ext uri="{FF2B5EF4-FFF2-40B4-BE49-F238E27FC236}">
                <a16:creationId xmlns:a16="http://schemas.microsoft.com/office/drawing/2014/main" id="{B8D1829C-468E-4A37-9264-662A554B134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Picture 26" descr="Logo, icon&#10;&#10;Description automatically generated">
            <a:extLst>
              <a:ext uri="{FF2B5EF4-FFF2-40B4-BE49-F238E27FC236}">
                <a16:creationId xmlns:a16="http://schemas.microsoft.com/office/drawing/2014/main" id="{17745E56-D797-4FC8-9F35-DD477131A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28" name="Speech Bubble: Oval 27">
            <a:extLst>
              <a:ext uri="{FF2B5EF4-FFF2-40B4-BE49-F238E27FC236}">
                <a16:creationId xmlns:a16="http://schemas.microsoft.com/office/drawing/2014/main" id="{A10846A4-B1B5-4352-A1FA-AEF26B7AD902}"/>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4000" fill="hold"/>
                                        <p:tgtEl>
                                          <p:spTgt spid="7"/>
                                        </p:tgtEl>
                                        <p:attrNameLst>
                                          <p:attrName>ppt_x</p:attrName>
                                          <p:attrName>ppt_y</p:attrName>
                                        </p:attrNameLst>
                                      </p:cBhvr>
                                      <p:rCtr x="78021" y="-255"/>
                                    </p:animMotion>
                                  </p:childTnLst>
                                </p:cTn>
                              </p:par>
                            </p:childTnLst>
                          </p:cTn>
                        </p:par>
                        <p:par>
                          <p:cTn id="7" fill="hold">
                            <p:stCondLst>
                              <p:cond delay="14000"/>
                            </p:stCondLst>
                            <p:childTnLst>
                              <p:par>
                                <p:cTn id="8" presetID="0" presetClass="path" presetSubtype="0" accel="18182" decel="27273" fill="hold" nodeType="afterEffect">
                                  <p:stCondLst>
                                    <p:cond delay="0"/>
                                  </p:stCondLst>
                                  <p:childTnLst>
                                    <p:animMotion origin="layout" path="M 4.79167E-6 -3.7037E-6 L 4.79167E-6 -0.00092 C -0.00183 0.00093 -0.04675 0.00903 -0.05534 0.00996 C -0.07292 0.01181 -0.09063 0.01181 -0.10808 0.01274 C -0.19688 0.02431 -0.16003 0.01991 -0.33633 0.02269 C -0.34415 0.02269 -0.35183 0.02084 -0.35964 0.01991 C -0.41498 0.02709 -0.34922 0.01991 -0.45326 0.01991 C -0.48047 0.01991 -0.50795 0.02176 -0.53516 0.02269 C -0.63373 0.01274 -0.46472 0.02894 -0.69896 0.01621 C -0.71485 0.01528 -0.73034 0.01181 -0.74597 0.00996 C -0.75274 0.00903 -0.75951 0.00718 -0.76654 0.00718 C -0.79571 0.00463 -0.825 0.00463 -0.85404 0.00371 C -0.89037 -0.00185 -0.8931 -0.00347 -0.9448 -0.00347 C -1.19167 -0.00092 -1.16094 0.00371 -1.34284 0.00718 L -1.55665 0.00996 L -1.55665 0.00903 " pathEditMode="relative" rAng="0" ptsTypes="AAAAAAAAAAAAAAAA">
                                      <p:cBhvr>
                                        <p:cTn id="9" dur="15000" fill="hold"/>
                                        <p:tgtEl>
                                          <p:spTgt spid="16"/>
                                        </p:tgtEl>
                                        <p:attrNameLst>
                                          <p:attrName>ppt_x</p:attrName>
                                          <p:attrName>ppt_y</p:attrName>
                                        </p:attrNameLst>
                                      </p:cBhvr>
                                      <p:rCtr x="-77839" y="972"/>
                                    </p:animMotion>
                                  </p:childTnLst>
                                </p:cTn>
                              </p:par>
                            </p:childTnLst>
                          </p:cTn>
                        </p:par>
                        <p:par>
                          <p:cTn id="10" fill="hold">
                            <p:stCondLst>
                              <p:cond delay="29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649041216"/>
              </p:ext>
            </p:extLst>
          </p:nvPr>
        </p:nvGraphicFramePr>
        <p:xfrm>
          <a:off x="7067773" y="2047892"/>
          <a:ext cx="3457352" cy="4663440"/>
        </p:xfrm>
        <a:graphic>
          <a:graphicData uri="http://schemas.openxmlformats.org/drawingml/2006/table">
            <a:tbl>
              <a:tblPr firstRow="1" bandRow="1">
                <a:tableStyleId>{5940675A-B579-460E-94D1-54222C63F5DA}</a:tableStyleId>
              </a:tblPr>
              <a:tblGrid>
                <a:gridCol w="345735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Sp</a:t>
                      </a:r>
                      <a:r>
                        <a:rPr lang="en-GB" sz="2800" b="0" dirty="0">
                          <a:solidFill>
                            <a:srgbClr val="002060"/>
                          </a:solidFill>
                          <a:latin typeface="Century Gothic" panose="020B0502020202020204" pitchFamily="34" charset="0"/>
                        </a:rPr>
                        <a:t>rung 💰💰</a:t>
                      </a: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0" dirty="0" err="1">
                          <a:solidFill>
                            <a:srgbClr val="002060"/>
                          </a:solidFill>
                          <a:latin typeface="Century Gothic" panose="020B0502020202020204" pitchFamily="34" charset="0"/>
                        </a:rPr>
                        <a:t>r</a:t>
                      </a:r>
                      <a:r>
                        <a:rPr lang="en-GB" sz="2800" b="1" dirty="0" err="1">
                          <a:solidFill>
                            <a:srgbClr val="002060"/>
                          </a:solidFill>
                          <a:latin typeface="Century Gothic" panose="020B0502020202020204" pitchFamily="34" charset="0"/>
                        </a:rPr>
                        <a:t>äu</a:t>
                      </a:r>
                      <a:r>
                        <a:rPr lang="en-GB" sz="2800" b="0" dirty="0" err="1">
                          <a:solidFill>
                            <a:srgbClr val="002060"/>
                          </a:solidFill>
                          <a:latin typeface="Century Gothic" panose="020B0502020202020204" pitchFamily="34" charset="0"/>
                        </a:rPr>
                        <a:t>men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fre</a:t>
                      </a:r>
                      <a:r>
                        <a:rPr lang="en-GB" sz="2800" b="1" dirty="0" err="1">
                          <a:solidFill>
                            <a:srgbClr val="002060"/>
                          </a:solidFill>
                          <a:latin typeface="Century Gothic" panose="020B0502020202020204" pitchFamily="34" charset="0"/>
                        </a:rPr>
                        <a:t>ss</a:t>
                      </a:r>
                      <a:r>
                        <a:rPr lang="en-GB" sz="2800" b="0" dirty="0" err="1">
                          <a:solidFill>
                            <a:srgbClr val="002060"/>
                          </a:solidFill>
                          <a:latin typeface="Century Gothic" panose="020B0502020202020204" pitchFamily="34" charset="0"/>
                        </a:rPr>
                        <a:t>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1" dirty="0">
                          <a:solidFill>
                            <a:srgbClr val="002060"/>
                          </a:solidFill>
                          <a:latin typeface="Century Gothic" panose="020B0502020202020204" pitchFamily="34" charset="0"/>
                        </a:rPr>
                        <a:t>Sch</a:t>
                      </a:r>
                      <a:r>
                        <a:rPr lang="en-GB" sz="2800" b="0" dirty="0">
                          <a:solidFill>
                            <a:srgbClr val="002060"/>
                          </a:solidFill>
                          <a:latin typeface="Century Gothic" panose="020B0502020202020204" pitchFamily="34" charset="0"/>
                        </a:rPr>
                        <a:t>reck 💰💰</a:t>
                      </a: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f</a:t>
                      </a:r>
                      <a:r>
                        <a:rPr lang="en-GB" sz="2800" b="1" dirty="0" err="1">
                          <a:solidFill>
                            <a:srgbClr val="002060"/>
                          </a:solidFill>
                          <a:latin typeface="Century Gothic" panose="020B0502020202020204" pitchFamily="34" charset="0"/>
                        </a:rPr>
                        <a:t>s</a:t>
                      </a:r>
                      <a:r>
                        <a:rPr lang="en-GB" sz="2800" b="0" dirty="0" err="1">
                          <a:solidFill>
                            <a:srgbClr val="002060"/>
                          </a:solidFill>
                          <a:latin typeface="Century Gothic" panose="020B0502020202020204" pitchFamily="34" charset="0"/>
                        </a:rPr>
                        <a:t>etzen</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S</a:t>
                      </a:r>
                      <a:r>
                        <a:rPr lang="en-GB" sz="2800" b="1"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nger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M</a:t>
                      </a:r>
                      <a:r>
                        <a:rPr lang="en-GB" sz="2800" b="1"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bel</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St</a:t>
                      </a:r>
                      <a:r>
                        <a:rPr lang="en-GB" sz="2800" b="0" dirty="0">
                          <a:solidFill>
                            <a:srgbClr val="002060"/>
                          </a:solidFill>
                          <a:latin typeface="Century Gothic" panose="020B0502020202020204" pitchFamily="34" charset="0"/>
                        </a:rPr>
                        <a:t>olz 💰</a:t>
                      </a: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err="1">
                          <a:solidFill>
                            <a:srgbClr val="002060"/>
                          </a:solidFill>
                          <a:latin typeface="Century Gothic" panose="020B0502020202020204" pitchFamily="34" charset="0"/>
                        </a:rPr>
                        <a:t>f</a:t>
                      </a:r>
                      <a:r>
                        <a:rPr lang="en-GB" sz="2800" b="1"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gen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3529751917"/>
              </p:ext>
            </p:extLst>
          </p:nvPr>
        </p:nvGraphicFramePr>
        <p:xfrm>
          <a:off x="2461189" y="2134554"/>
          <a:ext cx="3159392" cy="4663440"/>
        </p:xfrm>
        <a:graphic>
          <a:graphicData uri="http://schemas.openxmlformats.org/drawingml/2006/table">
            <a:tbl>
              <a:tblPr firstRow="1" bandRow="1">
                <a:tableStyleId>{5940675A-B579-460E-94D1-54222C63F5DA}</a:tableStyleId>
              </a:tblPr>
              <a:tblGrid>
                <a:gridCol w="315939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mlich</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ber</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sch</a:t>
                      </a:r>
                      <a:r>
                        <a:rPr lang="en-GB" sz="2800" b="0" dirty="0" err="1">
                          <a:solidFill>
                            <a:srgbClr val="002060"/>
                          </a:solidFill>
                          <a:latin typeface="Century Gothic" panose="020B0502020202020204" pitchFamily="34" charset="0"/>
                        </a:rPr>
                        <a:t>lafen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st</a:t>
                      </a:r>
                      <a:r>
                        <a:rPr lang="en-GB" sz="2800" b="0" dirty="0" err="1">
                          <a:solidFill>
                            <a:srgbClr val="002060"/>
                          </a:solidFill>
                          <a:latin typeface="Century Gothic" panose="020B0502020202020204" pitchFamily="34" charset="0"/>
                        </a:rPr>
                        <a:t>ecken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tig</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l</a:t>
                      </a:r>
                      <a:r>
                        <a:rPr lang="en-GB" sz="2800" b="1" dirty="0" err="1">
                          <a:solidFill>
                            <a:srgbClr val="002060"/>
                          </a:solidFill>
                          <a:latin typeface="Century Gothic" panose="020B0502020202020204" pitchFamily="34" charset="0"/>
                        </a:rPr>
                        <a:t>eu</a:t>
                      </a:r>
                      <a:r>
                        <a:rPr lang="en-GB" sz="2800" b="0" dirty="0" err="1">
                          <a:solidFill>
                            <a:srgbClr val="002060"/>
                          </a:solidFill>
                          <a:latin typeface="Century Gothic" panose="020B0502020202020204" pitchFamily="34" charset="0"/>
                        </a:rPr>
                        <a:t>chten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Erlebni</a:t>
                      </a:r>
                      <a:r>
                        <a:rPr lang="en-GB" sz="2800" b="1" dirty="0" err="1">
                          <a:solidFill>
                            <a:srgbClr val="002060"/>
                          </a:solidFill>
                          <a:latin typeface="Century Gothic" panose="020B0502020202020204" pitchFamily="34" charset="0"/>
                        </a:rPr>
                        <a:t>s</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1" dirty="0">
                          <a:solidFill>
                            <a:srgbClr val="002060"/>
                          </a:solidFill>
                          <a:latin typeface="Century Gothic" panose="020B0502020202020204" pitchFamily="34" charset="0"/>
                        </a:rPr>
                        <a:t>S</a:t>
                      </a:r>
                      <a:r>
                        <a:rPr lang="en-GB" sz="2800" b="0" dirty="0">
                          <a:solidFill>
                            <a:srgbClr val="002060"/>
                          </a:solidFill>
                          <a:latin typeface="Century Gothic" panose="020B0502020202020204" pitchFamily="34" charset="0"/>
                        </a:rPr>
                        <a:t>ilber💰💰</a:t>
                      </a: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1"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sma</a:t>
                      </a:r>
                      <a:r>
                        <a:rPr lang="en-GB" sz="2800" b="1" dirty="0" err="1">
                          <a:solidFill>
                            <a:srgbClr val="002060"/>
                          </a:solidFill>
                          <a:latin typeface="Century Gothic" panose="020B0502020202020204" pitchFamily="34" charset="0"/>
                        </a:rPr>
                        <a:t>ß</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693317" y="1589213"/>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78932" y="1502878"/>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pic>
        <p:nvPicPr>
          <p:cNvPr id="13" name="Google Shape;338;p8">
            <a:hlinkClick r:id="" action="ppaction://noaction">
              <a:snd r:embed="rId5" name="T2_W9F_5.8.wav"/>
            </a:hlinkClick>
            <a:extLst>
              <a:ext uri="{FF2B5EF4-FFF2-40B4-BE49-F238E27FC236}">
                <a16:creationId xmlns:a16="http://schemas.microsoft.com/office/drawing/2014/main" id="{807D66E7-0E28-4870-BA67-EF6BB0878E57}"/>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2185356"/>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hlinkClick r:id="" action="ppaction://noaction">
              <a:snd r:embed="rId8" name="T2_W9F_5.18.wav"/>
            </a:hlinkClick>
            <a:extLst>
              <a:ext uri="{FF2B5EF4-FFF2-40B4-BE49-F238E27FC236}">
                <a16:creationId xmlns:a16="http://schemas.microsoft.com/office/drawing/2014/main" id="{8255EE7B-95DF-42FE-9F34-6A557F07CD2F}"/>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2706164"/>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hlinkClick r:id="" action="ppaction://noaction">
              <a:snd r:embed="rId9" name="T2_W9F_5.12.wav"/>
            </a:hlinkClick>
            <a:extLst>
              <a:ext uri="{FF2B5EF4-FFF2-40B4-BE49-F238E27FC236}">
                <a16:creationId xmlns:a16="http://schemas.microsoft.com/office/drawing/2014/main" id="{8831B359-6829-474B-BE2F-B4AE9FAEBD5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3226972"/>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hlinkClick r:id="" action="ppaction://noaction">
              <a:snd r:embed="rId10" name="T2_W9F_5.16.wav"/>
            </a:hlinkClick>
            <a:extLst>
              <a:ext uri="{FF2B5EF4-FFF2-40B4-BE49-F238E27FC236}">
                <a16:creationId xmlns:a16="http://schemas.microsoft.com/office/drawing/2014/main" id="{018B5F47-7606-4703-B843-CAA5BB62FDE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3747780"/>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hlinkClick r:id="" action="ppaction://noaction">
              <a:snd r:embed="rId11" name="T2_W9F_5.9.wav"/>
            </a:hlinkClick>
            <a:extLst>
              <a:ext uri="{FF2B5EF4-FFF2-40B4-BE49-F238E27FC236}">
                <a16:creationId xmlns:a16="http://schemas.microsoft.com/office/drawing/2014/main" id="{FA128F92-9435-44CF-A48D-161DDAD7D914}"/>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4268588"/>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hlinkClick r:id="" action="ppaction://noaction">
              <a:snd r:embed="rId12" name="T2_W9F_5.6.wav"/>
            </a:hlinkClick>
            <a:extLst>
              <a:ext uri="{FF2B5EF4-FFF2-40B4-BE49-F238E27FC236}">
                <a16:creationId xmlns:a16="http://schemas.microsoft.com/office/drawing/2014/main" id="{E23464A2-6D5D-4657-8EAE-D931DC7262A5}"/>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4789396"/>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3" name="T2_W9F_5.3.wav"/>
            </a:hlinkClick>
            <a:extLst>
              <a:ext uri="{FF2B5EF4-FFF2-40B4-BE49-F238E27FC236}">
                <a16:creationId xmlns:a16="http://schemas.microsoft.com/office/drawing/2014/main" id="{345AB1B5-EB2E-42F5-B23E-75D1D4C29DA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5310204"/>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hlinkClick r:id="" action="ppaction://noaction">
              <a:snd r:embed="rId14" name="T2_W9F_5.14.wav"/>
            </a:hlinkClick>
            <a:extLst>
              <a:ext uri="{FF2B5EF4-FFF2-40B4-BE49-F238E27FC236}">
                <a16:creationId xmlns:a16="http://schemas.microsoft.com/office/drawing/2014/main" id="{83007BAA-8522-44B6-ACAA-CA727D5E5992}"/>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5831012"/>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hlinkClick r:id="" action="ppaction://noaction">
              <a:snd r:embed="rId15" name="T2_W9F_5.2.wav"/>
            </a:hlinkClick>
            <a:extLst>
              <a:ext uri="{FF2B5EF4-FFF2-40B4-BE49-F238E27FC236}">
                <a16:creationId xmlns:a16="http://schemas.microsoft.com/office/drawing/2014/main" id="{45AC3D44-F6B1-4D5F-B393-E974138E044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88187" y="6351818"/>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hlinkClick r:id="" action="ppaction://noaction">
              <a:snd r:embed="rId16" name="T2_W9F_5.15.wav"/>
            </a:hlinkClick>
            <a:extLst>
              <a:ext uri="{FF2B5EF4-FFF2-40B4-BE49-F238E27FC236}">
                <a16:creationId xmlns:a16="http://schemas.microsoft.com/office/drawing/2014/main" id="{BFE62BCE-932A-4264-9F16-7CB8F23C7F10}"/>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hlinkClick r:id="" action="ppaction://noaction">
              <a:snd r:embed="rId17" name="T2_W9F_5.10.wav"/>
            </a:hlinkClick>
            <a:extLst>
              <a:ext uri="{FF2B5EF4-FFF2-40B4-BE49-F238E27FC236}">
                <a16:creationId xmlns:a16="http://schemas.microsoft.com/office/drawing/2014/main" id="{2AB3B25B-6B99-45E9-BCEC-C6FEFE92C92C}"/>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2658537"/>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hlinkClick r:id="" action="ppaction://noaction">
              <a:snd r:embed="rId18" name="T2_W9F_5.4.wav"/>
            </a:hlinkClick>
            <a:extLst>
              <a:ext uri="{FF2B5EF4-FFF2-40B4-BE49-F238E27FC236}">
                <a16:creationId xmlns:a16="http://schemas.microsoft.com/office/drawing/2014/main" id="{8246469F-03F0-431F-920F-F38052FD8163}"/>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3182520"/>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9" name="T2_W9F_5.13.wav"/>
            </a:hlinkClick>
            <a:extLst>
              <a:ext uri="{FF2B5EF4-FFF2-40B4-BE49-F238E27FC236}">
                <a16:creationId xmlns:a16="http://schemas.microsoft.com/office/drawing/2014/main" id="{94AD828C-09DD-44A5-A152-245A94BA08FB}"/>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3706503"/>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20" name="T2_W9F_5.1.wav"/>
            </a:hlinkClick>
            <a:extLst>
              <a:ext uri="{FF2B5EF4-FFF2-40B4-BE49-F238E27FC236}">
                <a16:creationId xmlns:a16="http://schemas.microsoft.com/office/drawing/2014/main" id="{B73B6065-ECF0-40D7-9C8B-8B6C691FE4B1}"/>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4230486"/>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21" name="T2_W9F_5.11.wav"/>
            </a:hlinkClick>
            <a:extLst>
              <a:ext uri="{FF2B5EF4-FFF2-40B4-BE49-F238E27FC236}">
                <a16:creationId xmlns:a16="http://schemas.microsoft.com/office/drawing/2014/main" id="{181D64DC-A459-456D-A01A-FB05F504371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4754469"/>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22" name="T2_W9F_5.7.wav"/>
            </a:hlinkClick>
            <a:extLst>
              <a:ext uri="{FF2B5EF4-FFF2-40B4-BE49-F238E27FC236}">
                <a16:creationId xmlns:a16="http://schemas.microsoft.com/office/drawing/2014/main" id="{73B8CB85-9BA5-4CA1-A684-905B0AB65F05}"/>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5278452"/>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23" name="T2_W9F_5.17.wav"/>
            </a:hlinkClick>
            <a:extLst>
              <a:ext uri="{FF2B5EF4-FFF2-40B4-BE49-F238E27FC236}">
                <a16:creationId xmlns:a16="http://schemas.microsoft.com/office/drawing/2014/main" id="{15982357-063F-4C40-9B34-C5952EE76C7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5802435"/>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24" name="T2_W9F_5.5.wav"/>
            </a:hlinkClick>
            <a:extLst>
              <a:ext uri="{FF2B5EF4-FFF2-40B4-BE49-F238E27FC236}">
                <a16:creationId xmlns:a16="http://schemas.microsoft.com/office/drawing/2014/main" id="{9F36A5C8-9C7D-4588-9920-72E46DA753A3}"/>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6326417"/>
            <a:ext cx="361614" cy="355832"/>
          </a:xfrm>
          <a:prstGeom prst="rect">
            <a:avLst/>
          </a:prstGeom>
          <a:noFill/>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9E8A6C2A-4376-4E13-B724-50B147E4F1EA}"/>
              </a:ext>
            </a:extLst>
          </p:cNvPr>
          <p:cNvPicPr>
            <a:picLocks noChangeAspect="1"/>
          </p:cNvPicPr>
          <p:nvPr/>
        </p:nvPicPr>
        <p:blipFill>
          <a:blip r:embed="rId25"/>
          <a:stretch>
            <a:fillRect/>
          </a:stretch>
        </p:blipFill>
        <p:spPr>
          <a:xfrm>
            <a:off x="123018" y="91888"/>
            <a:ext cx="536494" cy="493819"/>
          </a:xfrm>
          <a:prstGeom prst="rect">
            <a:avLst/>
          </a:prstGeom>
        </p:spPr>
      </p:pic>
      <p:sp>
        <p:nvSpPr>
          <p:cNvPr id="40" name="Title 4">
            <a:extLst>
              <a:ext uri="{FF2B5EF4-FFF2-40B4-BE49-F238E27FC236}">
                <a16:creationId xmlns:a16="http://schemas.microsoft.com/office/drawing/2014/main" id="{B5321555-F7E1-4AFA-A48A-E5CE3ECF4E3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1" name="Picture 40" descr="Logo, icon&#10;&#10;Description automatically generated">
            <a:extLst>
              <a:ext uri="{FF2B5EF4-FFF2-40B4-BE49-F238E27FC236}">
                <a16:creationId xmlns:a16="http://schemas.microsoft.com/office/drawing/2014/main" id="{03C82581-4D6D-4C7C-97D8-F4C83E269D7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44" name="Speech Bubble: Oval 43">
            <a:extLst>
              <a:ext uri="{FF2B5EF4-FFF2-40B4-BE49-F238E27FC236}">
                <a16:creationId xmlns:a16="http://schemas.microsoft.com/office/drawing/2014/main" id="{FE9A1CAB-9CD2-4571-94CE-CCF9D6B3CD2A}"/>
              </a:ext>
            </a:extLst>
          </p:cNvPr>
          <p:cNvSpPr/>
          <p:nvPr/>
        </p:nvSpPr>
        <p:spPr>
          <a:xfrm>
            <a:off x="10312186" y="91888"/>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56396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56978" y="-45931"/>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normAutofit fontScale="90000"/>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hlinkClick r:id="" action="ppaction://noaction">
              <a:snd r:embed="rId18" name="T2_W9F_6.1.wav"/>
            </a:hlinkClick>
            <a:extLst>
              <a:ext uri="{FF2B5EF4-FFF2-40B4-BE49-F238E27FC236}">
                <a16:creationId xmlns:a16="http://schemas.microsoft.com/office/drawing/2014/main" id="{7C263B6D-8AA3-4114-9637-0345462F7B3E}"/>
              </a:ext>
            </a:extLst>
          </p:cNvPr>
          <p:cNvSpPr/>
          <p:nvPr/>
        </p:nvSpPr>
        <p:spPr>
          <a:xfrm>
            <a:off x="5117191" y="81907"/>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a:hlinkClick r:id="" action="ppaction://noaction">
              <a:snd r:embed="rId18" name="T2_W9F_6.1.wav"/>
            </a:hlinkClick>
          </p:cNvPr>
          <p:cNvSpPr/>
          <p:nvPr/>
        </p:nvSpPr>
        <p:spPr>
          <a:xfrm>
            <a:off x="5271215" y="128032"/>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Sag die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1-12.</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55" name="TextBox 54">
            <a:extLst>
              <a:ext uri="{FF2B5EF4-FFF2-40B4-BE49-F238E27FC236}">
                <a16:creationId xmlns:a16="http://schemas.microsoft.com/office/drawing/2014/main" id="{9C9AB4B5-4228-4934-9355-6954136A168F}"/>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6" name="TextBox 55">
            <a:extLst>
              <a:ext uri="{FF2B5EF4-FFF2-40B4-BE49-F238E27FC236}">
                <a16:creationId xmlns:a16="http://schemas.microsoft.com/office/drawing/2014/main" id="{15ED518C-448A-4148-833A-C1B803CF78F4}"/>
              </a:ext>
            </a:extLst>
          </p:cNvPr>
          <p:cNvSpPr txBox="1"/>
          <p:nvPr/>
        </p:nvSpPr>
        <p:spPr>
          <a:xfrm>
            <a:off x="1563015" y="4859440"/>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7" name="TextBox 56">
            <a:extLst>
              <a:ext uri="{FF2B5EF4-FFF2-40B4-BE49-F238E27FC236}">
                <a16:creationId xmlns:a16="http://schemas.microsoft.com/office/drawing/2014/main" id="{B05F16BE-3C83-45AB-9933-E05FEAE1DC5B}"/>
              </a:ext>
            </a:extLst>
          </p:cNvPr>
          <p:cNvSpPr txBox="1"/>
          <p:nvPr/>
        </p:nvSpPr>
        <p:spPr>
          <a:xfrm>
            <a:off x="3251690" y="4866550"/>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8" name="TextBox 57">
            <a:extLst>
              <a:ext uri="{FF2B5EF4-FFF2-40B4-BE49-F238E27FC236}">
                <a16:creationId xmlns:a16="http://schemas.microsoft.com/office/drawing/2014/main" id="{02231B72-4D32-441D-B804-1BBF99016DA9}"/>
              </a:ext>
            </a:extLst>
          </p:cNvPr>
          <p:cNvSpPr txBox="1"/>
          <p:nvPr/>
        </p:nvSpPr>
        <p:spPr>
          <a:xfrm>
            <a:off x="5119898" y="4853735"/>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9" name="TextBox 58">
            <a:extLst>
              <a:ext uri="{FF2B5EF4-FFF2-40B4-BE49-F238E27FC236}">
                <a16:creationId xmlns:a16="http://schemas.microsoft.com/office/drawing/2014/main" id="{5DF546F3-BAB8-4814-8BEF-3C7635415ABC}"/>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0" name="TextBox 59">
            <a:extLst>
              <a:ext uri="{FF2B5EF4-FFF2-40B4-BE49-F238E27FC236}">
                <a16:creationId xmlns:a16="http://schemas.microsoft.com/office/drawing/2014/main" id="{E20122F2-475E-456A-9696-0C3E0F3E2667}"/>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1" name="TextBox 60">
            <a:extLst>
              <a:ext uri="{FF2B5EF4-FFF2-40B4-BE49-F238E27FC236}">
                <a16:creationId xmlns:a16="http://schemas.microsoft.com/office/drawing/2014/main" id="{8D7F4D81-E354-4FF3-86A2-7245A301B85B}"/>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2" name="TextBox 61">
            <a:extLst>
              <a:ext uri="{FF2B5EF4-FFF2-40B4-BE49-F238E27FC236}">
                <a16:creationId xmlns:a16="http://schemas.microsoft.com/office/drawing/2014/main" id="{A534A6C1-A43C-49F3-B9BE-353D51CB03E9}"/>
              </a:ext>
            </a:extLst>
          </p:cNvPr>
          <p:cNvSpPr txBox="1"/>
          <p:nvPr/>
        </p:nvSpPr>
        <p:spPr>
          <a:xfrm>
            <a:off x="2144009" y="5774621"/>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3" name="TextBox 62">
            <a:extLst>
              <a:ext uri="{FF2B5EF4-FFF2-40B4-BE49-F238E27FC236}">
                <a16:creationId xmlns:a16="http://schemas.microsoft.com/office/drawing/2014/main" id="{B13B9219-4CED-400D-8C35-044BFDB46D98}"/>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4" name="TextBox 63">
            <a:extLst>
              <a:ext uri="{FF2B5EF4-FFF2-40B4-BE49-F238E27FC236}">
                <a16:creationId xmlns:a16="http://schemas.microsoft.com/office/drawing/2014/main" id="{38CCC9A7-CB5F-431A-B171-C71212C66D40}"/>
              </a:ext>
            </a:extLst>
          </p:cNvPr>
          <p:cNvSpPr txBox="1"/>
          <p:nvPr/>
        </p:nvSpPr>
        <p:spPr>
          <a:xfrm>
            <a:off x="5636441" y="57476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5" name="TextBox 64">
            <a:extLst>
              <a:ext uri="{FF2B5EF4-FFF2-40B4-BE49-F238E27FC236}">
                <a16:creationId xmlns:a16="http://schemas.microsoft.com/office/drawing/2014/main" id="{14C107F8-9AA8-4F50-8F81-0E3419302497}"/>
              </a:ext>
            </a:extLst>
          </p:cNvPr>
          <p:cNvSpPr txBox="1"/>
          <p:nvPr/>
        </p:nvSpPr>
        <p:spPr>
          <a:xfrm>
            <a:off x="7496357" y="574763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elf</a:t>
            </a:r>
          </a:p>
        </p:txBody>
      </p:sp>
      <p:sp>
        <p:nvSpPr>
          <p:cNvPr id="66" name="TextBox 65">
            <a:extLst>
              <a:ext uri="{FF2B5EF4-FFF2-40B4-BE49-F238E27FC236}">
                <a16:creationId xmlns:a16="http://schemas.microsoft.com/office/drawing/2014/main" id="{284917CC-8B4A-45B7-A979-57C73114F103}"/>
              </a:ext>
            </a:extLst>
          </p:cNvPr>
          <p:cNvSpPr txBox="1"/>
          <p:nvPr/>
        </p:nvSpPr>
        <p:spPr>
          <a:xfrm>
            <a:off x="8860676" y="5726043"/>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7" name="TextBox 66">
            <a:extLst>
              <a:ext uri="{FF2B5EF4-FFF2-40B4-BE49-F238E27FC236}">
                <a16:creationId xmlns:a16="http://schemas.microsoft.com/office/drawing/2014/main" id="{59C9EBA8-C875-45A1-BF85-0A20D095197D}"/>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ea typeface="+mn-ea"/>
                <a:cs typeface="+mn-cs"/>
              </a:rPr>
              <a:t>- - - - - - - - - - - - - - - - - - - - - - - - - - - - - - -</a:t>
            </a:r>
          </a:p>
        </p:txBody>
      </p:sp>
      <p:pic>
        <p:nvPicPr>
          <p:cNvPr id="69" name="Picture 10" descr="Contando, Matemáticas, Números">
            <a:extLst>
              <a:ext uri="{FF2B5EF4-FFF2-40B4-BE49-F238E27FC236}">
                <a16:creationId xmlns:a16="http://schemas.microsoft.com/office/drawing/2014/main" id="{CDB28A25-01A2-45A0-AAA1-C622DD0948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Contando, Matemáticas, Números">
            <a:extLst>
              <a:ext uri="{FF2B5EF4-FFF2-40B4-BE49-F238E27FC236}">
                <a16:creationId xmlns:a16="http://schemas.microsoft.com/office/drawing/2014/main" id="{86355C2C-D083-4898-9025-98D60714732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Contando, Matemáticas, Números">
            <a:extLst>
              <a:ext uri="{FF2B5EF4-FFF2-40B4-BE49-F238E27FC236}">
                <a16:creationId xmlns:a16="http://schemas.microsoft.com/office/drawing/2014/main" id="{56B0AAD2-17E5-431B-9645-A5B289BB597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Contando, Matemáticas, Números">
            <a:extLst>
              <a:ext uri="{FF2B5EF4-FFF2-40B4-BE49-F238E27FC236}">
                <a16:creationId xmlns:a16="http://schemas.microsoft.com/office/drawing/2014/main" id="{B3D29062-B4FF-4246-B004-DA328DB0B9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ontando, Cinco, Matemáticas, Números">
            <a:extLst>
              <a:ext uri="{FF2B5EF4-FFF2-40B4-BE49-F238E27FC236}">
                <a16:creationId xmlns:a16="http://schemas.microsoft.com/office/drawing/2014/main" id="{5EFA02D7-DD10-4266-96C7-2FB436A12D7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ontando, Cuatro, Matemáticas, Números">
            <a:extLst>
              <a:ext uri="{FF2B5EF4-FFF2-40B4-BE49-F238E27FC236}">
                <a16:creationId xmlns:a16="http://schemas.microsoft.com/office/drawing/2014/main" id="{4199BE31-77CB-4870-BFD7-3A35C5DAA3E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Contando, Ocho, Matemáticas, Números">
            <a:extLst>
              <a:ext uri="{FF2B5EF4-FFF2-40B4-BE49-F238E27FC236}">
                <a16:creationId xmlns:a16="http://schemas.microsoft.com/office/drawing/2014/main" id="{21C002DE-8B3C-48CE-8FB9-823CB288C63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Contando, Matemáticas, Números">
            <a:extLst>
              <a:ext uri="{FF2B5EF4-FFF2-40B4-BE49-F238E27FC236}">
                <a16:creationId xmlns:a16="http://schemas.microsoft.com/office/drawing/2014/main" id="{2C21A90F-7127-4999-A01A-34E46019B6A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Contando, Matemáticas, Nueve, Números">
            <a:extLst>
              <a:ext uri="{FF2B5EF4-FFF2-40B4-BE49-F238E27FC236}">
                <a16:creationId xmlns:a16="http://schemas.microsoft.com/office/drawing/2014/main" id="{81230679-6F99-4140-BAD5-027D3364AA4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29"/>
          <a:stretch>
            <a:fillRect/>
          </a:stretch>
        </p:blipFill>
        <p:spPr>
          <a:xfrm>
            <a:off x="1836835" y="1082099"/>
            <a:ext cx="1327349" cy="1043267"/>
          </a:xfrm>
          <a:prstGeom prst="rect">
            <a:avLst/>
          </a:prstGeom>
        </p:spPr>
      </p:pic>
      <p:pic>
        <p:nvPicPr>
          <p:cNvPr id="79" name="Picture 78">
            <a:extLst>
              <a:ext uri="{FF2B5EF4-FFF2-40B4-BE49-F238E27FC236}">
                <a16:creationId xmlns:a16="http://schemas.microsoft.com/office/drawing/2014/main" id="{5F603F25-5CEB-435E-96BD-78E1FD90FF09}"/>
              </a:ext>
            </a:extLst>
          </p:cNvPr>
          <p:cNvPicPr>
            <a:picLocks noChangeAspect="1"/>
          </p:cNvPicPr>
          <p:nvPr/>
        </p:nvPicPr>
        <p:blipFill>
          <a:blip r:embed="rId30"/>
          <a:stretch>
            <a:fillRect/>
          </a:stretch>
        </p:blipFill>
        <p:spPr>
          <a:xfrm>
            <a:off x="2258665" y="2652060"/>
            <a:ext cx="1332577" cy="1102287"/>
          </a:xfrm>
          <a:prstGeom prst="rect">
            <a:avLst/>
          </a:prstGeom>
        </p:spPr>
      </p:pic>
      <p:pic>
        <p:nvPicPr>
          <p:cNvPr id="80" name="Picture 79">
            <a:extLst>
              <a:ext uri="{FF2B5EF4-FFF2-40B4-BE49-F238E27FC236}">
                <a16:creationId xmlns:a16="http://schemas.microsoft.com/office/drawing/2014/main" id="{96F0FE38-2300-4A5C-88DB-57D7360A9D52}"/>
              </a:ext>
            </a:extLst>
          </p:cNvPr>
          <p:cNvPicPr>
            <a:picLocks noChangeAspect="1"/>
          </p:cNvPicPr>
          <p:nvPr/>
        </p:nvPicPr>
        <p:blipFill>
          <a:blip r:embed="rId31"/>
          <a:stretch>
            <a:fillRect/>
          </a:stretch>
        </p:blipFill>
        <p:spPr>
          <a:xfrm>
            <a:off x="8031984" y="2735016"/>
            <a:ext cx="1608134" cy="1199894"/>
          </a:xfrm>
          <a:prstGeom prst="rect">
            <a:avLst/>
          </a:prstGeom>
        </p:spPr>
      </p:pic>
      <p:sp>
        <p:nvSpPr>
          <p:cNvPr id="43" name="Google Shape;119;p1">
            <a:extLst>
              <a:ext uri="{FF2B5EF4-FFF2-40B4-BE49-F238E27FC236}">
                <a16:creationId xmlns:a16="http://schemas.microsoft.com/office/drawing/2014/main" id="{B5DC071B-22A9-4757-AAD2-084E426C814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4" name="Title 1">
            <a:extLst>
              <a:ext uri="{FF2B5EF4-FFF2-40B4-BE49-F238E27FC236}">
                <a16:creationId xmlns:a16="http://schemas.microsoft.com/office/drawing/2014/main" id="{2D661A65-B1FD-4775-A5EE-63A42F08CAC9}"/>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2a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63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subTnLst>
                                    <p:audio>
                                      <p:cMediaNode>
                                        <p:cTn display="0" masterRel="sameClick">
                                          <p:stCondLst>
                                            <p:cond evt="begin" delay="0">
                                              <p:tn val="8"/>
                                            </p:cond>
                                          </p:stCondLst>
                                          <p:endCondLst>
                                            <p:cond evt="onStopAudio" delay="0">
                                              <p:tgtEl>
                                                <p:sldTgt/>
                                              </p:tgtEl>
                                            </p:cond>
                                          </p:endCondLst>
                                        </p:cTn>
                                        <p:tgtEl>
                                          <p:sndTgt r:embed="rId3" name="T2_W9F_6.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1"/>
                                        </p:tgtEl>
                                      </p:cBhvr>
                                    </p:animEffect>
                                    <p:set>
                                      <p:cBhvr>
                                        <p:cTn id="15" dur="1" fill="hold">
                                          <p:stCondLst>
                                            <p:cond delay="499"/>
                                          </p:stCondLst>
                                        </p:cTn>
                                        <p:tgtEl>
                                          <p:spTgt spid="7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subTnLst>
                                    <p:audio>
                                      <p:cMediaNode>
                                        <p:cTn display="0" masterRel="sameClick">
                                          <p:stCondLst>
                                            <p:cond evt="begin" delay="0">
                                              <p:tn val="16"/>
                                            </p:cond>
                                          </p:stCondLst>
                                          <p:endCondLst>
                                            <p:cond evt="onStopAudio" delay="0">
                                              <p:tgtEl>
                                                <p:sldTgt/>
                                              </p:tgtEl>
                                            </p:cond>
                                          </p:endCondLst>
                                        </p:cTn>
                                        <p:tgtEl>
                                          <p:sndTgt r:embed="rId4" name="T2_W9F_6.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9"/>
                                        </p:tgtEl>
                                      </p:cBhvr>
                                    </p:animEffect>
                                    <p:set>
                                      <p:cBhvr>
                                        <p:cTn id="23" dur="1" fill="hold">
                                          <p:stCondLst>
                                            <p:cond delay="499"/>
                                          </p:stCondLst>
                                        </p:cTn>
                                        <p:tgtEl>
                                          <p:spTgt spid="6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9F_6.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4"/>
                                        </p:tgtEl>
                                      </p:cBhvr>
                                    </p:animEffect>
                                    <p:set>
                                      <p:cBhvr>
                                        <p:cTn id="31" dur="1" fill="hold">
                                          <p:stCondLst>
                                            <p:cond delay="499"/>
                                          </p:stCondLst>
                                        </p:cTn>
                                        <p:tgtEl>
                                          <p:spTgt spid="7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6" name="T2_W9F_6.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subTnLst>
                                    <p:audio>
                                      <p:cMediaNode>
                                        <p:cTn display="0" masterRel="sameClick">
                                          <p:stCondLst>
                                            <p:cond evt="begin" delay="0">
                                              <p:tn val="40"/>
                                            </p:cond>
                                          </p:stCondLst>
                                          <p:endCondLst>
                                            <p:cond evt="onStopAudio" delay="0">
                                              <p:tgtEl>
                                                <p:sldTgt/>
                                              </p:tgtEl>
                                            </p:cond>
                                          </p:endCondLst>
                                        </p:cTn>
                                        <p:tgtEl>
                                          <p:sndTgt r:embed="rId7" name="T2_W9F_6.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subTnLst>
                                    <p:audio>
                                      <p:cMediaNode>
                                        <p:cTn display="0" masterRel="sameClick">
                                          <p:stCondLst>
                                            <p:cond evt="begin" delay="0">
                                              <p:tn val="48"/>
                                            </p:cond>
                                          </p:stCondLst>
                                          <p:endCondLst>
                                            <p:cond evt="onStopAudio" delay="0">
                                              <p:tgtEl>
                                                <p:sldTgt/>
                                              </p:tgtEl>
                                            </p:cond>
                                          </p:endCondLst>
                                        </p:cTn>
                                        <p:tgtEl>
                                          <p:sndTgt r:embed="rId8" name="T2_W9F_6.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6"/>
                                        </p:tgtEl>
                                      </p:cBhvr>
                                    </p:animEffect>
                                    <p:set>
                                      <p:cBhvr>
                                        <p:cTn id="55" dur="1" fill="hold">
                                          <p:stCondLst>
                                            <p:cond delay="499"/>
                                          </p:stCondLst>
                                        </p:cTn>
                                        <p:tgtEl>
                                          <p:spTgt spid="7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subTnLst>
                                    <p:audio>
                                      <p:cMediaNode>
                                        <p:cTn display="0" masterRel="sameClick">
                                          <p:stCondLst>
                                            <p:cond evt="begin" delay="0">
                                              <p:tn val="56"/>
                                            </p:cond>
                                          </p:stCondLst>
                                          <p:endCondLst>
                                            <p:cond evt="onStopAudio" delay="0">
                                              <p:tgtEl>
                                                <p:sldTgt/>
                                              </p:tgtEl>
                                            </p:cond>
                                          </p:endCondLst>
                                        </p:cTn>
                                        <p:tgtEl>
                                          <p:sndTgt r:embed="rId9" name="T2_W9F_6.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75"/>
                                        </p:tgtEl>
                                      </p:cBhvr>
                                    </p:animEffect>
                                    <p:set>
                                      <p:cBhvr>
                                        <p:cTn id="63" dur="1" fill="hold">
                                          <p:stCondLst>
                                            <p:cond delay="499"/>
                                          </p:stCondLst>
                                        </p:cTn>
                                        <p:tgtEl>
                                          <p:spTgt spid="7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subTnLst>
                                    <p:audio>
                                      <p:cMediaNode>
                                        <p:cTn display="0" masterRel="sameClick">
                                          <p:stCondLst>
                                            <p:cond evt="begin" delay="0">
                                              <p:tn val="64"/>
                                            </p:cond>
                                          </p:stCondLst>
                                          <p:endCondLst>
                                            <p:cond evt="onStopAudio" delay="0">
                                              <p:tgtEl>
                                                <p:sldTgt/>
                                              </p:tgtEl>
                                            </p:cond>
                                          </p:endCondLst>
                                        </p:cTn>
                                        <p:tgtEl>
                                          <p:sndTgt r:embed="rId10" name="T2_W9F_6.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subTnLst>
                                    <p:audio>
                                      <p:cMediaNode>
                                        <p:cTn display="0" masterRel="sameClick">
                                          <p:stCondLst>
                                            <p:cond evt="begin" delay="0">
                                              <p:tn val="72"/>
                                            </p:cond>
                                          </p:stCondLst>
                                          <p:endCondLst>
                                            <p:cond evt="onStopAudio" delay="0">
                                              <p:tgtEl>
                                                <p:sldTgt/>
                                              </p:tgtEl>
                                            </p:cond>
                                          </p:endCondLst>
                                        </p:cTn>
                                        <p:tgtEl>
                                          <p:sndTgt r:embed="rId11" name="T2_W9F_6.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8"/>
                                        </p:tgtEl>
                                      </p:cBhvr>
                                    </p:animEffect>
                                    <p:set>
                                      <p:cBhvr>
                                        <p:cTn id="79" dur="1" fill="hold">
                                          <p:stCondLst>
                                            <p:cond delay="499"/>
                                          </p:stCondLst>
                                        </p:cTn>
                                        <p:tgtEl>
                                          <p:spTgt spid="7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subTnLst>
                                    <p:audio>
                                      <p:cMediaNode>
                                        <p:cTn display="0" masterRel="sameClick">
                                          <p:stCondLst>
                                            <p:cond evt="begin" delay="0">
                                              <p:tn val="80"/>
                                            </p:cond>
                                          </p:stCondLst>
                                          <p:endCondLst>
                                            <p:cond evt="onStopAudio" delay="0">
                                              <p:tgtEl>
                                                <p:sldTgt/>
                                              </p:tgtEl>
                                            </p:cond>
                                          </p:endCondLst>
                                        </p:cTn>
                                        <p:tgtEl>
                                          <p:sndTgt r:embed="rId12" name="T2_W9F_6.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79"/>
                                        </p:tgtEl>
                                      </p:cBhvr>
                                    </p:animEffect>
                                    <p:set>
                                      <p:cBhvr>
                                        <p:cTn id="87" dur="1" fill="hold">
                                          <p:stCondLst>
                                            <p:cond delay="499"/>
                                          </p:stCondLst>
                                        </p:cTn>
                                        <p:tgtEl>
                                          <p:spTgt spid="7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subTnLst>
                                    <p:audio>
                                      <p:cMediaNode>
                                        <p:cTn display="0" masterRel="sameClick">
                                          <p:stCondLst>
                                            <p:cond evt="begin" delay="0">
                                              <p:tn val="88"/>
                                            </p:cond>
                                          </p:stCondLst>
                                          <p:endCondLst>
                                            <p:cond evt="onStopAudio" delay="0">
                                              <p:tgtEl>
                                                <p:sldTgt/>
                                              </p:tgtEl>
                                            </p:cond>
                                          </p:endCondLst>
                                        </p:cTn>
                                        <p:tgtEl>
                                          <p:sndTgt r:embed="rId13" name="T2_W9F_6.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80"/>
                                        </p:tgtEl>
                                      </p:cBhvr>
                                    </p:animEffect>
                                    <p:set>
                                      <p:cBhvr>
                                        <p:cTn id="95" dur="1" fill="hold">
                                          <p:stCondLst>
                                            <p:cond delay="499"/>
                                          </p:stCondLst>
                                        </p:cTn>
                                        <p:tgtEl>
                                          <p:spTgt spid="8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subTnLst>
                                    <p:audio>
                                      <p:cMediaNode>
                                        <p:cTn display="0" masterRel="sameClick">
                                          <p:stCondLst>
                                            <p:cond evt="begin" delay="0">
                                              <p:tn val="96"/>
                                            </p:cond>
                                          </p:stCondLst>
                                          <p:endCondLst>
                                            <p:cond evt="onStopAudio" delay="0">
                                              <p:tgtEl>
                                                <p:sldTgt/>
                                              </p:tgtEl>
                                            </p:cond>
                                          </p:endCondLst>
                                        </p:cTn>
                                        <p:tgtEl>
                                          <p:sndTgt r:embed="rId14" name="T2_W9F_6.1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Teacher">
            <a:extLst>
              <a:ext uri="{FF2B5EF4-FFF2-40B4-BE49-F238E27FC236}">
                <a16:creationId xmlns:a16="http://schemas.microsoft.com/office/drawing/2014/main" id="{FABD5C0E-F81F-4720-A301-5A4D3C13F1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8629" y="53856"/>
            <a:ext cx="914400" cy="914400"/>
          </a:xfrm>
          <a:prstGeom prst="rect">
            <a:avLst/>
          </a:prstGeom>
        </p:spPr>
      </p:pic>
      <p:sp>
        <p:nvSpPr>
          <p:cNvPr id="3" name="Google Shape;119;p1">
            <a:extLst>
              <a:ext uri="{FF2B5EF4-FFF2-40B4-BE49-F238E27FC236}">
                <a16:creationId xmlns:a16="http://schemas.microsoft.com/office/drawing/2014/main" id="{89A2852D-797B-4351-9946-915D9DF183FC}"/>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A6542537-DAD8-4C08-9564-232F1DD28C0E}"/>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2b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Speech Bubble: Rectangle with Corners Rounded 4">
            <a:hlinkClick r:id="" action="ppaction://noaction">
              <a:snd r:embed="rId11" name="T2_W9F_7.1.wav"/>
            </a:hlinkClick>
            <a:extLst>
              <a:ext uri="{FF2B5EF4-FFF2-40B4-BE49-F238E27FC236}">
                <a16:creationId xmlns:a16="http://schemas.microsoft.com/office/drawing/2014/main" id="{C2805493-010E-41FC-980D-E5A885587799}"/>
              </a:ext>
            </a:extLst>
          </p:cNvPr>
          <p:cNvSpPr/>
          <p:nvPr/>
        </p:nvSpPr>
        <p:spPr>
          <a:xfrm>
            <a:off x="5311428" y="179846"/>
            <a:ext cx="5029074" cy="552545"/>
          </a:xfrm>
          <a:prstGeom prst="wedgeRoundRectCallout">
            <a:avLst>
              <a:gd name="adj1" fmla="val -56241"/>
              <a:gd name="adj2" fmla="val -239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auf Deutsch?</a:t>
            </a:r>
          </a:p>
        </p:txBody>
      </p:sp>
      <p:sp>
        <p:nvSpPr>
          <p:cNvPr id="6" name="Rectangle: Rounded Corners 5">
            <a:extLst>
              <a:ext uri="{FF2B5EF4-FFF2-40B4-BE49-F238E27FC236}">
                <a16:creationId xmlns:a16="http://schemas.microsoft.com/office/drawing/2014/main" id="{00B2C7EF-E1C0-4F87-AABE-B099C0AE438C}"/>
              </a:ext>
            </a:extLst>
          </p:cNvPr>
          <p:cNvSpPr/>
          <p:nvPr/>
        </p:nvSpPr>
        <p:spPr>
          <a:xfrm>
            <a:off x="5474599" y="1658826"/>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A5E01377-3DFF-4975-9D7B-D0E003CBC491}"/>
              </a:ext>
            </a:extLst>
          </p:cNvPr>
          <p:cNvSpPr txBox="1"/>
          <p:nvPr/>
        </p:nvSpPr>
        <p:spPr>
          <a:xfrm>
            <a:off x="611770" y="1734217"/>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1.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Rectangle: Rounded Corners 9">
            <a:extLst>
              <a:ext uri="{FF2B5EF4-FFF2-40B4-BE49-F238E27FC236}">
                <a16:creationId xmlns:a16="http://schemas.microsoft.com/office/drawing/2014/main" id="{2F395611-AFE9-4847-810E-7018E2171CF3}"/>
              </a:ext>
            </a:extLst>
          </p:cNvPr>
          <p:cNvSpPr/>
          <p:nvPr/>
        </p:nvSpPr>
        <p:spPr>
          <a:xfrm>
            <a:off x="506000" y="1659913"/>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71F65775-9E01-4D7C-BC87-C5206C5F64E8}"/>
              </a:ext>
            </a:extLst>
          </p:cNvPr>
          <p:cNvSpPr txBox="1"/>
          <p:nvPr/>
        </p:nvSpPr>
        <p:spPr>
          <a:xfrm>
            <a:off x="5615321" y="1761298"/>
            <a:ext cx="3633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1.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zwei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Frau</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2" name="Rectangle: Rounded Corners 11">
            <a:extLst>
              <a:ext uri="{FF2B5EF4-FFF2-40B4-BE49-F238E27FC236}">
                <a16:creationId xmlns:a16="http://schemas.microsoft.com/office/drawing/2014/main" id="{181C77F9-6142-439D-A9A1-98BF66372E12}"/>
              </a:ext>
            </a:extLst>
          </p:cNvPr>
          <p:cNvSpPr/>
          <p:nvPr/>
        </p:nvSpPr>
        <p:spPr>
          <a:xfrm>
            <a:off x="506000" y="2472792"/>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509B91A8-8182-4189-AF61-4CF1C54686CA}"/>
              </a:ext>
            </a:extLst>
          </p:cNvPr>
          <p:cNvSpPr/>
          <p:nvPr/>
        </p:nvSpPr>
        <p:spPr>
          <a:xfrm>
            <a:off x="505998" y="3334133"/>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0C852A90-88AA-4DF3-93D9-57EBA114000B}"/>
              </a:ext>
            </a:extLst>
          </p:cNvPr>
          <p:cNvSpPr/>
          <p:nvPr/>
        </p:nvSpPr>
        <p:spPr>
          <a:xfrm>
            <a:off x="505998" y="4220902"/>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EB48AC17-64FB-4F69-AB40-BF9F03A93342}"/>
              </a:ext>
            </a:extLst>
          </p:cNvPr>
          <p:cNvSpPr/>
          <p:nvPr/>
        </p:nvSpPr>
        <p:spPr>
          <a:xfrm>
            <a:off x="505998" y="5057244"/>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C93033EE-2CFB-4572-A618-7C2CBE9A7C4E}"/>
              </a:ext>
            </a:extLst>
          </p:cNvPr>
          <p:cNvSpPr txBox="1"/>
          <p:nvPr/>
        </p:nvSpPr>
        <p:spPr>
          <a:xfrm>
            <a:off x="611769" y="2551634"/>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2.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9" name="TextBox 18">
            <a:extLst>
              <a:ext uri="{FF2B5EF4-FFF2-40B4-BE49-F238E27FC236}">
                <a16:creationId xmlns:a16="http://schemas.microsoft.com/office/drawing/2014/main" id="{4BEC6698-915A-4AB5-BF31-E961ABF901BD}"/>
              </a:ext>
            </a:extLst>
          </p:cNvPr>
          <p:cNvSpPr txBox="1"/>
          <p:nvPr/>
        </p:nvSpPr>
        <p:spPr>
          <a:xfrm>
            <a:off x="611768" y="3434404"/>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3.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1" name="TextBox 20">
            <a:extLst>
              <a:ext uri="{FF2B5EF4-FFF2-40B4-BE49-F238E27FC236}">
                <a16:creationId xmlns:a16="http://schemas.microsoft.com/office/drawing/2014/main" id="{BDA1A9CB-7BDD-481C-A7FD-BE72B7FDA0A4}"/>
              </a:ext>
            </a:extLst>
          </p:cNvPr>
          <p:cNvSpPr txBox="1"/>
          <p:nvPr/>
        </p:nvSpPr>
        <p:spPr>
          <a:xfrm>
            <a:off x="577254" y="4344047"/>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4.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2" name="TextBox 21">
            <a:extLst>
              <a:ext uri="{FF2B5EF4-FFF2-40B4-BE49-F238E27FC236}">
                <a16:creationId xmlns:a16="http://schemas.microsoft.com/office/drawing/2014/main" id="{BA228FD3-41BB-4421-8289-3BDEB2CC714C}"/>
              </a:ext>
            </a:extLst>
          </p:cNvPr>
          <p:cNvSpPr txBox="1"/>
          <p:nvPr/>
        </p:nvSpPr>
        <p:spPr>
          <a:xfrm>
            <a:off x="577253" y="5192583"/>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5.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8" name="TextBox 27">
            <a:extLst>
              <a:ext uri="{FF2B5EF4-FFF2-40B4-BE49-F238E27FC236}">
                <a16:creationId xmlns:a16="http://schemas.microsoft.com/office/drawing/2014/main" id="{B7B20A94-41A7-4E4B-905A-C928F7F9F6CB}"/>
              </a:ext>
            </a:extLst>
          </p:cNvPr>
          <p:cNvSpPr txBox="1"/>
          <p:nvPr/>
        </p:nvSpPr>
        <p:spPr>
          <a:xfrm>
            <a:off x="577252" y="6038936"/>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6.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9" name="Rectangle: Rounded Corners 28">
            <a:extLst>
              <a:ext uri="{FF2B5EF4-FFF2-40B4-BE49-F238E27FC236}">
                <a16:creationId xmlns:a16="http://schemas.microsoft.com/office/drawing/2014/main" id="{AB6BBFB7-C3CC-4C75-A583-074A02B5FFDF}"/>
              </a:ext>
            </a:extLst>
          </p:cNvPr>
          <p:cNvSpPr/>
          <p:nvPr/>
        </p:nvSpPr>
        <p:spPr>
          <a:xfrm>
            <a:off x="505996" y="5929787"/>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FC50F442-D13A-4D5C-A8AB-70941C5E6CDC}"/>
              </a:ext>
            </a:extLst>
          </p:cNvPr>
          <p:cNvSpPr/>
          <p:nvPr/>
        </p:nvSpPr>
        <p:spPr>
          <a:xfrm>
            <a:off x="5474599" y="2483590"/>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12C02CEC-02BE-4893-BCCF-0AB9CAB422B2}"/>
              </a:ext>
            </a:extLst>
          </p:cNvPr>
          <p:cNvSpPr/>
          <p:nvPr/>
        </p:nvSpPr>
        <p:spPr>
          <a:xfrm>
            <a:off x="5474599" y="3326713"/>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58F41246-3885-42C9-B774-5944419493BA}"/>
              </a:ext>
            </a:extLst>
          </p:cNvPr>
          <p:cNvSpPr/>
          <p:nvPr/>
        </p:nvSpPr>
        <p:spPr>
          <a:xfrm>
            <a:off x="5474599" y="4188138"/>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3DA8A33C-6338-4D2F-86F4-C014D7D0F4D9}"/>
              </a:ext>
            </a:extLst>
          </p:cNvPr>
          <p:cNvSpPr/>
          <p:nvPr/>
        </p:nvSpPr>
        <p:spPr>
          <a:xfrm>
            <a:off x="5474599" y="5025557"/>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A11C77B8-B53B-4532-8B11-2CBC11F8284D}"/>
              </a:ext>
            </a:extLst>
          </p:cNvPr>
          <p:cNvSpPr/>
          <p:nvPr/>
        </p:nvSpPr>
        <p:spPr>
          <a:xfrm>
            <a:off x="5474599" y="5886600"/>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4C97A35-7DB3-431A-8D1E-0990A9C44222}"/>
              </a:ext>
            </a:extLst>
          </p:cNvPr>
          <p:cNvSpPr txBox="1"/>
          <p:nvPr/>
        </p:nvSpPr>
        <p:spPr>
          <a:xfrm>
            <a:off x="5615321" y="2583568"/>
            <a:ext cx="4243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2.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Schule</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9" name="TextBox 38">
            <a:extLst>
              <a:ext uri="{FF2B5EF4-FFF2-40B4-BE49-F238E27FC236}">
                <a16:creationId xmlns:a16="http://schemas.microsoft.com/office/drawing/2014/main" id="{9366D659-CAD1-41C0-86B9-E36167960BB3}"/>
              </a:ext>
            </a:extLst>
          </p:cNvPr>
          <p:cNvSpPr txBox="1"/>
          <p:nvPr/>
        </p:nvSpPr>
        <p:spPr>
          <a:xfrm>
            <a:off x="5615321" y="3444909"/>
            <a:ext cx="3633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3.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zehn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Spiel</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0" name="TextBox 39">
            <a:extLst>
              <a:ext uri="{FF2B5EF4-FFF2-40B4-BE49-F238E27FC236}">
                <a16:creationId xmlns:a16="http://schemas.microsoft.com/office/drawing/2014/main" id="{D3BEBF6F-3549-4881-920D-E9F2573578E0}"/>
              </a:ext>
            </a:extLst>
          </p:cNvPr>
          <p:cNvSpPr txBox="1"/>
          <p:nvPr/>
        </p:nvSpPr>
        <p:spPr>
          <a:xfrm>
            <a:off x="5540167" y="4298914"/>
            <a:ext cx="3633514"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4.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err="1">
                <a:solidFill>
                  <a:srgbClr val="002060"/>
                </a:solidFill>
                <a:latin typeface="Century Gothic" panose="020B0502020202020204" pitchFamily="34" charset="0"/>
              </a:rPr>
              <a:t>fünf</a:t>
            </a:r>
            <a:r>
              <a:rPr lang="en-GB" sz="2400" dirty="0">
                <a:solidFill>
                  <a:srgbClr val="002060"/>
                </a:solidFill>
                <a:latin typeface="Century Gothic" panose="020B0502020202020204" pitchFamily="34" charset="0"/>
              </a:rPr>
              <a:t> Brief</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1" name="TextBox 40">
            <a:extLst>
              <a:ext uri="{FF2B5EF4-FFF2-40B4-BE49-F238E27FC236}">
                <a16:creationId xmlns:a16="http://schemas.microsoft.com/office/drawing/2014/main" id="{A67BB9A0-60D0-485B-8974-725D12A39551}"/>
              </a:ext>
            </a:extLst>
          </p:cNvPr>
          <p:cNvSpPr txBox="1"/>
          <p:nvPr/>
        </p:nvSpPr>
        <p:spPr>
          <a:xfrm>
            <a:off x="5615321" y="5168020"/>
            <a:ext cx="41317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5.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drei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Gruppe</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2" name="TextBox 41">
            <a:extLst>
              <a:ext uri="{FF2B5EF4-FFF2-40B4-BE49-F238E27FC236}">
                <a16:creationId xmlns:a16="http://schemas.microsoft.com/office/drawing/2014/main" id="{29BB459D-BA7E-40C2-864F-DEF261BFB80C}"/>
              </a:ext>
            </a:extLst>
          </p:cNvPr>
          <p:cNvSpPr txBox="1"/>
          <p:nvPr/>
        </p:nvSpPr>
        <p:spPr>
          <a:xfrm>
            <a:off x="5615321" y="5991333"/>
            <a:ext cx="4210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6.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elf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ä</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um</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4" name="TextBox 43">
            <a:extLst>
              <a:ext uri="{FF2B5EF4-FFF2-40B4-BE49-F238E27FC236}">
                <a16:creationId xmlns:a16="http://schemas.microsoft.com/office/drawing/2014/main" id="{3F0AF7E1-9B61-48A7-A92A-AE207B261166}"/>
              </a:ext>
            </a:extLst>
          </p:cNvPr>
          <p:cNvSpPr txBox="1"/>
          <p:nvPr/>
        </p:nvSpPr>
        <p:spPr>
          <a:xfrm>
            <a:off x="328718" y="830742"/>
            <a:ext cx="103717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1) to make most masculine nouns </a:t>
            </a:r>
            <a:r>
              <a:rPr kumimoji="0" lang="en-GB" sz="1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plural</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the end. 2) to make most feminine nouns </a:t>
            </a:r>
            <a:r>
              <a:rPr kumimoji="0" lang="en-GB" sz="1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plural</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the end. </a:t>
            </a:r>
          </a:p>
        </p:txBody>
      </p:sp>
      <p:sp>
        <p:nvSpPr>
          <p:cNvPr id="47" name="Speech Bubble: Rectangle with Corners Rounded 46">
            <a:extLst>
              <a:ext uri="{FF2B5EF4-FFF2-40B4-BE49-F238E27FC236}">
                <a16:creationId xmlns:a16="http://schemas.microsoft.com/office/drawing/2014/main" id="{296F8DA6-BB32-4DB7-AED0-53F670A82263}"/>
              </a:ext>
            </a:extLst>
          </p:cNvPr>
          <p:cNvSpPr/>
          <p:nvPr/>
        </p:nvSpPr>
        <p:spPr>
          <a:xfrm>
            <a:off x="8907516" y="4187757"/>
            <a:ext cx="2979684" cy="1233886"/>
          </a:xfrm>
          <a:prstGeom prst="wedgeRoundRectCallout">
            <a:avLst>
              <a:gd name="adj1" fmla="val -52402"/>
              <a:gd name="adj2" fmla="val 1016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Some masculine nouns also add an umlaut in the plural.</a:t>
            </a:r>
          </a:p>
        </p:txBody>
      </p:sp>
      <p:sp>
        <p:nvSpPr>
          <p:cNvPr id="48" name="Title 2">
            <a:extLst>
              <a:ext uri="{FF2B5EF4-FFF2-40B4-BE49-F238E27FC236}">
                <a16:creationId xmlns:a16="http://schemas.microsoft.com/office/drawing/2014/main" id="{56F80591-D505-4323-AE18-98213D7B8AF6}"/>
              </a:ext>
            </a:extLst>
          </p:cNvPr>
          <p:cNvSpPr txBox="1">
            <a:spLocks/>
          </p:cNvSpPr>
          <p:nvPr/>
        </p:nvSpPr>
        <p:spPr>
          <a:xfrm>
            <a:off x="10639586" y="89459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Graphic 48" descr="Blackboard">
            <a:extLst>
              <a:ext uri="{FF2B5EF4-FFF2-40B4-BE49-F238E27FC236}">
                <a16:creationId xmlns:a16="http://schemas.microsoft.com/office/drawing/2014/main" id="{C5890AA2-5F05-4A1B-B398-3E4FDFC1BC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12154" y="-186038"/>
            <a:ext cx="1256675" cy="1256675"/>
          </a:xfrm>
          <a:prstGeom prst="rect">
            <a:avLst/>
          </a:prstGeom>
        </p:spPr>
      </p:pic>
      <p:pic>
        <p:nvPicPr>
          <p:cNvPr id="45" name="Picture 10" descr="Contando, Matemáticas, Números">
            <a:extLst>
              <a:ext uri="{FF2B5EF4-FFF2-40B4-BE49-F238E27FC236}">
                <a16:creationId xmlns:a16="http://schemas.microsoft.com/office/drawing/2014/main" id="{430D866D-E2E5-7F06-8B11-64F8EC836AA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2484" y="5110849"/>
            <a:ext cx="477761" cy="6247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Contando, Matemáticas, Números">
            <a:extLst>
              <a:ext uri="{FF2B5EF4-FFF2-40B4-BE49-F238E27FC236}">
                <a16:creationId xmlns:a16="http://schemas.microsoft.com/office/drawing/2014/main" id="{F92BCB3D-3643-8554-F92E-532F391136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4154" y="1707332"/>
            <a:ext cx="566091" cy="6014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ontando, Cinco, Matemáticas, Números">
            <a:extLst>
              <a:ext uri="{FF2B5EF4-FFF2-40B4-BE49-F238E27FC236}">
                <a16:creationId xmlns:a16="http://schemas.microsoft.com/office/drawing/2014/main" id="{9328A945-887F-EC1D-833A-1F93E239FE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5044" y="4280856"/>
            <a:ext cx="484555" cy="64861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ontando, Ocho, Matemáticas, Números">
            <a:extLst>
              <a:ext uri="{FF2B5EF4-FFF2-40B4-BE49-F238E27FC236}">
                <a16:creationId xmlns:a16="http://schemas.microsoft.com/office/drawing/2014/main" id="{80EE1B7A-5B03-5BA6-B186-71FE360430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8850" y="2482986"/>
            <a:ext cx="457860" cy="7140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F5E7D4D9-82D7-FC4E-1F47-59501DCA51E4}"/>
              </a:ext>
            </a:extLst>
          </p:cNvPr>
          <p:cNvPicPr>
            <a:picLocks noChangeAspect="1"/>
          </p:cNvPicPr>
          <p:nvPr/>
        </p:nvPicPr>
        <p:blipFill>
          <a:blip r:embed="rId18"/>
          <a:stretch>
            <a:fillRect/>
          </a:stretch>
        </p:blipFill>
        <p:spPr>
          <a:xfrm>
            <a:off x="2476130" y="3405894"/>
            <a:ext cx="761354" cy="598408"/>
          </a:xfrm>
          <a:prstGeom prst="rect">
            <a:avLst/>
          </a:prstGeom>
        </p:spPr>
      </p:pic>
      <p:pic>
        <p:nvPicPr>
          <p:cNvPr id="53" name="Picture 52">
            <a:extLst>
              <a:ext uri="{FF2B5EF4-FFF2-40B4-BE49-F238E27FC236}">
                <a16:creationId xmlns:a16="http://schemas.microsoft.com/office/drawing/2014/main" id="{55A98524-200A-7DD4-D971-85B91B9FFB7D}"/>
              </a:ext>
            </a:extLst>
          </p:cNvPr>
          <p:cNvPicPr>
            <a:picLocks noChangeAspect="1"/>
          </p:cNvPicPr>
          <p:nvPr/>
        </p:nvPicPr>
        <p:blipFill>
          <a:blip r:embed="rId19"/>
          <a:stretch>
            <a:fillRect/>
          </a:stretch>
        </p:blipFill>
        <p:spPr>
          <a:xfrm>
            <a:off x="2493784" y="5953841"/>
            <a:ext cx="781101" cy="646115"/>
          </a:xfrm>
          <a:prstGeom prst="rect">
            <a:avLst/>
          </a:prstGeom>
        </p:spPr>
      </p:pic>
      <p:pic>
        <p:nvPicPr>
          <p:cNvPr id="54" name="Picture 53">
            <a:extLst>
              <a:ext uri="{FF2B5EF4-FFF2-40B4-BE49-F238E27FC236}">
                <a16:creationId xmlns:a16="http://schemas.microsoft.com/office/drawing/2014/main" id="{43177661-BF2D-03DF-1B13-FB36B382E3F0}"/>
              </a:ext>
            </a:extLst>
          </p:cNvPr>
          <p:cNvPicPr>
            <a:picLocks noChangeAspect="1"/>
          </p:cNvPicPr>
          <p:nvPr/>
        </p:nvPicPr>
        <p:blipFill>
          <a:blip r:embed="rId20"/>
          <a:stretch>
            <a:fillRect/>
          </a:stretch>
        </p:blipFill>
        <p:spPr>
          <a:xfrm>
            <a:off x="3577915" y="1685630"/>
            <a:ext cx="566091" cy="724315"/>
          </a:xfrm>
          <a:prstGeom prst="rect">
            <a:avLst/>
          </a:prstGeom>
        </p:spPr>
      </p:pic>
      <p:grpSp>
        <p:nvGrpSpPr>
          <p:cNvPr id="55" name="Group 54">
            <a:extLst>
              <a:ext uri="{FF2B5EF4-FFF2-40B4-BE49-F238E27FC236}">
                <a16:creationId xmlns:a16="http://schemas.microsoft.com/office/drawing/2014/main" id="{6A4A9A46-EC73-92F1-E23B-40CD857A2211}"/>
              </a:ext>
            </a:extLst>
          </p:cNvPr>
          <p:cNvGrpSpPr/>
          <p:nvPr/>
        </p:nvGrpSpPr>
        <p:grpSpPr>
          <a:xfrm>
            <a:off x="3480231" y="2510155"/>
            <a:ext cx="863636" cy="733970"/>
            <a:chOff x="9100723" y="4048216"/>
            <a:chExt cx="2879676" cy="1718735"/>
          </a:xfrm>
        </p:grpSpPr>
        <p:pic>
          <p:nvPicPr>
            <p:cNvPr id="56" name="Picture 4" descr="Free education back to school school supplies vector">
              <a:extLst>
                <a:ext uri="{FF2B5EF4-FFF2-40B4-BE49-F238E27FC236}">
                  <a16:creationId xmlns:a16="http://schemas.microsoft.com/office/drawing/2014/main" id="{B7402B80-3698-4F51-5C30-D4E32FAA7E9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805E6BBD-380B-E9EA-FD0A-F293688D0DFB}"/>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Century Gothic" panose="020B0502020202020204" pitchFamily="34" charset="0"/>
              </a:endParaRPr>
            </a:p>
          </p:txBody>
        </p:sp>
      </p:grpSp>
      <p:pic>
        <p:nvPicPr>
          <p:cNvPr id="58" name="Picture 57" descr="A group of children standing together&#10;&#10;Description automatically generated">
            <a:extLst>
              <a:ext uri="{FF2B5EF4-FFF2-40B4-BE49-F238E27FC236}">
                <a16:creationId xmlns:a16="http://schemas.microsoft.com/office/drawing/2014/main" id="{97AE617F-B622-3C20-369E-75000AD3404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24435" y="5036224"/>
            <a:ext cx="814424" cy="783497"/>
          </a:xfrm>
          <a:prstGeom prst="rect">
            <a:avLst/>
          </a:prstGeom>
        </p:spPr>
      </p:pic>
      <p:pic>
        <p:nvPicPr>
          <p:cNvPr id="59" name="Picture 2" descr="Free tree trunk leaves vector">
            <a:extLst>
              <a:ext uri="{FF2B5EF4-FFF2-40B4-BE49-F238E27FC236}">
                <a16:creationId xmlns:a16="http://schemas.microsoft.com/office/drawing/2014/main" id="{7EE792A9-0AAA-862B-0CE6-79FFCB71DD0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11764" y="5936588"/>
            <a:ext cx="692047" cy="7481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17882947-AB18-ED93-31C2-0F5E6D491910}"/>
              </a:ext>
            </a:extLst>
          </p:cNvPr>
          <p:cNvPicPr>
            <a:picLocks noChangeAspect="1"/>
          </p:cNvPicPr>
          <p:nvPr/>
        </p:nvPicPr>
        <p:blipFill>
          <a:blip r:embed="rId24"/>
          <a:stretch>
            <a:fillRect/>
          </a:stretch>
        </p:blipFill>
        <p:spPr>
          <a:xfrm>
            <a:off x="3452206" y="3364876"/>
            <a:ext cx="1011161" cy="668862"/>
          </a:xfrm>
          <a:prstGeom prst="rect">
            <a:avLst/>
          </a:prstGeom>
        </p:spPr>
      </p:pic>
      <p:pic>
        <p:nvPicPr>
          <p:cNvPr id="61" name="Picture 12" descr="Free brief envelope letter vector">
            <a:extLst>
              <a:ext uri="{FF2B5EF4-FFF2-40B4-BE49-F238E27FC236}">
                <a16:creationId xmlns:a16="http://schemas.microsoft.com/office/drawing/2014/main" id="{C44CDEDF-128E-BEFE-35B1-525D3F278CE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71896" y="4269541"/>
            <a:ext cx="640900" cy="64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F_7.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9F_7.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9F_7.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9F_7.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T2_W9F_7.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8" name="T2_W9F_7.7.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33" grpId="0" animBg="1"/>
      <p:bldP spid="34" grpId="0" animBg="1"/>
      <p:bldP spid="35" grpId="0" animBg="1"/>
      <p:bldP spid="36" grpId="0" animBg="1"/>
      <p:bldP spid="37" grpId="0" animBg="1"/>
      <p:bldP spid="38" grpId="0"/>
      <p:bldP spid="39" grpId="0"/>
      <p:bldP spid="40" grpId="0"/>
      <p:bldP spid="41" grpId="0"/>
      <p:bldP spid="42"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8">
            <a:extLst>
              <a:ext uri="{FF2B5EF4-FFF2-40B4-BE49-F238E27FC236}">
                <a16:creationId xmlns:a16="http://schemas.microsoft.com/office/drawing/2014/main" id="{1846EF00-112E-420C-9CF6-033047B503D9}"/>
              </a:ext>
            </a:extLst>
          </p:cNvPr>
          <p:cNvGraphicFramePr>
            <a:graphicFrameLocks noGrp="1"/>
          </p:cNvGraphicFramePr>
          <p:nvPr>
            <p:extLst>
              <p:ext uri="{D42A27DB-BD31-4B8C-83A1-F6EECF244321}">
                <p14:modId xmlns:p14="http://schemas.microsoft.com/office/powerpoint/2010/main" val="2672337530"/>
              </p:ext>
            </p:extLst>
          </p:nvPr>
        </p:nvGraphicFramePr>
        <p:xfrm>
          <a:off x="429069" y="1927407"/>
          <a:ext cx="5783278" cy="3627120"/>
        </p:xfrm>
        <a:graphic>
          <a:graphicData uri="http://schemas.openxmlformats.org/drawingml/2006/table">
            <a:tbl>
              <a:tblPr firstRow="1" bandRow="1">
                <a:tableStyleId>{5940675A-B579-460E-94D1-54222C63F5DA}</a:tableStyleId>
              </a:tblPr>
              <a:tblGrid>
                <a:gridCol w="1317329">
                  <a:extLst>
                    <a:ext uri="{9D8B030D-6E8A-4147-A177-3AD203B41FA5}">
                      <a16:colId xmlns:a16="http://schemas.microsoft.com/office/drawing/2014/main" val="2069531979"/>
                    </a:ext>
                  </a:extLst>
                </a:gridCol>
                <a:gridCol w="2329286">
                  <a:extLst>
                    <a:ext uri="{9D8B030D-6E8A-4147-A177-3AD203B41FA5}">
                      <a16:colId xmlns:a16="http://schemas.microsoft.com/office/drawing/2014/main" val="3500245963"/>
                    </a:ext>
                  </a:extLst>
                </a:gridCol>
                <a:gridCol w="2136663">
                  <a:extLst>
                    <a:ext uri="{9D8B030D-6E8A-4147-A177-3AD203B41FA5}">
                      <a16:colId xmlns:a16="http://schemas.microsoft.com/office/drawing/2014/main" val="3998853503"/>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Brief</a:t>
                      </a: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Geschichte</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Farbe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Baum</a:t>
                      </a:r>
                    </a:p>
                  </a:txBody>
                  <a:tcPr>
                    <a:solidFill>
                      <a:schemeClr val="bg1"/>
                    </a:solidFill>
                  </a:tcPr>
                </a:tc>
                <a:extLst>
                  <a:ext uri="{0D108BD9-81ED-4DB2-BD59-A6C34878D82A}">
                    <a16:rowId xmlns:a16="http://schemas.microsoft.com/office/drawing/2014/main" val="2671244409"/>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Ball</a:t>
                      </a: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Bälle</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zu</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Hause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der Brief</a:t>
                      </a:r>
                    </a:p>
                  </a:txBody>
                  <a:tcPr>
                    <a:solidFill>
                      <a:schemeClr val="bg1"/>
                    </a:solidFill>
                  </a:tcPr>
                </a:tc>
                <a:extLst>
                  <a:ext uri="{0D108BD9-81ED-4DB2-BD59-A6C34878D82A}">
                    <a16:rowId xmlns:a16="http://schemas.microsoft.com/office/drawing/2014/main" val="883510595"/>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Spielerin</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Spieler</a:t>
                      </a:r>
                    </a:p>
                  </a:txBody>
                  <a:tcPr>
                    <a:solidFill>
                      <a:schemeClr val="bg1"/>
                    </a:solidFill>
                  </a:tcPr>
                </a:tc>
                <a:extLst>
                  <a:ext uri="{0D108BD9-81ED-4DB2-BD59-A6C34878D82A}">
                    <a16:rowId xmlns:a16="http://schemas.microsoft.com/office/drawing/2014/main" val="1351937890"/>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Fehler</a:t>
                      </a: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Fahrrad</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3" name="T2_W9F_8.2.wav"/>
            </a:hlinkClick>
            <a:extLst>
              <a:ext uri="{FF2B5EF4-FFF2-40B4-BE49-F238E27FC236}">
                <a16:creationId xmlns:a16="http://schemas.microsoft.com/office/drawing/2014/main" id="{4247252A-FC32-4F16-8616-A5FE2859FCB7}"/>
              </a:ext>
            </a:extLst>
          </p:cNvPr>
          <p:cNvSpPr/>
          <p:nvPr/>
        </p:nvSpPr>
        <p:spPr>
          <a:xfrm>
            <a:off x="810049" y="24953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2_W9F_8.3.wav"/>
            </a:hlinkClick>
            <a:extLst>
              <a:ext uri="{FF2B5EF4-FFF2-40B4-BE49-F238E27FC236}">
                <a16:creationId xmlns:a16="http://schemas.microsoft.com/office/drawing/2014/main" id="{3AD5864B-E328-4811-82EC-A3D77BDC6BF2}"/>
              </a:ext>
            </a:extLst>
          </p:cNvPr>
          <p:cNvSpPr/>
          <p:nvPr/>
        </p:nvSpPr>
        <p:spPr>
          <a:xfrm>
            <a:off x="809706" y="3053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2_W9F_8.4.wav"/>
            </a:hlinkClick>
            <a:extLst>
              <a:ext uri="{FF2B5EF4-FFF2-40B4-BE49-F238E27FC236}">
                <a16:creationId xmlns:a16="http://schemas.microsoft.com/office/drawing/2014/main" id="{F2DAD2AC-ADD2-4480-845B-008BBA9A5F70}"/>
              </a:ext>
            </a:extLst>
          </p:cNvPr>
          <p:cNvSpPr/>
          <p:nvPr/>
        </p:nvSpPr>
        <p:spPr>
          <a:xfrm>
            <a:off x="790192" y="35699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2_W9F_8.5.wav"/>
            </a:hlinkClick>
            <a:extLst>
              <a:ext uri="{FF2B5EF4-FFF2-40B4-BE49-F238E27FC236}">
                <a16:creationId xmlns:a16="http://schemas.microsoft.com/office/drawing/2014/main" id="{E47FAB46-1A11-4EF4-B700-EF919D0338F8}"/>
              </a:ext>
            </a:extLst>
          </p:cNvPr>
          <p:cNvSpPr/>
          <p:nvPr/>
        </p:nvSpPr>
        <p:spPr>
          <a:xfrm>
            <a:off x="790192" y="410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2_W9F_8.6.wav"/>
            </a:hlinkClick>
            <a:extLst>
              <a:ext uri="{FF2B5EF4-FFF2-40B4-BE49-F238E27FC236}">
                <a16:creationId xmlns:a16="http://schemas.microsoft.com/office/drawing/2014/main" id="{1ECA2C39-8E1B-46F9-B4CE-5D69DA706F12}"/>
              </a:ext>
            </a:extLst>
          </p:cNvPr>
          <p:cNvSpPr/>
          <p:nvPr/>
        </p:nvSpPr>
        <p:spPr>
          <a:xfrm>
            <a:off x="809706" y="45947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2_W9F_8.7.wav"/>
            </a:hlinkClick>
            <a:extLst>
              <a:ext uri="{FF2B5EF4-FFF2-40B4-BE49-F238E27FC236}">
                <a16:creationId xmlns:a16="http://schemas.microsoft.com/office/drawing/2014/main" id="{B06E6BFD-FB69-40F9-9653-301D379E5A17}"/>
              </a:ext>
            </a:extLst>
          </p:cNvPr>
          <p:cNvSpPr/>
          <p:nvPr/>
        </p:nvSpPr>
        <p:spPr>
          <a:xfrm>
            <a:off x="802761" y="51155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extLst>
              <a:ext uri="{FF2B5EF4-FFF2-40B4-BE49-F238E27FC236}">
                <a16:creationId xmlns:a16="http://schemas.microsoft.com/office/drawing/2014/main" id="{34261C61-C209-49EF-A2E1-6B62F7BA1FCB}"/>
              </a:ext>
            </a:extLst>
          </p:cNvPr>
          <p:cNvSpPr/>
          <p:nvPr/>
        </p:nvSpPr>
        <p:spPr>
          <a:xfrm>
            <a:off x="6450148" y="260183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3562575" y="2480695"/>
            <a:ext cx="411024" cy="411023"/>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5597839" y="2998192"/>
            <a:ext cx="517321" cy="517320"/>
          </a:xfrm>
          <a:prstGeom prst="rect">
            <a:avLst/>
          </a:prstGeom>
        </p:spPr>
      </p:pic>
      <p:sp>
        <p:nvSpPr>
          <p:cNvPr id="20" name="Speech Bubble: Rectangle with Corners Rounded 19">
            <a:hlinkClick r:id="" action="ppaction://noaction">
              <a:snd r:embed="rId11" name="T2_W9F_8.1.wav"/>
            </a:hlinkClick>
            <a:extLst>
              <a:ext uri="{FF2B5EF4-FFF2-40B4-BE49-F238E27FC236}">
                <a16:creationId xmlns:a16="http://schemas.microsoft.com/office/drawing/2014/main" id="{51249EF5-A35F-4959-8B68-5550FE53A9E4}"/>
              </a:ext>
            </a:extLst>
          </p:cNvPr>
          <p:cNvSpPr/>
          <p:nvPr/>
        </p:nvSpPr>
        <p:spPr>
          <a:xfrm>
            <a:off x="5311868" y="238231"/>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97147" y="70347"/>
            <a:ext cx="914400" cy="914400"/>
          </a:xfrm>
          <a:prstGeom prst="rect">
            <a:avLst/>
          </a:prstGeom>
        </p:spPr>
      </p:pic>
      <p:sp>
        <p:nvSpPr>
          <p:cNvPr id="24" name="Google Shape;108;p3">
            <a:hlinkClick r:id="" action="ppaction://noaction">
              <a:snd r:embed="rId11" name="T2_W9F_8.1.wav"/>
            </a:hlinkClick>
            <a:extLst>
              <a:ext uri="{FF2B5EF4-FFF2-40B4-BE49-F238E27FC236}">
                <a16:creationId xmlns:a16="http://schemas.microsoft.com/office/drawing/2014/main" id="{5EF4171A-F0B5-4E64-BF1D-F2CA17CBEBE1}"/>
              </a:ext>
            </a:extLst>
          </p:cNvPr>
          <p:cNvSpPr txBox="1"/>
          <p:nvPr/>
        </p:nvSpPr>
        <p:spPr>
          <a:xfrm>
            <a:off x="5682955" y="266079"/>
            <a:ext cx="402185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das 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oder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5695026" y="3509443"/>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3563471" y="4011142"/>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3582985" y="4555150"/>
            <a:ext cx="517321" cy="517320"/>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856655" y="1966070"/>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787790" y="1961349"/>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844315" y="1981481"/>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113235" y="197426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5695025" y="5038228"/>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8345004" y="4252255"/>
            <a:ext cx="517321" cy="517320"/>
          </a:xfrm>
          <a:prstGeom prst="rect">
            <a:avLst/>
          </a:prstGeom>
        </p:spPr>
      </p:pic>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273746" y="923677"/>
            <a:ext cx="7839489" cy="728955"/>
          </a:xfrm>
          <a:prstGeom prst="wedgeRoundRectCallout">
            <a:avLst>
              <a:gd name="adj1" fmla="val -48640"/>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complete the sentence correctly?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Justify your answer!</a:t>
            </a:r>
          </a:p>
        </p:txBody>
      </p:sp>
      <p:graphicFrame>
        <p:nvGraphicFramePr>
          <p:cNvPr id="51" name="Table 50">
            <a:extLst>
              <a:ext uri="{FF2B5EF4-FFF2-40B4-BE49-F238E27FC236}">
                <a16:creationId xmlns:a16="http://schemas.microsoft.com/office/drawing/2014/main" id="{AEBD04F6-707E-4E38-A85A-847F01DE4037}"/>
              </a:ext>
            </a:extLst>
          </p:cNvPr>
          <p:cNvGraphicFramePr>
            <a:graphicFrameLocks noGrp="1"/>
          </p:cNvGraphicFramePr>
          <p:nvPr>
            <p:extLst>
              <p:ext uri="{D42A27DB-BD31-4B8C-83A1-F6EECF244321}">
                <p14:modId xmlns:p14="http://schemas.microsoft.com/office/powerpoint/2010/main" val="3644750135"/>
              </p:ext>
            </p:extLst>
          </p:nvPr>
        </p:nvGraphicFramePr>
        <p:xfrm>
          <a:off x="6342040" y="1948730"/>
          <a:ext cx="5783278" cy="3627120"/>
        </p:xfrm>
        <a:graphic>
          <a:graphicData uri="http://schemas.openxmlformats.org/drawingml/2006/table">
            <a:tbl>
              <a:tblPr firstRow="1" bandRow="1">
                <a:tableStyleId>{5940675A-B579-460E-94D1-54222C63F5DA}</a:tableStyleId>
              </a:tblPr>
              <a:tblGrid>
                <a:gridCol w="1317329">
                  <a:extLst>
                    <a:ext uri="{9D8B030D-6E8A-4147-A177-3AD203B41FA5}">
                      <a16:colId xmlns:a16="http://schemas.microsoft.com/office/drawing/2014/main" val="2069531979"/>
                    </a:ext>
                  </a:extLst>
                </a:gridCol>
                <a:gridCol w="2329286">
                  <a:extLst>
                    <a:ext uri="{9D8B030D-6E8A-4147-A177-3AD203B41FA5}">
                      <a16:colId xmlns:a16="http://schemas.microsoft.com/office/drawing/2014/main" val="3500245963"/>
                    </a:ext>
                  </a:extLst>
                </a:gridCol>
                <a:gridCol w="2136663">
                  <a:extLst>
                    <a:ext uri="{9D8B030D-6E8A-4147-A177-3AD203B41FA5}">
                      <a16:colId xmlns:a16="http://schemas.microsoft.com/office/drawing/2014/main" val="3998853503"/>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B</a:t>
                      </a:r>
                    </a:p>
                  </a:txBody>
                  <a:tcPr>
                    <a:solidFill>
                      <a:schemeClr val="bg1"/>
                    </a:solidFill>
                  </a:tcPr>
                </a:tc>
                <a:extLst>
                  <a:ext uri="{0D108BD9-81ED-4DB2-BD59-A6C34878D82A}">
                    <a16:rowId xmlns:a16="http://schemas.microsoft.com/office/drawing/2014/main" val="883742596"/>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Schüler</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Schülerin</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kein</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acht</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Katzen</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Katze</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Computer</a:t>
                      </a:r>
                    </a:p>
                  </a:txBody>
                  <a:tcPr>
                    <a:solidFill>
                      <a:schemeClr val="bg1"/>
                    </a:solidFill>
                  </a:tcPr>
                </a:tc>
                <a:tc>
                  <a:txBody>
                    <a:bodyPr/>
                    <a:lstStyle/>
                    <a:p>
                      <a:pPr algn="ctr"/>
                      <a:r>
                        <a:rPr lang="en-GB" sz="2400" b="0" dirty="0">
                          <a:solidFill>
                            <a:srgbClr val="002060"/>
                          </a:solidFill>
                          <a:latin typeface="Century Gothic" panose="020B0502020202020204" pitchFamily="34" charset="0"/>
                        </a:rPr>
                        <a:t>Schule</a:t>
                      </a:r>
                    </a:p>
                  </a:txBody>
                  <a:tcPr>
                    <a:solidFill>
                      <a:schemeClr val="bg1"/>
                    </a:solidFill>
                  </a:tcPr>
                </a:tc>
                <a:extLst>
                  <a:ext uri="{0D108BD9-81ED-4DB2-BD59-A6C34878D82A}">
                    <a16:rowId xmlns:a16="http://schemas.microsoft.com/office/drawing/2014/main" val="883510595"/>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Hilfe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den Fehler</a:t>
                      </a:r>
                    </a:p>
                  </a:txBody>
                  <a:tcPr>
                    <a:solidFill>
                      <a:schemeClr val="bg1"/>
                    </a:solidFill>
                  </a:tcPr>
                </a:tc>
                <a:extLst>
                  <a:ext uri="{0D108BD9-81ED-4DB2-BD59-A6C34878D82A}">
                    <a16:rowId xmlns:a16="http://schemas.microsoft.com/office/drawing/2014/main" val="1351937890"/>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Geschichte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Geschichten</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bl>
          </a:graphicData>
        </a:graphic>
      </p:graphicFrame>
      <p:sp>
        <p:nvSpPr>
          <p:cNvPr id="52" name="CustomShape 27">
            <a:hlinkClick r:id="" action="ppaction://noaction">
              <a:snd r:embed="rId14" name="T2_W9F_8.8.wav"/>
            </a:hlinkClick>
            <a:extLst>
              <a:ext uri="{FF2B5EF4-FFF2-40B4-BE49-F238E27FC236}">
                <a16:creationId xmlns:a16="http://schemas.microsoft.com/office/drawing/2014/main" id="{283F822C-C4D7-4D3A-8EE4-A438E3AB2F39}"/>
              </a:ext>
            </a:extLst>
          </p:cNvPr>
          <p:cNvSpPr/>
          <p:nvPr/>
        </p:nvSpPr>
        <p:spPr>
          <a:xfrm>
            <a:off x="6653394" y="25122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CustomShape 27">
            <a:hlinkClick r:id="" action="ppaction://noaction">
              <a:snd r:embed="rId15" name="T2_W9F_8.9.wav"/>
            </a:hlinkClick>
            <a:extLst>
              <a:ext uri="{FF2B5EF4-FFF2-40B4-BE49-F238E27FC236}">
                <a16:creationId xmlns:a16="http://schemas.microsoft.com/office/drawing/2014/main" id="{31A69A16-825F-40F6-8775-A7A8A22FFBF1}"/>
              </a:ext>
            </a:extLst>
          </p:cNvPr>
          <p:cNvSpPr/>
          <p:nvPr/>
        </p:nvSpPr>
        <p:spPr>
          <a:xfrm>
            <a:off x="6653394" y="30684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CustomShape 27">
            <a:hlinkClick r:id="" action="ppaction://noaction">
              <a:snd r:embed="rId16" name="T2_W9F_8.10.wav"/>
            </a:hlinkClick>
            <a:extLst>
              <a:ext uri="{FF2B5EF4-FFF2-40B4-BE49-F238E27FC236}">
                <a16:creationId xmlns:a16="http://schemas.microsoft.com/office/drawing/2014/main" id="{B8024051-DD6B-4AB9-BAEF-74C20900602F}"/>
              </a:ext>
            </a:extLst>
          </p:cNvPr>
          <p:cNvSpPr/>
          <p:nvPr/>
        </p:nvSpPr>
        <p:spPr>
          <a:xfrm>
            <a:off x="6653394" y="35584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CustomShape 27">
            <a:hlinkClick r:id="" action="ppaction://noaction">
              <a:snd r:embed="rId17" name="T2_W9F_8.11.wav"/>
            </a:hlinkClick>
            <a:extLst>
              <a:ext uri="{FF2B5EF4-FFF2-40B4-BE49-F238E27FC236}">
                <a16:creationId xmlns:a16="http://schemas.microsoft.com/office/drawing/2014/main" id="{1331AD51-7BC9-4282-8C88-8798354BB39A}"/>
              </a:ext>
            </a:extLst>
          </p:cNvPr>
          <p:cNvSpPr/>
          <p:nvPr/>
        </p:nvSpPr>
        <p:spPr>
          <a:xfrm>
            <a:off x="6653394" y="40870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CustomShape 27">
            <a:hlinkClick r:id="" action="ppaction://noaction">
              <a:snd r:embed="rId18" name="T2_W9F_8.12.wav"/>
            </a:hlinkClick>
            <a:extLst>
              <a:ext uri="{FF2B5EF4-FFF2-40B4-BE49-F238E27FC236}">
                <a16:creationId xmlns:a16="http://schemas.microsoft.com/office/drawing/2014/main" id="{E01BDF9F-CAD1-4C25-ACC1-03BFC317953E}"/>
              </a:ext>
            </a:extLst>
          </p:cNvPr>
          <p:cNvSpPr/>
          <p:nvPr/>
        </p:nvSpPr>
        <p:spPr>
          <a:xfrm>
            <a:off x="6658742" y="4615630"/>
            <a:ext cx="51732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CustomShape 27">
            <a:hlinkClick r:id="" action="ppaction://noaction">
              <a:snd r:embed="rId19" name="T2_W9F_8.13.wav"/>
            </a:hlinkClick>
            <a:extLst>
              <a:ext uri="{FF2B5EF4-FFF2-40B4-BE49-F238E27FC236}">
                <a16:creationId xmlns:a16="http://schemas.microsoft.com/office/drawing/2014/main" id="{7649517C-1B54-451F-85F4-DA9AB428991E}"/>
              </a:ext>
            </a:extLst>
          </p:cNvPr>
          <p:cNvSpPr/>
          <p:nvPr/>
        </p:nvSpPr>
        <p:spPr>
          <a:xfrm>
            <a:off x="6651573" y="5128491"/>
            <a:ext cx="550727"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8" name="Picture 57" descr="Icon&#10;&#10;Description automatically generated">
            <a:extLst>
              <a:ext uri="{FF2B5EF4-FFF2-40B4-BE49-F238E27FC236}">
                <a16:creationId xmlns:a16="http://schemas.microsoft.com/office/drawing/2014/main" id="{5A2FF181-CF69-4FB9-AD57-44A398A67C7C}"/>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86912" y="2467172"/>
            <a:ext cx="517321" cy="517320"/>
          </a:xfrm>
          <a:prstGeom prst="rect">
            <a:avLst/>
          </a:prstGeom>
        </p:spPr>
      </p:pic>
      <p:pic>
        <p:nvPicPr>
          <p:cNvPr id="59" name="Picture 58" descr="Icon&#10;&#10;Description automatically generated">
            <a:extLst>
              <a:ext uri="{FF2B5EF4-FFF2-40B4-BE49-F238E27FC236}">
                <a16:creationId xmlns:a16="http://schemas.microsoft.com/office/drawing/2014/main" id="{2967C535-875C-424D-A5E2-55ED8916A2AB}"/>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11507167" y="3007985"/>
            <a:ext cx="517321" cy="517320"/>
          </a:xfrm>
          <a:prstGeom prst="rect">
            <a:avLst/>
          </a:prstGeom>
        </p:spPr>
      </p:pic>
      <p:pic>
        <p:nvPicPr>
          <p:cNvPr id="60" name="Picture 59" descr="Icon&#10;&#10;Description automatically generated">
            <a:extLst>
              <a:ext uri="{FF2B5EF4-FFF2-40B4-BE49-F238E27FC236}">
                <a16:creationId xmlns:a16="http://schemas.microsoft.com/office/drawing/2014/main" id="{6100983D-32D0-444C-9D66-B0D6FEC46899}"/>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86912" y="3498018"/>
            <a:ext cx="517321" cy="517320"/>
          </a:xfrm>
          <a:prstGeom prst="rect">
            <a:avLst/>
          </a:prstGeom>
        </p:spPr>
      </p:pic>
      <p:pic>
        <p:nvPicPr>
          <p:cNvPr id="61" name="Picture 60" descr="Icon&#10;&#10;Description automatically generated">
            <a:extLst>
              <a:ext uri="{FF2B5EF4-FFF2-40B4-BE49-F238E27FC236}">
                <a16:creationId xmlns:a16="http://schemas.microsoft.com/office/drawing/2014/main" id="{D4EDA04C-BD31-4BFD-8ECB-577BA7DF34EE}"/>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86912" y="4034977"/>
            <a:ext cx="517321" cy="517320"/>
          </a:xfrm>
          <a:prstGeom prst="rect">
            <a:avLst/>
          </a:prstGeom>
        </p:spPr>
      </p:pic>
      <p:pic>
        <p:nvPicPr>
          <p:cNvPr id="62" name="Picture 61" descr="Icon&#10;&#10;Description automatically generated">
            <a:extLst>
              <a:ext uri="{FF2B5EF4-FFF2-40B4-BE49-F238E27FC236}">
                <a16:creationId xmlns:a16="http://schemas.microsoft.com/office/drawing/2014/main" id="{5B09010B-6520-45D6-B55B-47A91986A09C}"/>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37312" y="4546753"/>
            <a:ext cx="517321" cy="517320"/>
          </a:xfrm>
          <a:prstGeom prst="rect">
            <a:avLst/>
          </a:prstGeom>
        </p:spPr>
      </p:pic>
      <p:pic>
        <p:nvPicPr>
          <p:cNvPr id="63" name="Picture 62" descr="Icon&#10;&#10;Description automatically generated">
            <a:extLst>
              <a:ext uri="{FF2B5EF4-FFF2-40B4-BE49-F238E27FC236}">
                <a16:creationId xmlns:a16="http://schemas.microsoft.com/office/drawing/2014/main" id="{FFF6FF76-E47F-407C-B64A-9A1AFFF1B8EC}"/>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11671067" y="5072470"/>
            <a:ext cx="517321" cy="517320"/>
          </a:xfrm>
          <a:prstGeom prst="rect">
            <a:avLst/>
          </a:prstGeom>
        </p:spPr>
      </p:pic>
      <p:sp>
        <p:nvSpPr>
          <p:cNvPr id="64" name="Speech Bubble: Rectangle with Corners Rounded 63">
            <a:extLst>
              <a:ext uri="{FF2B5EF4-FFF2-40B4-BE49-F238E27FC236}">
                <a16:creationId xmlns:a16="http://schemas.microsoft.com/office/drawing/2014/main" id="{F208C83B-927B-429E-A91C-7BB4D0877C82}"/>
              </a:ext>
            </a:extLst>
          </p:cNvPr>
          <p:cNvSpPr/>
          <p:nvPr/>
        </p:nvSpPr>
        <p:spPr>
          <a:xfrm>
            <a:off x="4261815" y="1739168"/>
            <a:ext cx="2656554" cy="1404543"/>
          </a:xfrm>
          <a:prstGeom prst="wedgeRoundRectCallout">
            <a:avLst>
              <a:gd name="adj1" fmla="val -62808"/>
              <a:gd name="adj2" fmla="val 2726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heard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which means it must be a masculine noun.</a:t>
            </a:r>
          </a:p>
        </p:txBody>
      </p:sp>
      <p:sp>
        <p:nvSpPr>
          <p:cNvPr id="65" name="Google Shape;119;p1">
            <a:extLst>
              <a:ext uri="{FF2B5EF4-FFF2-40B4-BE49-F238E27FC236}">
                <a16:creationId xmlns:a16="http://schemas.microsoft.com/office/drawing/2014/main" id="{A1DAACD0-5FE1-48B3-89B2-340004AB2A99}"/>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6" name="Title 1">
            <a:extLst>
              <a:ext uri="{FF2B5EF4-FFF2-40B4-BE49-F238E27FC236}">
                <a16:creationId xmlns:a16="http://schemas.microsoft.com/office/drawing/2014/main" id="{FAF05D42-F23B-4038-83F2-A0F5A16072EE}"/>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3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8" name="CustomShape 22">
            <a:hlinkClick r:id="" action="ppaction://noaction">
              <a:snd r:embed="rId20" name="T2_W9F_8.14.wav"/>
            </a:hlinkClick>
            <a:extLst>
              <a:ext uri="{FF2B5EF4-FFF2-40B4-BE49-F238E27FC236}">
                <a16:creationId xmlns:a16="http://schemas.microsoft.com/office/drawing/2014/main" id="{E0E47D5D-EB5F-4651-B8E4-15C75DC5BB53}"/>
              </a:ext>
            </a:extLst>
          </p:cNvPr>
          <p:cNvSpPr/>
          <p:nvPr/>
        </p:nvSpPr>
        <p:spPr>
          <a:xfrm>
            <a:off x="577686"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CustomShape 22">
            <a:hlinkClick r:id="" action="ppaction://noaction">
              <a:snd r:embed="rId21" name="T2_W9F_8.15.wav"/>
            </a:hlinkClick>
            <a:extLst>
              <a:ext uri="{FF2B5EF4-FFF2-40B4-BE49-F238E27FC236}">
                <a16:creationId xmlns:a16="http://schemas.microsoft.com/office/drawing/2014/main" id="{0F557778-CD5D-4E27-8D5B-7C253CB8F700}"/>
              </a:ext>
            </a:extLst>
          </p:cNvPr>
          <p:cNvSpPr/>
          <p:nvPr/>
        </p:nvSpPr>
        <p:spPr>
          <a:xfrm>
            <a:off x="1353084"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CustomShape 22">
            <a:hlinkClick r:id="" action="ppaction://noaction">
              <a:snd r:embed="rId22" name="T2_W9F_8.16.wav"/>
            </a:hlinkClick>
            <a:extLst>
              <a:ext uri="{FF2B5EF4-FFF2-40B4-BE49-F238E27FC236}">
                <a16:creationId xmlns:a16="http://schemas.microsoft.com/office/drawing/2014/main" id="{76D97B4D-248E-4422-8AA8-A5966C3DAE1B}"/>
              </a:ext>
            </a:extLst>
          </p:cNvPr>
          <p:cNvSpPr/>
          <p:nvPr/>
        </p:nvSpPr>
        <p:spPr>
          <a:xfrm>
            <a:off x="2128482"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CustomShape 22">
            <a:hlinkClick r:id="" action="ppaction://noaction">
              <a:snd r:embed="rId23" name="T2_W9F_8.17.wav"/>
            </a:hlinkClick>
            <a:extLst>
              <a:ext uri="{FF2B5EF4-FFF2-40B4-BE49-F238E27FC236}">
                <a16:creationId xmlns:a16="http://schemas.microsoft.com/office/drawing/2014/main" id="{DDDBA363-3110-497B-9A7F-9FF60E6FCD6F}"/>
              </a:ext>
            </a:extLst>
          </p:cNvPr>
          <p:cNvSpPr/>
          <p:nvPr/>
        </p:nvSpPr>
        <p:spPr>
          <a:xfrm>
            <a:off x="2903880"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CustomShape 22">
            <a:hlinkClick r:id="" action="ppaction://noaction">
              <a:snd r:embed="rId24" name="T2_W9F_8.18.wav"/>
            </a:hlinkClick>
            <a:extLst>
              <a:ext uri="{FF2B5EF4-FFF2-40B4-BE49-F238E27FC236}">
                <a16:creationId xmlns:a16="http://schemas.microsoft.com/office/drawing/2014/main" id="{CC9A675E-C10D-428C-8167-CC697602951E}"/>
              </a:ext>
            </a:extLst>
          </p:cNvPr>
          <p:cNvSpPr/>
          <p:nvPr/>
        </p:nvSpPr>
        <p:spPr>
          <a:xfrm>
            <a:off x="3741579"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CustomShape 22">
            <a:hlinkClick r:id="" action="ppaction://noaction">
              <a:snd r:embed="rId25" name="T2_W9F_8.19.wav"/>
            </a:hlinkClick>
            <a:extLst>
              <a:ext uri="{FF2B5EF4-FFF2-40B4-BE49-F238E27FC236}">
                <a16:creationId xmlns:a16="http://schemas.microsoft.com/office/drawing/2014/main" id="{B4EC1D7C-56BB-4720-9C28-DF92694B021E}"/>
              </a:ext>
            </a:extLst>
          </p:cNvPr>
          <p:cNvSpPr/>
          <p:nvPr/>
        </p:nvSpPr>
        <p:spPr>
          <a:xfrm>
            <a:off x="4579278"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CustomShape 22">
            <a:hlinkClick r:id="" action="ppaction://noaction">
              <a:snd r:embed="rId26" name="T2_W9F_8.20.wav"/>
            </a:hlinkClick>
            <a:extLst>
              <a:ext uri="{FF2B5EF4-FFF2-40B4-BE49-F238E27FC236}">
                <a16:creationId xmlns:a16="http://schemas.microsoft.com/office/drawing/2014/main" id="{0A468F93-43A0-4E59-8CF8-14F8F9429527}"/>
              </a:ext>
            </a:extLst>
          </p:cNvPr>
          <p:cNvSpPr/>
          <p:nvPr/>
        </p:nvSpPr>
        <p:spPr>
          <a:xfrm>
            <a:off x="5416977" y="614200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2" name="CustomShape 22">
            <a:hlinkClick r:id="" action="ppaction://noaction">
              <a:snd r:embed="rId27" name="T2_W9F_8.21.wav"/>
            </a:hlinkClick>
            <a:extLst>
              <a:ext uri="{FF2B5EF4-FFF2-40B4-BE49-F238E27FC236}">
                <a16:creationId xmlns:a16="http://schemas.microsoft.com/office/drawing/2014/main" id="{395B898A-E7EE-4087-A233-C1ACEC298648}"/>
              </a:ext>
            </a:extLst>
          </p:cNvPr>
          <p:cNvSpPr/>
          <p:nvPr/>
        </p:nvSpPr>
        <p:spPr>
          <a:xfrm>
            <a:off x="6342040" y="613937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CustomShape 22">
            <a:hlinkClick r:id="" action="ppaction://noaction">
              <a:snd r:embed="rId28" name="T2_W9F_8.22.wav"/>
            </a:hlinkClick>
            <a:extLst>
              <a:ext uri="{FF2B5EF4-FFF2-40B4-BE49-F238E27FC236}">
                <a16:creationId xmlns:a16="http://schemas.microsoft.com/office/drawing/2014/main" id="{BB20BDA5-9BF7-4512-90C1-64242532F3B8}"/>
              </a:ext>
            </a:extLst>
          </p:cNvPr>
          <p:cNvSpPr/>
          <p:nvPr/>
        </p:nvSpPr>
        <p:spPr>
          <a:xfrm>
            <a:off x="7279131"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CustomShape 22">
            <a:hlinkClick r:id="" action="ppaction://noaction">
              <a:snd r:embed="rId29" name="T2_W9F_8.23.wav"/>
            </a:hlinkClick>
            <a:extLst>
              <a:ext uri="{FF2B5EF4-FFF2-40B4-BE49-F238E27FC236}">
                <a16:creationId xmlns:a16="http://schemas.microsoft.com/office/drawing/2014/main" id="{5F9625D7-22C9-4051-87B2-AF4B7636B12F}"/>
              </a:ext>
            </a:extLst>
          </p:cNvPr>
          <p:cNvSpPr/>
          <p:nvPr/>
        </p:nvSpPr>
        <p:spPr>
          <a:xfrm>
            <a:off x="8204194"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CustomShape 22">
            <a:hlinkClick r:id="" action="ppaction://noaction">
              <a:snd r:embed="rId30" name="T2_W9F_8.24.wav"/>
            </a:hlinkClick>
            <a:extLst>
              <a:ext uri="{FF2B5EF4-FFF2-40B4-BE49-F238E27FC236}">
                <a16:creationId xmlns:a16="http://schemas.microsoft.com/office/drawing/2014/main" id="{68ED6521-A395-472C-BFC3-146465CBDDB7}"/>
              </a:ext>
            </a:extLst>
          </p:cNvPr>
          <p:cNvSpPr/>
          <p:nvPr/>
        </p:nvSpPr>
        <p:spPr>
          <a:xfrm>
            <a:off x="9075712" y="6146416"/>
            <a:ext cx="520259"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CustomShape 22">
            <a:hlinkClick r:id="" action="ppaction://noaction">
              <a:snd r:embed="rId31" name="T2_W9F_8.25.wav"/>
            </a:hlinkClick>
            <a:extLst>
              <a:ext uri="{FF2B5EF4-FFF2-40B4-BE49-F238E27FC236}">
                <a16:creationId xmlns:a16="http://schemas.microsoft.com/office/drawing/2014/main" id="{8EE2EA95-807D-4E1B-9D31-FD0B4472909E}"/>
              </a:ext>
            </a:extLst>
          </p:cNvPr>
          <p:cNvSpPr/>
          <p:nvPr/>
        </p:nvSpPr>
        <p:spPr>
          <a:xfrm>
            <a:off x="10000774" y="6146416"/>
            <a:ext cx="520259"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94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fill="hold"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par>
                                <p:cTn id="91" presetID="1" presetClass="entr"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par>
                                <p:cTn id="93" presetID="1" presetClass="entr" fill="hold" nodeType="withEffect">
                                  <p:stCondLst>
                                    <p:cond delay="0"/>
                                  </p:stCondLst>
                                  <p:childTnLst>
                                    <p:set>
                                      <p:cBhvr>
                                        <p:cTn id="94" dur="1" fill="hold">
                                          <p:stCondLst>
                                            <p:cond delay="0"/>
                                          </p:stCondLst>
                                        </p:cTn>
                                        <p:tgtEl>
                                          <p:spTgt spid="73"/>
                                        </p:tgtEl>
                                        <p:attrNameLst>
                                          <p:attrName>style.visibility</p:attrName>
                                        </p:attrNameLst>
                                      </p:cBhvr>
                                      <p:to>
                                        <p:strVal val="visible"/>
                                      </p:to>
                                    </p:set>
                                  </p:childTnLst>
                                </p:cTn>
                              </p:par>
                              <p:par>
                                <p:cTn id="95" presetID="1" presetClass="entr" fill="hold" nodeType="with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par>
                                <p:cTn id="97" presetID="1" presetClass="entr" fill="hold" nodeType="with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par>
                                <p:cTn id="99" presetID="1" presetClass="entr" fill="hold" nodeType="with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hlinkClick r:id="" action="ppaction://noaction">
              <a:snd r:embed="rId3" name="T2_W9F_9.1.wav"/>
            </a:hlinkClick>
            <a:extLst>
              <a:ext uri="{FF2B5EF4-FFF2-40B4-BE49-F238E27FC236}">
                <a16:creationId xmlns:a16="http://schemas.microsoft.com/office/drawing/2014/main" id="{7E03D5E4-0DE2-4A17-9062-0844809E1F02}"/>
              </a:ext>
            </a:extLst>
          </p:cNvPr>
          <p:cNvSpPr txBox="1"/>
          <p:nvPr/>
        </p:nvSpPr>
        <p:spPr>
          <a:xfrm>
            <a:off x="184090" y="798773"/>
            <a:ext cx="860219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 das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4"/>
          <a:stretch>
            <a:fillRect/>
          </a:stretch>
        </p:blipFill>
        <p:spPr>
          <a:xfrm>
            <a:off x="-126511" y="2767952"/>
            <a:ext cx="4325655" cy="3404008"/>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2919114" y="2286099"/>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492938" y="5804626"/>
            <a:ext cx="1347207" cy="793650"/>
          </a:xfrm>
          <a:custGeom>
            <a:avLst/>
            <a:gdLst>
              <a:gd name="connsiteX0" fmla="*/ 0 w 1347207"/>
              <a:gd name="connsiteY0" fmla="*/ 0 h 793650"/>
              <a:gd name="connsiteX1" fmla="*/ 408653 w 1347207"/>
              <a:gd name="connsiteY1" fmla="*/ 0 h 793650"/>
              <a:gd name="connsiteX2" fmla="*/ 871194 w 1347207"/>
              <a:gd name="connsiteY2" fmla="*/ 0 h 793650"/>
              <a:gd name="connsiteX3" fmla="*/ 1347207 w 1347207"/>
              <a:gd name="connsiteY3" fmla="*/ 0 h 793650"/>
              <a:gd name="connsiteX4" fmla="*/ 1347207 w 1347207"/>
              <a:gd name="connsiteY4" fmla="*/ 388889 h 793650"/>
              <a:gd name="connsiteX5" fmla="*/ 1347207 w 1347207"/>
              <a:gd name="connsiteY5" fmla="*/ 793650 h 793650"/>
              <a:gd name="connsiteX6" fmla="*/ 898138 w 1347207"/>
              <a:gd name="connsiteY6" fmla="*/ 793650 h 793650"/>
              <a:gd name="connsiteX7" fmla="*/ 449069 w 1347207"/>
              <a:gd name="connsiteY7" fmla="*/ 793650 h 793650"/>
              <a:gd name="connsiteX8" fmla="*/ 0 w 1347207"/>
              <a:gd name="connsiteY8" fmla="*/ 793650 h 793650"/>
              <a:gd name="connsiteX9" fmla="*/ 0 w 1347207"/>
              <a:gd name="connsiteY9" fmla="*/ 412698 h 793650"/>
              <a:gd name="connsiteX10" fmla="*/ 0 w 134720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7207" h="793650" fill="none" extrusionOk="0">
                <a:moveTo>
                  <a:pt x="0" y="0"/>
                </a:moveTo>
                <a:cubicBezTo>
                  <a:pt x="148588" y="-14055"/>
                  <a:pt x="283455" y="45017"/>
                  <a:pt x="408653" y="0"/>
                </a:cubicBezTo>
                <a:cubicBezTo>
                  <a:pt x="533851" y="-45017"/>
                  <a:pt x="775627" y="13138"/>
                  <a:pt x="871194" y="0"/>
                </a:cubicBezTo>
                <a:cubicBezTo>
                  <a:pt x="966761" y="-13138"/>
                  <a:pt x="1183749" y="33902"/>
                  <a:pt x="1347207" y="0"/>
                </a:cubicBezTo>
                <a:cubicBezTo>
                  <a:pt x="1360301" y="194250"/>
                  <a:pt x="1345803" y="218921"/>
                  <a:pt x="1347207" y="388889"/>
                </a:cubicBezTo>
                <a:cubicBezTo>
                  <a:pt x="1348611" y="558857"/>
                  <a:pt x="1301996" y="676820"/>
                  <a:pt x="1347207" y="793650"/>
                </a:cubicBezTo>
                <a:cubicBezTo>
                  <a:pt x="1157769" y="804736"/>
                  <a:pt x="1108672" y="791490"/>
                  <a:pt x="898138" y="793650"/>
                </a:cubicBezTo>
                <a:cubicBezTo>
                  <a:pt x="687604" y="795810"/>
                  <a:pt x="637219" y="788652"/>
                  <a:pt x="449069" y="793650"/>
                </a:cubicBezTo>
                <a:cubicBezTo>
                  <a:pt x="260919" y="798648"/>
                  <a:pt x="198467" y="768770"/>
                  <a:pt x="0" y="793650"/>
                </a:cubicBezTo>
                <a:cubicBezTo>
                  <a:pt x="-41357" y="628679"/>
                  <a:pt x="13538" y="500878"/>
                  <a:pt x="0" y="412698"/>
                </a:cubicBezTo>
                <a:cubicBezTo>
                  <a:pt x="-13538" y="324518"/>
                  <a:pt x="14146" y="96581"/>
                  <a:pt x="0" y="0"/>
                </a:cubicBezTo>
                <a:close/>
              </a:path>
              <a:path w="1347207" h="793650" stroke="0" extrusionOk="0">
                <a:moveTo>
                  <a:pt x="0" y="0"/>
                </a:moveTo>
                <a:cubicBezTo>
                  <a:pt x="182877" y="-9058"/>
                  <a:pt x="279952" y="33952"/>
                  <a:pt x="435597" y="0"/>
                </a:cubicBezTo>
                <a:cubicBezTo>
                  <a:pt x="591242" y="-33952"/>
                  <a:pt x="723826" y="40021"/>
                  <a:pt x="857722" y="0"/>
                </a:cubicBezTo>
                <a:cubicBezTo>
                  <a:pt x="991619" y="-40021"/>
                  <a:pt x="1221534" y="54182"/>
                  <a:pt x="1347207" y="0"/>
                </a:cubicBezTo>
                <a:cubicBezTo>
                  <a:pt x="1374114" y="178046"/>
                  <a:pt x="1308222" y="223647"/>
                  <a:pt x="1347207" y="388889"/>
                </a:cubicBezTo>
                <a:cubicBezTo>
                  <a:pt x="1386192" y="554131"/>
                  <a:pt x="1299198" y="661168"/>
                  <a:pt x="1347207" y="793650"/>
                </a:cubicBezTo>
                <a:cubicBezTo>
                  <a:pt x="1156353" y="833067"/>
                  <a:pt x="1032331" y="753686"/>
                  <a:pt x="898138" y="793650"/>
                </a:cubicBezTo>
                <a:cubicBezTo>
                  <a:pt x="763945" y="833614"/>
                  <a:pt x="598593" y="776351"/>
                  <a:pt x="489485" y="793650"/>
                </a:cubicBezTo>
                <a:cubicBezTo>
                  <a:pt x="380377" y="810949"/>
                  <a:pt x="244675" y="777857"/>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884789" y="494095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macht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5591902" y="4006429"/>
            <a:ext cx="1027021" cy="793650"/>
          </a:xfrm>
          <a:custGeom>
            <a:avLst/>
            <a:gdLst>
              <a:gd name="connsiteX0" fmla="*/ 0 w 1027021"/>
              <a:gd name="connsiteY0" fmla="*/ 0 h 793650"/>
              <a:gd name="connsiteX1" fmla="*/ 523781 w 1027021"/>
              <a:gd name="connsiteY1" fmla="*/ 0 h 793650"/>
              <a:gd name="connsiteX2" fmla="*/ 1027021 w 1027021"/>
              <a:gd name="connsiteY2" fmla="*/ 0 h 793650"/>
              <a:gd name="connsiteX3" fmla="*/ 1027021 w 1027021"/>
              <a:gd name="connsiteY3" fmla="*/ 412698 h 793650"/>
              <a:gd name="connsiteX4" fmla="*/ 1027021 w 1027021"/>
              <a:gd name="connsiteY4" fmla="*/ 793650 h 793650"/>
              <a:gd name="connsiteX5" fmla="*/ 513511 w 1027021"/>
              <a:gd name="connsiteY5" fmla="*/ 793650 h 793650"/>
              <a:gd name="connsiteX6" fmla="*/ 0 w 1027021"/>
              <a:gd name="connsiteY6" fmla="*/ 793650 h 793650"/>
              <a:gd name="connsiteX7" fmla="*/ 0 w 1027021"/>
              <a:gd name="connsiteY7" fmla="*/ 412698 h 793650"/>
              <a:gd name="connsiteX8" fmla="*/ 0 w 102702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021" h="793650" fill="none" extrusionOk="0">
                <a:moveTo>
                  <a:pt x="0" y="0"/>
                </a:moveTo>
                <a:cubicBezTo>
                  <a:pt x="155257" y="-55306"/>
                  <a:pt x="345534" y="31414"/>
                  <a:pt x="523781" y="0"/>
                </a:cubicBezTo>
                <a:cubicBezTo>
                  <a:pt x="702028" y="-31414"/>
                  <a:pt x="862968" y="39254"/>
                  <a:pt x="1027021" y="0"/>
                </a:cubicBezTo>
                <a:cubicBezTo>
                  <a:pt x="1031504" y="156385"/>
                  <a:pt x="1005528" y="212787"/>
                  <a:pt x="1027021" y="412698"/>
                </a:cubicBezTo>
                <a:cubicBezTo>
                  <a:pt x="1048514" y="612609"/>
                  <a:pt x="991901" y="699826"/>
                  <a:pt x="1027021" y="793650"/>
                </a:cubicBezTo>
                <a:cubicBezTo>
                  <a:pt x="806746" y="828147"/>
                  <a:pt x="768088" y="774071"/>
                  <a:pt x="513511" y="793650"/>
                </a:cubicBezTo>
                <a:cubicBezTo>
                  <a:pt x="258934" y="813229"/>
                  <a:pt x="254761" y="761105"/>
                  <a:pt x="0" y="793650"/>
                </a:cubicBezTo>
                <a:cubicBezTo>
                  <a:pt x="-41359" y="681769"/>
                  <a:pt x="18726" y="597174"/>
                  <a:pt x="0" y="412698"/>
                </a:cubicBezTo>
                <a:cubicBezTo>
                  <a:pt x="-18726" y="228222"/>
                  <a:pt x="20211" y="189828"/>
                  <a:pt x="0" y="0"/>
                </a:cubicBezTo>
                <a:close/>
              </a:path>
              <a:path w="1027021" h="793650" stroke="0" extrusionOk="0">
                <a:moveTo>
                  <a:pt x="0" y="0"/>
                </a:moveTo>
                <a:cubicBezTo>
                  <a:pt x="125755" y="-28090"/>
                  <a:pt x="393478" y="44876"/>
                  <a:pt x="503240" y="0"/>
                </a:cubicBezTo>
                <a:cubicBezTo>
                  <a:pt x="613002" y="-44876"/>
                  <a:pt x="918321" y="59710"/>
                  <a:pt x="1027021" y="0"/>
                </a:cubicBezTo>
                <a:cubicBezTo>
                  <a:pt x="1045567" y="98015"/>
                  <a:pt x="988946" y="279345"/>
                  <a:pt x="1027021" y="388889"/>
                </a:cubicBezTo>
                <a:cubicBezTo>
                  <a:pt x="1065096" y="498433"/>
                  <a:pt x="1004431" y="626335"/>
                  <a:pt x="1027021" y="793650"/>
                </a:cubicBezTo>
                <a:cubicBezTo>
                  <a:pt x="885366" y="844475"/>
                  <a:pt x="689725" y="750180"/>
                  <a:pt x="534051" y="793650"/>
                </a:cubicBezTo>
                <a:cubicBezTo>
                  <a:pt x="378377" y="837120"/>
                  <a:pt x="177104" y="792028"/>
                  <a:pt x="0" y="793650"/>
                </a:cubicBezTo>
                <a:cubicBezTo>
                  <a:pt x="-18219" y="688039"/>
                  <a:pt x="37702" y="587657"/>
                  <a:pt x="0" y="396825"/>
                </a:cubicBezTo>
                <a:cubicBezTo>
                  <a:pt x="-37702" y="205993"/>
                  <a:pt x="34155" y="19585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vier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442412" y="4951571"/>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brauche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6710526"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7999367" y="4022316"/>
            <a:ext cx="1116901" cy="793650"/>
          </a:xfrm>
          <a:custGeom>
            <a:avLst/>
            <a:gdLst>
              <a:gd name="connsiteX0" fmla="*/ 0 w 1116901"/>
              <a:gd name="connsiteY0" fmla="*/ 0 h 793650"/>
              <a:gd name="connsiteX1" fmla="*/ 536112 w 1116901"/>
              <a:gd name="connsiteY1" fmla="*/ 0 h 793650"/>
              <a:gd name="connsiteX2" fmla="*/ 1116901 w 1116901"/>
              <a:gd name="connsiteY2" fmla="*/ 0 h 793650"/>
              <a:gd name="connsiteX3" fmla="*/ 1116901 w 1116901"/>
              <a:gd name="connsiteY3" fmla="*/ 396825 h 793650"/>
              <a:gd name="connsiteX4" fmla="*/ 1116901 w 1116901"/>
              <a:gd name="connsiteY4" fmla="*/ 793650 h 793650"/>
              <a:gd name="connsiteX5" fmla="*/ 547281 w 1116901"/>
              <a:gd name="connsiteY5" fmla="*/ 793650 h 793650"/>
              <a:gd name="connsiteX6" fmla="*/ 0 w 1116901"/>
              <a:gd name="connsiteY6" fmla="*/ 793650 h 793650"/>
              <a:gd name="connsiteX7" fmla="*/ 0 w 1116901"/>
              <a:gd name="connsiteY7" fmla="*/ 396825 h 793650"/>
              <a:gd name="connsiteX8" fmla="*/ 0 w 111690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01" h="793650" fill="none" extrusionOk="0">
                <a:moveTo>
                  <a:pt x="0" y="0"/>
                </a:moveTo>
                <a:cubicBezTo>
                  <a:pt x="161664" y="-53897"/>
                  <a:pt x="364560" y="24812"/>
                  <a:pt x="536112" y="0"/>
                </a:cubicBezTo>
                <a:cubicBezTo>
                  <a:pt x="707664" y="-24812"/>
                  <a:pt x="881677" y="14439"/>
                  <a:pt x="1116901" y="0"/>
                </a:cubicBezTo>
                <a:cubicBezTo>
                  <a:pt x="1139950" y="107983"/>
                  <a:pt x="1080158" y="207899"/>
                  <a:pt x="1116901" y="396825"/>
                </a:cubicBezTo>
                <a:cubicBezTo>
                  <a:pt x="1153644" y="585752"/>
                  <a:pt x="1103795" y="654698"/>
                  <a:pt x="1116901" y="793650"/>
                </a:cubicBezTo>
                <a:cubicBezTo>
                  <a:pt x="952808" y="811653"/>
                  <a:pt x="733666" y="765804"/>
                  <a:pt x="547281" y="793650"/>
                </a:cubicBezTo>
                <a:cubicBezTo>
                  <a:pt x="360896" y="821496"/>
                  <a:pt x="269137" y="767651"/>
                  <a:pt x="0" y="793650"/>
                </a:cubicBezTo>
                <a:cubicBezTo>
                  <a:pt x="-1209" y="688752"/>
                  <a:pt x="12696" y="590371"/>
                  <a:pt x="0" y="396825"/>
                </a:cubicBezTo>
                <a:cubicBezTo>
                  <a:pt x="-12696" y="203279"/>
                  <a:pt x="12993" y="81584"/>
                  <a:pt x="0" y="0"/>
                </a:cubicBezTo>
                <a:close/>
              </a:path>
              <a:path w="1116901" h="793650" stroke="0" extrusionOk="0">
                <a:moveTo>
                  <a:pt x="0" y="0"/>
                </a:moveTo>
                <a:cubicBezTo>
                  <a:pt x="270825" y="-44072"/>
                  <a:pt x="286585" y="22797"/>
                  <a:pt x="558451" y="0"/>
                </a:cubicBezTo>
                <a:cubicBezTo>
                  <a:pt x="830317" y="-22797"/>
                  <a:pt x="940091" y="45014"/>
                  <a:pt x="1116901" y="0"/>
                </a:cubicBezTo>
                <a:cubicBezTo>
                  <a:pt x="1147354" y="90781"/>
                  <a:pt x="1094326" y="293178"/>
                  <a:pt x="1116901" y="373016"/>
                </a:cubicBezTo>
                <a:cubicBezTo>
                  <a:pt x="1139476" y="452854"/>
                  <a:pt x="1081294" y="652869"/>
                  <a:pt x="1116901" y="793650"/>
                </a:cubicBezTo>
                <a:cubicBezTo>
                  <a:pt x="941427" y="822469"/>
                  <a:pt x="689161" y="737097"/>
                  <a:pt x="536112" y="793650"/>
                </a:cubicBezTo>
                <a:cubicBezTo>
                  <a:pt x="383063" y="850203"/>
                  <a:pt x="258352" y="745847"/>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hlinkClick r:id="" action="ppaction://noaction">
              <a:snd r:embed="rId5" name="T2_W9F_9.5.wav"/>
            </a:hlinkClick>
            <a:extLst>
              <a:ext uri="{FF2B5EF4-FFF2-40B4-BE49-F238E27FC236}">
                <a16:creationId xmlns:a16="http://schemas.microsoft.com/office/drawing/2014/main" id="{325CC0D6-DD2A-4951-A063-BAB49E21A4E8}"/>
              </a:ext>
            </a:extLst>
          </p:cNvPr>
          <p:cNvSpPr txBox="1"/>
          <p:nvPr/>
        </p:nvSpPr>
        <p:spPr>
          <a:xfrm>
            <a:off x="5436783" y="1809432"/>
            <a:ext cx="4806724"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bicycle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3891227" y="4910233"/>
            <a:ext cx="1265734" cy="793650"/>
          </a:xfrm>
          <a:custGeom>
            <a:avLst/>
            <a:gdLst>
              <a:gd name="connsiteX0" fmla="*/ 0 w 1265734"/>
              <a:gd name="connsiteY0" fmla="*/ 0 h 793650"/>
              <a:gd name="connsiteX1" fmla="*/ 383939 w 1265734"/>
              <a:gd name="connsiteY1" fmla="*/ 0 h 793650"/>
              <a:gd name="connsiteX2" fmla="*/ 767879 w 1265734"/>
              <a:gd name="connsiteY2" fmla="*/ 0 h 793650"/>
              <a:gd name="connsiteX3" fmla="*/ 1265734 w 1265734"/>
              <a:gd name="connsiteY3" fmla="*/ 0 h 793650"/>
              <a:gd name="connsiteX4" fmla="*/ 1265734 w 1265734"/>
              <a:gd name="connsiteY4" fmla="*/ 388889 h 793650"/>
              <a:gd name="connsiteX5" fmla="*/ 1265734 w 1265734"/>
              <a:gd name="connsiteY5" fmla="*/ 793650 h 793650"/>
              <a:gd name="connsiteX6" fmla="*/ 881795 w 1265734"/>
              <a:gd name="connsiteY6" fmla="*/ 793650 h 793650"/>
              <a:gd name="connsiteX7" fmla="*/ 485198 w 1265734"/>
              <a:gd name="connsiteY7" fmla="*/ 793650 h 793650"/>
              <a:gd name="connsiteX8" fmla="*/ 0 w 1265734"/>
              <a:gd name="connsiteY8" fmla="*/ 793650 h 793650"/>
              <a:gd name="connsiteX9" fmla="*/ 0 w 1265734"/>
              <a:gd name="connsiteY9" fmla="*/ 380952 h 793650"/>
              <a:gd name="connsiteX10" fmla="*/ 0 w 126573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5734" h="793650" fill="none" extrusionOk="0">
                <a:moveTo>
                  <a:pt x="0" y="0"/>
                </a:moveTo>
                <a:cubicBezTo>
                  <a:pt x="186671" y="-29934"/>
                  <a:pt x="226911" y="947"/>
                  <a:pt x="383939" y="0"/>
                </a:cubicBezTo>
                <a:cubicBezTo>
                  <a:pt x="540967" y="-947"/>
                  <a:pt x="615005" y="10771"/>
                  <a:pt x="767879" y="0"/>
                </a:cubicBezTo>
                <a:cubicBezTo>
                  <a:pt x="920753" y="-10771"/>
                  <a:pt x="1032626" y="35329"/>
                  <a:pt x="1265734" y="0"/>
                </a:cubicBezTo>
                <a:cubicBezTo>
                  <a:pt x="1292110" y="105973"/>
                  <a:pt x="1220954" y="245784"/>
                  <a:pt x="1265734" y="388889"/>
                </a:cubicBezTo>
                <a:cubicBezTo>
                  <a:pt x="1310514" y="531994"/>
                  <a:pt x="1261783" y="595239"/>
                  <a:pt x="1265734" y="793650"/>
                </a:cubicBezTo>
                <a:cubicBezTo>
                  <a:pt x="1119481" y="794607"/>
                  <a:pt x="1039285" y="763441"/>
                  <a:pt x="881795" y="793650"/>
                </a:cubicBezTo>
                <a:cubicBezTo>
                  <a:pt x="724305" y="823859"/>
                  <a:pt x="577389" y="776652"/>
                  <a:pt x="485198" y="793650"/>
                </a:cubicBezTo>
                <a:cubicBezTo>
                  <a:pt x="393007" y="810648"/>
                  <a:pt x="235679" y="773546"/>
                  <a:pt x="0" y="793650"/>
                </a:cubicBezTo>
                <a:cubicBezTo>
                  <a:pt x="-12344" y="632305"/>
                  <a:pt x="7961" y="573873"/>
                  <a:pt x="0" y="380952"/>
                </a:cubicBezTo>
                <a:cubicBezTo>
                  <a:pt x="-7961" y="188031"/>
                  <a:pt x="8203" y="93169"/>
                  <a:pt x="0" y="0"/>
                </a:cubicBezTo>
                <a:close/>
              </a:path>
              <a:path w="1265734" h="793650" stroke="0" extrusionOk="0">
                <a:moveTo>
                  <a:pt x="0" y="0"/>
                </a:moveTo>
                <a:cubicBezTo>
                  <a:pt x="137896" y="-4380"/>
                  <a:pt x="301711" y="1088"/>
                  <a:pt x="396597" y="0"/>
                </a:cubicBezTo>
                <a:cubicBezTo>
                  <a:pt x="491483" y="-1088"/>
                  <a:pt x="696443" y="7985"/>
                  <a:pt x="818508" y="0"/>
                </a:cubicBezTo>
                <a:cubicBezTo>
                  <a:pt x="940573" y="-7985"/>
                  <a:pt x="1155915" y="3378"/>
                  <a:pt x="1265734" y="0"/>
                </a:cubicBezTo>
                <a:cubicBezTo>
                  <a:pt x="1278476" y="164841"/>
                  <a:pt x="1227652" y="297029"/>
                  <a:pt x="1265734" y="396825"/>
                </a:cubicBezTo>
                <a:cubicBezTo>
                  <a:pt x="1303816" y="496622"/>
                  <a:pt x="1247946" y="649406"/>
                  <a:pt x="1265734" y="793650"/>
                </a:cubicBezTo>
                <a:cubicBezTo>
                  <a:pt x="1087588" y="809711"/>
                  <a:pt x="1050373" y="788902"/>
                  <a:pt x="856480" y="793650"/>
                </a:cubicBezTo>
                <a:cubicBezTo>
                  <a:pt x="662587" y="798398"/>
                  <a:pt x="507420" y="757222"/>
                  <a:pt x="409254" y="793650"/>
                </a:cubicBezTo>
                <a:cubicBezTo>
                  <a:pt x="311088" y="830078"/>
                  <a:pt x="121147" y="755153"/>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benutzt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661202" y="4911749"/>
            <a:ext cx="1072155" cy="793650"/>
          </a:xfrm>
          <a:custGeom>
            <a:avLst/>
            <a:gdLst>
              <a:gd name="connsiteX0" fmla="*/ 0 w 1072155"/>
              <a:gd name="connsiteY0" fmla="*/ 0 h 793650"/>
              <a:gd name="connsiteX1" fmla="*/ 546799 w 1072155"/>
              <a:gd name="connsiteY1" fmla="*/ 0 h 793650"/>
              <a:gd name="connsiteX2" fmla="*/ 1072155 w 1072155"/>
              <a:gd name="connsiteY2" fmla="*/ 0 h 793650"/>
              <a:gd name="connsiteX3" fmla="*/ 1072155 w 1072155"/>
              <a:gd name="connsiteY3" fmla="*/ 396825 h 793650"/>
              <a:gd name="connsiteX4" fmla="*/ 1072155 w 1072155"/>
              <a:gd name="connsiteY4" fmla="*/ 793650 h 793650"/>
              <a:gd name="connsiteX5" fmla="*/ 514634 w 1072155"/>
              <a:gd name="connsiteY5" fmla="*/ 793650 h 793650"/>
              <a:gd name="connsiteX6" fmla="*/ 0 w 1072155"/>
              <a:gd name="connsiteY6" fmla="*/ 793650 h 793650"/>
              <a:gd name="connsiteX7" fmla="*/ 0 w 1072155"/>
              <a:gd name="connsiteY7" fmla="*/ 420635 h 793650"/>
              <a:gd name="connsiteX8" fmla="*/ 0 w 1072155"/>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155" h="793650" fill="none" extrusionOk="0">
                <a:moveTo>
                  <a:pt x="0" y="0"/>
                </a:moveTo>
                <a:cubicBezTo>
                  <a:pt x="110950" y="-19938"/>
                  <a:pt x="349616" y="29677"/>
                  <a:pt x="546799" y="0"/>
                </a:cubicBezTo>
                <a:cubicBezTo>
                  <a:pt x="743982" y="-29677"/>
                  <a:pt x="828626" y="61615"/>
                  <a:pt x="1072155" y="0"/>
                </a:cubicBezTo>
                <a:cubicBezTo>
                  <a:pt x="1080780" y="122642"/>
                  <a:pt x="1057775" y="250247"/>
                  <a:pt x="1072155" y="396825"/>
                </a:cubicBezTo>
                <a:cubicBezTo>
                  <a:pt x="1086535" y="543404"/>
                  <a:pt x="1039210" y="628066"/>
                  <a:pt x="1072155" y="793650"/>
                </a:cubicBezTo>
                <a:cubicBezTo>
                  <a:pt x="901983" y="840390"/>
                  <a:pt x="747711" y="743761"/>
                  <a:pt x="514634" y="793650"/>
                </a:cubicBezTo>
                <a:cubicBezTo>
                  <a:pt x="281557" y="843539"/>
                  <a:pt x="141944" y="768785"/>
                  <a:pt x="0" y="793650"/>
                </a:cubicBezTo>
                <a:cubicBezTo>
                  <a:pt x="-2996" y="686035"/>
                  <a:pt x="231" y="595630"/>
                  <a:pt x="0" y="420635"/>
                </a:cubicBezTo>
                <a:cubicBezTo>
                  <a:pt x="-231" y="245641"/>
                  <a:pt x="8429" y="142151"/>
                  <a:pt x="0" y="0"/>
                </a:cubicBezTo>
                <a:close/>
              </a:path>
              <a:path w="1072155" h="793650" stroke="0" extrusionOk="0">
                <a:moveTo>
                  <a:pt x="0" y="0"/>
                </a:moveTo>
                <a:cubicBezTo>
                  <a:pt x="157226" y="-5758"/>
                  <a:pt x="385854" y="16855"/>
                  <a:pt x="536078" y="0"/>
                </a:cubicBezTo>
                <a:cubicBezTo>
                  <a:pt x="686302" y="-16855"/>
                  <a:pt x="870812" y="49585"/>
                  <a:pt x="1072155" y="0"/>
                </a:cubicBezTo>
                <a:cubicBezTo>
                  <a:pt x="1076546" y="137608"/>
                  <a:pt x="1052667" y="264370"/>
                  <a:pt x="1072155" y="373016"/>
                </a:cubicBezTo>
                <a:cubicBezTo>
                  <a:pt x="1091643" y="481662"/>
                  <a:pt x="1034225" y="628084"/>
                  <a:pt x="1072155" y="793650"/>
                </a:cubicBezTo>
                <a:cubicBezTo>
                  <a:pt x="903246" y="833084"/>
                  <a:pt x="675738" y="772265"/>
                  <a:pt x="536078" y="793650"/>
                </a:cubicBezTo>
                <a:cubicBezTo>
                  <a:pt x="396418" y="815035"/>
                  <a:pt x="231597" y="755716"/>
                  <a:pt x="0" y="793650"/>
                </a:cubicBezTo>
                <a:cubicBezTo>
                  <a:pt x="-13370" y="706876"/>
                  <a:pt x="20670" y="507683"/>
                  <a:pt x="0" y="396825"/>
                </a:cubicBezTo>
                <a:cubicBezTo>
                  <a:pt x="-20670" y="285967"/>
                  <a:pt x="35333" y="8651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949255" y="5832899"/>
            <a:ext cx="1116901" cy="793650"/>
          </a:xfrm>
          <a:custGeom>
            <a:avLst/>
            <a:gdLst>
              <a:gd name="connsiteX0" fmla="*/ 0 w 1116901"/>
              <a:gd name="connsiteY0" fmla="*/ 0 h 793650"/>
              <a:gd name="connsiteX1" fmla="*/ 558451 w 1116901"/>
              <a:gd name="connsiteY1" fmla="*/ 0 h 793650"/>
              <a:gd name="connsiteX2" fmla="*/ 1116901 w 1116901"/>
              <a:gd name="connsiteY2" fmla="*/ 0 h 793650"/>
              <a:gd name="connsiteX3" fmla="*/ 1116901 w 1116901"/>
              <a:gd name="connsiteY3" fmla="*/ 396825 h 793650"/>
              <a:gd name="connsiteX4" fmla="*/ 1116901 w 1116901"/>
              <a:gd name="connsiteY4" fmla="*/ 793650 h 793650"/>
              <a:gd name="connsiteX5" fmla="*/ 536112 w 1116901"/>
              <a:gd name="connsiteY5" fmla="*/ 793650 h 793650"/>
              <a:gd name="connsiteX6" fmla="*/ 0 w 1116901"/>
              <a:gd name="connsiteY6" fmla="*/ 793650 h 793650"/>
              <a:gd name="connsiteX7" fmla="*/ 0 w 1116901"/>
              <a:gd name="connsiteY7" fmla="*/ 388889 h 793650"/>
              <a:gd name="connsiteX8" fmla="*/ 0 w 111690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01" h="793650" fill="none" extrusionOk="0">
                <a:moveTo>
                  <a:pt x="0" y="0"/>
                </a:moveTo>
                <a:cubicBezTo>
                  <a:pt x="218303" y="-2324"/>
                  <a:pt x="415885" y="7301"/>
                  <a:pt x="558451" y="0"/>
                </a:cubicBezTo>
                <a:cubicBezTo>
                  <a:pt x="701017" y="-7301"/>
                  <a:pt x="952200" y="65585"/>
                  <a:pt x="1116901" y="0"/>
                </a:cubicBezTo>
                <a:cubicBezTo>
                  <a:pt x="1160306" y="161585"/>
                  <a:pt x="1081143" y="258879"/>
                  <a:pt x="1116901" y="396825"/>
                </a:cubicBezTo>
                <a:cubicBezTo>
                  <a:pt x="1152659" y="534772"/>
                  <a:pt x="1077728" y="709929"/>
                  <a:pt x="1116901" y="793650"/>
                </a:cubicBezTo>
                <a:cubicBezTo>
                  <a:pt x="951308" y="856687"/>
                  <a:pt x="768683" y="755195"/>
                  <a:pt x="536112" y="793650"/>
                </a:cubicBezTo>
                <a:cubicBezTo>
                  <a:pt x="303541" y="832105"/>
                  <a:pt x="189346" y="776305"/>
                  <a:pt x="0" y="793650"/>
                </a:cubicBezTo>
                <a:cubicBezTo>
                  <a:pt x="-43165" y="696128"/>
                  <a:pt x="31034" y="492419"/>
                  <a:pt x="0" y="388889"/>
                </a:cubicBezTo>
                <a:cubicBezTo>
                  <a:pt x="-31034" y="285359"/>
                  <a:pt x="39464" y="182754"/>
                  <a:pt x="0" y="0"/>
                </a:cubicBezTo>
                <a:close/>
              </a:path>
              <a:path w="1116901" h="793650" stroke="0" extrusionOk="0">
                <a:moveTo>
                  <a:pt x="0" y="0"/>
                </a:moveTo>
                <a:cubicBezTo>
                  <a:pt x="177295" y="-49958"/>
                  <a:pt x="291751" y="56327"/>
                  <a:pt x="547281" y="0"/>
                </a:cubicBezTo>
                <a:cubicBezTo>
                  <a:pt x="802811" y="-56327"/>
                  <a:pt x="961719" y="36894"/>
                  <a:pt x="1116901" y="0"/>
                </a:cubicBezTo>
                <a:cubicBezTo>
                  <a:pt x="1137503" y="103355"/>
                  <a:pt x="1101927" y="213629"/>
                  <a:pt x="1116901" y="388889"/>
                </a:cubicBezTo>
                <a:cubicBezTo>
                  <a:pt x="1131875" y="564149"/>
                  <a:pt x="1111816" y="645682"/>
                  <a:pt x="1116901" y="793650"/>
                </a:cubicBezTo>
                <a:cubicBezTo>
                  <a:pt x="960779" y="854097"/>
                  <a:pt x="775433" y="763250"/>
                  <a:pt x="558451" y="793650"/>
                </a:cubicBezTo>
                <a:cubicBezTo>
                  <a:pt x="341469" y="824050"/>
                  <a:pt x="190656" y="758305"/>
                  <a:pt x="0" y="793650"/>
                </a:cubicBezTo>
                <a:cubicBezTo>
                  <a:pt x="-17405" y="623143"/>
                  <a:pt x="19244" y="589943"/>
                  <a:pt x="0" y="420635"/>
                </a:cubicBezTo>
                <a:cubicBezTo>
                  <a:pt x="-19244" y="251327"/>
                  <a:pt x="38791" y="14457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3972152"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Katzen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5295329" y="3127922"/>
            <a:ext cx="1197238" cy="793650"/>
          </a:xfrm>
          <a:custGeom>
            <a:avLst/>
            <a:gdLst>
              <a:gd name="connsiteX0" fmla="*/ 0 w 1197238"/>
              <a:gd name="connsiteY0" fmla="*/ 0 h 793650"/>
              <a:gd name="connsiteX1" fmla="*/ 610591 w 1197238"/>
              <a:gd name="connsiteY1" fmla="*/ 0 h 793650"/>
              <a:gd name="connsiteX2" fmla="*/ 1197238 w 1197238"/>
              <a:gd name="connsiteY2" fmla="*/ 0 h 793650"/>
              <a:gd name="connsiteX3" fmla="*/ 1197238 w 1197238"/>
              <a:gd name="connsiteY3" fmla="*/ 412698 h 793650"/>
              <a:gd name="connsiteX4" fmla="*/ 1197238 w 1197238"/>
              <a:gd name="connsiteY4" fmla="*/ 793650 h 793650"/>
              <a:gd name="connsiteX5" fmla="*/ 598619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94423" y="-8003"/>
                  <a:pt x="460306" y="64210"/>
                  <a:pt x="610591" y="0"/>
                </a:cubicBezTo>
                <a:cubicBezTo>
                  <a:pt x="760876" y="-64210"/>
                  <a:pt x="941413" y="13961"/>
                  <a:pt x="1197238" y="0"/>
                </a:cubicBezTo>
                <a:cubicBezTo>
                  <a:pt x="1201721" y="156385"/>
                  <a:pt x="1175745" y="212787"/>
                  <a:pt x="1197238" y="412698"/>
                </a:cubicBezTo>
                <a:cubicBezTo>
                  <a:pt x="1218731" y="612609"/>
                  <a:pt x="1162118" y="699826"/>
                  <a:pt x="1197238" y="793650"/>
                </a:cubicBezTo>
                <a:cubicBezTo>
                  <a:pt x="1004853" y="824378"/>
                  <a:pt x="770681" y="774693"/>
                  <a:pt x="598619" y="793650"/>
                </a:cubicBezTo>
                <a:cubicBezTo>
                  <a:pt x="426557" y="812607"/>
                  <a:pt x="186321" y="782602"/>
                  <a:pt x="0" y="793650"/>
                </a:cubicBezTo>
                <a:cubicBezTo>
                  <a:pt x="-41359" y="681769"/>
                  <a:pt x="18726" y="597174"/>
                  <a:pt x="0" y="412698"/>
                </a:cubicBezTo>
                <a:cubicBezTo>
                  <a:pt x="-18726" y="228222"/>
                  <a:pt x="20211" y="189828"/>
                  <a:pt x="0" y="0"/>
                </a:cubicBezTo>
                <a:close/>
              </a:path>
              <a:path w="1197238" h="793650" stroke="0" extrusionOk="0">
                <a:moveTo>
                  <a:pt x="0" y="0"/>
                </a:moveTo>
                <a:cubicBezTo>
                  <a:pt x="230008" y="-38737"/>
                  <a:pt x="394014" y="49849"/>
                  <a:pt x="586647" y="0"/>
                </a:cubicBezTo>
                <a:cubicBezTo>
                  <a:pt x="779280" y="-49849"/>
                  <a:pt x="1068859" y="46355"/>
                  <a:pt x="1197238" y="0"/>
                </a:cubicBezTo>
                <a:cubicBezTo>
                  <a:pt x="1215784" y="98015"/>
                  <a:pt x="1159163" y="279345"/>
                  <a:pt x="1197238" y="388889"/>
                </a:cubicBezTo>
                <a:cubicBezTo>
                  <a:pt x="1235313" y="498433"/>
                  <a:pt x="1174648" y="626335"/>
                  <a:pt x="1197238" y="793650"/>
                </a:cubicBezTo>
                <a:cubicBezTo>
                  <a:pt x="967000" y="830172"/>
                  <a:pt x="771205" y="744946"/>
                  <a:pt x="622564" y="793650"/>
                </a:cubicBezTo>
                <a:cubicBezTo>
                  <a:pt x="473923" y="842354"/>
                  <a:pt x="209899" y="766108"/>
                  <a:pt x="0" y="793650"/>
                </a:cubicBezTo>
                <a:cubicBezTo>
                  <a:pt x="-18219" y="688039"/>
                  <a:pt x="37702" y="587657"/>
                  <a:pt x="0" y="396825"/>
                </a:cubicBezTo>
                <a:cubicBezTo>
                  <a:pt x="-37702" y="205993"/>
                  <a:pt x="34155" y="19585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Haus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6578816" y="3143809"/>
            <a:ext cx="1575823" cy="793650"/>
          </a:xfrm>
          <a:custGeom>
            <a:avLst/>
            <a:gdLst>
              <a:gd name="connsiteX0" fmla="*/ 0 w 1575823"/>
              <a:gd name="connsiteY0" fmla="*/ 0 h 793650"/>
              <a:gd name="connsiteX1" fmla="*/ 493758 w 1575823"/>
              <a:gd name="connsiteY1" fmla="*/ 0 h 793650"/>
              <a:gd name="connsiteX2" fmla="*/ 1019032 w 1575823"/>
              <a:gd name="connsiteY2" fmla="*/ 0 h 793650"/>
              <a:gd name="connsiteX3" fmla="*/ 1575823 w 1575823"/>
              <a:gd name="connsiteY3" fmla="*/ 0 h 793650"/>
              <a:gd name="connsiteX4" fmla="*/ 1575823 w 1575823"/>
              <a:gd name="connsiteY4" fmla="*/ 373016 h 793650"/>
              <a:gd name="connsiteX5" fmla="*/ 1575823 w 1575823"/>
              <a:gd name="connsiteY5" fmla="*/ 793650 h 793650"/>
              <a:gd name="connsiteX6" fmla="*/ 1034790 w 1575823"/>
              <a:gd name="connsiteY6" fmla="*/ 793650 h 793650"/>
              <a:gd name="connsiteX7" fmla="*/ 525274 w 1575823"/>
              <a:gd name="connsiteY7" fmla="*/ 793650 h 793650"/>
              <a:gd name="connsiteX8" fmla="*/ 0 w 1575823"/>
              <a:gd name="connsiteY8" fmla="*/ 793650 h 793650"/>
              <a:gd name="connsiteX9" fmla="*/ 0 w 1575823"/>
              <a:gd name="connsiteY9" fmla="*/ 420635 h 793650"/>
              <a:gd name="connsiteX10" fmla="*/ 0 w 157582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5823" h="793650" fill="none" extrusionOk="0">
                <a:moveTo>
                  <a:pt x="0" y="0"/>
                </a:moveTo>
                <a:cubicBezTo>
                  <a:pt x="164022" y="-22854"/>
                  <a:pt x="251574" y="44731"/>
                  <a:pt x="493758" y="0"/>
                </a:cubicBezTo>
                <a:cubicBezTo>
                  <a:pt x="735942" y="-44731"/>
                  <a:pt x="878057" y="25437"/>
                  <a:pt x="1019032" y="0"/>
                </a:cubicBezTo>
                <a:cubicBezTo>
                  <a:pt x="1160007" y="-25437"/>
                  <a:pt x="1455121" y="36273"/>
                  <a:pt x="1575823" y="0"/>
                </a:cubicBezTo>
                <a:cubicBezTo>
                  <a:pt x="1581143" y="115102"/>
                  <a:pt x="1544612" y="217579"/>
                  <a:pt x="1575823" y="373016"/>
                </a:cubicBezTo>
                <a:cubicBezTo>
                  <a:pt x="1607034" y="528453"/>
                  <a:pt x="1544223" y="588402"/>
                  <a:pt x="1575823" y="793650"/>
                </a:cubicBezTo>
                <a:cubicBezTo>
                  <a:pt x="1419363" y="810980"/>
                  <a:pt x="1171381" y="763783"/>
                  <a:pt x="1034790" y="793650"/>
                </a:cubicBezTo>
                <a:cubicBezTo>
                  <a:pt x="898199" y="823517"/>
                  <a:pt x="735374" y="735773"/>
                  <a:pt x="525274" y="793650"/>
                </a:cubicBezTo>
                <a:cubicBezTo>
                  <a:pt x="315174" y="851527"/>
                  <a:pt x="176865" y="756726"/>
                  <a:pt x="0" y="793650"/>
                </a:cubicBezTo>
                <a:cubicBezTo>
                  <a:pt x="-16090" y="659836"/>
                  <a:pt x="7313" y="576032"/>
                  <a:pt x="0" y="420635"/>
                </a:cubicBezTo>
                <a:cubicBezTo>
                  <a:pt x="-7313" y="265238"/>
                  <a:pt x="27296" y="128760"/>
                  <a:pt x="0" y="0"/>
                </a:cubicBezTo>
                <a:close/>
              </a:path>
              <a:path w="1575823" h="793650" stroke="0" extrusionOk="0">
                <a:moveTo>
                  <a:pt x="0" y="0"/>
                </a:moveTo>
                <a:cubicBezTo>
                  <a:pt x="197011" y="-16712"/>
                  <a:pt x="283794" y="35411"/>
                  <a:pt x="541033" y="0"/>
                </a:cubicBezTo>
                <a:cubicBezTo>
                  <a:pt x="798272" y="-35411"/>
                  <a:pt x="918701" y="12333"/>
                  <a:pt x="1066307" y="0"/>
                </a:cubicBezTo>
                <a:cubicBezTo>
                  <a:pt x="1213913" y="-12333"/>
                  <a:pt x="1422659" y="9052"/>
                  <a:pt x="1575823" y="0"/>
                </a:cubicBezTo>
                <a:cubicBezTo>
                  <a:pt x="1591060" y="113448"/>
                  <a:pt x="1551040" y="254725"/>
                  <a:pt x="1575823" y="396825"/>
                </a:cubicBezTo>
                <a:cubicBezTo>
                  <a:pt x="1600606" y="538925"/>
                  <a:pt x="1547066" y="684157"/>
                  <a:pt x="1575823" y="793650"/>
                </a:cubicBezTo>
                <a:cubicBezTo>
                  <a:pt x="1465041" y="813091"/>
                  <a:pt x="1188790" y="735304"/>
                  <a:pt x="1034790" y="793650"/>
                </a:cubicBezTo>
                <a:cubicBezTo>
                  <a:pt x="880790" y="851996"/>
                  <a:pt x="761191" y="751227"/>
                  <a:pt x="556791" y="793650"/>
                </a:cubicBezTo>
                <a:cubicBezTo>
                  <a:pt x="352391" y="836073"/>
                  <a:pt x="236427" y="743521"/>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Fahrrad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8240888" y="3143809"/>
            <a:ext cx="1309127" cy="793650"/>
          </a:xfrm>
          <a:custGeom>
            <a:avLst/>
            <a:gdLst>
              <a:gd name="connsiteX0" fmla="*/ 0 w 1309127"/>
              <a:gd name="connsiteY0" fmla="*/ 0 h 793650"/>
              <a:gd name="connsiteX1" fmla="*/ 397102 w 1309127"/>
              <a:gd name="connsiteY1" fmla="*/ 0 h 793650"/>
              <a:gd name="connsiteX2" fmla="*/ 820386 w 1309127"/>
              <a:gd name="connsiteY2" fmla="*/ 0 h 793650"/>
              <a:gd name="connsiteX3" fmla="*/ 1309127 w 1309127"/>
              <a:gd name="connsiteY3" fmla="*/ 0 h 793650"/>
              <a:gd name="connsiteX4" fmla="*/ 1309127 w 1309127"/>
              <a:gd name="connsiteY4" fmla="*/ 388889 h 793650"/>
              <a:gd name="connsiteX5" fmla="*/ 1309127 w 1309127"/>
              <a:gd name="connsiteY5" fmla="*/ 793650 h 793650"/>
              <a:gd name="connsiteX6" fmla="*/ 846569 w 1309127"/>
              <a:gd name="connsiteY6" fmla="*/ 793650 h 793650"/>
              <a:gd name="connsiteX7" fmla="*/ 449467 w 1309127"/>
              <a:gd name="connsiteY7" fmla="*/ 793650 h 793650"/>
              <a:gd name="connsiteX8" fmla="*/ 0 w 1309127"/>
              <a:gd name="connsiteY8" fmla="*/ 793650 h 793650"/>
              <a:gd name="connsiteX9" fmla="*/ 0 w 1309127"/>
              <a:gd name="connsiteY9" fmla="*/ 404762 h 793650"/>
              <a:gd name="connsiteX10" fmla="*/ 0 w 13091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127" h="793650" fill="none" extrusionOk="0">
                <a:moveTo>
                  <a:pt x="0" y="0"/>
                </a:moveTo>
                <a:cubicBezTo>
                  <a:pt x="177294" y="-32562"/>
                  <a:pt x="293030" y="2580"/>
                  <a:pt x="397102" y="0"/>
                </a:cubicBezTo>
                <a:cubicBezTo>
                  <a:pt x="501174" y="-2580"/>
                  <a:pt x="701730" y="6748"/>
                  <a:pt x="820386" y="0"/>
                </a:cubicBezTo>
                <a:cubicBezTo>
                  <a:pt x="939042" y="-6748"/>
                  <a:pt x="1087391" y="53222"/>
                  <a:pt x="1309127" y="0"/>
                </a:cubicBezTo>
                <a:cubicBezTo>
                  <a:pt x="1327770" y="152116"/>
                  <a:pt x="1307109" y="285507"/>
                  <a:pt x="1309127" y="388889"/>
                </a:cubicBezTo>
                <a:cubicBezTo>
                  <a:pt x="1311145" y="492271"/>
                  <a:pt x="1280281" y="647348"/>
                  <a:pt x="1309127" y="793650"/>
                </a:cubicBezTo>
                <a:cubicBezTo>
                  <a:pt x="1079755" y="830401"/>
                  <a:pt x="1058194" y="774831"/>
                  <a:pt x="846569" y="793650"/>
                </a:cubicBezTo>
                <a:cubicBezTo>
                  <a:pt x="634944" y="812469"/>
                  <a:pt x="637805" y="757983"/>
                  <a:pt x="449467" y="793650"/>
                </a:cubicBezTo>
                <a:cubicBezTo>
                  <a:pt x="261129" y="829317"/>
                  <a:pt x="118342" y="752870"/>
                  <a:pt x="0" y="793650"/>
                </a:cubicBezTo>
                <a:cubicBezTo>
                  <a:pt x="-7405" y="627307"/>
                  <a:pt x="30199" y="577257"/>
                  <a:pt x="0" y="404762"/>
                </a:cubicBezTo>
                <a:cubicBezTo>
                  <a:pt x="-30199" y="232267"/>
                  <a:pt x="25360" y="181152"/>
                  <a:pt x="0" y="0"/>
                </a:cubicBezTo>
                <a:close/>
              </a:path>
              <a:path w="1309127" h="793650" stroke="0" extrusionOk="0">
                <a:moveTo>
                  <a:pt x="0" y="0"/>
                </a:moveTo>
                <a:cubicBezTo>
                  <a:pt x="217038" y="-38944"/>
                  <a:pt x="299778" y="9510"/>
                  <a:pt x="436376" y="0"/>
                </a:cubicBezTo>
                <a:cubicBezTo>
                  <a:pt x="572974" y="-9510"/>
                  <a:pt x="739456" y="39310"/>
                  <a:pt x="859660" y="0"/>
                </a:cubicBezTo>
                <a:cubicBezTo>
                  <a:pt x="979864" y="-39310"/>
                  <a:pt x="1099815" y="46785"/>
                  <a:pt x="1309127" y="0"/>
                </a:cubicBezTo>
                <a:cubicBezTo>
                  <a:pt x="1319827" y="159361"/>
                  <a:pt x="1288243" y="262626"/>
                  <a:pt x="1309127" y="380952"/>
                </a:cubicBezTo>
                <a:cubicBezTo>
                  <a:pt x="1330011" y="499278"/>
                  <a:pt x="1280803" y="685713"/>
                  <a:pt x="1309127" y="793650"/>
                </a:cubicBezTo>
                <a:cubicBezTo>
                  <a:pt x="1104244" y="841771"/>
                  <a:pt x="1026113" y="792847"/>
                  <a:pt x="846569" y="793650"/>
                </a:cubicBezTo>
                <a:cubicBezTo>
                  <a:pt x="667025" y="794453"/>
                  <a:pt x="506147" y="788989"/>
                  <a:pt x="410193" y="793650"/>
                </a:cubicBezTo>
                <a:cubicBezTo>
                  <a:pt x="314239" y="798311"/>
                  <a:pt x="86012" y="779738"/>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Fehler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698;p62">
            <a:extLst>
              <a:ext uri="{FF2B5EF4-FFF2-40B4-BE49-F238E27FC236}">
                <a16:creationId xmlns:a16="http://schemas.microsoft.com/office/drawing/2014/main" id="{FEAB3076-DD46-48A2-AFCE-59D846EFC10B}"/>
              </a:ext>
            </a:extLst>
          </p:cNvPr>
          <p:cNvSpPr/>
          <p:nvPr/>
        </p:nvSpPr>
        <p:spPr>
          <a:xfrm>
            <a:off x="9183490" y="5832899"/>
            <a:ext cx="2314430" cy="793650"/>
          </a:xfrm>
          <a:custGeom>
            <a:avLst/>
            <a:gdLst>
              <a:gd name="connsiteX0" fmla="*/ 0 w 2314430"/>
              <a:gd name="connsiteY0" fmla="*/ 0 h 793650"/>
              <a:gd name="connsiteX1" fmla="*/ 601752 w 2314430"/>
              <a:gd name="connsiteY1" fmla="*/ 0 h 793650"/>
              <a:gd name="connsiteX2" fmla="*/ 1157215 w 2314430"/>
              <a:gd name="connsiteY2" fmla="*/ 0 h 793650"/>
              <a:gd name="connsiteX3" fmla="*/ 1712678 w 2314430"/>
              <a:gd name="connsiteY3" fmla="*/ 0 h 793650"/>
              <a:gd name="connsiteX4" fmla="*/ 2314430 w 2314430"/>
              <a:gd name="connsiteY4" fmla="*/ 0 h 793650"/>
              <a:gd name="connsiteX5" fmla="*/ 2314430 w 2314430"/>
              <a:gd name="connsiteY5" fmla="*/ 380952 h 793650"/>
              <a:gd name="connsiteX6" fmla="*/ 2314430 w 2314430"/>
              <a:gd name="connsiteY6" fmla="*/ 793650 h 793650"/>
              <a:gd name="connsiteX7" fmla="*/ 1782111 w 2314430"/>
              <a:gd name="connsiteY7" fmla="*/ 793650 h 793650"/>
              <a:gd name="connsiteX8" fmla="*/ 1157215 w 2314430"/>
              <a:gd name="connsiteY8" fmla="*/ 793650 h 793650"/>
              <a:gd name="connsiteX9" fmla="*/ 555463 w 2314430"/>
              <a:gd name="connsiteY9" fmla="*/ 793650 h 793650"/>
              <a:gd name="connsiteX10" fmla="*/ 0 w 2314430"/>
              <a:gd name="connsiteY10" fmla="*/ 793650 h 793650"/>
              <a:gd name="connsiteX11" fmla="*/ 0 w 2314430"/>
              <a:gd name="connsiteY11" fmla="*/ 420635 h 793650"/>
              <a:gd name="connsiteX12" fmla="*/ 0 w 231443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4430" h="793650" fill="none" extrusionOk="0">
                <a:moveTo>
                  <a:pt x="0" y="0"/>
                </a:moveTo>
                <a:cubicBezTo>
                  <a:pt x="161965" y="-19781"/>
                  <a:pt x="397168" y="20396"/>
                  <a:pt x="601752" y="0"/>
                </a:cubicBezTo>
                <a:cubicBezTo>
                  <a:pt x="806336" y="-20396"/>
                  <a:pt x="1019161" y="32271"/>
                  <a:pt x="1157215" y="0"/>
                </a:cubicBezTo>
                <a:cubicBezTo>
                  <a:pt x="1295269" y="-32271"/>
                  <a:pt x="1571699" y="56605"/>
                  <a:pt x="1712678" y="0"/>
                </a:cubicBezTo>
                <a:cubicBezTo>
                  <a:pt x="1853657" y="-56605"/>
                  <a:pt x="2116695" y="55715"/>
                  <a:pt x="2314430" y="0"/>
                </a:cubicBezTo>
                <a:cubicBezTo>
                  <a:pt x="2351194" y="172699"/>
                  <a:pt x="2308038" y="229302"/>
                  <a:pt x="2314430" y="380952"/>
                </a:cubicBezTo>
                <a:cubicBezTo>
                  <a:pt x="2320822" y="532602"/>
                  <a:pt x="2270191" y="654523"/>
                  <a:pt x="2314430" y="793650"/>
                </a:cubicBezTo>
                <a:cubicBezTo>
                  <a:pt x="2185465" y="850168"/>
                  <a:pt x="2047827" y="778486"/>
                  <a:pt x="1782111" y="793650"/>
                </a:cubicBezTo>
                <a:cubicBezTo>
                  <a:pt x="1516395" y="808814"/>
                  <a:pt x="1350102" y="768471"/>
                  <a:pt x="1157215" y="793650"/>
                </a:cubicBezTo>
                <a:cubicBezTo>
                  <a:pt x="964328" y="818829"/>
                  <a:pt x="806643" y="778513"/>
                  <a:pt x="555463" y="793650"/>
                </a:cubicBezTo>
                <a:cubicBezTo>
                  <a:pt x="304283" y="808787"/>
                  <a:pt x="200097" y="766326"/>
                  <a:pt x="0" y="793650"/>
                </a:cubicBezTo>
                <a:cubicBezTo>
                  <a:pt x="-33925" y="621929"/>
                  <a:pt x="28823" y="555731"/>
                  <a:pt x="0" y="420635"/>
                </a:cubicBezTo>
                <a:cubicBezTo>
                  <a:pt x="-28823" y="285539"/>
                  <a:pt x="38888" y="156609"/>
                  <a:pt x="0" y="0"/>
                </a:cubicBezTo>
                <a:close/>
              </a:path>
              <a:path w="2314430" h="793650" stroke="0" extrusionOk="0">
                <a:moveTo>
                  <a:pt x="0" y="0"/>
                </a:moveTo>
                <a:cubicBezTo>
                  <a:pt x="128178" y="-26401"/>
                  <a:pt x="295800" y="46829"/>
                  <a:pt x="555463" y="0"/>
                </a:cubicBezTo>
                <a:cubicBezTo>
                  <a:pt x="815126" y="-46829"/>
                  <a:pt x="926766" y="6315"/>
                  <a:pt x="1087782" y="0"/>
                </a:cubicBezTo>
                <a:cubicBezTo>
                  <a:pt x="1248798" y="-6315"/>
                  <a:pt x="1503822" y="16630"/>
                  <a:pt x="1643245" y="0"/>
                </a:cubicBezTo>
                <a:cubicBezTo>
                  <a:pt x="1782668" y="-16630"/>
                  <a:pt x="2036401" y="41804"/>
                  <a:pt x="2314430" y="0"/>
                </a:cubicBezTo>
                <a:cubicBezTo>
                  <a:pt x="2354609" y="87611"/>
                  <a:pt x="2299321" y="285072"/>
                  <a:pt x="2314430" y="373016"/>
                </a:cubicBezTo>
                <a:cubicBezTo>
                  <a:pt x="2329539" y="460960"/>
                  <a:pt x="2300952" y="643494"/>
                  <a:pt x="2314430" y="793650"/>
                </a:cubicBezTo>
                <a:cubicBezTo>
                  <a:pt x="2175893" y="853401"/>
                  <a:pt x="1995337" y="751396"/>
                  <a:pt x="1782111" y="793650"/>
                </a:cubicBezTo>
                <a:cubicBezTo>
                  <a:pt x="1568885" y="835904"/>
                  <a:pt x="1417339" y="729547"/>
                  <a:pt x="1226648" y="793650"/>
                </a:cubicBezTo>
                <a:cubicBezTo>
                  <a:pt x="1035957" y="857753"/>
                  <a:pt x="814375" y="769441"/>
                  <a:pt x="624896" y="793650"/>
                </a:cubicBezTo>
                <a:cubicBezTo>
                  <a:pt x="435417" y="817859"/>
                  <a:pt x="270514" y="749681"/>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Herr Lehmann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119;p1">
            <a:extLst>
              <a:ext uri="{FF2B5EF4-FFF2-40B4-BE49-F238E27FC236}">
                <a16:creationId xmlns:a16="http://schemas.microsoft.com/office/drawing/2014/main" id="{00A70668-DB1B-4AA5-BA2E-DF348A78B893}"/>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5E53F4AF-231C-4E49-B728-D61EBE7F8606}"/>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4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EC3AFE47-4D85-41DF-9481-3D648AB3B1E1}"/>
              </a:ext>
            </a:extLst>
          </p:cNvPr>
          <p:cNvPicPr>
            <a:picLocks noChangeAspect="1"/>
          </p:cNvPicPr>
          <p:nvPr/>
        </p:nvPicPr>
        <p:blipFill>
          <a:blip r:embed="rId6"/>
          <a:stretch>
            <a:fillRect/>
          </a:stretch>
        </p:blipFill>
        <p:spPr>
          <a:xfrm>
            <a:off x="10496975" y="-64903"/>
            <a:ext cx="1487553" cy="1511939"/>
          </a:xfrm>
          <a:prstGeom prst="rect">
            <a:avLst/>
          </a:prstGeom>
        </p:spPr>
      </p:pic>
      <p:sp>
        <p:nvSpPr>
          <p:cNvPr id="37" name="TextBox 36">
            <a:hlinkClick r:id="" action="ppaction://noaction">
              <a:snd r:embed="rId7" name="T2_W9F_9.4.wav"/>
            </a:hlinkClick>
            <a:extLst>
              <a:ext uri="{FF2B5EF4-FFF2-40B4-BE49-F238E27FC236}">
                <a16:creationId xmlns:a16="http://schemas.microsoft.com/office/drawing/2014/main" id="{FABA280E-2856-4BD7-8EE1-F6CCB97BA3CE}"/>
              </a:ext>
            </a:extLst>
          </p:cNvPr>
          <p:cNvSpPr txBox="1"/>
          <p:nvPr/>
        </p:nvSpPr>
        <p:spPr>
          <a:xfrm>
            <a:off x="6040691" y="1816321"/>
            <a:ext cx="3817127" cy="646331"/>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need</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four</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TextBox 39">
            <a:hlinkClick r:id="" action="ppaction://noaction">
              <a:snd r:embed="rId8" name="T2_W9F_9.6.wav"/>
            </a:hlinkClick>
            <a:extLst>
              <a:ext uri="{FF2B5EF4-FFF2-40B4-BE49-F238E27FC236}">
                <a16:creationId xmlns:a16="http://schemas.microsoft.com/office/drawing/2014/main" id="{66B522DC-A7AC-4282-B6F9-C5757D48399C}"/>
              </a:ext>
            </a:extLst>
          </p:cNvPr>
          <p:cNvSpPr txBox="1"/>
          <p:nvPr/>
        </p:nvSpPr>
        <p:spPr>
          <a:xfrm>
            <a:off x="4903338" y="1832076"/>
            <a:ext cx="5873614" cy="646331"/>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Mr</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Lehmann has a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house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Google Shape;698;p62">
            <a:extLst>
              <a:ext uri="{FF2B5EF4-FFF2-40B4-BE49-F238E27FC236}">
                <a16:creationId xmlns:a16="http://schemas.microsoft.com/office/drawing/2014/main" id="{4EC5459C-5B96-40BB-A65B-8D13D9F5C9C4}"/>
              </a:ext>
            </a:extLst>
          </p:cNvPr>
          <p:cNvSpPr/>
          <p:nvPr/>
        </p:nvSpPr>
        <p:spPr>
          <a:xfrm>
            <a:off x="5121756" y="5832899"/>
            <a:ext cx="1169191" cy="793650"/>
          </a:xfrm>
          <a:custGeom>
            <a:avLst/>
            <a:gdLst>
              <a:gd name="connsiteX0" fmla="*/ 0 w 1169191"/>
              <a:gd name="connsiteY0" fmla="*/ 0 h 793650"/>
              <a:gd name="connsiteX1" fmla="*/ 584596 w 1169191"/>
              <a:gd name="connsiteY1" fmla="*/ 0 h 793650"/>
              <a:gd name="connsiteX2" fmla="*/ 1169191 w 1169191"/>
              <a:gd name="connsiteY2" fmla="*/ 0 h 793650"/>
              <a:gd name="connsiteX3" fmla="*/ 1169191 w 1169191"/>
              <a:gd name="connsiteY3" fmla="*/ 396825 h 793650"/>
              <a:gd name="connsiteX4" fmla="*/ 1169191 w 1169191"/>
              <a:gd name="connsiteY4" fmla="*/ 793650 h 793650"/>
              <a:gd name="connsiteX5" fmla="*/ 561212 w 1169191"/>
              <a:gd name="connsiteY5" fmla="*/ 793650 h 793650"/>
              <a:gd name="connsiteX6" fmla="*/ 0 w 1169191"/>
              <a:gd name="connsiteY6" fmla="*/ 793650 h 793650"/>
              <a:gd name="connsiteX7" fmla="*/ 0 w 1169191"/>
              <a:gd name="connsiteY7" fmla="*/ 388889 h 793650"/>
              <a:gd name="connsiteX8" fmla="*/ 0 w 116919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191" h="793650" fill="none" extrusionOk="0">
                <a:moveTo>
                  <a:pt x="0" y="0"/>
                </a:moveTo>
                <a:cubicBezTo>
                  <a:pt x="274602" y="-18809"/>
                  <a:pt x="300208" y="3489"/>
                  <a:pt x="584596" y="0"/>
                </a:cubicBezTo>
                <a:cubicBezTo>
                  <a:pt x="868984" y="-3489"/>
                  <a:pt x="920559" y="59958"/>
                  <a:pt x="1169191" y="0"/>
                </a:cubicBezTo>
                <a:cubicBezTo>
                  <a:pt x="1212596" y="161585"/>
                  <a:pt x="1133433" y="258879"/>
                  <a:pt x="1169191" y="396825"/>
                </a:cubicBezTo>
                <a:cubicBezTo>
                  <a:pt x="1204949" y="534772"/>
                  <a:pt x="1130018" y="709929"/>
                  <a:pt x="1169191" y="793650"/>
                </a:cubicBezTo>
                <a:cubicBezTo>
                  <a:pt x="1022850" y="824661"/>
                  <a:pt x="774375" y="754038"/>
                  <a:pt x="561212" y="793650"/>
                </a:cubicBezTo>
                <a:cubicBezTo>
                  <a:pt x="348049" y="833262"/>
                  <a:pt x="129389" y="792608"/>
                  <a:pt x="0" y="793650"/>
                </a:cubicBezTo>
                <a:cubicBezTo>
                  <a:pt x="-43165" y="696128"/>
                  <a:pt x="31034" y="492419"/>
                  <a:pt x="0" y="388889"/>
                </a:cubicBezTo>
                <a:cubicBezTo>
                  <a:pt x="-31034" y="285359"/>
                  <a:pt x="39464" y="182754"/>
                  <a:pt x="0" y="0"/>
                </a:cubicBezTo>
                <a:close/>
              </a:path>
              <a:path w="1169191" h="793650" stroke="0" extrusionOk="0">
                <a:moveTo>
                  <a:pt x="0" y="0"/>
                </a:moveTo>
                <a:cubicBezTo>
                  <a:pt x="119015" y="-52480"/>
                  <a:pt x="451183" y="57904"/>
                  <a:pt x="572904" y="0"/>
                </a:cubicBezTo>
                <a:cubicBezTo>
                  <a:pt x="694625" y="-57904"/>
                  <a:pt x="888221" y="55808"/>
                  <a:pt x="1169191" y="0"/>
                </a:cubicBezTo>
                <a:cubicBezTo>
                  <a:pt x="1189793" y="103355"/>
                  <a:pt x="1154217" y="213629"/>
                  <a:pt x="1169191" y="388889"/>
                </a:cubicBezTo>
                <a:cubicBezTo>
                  <a:pt x="1184165" y="564149"/>
                  <a:pt x="1164106" y="645682"/>
                  <a:pt x="1169191" y="793650"/>
                </a:cubicBezTo>
                <a:cubicBezTo>
                  <a:pt x="895738" y="832891"/>
                  <a:pt x="722908" y="750792"/>
                  <a:pt x="584596" y="793650"/>
                </a:cubicBezTo>
                <a:cubicBezTo>
                  <a:pt x="446285" y="836508"/>
                  <a:pt x="254344" y="763589"/>
                  <a:pt x="0" y="793650"/>
                </a:cubicBezTo>
                <a:cubicBezTo>
                  <a:pt x="-17405" y="623143"/>
                  <a:pt x="19244" y="589943"/>
                  <a:pt x="0" y="420635"/>
                </a:cubicBezTo>
                <a:cubicBezTo>
                  <a:pt x="-19244" y="251327"/>
                  <a:pt x="38791" y="14457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5" name="Google Shape;703;p62">
            <a:extLst>
              <a:ext uri="{FF2B5EF4-FFF2-40B4-BE49-F238E27FC236}">
                <a16:creationId xmlns:a16="http://schemas.microsoft.com/office/drawing/2014/main" id="{12D2612D-DB33-4D8A-870F-8376BACE9879}"/>
              </a:ext>
            </a:extLst>
          </p:cNvPr>
          <p:cNvSpPr/>
          <p:nvPr/>
        </p:nvSpPr>
        <p:spPr>
          <a:xfrm>
            <a:off x="4475001" y="4005279"/>
            <a:ext cx="1027021" cy="793650"/>
          </a:xfrm>
          <a:custGeom>
            <a:avLst/>
            <a:gdLst>
              <a:gd name="connsiteX0" fmla="*/ 0 w 1027021"/>
              <a:gd name="connsiteY0" fmla="*/ 0 h 793650"/>
              <a:gd name="connsiteX1" fmla="*/ 523781 w 1027021"/>
              <a:gd name="connsiteY1" fmla="*/ 0 h 793650"/>
              <a:gd name="connsiteX2" fmla="*/ 1027021 w 1027021"/>
              <a:gd name="connsiteY2" fmla="*/ 0 h 793650"/>
              <a:gd name="connsiteX3" fmla="*/ 1027021 w 1027021"/>
              <a:gd name="connsiteY3" fmla="*/ 412698 h 793650"/>
              <a:gd name="connsiteX4" fmla="*/ 1027021 w 1027021"/>
              <a:gd name="connsiteY4" fmla="*/ 793650 h 793650"/>
              <a:gd name="connsiteX5" fmla="*/ 513511 w 1027021"/>
              <a:gd name="connsiteY5" fmla="*/ 793650 h 793650"/>
              <a:gd name="connsiteX6" fmla="*/ 0 w 1027021"/>
              <a:gd name="connsiteY6" fmla="*/ 793650 h 793650"/>
              <a:gd name="connsiteX7" fmla="*/ 0 w 1027021"/>
              <a:gd name="connsiteY7" fmla="*/ 412698 h 793650"/>
              <a:gd name="connsiteX8" fmla="*/ 0 w 102702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021" h="793650" fill="none" extrusionOk="0">
                <a:moveTo>
                  <a:pt x="0" y="0"/>
                </a:moveTo>
                <a:cubicBezTo>
                  <a:pt x="155257" y="-55306"/>
                  <a:pt x="345534" y="31414"/>
                  <a:pt x="523781" y="0"/>
                </a:cubicBezTo>
                <a:cubicBezTo>
                  <a:pt x="702028" y="-31414"/>
                  <a:pt x="862968" y="39254"/>
                  <a:pt x="1027021" y="0"/>
                </a:cubicBezTo>
                <a:cubicBezTo>
                  <a:pt x="1031504" y="156385"/>
                  <a:pt x="1005528" y="212787"/>
                  <a:pt x="1027021" y="412698"/>
                </a:cubicBezTo>
                <a:cubicBezTo>
                  <a:pt x="1048514" y="612609"/>
                  <a:pt x="991901" y="699826"/>
                  <a:pt x="1027021" y="793650"/>
                </a:cubicBezTo>
                <a:cubicBezTo>
                  <a:pt x="806746" y="828147"/>
                  <a:pt x="768088" y="774071"/>
                  <a:pt x="513511" y="793650"/>
                </a:cubicBezTo>
                <a:cubicBezTo>
                  <a:pt x="258934" y="813229"/>
                  <a:pt x="254761" y="761105"/>
                  <a:pt x="0" y="793650"/>
                </a:cubicBezTo>
                <a:cubicBezTo>
                  <a:pt x="-41359" y="681769"/>
                  <a:pt x="18726" y="597174"/>
                  <a:pt x="0" y="412698"/>
                </a:cubicBezTo>
                <a:cubicBezTo>
                  <a:pt x="-18726" y="228222"/>
                  <a:pt x="20211" y="189828"/>
                  <a:pt x="0" y="0"/>
                </a:cubicBezTo>
                <a:close/>
              </a:path>
              <a:path w="1027021" h="793650" stroke="0" extrusionOk="0">
                <a:moveTo>
                  <a:pt x="0" y="0"/>
                </a:moveTo>
                <a:cubicBezTo>
                  <a:pt x="125755" y="-28090"/>
                  <a:pt x="393478" y="44876"/>
                  <a:pt x="503240" y="0"/>
                </a:cubicBezTo>
                <a:cubicBezTo>
                  <a:pt x="613002" y="-44876"/>
                  <a:pt x="918321" y="59710"/>
                  <a:pt x="1027021" y="0"/>
                </a:cubicBezTo>
                <a:cubicBezTo>
                  <a:pt x="1045567" y="98015"/>
                  <a:pt x="988946" y="279345"/>
                  <a:pt x="1027021" y="388889"/>
                </a:cubicBezTo>
                <a:cubicBezTo>
                  <a:pt x="1065096" y="498433"/>
                  <a:pt x="1004431" y="626335"/>
                  <a:pt x="1027021" y="793650"/>
                </a:cubicBezTo>
                <a:cubicBezTo>
                  <a:pt x="885366" y="844475"/>
                  <a:pt x="689725" y="750180"/>
                  <a:pt x="534051" y="793650"/>
                </a:cubicBezTo>
                <a:cubicBezTo>
                  <a:pt x="378377" y="837120"/>
                  <a:pt x="177104" y="792028"/>
                  <a:pt x="0" y="793650"/>
                </a:cubicBezTo>
                <a:cubicBezTo>
                  <a:pt x="-18219" y="688039"/>
                  <a:pt x="37702" y="587657"/>
                  <a:pt x="0" y="396825"/>
                </a:cubicBezTo>
                <a:cubicBezTo>
                  <a:pt x="-37702" y="205993"/>
                  <a:pt x="34155" y="19585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703;p62">
            <a:extLst>
              <a:ext uri="{FF2B5EF4-FFF2-40B4-BE49-F238E27FC236}">
                <a16:creationId xmlns:a16="http://schemas.microsoft.com/office/drawing/2014/main" id="{C524AF32-9D5B-4B07-B42A-4507DC18A129}"/>
              </a:ext>
            </a:extLst>
          </p:cNvPr>
          <p:cNvSpPr/>
          <p:nvPr/>
        </p:nvSpPr>
        <p:spPr>
          <a:xfrm>
            <a:off x="9169451" y="4022316"/>
            <a:ext cx="1116901" cy="793650"/>
          </a:xfrm>
          <a:custGeom>
            <a:avLst/>
            <a:gdLst>
              <a:gd name="connsiteX0" fmla="*/ 0 w 1116901"/>
              <a:gd name="connsiteY0" fmla="*/ 0 h 793650"/>
              <a:gd name="connsiteX1" fmla="*/ 536112 w 1116901"/>
              <a:gd name="connsiteY1" fmla="*/ 0 h 793650"/>
              <a:gd name="connsiteX2" fmla="*/ 1116901 w 1116901"/>
              <a:gd name="connsiteY2" fmla="*/ 0 h 793650"/>
              <a:gd name="connsiteX3" fmla="*/ 1116901 w 1116901"/>
              <a:gd name="connsiteY3" fmla="*/ 396825 h 793650"/>
              <a:gd name="connsiteX4" fmla="*/ 1116901 w 1116901"/>
              <a:gd name="connsiteY4" fmla="*/ 793650 h 793650"/>
              <a:gd name="connsiteX5" fmla="*/ 547281 w 1116901"/>
              <a:gd name="connsiteY5" fmla="*/ 793650 h 793650"/>
              <a:gd name="connsiteX6" fmla="*/ 0 w 1116901"/>
              <a:gd name="connsiteY6" fmla="*/ 793650 h 793650"/>
              <a:gd name="connsiteX7" fmla="*/ 0 w 1116901"/>
              <a:gd name="connsiteY7" fmla="*/ 396825 h 793650"/>
              <a:gd name="connsiteX8" fmla="*/ 0 w 111690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01" h="793650" fill="none" extrusionOk="0">
                <a:moveTo>
                  <a:pt x="0" y="0"/>
                </a:moveTo>
                <a:cubicBezTo>
                  <a:pt x="161664" y="-53897"/>
                  <a:pt x="364560" y="24812"/>
                  <a:pt x="536112" y="0"/>
                </a:cubicBezTo>
                <a:cubicBezTo>
                  <a:pt x="707664" y="-24812"/>
                  <a:pt x="881677" y="14439"/>
                  <a:pt x="1116901" y="0"/>
                </a:cubicBezTo>
                <a:cubicBezTo>
                  <a:pt x="1139950" y="107983"/>
                  <a:pt x="1080158" y="207899"/>
                  <a:pt x="1116901" y="396825"/>
                </a:cubicBezTo>
                <a:cubicBezTo>
                  <a:pt x="1153644" y="585752"/>
                  <a:pt x="1103795" y="654698"/>
                  <a:pt x="1116901" y="793650"/>
                </a:cubicBezTo>
                <a:cubicBezTo>
                  <a:pt x="952808" y="811653"/>
                  <a:pt x="733666" y="765804"/>
                  <a:pt x="547281" y="793650"/>
                </a:cubicBezTo>
                <a:cubicBezTo>
                  <a:pt x="360896" y="821496"/>
                  <a:pt x="269137" y="767651"/>
                  <a:pt x="0" y="793650"/>
                </a:cubicBezTo>
                <a:cubicBezTo>
                  <a:pt x="-1209" y="688752"/>
                  <a:pt x="12696" y="590371"/>
                  <a:pt x="0" y="396825"/>
                </a:cubicBezTo>
                <a:cubicBezTo>
                  <a:pt x="-12696" y="203279"/>
                  <a:pt x="12993" y="81584"/>
                  <a:pt x="0" y="0"/>
                </a:cubicBezTo>
                <a:close/>
              </a:path>
              <a:path w="1116901" h="793650" stroke="0" extrusionOk="0">
                <a:moveTo>
                  <a:pt x="0" y="0"/>
                </a:moveTo>
                <a:cubicBezTo>
                  <a:pt x="270825" y="-44072"/>
                  <a:pt x="286585" y="22797"/>
                  <a:pt x="558451" y="0"/>
                </a:cubicBezTo>
                <a:cubicBezTo>
                  <a:pt x="830317" y="-22797"/>
                  <a:pt x="940091" y="45014"/>
                  <a:pt x="1116901" y="0"/>
                </a:cubicBezTo>
                <a:cubicBezTo>
                  <a:pt x="1147354" y="90781"/>
                  <a:pt x="1094326" y="293178"/>
                  <a:pt x="1116901" y="373016"/>
                </a:cubicBezTo>
                <a:cubicBezTo>
                  <a:pt x="1139476" y="452854"/>
                  <a:pt x="1081294" y="652869"/>
                  <a:pt x="1116901" y="793650"/>
                </a:cubicBezTo>
                <a:cubicBezTo>
                  <a:pt x="941427" y="822469"/>
                  <a:pt x="689161" y="737097"/>
                  <a:pt x="536112" y="793650"/>
                </a:cubicBezTo>
                <a:cubicBezTo>
                  <a:pt x="383063" y="850203"/>
                  <a:pt x="258352" y="745847"/>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3" name="Google Shape;703;p62">
            <a:extLst>
              <a:ext uri="{FF2B5EF4-FFF2-40B4-BE49-F238E27FC236}">
                <a16:creationId xmlns:a16="http://schemas.microsoft.com/office/drawing/2014/main" id="{7D5F7E6D-C596-4E97-ADE5-CFD2A2A04D60}"/>
              </a:ext>
            </a:extLst>
          </p:cNvPr>
          <p:cNvSpPr/>
          <p:nvPr/>
        </p:nvSpPr>
        <p:spPr>
          <a:xfrm>
            <a:off x="9611742" y="3159597"/>
            <a:ext cx="1487553" cy="793650"/>
          </a:xfrm>
          <a:custGeom>
            <a:avLst/>
            <a:gdLst>
              <a:gd name="connsiteX0" fmla="*/ 0 w 1487553"/>
              <a:gd name="connsiteY0" fmla="*/ 0 h 793650"/>
              <a:gd name="connsiteX1" fmla="*/ 451224 w 1487553"/>
              <a:gd name="connsiteY1" fmla="*/ 0 h 793650"/>
              <a:gd name="connsiteX2" fmla="*/ 932200 w 1487553"/>
              <a:gd name="connsiteY2" fmla="*/ 0 h 793650"/>
              <a:gd name="connsiteX3" fmla="*/ 1487553 w 1487553"/>
              <a:gd name="connsiteY3" fmla="*/ 0 h 793650"/>
              <a:gd name="connsiteX4" fmla="*/ 1487553 w 1487553"/>
              <a:gd name="connsiteY4" fmla="*/ 388889 h 793650"/>
              <a:gd name="connsiteX5" fmla="*/ 1487553 w 1487553"/>
              <a:gd name="connsiteY5" fmla="*/ 793650 h 793650"/>
              <a:gd name="connsiteX6" fmla="*/ 961951 w 1487553"/>
              <a:gd name="connsiteY6" fmla="*/ 793650 h 793650"/>
              <a:gd name="connsiteX7" fmla="*/ 510727 w 1487553"/>
              <a:gd name="connsiteY7" fmla="*/ 793650 h 793650"/>
              <a:gd name="connsiteX8" fmla="*/ 0 w 1487553"/>
              <a:gd name="connsiteY8" fmla="*/ 793650 h 793650"/>
              <a:gd name="connsiteX9" fmla="*/ 0 w 1487553"/>
              <a:gd name="connsiteY9" fmla="*/ 404762 h 793650"/>
              <a:gd name="connsiteX10" fmla="*/ 0 w 148755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553" h="793650" fill="none" extrusionOk="0">
                <a:moveTo>
                  <a:pt x="0" y="0"/>
                </a:moveTo>
                <a:cubicBezTo>
                  <a:pt x="114859" y="-6973"/>
                  <a:pt x="330537" y="41901"/>
                  <a:pt x="451224" y="0"/>
                </a:cubicBezTo>
                <a:cubicBezTo>
                  <a:pt x="571911" y="-41901"/>
                  <a:pt x="752207" y="26862"/>
                  <a:pt x="932200" y="0"/>
                </a:cubicBezTo>
                <a:cubicBezTo>
                  <a:pt x="1112193" y="-26862"/>
                  <a:pt x="1354470" y="32680"/>
                  <a:pt x="1487553" y="0"/>
                </a:cubicBezTo>
                <a:cubicBezTo>
                  <a:pt x="1506196" y="152116"/>
                  <a:pt x="1485535" y="285507"/>
                  <a:pt x="1487553" y="388889"/>
                </a:cubicBezTo>
                <a:cubicBezTo>
                  <a:pt x="1489571" y="492271"/>
                  <a:pt x="1458707" y="647348"/>
                  <a:pt x="1487553" y="793650"/>
                </a:cubicBezTo>
                <a:cubicBezTo>
                  <a:pt x="1336497" y="850685"/>
                  <a:pt x="1126649" y="776515"/>
                  <a:pt x="961951" y="793650"/>
                </a:cubicBezTo>
                <a:cubicBezTo>
                  <a:pt x="797253" y="810785"/>
                  <a:pt x="684437" y="748907"/>
                  <a:pt x="510727" y="793650"/>
                </a:cubicBezTo>
                <a:cubicBezTo>
                  <a:pt x="337017" y="838393"/>
                  <a:pt x="229197" y="759524"/>
                  <a:pt x="0" y="793650"/>
                </a:cubicBezTo>
                <a:cubicBezTo>
                  <a:pt x="-7405" y="627307"/>
                  <a:pt x="30199" y="577257"/>
                  <a:pt x="0" y="404762"/>
                </a:cubicBezTo>
                <a:cubicBezTo>
                  <a:pt x="-30199" y="232267"/>
                  <a:pt x="25360" y="181152"/>
                  <a:pt x="0" y="0"/>
                </a:cubicBezTo>
                <a:close/>
              </a:path>
              <a:path w="1487553" h="793650" stroke="0" extrusionOk="0">
                <a:moveTo>
                  <a:pt x="0" y="0"/>
                </a:moveTo>
                <a:cubicBezTo>
                  <a:pt x="151131" y="-8479"/>
                  <a:pt x="282010" y="48852"/>
                  <a:pt x="495851" y="0"/>
                </a:cubicBezTo>
                <a:cubicBezTo>
                  <a:pt x="709692" y="-48852"/>
                  <a:pt x="875206" y="1589"/>
                  <a:pt x="976826" y="0"/>
                </a:cubicBezTo>
                <a:cubicBezTo>
                  <a:pt x="1078446" y="-1589"/>
                  <a:pt x="1288983" y="56133"/>
                  <a:pt x="1487553" y="0"/>
                </a:cubicBezTo>
                <a:cubicBezTo>
                  <a:pt x="1498253" y="159361"/>
                  <a:pt x="1466669" y="262626"/>
                  <a:pt x="1487553" y="380952"/>
                </a:cubicBezTo>
                <a:cubicBezTo>
                  <a:pt x="1508437" y="499278"/>
                  <a:pt x="1459229" y="685713"/>
                  <a:pt x="1487553" y="793650"/>
                </a:cubicBezTo>
                <a:cubicBezTo>
                  <a:pt x="1372811" y="794641"/>
                  <a:pt x="1156711" y="749466"/>
                  <a:pt x="961951" y="793650"/>
                </a:cubicBezTo>
                <a:cubicBezTo>
                  <a:pt x="767191" y="837834"/>
                  <a:pt x="671231" y="764121"/>
                  <a:pt x="466100" y="793650"/>
                </a:cubicBezTo>
                <a:cubicBezTo>
                  <a:pt x="260969" y="823179"/>
                  <a:pt x="221164" y="77165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Schule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4" name="TextBox 63">
            <a:hlinkClick r:id="" action="ppaction://noaction">
              <a:snd r:embed="rId9" name="T2_W9F_9.3.wav"/>
            </a:hlinkClick>
            <a:extLst>
              <a:ext uri="{FF2B5EF4-FFF2-40B4-BE49-F238E27FC236}">
                <a16:creationId xmlns:a16="http://schemas.microsoft.com/office/drawing/2014/main" id="{B14F737E-9D27-4D8C-BF3E-8F120E030E06}"/>
              </a:ext>
            </a:extLst>
          </p:cNvPr>
          <p:cNvSpPr txBox="1"/>
          <p:nvPr/>
        </p:nvSpPr>
        <p:spPr>
          <a:xfrm>
            <a:off x="5304055" y="1832076"/>
            <a:ext cx="5072179" cy="646331"/>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makes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mistake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5" name="TextBox 64">
            <a:hlinkClick r:id="" action="ppaction://noaction">
              <a:snd r:embed="rId10" name="T2_W9F_9.2.wav"/>
            </a:hlinkClick>
            <a:extLst>
              <a:ext uri="{FF2B5EF4-FFF2-40B4-BE49-F238E27FC236}">
                <a16:creationId xmlns:a16="http://schemas.microsoft.com/office/drawing/2014/main" id="{8572BBFA-7677-4DEF-8849-820D39F8C892}"/>
              </a:ext>
            </a:extLst>
          </p:cNvPr>
          <p:cNvSpPr txBox="1"/>
          <p:nvPr/>
        </p:nvSpPr>
        <p:spPr>
          <a:xfrm>
            <a:off x="5329995" y="1818415"/>
            <a:ext cx="4806724" cy="646331"/>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There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isn’t</a:t>
            </a:r>
            <a:r>
              <a:rPr kumimoji="0" lang="es-AR"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a:t>
            </a:r>
            <a:r>
              <a:rPr kumimoji="0" lang="es-AR" sz="36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school</a:t>
            </a:r>
            <a:r>
              <a:rPr kumimoji="0" lang="es-AR"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Google Shape;698;p62">
            <a:extLst>
              <a:ext uri="{FF2B5EF4-FFF2-40B4-BE49-F238E27FC236}">
                <a16:creationId xmlns:a16="http://schemas.microsoft.com/office/drawing/2014/main" id="{FAD3FFE7-0302-4302-9A44-CF2EF68E7B7A}"/>
              </a:ext>
            </a:extLst>
          </p:cNvPr>
          <p:cNvSpPr/>
          <p:nvPr/>
        </p:nvSpPr>
        <p:spPr>
          <a:xfrm>
            <a:off x="4008311" y="5791481"/>
            <a:ext cx="931802" cy="861011"/>
          </a:xfrm>
          <a:custGeom>
            <a:avLst/>
            <a:gdLst>
              <a:gd name="connsiteX0" fmla="*/ 0 w 931802"/>
              <a:gd name="connsiteY0" fmla="*/ 0 h 861011"/>
              <a:gd name="connsiteX1" fmla="*/ 465901 w 931802"/>
              <a:gd name="connsiteY1" fmla="*/ 0 h 861011"/>
              <a:gd name="connsiteX2" fmla="*/ 931802 w 931802"/>
              <a:gd name="connsiteY2" fmla="*/ 0 h 861011"/>
              <a:gd name="connsiteX3" fmla="*/ 931802 w 931802"/>
              <a:gd name="connsiteY3" fmla="*/ 430506 h 861011"/>
              <a:gd name="connsiteX4" fmla="*/ 931802 w 931802"/>
              <a:gd name="connsiteY4" fmla="*/ 861011 h 861011"/>
              <a:gd name="connsiteX5" fmla="*/ 447265 w 931802"/>
              <a:gd name="connsiteY5" fmla="*/ 861011 h 861011"/>
              <a:gd name="connsiteX6" fmla="*/ 0 w 931802"/>
              <a:gd name="connsiteY6" fmla="*/ 861011 h 861011"/>
              <a:gd name="connsiteX7" fmla="*/ 0 w 931802"/>
              <a:gd name="connsiteY7" fmla="*/ 421895 h 861011"/>
              <a:gd name="connsiteX8" fmla="*/ 0 w 931802"/>
              <a:gd name="connsiteY8" fmla="*/ 0 h 8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802" h="861011" fill="none" extrusionOk="0">
                <a:moveTo>
                  <a:pt x="0" y="0"/>
                </a:moveTo>
                <a:cubicBezTo>
                  <a:pt x="127752" y="-22643"/>
                  <a:pt x="354291" y="39794"/>
                  <a:pt x="465901" y="0"/>
                </a:cubicBezTo>
                <a:cubicBezTo>
                  <a:pt x="577511" y="-39794"/>
                  <a:pt x="811884" y="16192"/>
                  <a:pt x="931802" y="0"/>
                </a:cubicBezTo>
                <a:cubicBezTo>
                  <a:pt x="950195" y="184865"/>
                  <a:pt x="884822" y="286277"/>
                  <a:pt x="931802" y="430506"/>
                </a:cubicBezTo>
                <a:cubicBezTo>
                  <a:pt x="978782" y="574735"/>
                  <a:pt x="911333" y="674604"/>
                  <a:pt x="931802" y="861011"/>
                </a:cubicBezTo>
                <a:cubicBezTo>
                  <a:pt x="727162" y="869412"/>
                  <a:pt x="592032" y="824874"/>
                  <a:pt x="447265" y="861011"/>
                </a:cubicBezTo>
                <a:cubicBezTo>
                  <a:pt x="302498" y="897148"/>
                  <a:pt x="171944" y="838331"/>
                  <a:pt x="0" y="861011"/>
                </a:cubicBezTo>
                <a:cubicBezTo>
                  <a:pt x="-51148" y="662941"/>
                  <a:pt x="26639" y="605199"/>
                  <a:pt x="0" y="421895"/>
                </a:cubicBezTo>
                <a:cubicBezTo>
                  <a:pt x="-26639" y="238591"/>
                  <a:pt x="48774" y="119622"/>
                  <a:pt x="0" y="0"/>
                </a:cubicBezTo>
                <a:close/>
              </a:path>
              <a:path w="931802" h="861011" stroke="0" extrusionOk="0">
                <a:moveTo>
                  <a:pt x="0" y="0"/>
                </a:moveTo>
                <a:cubicBezTo>
                  <a:pt x="153724" y="-41962"/>
                  <a:pt x="300709" y="12890"/>
                  <a:pt x="456583" y="0"/>
                </a:cubicBezTo>
                <a:cubicBezTo>
                  <a:pt x="612457" y="-12890"/>
                  <a:pt x="720138" y="50643"/>
                  <a:pt x="931802" y="0"/>
                </a:cubicBezTo>
                <a:cubicBezTo>
                  <a:pt x="956772" y="120516"/>
                  <a:pt x="926175" y="259969"/>
                  <a:pt x="931802" y="421895"/>
                </a:cubicBezTo>
                <a:cubicBezTo>
                  <a:pt x="937429" y="583822"/>
                  <a:pt x="922273" y="746266"/>
                  <a:pt x="931802" y="861011"/>
                </a:cubicBezTo>
                <a:cubicBezTo>
                  <a:pt x="829321" y="915703"/>
                  <a:pt x="688163" y="831386"/>
                  <a:pt x="465901" y="861011"/>
                </a:cubicBezTo>
                <a:cubicBezTo>
                  <a:pt x="243639" y="890636"/>
                  <a:pt x="213289" y="805316"/>
                  <a:pt x="0" y="861011"/>
                </a:cubicBezTo>
                <a:cubicBezTo>
                  <a:pt x="-42338" y="758352"/>
                  <a:pt x="27160" y="651830"/>
                  <a:pt x="0" y="456336"/>
                </a:cubicBezTo>
                <a:cubicBezTo>
                  <a:pt x="-27160" y="260842"/>
                  <a:pt x="13966" y="12117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7" name="Google Shape;699;p62">
            <a:extLst>
              <a:ext uri="{FF2B5EF4-FFF2-40B4-BE49-F238E27FC236}">
                <a16:creationId xmlns:a16="http://schemas.microsoft.com/office/drawing/2014/main" id="{31DCDA28-0F7A-4309-97AC-69130E561189}"/>
              </a:ext>
            </a:extLst>
          </p:cNvPr>
          <p:cNvSpPr/>
          <p:nvPr/>
        </p:nvSpPr>
        <p:spPr>
          <a:xfrm>
            <a:off x="5282486" y="4890207"/>
            <a:ext cx="1265734" cy="793650"/>
          </a:xfrm>
          <a:custGeom>
            <a:avLst/>
            <a:gdLst>
              <a:gd name="connsiteX0" fmla="*/ 0 w 1265734"/>
              <a:gd name="connsiteY0" fmla="*/ 0 h 793650"/>
              <a:gd name="connsiteX1" fmla="*/ 383939 w 1265734"/>
              <a:gd name="connsiteY1" fmla="*/ 0 h 793650"/>
              <a:gd name="connsiteX2" fmla="*/ 767879 w 1265734"/>
              <a:gd name="connsiteY2" fmla="*/ 0 h 793650"/>
              <a:gd name="connsiteX3" fmla="*/ 1265734 w 1265734"/>
              <a:gd name="connsiteY3" fmla="*/ 0 h 793650"/>
              <a:gd name="connsiteX4" fmla="*/ 1265734 w 1265734"/>
              <a:gd name="connsiteY4" fmla="*/ 388889 h 793650"/>
              <a:gd name="connsiteX5" fmla="*/ 1265734 w 1265734"/>
              <a:gd name="connsiteY5" fmla="*/ 793650 h 793650"/>
              <a:gd name="connsiteX6" fmla="*/ 881795 w 1265734"/>
              <a:gd name="connsiteY6" fmla="*/ 793650 h 793650"/>
              <a:gd name="connsiteX7" fmla="*/ 485198 w 1265734"/>
              <a:gd name="connsiteY7" fmla="*/ 793650 h 793650"/>
              <a:gd name="connsiteX8" fmla="*/ 0 w 1265734"/>
              <a:gd name="connsiteY8" fmla="*/ 793650 h 793650"/>
              <a:gd name="connsiteX9" fmla="*/ 0 w 1265734"/>
              <a:gd name="connsiteY9" fmla="*/ 380952 h 793650"/>
              <a:gd name="connsiteX10" fmla="*/ 0 w 126573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5734" h="793650" fill="none" extrusionOk="0">
                <a:moveTo>
                  <a:pt x="0" y="0"/>
                </a:moveTo>
                <a:cubicBezTo>
                  <a:pt x="186671" y="-29934"/>
                  <a:pt x="226911" y="947"/>
                  <a:pt x="383939" y="0"/>
                </a:cubicBezTo>
                <a:cubicBezTo>
                  <a:pt x="540967" y="-947"/>
                  <a:pt x="615005" y="10771"/>
                  <a:pt x="767879" y="0"/>
                </a:cubicBezTo>
                <a:cubicBezTo>
                  <a:pt x="920753" y="-10771"/>
                  <a:pt x="1032626" y="35329"/>
                  <a:pt x="1265734" y="0"/>
                </a:cubicBezTo>
                <a:cubicBezTo>
                  <a:pt x="1292110" y="105973"/>
                  <a:pt x="1220954" y="245784"/>
                  <a:pt x="1265734" y="388889"/>
                </a:cubicBezTo>
                <a:cubicBezTo>
                  <a:pt x="1310514" y="531994"/>
                  <a:pt x="1261783" y="595239"/>
                  <a:pt x="1265734" y="793650"/>
                </a:cubicBezTo>
                <a:cubicBezTo>
                  <a:pt x="1119481" y="794607"/>
                  <a:pt x="1039285" y="763441"/>
                  <a:pt x="881795" y="793650"/>
                </a:cubicBezTo>
                <a:cubicBezTo>
                  <a:pt x="724305" y="823859"/>
                  <a:pt x="577389" y="776652"/>
                  <a:pt x="485198" y="793650"/>
                </a:cubicBezTo>
                <a:cubicBezTo>
                  <a:pt x="393007" y="810648"/>
                  <a:pt x="235679" y="773546"/>
                  <a:pt x="0" y="793650"/>
                </a:cubicBezTo>
                <a:cubicBezTo>
                  <a:pt x="-12344" y="632305"/>
                  <a:pt x="7961" y="573873"/>
                  <a:pt x="0" y="380952"/>
                </a:cubicBezTo>
                <a:cubicBezTo>
                  <a:pt x="-7961" y="188031"/>
                  <a:pt x="8203" y="93169"/>
                  <a:pt x="0" y="0"/>
                </a:cubicBezTo>
                <a:close/>
              </a:path>
              <a:path w="1265734" h="793650" stroke="0" extrusionOk="0">
                <a:moveTo>
                  <a:pt x="0" y="0"/>
                </a:moveTo>
                <a:cubicBezTo>
                  <a:pt x="137896" y="-4380"/>
                  <a:pt x="301711" y="1088"/>
                  <a:pt x="396597" y="0"/>
                </a:cubicBezTo>
                <a:cubicBezTo>
                  <a:pt x="491483" y="-1088"/>
                  <a:pt x="696443" y="7985"/>
                  <a:pt x="818508" y="0"/>
                </a:cubicBezTo>
                <a:cubicBezTo>
                  <a:pt x="940573" y="-7985"/>
                  <a:pt x="1155915" y="3378"/>
                  <a:pt x="1265734" y="0"/>
                </a:cubicBezTo>
                <a:cubicBezTo>
                  <a:pt x="1278476" y="164841"/>
                  <a:pt x="1227652" y="297029"/>
                  <a:pt x="1265734" y="396825"/>
                </a:cubicBezTo>
                <a:cubicBezTo>
                  <a:pt x="1303816" y="496622"/>
                  <a:pt x="1247946" y="649406"/>
                  <a:pt x="1265734" y="793650"/>
                </a:cubicBezTo>
                <a:cubicBezTo>
                  <a:pt x="1087588" y="809711"/>
                  <a:pt x="1050373" y="788902"/>
                  <a:pt x="856480" y="793650"/>
                </a:cubicBezTo>
                <a:cubicBezTo>
                  <a:pt x="662587" y="798398"/>
                  <a:pt x="507420" y="757222"/>
                  <a:pt x="409254" y="793650"/>
                </a:cubicBezTo>
                <a:cubicBezTo>
                  <a:pt x="311088" y="830078"/>
                  <a:pt x="121147" y="755153"/>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gibt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3674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44"/>
                                        </p:tgtEl>
                                        <p:attrNameLst>
                                          <p:attrName>fillcolor</p:attrName>
                                        </p:attrNameLst>
                                      </p:cBhvr>
                                      <p:to>
                                        <a:srgbClr val="92D050"/>
                                      </p:to>
                                    </p:animClr>
                                    <p:set>
                                      <p:cBhvr>
                                        <p:cTn id="11" dur="2000" fill="hold"/>
                                        <p:tgtEl>
                                          <p:spTgt spid="44"/>
                                        </p:tgtEl>
                                        <p:attrNameLst>
                                          <p:attrName>fill.type</p:attrName>
                                        </p:attrNameLst>
                                      </p:cBhvr>
                                      <p:to>
                                        <p:strVal val="solid"/>
                                      </p:to>
                                    </p:set>
                                    <p:set>
                                      <p:cBhvr>
                                        <p:cTn id="12" dur="2000" fill="hold"/>
                                        <p:tgtEl>
                                          <p:spTgt spid="44"/>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53"/>
                                        </p:tgtEl>
                                        <p:attrNameLst>
                                          <p:attrName>fillcolor</p:attrName>
                                        </p:attrNameLst>
                                      </p:cBhvr>
                                      <p:to>
                                        <a:srgbClr val="92D050"/>
                                      </p:to>
                                    </p:animClr>
                                    <p:set>
                                      <p:cBhvr>
                                        <p:cTn id="17" dur="2000" fill="hold"/>
                                        <p:tgtEl>
                                          <p:spTgt spid="53"/>
                                        </p:tgtEl>
                                        <p:attrNameLst>
                                          <p:attrName>fill.type</p:attrName>
                                        </p:attrNameLst>
                                      </p:cBhvr>
                                      <p:to>
                                        <p:strVal val="solid"/>
                                      </p:to>
                                    </p:set>
                                    <p:set>
                                      <p:cBhvr>
                                        <p:cTn id="18" dur="2000" fill="hold"/>
                                        <p:tgtEl>
                                          <p:spTgt spid="5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50"/>
                                        </p:tgtEl>
                                        <p:attrNameLst>
                                          <p:attrName>fillcolor</p:attrName>
                                        </p:attrNameLst>
                                      </p:cBhvr>
                                      <p:to>
                                        <a:srgbClr val="92D050"/>
                                      </p:to>
                                    </p:animClr>
                                    <p:set>
                                      <p:cBhvr>
                                        <p:cTn id="23" dur="2000" fill="hold"/>
                                        <p:tgtEl>
                                          <p:spTgt spid="50"/>
                                        </p:tgtEl>
                                        <p:attrNameLst>
                                          <p:attrName>fill.type</p:attrName>
                                        </p:attrNameLst>
                                      </p:cBhvr>
                                      <p:to>
                                        <p:strVal val="solid"/>
                                      </p:to>
                                    </p:set>
                                    <p:set>
                                      <p:cBhvr>
                                        <p:cTn id="24" dur="2000" fill="hold"/>
                                        <p:tgtEl>
                                          <p:spTgt spid="50"/>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8"/>
                                        </p:tgtEl>
                                        <p:attrNameLst>
                                          <p:attrName>fillcolor</p:attrName>
                                        </p:attrNameLst>
                                      </p:cBhvr>
                                      <p:to>
                                        <a:srgbClr val="92D050"/>
                                      </p:to>
                                    </p:animClr>
                                    <p:set>
                                      <p:cBhvr>
                                        <p:cTn id="29" dur="2000" fill="hold"/>
                                        <p:tgtEl>
                                          <p:spTgt spid="48"/>
                                        </p:tgtEl>
                                        <p:attrNameLst>
                                          <p:attrName>fill.type</p:attrName>
                                        </p:attrNameLst>
                                      </p:cBhvr>
                                      <p:to>
                                        <p:strVal val="solid"/>
                                      </p:to>
                                    </p:set>
                                    <p:set>
                                      <p:cBhvr>
                                        <p:cTn id="30" dur="2000" fill="hold"/>
                                        <p:tgtEl>
                                          <p:spTgt spid="48"/>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38"/>
                                        </p:tgtEl>
                                        <p:attrNameLst>
                                          <p:attrName>fillcolor</p:attrName>
                                        </p:attrNameLst>
                                      </p:cBhvr>
                                      <p:to>
                                        <a:schemeClr val="accent2"/>
                                      </p:to>
                                    </p:animClr>
                                    <p:set>
                                      <p:cBhvr>
                                        <p:cTn id="43" dur="2000" fill="hold"/>
                                        <p:tgtEl>
                                          <p:spTgt spid="38"/>
                                        </p:tgtEl>
                                        <p:attrNameLst>
                                          <p:attrName>fill.type</p:attrName>
                                        </p:attrNameLst>
                                      </p:cBhvr>
                                      <p:to>
                                        <p:strVal val="solid"/>
                                      </p:to>
                                    </p:set>
                                    <p:set>
                                      <p:cBhvr>
                                        <p:cTn id="44" dur="2000" fill="hold"/>
                                        <p:tgtEl>
                                          <p:spTgt spid="38"/>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45"/>
                                        </p:tgtEl>
                                        <p:attrNameLst>
                                          <p:attrName>fillcolor</p:attrName>
                                        </p:attrNameLst>
                                      </p:cBhvr>
                                      <p:to>
                                        <a:schemeClr val="accent2"/>
                                      </p:to>
                                    </p:animClr>
                                    <p:set>
                                      <p:cBhvr>
                                        <p:cTn id="49" dur="2000" fill="hold"/>
                                        <p:tgtEl>
                                          <p:spTgt spid="45"/>
                                        </p:tgtEl>
                                        <p:attrNameLst>
                                          <p:attrName>fill.type</p:attrName>
                                        </p:attrNameLst>
                                      </p:cBhvr>
                                      <p:to>
                                        <p:strVal val="solid"/>
                                      </p:to>
                                    </p:set>
                                    <p:set>
                                      <p:cBhvr>
                                        <p:cTn id="50" dur="2000" fill="hold"/>
                                        <p:tgtEl>
                                          <p:spTgt spid="45"/>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43"/>
                                        </p:tgtEl>
                                        <p:attrNameLst>
                                          <p:attrName>fillcolor</p:attrName>
                                        </p:attrNameLst>
                                      </p:cBhvr>
                                      <p:to>
                                        <a:schemeClr val="accent2"/>
                                      </p:to>
                                    </p:animClr>
                                    <p:set>
                                      <p:cBhvr>
                                        <p:cTn id="55" dur="2000" fill="hold"/>
                                        <p:tgtEl>
                                          <p:spTgt spid="43"/>
                                        </p:tgtEl>
                                        <p:attrNameLst>
                                          <p:attrName>fill.type</p:attrName>
                                        </p:attrNameLst>
                                      </p:cBhvr>
                                      <p:to>
                                        <p:strVal val="solid"/>
                                      </p:to>
                                    </p:set>
                                    <p:set>
                                      <p:cBhvr>
                                        <p:cTn id="56" dur="2000" fill="hold"/>
                                        <p:tgtEl>
                                          <p:spTgt spid="43"/>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42"/>
                                        </p:tgtEl>
                                        <p:attrNameLst>
                                          <p:attrName>fillcolor</p:attrName>
                                        </p:attrNameLst>
                                      </p:cBhvr>
                                      <p:to>
                                        <a:schemeClr val="accent2"/>
                                      </p:to>
                                    </p:animClr>
                                    <p:set>
                                      <p:cBhvr>
                                        <p:cTn id="61" dur="2000" fill="hold"/>
                                        <p:tgtEl>
                                          <p:spTgt spid="42"/>
                                        </p:tgtEl>
                                        <p:attrNameLst>
                                          <p:attrName>fill.type</p:attrName>
                                        </p:attrNameLst>
                                      </p:cBhvr>
                                      <p:to>
                                        <p:strVal val="solid"/>
                                      </p:to>
                                    </p:set>
                                    <p:set>
                                      <p:cBhvr>
                                        <p:cTn id="62" dur="2000" fill="hold"/>
                                        <p:tgtEl>
                                          <p:spTgt spid="42"/>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8"/>
                                        </p:tgtEl>
                                        <p:attrNameLst>
                                          <p:attrName>fillcolor</p:attrName>
                                        </p:attrNameLst>
                                      </p:cBhvr>
                                      <p:to>
                                        <a:srgbClr val="2E75B5"/>
                                      </p:to>
                                    </p:animClr>
                                    <p:set>
                                      <p:cBhvr>
                                        <p:cTn id="75" dur="2000" fill="hold"/>
                                        <p:tgtEl>
                                          <p:spTgt spid="28"/>
                                        </p:tgtEl>
                                        <p:attrNameLst>
                                          <p:attrName>fill.type</p:attrName>
                                        </p:attrNameLst>
                                      </p:cBhvr>
                                      <p:to>
                                        <p:strVal val="solid"/>
                                      </p:to>
                                    </p:set>
                                    <p:set>
                                      <p:cBhvr>
                                        <p:cTn id="76" dur="2000" fill="hold"/>
                                        <p:tgtEl>
                                          <p:spTgt spid="28"/>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54"/>
                                        </p:tgtEl>
                                        <p:attrNameLst>
                                          <p:attrName>fillcolor</p:attrName>
                                        </p:attrNameLst>
                                      </p:cBhvr>
                                      <p:to>
                                        <a:srgbClr val="5B9BD5"/>
                                      </p:to>
                                    </p:animClr>
                                    <p:set>
                                      <p:cBhvr>
                                        <p:cTn id="81" dur="2000" fill="hold"/>
                                        <p:tgtEl>
                                          <p:spTgt spid="54"/>
                                        </p:tgtEl>
                                        <p:attrNameLst>
                                          <p:attrName>fill.type</p:attrName>
                                        </p:attrNameLst>
                                      </p:cBhvr>
                                      <p:to>
                                        <p:strVal val="solid"/>
                                      </p:to>
                                    </p:set>
                                    <p:set>
                                      <p:cBhvr>
                                        <p:cTn id="82" dur="2000" fill="hold"/>
                                        <p:tgtEl>
                                          <p:spTgt spid="54"/>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mph" presetSubtype="2" fill="hold" nodeType="clickEffect">
                                  <p:stCondLst>
                                    <p:cond delay="0"/>
                                  </p:stCondLst>
                                  <p:childTnLst>
                                    <p:animClr clrSpc="rgb" dir="cw">
                                      <p:cBhvr>
                                        <p:cTn id="86" dur="2000" fill="hold"/>
                                        <p:tgtEl>
                                          <p:spTgt spid="51"/>
                                        </p:tgtEl>
                                        <p:attrNameLst>
                                          <p:attrName>fillcolor</p:attrName>
                                        </p:attrNameLst>
                                      </p:cBhvr>
                                      <p:to>
                                        <a:srgbClr val="5B9BD5"/>
                                      </p:to>
                                    </p:animClr>
                                    <p:set>
                                      <p:cBhvr>
                                        <p:cTn id="87" dur="2000" fill="hold"/>
                                        <p:tgtEl>
                                          <p:spTgt spid="51"/>
                                        </p:tgtEl>
                                        <p:attrNameLst>
                                          <p:attrName>fill.type</p:attrName>
                                        </p:attrNameLst>
                                      </p:cBhvr>
                                      <p:to>
                                        <p:strVal val="solid"/>
                                      </p:to>
                                    </p:set>
                                    <p:set>
                                      <p:cBhvr>
                                        <p:cTn id="88" dur="2000" fill="hold"/>
                                        <p:tgtEl>
                                          <p:spTgt spid="51"/>
                                        </p:tgtEl>
                                        <p:attrNameLst>
                                          <p:attrName>fill.on</p:attrName>
                                        </p:attrNameLst>
                                      </p:cBhvr>
                                      <p:to>
                                        <p:strVal val="true"/>
                                      </p:to>
                                    </p:set>
                                  </p:childTnLst>
                                </p:cTn>
                              </p:par>
                            </p:childTnLst>
                          </p:cTn>
                        </p:par>
                      </p:childTnLst>
                    </p:cTn>
                  </p:par>
                  <p:par>
                    <p:cTn id="89" fill="hold">
                      <p:stCondLst>
                        <p:cond delay="indefinite"/>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47"/>
                                        </p:tgtEl>
                                        <p:attrNameLst>
                                          <p:attrName>fillcolor</p:attrName>
                                        </p:attrNameLst>
                                      </p:cBhvr>
                                      <p:to>
                                        <a:srgbClr val="5B9BD5"/>
                                      </p:to>
                                    </p:animClr>
                                    <p:set>
                                      <p:cBhvr>
                                        <p:cTn id="93" dur="2000" fill="hold"/>
                                        <p:tgtEl>
                                          <p:spTgt spid="47"/>
                                        </p:tgtEl>
                                        <p:attrNameLst>
                                          <p:attrName>fill.type</p:attrName>
                                        </p:attrNameLst>
                                      </p:cBhvr>
                                      <p:to>
                                        <p:strVal val="solid"/>
                                      </p:to>
                                    </p:set>
                                    <p:set>
                                      <p:cBhvr>
                                        <p:cTn id="94" dur="2000" fill="hold"/>
                                        <p:tgtEl>
                                          <p:spTgt spid="47"/>
                                        </p:tgtEl>
                                        <p:attrNameLst>
                                          <p:attrName>fill.on</p:attrName>
                                        </p:attrNameLst>
                                      </p:cBhvr>
                                      <p:to>
                                        <p:strVal val="tru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46"/>
                                        </p:tgtEl>
                                        <p:attrNameLst>
                                          <p:attrName>fillcolor</p:attrName>
                                        </p:attrNameLst>
                                      </p:cBhvr>
                                      <p:to>
                                        <a:srgbClr val="FFFF00"/>
                                      </p:to>
                                    </p:animClr>
                                    <p:set>
                                      <p:cBhvr>
                                        <p:cTn id="107" dur="2000" fill="hold"/>
                                        <p:tgtEl>
                                          <p:spTgt spid="46"/>
                                        </p:tgtEl>
                                        <p:attrNameLst>
                                          <p:attrName>fill.type</p:attrName>
                                        </p:attrNameLst>
                                      </p:cBhvr>
                                      <p:to>
                                        <p:strVal val="solid"/>
                                      </p:to>
                                    </p:set>
                                    <p:set>
                                      <p:cBhvr>
                                        <p:cTn id="108" dur="2000" fill="hold"/>
                                        <p:tgtEl>
                                          <p:spTgt spid="46"/>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39"/>
                                        </p:tgtEl>
                                        <p:attrNameLst>
                                          <p:attrName>fillcolor</p:attrName>
                                        </p:attrNameLst>
                                      </p:cBhvr>
                                      <p:to>
                                        <a:srgbClr val="FFFF00"/>
                                      </p:to>
                                    </p:animClr>
                                    <p:set>
                                      <p:cBhvr>
                                        <p:cTn id="113" dur="2000" fill="hold"/>
                                        <p:tgtEl>
                                          <p:spTgt spid="39"/>
                                        </p:tgtEl>
                                        <p:attrNameLst>
                                          <p:attrName>fill.type</p:attrName>
                                        </p:attrNameLst>
                                      </p:cBhvr>
                                      <p:to>
                                        <p:strVal val="solid"/>
                                      </p:to>
                                    </p:set>
                                    <p:set>
                                      <p:cBhvr>
                                        <p:cTn id="114" dur="2000" fill="hold"/>
                                        <p:tgtEl>
                                          <p:spTgt spid="39"/>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55"/>
                                        </p:tgtEl>
                                        <p:attrNameLst>
                                          <p:attrName>fillcolor</p:attrName>
                                        </p:attrNameLst>
                                      </p:cBhvr>
                                      <p:to>
                                        <a:srgbClr val="FFFF00"/>
                                      </p:to>
                                    </p:animClr>
                                    <p:set>
                                      <p:cBhvr>
                                        <p:cTn id="119" dur="2000" fill="hold"/>
                                        <p:tgtEl>
                                          <p:spTgt spid="55"/>
                                        </p:tgtEl>
                                        <p:attrNameLst>
                                          <p:attrName>fill.type</p:attrName>
                                        </p:attrNameLst>
                                      </p:cBhvr>
                                      <p:to>
                                        <p:strVal val="solid"/>
                                      </p:to>
                                    </p:set>
                                    <p:set>
                                      <p:cBhvr>
                                        <p:cTn id="120" dur="2000" fill="hold"/>
                                        <p:tgtEl>
                                          <p:spTgt spid="55"/>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mph" presetSubtype="2" fill="hold" nodeType="clickEffect">
                                  <p:stCondLst>
                                    <p:cond delay="0"/>
                                  </p:stCondLst>
                                  <p:childTnLst>
                                    <p:animClr clrSpc="rgb" dir="cw">
                                      <p:cBhvr>
                                        <p:cTn id="124" dur="2000" fill="hold"/>
                                        <p:tgtEl>
                                          <p:spTgt spid="49"/>
                                        </p:tgtEl>
                                        <p:attrNameLst>
                                          <p:attrName>fillcolor</p:attrName>
                                        </p:attrNameLst>
                                      </p:cBhvr>
                                      <p:to>
                                        <a:srgbClr val="FFFF00"/>
                                      </p:to>
                                    </p:animClr>
                                    <p:set>
                                      <p:cBhvr>
                                        <p:cTn id="125" dur="2000" fill="hold"/>
                                        <p:tgtEl>
                                          <p:spTgt spid="49"/>
                                        </p:tgtEl>
                                        <p:attrNameLst>
                                          <p:attrName>fill.type</p:attrName>
                                        </p:attrNameLst>
                                      </p:cBhvr>
                                      <p:to>
                                        <p:strVal val="solid"/>
                                      </p:to>
                                    </p:set>
                                    <p:set>
                                      <p:cBhvr>
                                        <p:cTn id="126" dur="2000" fill="hold"/>
                                        <p:tgtEl>
                                          <p:spTgt spid="49"/>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mph" presetSubtype="2" fill="hold" nodeType="clickEffect">
                                  <p:stCondLst>
                                    <p:cond delay="0"/>
                                  </p:stCondLst>
                                  <p:childTnLst>
                                    <p:animClr clrSpc="rgb" dir="cw">
                                      <p:cBhvr>
                                        <p:cTn id="138" dur="2000" fill="hold"/>
                                        <p:tgtEl>
                                          <p:spTgt spid="66"/>
                                        </p:tgtEl>
                                        <p:attrNameLst>
                                          <p:attrName>fillcolor</p:attrName>
                                        </p:attrNameLst>
                                      </p:cBhvr>
                                      <p:to>
                                        <a:srgbClr val="A5A5A5"/>
                                      </p:to>
                                    </p:animClr>
                                    <p:set>
                                      <p:cBhvr>
                                        <p:cTn id="139" dur="2000" fill="hold"/>
                                        <p:tgtEl>
                                          <p:spTgt spid="66"/>
                                        </p:tgtEl>
                                        <p:attrNameLst>
                                          <p:attrName>fill.type</p:attrName>
                                        </p:attrNameLst>
                                      </p:cBhvr>
                                      <p:to>
                                        <p:strVal val="solid"/>
                                      </p:to>
                                    </p:set>
                                    <p:set>
                                      <p:cBhvr>
                                        <p:cTn id="140" dur="2000" fill="hold"/>
                                        <p:tgtEl>
                                          <p:spTgt spid="66"/>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 presetClass="emph" presetSubtype="2" fill="hold" nodeType="clickEffect">
                                  <p:stCondLst>
                                    <p:cond delay="0"/>
                                  </p:stCondLst>
                                  <p:childTnLst>
                                    <p:animClr clrSpc="rgb" dir="cw">
                                      <p:cBhvr>
                                        <p:cTn id="144" dur="2000" fill="hold"/>
                                        <p:tgtEl>
                                          <p:spTgt spid="67"/>
                                        </p:tgtEl>
                                        <p:attrNameLst>
                                          <p:attrName>fillcolor</p:attrName>
                                        </p:attrNameLst>
                                      </p:cBhvr>
                                      <p:to>
                                        <a:srgbClr val="A5A5A5"/>
                                      </p:to>
                                    </p:animClr>
                                    <p:set>
                                      <p:cBhvr>
                                        <p:cTn id="145" dur="2000" fill="hold"/>
                                        <p:tgtEl>
                                          <p:spTgt spid="67"/>
                                        </p:tgtEl>
                                        <p:attrNameLst>
                                          <p:attrName>fill.type</p:attrName>
                                        </p:attrNameLst>
                                      </p:cBhvr>
                                      <p:to>
                                        <p:strVal val="solid"/>
                                      </p:to>
                                    </p:set>
                                    <p:set>
                                      <p:cBhvr>
                                        <p:cTn id="146" dur="2000" fill="hold"/>
                                        <p:tgtEl>
                                          <p:spTgt spid="67"/>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56"/>
                                        </p:tgtEl>
                                        <p:attrNameLst>
                                          <p:attrName>fillcolor</p:attrName>
                                        </p:attrNameLst>
                                      </p:cBhvr>
                                      <p:to>
                                        <a:srgbClr val="A5A5A5"/>
                                      </p:to>
                                    </p:animClr>
                                    <p:set>
                                      <p:cBhvr>
                                        <p:cTn id="151" dur="2000" fill="hold"/>
                                        <p:tgtEl>
                                          <p:spTgt spid="56"/>
                                        </p:tgtEl>
                                        <p:attrNameLst>
                                          <p:attrName>fill.type</p:attrName>
                                        </p:attrNameLst>
                                      </p:cBhvr>
                                      <p:to>
                                        <p:strVal val="solid"/>
                                      </p:to>
                                    </p:set>
                                    <p:set>
                                      <p:cBhvr>
                                        <p:cTn id="152" dur="2000" fill="hold"/>
                                        <p:tgtEl>
                                          <p:spTgt spid="56"/>
                                        </p:tgtEl>
                                        <p:attrNameLst>
                                          <p:attrName>fill.on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1" presetClass="emph" presetSubtype="2" fill="hold" nodeType="clickEffect">
                                  <p:stCondLst>
                                    <p:cond delay="0"/>
                                  </p:stCondLst>
                                  <p:childTnLst>
                                    <p:animClr clrSpc="rgb" dir="cw">
                                      <p:cBhvr>
                                        <p:cTn id="156" dur="2000" fill="hold"/>
                                        <p:tgtEl>
                                          <p:spTgt spid="63"/>
                                        </p:tgtEl>
                                        <p:attrNameLst>
                                          <p:attrName>fillcolor</p:attrName>
                                        </p:attrNameLst>
                                      </p:cBhvr>
                                      <p:to>
                                        <a:srgbClr val="A5A5A5"/>
                                      </p:to>
                                    </p:animClr>
                                    <p:set>
                                      <p:cBhvr>
                                        <p:cTn id="157" dur="2000" fill="hold"/>
                                        <p:tgtEl>
                                          <p:spTgt spid="63"/>
                                        </p:tgtEl>
                                        <p:attrNameLst>
                                          <p:attrName>fill.type</p:attrName>
                                        </p:attrNameLst>
                                      </p:cBhvr>
                                      <p:to>
                                        <p:strVal val="solid"/>
                                      </p:to>
                                    </p:set>
                                    <p:set>
                                      <p:cBhvr>
                                        <p:cTn id="158" dur="2000" fill="hold"/>
                                        <p:tgtEl>
                                          <p:spTgt spid="6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37" grpId="0" animBg="1"/>
      <p:bldP spid="37" grpId="1" animBg="1"/>
      <p:bldP spid="40" grpId="0" animBg="1"/>
      <p:bldP spid="40" grpId="1" animBg="1"/>
      <p:bldP spid="64" grpId="0" animBg="1"/>
      <p:bldP spid="64" grpId="1" animBg="1"/>
      <p:bldP spid="6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3013</Words>
  <Application>Microsoft Office PowerPoint</Application>
  <PresentationFormat>Widescreen</PresentationFormat>
  <Paragraphs>482</Paragraphs>
  <Slides>13</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MS Gothic</vt:lpstr>
      <vt:lpstr>Arial</vt:lpstr>
      <vt:lpstr>Calibri</vt:lpstr>
      <vt:lpstr>Calibri Light</vt:lpstr>
      <vt:lpstr>Century Gothic</vt:lpstr>
      <vt:lpstr>Ink Free</vt:lpstr>
      <vt:lpstr>Modern Love</vt:lpstr>
      <vt:lpstr>Segoe Print</vt:lpstr>
      <vt:lpstr>Wingdings</vt:lpstr>
      <vt:lpstr>1_Office Theme</vt:lpstr>
      <vt:lpstr>3_Office Theme</vt:lpstr>
      <vt:lpstr>What I can do</vt:lpstr>
      <vt:lpstr>PowerPoint Presentation</vt:lpstr>
      <vt:lpstr>Follow up 1:  </vt:lpstr>
      <vt:lpstr>Follow up 1: </vt:lpstr>
      <vt:lpstr>Follow up 1 </vt:lpstr>
      <vt:lpstr>sprechen</vt:lpstr>
      <vt:lpstr>PowerPoint Presentation</vt:lpstr>
      <vt:lpstr>hören</vt:lpstr>
      <vt:lpstr>PowerPoint Presentation</vt:lpstr>
      <vt:lpstr>hören</vt:lpstr>
      <vt:lpstr>Follow up 5b</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47</cp:revision>
  <dcterms:created xsi:type="dcterms:W3CDTF">2021-06-12T06:20:35Z</dcterms:created>
  <dcterms:modified xsi:type="dcterms:W3CDTF">2023-12-21T11:46:02Z</dcterms:modified>
</cp:coreProperties>
</file>