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7" r:id="rId2"/>
    <p:sldId id="378" r:id="rId3"/>
    <p:sldId id="405" r:id="rId4"/>
    <p:sldId id="406" r:id="rId5"/>
    <p:sldId id="407" r:id="rId6"/>
    <p:sldId id="408" r:id="rId7"/>
    <p:sldId id="409" r:id="rId8"/>
    <p:sldId id="410" r:id="rId9"/>
    <p:sldId id="411" r:id="rId10"/>
    <p:sldId id="412" r:id="rId11"/>
    <p:sldId id="994" r:id="rId12"/>
    <p:sldId id="1003" r:id="rId13"/>
    <p:sldId id="1004" r:id="rId14"/>
    <p:sldId id="997" r:id="rId15"/>
    <p:sldId id="95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70C0"/>
    <a:srgbClr val="FFD319"/>
    <a:srgbClr val="F9D8A3"/>
    <a:srgbClr val="5FAD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6C7255-C023-4E1C-BC7D-7E7B3D984AE7}" v="55" dt="2024-01-16T13:36:26.2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10" autoAdjust="0"/>
    <p:restoredTop sz="70623" autoAdjust="0"/>
  </p:normalViewPr>
  <p:slideViewPr>
    <p:cSldViewPr snapToGrid="0">
      <p:cViewPr varScale="1">
        <p:scale>
          <a:sx n="72" d="100"/>
          <a:sy n="72" d="100"/>
        </p:scale>
        <p:origin x="908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ke Krusemann" userId="22b930c6-ce99-468c-835c-dba6438d8ea3" providerId="ADAL" clId="{970A894D-FF87-4F4C-83EC-76D2922353F0}"/>
    <pc:docChg chg="undo redo custSel delSld modSld">
      <pc:chgData name="Heike Krusemann" userId="22b930c6-ce99-468c-835c-dba6438d8ea3" providerId="ADAL" clId="{970A894D-FF87-4F4C-83EC-76D2922353F0}" dt="2023-08-30T16:07:33.272" v="1651" actId="20577"/>
      <pc:docMkLst>
        <pc:docMk/>
      </pc:docMkLst>
      <pc:sldChg chg="addSp delSp modSp mod">
        <pc:chgData name="Heike Krusemann" userId="22b930c6-ce99-468c-835c-dba6438d8ea3" providerId="ADAL" clId="{970A894D-FF87-4F4C-83EC-76D2922353F0}" dt="2023-08-30T16:07:33.272" v="1651" actId="20577"/>
        <pc:sldMkLst>
          <pc:docMk/>
          <pc:sldMk cId="0" sldId="257"/>
        </pc:sldMkLst>
        <pc:spChg chg="add del mod">
          <ac:chgData name="Heike Krusemann" userId="22b930c6-ce99-468c-835c-dba6438d8ea3" providerId="ADAL" clId="{970A894D-FF87-4F4C-83EC-76D2922353F0}" dt="2023-08-30T13:08:07.910" v="887" actId="255"/>
          <ac:spMkLst>
            <pc:docMk/>
            <pc:sldMk cId="0" sldId="257"/>
            <ac:spMk id="2" creationId="{4EE28BE7-8949-4E49-A98F-68B6A8E0DDC3}"/>
          </ac:spMkLst>
        </pc:spChg>
        <pc:spChg chg="mod">
          <ac:chgData name="Heike Krusemann" userId="22b930c6-ce99-468c-835c-dba6438d8ea3" providerId="ADAL" clId="{970A894D-FF87-4F4C-83EC-76D2922353F0}" dt="2023-08-30T13:08:44.059" v="899" actId="20577"/>
          <ac:spMkLst>
            <pc:docMk/>
            <pc:sldMk cId="0" sldId="257"/>
            <ac:spMk id="9" creationId="{C9A0E710-98FE-45EC-A32A-7523767395BD}"/>
          </ac:spMkLst>
        </pc:spChg>
        <pc:spChg chg="mod">
          <ac:chgData name="Heike Krusemann" userId="22b930c6-ce99-468c-835c-dba6438d8ea3" providerId="ADAL" clId="{970A894D-FF87-4F4C-83EC-76D2922353F0}" dt="2023-08-30T13:06:38.023" v="844" actId="1076"/>
          <ac:spMkLst>
            <pc:docMk/>
            <pc:sldMk cId="0" sldId="257"/>
            <ac:spMk id="10" creationId="{4F166B51-3D67-497F-8CE0-E8183B9993DE}"/>
          </ac:spMkLst>
        </pc:spChg>
        <pc:spChg chg="add mod">
          <ac:chgData name="Heike Krusemann" userId="22b930c6-ce99-468c-835c-dba6438d8ea3" providerId="ADAL" clId="{970A894D-FF87-4F4C-83EC-76D2922353F0}" dt="2023-08-30T13:08:38.335" v="896" actId="1076"/>
          <ac:spMkLst>
            <pc:docMk/>
            <pc:sldMk cId="0" sldId="257"/>
            <ac:spMk id="21" creationId="{7DB0E676-5090-9F8B-DAD5-E1F9B4A1A450}"/>
          </ac:spMkLst>
        </pc:spChg>
        <pc:spChg chg="add del mod">
          <ac:chgData name="Heike Krusemann" userId="22b930c6-ce99-468c-835c-dba6438d8ea3" providerId="ADAL" clId="{970A894D-FF87-4F4C-83EC-76D2922353F0}" dt="2023-08-30T13:07:30.881" v="881" actId="478"/>
          <ac:spMkLst>
            <pc:docMk/>
            <pc:sldMk cId="0" sldId="257"/>
            <ac:spMk id="22" creationId="{FEF530E4-4E53-ABED-0AA9-8EA7725AB2F0}"/>
          </ac:spMkLst>
        </pc:spChg>
        <pc:spChg chg="add del mod">
          <ac:chgData name="Heike Krusemann" userId="22b930c6-ce99-468c-835c-dba6438d8ea3" providerId="ADAL" clId="{970A894D-FF87-4F4C-83EC-76D2922353F0}" dt="2023-08-30T13:07:16.825" v="863" actId="478"/>
          <ac:spMkLst>
            <pc:docMk/>
            <pc:sldMk cId="0" sldId="257"/>
            <ac:spMk id="25" creationId="{D1E6566D-27F2-89C0-B301-D7C1D93D67E2}"/>
          </ac:spMkLst>
        </pc:spChg>
        <pc:spChg chg="add mod">
          <ac:chgData name="Heike Krusemann" userId="22b930c6-ce99-468c-835c-dba6438d8ea3" providerId="ADAL" clId="{970A894D-FF87-4F4C-83EC-76D2922353F0}" dt="2023-08-30T13:08:32.318" v="894" actId="1076"/>
          <ac:spMkLst>
            <pc:docMk/>
            <pc:sldMk cId="0" sldId="257"/>
            <ac:spMk id="26" creationId="{6B81FF30-94A7-A3D0-8FEF-978F03048B9B}"/>
          </ac:spMkLst>
        </pc:spChg>
        <pc:spChg chg="mod">
          <ac:chgData name="Heike Krusemann" userId="22b930c6-ce99-468c-835c-dba6438d8ea3" providerId="ADAL" clId="{970A894D-FF87-4F4C-83EC-76D2922353F0}" dt="2023-08-30T16:07:33.272" v="1651" actId="20577"/>
          <ac:spMkLst>
            <pc:docMk/>
            <pc:sldMk cId="0" sldId="257"/>
            <ac:spMk id="100" creationId="{00000000-0000-0000-0000-000000000000}"/>
          </ac:spMkLst>
        </pc:spChg>
        <pc:picChg chg="del">
          <ac:chgData name="Heike Krusemann" userId="22b930c6-ce99-468c-835c-dba6438d8ea3" providerId="ADAL" clId="{970A894D-FF87-4F4C-83EC-76D2922353F0}" dt="2023-08-30T13:06:35.405" v="843" actId="478"/>
          <ac:picMkLst>
            <pc:docMk/>
            <pc:sldMk cId="0" sldId="257"/>
            <ac:picMk id="3" creationId="{CEAAEDE6-12E5-9657-0B39-25C5FEAFF8FE}"/>
          </ac:picMkLst>
        </pc:picChg>
        <pc:picChg chg="del">
          <ac:chgData name="Heike Krusemann" userId="22b930c6-ce99-468c-835c-dba6438d8ea3" providerId="ADAL" clId="{970A894D-FF87-4F4C-83EC-76D2922353F0}" dt="2023-08-30T13:06:47.399" v="855" actId="478"/>
          <ac:picMkLst>
            <pc:docMk/>
            <pc:sldMk cId="0" sldId="257"/>
            <ac:picMk id="4" creationId="{FF33C29D-A018-7330-4BE5-178F1524E02D}"/>
          </ac:picMkLst>
        </pc:picChg>
        <pc:picChg chg="del">
          <ac:chgData name="Heike Krusemann" userId="22b930c6-ce99-468c-835c-dba6438d8ea3" providerId="ADAL" clId="{970A894D-FF87-4F4C-83EC-76D2922353F0}" dt="2023-08-30T13:06:50.876" v="859" actId="478"/>
          <ac:picMkLst>
            <pc:docMk/>
            <pc:sldMk cId="0" sldId="257"/>
            <ac:picMk id="5" creationId="{4DC831F2-CAE6-165A-F976-0AF8B0179D79}"/>
          </ac:picMkLst>
        </pc:picChg>
        <pc:picChg chg="del">
          <ac:chgData name="Heike Krusemann" userId="22b930c6-ce99-468c-835c-dba6438d8ea3" providerId="ADAL" clId="{970A894D-FF87-4F4C-83EC-76D2922353F0}" dt="2023-08-30T13:06:46.636" v="854" actId="478"/>
          <ac:picMkLst>
            <pc:docMk/>
            <pc:sldMk cId="0" sldId="257"/>
            <ac:picMk id="6" creationId="{501CEC0D-340E-A868-BEF9-08FF49F3EFE0}"/>
          </ac:picMkLst>
        </pc:picChg>
        <pc:picChg chg="del">
          <ac:chgData name="Heike Krusemann" userId="22b930c6-ce99-468c-835c-dba6438d8ea3" providerId="ADAL" clId="{970A894D-FF87-4F4C-83EC-76D2922353F0}" dt="2023-08-30T13:06:45.932" v="853" actId="478"/>
          <ac:picMkLst>
            <pc:docMk/>
            <pc:sldMk cId="0" sldId="257"/>
            <ac:picMk id="7" creationId="{13D75FF6-99E7-CAAF-6142-B62214EAFC2E}"/>
          </ac:picMkLst>
        </pc:picChg>
        <pc:picChg chg="mod">
          <ac:chgData name="Heike Krusemann" userId="22b930c6-ce99-468c-835c-dba6438d8ea3" providerId="ADAL" clId="{970A894D-FF87-4F4C-83EC-76D2922353F0}" dt="2023-08-30T13:06:25.960" v="842" actId="1076"/>
          <ac:picMkLst>
            <pc:docMk/>
            <pc:sldMk cId="0" sldId="257"/>
            <ac:picMk id="8" creationId="{7E2E925F-F542-435B-8CEB-05FEDBBEEDB7}"/>
          </ac:picMkLst>
        </pc:picChg>
        <pc:picChg chg="del">
          <ac:chgData name="Heike Krusemann" userId="22b930c6-ce99-468c-835c-dba6438d8ea3" providerId="ADAL" clId="{970A894D-FF87-4F4C-83EC-76D2922353F0}" dt="2023-08-30T13:06:49.968" v="858" actId="478"/>
          <ac:picMkLst>
            <pc:docMk/>
            <pc:sldMk cId="0" sldId="257"/>
            <ac:picMk id="11" creationId="{A8EC7176-37B7-006A-6B70-02B2C0039997}"/>
          </ac:picMkLst>
        </pc:picChg>
        <pc:picChg chg="del">
          <ac:chgData name="Heike Krusemann" userId="22b930c6-ce99-468c-835c-dba6438d8ea3" providerId="ADAL" clId="{970A894D-FF87-4F4C-83EC-76D2922353F0}" dt="2023-08-30T13:06:47.979" v="856" actId="478"/>
          <ac:picMkLst>
            <pc:docMk/>
            <pc:sldMk cId="0" sldId="257"/>
            <ac:picMk id="12" creationId="{7C5F8B6F-0B0E-7CBB-78B9-335EDF9B6665}"/>
          </ac:picMkLst>
        </pc:picChg>
        <pc:picChg chg="del">
          <ac:chgData name="Heike Krusemann" userId="22b930c6-ce99-468c-835c-dba6438d8ea3" providerId="ADAL" clId="{970A894D-FF87-4F4C-83EC-76D2922353F0}" dt="2023-08-30T13:06:43.700" v="850" actId="478"/>
          <ac:picMkLst>
            <pc:docMk/>
            <pc:sldMk cId="0" sldId="257"/>
            <ac:picMk id="13" creationId="{9834FD8A-AF51-EC21-4585-AFFF207BF75E}"/>
          </ac:picMkLst>
        </pc:picChg>
        <pc:picChg chg="del mod">
          <ac:chgData name="Heike Krusemann" userId="22b930c6-ce99-468c-835c-dba6438d8ea3" providerId="ADAL" clId="{970A894D-FF87-4F4C-83EC-76D2922353F0}" dt="2023-08-30T13:06:42.630" v="849" actId="478"/>
          <ac:picMkLst>
            <pc:docMk/>
            <pc:sldMk cId="0" sldId="257"/>
            <ac:picMk id="14" creationId="{552CEF3D-56B4-8859-7EAA-7EB3E142B507}"/>
          </ac:picMkLst>
        </pc:picChg>
        <pc:picChg chg="del">
          <ac:chgData name="Heike Krusemann" userId="22b930c6-ce99-468c-835c-dba6438d8ea3" providerId="ADAL" clId="{970A894D-FF87-4F4C-83EC-76D2922353F0}" dt="2023-08-30T13:06:41.540" v="847" actId="478"/>
          <ac:picMkLst>
            <pc:docMk/>
            <pc:sldMk cId="0" sldId="257"/>
            <ac:picMk id="15" creationId="{0218C3E4-311F-5D93-51E5-58673EA22B3D}"/>
          </ac:picMkLst>
        </pc:picChg>
        <pc:picChg chg="del">
          <ac:chgData name="Heike Krusemann" userId="22b930c6-ce99-468c-835c-dba6438d8ea3" providerId="ADAL" clId="{970A894D-FF87-4F4C-83EC-76D2922353F0}" dt="2023-08-30T13:06:40.390" v="846" actId="478"/>
          <ac:picMkLst>
            <pc:docMk/>
            <pc:sldMk cId="0" sldId="257"/>
            <ac:picMk id="16" creationId="{7F45F60B-02E4-57B3-0EB2-FADC1EF4C996}"/>
          </ac:picMkLst>
        </pc:picChg>
        <pc:picChg chg="del">
          <ac:chgData name="Heike Krusemann" userId="22b930c6-ce99-468c-835c-dba6438d8ea3" providerId="ADAL" clId="{970A894D-FF87-4F4C-83EC-76D2922353F0}" dt="2023-08-30T13:06:39.694" v="845" actId="478"/>
          <ac:picMkLst>
            <pc:docMk/>
            <pc:sldMk cId="0" sldId="257"/>
            <ac:picMk id="17" creationId="{E6000A58-F358-E599-F0A3-3A05973570CD}"/>
          </ac:picMkLst>
        </pc:picChg>
        <pc:picChg chg="del">
          <ac:chgData name="Heike Krusemann" userId="22b930c6-ce99-468c-835c-dba6438d8ea3" providerId="ADAL" clId="{970A894D-FF87-4F4C-83EC-76D2922353F0}" dt="2023-08-30T13:06:44.852" v="851" actId="478"/>
          <ac:picMkLst>
            <pc:docMk/>
            <pc:sldMk cId="0" sldId="257"/>
            <ac:picMk id="18" creationId="{0DCF2EB4-2A1F-72B5-15AC-560D5D9DE03D}"/>
          </ac:picMkLst>
        </pc:picChg>
        <pc:picChg chg="del">
          <ac:chgData name="Heike Krusemann" userId="22b930c6-ce99-468c-835c-dba6438d8ea3" providerId="ADAL" clId="{970A894D-FF87-4F4C-83EC-76D2922353F0}" dt="2023-08-30T13:06:45.411" v="852" actId="478"/>
          <ac:picMkLst>
            <pc:docMk/>
            <pc:sldMk cId="0" sldId="257"/>
            <ac:picMk id="19" creationId="{702E5F9C-B17F-067E-5455-E590EEF5F31F}"/>
          </ac:picMkLst>
        </pc:picChg>
        <pc:picChg chg="del">
          <ac:chgData name="Heike Krusemann" userId="22b930c6-ce99-468c-835c-dba6438d8ea3" providerId="ADAL" clId="{970A894D-FF87-4F4C-83EC-76D2922353F0}" dt="2023-08-30T13:06:48.626" v="857" actId="478"/>
          <ac:picMkLst>
            <pc:docMk/>
            <pc:sldMk cId="0" sldId="257"/>
            <ac:picMk id="20" creationId="{6D7F0691-089B-61EA-3BE0-14A4C0375265}"/>
          </ac:picMkLst>
        </pc:picChg>
        <pc:picChg chg="add mod">
          <ac:chgData name="Heike Krusemann" userId="22b930c6-ce99-468c-835c-dba6438d8ea3" providerId="ADAL" clId="{970A894D-FF87-4F4C-83EC-76D2922353F0}" dt="2023-08-30T13:08:30.239" v="893" actId="1076"/>
          <ac:picMkLst>
            <pc:docMk/>
            <pc:sldMk cId="0" sldId="257"/>
            <ac:picMk id="23" creationId="{E75930B2-6CED-A222-B052-3FB579E2761B}"/>
          </ac:picMkLst>
        </pc:picChg>
      </pc:sldChg>
      <pc:sldChg chg="addSp delSp modSp mod modAnim modNotesTx">
        <pc:chgData name="Heike Krusemann" userId="22b930c6-ce99-468c-835c-dba6438d8ea3" providerId="ADAL" clId="{970A894D-FF87-4F4C-83EC-76D2922353F0}" dt="2023-08-30T13:03:05.655" v="800" actId="1076"/>
        <pc:sldMkLst>
          <pc:docMk/>
          <pc:sldMk cId="2961215481" sldId="378"/>
        </pc:sldMkLst>
        <pc:spChg chg="del">
          <ac:chgData name="Heike Krusemann" userId="22b930c6-ce99-468c-835c-dba6438d8ea3" providerId="ADAL" clId="{970A894D-FF87-4F4C-83EC-76D2922353F0}" dt="2023-08-30T13:03:00.434" v="798" actId="478"/>
          <ac:spMkLst>
            <pc:docMk/>
            <pc:sldMk cId="2961215481" sldId="378"/>
            <ac:spMk id="4" creationId="{DD4FF5D2-ACCB-2540-062C-9537129D8D83}"/>
          </ac:spMkLst>
        </pc:spChg>
        <pc:spChg chg="mod">
          <ac:chgData name="Heike Krusemann" userId="22b930c6-ce99-468c-835c-dba6438d8ea3" providerId="ADAL" clId="{970A894D-FF87-4F4C-83EC-76D2922353F0}" dt="2023-08-30T11:24:11.340" v="8" actId="20577"/>
          <ac:spMkLst>
            <pc:docMk/>
            <pc:sldMk cId="2961215481" sldId="378"/>
            <ac:spMk id="12" creationId="{CD540D00-BF60-4628-839C-F35A58E2D25B}"/>
          </ac:spMkLst>
        </pc:spChg>
        <pc:spChg chg="mod">
          <ac:chgData name="Heike Krusemann" userId="22b930c6-ce99-468c-835c-dba6438d8ea3" providerId="ADAL" clId="{970A894D-FF87-4F4C-83EC-76D2922353F0}" dt="2023-08-30T11:25:19.677" v="55" actId="207"/>
          <ac:spMkLst>
            <pc:docMk/>
            <pc:sldMk cId="2961215481" sldId="378"/>
            <ac:spMk id="13" creationId="{D50BDC62-6653-4D63-A6C0-061CBB44ABB0}"/>
          </ac:spMkLst>
        </pc:spChg>
        <pc:spChg chg="mod">
          <ac:chgData name="Heike Krusemann" userId="22b930c6-ce99-468c-835c-dba6438d8ea3" providerId="ADAL" clId="{970A894D-FF87-4F4C-83EC-76D2922353F0}" dt="2023-08-30T11:24:22.431" v="12" actId="20577"/>
          <ac:spMkLst>
            <pc:docMk/>
            <pc:sldMk cId="2961215481" sldId="378"/>
            <ac:spMk id="15" creationId="{AF353DDB-07A6-9217-A9BB-A13CBE6C7017}"/>
          </ac:spMkLst>
        </pc:spChg>
        <pc:spChg chg="mod">
          <ac:chgData name="Heike Krusemann" userId="22b930c6-ce99-468c-835c-dba6438d8ea3" providerId="ADAL" clId="{970A894D-FF87-4F4C-83EC-76D2922353F0}" dt="2023-08-30T11:25:28.494" v="64" actId="20577"/>
          <ac:spMkLst>
            <pc:docMk/>
            <pc:sldMk cId="2961215481" sldId="378"/>
            <ac:spMk id="16" creationId="{7FD7D9E6-22E9-9F72-C020-D6E6F6465906}"/>
          </ac:spMkLst>
        </pc:spChg>
        <pc:picChg chg="add mod">
          <ac:chgData name="Heike Krusemann" userId="22b930c6-ce99-468c-835c-dba6438d8ea3" providerId="ADAL" clId="{970A894D-FF87-4F4C-83EC-76D2922353F0}" dt="2023-08-30T12:36:04.372" v="69" actId="1076"/>
          <ac:picMkLst>
            <pc:docMk/>
            <pc:sldMk cId="2961215481" sldId="378"/>
            <ac:picMk id="5" creationId="{94DB35CB-0183-CC77-181A-14CC96608D42}"/>
          </ac:picMkLst>
        </pc:picChg>
        <pc:picChg chg="add mod">
          <ac:chgData name="Heike Krusemann" userId="22b930c6-ce99-468c-835c-dba6438d8ea3" providerId="ADAL" clId="{970A894D-FF87-4F4C-83EC-76D2922353F0}" dt="2023-08-30T12:36:20.109" v="72" actId="1076"/>
          <ac:picMkLst>
            <pc:docMk/>
            <pc:sldMk cId="2961215481" sldId="378"/>
            <ac:picMk id="6" creationId="{E545ED91-D036-50D3-E547-24E23E13D4C4}"/>
          </ac:picMkLst>
        </pc:picChg>
        <pc:picChg chg="add mod">
          <ac:chgData name="Heike Krusemann" userId="22b930c6-ce99-468c-835c-dba6438d8ea3" providerId="ADAL" clId="{970A894D-FF87-4F4C-83EC-76D2922353F0}" dt="2023-08-30T13:03:05.655" v="800" actId="1076"/>
          <ac:picMkLst>
            <pc:docMk/>
            <pc:sldMk cId="2961215481" sldId="378"/>
            <ac:picMk id="8" creationId="{0F1101C1-B268-1D1C-1C6F-B0A0DD7135A9}"/>
          </ac:picMkLst>
        </pc:picChg>
        <pc:picChg chg="del mod">
          <ac:chgData name="Heike Krusemann" userId="22b930c6-ce99-468c-835c-dba6438d8ea3" providerId="ADAL" clId="{970A894D-FF87-4F4C-83EC-76D2922353F0}" dt="2023-08-30T11:23:50.012" v="1" actId="478"/>
          <ac:picMkLst>
            <pc:docMk/>
            <pc:sldMk cId="2961215481" sldId="378"/>
            <ac:picMk id="1026" creationId="{212834CE-E5F8-2587-C5B0-64CAD92AAC76}"/>
          </ac:picMkLst>
        </pc:picChg>
        <pc:picChg chg="del">
          <ac:chgData name="Heike Krusemann" userId="22b930c6-ce99-468c-835c-dba6438d8ea3" providerId="ADAL" clId="{970A894D-FF87-4F4C-83EC-76D2922353F0}" dt="2023-08-30T11:25:21.865" v="56" actId="478"/>
          <ac:picMkLst>
            <pc:docMk/>
            <pc:sldMk cId="2961215481" sldId="378"/>
            <ac:picMk id="1028" creationId="{3FAED275-DC10-7AE9-7004-65FA63296F3B}"/>
          </ac:picMkLst>
        </pc:picChg>
      </pc:sldChg>
      <pc:sldChg chg="addSp delSp modSp mod modAnim modNotesTx">
        <pc:chgData name="Heike Krusemann" userId="22b930c6-ce99-468c-835c-dba6438d8ea3" providerId="ADAL" clId="{970A894D-FF87-4F4C-83EC-76D2922353F0}" dt="2023-08-30T13:03:13.432" v="803" actId="1076"/>
        <pc:sldMkLst>
          <pc:docMk/>
          <pc:sldMk cId="971432037" sldId="405"/>
        </pc:sldMkLst>
        <pc:spChg chg="del">
          <ac:chgData name="Heike Krusemann" userId="22b930c6-ce99-468c-835c-dba6438d8ea3" providerId="ADAL" clId="{970A894D-FF87-4F4C-83EC-76D2922353F0}" dt="2023-08-30T13:03:08.881" v="801" actId="478"/>
          <ac:spMkLst>
            <pc:docMk/>
            <pc:sldMk cId="971432037" sldId="405"/>
            <ac:spMk id="5" creationId="{760CD57B-3039-088D-DF64-2616ED7EFD51}"/>
          </ac:spMkLst>
        </pc:spChg>
        <pc:spChg chg="add mod">
          <ac:chgData name="Heike Krusemann" userId="22b930c6-ce99-468c-835c-dba6438d8ea3" providerId="ADAL" clId="{970A894D-FF87-4F4C-83EC-76D2922353F0}" dt="2023-08-30T13:03:13.432" v="803" actId="1076"/>
          <ac:spMkLst>
            <pc:docMk/>
            <pc:sldMk cId="971432037" sldId="405"/>
            <ac:spMk id="8" creationId="{E3D97AC7-2A6E-9AF2-6963-6C3A8766E9DC}"/>
          </ac:spMkLst>
        </pc:spChg>
        <pc:spChg chg="mod">
          <ac:chgData name="Heike Krusemann" userId="22b930c6-ce99-468c-835c-dba6438d8ea3" providerId="ADAL" clId="{970A894D-FF87-4F4C-83EC-76D2922353F0}" dt="2023-08-30T12:37:30.782" v="109" actId="20577"/>
          <ac:spMkLst>
            <pc:docMk/>
            <pc:sldMk cId="971432037" sldId="405"/>
            <ac:spMk id="12" creationId="{CD540D00-BF60-4628-839C-F35A58E2D25B}"/>
          </ac:spMkLst>
        </pc:spChg>
        <pc:spChg chg="mod">
          <ac:chgData name="Heike Krusemann" userId="22b930c6-ce99-468c-835c-dba6438d8ea3" providerId="ADAL" clId="{970A894D-FF87-4F4C-83EC-76D2922353F0}" dt="2023-08-30T12:37:39.078" v="119" actId="20577"/>
          <ac:spMkLst>
            <pc:docMk/>
            <pc:sldMk cId="971432037" sldId="405"/>
            <ac:spMk id="13" creationId="{D50BDC62-6653-4D63-A6C0-061CBB44ABB0}"/>
          </ac:spMkLst>
        </pc:spChg>
        <pc:spChg chg="mod">
          <ac:chgData name="Heike Krusemann" userId="22b930c6-ce99-468c-835c-dba6438d8ea3" providerId="ADAL" clId="{970A894D-FF87-4F4C-83EC-76D2922353F0}" dt="2023-08-30T12:37:52.361" v="134" actId="20577"/>
          <ac:spMkLst>
            <pc:docMk/>
            <pc:sldMk cId="971432037" sldId="405"/>
            <ac:spMk id="14" creationId="{51ABA4E5-885D-168C-3C0C-1731D27A0D04}"/>
          </ac:spMkLst>
        </pc:spChg>
        <pc:spChg chg="mod">
          <ac:chgData name="Heike Krusemann" userId="22b930c6-ce99-468c-835c-dba6438d8ea3" providerId="ADAL" clId="{970A894D-FF87-4F4C-83EC-76D2922353F0}" dt="2023-08-30T12:37:45.384" v="127" actId="20577"/>
          <ac:spMkLst>
            <pc:docMk/>
            <pc:sldMk cId="971432037" sldId="405"/>
            <ac:spMk id="16" creationId="{39A7DCA5-5F9C-8078-CDE0-52C231CEC01D}"/>
          </ac:spMkLst>
        </pc:spChg>
        <pc:picChg chg="add mod">
          <ac:chgData name="Heike Krusemann" userId="22b930c6-ce99-468c-835c-dba6438d8ea3" providerId="ADAL" clId="{970A894D-FF87-4F4C-83EC-76D2922353F0}" dt="2023-08-30T12:38:26.974" v="159" actId="1076"/>
          <ac:picMkLst>
            <pc:docMk/>
            <pc:sldMk cId="971432037" sldId="405"/>
            <ac:picMk id="4" creationId="{827A55EC-8263-D3AB-7D5A-BF033FAC6AD9}"/>
          </ac:picMkLst>
        </pc:picChg>
        <pc:picChg chg="add mod">
          <ac:chgData name="Heike Krusemann" userId="22b930c6-ce99-468c-835c-dba6438d8ea3" providerId="ADAL" clId="{970A894D-FF87-4F4C-83EC-76D2922353F0}" dt="2023-08-30T12:39:03.797" v="162" actId="1076"/>
          <ac:picMkLst>
            <pc:docMk/>
            <pc:sldMk cId="971432037" sldId="405"/>
            <ac:picMk id="6" creationId="{8D71A6F5-F7A0-3BD9-DFD7-6FFDCB0510B8}"/>
          </ac:picMkLst>
        </pc:picChg>
        <pc:picChg chg="del">
          <ac:chgData name="Heike Krusemann" userId="22b930c6-ce99-468c-835c-dba6438d8ea3" providerId="ADAL" clId="{970A894D-FF87-4F4C-83EC-76D2922353F0}" dt="2023-08-30T12:38:09.497" v="156" actId="478"/>
          <ac:picMkLst>
            <pc:docMk/>
            <pc:sldMk cId="971432037" sldId="405"/>
            <ac:picMk id="2050" creationId="{F4C2FA0E-6A65-5F65-3CDB-E5AD9DEE60A2}"/>
          </ac:picMkLst>
        </pc:picChg>
        <pc:picChg chg="del">
          <ac:chgData name="Heike Krusemann" userId="22b930c6-ce99-468c-835c-dba6438d8ea3" providerId="ADAL" clId="{970A894D-FF87-4F4C-83EC-76D2922353F0}" dt="2023-08-30T12:38:08.557" v="155" actId="478"/>
          <ac:picMkLst>
            <pc:docMk/>
            <pc:sldMk cId="971432037" sldId="405"/>
            <ac:picMk id="2052" creationId="{70547AF4-5C0D-03A3-C2B5-D932CAEF8A70}"/>
          </ac:picMkLst>
        </pc:picChg>
      </pc:sldChg>
      <pc:sldChg chg="addSp delSp modSp mod delAnim modAnim modNotesTx">
        <pc:chgData name="Heike Krusemann" userId="22b930c6-ce99-468c-835c-dba6438d8ea3" providerId="ADAL" clId="{970A894D-FF87-4F4C-83EC-76D2922353F0}" dt="2023-08-30T13:03:21.424" v="806" actId="1076"/>
        <pc:sldMkLst>
          <pc:docMk/>
          <pc:sldMk cId="3257556007" sldId="406"/>
        </pc:sldMkLst>
        <pc:spChg chg="del">
          <ac:chgData name="Heike Krusemann" userId="22b930c6-ce99-468c-835c-dba6438d8ea3" providerId="ADAL" clId="{970A894D-FF87-4F4C-83EC-76D2922353F0}" dt="2023-08-30T13:03:15.960" v="804" actId="478"/>
          <ac:spMkLst>
            <pc:docMk/>
            <pc:sldMk cId="3257556007" sldId="406"/>
            <ac:spMk id="11" creationId="{1D7BDA15-4CD6-B8FA-E853-1A68FC4FC303}"/>
          </ac:spMkLst>
        </pc:spChg>
        <pc:spChg chg="mod">
          <ac:chgData name="Heike Krusemann" userId="22b930c6-ce99-468c-835c-dba6438d8ea3" providerId="ADAL" clId="{970A894D-FF87-4F4C-83EC-76D2922353F0}" dt="2023-08-30T12:40:35.250" v="211" actId="20577"/>
          <ac:spMkLst>
            <pc:docMk/>
            <pc:sldMk cId="3257556007" sldId="406"/>
            <ac:spMk id="12" creationId="{CD540D00-BF60-4628-839C-F35A58E2D25B}"/>
          </ac:spMkLst>
        </pc:spChg>
        <pc:spChg chg="mod">
          <ac:chgData name="Heike Krusemann" userId="22b930c6-ce99-468c-835c-dba6438d8ea3" providerId="ADAL" clId="{970A894D-FF87-4F4C-83EC-76D2922353F0}" dt="2023-08-30T12:39:47.526" v="179" actId="20577"/>
          <ac:spMkLst>
            <pc:docMk/>
            <pc:sldMk cId="3257556007" sldId="406"/>
            <ac:spMk id="13" creationId="{D50BDC62-6653-4D63-A6C0-061CBB44ABB0}"/>
          </ac:spMkLst>
        </pc:spChg>
        <pc:spChg chg="mod">
          <ac:chgData name="Heike Krusemann" userId="22b930c6-ce99-468c-835c-dba6438d8ea3" providerId="ADAL" clId="{970A894D-FF87-4F4C-83EC-76D2922353F0}" dt="2023-08-30T12:40:51.726" v="237" actId="20577"/>
          <ac:spMkLst>
            <pc:docMk/>
            <pc:sldMk cId="3257556007" sldId="406"/>
            <ac:spMk id="14" creationId="{074A5CA4-2D87-34C7-2B9A-F9AC347D6519}"/>
          </ac:spMkLst>
        </pc:spChg>
        <pc:spChg chg="mod">
          <ac:chgData name="Heike Krusemann" userId="22b930c6-ce99-468c-835c-dba6438d8ea3" providerId="ADAL" clId="{970A894D-FF87-4F4C-83EC-76D2922353F0}" dt="2023-08-30T12:40:46.341" v="230" actId="14100"/>
          <ac:spMkLst>
            <pc:docMk/>
            <pc:sldMk cId="3257556007" sldId="406"/>
            <ac:spMk id="15" creationId="{9730BD93-5475-9C1D-CDF8-7F5C6FB1E5A2}"/>
          </ac:spMkLst>
        </pc:spChg>
        <pc:picChg chg="add del mod">
          <ac:chgData name="Heike Krusemann" userId="22b930c6-ce99-468c-835c-dba6438d8ea3" providerId="ADAL" clId="{970A894D-FF87-4F4C-83EC-76D2922353F0}" dt="2023-08-30T12:41:32.862" v="246" actId="478"/>
          <ac:picMkLst>
            <pc:docMk/>
            <pc:sldMk cId="3257556007" sldId="406"/>
            <ac:picMk id="4" creationId="{B70161AB-668E-A528-1276-FFDAD77A0391}"/>
          </ac:picMkLst>
        </pc:picChg>
        <pc:picChg chg="add mod">
          <ac:chgData name="Heike Krusemann" userId="22b930c6-ce99-468c-835c-dba6438d8ea3" providerId="ADAL" clId="{970A894D-FF87-4F4C-83EC-76D2922353F0}" dt="2023-08-30T12:41:38.821" v="249" actId="1076"/>
          <ac:picMkLst>
            <pc:docMk/>
            <pc:sldMk cId="3257556007" sldId="406"/>
            <ac:picMk id="5" creationId="{F0B0D7D9-8097-6108-5B6A-382CDE94E1B7}"/>
          </ac:picMkLst>
        </pc:picChg>
        <pc:picChg chg="del">
          <ac:chgData name="Heike Krusemann" userId="22b930c6-ce99-468c-835c-dba6438d8ea3" providerId="ADAL" clId="{970A894D-FF87-4F4C-83EC-76D2922353F0}" dt="2023-08-30T12:40:59.663" v="239" actId="478"/>
          <ac:picMkLst>
            <pc:docMk/>
            <pc:sldMk cId="3257556007" sldId="406"/>
            <ac:picMk id="6" creationId="{7C11FC52-3AF9-DF30-3E0D-E1A774FD874A}"/>
          </ac:picMkLst>
        </pc:picChg>
        <pc:picChg chg="add mod">
          <ac:chgData name="Heike Krusemann" userId="22b930c6-ce99-468c-835c-dba6438d8ea3" providerId="ADAL" clId="{970A894D-FF87-4F4C-83EC-76D2922353F0}" dt="2023-08-30T12:42:00.541" v="254" actId="1076"/>
          <ac:picMkLst>
            <pc:docMk/>
            <pc:sldMk cId="3257556007" sldId="406"/>
            <ac:picMk id="8" creationId="{78112538-7B19-D916-7ADA-43DD00C019CE}"/>
          </ac:picMkLst>
        </pc:picChg>
        <pc:picChg chg="add mod">
          <ac:chgData name="Heike Krusemann" userId="22b930c6-ce99-468c-835c-dba6438d8ea3" providerId="ADAL" clId="{970A894D-FF87-4F4C-83EC-76D2922353F0}" dt="2023-08-30T13:03:21.424" v="806" actId="1076"/>
          <ac:picMkLst>
            <pc:docMk/>
            <pc:sldMk cId="3257556007" sldId="406"/>
            <ac:picMk id="16" creationId="{3D3A8736-197D-C534-2A53-ACB3FBD2498D}"/>
          </ac:picMkLst>
        </pc:picChg>
        <pc:picChg chg="del">
          <ac:chgData name="Heike Krusemann" userId="22b930c6-ce99-468c-835c-dba6438d8ea3" providerId="ADAL" clId="{970A894D-FF87-4F4C-83EC-76D2922353F0}" dt="2023-08-30T12:40:58.685" v="238" actId="478"/>
          <ac:picMkLst>
            <pc:docMk/>
            <pc:sldMk cId="3257556007" sldId="406"/>
            <ac:picMk id="3074" creationId="{89E45A0D-FA32-3F59-64F6-247D3ED1565E}"/>
          </ac:picMkLst>
        </pc:picChg>
      </pc:sldChg>
      <pc:sldChg chg="addSp delSp modSp mod modAnim modNotesTx">
        <pc:chgData name="Heike Krusemann" userId="22b930c6-ce99-468c-835c-dba6438d8ea3" providerId="ADAL" clId="{970A894D-FF87-4F4C-83EC-76D2922353F0}" dt="2023-08-30T13:03:29.199" v="809" actId="1076"/>
        <pc:sldMkLst>
          <pc:docMk/>
          <pc:sldMk cId="1449270838" sldId="407"/>
        </pc:sldMkLst>
        <pc:spChg chg="add mod">
          <ac:chgData name="Heike Krusemann" userId="22b930c6-ce99-468c-835c-dba6438d8ea3" providerId="ADAL" clId="{970A894D-FF87-4F4C-83EC-76D2922353F0}" dt="2023-08-30T12:44:29.789" v="359" actId="20577"/>
          <ac:spMkLst>
            <pc:docMk/>
            <pc:sldMk cId="1449270838" sldId="407"/>
            <ac:spMk id="4" creationId="{75084EF3-4FF7-D6F6-DB20-570BEC2DAE7D}"/>
          </ac:spMkLst>
        </pc:spChg>
        <pc:spChg chg="del">
          <ac:chgData name="Heike Krusemann" userId="22b930c6-ce99-468c-835c-dba6438d8ea3" providerId="ADAL" clId="{970A894D-FF87-4F4C-83EC-76D2922353F0}" dt="2023-08-30T13:03:24.224" v="807" actId="478"/>
          <ac:spMkLst>
            <pc:docMk/>
            <pc:sldMk cId="1449270838" sldId="407"/>
            <ac:spMk id="5" creationId="{2C2D4BB1-5C8D-F57F-53E2-E8C67F2CECA8}"/>
          </ac:spMkLst>
        </pc:spChg>
        <pc:spChg chg="mod">
          <ac:chgData name="Heike Krusemann" userId="22b930c6-ce99-468c-835c-dba6438d8ea3" providerId="ADAL" clId="{970A894D-FF87-4F4C-83EC-76D2922353F0}" dt="2023-08-30T12:43:02.701" v="270" actId="20577"/>
          <ac:spMkLst>
            <pc:docMk/>
            <pc:sldMk cId="1449270838" sldId="407"/>
            <ac:spMk id="12" creationId="{CD540D00-BF60-4628-839C-F35A58E2D25B}"/>
          </ac:spMkLst>
        </pc:spChg>
        <pc:spChg chg="mod">
          <ac:chgData name="Heike Krusemann" userId="22b930c6-ce99-468c-835c-dba6438d8ea3" providerId="ADAL" clId="{970A894D-FF87-4F4C-83EC-76D2922353F0}" dt="2023-08-30T12:43:38.302" v="291" actId="20577"/>
          <ac:spMkLst>
            <pc:docMk/>
            <pc:sldMk cId="1449270838" sldId="407"/>
            <ac:spMk id="13" creationId="{D50BDC62-6653-4D63-A6C0-061CBB44ABB0}"/>
          </ac:spMkLst>
        </pc:spChg>
        <pc:spChg chg="mod">
          <ac:chgData name="Heike Krusemann" userId="22b930c6-ce99-468c-835c-dba6438d8ea3" providerId="ADAL" clId="{970A894D-FF87-4F4C-83EC-76D2922353F0}" dt="2023-08-30T12:44:14.109" v="353" actId="1076"/>
          <ac:spMkLst>
            <pc:docMk/>
            <pc:sldMk cId="1449270838" sldId="407"/>
            <ac:spMk id="14" creationId="{F4F744DB-ABDB-CA5C-4E21-C14AFC9AA223}"/>
          </ac:spMkLst>
        </pc:spChg>
        <pc:picChg chg="add mod">
          <ac:chgData name="Heike Krusemann" userId="22b930c6-ce99-468c-835c-dba6438d8ea3" providerId="ADAL" clId="{970A894D-FF87-4F4C-83EC-76D2922353F0}" dt="2023-08-30T12:45:23.021" v="372" actId="1076"/>
          <ac:picMkLst>
            <pc:docMk/>
            <pc:sldMk cId="1449270838" sldId="407"/>
            <ac:picMk id="6" creationId="{DC57B159-65DD-DAB1-8515-064D3576DF7B}"/>
          </ac:picMkLst>
        </pc:picChg>
        <pc:picChg chg="add mod">
          <ac:chgData name="Heike Krusemann" userId="22b930c6-ce99-468c-835c-dba6438d8ea3" providerId="ADAL" clId="{970A894D-FF87-4F4C-83EC-76D2922353F0}" dt="2023-08-30T12:45:19.821" v="370" actId="1076"/>
          <ac:picMkLst>
            <pc:docMk/>
            <pc:sldMk cId="1449270838" sldId="407"/>
            <ac:picMk id="8" creationId="{93571294-D168-1BB7-7D05-AB880BD108E0}"/>
          </ac:picMkLst>
        </pc:picChg>
        <pc:picChg chg="add mod">
          <ac:chgData name="Heike Krusemann" userId="22b930c6-ce99-468c-835c-dba6438d8ea3" providerId="ADAL" clId="{970A894D-FF87-4F4C-83EC-76D2922353F0}" dt="2023-08-30T13:03:29.199" v="809" actId="1076"/>
          <ac:picMkLst>
            <pc:docMk/>
            <pc:sldMk cId="1449270838" sldId="407"/>
            <ac:picMk id="11" creationId="{C1605D96-758A-DAE4-56DE-F7D6C590D5B4}"/>
          </ac:picMkLst>
        </pc:picChg>
        <pc:picChg chg="del">
          <ac:chgData name="Heike Krusemann" userId="22b930c6-ce99-468c-835c-dba6438d8ea3" providerId="ADAL" clId="{970A894D-FF87-4F4C-83EC-76D2922353F0}" dt="2023-08-30T12:44:39.762" v="361" actId="478"/>
          <ac:picMkLst>
            <pc:docMk/>
            <pc:sldMk cId="1449270838" sldId="407"/>
            <ac:picMk id="4098" creationId="{CB3F4AAA-7657-9468-5F57-AE5F4E009079}"/>
          </ac:picMkLst>
        </pc:picChg>
        <pc:picChg chg="del">
          <ac:chgData name="Heike Krusemann" userId="22b930c6-ce99-468c-835c-dba6438d8ea3" providerId="ADAL" clId="{970A894D-FF87-4F4C-83EC-76D2922353F0}" dt="2023-08-30T12:44:40.740" v="362" actId="478"/>
          <ac:picMkLst>
            <pc:docMk/>
            <pc:sldMk cId="1449270838" sldId="407"/>
            <ac:picMk id="4100" creationId="{972F59FA-4E04-126F-7286-E7F4F0F813A8}"/>
          </ac:picMkLst>
        </pc:picChg>
      </pc:sldChg>
      <pc:sldChg chg="addSp delSp modSp mod modAnim modNotesTx">
        <pc:chgData name="Heike Krusemann" userId="22b930c6-ce99-468c-835c-dba6438d8ea3" providerId="ADAL" clId="{970A894D-FF87-4F4C-83EC-76D2922353F0}" dt="2023-08-30T13:03:37.240" v="812" actId="1076"/>
        <pc:sldMkLst>
          <pc:docMk/>
          <pc:sldMk cId="719832671" sldId="408"/>
        </pc:sldMkLst>
        <pc:spChg chg="del">
          <ac:chgData name="Heike Krusemann" userId="22b930c6-ce99-468c-835c-dba6438d8ea3" providerId="ADAL" clId="{970A894D-FF87-4F4C-83EC-76D2922353F0}" dt="2023-08-30T13:03:32.589" v="810" actId="478"/>
          <ac:spMkLst>
            <pc:docMk/>
            <pc:sldMk cId="719832671" sldId="408"/>
            <ac:spMk id="4" creationId="{401C5D91-0950-86DC-098E-0F613C9F479B}"/>
          </ac:spMkLst>
        </pc:spChg>
        <pc:spChg chg="add mod">
          <ac:chgData name="Heike Krusemann" userId="22b930c6-ce99-468c-835c-dba6438d8ea3" providerId="ADAL" clId="{970A894D-FF87-4F4C-83EC-76D2922353F0}" dt="2023-08-30T12:47:44.638" v="411" actId="1076"/>
          <ac:spMkLst>
            <pc:docMk/>
            <pc:sldMk cId="719832671" sldId="408"/>
            <ac:spMk id="5" creationId="{9393E8D9-9926-43EC-E5A5-3ABD771F55E6}"/>
          </ac:spMkLst>
        </pc:spChg>
        <pc:spChg chg="mod">
          <ac:chgData name="Heike Krusemann" userId="22b930c6-ce99-468c-835c-dba6438d8ea3" providerId="ADAL" clId="{970A894D-FF87-4F4C-83EC-76D2922353F0}" dt="2023-08-30T12:46:42.731" v="383" actId="20577"/>
          <ac:spMkLst>
            <pc:docMk/>
            <pc:sldMk cId="719832671" sldId="408"/>
            <ac:spMk id="12" creationId="{CD540D00-BF60-4628-839C-F35A58E2D25B}"/>
          </ac:spMkLst>
        </pc:spChg>
        <pc:spChg chg="mod">
          <ac:chgData name="Heike Krusemann" userId="22b930c6-ce99-468c-835c-dba6438d8ea3" providerId="ADAL" clId="{970A894D-FF87-4F4C-83EC-76D2922353F0}" dt="2023-08-30T12:48:07.005" v="418" actId="20577"/>
          <ac:spMkLst>
            <pc:docMk/>
            <pc:sldMk cId="719832671" sldId="408"/>
            <ac:spMk id="13" creationId="{D50BDC62-6653-4D63-A6C0-061CBB44ABB0}"/>
          </ac:spMkLst>
        </pc:spChg>
        <pc:spChg chg="mod">
          <ac:chgData name="Heike Krusemann" userId="22b930c6-ce99-468c-835c-dba6438d8ea3" providerId="ADAL" clId="{970A894D-FF87-4F4C-83EC-76D2922353F0}" dt="2023-08-30T12:49:27.674" v="453" actId="20577"/>
          <ac:spMkLst>
            <pc:docMk/>
            <pc:sldMk cId="719832671" sldId="408"/>
            <ac:spMk id="15" creationId="{B9157C80-C7FB-5CA3-4406-87AEC145445E}"/>
          </ac:spMkLst>
        </pc:spChg>
        <pc:picChg chg="add mod">
          <ac:chgData name="Heike Krusemann" userId="22b930c6-ce99-468c-835c-dba6438d8ea3" providerId="ADAL" clId="{970A894D-FF87-4F4C-83EC-76D2922353F0}" dt="2023-08-30T12:48:58.766" v="441" actId="1076"/>
          <ac:picMkLst>
            <pc:docMk/>
            <pc:sldMk cId="719832671" sldId="408"/>
            <ac:picMk id="6" creationId="{1B4C84E4-F533-877D-B69F-F9E7C240D691}"/>
          </ac:picMkLst>
        </pc:picChg>
        <pc:picChg chg="add mod">
          <ac:chgData name="Heike Krusemann" userId="22b930c6-ce99-468c-835c-dba6438d8ea3" providerId="ADAL" clId="{970A894D-FF87-4F4C-83EC-76D2922353F0}" dt="2023-08-30T12:49:21.829" v="446" actId="1076"/>
          <ac:picMkLst>
            <pc:docMk/>
            <pc:sldMk cId="719832671" sldId="408"/>
            <ac:picMk id="8" creationId="{B5522CBF-9D90-7DAF-F9F9-55541EEC9EDF}"/>
          </ac:picMkLst>
        </pc:picChg>
        <pc:picChg chg="add mod">
          <ac:chgData name="Heike Krusemann" userId="22b930c6-ce99-468c-835c-dba6438d8ea3" providerId="ADAL" clId="{970A894D-FF87-4F4C-83EC-76D2922353F0}" dt="2023-08-30T13:03:37.240" v="812" actId="1076"/>
          <ac:picMkLst>
            <pc:docMk/>
            <pc:sldMk cId="719832671" sldId="408"/>
            <ac:picMk id="11" creationId="{95CF80C5-FD19-3F04-136B-070C6ADC5DDD}"/>
          </ac:picMkLst>
        </pc:picChg>
        <pc:picChg chg="del">
          <ac:chgData name="Heike Krusemann" userId="22b930c6-ce99-468c-835c-dba6438d8ea3" providerId="ADAL" clId="{970A894D-FF87-4F4C-83EC-76D2922353F0}" dt="2023-08-30T12:47:23.663" v="397" actId="478"/>
          <ac:picMkLst>
            <pc:docMk/>
            <pc:sldMk cId="719832671" sldId="408"/>
            <ac:picMk id="5122" creationId="{6C13FAA1-D7D2-1A7B-74C7-C60B42D35639}"/>
          </ac:picMkLst>
        </pc:picChg>
        <pc:picChg chg="add del">
          <ac:chgData name="Heike Krusemann" userId="22b930c6-ce99-468c-835c-dba6438d8ea3" providerId="ADAL" clId="{970A894D-FF87-4F4C-83EC-76D2922353F0}" dt="2023-08-30T12:47:22.861" v="396" actId="478"/>
          <ac:picMkLst>
            <pc:docMk/>
            <pc:sldMk cId="719832671" sldId="408"/>
            <ac:picMk id="5124" creationId="{0725DA35-2F09-0125-C043-2C96BEE9F526}"/>
          </ac:picMkLst>
        </pc:picChg>
      </pc:sldChg>
      <pc:sldChg chg="addSp delSp modSp mod modAnim modNotesTx">
        <pc:chgData name="Heike Krusemann" userId="22b930c6-ce99-468c-835c-dba6438d8ea3" providerId="ADAL" clId="{970A894D-FF87-4F4C-83EC-76D2922353F0}" dt="2023-08-30T13:03:45.367" v="815" actId="1076"/>
        <pc:sldMkLst>
          <pc:docMk/>
          <pc:sldMk cId="2205612369" sldId="409"/>
        </pc:sldMkLst>
        <pc:spChg chg="del">
          <ac:chgData name="Heike Krusemann" userId="22b930c6-ce99-468c-835c-dba6438d8ea3" providerId="ADAL" clId="{970A894D-FF87-4F4C-83EC-76D2922353F0}" dt="2023-08-30T13:03:40.692" v="813" actId="478"/>
          <ac:spMkLst>
            <pc:docMk/>
            <pc:sldMk cId="2205612369" sldId="409"/>
            <ac:spMk id="6" creationId="{CD69B5FF-A5AA-51C0-15BB-BDDD5215F0B6}"/>
          </ac:spMkLst>
        </pc:spChg>
        <pc:spChg chg="mod">
          <ac:chgData name="Heike Krusemann" userId="22b930c6-ce99-468c-835c-dba6438d8ea3" providerId="ADAL" clId="{970A894D-FF87-4F4C-83EC-76D2922353F0}" dt="2023-08-30T12:53:17.574" v="567" actId="1076"/>
          <ac:spMkLst>
            <pc:docMk/>
            <pc:sldMk cId="2205612369" sldId="409"/>
            <ac:spMk id="11" creationId="{07DA1FB1-6DD8-A9DD-B0A6-993938C2F59B}"/>
          </ac:spMkLst>
        </pc:spChg>
        <pc:spChg chg="mod">
          <ac:chgData name="Heike Krusemann" userId="22b930c6-ce99-468c-835c-dba6438d8ea3" providerId="ADAL" clId="{970A894D-FF87-4F4C-83EC-76D2922353F0}" dt="2023-08-30T12:51:39.823" v="533" actId="6549"/>
          <ac:spMkLst>
            <pc:docMk/>
            <pc:sldMk cId="2205612369" sldId="409"/>
            <ac:spMk id="12" creationId="{CD540D00-BF60-4628-839C-F35A58E2D25B}"/>
          </ac:spMkLst>
        </pc:spChg>
        <pc:spChg chg="mod">
          <ac:chgData name="Heike Krusemann" userId="22b930c6-ce99-468c-835c-dba6438d8ea3" providerId="ADAL" clId="{970A894D-FF87-4F4C-83EC-76D2922353F0}" dt="2023-08-30T12:50:23.278" v="491" actId="207"/>
          <ac:spMkLst>
            <pc:docMk/>
            <pc:sldMk cId="2205612369" sldId="409"/>
            <ac:spMk id="13" creationId="{D50BDC62-6653-4D63-A6C0-061CBB44ABB0}"/>
          </ac:spMkLst>
        </pc:spChg>
        <pc:spChg chg="mod">
          <ac:chgData name="Heike Krusemann" userId="22b930c6-ce99-468c-835c-dba6438d8ea3" providerId="ADAL" clId="{970A894D-FF87-4F4C-83EC-76D2922353F0}" dt="2023-08-30T12:52:05.403" v="555" actId="20577"/>
          <ac:spMkLst>
            <pc:docMk/>
            <pc:sldMk cId="2205612369" sldId="409"/>
            <ac:spMk id="14" creationId="{D5D889F5-1CC3-345C-46BA-FBCF5C650B9F}"/>
          </ac:spMkLst>
        </pc:spChg>
        <pc:spChg chg="mod">
          <ac:chgData name="Heike Krusemann" userId="22b930c6-ce99-468c-835c-dba6438d8ea3" providerId="ADAL" clId="{970A894D-FF87-4F4C-83EC-76D2922353F0}" dt="2023-08-30T12:50:38.286" v="516" actId="1076"/>
          <ac:spMkLst>
            <pc:docMk/>
            <pc:sldMk cId="2205612369" sldId="409"/>
            <ac:spMk id="15" creationId="{D9246861-91D8-330A-A9BC-312F754318AA}"/>
          </ac:spMkLst>
        </pc:spChg>
        <pc:picChg chg="add mod">
          <ac:chgData name="Heike Krusemann" userId="22b930c6-ce99-468c-835c-dba6438d8ea3" providerId="ADAL" clId="{970A894D-FF87-4F4C-83EC-76D2922353F0}" dt="2023-08-30T12:52:33.335" v="559" actId="1076"/>
          <ac:picMkLst>
            <pc:docMk/>
            <pc:sldMk cId="2205612369" sldId="409"/>
            <ac:picMk id="4" creationId="{48066547-2D9C-CFEE-EB03-0A3C82795B63}"/>
          </ac:picMkLst>
        </pc:picChg>
        <pc:picChg chg="add mod">
          <ac:chgData name="Heike Krusemann" userId="22b930c6-ce99-468c-835c-dba6438d8ea3" providerId="ADAL" clId="{970A894D-FF87-4F4C-83EC-76D2922353F0}" dt="2023-08-30T12:53:14.310" v="566" actId="1076"/>
          <ac:picMkLst>
            <pc:docMk/>
            <pc:sldMk cId="2205612369" sldId="409"/>
            <ac:picMk id="5" creationId="{8228299A-9BD4-84CE-881B-A8C69556EE3C}"/>
          </ac:picMkLst>
        </pc:picChg>
        <pc:picChg chg="add mod">
          <ac:chgData name="Heike Krusemann" userId="22b930c6-ce99-468c-835c-dba6438d8ea3" providerId="ADAL" clId="{970A894D-FF87-4F4C-83EC-76D2922353F0}" dt="2023-08-30T13:03:45.367" v="815" actId="1076"/>
          <ac:picMkLst>
            <pc:docMk/>
            <pc:sldMk cId="2205612369" sldId="409"/>
            <ac:picMk id="8" creationId="{8CB98074-339D-9183-C049-6A59BB664624}"/>
          </ac:picMkLst>
        </pc:picChg>
        <pc:picChg chg="del">
          <ac:chgData name="Heike Krusemann" userId="22b930c6-ce99-468c-835c-dba6438d8ea3" providerId="ADAL" clId="{970A894D-FF87-4F4C-83EC-76D2922353F0}" dt="2023-08-30T12:50:43.154" v="518" actId="478"/>
          <ac:picMkLst>
            <pc:docMk/>
            <pc:sldMk cId="2205612369" sldId="409"/>
            <ac:picMk id="6146" creationId="{A64747FC-C184-653C-9901-92D0721828A6}"/>
          </ac:picMkLst>
        </pc:picChg>
        <pc:picChg chg="del">
          <ac:chgData name="Heike Krusemann" userId="22b930c6-ce99-468c-835c-dba6438d8ea3" providerId="ADAL" clId="{970A894D-FF87-4F4C-83EC-76D2922353F0}" dt="2023-08-30T12:50:40.872" v="517" actId="478"/>
          <ac:picMkLst>
            <pc:docMk/>
            <pc:sldMk cId="2205612369" sldId="409"/>
            <ac:picMk id="6148" creationId="{0CFBAC42-2EA1-9D79-5A60-C22FE688E753}"/>
          </ac:picMkLst>
        </pc:picChg>
      </pc:sldChg>
      <pc:sldChg chg="addSp delSp modSp mod modAnim modNotesTx">
        <pc:chgData name="Heike Krusemann" userId="22b930c6-ce99-468c-835c-dba6438d8ea3" providerId="ADAL" clId="{970A894D-FF87-4F4C-83EC-76D2922353F0}" dt="2023-08-30T13:03:53.167" v="818" actId="1076"/>
        <pc:sldMkLst>
          <pc:docMk/>
          <pc:sldMk cId="155341961" sldId="410"/>
        </pc:sldMkLst>
        <pc:spChg chg="del">
          <ac:chgData name="Heike Krusemann" userId="22b930c6-ce99-468c-835c-dba6438d8ea3" providerId="ADAL" clId="{970A894D-FF87-4F4C-83EC-76D2922353F0}" dt="2023-08-30T13:03:48.415" v="816" actId="478"/>
          <ac:spMkLst>
            <pc:docMk/>
            <pc:sldMk cId="155341961" sldId="410"/>
            <ac:spMk id="4" creationId="{AB3856D7-3FB4-EF9E-9153-F4B28B8A209A}"/>
          </ac:spMkLst>
        </pc:spChg>
        <pc:spChg chg="mod">
          <ac:chgData name="Heike Krusemann" userId="22b930c6-ce99-468c-835c-dba6438d8ea3" providerId="ADAL" clId="{970A894D-FF87-4F4C-83EC-76D2922353F0}" dt="2023-08-30T12:55:01.346" v="578" actId="20577"/>
          <ac:spMkLst>
            <pc:docMk/>
            <pc:sldMk cId="155341961" sldId="410"/>
            <ac:spMk id="12" creationId="{CD540D00-BF60-4628-839C-F35A58E2D25B}"/>
          </ac:spMkLst>
        </pc:spChg>
        <pc:spChg chg="mod">
          <ac:chgData name="Heike Krusemann" userId="22b930c6-ce99-468c-835c-dba6438d8ea3" providerId="ADAL" clId="{970A894D-FF87-4F4C-83EC-76D2922353F0}" dt="2023-08-30T12:55:59.989" v="611" actId="1076"/>
          <ac:spMkLst>
            <pc:docMk/>
            <pc:sldMk cId="155341961" sldId="410"/>
            <ac:spMk id="13" creationId="{D50BDC62-6653-4D63-A6C0-061CBB44ABB0}"/>
          </ac:spMkLst>
        </pc:spChg>
        <pc:spChg chg="mod">
          <ac:chgData name="Heike Krusemann" userId="22b930c6-ce99-468c-835c-dba6438d8ea3" providerId="ADAL" clId="{970A894D-FF87-4F4C-83EC-76D2922353F0}" dt="2023-08-30T12:56:08.373" v="644" actId="20577"/>
          <ac:spMkLst>
            <pc:docMk/>
            <pc:sldMk cId="155341961" sldId="410"/>
            <ac:spMk id="14" creationId="{2487E233-0A45-606D-DB10-9B65841633DF}"/>
          </ac:spMkLst>
        </pc:spChg>
        <pc:spChg chg="mod">
          <ac:chgData name="Heike Krusemann" userId="22b930c6-ce99-468c-835c-dba6438d8ea3" providerId="ADAL" clId="{970A894D-FF87-4F4C-83EC-76D2922353F0}" dt="2023-08-30T12:56:16.118" v="654" actId="20577"/>
          <ac:spMkLst>
            <pc:docMk/>
            <pc:sldMk cId="155341961" sldId="410"/>
            <ac:spMk id="19" creationId="{EDBCF447-7AF8-B853-9AF2-D01119CCB27B}"/>
          </ac:spMkLst>
        </pc:spChg>
        <pc:picChg chg="add mod">
          <ac:chgData name="Heike Krusemann" userId="22b930c6-ce99-468c-835c-dba6438d8ea3" providerId="ADAL" clId="{970A894D-FF87-4F4C-83EC-76D2922353F0}" dt="2023-08-30T12:56:34.862" v="657" actId="1076"/>
          <ac:picMkLst>
            <pc:docMk/>
            <pc:sldMk cId="155341961" sldId="410"/>
            <ac:picMk id="5" creationId="{49C80C30-B6F6-C61E-1964-12327B2B426A}"/>
          </ac:picMkLst>
        </pc:picChg>
        <pc:picChg chg="add mod">
          <ac:chgData name="Heike Krusemann" userId="22b930c6-ce99-468c-835c-dba6438d8ea3" providerId="ADAL" clId="{970A894D-FF87-4F4C-83EC-76D2922353F0}" dt="2023-08-30T12:57:45.878" v="660" actId="1076"/>
          <ac:picMkLst>
            <pc:docMk/>
            <pc:sldMk cId="155341961" sldId="410"/>
            <ac:picMk id="6" creationId="{2B6010F2-431E-B421-02A5-E5B0966D8D58}"/>
          </ac:picMkLst>
        </pc:picChg>
        <pc:picChg chg="add mod">
          <ac:chgData name="Heike Krusemann" userId="22b930c6-ce99-468c-835c-dba6438d8ea3" providerId="ADAL" clId="{970A894D-FF87-4F4C-83EC-76D2922353F0}" dt="2023-08-30T13:03:53.167" v="818" actId="1076"/>
          <ac:picMkLst>
            <pc:docMk/>
            <pc:sldMk cId="155341961" sldId="410"/>
            <ac:picMk id="8" creationId="{EAD30B82-8506-E571-2BB8-81F48C043EB4}"/>
          </ac:picMkLst>
        </pc:picChg>
        <pc:picChg chg="del">
          <ac:chgData name="Heike Krusemann" userId="22b930c6-ce99-468c-835c-dba6438d8ea3" providerId="ADAL" clId="{970A894D-FF87-4F4C-83EC-76D2922353F0}" dt="2023-08-30T12:55:20.147" v="591" actId="478"/>
          <ac:picMkLst>
            <pc:docMk/>
            <pc:sldMk cId="155341961" sldId="410"/>
            <ac:picMk id="7170" creationId="{8A46D29D-D59B-F9A8-4CED-8E65E1C55D35}"/>
          </ac:picMkLst>
        </pc:picChg>
        <pc:picChg chg="del">
          <ac:chgData name="Heike Krusemann" userId="22b930c6-ce99-468c-835c-dba6438d8ea3" providerId="ADAL" clId="{970A894D-FF87-4F4C-83EC-76D2922353F0}" dt="2023-08-30T12:55:18.701" v="590" actId="478"/>
          <ac:picMkLst>
            <pc:docMk/>
            <pc:sldMk cId="155341961" sldId="410"/>
            <ac:picMk id="7172" creationId="{F368E59C-C7EE-07AC-A53F-B9AB9B107F9F}"/>
          </ac:picMkLst>
        </pc:picChg>
      </pc:sldChg>
      <pc:sldChg chg="addSp delSp modSp mod modAnim modNotesTx">
        <pc:chgData name="Heike Krusemann" userId="22b930c6-ce99-468c-835c-dba6438d8ea3" providerId="ADAL" clId="{970A894D-FF87-4F4C-83EC-76D2922353F0}" dt="2023-08-30T13:04:00.230" v="821" actId="1076"/>
        <pc:sldMkLst>
          <pc:docMk/>
          <pc:sldMk cId="3193520842" sldId="411"/>
        </pc:sldMkLst>
        <pc:spChg chg="del">
          <ac:chgData name="Heike Krusemann" userId="22b930c6-ce99-468c-835c-dba6438d8ea3" providerId="ADAL" clId="{970A894D-FF87-4F4C-83EC-76D2922353F0}" dt="2023-08-30T13:03:55.095" v="819" actId="478"/>
          <ac:spMkLst>
            <pc:docMk/>
            <pc:sldMk cId="3193520842" sldId="411"/>
            <ac:spMk id="4" creationId="{F736CABC-5202-19A3-3F5C-57FE6C125A5A}"/>
          </ac:spMkLst>
        </pc:spChg>
        <pc:spChg chg="mod">
          <ac:chgData name="Heike Krusemann" userId="22b930c6-ce99-468c-835c-dba6438d8ea3" providerId="ADAL" clId="{970A894D-FF87-4F4C-83EC-76D2922353F0}" dt="2023-08-30T13:00:33.678" v="748" actId="207"/>
          <ac:spMkLst>
            <pc:docMk/>
            <pc:sldMk cId="3193520842" sldId="411"/>
            <ac:spMk id="12" creationId="{CD540D00-BF60-4628-839C-F35A58E2D25B}"/>
          </ac:spMkLst>
        </pc:spChg>
        <pc:spChg chg="mod">
          <ac:chgData name="Heike Krusemann" userId="22b930c6-ce99-468c-835c-dba6438d8ea3" providerId="ADAL" clId="{970A894D-FF87-4F4C-83EC-76D2922353F0}" dt="2023-08-30T12:59:17.390" v="725" actId="207"/>
          <ac:spMkLst>
            <pc:docMk/>
            <pc:sldMk cId="3193520842" sldId="411"/>
            <ac:spMk id="13" creationId="{D50BDC62-6653-4D63-A6C0-061CBB44ABB0}"/>
          </ac:spMkLst>
        </pc:spChg>
        <pc:spChg chg="mod">
          <ac:chgData name="Heike Krusemann" userId="22b930c6-ce99-468c-835c-dba6438d8ea3" providerId="ADAL" clId="{970A894D-FF87-4F4C-83EC-76D2922353F0}" dt="2023-08-30T13:01:04.814" v="783" actId="1076"/>
          <ac:spMkLst>
            <pc:docMk/>
            <pc:sldMk cId="3193520842" sldId="411"/>
            <ac:spMk id="14" creationId="{97473B64-23F6-D4A4-F13E-FE69E93CD969}"/>
          </ac:spMkLst>
        </pc:spChg>
        <pc:spChg chg="mod">
          <ac:chgData name="Heike Krusemann" userId="22b930c6-ce99-468c-835c-dba6438d8ea3" providerId="ADAL" clId="{970A894D-FF87-4F4C-83EC-76D2922353F0}" dt="2023-08-30T13:01:08.190" v="785" actId="1076"/>
          <ac:spMkLst>
            <pc:docMk/>
            <pc:sldMk cId="3193520842" sldId="411"/>
            <ac:spMk id="15" creationId="{BBCEB44F-225B-352E-DB7D-46261A2FD5E4}"/>
          </ac:spMkLst>
        </pc:spChg>
        <pc:picChg chg="add mod">
          <ac:chgData name="Heike Krusemann" userId="22b930c6-ce99-468c-835c-dba6438d8ea3" providerId="ADAL" clId="{970A894D-FF87-4F4C-83EC-76D2922353F0}" dt="2023-08-30T13:01:33.141" v="788" actId="1076"/>
          <ac:picMkLst>
            <pc:docMk/>
            <pc:sldMk cId="3193520842" sldId="411"/>
            <ac:picMk id="2" creationId="{1E81BA7A-B9EB-C53B-DFBF-192F8A0BB4D0}"/>
          </ac:picMkLst>
        </pc:picChg>
        <pc:picChg chg="add mod">
          <ac:chgData name="Heike Krusemann" userId="22b930c6-ce99-468c-835c-dba6438d8ea3" providerId="ADAL" clId="{970A894D-FF87-4F4C-83EC-76D2922353F0}" dt="2023-08-30T13:02:10.159" v="794" actId="1076"/>
          <ac:picMkLst>
            <pc:docMk/>
            <pc:sldMk cId="3193520842" sldId="411"/>
            <ac:picMk id="5" creationId="{421070B8-41E3-D618-C89A-4E5C31ECE013}"/>
          </ac:picMkLst>
        </pc:picChg>
        <pc:picChg chg="add mod">
          <ac:chgData name="Heike Krusemann" userId="22b930c6-ce99-468c-835c-dba6438d8ea3" providerId="ADAL" clId="{970A894D-FF87-4F4C-83EC-76D2922353F0}" dt="2023-08-30T13:04:00.230" v="821" actId="1076"/>
          <ac:picMkLst>
            <pc:docMk/>
            <pc:sldMk cId="3193520842" sldId="411"/>
            <ac:picMk id="8" creationId="{AAA37074-4C08-5B52-D189-0D8CC554E1A2}"/>
          </ac:picMkLst>
        </pc:picChg>
        <pc:picChg chg="del">
          <ac:chgData name="Heike Krusemann" userId="22b930c6-ce99-468c-835c-dba6438d8ea3" providerId="ADAL" clId="{970A894D-FF87-4F4C-83EC-76D2922353F0}" dt="2023-08-30T12:59:11.245" v="722" actId="478"/>
          <ac:picMkLst>
            <pc:docMk/>
            <pc:sldMk cId="3193520842" sldId="411"/>
            <ac:picMk id="8194" creationId="{AFF5760A-35F8-338B-90DF-CF50D99DBA99}"/>
          </ac:picMkLst>
        </pc:picChg>
        <pc:picChg chg="del mod">
          <ac:chgData name="Heike Krusemann" userId="22b930c6-ce99-468c-835c-dba6438d8ea3" providerId="ADAL" clId="{970A894D-FF87-4F4C-83EC-76D2922353F0}" dt="2023-08-30T12:59:12.687" v="724" actId="478"/>
          <ac:picMkLst>
            <pc:docMk/>
            <pc:sldMk cId="3193520842" sldId="411"/>
            <ac:picMk id="8196" creationId="{CE886802-D10D-283E-4EA2-8F7B34EEFE68}"/>
          </ac:picMkLst>
        </pc:picChg>
      </pc:sldChg>
      <pc:sldChg chg="addSp delSp modSp mod modNotesTx">
        <pc:chgData name="Heike Krusemann" userId="22b930c6-ce99-468c-835c-dba6438d8ea3" providerId="ADAL" clId="{970A894D-FF87-4F4C-83EC-76D2922353F0}" dt="2023-08-30T13:52:05.898" v="1198" actId="1076"/>
        <pc:sldMkLst>
          <pc:docMk/>
          <pc:sldMk cId="1427314772" sldId="412"/>
        </pc:sldMkLst>
        <pc:spChg chg="del mod">
          <ac:chgData name="Heike Krusemann" userId="22b930c6-ce99-468c-835c-dba6438d8ea3" providerId="ADAL" clId="{970A894D-FF87-4F4C-83EC-76D2922353F0}" dt="2023-08-30T13:04:02.913" v="823" actId="478"/>
          <ac:spMkLst>
            <pc:docMk/>
            <pc:sldMk cId="1427314772" sldId="412"/>
            <ac:spMk id="4" creationId="{BC931A05-B587-2E8B-2C67-E4ADBBC7B6AD}"/>
          </ac:spMkLst>
        </pc:spChg>
        <pc:spChg chg="mod">
          <ac:chgData name="Heike Krusemann" userId="22b930c6-ce99-468c-835c-dba6438d8ea3" providerId="ADAL" clId="{970A894D-FF87-4F4C-83EC-76D2922353F0}" dt="2023-08-30T13:51:15.041" v="1190" actId="1076"/>
          <ac:spMkLst>
            <pc:docMk/>
            <pc:sldMk cId="1427314772" sldId="412"/>
            <ac:spMk id="5" creationId="{D5C3BC0C-23CF-4FAA-9BBF-650FEE537972}"/>
          </ac:spMkLst>
        </pc:spChg>
        <pc:spChg chg="add mod">
          <ac:chgData name="Heike Krusemann" userId="22b930c6-ce99-468c-835c-dba6438d8ea3" providerId="ADAL" clId="{970A894D-FF87-4F4C-83EC-76D2922353F0}" dt="2023-08-30T13:49:56.889" v="1174" actId="1076"/>
          <ac:spMkLst>
            <pc:docMk/>
            <pc:sldMk cId="1427314772" sldId="412"/>
            <ac:spMk id="8" creationId="{088C4189-6DC4-637E-EFAB-979D383673EC}"/>
          </ac:spMkLst>
        </pc:spChg>
        <pc:spChg chg="mod">
          <ac:chgData name="Heike Krusemann" userId="22b930c6-ce99-468c-835c-dba6438d8ea3" providerId="ADAL" clId="{970A894D-FF87-4F4C-83EC-76D2922353F0}" dt="2023-08-30T13:40:56.146" v="998" actId="113"/>
          <ac:spMkLst>
            <pc:docMk/>
            <pc:sldMk cId="1427314772" sldId="412"/>
            <ac:spMk id="18" creationId="{0DA8EADE-1627-2132-D3FE-3BC1F102ABDB}"/>
          </ac:spMkLst>
        </pc:spChg>
        <pc:spChg chg="mod">
          <ac:chgData name="Heike Krusemann" userId="22b930c6-ce99-468c-835c-dba6438d8ea3" providerId="ADAL" clId="{970A894D-FF87-4F4C-83EC-76D2922353F0}" dt="2023-08-30T13:50:17.736" v="1178" actId="1076"/>
          <ac:spMkLst>
            <pc:docMk/>
            <pc:sldMk cId="1427314772" sldId="412"/>
            <ac:spMk id="19" creationId="{050AC1F0-F1EC-A761-495F-8D381F965E7D}"/>
          </ac:spMkLst>
        </pc:spChg>
        <pc:spChg chg="mod">
          <ac:chgData name="Heike Krusemann" userId="22b930c6-ce99-468c-835c-dba6438d8ea3" providerId="ADAL" clId="{970A894D-FF87-4F4C-83EC-76D2922353F0}" dt="2023-08-30T13:43:52.896" v="1064" actId="113"/>
          <ac:spMkLst>
            <pc:docMk/>
            <pc:sldMk cId="1427314772" sldId="412"/>
            <ac:spMk id="20" creationId="{7012EA53-7E3E-7901-DAD0-4AADB0064A0E}"/>
          </ac:spMkLst>
        </pc:spChg>
        <pc:spChg chg="mod">
          <ac:chgData name="Heike Krusemann" userId="22b930c6-ce99-468c-835c-dba6438d8ea3" providerId="ADAL" clId="{970A894D-FF87-4F4C-83EC-76D2922353F0}" dt="2023-08-30T13:44:56.066" v="1074" actId="1076"/>
          <ac:spMkLst>
            <pc:docMk/>
            <pc:sldMk cId="1427314772" sldId="412"/>
            <ac:spMk id="21" creationId="{340DD251-277F-A34C-5D83-6F8E405C65EF}"/>
          </ac:spMkLst>
        </pc:spChg>
        <pc:spChg chg="mod">
          <ac:chgData name="Heike Krusemann" userId="22b930c6-ce99-468c-835c-dba6438d8ea3" providerId="ADAL" clId="{970A894D-FF87-4F4C-83EC-76D2922353F0}" dt="2023-08-30T13:43:14.715" v="1053" actId="113"/>
          <ac:spMkLst>
            <pc:docMk/>
            <pc:sldMk cId="1427314772" sldId="412"/>
            <ac:spMk id="22" creationId="{0D27B45B-4724-B237-CF97-4BE648D224AB}"/>
          </ac:spMkLst>
        </pc:spChg>
        <pc:spChg chg="mod">
          <ac:chgData name="Heike Krusemann" userId="22b930c6-ce99-468c-835c-dba6438d8ea3" providerId="ADAL" clId="{970A894D-FF87-4F4C-83EC-76D2922353F0}" dt="2023-08-30T13:41:30.851" v="1009" actId="113"/>
          <ac:spMkLst>
            <pc:docMk/>
            <pc:sldMk cId="1427314772" sldId="412"/>
            <ac:spMk id="23" creationId="{5BD071F2-2B75-48F5-59E2-C0EF38B31D3B}"/>
          </ac:spMkLst>
        </pc:spChg>
        <pc:spChg chg="mod">
          <ac:chgData name="Heike Krusemann" userId="22b930c6-ce99-468c-835c-dba6438d8ea3" providerId="ADAL" clId="{970A894D-FF87-4F4C-83EC-76D2922353F0}" dt="2023-08-30T13:44:18.963" v="1069" actId="113"/>
          <ac:spMkLst>
            <pc:docMk/>
            <pc:sldMk cId="1427314772" sldId="412"/>
            <ac:spMk id="24" creationId="{D1820E9A-0DB3-0D2A-53D9-0F4EC9130321}"/>
          </ac:spMkLst>
        </pc:spChg>
        <pc:spChg chg="mod">
          <ac:chgData name="Heike Krusemann" userId="22b930c6-ce99-468c-835c-dba6438d8ea3" providerId="ADAL" clId="{970A894D-FF87-4F4C-83EC-76D2922353F0}" dt="2023-08-30T13:47:49.715" v="1127" actId="113"/>
          <ac:spMkLst>
            <pc:docMk/>
            <pc:sldMk cId="1427314772" sldId="412"/>
            <ac:spMk id="25" creationId="{03B0D47E-09CF-D2A3-2CA2-637BF050FFC2}"/>
          </ac:spMkLst>
        </pc:spChg>
        <pc:spChg chg="mod">
          <ac:chgData name="Heike Krusemann" userId="22b930c6-ce99-468c-835c-dba6438d8ea3" providerId="ADAL" clId="{970A894D-FF87-4F4C-83EC-76D2922353F0}" dt="2023-08-30T13:47:19.979" v="1115" actId="113"/>
          <ac:spMkLst>
            <pc:docMk/>
            <pc:sldMk cId="1427314772" sldId="412"/>
            <ac:spMk id="26" creationId="{82C7698B-1C29-D559-8CA8-56154F7900CB}"/>
          </ac:spMkLst>
        </pc:spChg>
        <pc:spChg chg="mod">
          <ac:chgData name="Heike Krusemann" userId="22b930c6-ce99-468c-835c-dba6438d8ea3" providerId="ADAL" clId="{970A894D-FF87-4F4C-83EC-76D2922353F0}" dt="2023-08-30T13:49:04.378" v="1162" actId="1076"/>
          <ac:spMkLst>
            <pc:docMk/>
            <pc:sldMk cId="1427314772" sldId="412"/>
            <ac:spMk id="27" creationId="{72E3B4AA-3420-67C2-2ADF-3C0CD914FE91}"/>
          </ac:spMkLst>
        </pc:spChg>
        <pc:spChg chg="mod">
          <ac:chgData name="Heike Krusemann" userId="22b930c6-ce99-468c-835c-dba6438d8ea3" providerId="ADAL" clId="{970A894D-FF87-4F4C-83EC-76D2922353F0}" dt="2023-08-30T13:51:11.281" v="1189" actId="1076"/>
          <ac:spMkLst>
            <pc:docMk/>
            <pc:sldMk cId="1427314772" sldId="412"/>
            <ac:spMk id="28" creationId="{A9895D82-9128-A4EA-31B3-8A8C1BBABB4C}"/>
          </ac:spMkLst>
        </pc:spChg>
        <pc:spChg chg="mod">
          <ac:chgData name="Heike Krusemann" userId="22b930c6-ce99-468c-835c-dba6438d8ea3" providerId="ADAL" clId="{970A894D-FF87-4F4C-83EC-76D2922353F0}" dt="2023-08-30T13:48:12.218" v="1146" actId="14100"/>
          <ac:spMkLst>
            <pc:docMk/>
            <pc:sldMk cId="1427314772" sldId="412"/>
            <ac:spMk id="30" creationId="{8819F671-1E7D-677D-8D74-6DC4089E030E}"/>
          </ac:spMkLst>
        </pc:spChg>
        <pc:spChg chg="mod">
          <ac:chgData name="Heike Krusemann" userId="22b930c6-ce99-468c-835c-dba6438d8ea3" providerId="ADAL" clId="{970A894D-FF87-4F4C-83EC-76D2922353F0}" dt="2023-08-30T13:51:07.800" v="1188" actId="1076"/>
          <ac:spMkLst>
            <pc:docMk/>
            <pc:sldMk cId="1427314772" sldId="412"/>
            <ac:spMk id="33" creationId="{50321512-E054-3AB5-0E10-BCBDCAE4E86F}"/>
          </ac:spMkLst>
        </pc:spChg>
        <pc:spChg chg="mod">
          <ac:chgData name="Heike Krusemann" userId="22b930c6-ce99-468c-835c-dba6438d8ea3" providerId="ADAL" clId="{970A894D-FF87-4F4C-83EC-76D2922353F0}" dt="2023-08-30T13:51:22.825" v="1192" actId="1076"/>
          <ac:spMkLst>
            <pc:docMk/>
            <pc:sldMk cId="1427314772" sldId="412"/>
            <ac:spMk id="37" creationId="{D2D1AB50-E709-E98C-52F9-BE1BE017908C}"/>
          </ac:spMkLst>
        </pc:spChg>
        <pc:graphicFrameChg chg="mod modGraphic">
          <ac:chgData name="Heike Krusemann" userId="22b930c6-ce99-468c-835c-dba6438d8ea3" providerId="ADAL" clId="{970A894D-FF87-4F4C-83EC-76D2922353F0}" dt="2023-08-30T13:47:40.865" v="1117" actId="1076"/>
          <ac:graphicFrameMkLst>
            <pc:docMk/>
            <pc:sldMk cId="1427314772" sldId="412"/>
            <ac:graphicFrameMk id="2" creationId="{9311130F-185E-4D96-91FA-A3D5BB3FA644}"/>
          </ac:graphicFrameMkLst>
        </pc:graphicFrameChg>
        <pc:picChg chg="add mod">
          <ac:chgData name="Heike Krusemann" userId="22b930c6-ce99-468c-835c-dba6438d8ea3" providerId="ADAL" clId="{970A894D-FF87-4F4C-83EC-76D2922353F0}" dt="2023-08-30T13:04:08.055" v="825" actId="1076"/>
          <ac:picMkLst>
            <pc:docMk/>
            <pc:sldMk cId="1427314772" sldId="412"/>
            <ac:picMk id="6" creationId="{C3F11D65-C19D-E2DC-3DA1-20ADF4D6BDB7}"/>
          </ac:picMkLst>
        </pc:picChg>
        <pc:picChg chg="del">
          <ac:chgData name="Heike Krusemann" userId="22b930c6-ce99-468c-835c-dba6438d8ea3" providerId="ADAL" clId="{970A894D-FF87-4F4C-83EC-76D2922353F0}" dt="2023-08-30T13:42:56.858" v="1044" actId="478"/>
          <ac:picMkLst>
            <pc:docMk/>
            <pc:sldMk cId="1427314772" sldId="412"/>
            <ac:picMk id="7" creationId="{5FEA4CC1-3337-45A9-B557-FBF9E0DB06BE}"/>
          </ac:picMkLst>
        </pc:picChg>
        <pc:picChg chg="del">
          <ac:chgData name="Heike Krusemann" userId="22b930c6-ce99-468c-835c-dba6438d8ea3" providerId="ADAL" clId="{970A894D-FF87-4F4C-83EC-76D2922353F0}" dt="2023-08-30T13:47:04.054" v="1108" actId="478"/>
          <ac:picMkLst>
            <pc:docMk/>
            <pc:sldMk cId="1427314772" sldId="412"/>
            <ac:picMk id="9" creationId="{31AC5D40-5F4B-8D89-94F1-05741834F4DA}"/>
          </ac:picMkLst>
        </pc:picChg>
        <pc:picChg chg="add mod">
          <ac:chgData name="Heike Krusemann" userId="22b930c6-ce99-468c-835c-dba6438d8ea3" providerId="ADAL" clId="{970A894D-FF87-4F4C-83EC-76D2922353F0}" dt="2023-08-30T13:49:09.713" v="1165" actId="1076"/>
          <ac:picMkLst>
            <pc:docMk/>
            <pc:sldMk cId="1427314772" sldId="412"/>
            <ac:picMk id="11" creationId="{F77673F1-2BF1-FA1A-7E48-12BEA56FA269}"/>
          </ac:picMkLst>
        </pc:picChg>
        <pc:picChg chg="del">
          <ac:chgData name="Heike Krusemann" userId="22b930c6-ce99-468c-835c-dba6438d8ea3" providerId="ADAL" clId="{970A894D-FF87-4F4C-83EC-76D2922353F0}" dt="2023-08-30T13:45:03.368" v="1075" actId="478"/>
          <ac:picMkLst>
            <pc:docMk/>
            <pc:sldMk cId="1427314772" sldId="412"/>
            <ac:picMk id="13" creationId="{D274D226-4CF6-A946-5169-DC42F4E58419}"/>
          </ac:picMkLst>
        </pc:picChg>
        <pc:picChg chg="add mod">
          <ac:chgData name="Heike Krusemann" userId="22b930c6-ce99-468c-835c-dba6438d8ea3" providerId="ADAL" clId="{970A894D-FF87-4F4C-83EC-76D2922353F0}" dt="2023-08-30T13:49:30.305" v="1170" actId="1076"/>
          <ac:picMkLst>
            <pc:docMk/>
            <pc:sldMk cId="1427314772" sldId="412"/>
            <ac:picMk id="14" creationId="{8730EEBB-3101-758E-155E-ED81E4B8FCFE}"/>
          </ac:picMkLst>
        </pc:picChg>
        <pc:picChg chg="add mod">
          <ac:chgData name="Heike Krusemann" userId="22b930c6-ce99-468c-835c-dba6438d8ea3" providerId="ADAL" clId="{970A894D-FF87-4F4C-83EC-76D2922353F0}" dt="2023-08-30T13:50:19.153" v="1179" actId="1076"/>
          <ac:picMkLst>
            <pc:docMk/>
            <pc:sldMk cId="1427314772" sldId="412"/>
            <ac:picMk id="16" creationId="{F8317123-6414-CD40-41AF-403D7F578659}"/>
          </ac:picMkLst>
        </pc:picChg>
        <pc:picChg chg="del">
          <ac:chgData name="Heike Krusemann" userId="22b930c6-ce99-468c-835c-dba6438d8ea3" providerId="ADAL" clId="{970A894D-FF87-4F4C-83EC-76D2922353F0}" dt="2023-08-30T13:47:36.650" v="1116" actId="478"/>
          <ac:picMkLst>
            <pc:docMk/>
            <pc:sldMk cId="1427314772" sldId="412"/>
            <ac:picMk id="17" creationId="{4D5E02B2-7DC3-1919-0423-56BB6581AF00}"/>
          </ac:picMkLst>
        </pc:picChg>
        <pc:picChg chg="add mod">
          <ac:chgData name="Heike Krusemann" userId="22b930c6-ce99-468c-835c-dba6438d8ea3" providerId="ADAL" clId="{970A894D-FF87-4F4C-83EC-76D2922353F0}" dt="2023-08-30T13:51:17.146" v="1191" actId="1076"/>
          <ac:picMkLst>
            <pc:docMk/>
            <pc:sldMk cId="1427314772" sldId="412"/>
            <ac:picMk id="31" creationId="{EE852618-A0FA-A8FB-D802-4C4DF2D390D1}"/>
          </ac:picMkLst>
        </pc:picChg>
        <pc:picChg chg="del">
          <ac:chgData name="Heike Krusemann" userId="22b930c6-ce99-468c-835c-dba6438d8ea3" providerId="ADAL" clId="{970A894D-FF87-4F4C-83EC-76D2922353F0}" dt="2023-08-30T13:45:04.883" v="1076" actId="478"/>
          <ac:picMkLst>
            <pc:docMk/>
            <pc:sldMk cId="1427314772" sldId="412"/>
            <ac:picMk id="32" creationId="{4027D586-1BD9-9139-4697-4888FD5716D7}"/>
          </ac:picMkLst>
        </pc:picChg>
        <pc:picChg chg="del">
          <ac:chgData name="Heike Krusemann" userId="22b930c6-ce99-468c-835c-dba6438d8ea3" providerId="ADAL" clId="{970A894D-FF87-4F4C-83EC-76D2922353F0}" dt="2023-08-30T13:43:46.462" v="1062" actId="478"/>
          <ac:picMkLst>
            <pc:docMk/>
            <pc:sldMk cId="1427314772" sldId="412"/>
            <ac:picMk id="35" creationId="{FA930D77-25AE-1F1C-68CB-E8779B4274D6}"/>
          </ac:picMkLst>
        </pc:picChg>
        <pc:picChg chg="add mod">
          <ac:chgData name="Heike Krusemann" userId="22b930c6-ce99-468c-835c-dba6438d8ea3" providerId="ADAL" clId="{970A894D-FF87-4F4C-83EC-76D2922353F0}" dt="2023-08-30T13:51:47.689" v="1195" actId="1076"/>
          <ac:picMkLst>
            <pc:docMk/>
            <pc:sldMk cId="1427314772" sldId="412"/>
            <ac:picMk id="36" creationId="{1254A691-CCFB-A406-31BF-2395C02A22E0}"/>
          </ac:picMkLst>
        </pc:picChg>
        <pc:picChg chg="add mod">
          <ac:chgData name="Heike Krusemann" userId="22b930c6-ce99-468c-835c-dba6438d8ea3" providerId="ADAL" clId="{970A894D-FF87-4F4C-83EC-76D2922353F0}" dt="2023-08-30T13:52:05.898" v="1198" actId="1076"/>
          <ac:picMkLst>
            <pc:docMk/>
            <pc:sldMk cId="1427314772" sldId="412"/>
            <ac:picMk id="40" creationId="{BC2A3CC6-3CA7-0D3E-8880-9BE13040BB67}"/>
          </ac:picMkLst>
        </pc:picChg>
        <pc:picChg chg="del">
          <ac:chgData name="Heike Krusemann" userId="22b930c6-ce99-468c-835c-dba6438d8ea3" providerId="ADAL" clId="{970A894D-FF87-4F4C-83EC-76D2922353F0}" dt="2023-08-30T13:42:54.946" v="1043" actId="478"/>
          <ac:picMkLst>
            <pc:docMk/>
            <pc:sldMk cId="1427314772" sldId="412"/>
            <ac:picMk id="9218" creationId="{EEB32D77-602D-2197-D3E3-60DCABFF92F9}"/>
          </ac:picMkLst>
        </pc:picChg>
      </pc:sldChg>
      <pc:sldChg chg="addSp delSp modSp mod modAnim modNotesTx">
        <pc:chgData name="Heike Krusemann" userId="22b930c6-ce99-468c-835c-dba6438d8ea3" providerId="ADAL" clId="{970A894D-FF87-4F4C-83EC-76D2922353F0}" dt="2023-08-30T14:10:30.290" v="1446" actId="166"/>
        <pc:sldMkLst>
          <pc:docMk/>
          <pc:sldMk cId="3423025322" sldId="994"/>
        </pc:sldMkLst>
        <pc:spChg chg="del">
          <ac:chgData name="Heike Krusemann" userId="22b930c6-ce99-468c-835c-dba6438d8ea3" providerId="ADAL" clId="{970A894D-FF87-4F4C-83EC-76D2922353F0}" dt="2023-08-30T13:04:10.165" v="826" actId="478"/>
          <ac:spMkLst>
            <pc:docMk/>
            <pc:sldMk cId="3423025322" sldId="994"/>
            <ac:spMk id="3" creationId="{F4AF9C56-0C2C-D849-4E73-5E3E51A508D0}"/>
          </ac:spMkLst>
        </pc:spChg>
        <pc:grpChg chg="mod ord">
          <ac:chgData name="Heike Krusemann" userId="22b930c6-ce99-468c-835c-dba6438d8ea3" providerId="ADAL" clId="{970A894D-FF87-4F4C-83EC-76D2922353F0}" dt="2023-08-30T14:10:22.945" v="1444" actId="166"/>
          <ac:grpSpMkLst>
            <pc:docMk/>
            <pc:sldMk cId="3423025322" sldId="994"/>
            <ac:grpSpMk id="25" creationId="{FA480A48-772D-43C7-8DA4-B29E4EAD79CE}"/>
          </ac:grpSpMkLst>
        </pc:grpChg>
        <pc:grpChg chg="ord">
          <ac:chgData name="Heike Krusemann" userId="22b930c6-ce99-468c-835c-dba6438d8ea3" providerId="ADAL" clId="{970A894D-FF87-4F4C-83EC-76D2922353F0}" dt="2023-08-30T14:10:30.290" v="1446" actId="166"/>
          <ac:grpSpMkLst>
            <pc:docMk/>
            <pc:sldMk cId="3423025322" sldId="994"/>
            <ac:grpSpMk id="28" creationId="{BF89E46F-9C63-4DF6-AC29-BC99DD8FFAE3}"/>
          </ac:grpSpMkLst>
        </pc:grpChg>
        <pc:grpChg chg="ord">
          <ac:chgData name="Heike Krusemann" userId="22b930c6-ce99-468c-835c-dba6438d8ea3" providerId="ADAL" clId="{970A894D-FF87-4F4C-83EC-76D2922353F0}" dt="2023-08-30T13:57:33.716" v="1220" actId="166"/>
          <ac:grpSpMkLst>
            <pc:docMk/>
            <pc:sldMk cId="3423025322" sldId="994"/>
            <ac:grpSpMk id="31" creationId="{FFF4460A-60C7-48EB-AF20-4821E6914702}"/>
          </ac:grpSpMkLst>
        </pc:grpChg>
        <pc:picChg chg="add mod">
          <ac:chgData name="Heike Krusemann" userId="22b930c6-ce99-468c-835c-dba6438d8ea3" providerId="ADAL" clId="{970A894D-FF87-4F4C-83EC-76D2922353F0}" dt="2023-08-30T13:04:15.616" v="828" actId="1076"/>
          <ac:picMkLst>
            <pc:docMk/>
            <pc:sldMk cId="3423025322" sldId="994"/>
            <ac:picMk id="4" creationId="{295AE10D-54F6-1C4E-7C7F-D7A6C62ACE6C}"/>
          </ac:picMkLst>
        </pc:picChg>
        <pc:picChg chg="add mod">
          <ac:chgData name="Heike Krusemann" userId="22b930c6-ce99-468c-835c-dba6438d8ea3" providerId="ADAL" clId="{970A894D-FF87-4F4C-83EC-76D2922353F0}" dt="2023-08-30T13:56:58.906" v="1217" actId="1076"/>
          <ac:picMkLst>
            <pc:docMk/>
            <pc:sldMk cId="3423025322" sldId="994"/>
            <ac:picMk id="5" creationId="{866678AF-1B8C-BE0D-DC4E-A631512CA076}"/>
          </ac:picMkLst>
        </pc:picChg>
        <pc:picChg chg="add mod">
          <ac:chgData name="Heike Krusemann" userId="22b930c6-ce99-468c-835c-dba6438d8ea3" providerId="ADAL" clId="{970A894D-FF87-4F4C-83EC-76D2922353F0}" dt="2023-08-30T13:59:46.757" v="1238" actId="1076"/>
          <ac:picMkLst>
            <pc:docMk/>
            <pc:sldMk cId="3423025322" sldId="994"/>
            <ac:picMk id="6" creationId="{E58F7F06-1516-7173-3B96-39AF7E29542E}"/>
          </ac:picMkLst>
        </pc:picChg>
        <pc:picChg chg="add mod">
          <ac:chgData name="Heike Krusemann" userId="22b930c6-ce99-468c-835c-dba6438d8ea3" providerId="ADAL" clId="{970A894D-FF87-4F4C-83EC-76D2922353F0}" dt="2023-08-30T14:00:38.485" v="1263" actId="1076"/>
          <ac:picMkLst>
            <pc:docMk/>
            <pc:sldMk cId="3423025322" sldId="994"/>
            <ac:picMk id="7" creationId="{46D3FF30-DE68-38E2-F7B2-A0D1EE3128B4}"/>
          </ac:picMkLst>
        </pc:picChg>
        <pc:picChg chg="add mod">
          <ac:chgData name="Heike Krusemann" userId="22b930c6-ce99-468c-835c-dba6438d8ea3" providerId="ADAL" clId="{970A894D-FF87-4F4C-83EC-76D2922353F0}" dt="2023-08-30T14:01:21.657" v="1279" actId="1076"/>
          <ac:picMkLst>
            <pc:docMk/>
            <pc:sldMk cId="3423025322" sldId="994"/>
            <ac:picMk id="8" creationId="{FF434DFA-C2C0-3980-A01F-5D19EAFFFA56}"/>
          </ac:picMkLst>
        </pc:picChg>
        <pc:picChg chg="add mod">
          <ac:chgData name="Heike Krusemann" userId="22b930c6-ce99-468c-835c-dba6438d8ea3" providerId="ADAL" clId="{970A894D-FF87-4F4C-83EC-76D2922353F0}" dt="2023-08-30T14:02:12.812" v="1300" actId="1076"/>
          <ac:picMkLst>
            <pc:docMk/>
            <pc:sldMk cId="3423025322" sldId="994"/>
            <ac:picMk id="9" creationId="{F1E64C87-7D3D-D48F-BEF7-D3E865629C53}"/>
          </ac:picMkLst>
        </pc:picChg>
        <pc:picChg chg="add mod">
          <ac:chgData name="Heike Krusemann" userId="22b930c6-ce99-468c-835c-dba6438d8ea3" providerId="ADAL" clId="{970A894D-FF87-4F4C-83EC-76D2922353F0}" dt="2023-08-30T14:03:39.126" v="1326" actId="1076"/>
          <ac:picMkLst>
            <pc:docMk/>
            <pc:sldMk cId="3423025322" sldId="994"/>
            <ac:picMk id="10" creationId="{C919377F-FA41-9D69-93AB-4AD9E134A5CA}"/>
          </ac:picMkLst>
        </pc:picChg>
        <pc:picChg chg="add mod">
          <ac:chgData name="Heike Krusemann" userId="22b930c6-ce99-468c-835c-dba6438d8ea3" providerId="ADAL" clId="{970A894D-FF87-4F4C-83EC-76D2922353F0}" dt="2023-08-30T14:04:44.716" v="1345" actId="1076"/>
          <ac:picMkLst>
            <pc:docMk/>
            <pc:sldMk cId="3423025322" sldId="994"/>
            <ac:picMk id="11" creationId="{8CD3BEAA-6187-401F-ADFA-1FF3E35C6064}"/>
          </ac:picMkLst>
        </pc:picChg>
        <pc:picChg chg="add mod">
          <ac:chgData name="Heike Krusemann" userId="22b930c6-ce99-468c-835c-dba6438d8ea3" providerId="ADAL" clId="{970A894D-FF87-4F4C-83EC-76D2922353F0}" dt="2023-08-30T14:05:49.540" v="1358" actId="1076"/>
          <ac:picMkLst>
            <pc:docMk/>
            <pc:sldMk cId="3423025322" sldId="994"/>
            <ac:picMk id="12" creationId="{E35401AD-161E-FFC9-60C1-9E4196D098EC}"/>
          </ac:picMkLst>
        </pc:picChg>
        <pc:picChg chg="add mod">
          <ac:chgData name="Heike Krusemann" userId="22b930c6-ce99-468c-835c-dba6438d8ea3" providerId="ADAL" clId="{970A894D-FF87-4F4C-83EC-76D2922353F0}" dt="2023-08-30T14:06:30.852" v="1374" actId="14100"/>
          <ac:picMkLst>
            <pc:docMk/>
            <pc:sldMk cId="3423025322" sldId="994"/>
            <ac:picMk id="13" creationId="{826DEBDB-5ADF-0177-8648-3661C847139C}"/>
          </ac:picMkLst>
        </pc:picChg>
        <pc:picChg chg="add mod">
          <ac:chgData name="Heike Krusemann" userId="22b930c6-ce99-468c-835c-dba6438d8ea3" providerId="ADAL" clId="{970A894D-FF87-4F4C-83EC-76D2922353F0}" dt="2023-08-30T14:07:25.034" v="1391" actId="1076"/>
          <ac:picMkLst>
            <pc:docMk/>
            <pc:sldMk cId="3423025322" sldId="994"/>
            <ac:picMk id="14" creationId="{FDF9385C-D68C-8151-7504-DCC84AC90EDB}"/>
          </ac:picMkLst>
        </pc:picChg>
        <pc:picChg chg="add mod">
          <ac:chgData name="Heike Krusemann" userId="22b930c6-ce99-468c-835c-dba6438d8ea3" providerId="ADAL" clId="{970A894D-FF87-4F4C-83EC-76D2922353F0}" dt="2023-08-30T14:08:25.375" v="1408" actId="1076"/>
          <ac:picMkLst>
            <pc:docMk/>
            <pc:sldMk cId="3423025322" sldId="994"/>
            <ac:picMk id="15" creationId="{67D825D7-1F18-A6BD-C219-59DF7DB43A17}"/>
          </ac:picMkLst>
        </pc:picChg>
        <pc:picChg chg="add mod">
          <ac:chgData name="Heike Krusemann" userId="22b930c6-ce99-468c-835c-dba6438d8ea3" providerId="ADAL" clId="{970A894D-FF87-4F4C-83EC-76D2922353F0}" dt="2023-08-30T14:09:12.138" v="1421" actId="1076"/>
          <ac:picMkLst>
            <pc:docMk/>
            <pc:sldMk cId="3423025322" sldId="994"/>
            <ac:picMk id="16" creationId="{62689FF4-2355-63F1-9262-F54E42B659ED}"/>
          </ac:picMkLst>
        </pc:picChg>
        <pc:picChg chg="ord">
          <ac:chgData name="Heike Krusemann" userId="22b930c6-ce99-468c-835c-dba6438d8ea3" providerId="ADAL" clId="{970A894D-FF87-4F4C-83EC-76D2922353F0}" dt="2023-08-30T14:10:27.431" v="1445" actId="166"/>
          <ac:picMkLst>
            <pc:docMk/>
            <pc:sldMk cId="3423025322" sldId="994"/>
            <ac:picMk id="32" creationId="{4FF170DF-258F-48EF-B46B-0BD9D4CA32F4}"/>
          </ac:picMkLst>
        </pc:picChg>
        <pc:picChg chg="del">
          <ac:chgData name="Heike Krusemann" userId="22b930c6-ce99-468c-835c-dba6438d8ea3" providerId="ADAL" clId="{970A894D-FF87-4F4C-83EC-76D2922353F0}" dt="2023-08-30T13:55:37.593" v="1214" actId="478"/>
          <ac:picMkLst>
            <pc:docMk/>
            <pc:sldMk cId="3423025322" sldId="994"/>
            <ac:picMk id="10242" creationId="{1D0CB72F-60B4-BEF6-6159-861C0E3DED47}"/>
          </ac:picMkLst>
        </pc:picChg>
        <pc:picChg chg="del">
          <ac:chgData name="Heike Krusemann" userId="22b930c6-ce99-468c-835c-dba6438d8ea3" providerId="ADAL" clId="{970A894D-FF87-4F4C-83EC-76D2922353F0}" dt="2023-08-30T13:55:35.954" v="1213" actId="478"/>
          <ac:picMkLst>
            <pc:docMk/>
            <pc:sldMk cId="3423025322" sldId="994"/>
            <ac:picMk id="10244" creationId="{8E57788E-92AA-9406-5A30-10FD73D67644}"/>
          </ac:picMkLst>
        </pc:picChg>
        <pc:picChg chg="del">
          <ac:chgData name="Heike Krusemann" userId="22b930c6-ce99-468c-835c-dba6438d8ea3" providerId="ADAL" clId="{970A894D-FF87-4F4C-83EC-76D2922353F0}" dt="2023-08-30T13:55:35.271" v="1212" actId="478"/>
          <ac:picMkLst>
            <pc:docMk/>
            <pc:sldMk cId="3423025322" sldId="994"/>
            <ac:picMk id="10246" creationId="{03DBC410-EBF9-5264-4937-8B0B49B31670}"/>
          </ac:picMkLst>
        </pc:picChg>
        <pc:picChg chg="del">
          <ac:chgData name="Heike Krusemann" userId="22b930c6-ce99-468c-835c-dba6438d8ea3" providerId="ADAL" clId="{970A894D-FF87-4F4C-83EC-76D2922353F0}" dt="2023-08-30T13:55:34.557" v="1211" actId="478"/>
          <ac:picMkLst>
            <pc:docMk/>
            <pc:sldMk cId="3423025322" sldId="994"/>
            <ac:picMk id="10248" creationId="{70531F58-8A63-1512-D2BC-BD38260BC0E2}"/>
          </ac:picMkLst>
        </pc:picChg>
        <pc:picChg chg="del mod">
          <ac:chgData name="Heike Krusemann" userId="22b930c6-ce99-468c-835c-dba6438d8ea3" providerId="ADAL" clId="{970A894D-FF87-4F4C-83EC-76D2922353F0}" dt="2023-08-30T13:55:33.900" v="1210" actId="478"/>
          <ac:picMkLst>
            <pc:docMk/>
            <pc:sldMk cId="3423025322" sldId="994"/>
            <ac:picMk id="10250" creationId="{C5F0494A-65EE-8644-48A1-A26C23CFBBB9}"/>
          </ac:picMkLst>
        </pc:picChg>
        <pc:picChg chg="del">
          <ac:chgData name="Heike Krusemann" userId="22b930c6-ce99-468c-835c-dba6438d8ea3" providerId="ADAL" clId="{970A894D-FF87-4F4C-83EC-76D2922353F0}" dt="2023-08-30T13:55:33.197" v="1208" actId="478"/>
          <ac:picMkLst>
            <pc:docMk/>
            <pc:sldMk cId="3423025322" sldId="994"/>
            <ac:picMk id="10252" creationId="{AB65E4FF-9CA1-685E-5B79-C437A8153E12}"/>
          </ac:picMkLst>
        </pc:picChg>
        <pc:picChg chg="del">
          <ac:chgData name="Heike Krusemann" userId="22b930c6-ce99-468c-835c-dba6438d8ea3" providerId="ADAL" clId="{970A894D-FF87-4F4C-83EC-76D2922353F0}" dt="2023-08-30T13:55:32.585" v="1207" actId="478"/>
          <ac:picMkLst>
            <pc:docMk/>
            <pc:sldMk cId="3423025322" sldId="994"/>
            <ac:picMk id="10254" creationId="{954EA111-0766-D98A-6F3E-0DCCDB0AD30A}"/>
          </ac:picMkLst>
        </pc:picChg>
        <pc:picChg chg="del">
          <ac:chgData name="Heike Krusemann" userId="22b930c6-ce99-468c-835c-dba6438d8ea3" providerId="ADAL" clId="{970A894D-FF87-4F4C-83EC-76D2922353F0}" dt="2023-08-30T13:55:31.905" v="1206" actId="478"/>
          <ac:picMkLst>
            <pc:docMk/>
            <pc:sldMk cId="3423025322" sldId="994"/>
            <ac:picMk id="10256" creationId="{94B3A7D9-225D-E291-486C-DF941375BE63}"/>
          </ac:picMkLst>
        </pc:picChg>
        <pc:picChg chg="del">
          <ac:chgData name="Heike Krusemann" userId="22b930c6-ce99-468c-835c-dba6438d8ea3" providerId="ADAL" clId="{970A894D-FF87-4F4C-83EC-76D2922353F0}" dt="2023-08-30T13:55:31.246" v="1205" actId="478"/>
          <ac:picMkLst>
            <pc:docMk/>
            <pc:sldMk cId="3423025322" sldId="994"/>
            <ac:picMk id="10258" creationId="{6CDFB313-E44A-A806-78DF-B760E65DD835}"/>
          </ac:picMkLst>
        </pc:picChg>
        <pc:picChg chg="del">
          <ac:chgData name="Heike Krusemann" userId="22b930c6-ce99-468c-835c-dba6438d8ea3" providerId="ADAL" clId="{970A894D-FF87-4F4C-83EC-76D2922353F0}" dt="2023-08-30T13:55:30.506" v="1204" actId="478"/>
          <ac:picMkLst>
            <pc:docMk/>
            <pc:sldMk cId="3423025322" sldId="994"/>
            <ac:picMk id="10260" creationId="{6B6B8492-1500-F6FF-AC02-3C80114AF773}"/>
          </ac:picMkLst>
        </pc:picChg>
        <pc:picChg chg="del">
          <ac:chgData name="Heike Krusemann" userId="22b930c6-ce99-468c-835c-dba6438d8ea3" providerId="ADAL" clId="{970A894D-FF87-4F4C-83EC-76D2922353F0}" dt="2023-08-30T13:55:29.822" v="1203" actId="478"/>
          <ac:picMkLst>
            <pc:docMk/>
            <pc:sldMk cId="3423025322" sldId="994"/>
            <ac:picMk id="10262" creationId="{2E6AF887-005B-3E8F-7E56-88937D63B687}"/>
          </ac:picMkLst>
        </pc:picChg>
        <pc:picChg chg="del">
          <ac:chgData name="Heike Krusemann" userId="22b930c6-ce99-468c-835c-dba6438d8ea3" providerId="ADAL" clId="{970A894D-FF87-4F4C-83EC-76D2922353F0}" dt="2023-08-30T13:55:29.126" v="1202" actId="478"/>
          <ac:picMkLst>
            <pc:docMk/>
            <pc:sldMk cId="3423025322" sldId="994"/>
            <ac:picMk id="10264" creationId="{39AE37F2-98F2-0B2F-B48F-7169D151780E}"/>
          </ac:picMkLst>
        </pc:picChg>
      </pc:sldChg>
      <pc:sldChg chg="addSp delSp modSp mod">
        <pc:chgData name="Heike Krusemann" userId="22b930c6-ce99-468c-835c-dba6438d8ea3" providerId="ADAL" clId="{970A894D-FF87-4F4C-83EC-76D2922353F0}" dt="2023-08-30T14:19:44.132" v="1648" actId="20577"/>
        <pc:sldMkLst>
          <pc:docMk/>
          <pc:sldMk cId="1663625286" sldId="997"/>
        </pc:sldMkLst>
        <pc:spChg chg="del">
          <ac:chgData name="Heike Krusemann" userId="22b930c6-ce99-468c-835c-dba6438d8ea3" providerId="ADAL" clId="{970A894D-FF87-4F4C-83EC-76D2922353F0}" dt="2023-08-30T13:04:26.384" v="832" actId="478"/>
          <ac:spMkLst>
            <pc:docMk/>
            <pc:sldMk cId="1663625286" sldId="997"/>
            <ac:spMk id="3" creationId="{E1A1C42A-872A-C0A6-F228-AC80F65D3115}"/>
          </ac:spMkLst>
        </pc:spChg>
        <pc:spChg chg="mod">
          <ac:chgData name="Heike Krusemann" userId="22b930c6-ce99-468c-835c-dba6438d8ea3" providerId="ADAL" clId="{970A894D-FF87-4F4C-83EC-76D2922353F0}" dt="2023-08-30T14:19:22.882" v="1625" actId="5793"/>
          <ac:spMkLst>
            <pc:docMk/>
            <pc:sldMk cId="1663625286" sldId="997"/>
            <ac:spMk id="13" creationId="{ABD64951-69A7-4803-B4E2-33CC9049894C}"/>
          </ac:spMkLst>
        </pc:spChg>
        <pc:spChg chg="mod">
          <ac:chgData name="Heike Krusemann" userId="22b930c6-ce99-468c-835c-dba6438d8ea3" providerId="ADAL" clId="{970A894D-FF87-4F4C-83EC-76D2922353F0}" dt="2023-08-30T14:19:44.132" v="1648" actId="20577"/>
          <ac:spMkLst>
            <pc:docMk/>
            <pc:sldMk cId="1663625286" sldId="997"/>
            <ac:spMk id="14" creationId="{4AED9762-61C7-40EF-B220-9FD8C0038BD6}"/>
          </ac:spMkLst>
        </pc:spChg>
        <pc:spChg chg="mod">
          <ac:chgData name="Heike Krusemann" userId="22b930c6-ce99-468c-835c-dba6438d8ea3" providerId="ADAL" clId="{970A894D-FF87-4F4C-83EC-76D2922353F0}" dt="2023-08-30T14:18:52.025" v="1570" actId="20577"/>
          <ac:spMkLst>
            <pc:docMk/>
            <pc:sldMk cId="1663625286" sldId="997"/>
            <ac:spMk id="15" creationId="{D596B872-F474-4E79-BC4F-0B483932B36C}"/>
          </ac:spMkLst>
        </pc:spChg>
        <pc:spChg chg="mod">
          <ac:chgData name="Heike Krusemann" userId="22b930c6-ce99-468c-835c-dba6438d8ea3" providerId="ADAL" clId="{970A894D-FF87-4F4C-83EC-76D2922353F0}" dt="2023-08-30T14:19:38.706" v="1641" actId="20577"/>
          <ac:spMkLst>
            <pc:docMk/>
            <pc:sldMk cId="1663625286" sldId="997"/>
            <ac:spMk id="23" creationId="{F9A3890D-C288-44D2-B7E2-9B9D7FA2F14B}"/>
          </ac:spMkLst>
        </pc:spChg>
        <pc:spChg chg="mod">
          <ac:chgData name="Heike Krusemann" userId="22b930c6-ce99-468c-835c-dba6438d8ea3" providerId="ADAL" clId="{970A894D-FF87-4F4C-83EC-76D2922353F0}" dt="2023-08-30T14:18:42.564" v="1555" actId="20577"/>
          <ac:spMkLst>
            <pc:docMk/>
            <pc:sldMk cId="1663625286" sldId="997"/>
            <ac:spMk id="25" creationId="{7B117850-D006-4562-A7E8-B068C9CCE3E1}"/>
          </ac:spMkLst>
        </pc:spChg>
        <pc:spChg chg="mod">
          <ac:chgData name="Heike Krusemann" userId="22b930c6-ce99-468c-835c-dba6438d8ea3" providerId="ADAL" clId="{970A894D-FF87-4F4C-83EC-76D2922353F0}" dt="2023-08-30T14:19:15.335" v="1612" actId="20577"/>
          <ac:spMkLst>
            <pc:docMk/>
            <pc:sldMk cId="1663625286" sldId="997"/>
            <ac:spMk id="26" creationId="{A8D4D3F3-2603-429B-BF87-50261421E514}"/>
          </ac:spMkLst>
        </pc:spChg>
        <pc:picChg chg="add mod">
          <ac:chgData name="Heike Krusemann" userId="22b930c6-ce99-468c-835c-dba6438d8ea3" providerId="ADAL" clId="{970A894D-FF87-4F4C-83EC-76D2922353F0}" dt="2023-08-30T13:04:32.199" v="834" actId="1076"/>
          <ac:picMkLst>
            <pc:docMk/>
            <pc:sldMk cId="1663625286" sldId="997"/>
            <ac:picMk id="4" creationId="{AAEE2ADF-0B77-AC2E-70F7-4F49C07CD0D6}"/>
          </ac:picMkLst>
        </pc:picChg>
      </pc:sldChg>
      <pc:sldChg chg="addSp delSp modSp mod modNotesTx">
        <pc:chgData name="Heike Krusemann" userId="22b930c6-ce99-468c-835c-dba6438d8ea3" providerId="ADAL" clId="{970A894D-FF87-4F4C-83EC-76D2922353F0}" dt="2023-08-30T14:16:54.182" v="1543" actId="20577"/>
        <pc:sldMkLst>
          <pc:docMk/>
          <pc:sldMk cId="1964980906" sldId="999"/>
        </pc:sldMkLst>
        <pc:spChg chg="del">
          <ac:chgData name="Heike Krusemann" userId="22b930c6-ce99-468c-835c-dba6438d8ea3" providerId="ADAL" clId="{970A894D-FF87-4F4C-83EC-76D2922353F0}" dt="2023-08-30T14:12:28.523" v="1471" actId="478"/>
          <ac:spMkLst>
            <pc:docMk/>
            <pc:sldMk cId="1964980906" sldId="999"/>
            <ac:spMk id="4" creationId="{CE7A5AD7-D7A9-1613-3D81-114A3BBFDC09}"/>
          </ac:spMkLst>
        </pc:spChg>
        <pc:graphicFrameChg chg="modGraphic">
          <ac:chgData name="Heike Krusemann" userId="22b930c6-ce99-468c-835c-dba6438d8ea3" providerId="ADAL" clId="{970A894D-FF87-4F4C-83EC-76D2922353F0}" dt="2023-08-30T14:14:59.465" v="1500" actId="20577"/>
          <ac:graphicFrameMkLst>
            <pc:docMk/>
            <pc:sldMk cId="1964980906" sldId="999"/>
            <ac:graphicFrameMk id="3" creationId="{683C6DF4-1750-473A-B137-A41972C678CB}"/>
          </ac:graphicFrameMkLst>
        </pc:graphicFrameChg>
        <pc:picChg chg="add mod">
          <ac:chgData name="Heike Krusemann" userId="22b930c6-ce99-468c-835c-dba6438d8ea3" providerId="ADAL" clId="{970A894D-FF87-4F4C-83EC-76D2922353F0}" dt="2023-08-30T14:12:30.747" v="1472"/>
          <ac:picMkLst>
            <pc:docMk/>
            <pc:sldMk cId="1964980906" sldId="999"/>
            <ac:picMk id="12" creationId="{2E2DB18E-7278-6F05-10CF-F1C8A01F8518}"/>
          </ac:picMkLst>
        </pc:picChg>
        <pc:picChg chg="mod">
          <ac:chgData name="Heike Krusemann" userId="22b930c6-ce99-468c-835c-dba6438d8ea3" providerId="ADAL" clId="{970A894D-FF87-4F4C-83EC-76D2922353F0}" dt="2023-08-30T14:16:18.283" v="1514" actId="1076"/>
          <ac:picMkLst>
            <pc:docMk/>
            <pc:sldMk cId="1964980906" sldId="999"/>
            <ac:picMk id="19" creationId="{CC06F84E-841E-6E0D-7B66-CE19B56D24A0}"/>
          </ac:picMkLst>
        </pc:picChg>
      </pc:sldChg>
      <pc:sldChg chg="addSp delSp modSp del mod">
        <pc:chgData name="Heike Krusemann" userId="22b930c6-ce99-468c-835c-dba6438d8ea3" providerId="ADAL" clId="{970A894D-FF87-4F4C-83EC-76D2922353F0}" dt="2023-08-30T13:08:50.088" v="900" actId="47"/>
        <pc:sldMkLst>
          <pc:docMk/>
          <pc:sldMk cId="0" sldId="1000"/>
        </pc:sldMkLst>
        <pc:spChg chg="del">
          <ac:chgData name="Heike Krusemann" userId="22b930c6-ce99-468c-835c-dba6438d8ea3" providerId="ADAL" clId="{970A894D-FF87-4F4C-83EC-76D2922353F0}" dt="2023-08-30T13:04:50.191" v="836" actId="478"/>
          <ac:spMkLst>
            <pc:docMk/>
            <pc:sldMk cId="0" sldId="1000"/>
            <ac:spMk id="10" creationId="{100DF08E-F49B-4B01-82DC-A9BE96DF7F26}"/>
          </ac:spMkLst>
        </pc:spChg>
        <pc:spChg chg="del">
          <ac:chgData name="Heike Krusemann" userId="22b930c6-ce99-468c-835c-dba6438d8ea3" providerId="ADAL" clId="{970A894D-FF87-4F4C-83EC-76D2922353F0}" dt="2023-08-30T13:05:30.712" v="841" actId="478"/>
          <ac:spMkLst>
            <pc:docMk/>
            <pc:sldMk cId="0" sldId="1000"/>
            <ac:spMk id="46" creationId="{00000000-0000-0000-0000-000000000000}"/>
          </ac:spMkLst>
        </pc:spChg>
        <pc:picChg chg="mod">
          <ac:chgData name="Heike Krusemann" userId="22b930c6-ce99-468c-835c-dba6438d8ea3" providerId="ADAL" clId="{970A894D-FF87-4F4C-83EC-76D2922353F0}" dt="2023-08-30T13:05:27.661" v="840" actId="1076"/>
          <ac:picMkLst>
            <pc:docMk/>
            <pc:sldMk cId="0" sldId="1000"/>
            <ac:picMk id="3" creationId="{281C4894-4C6A-3044-76DA-4F862B3DAF00}"/>
          </ac:picMkLst>
        </pc:picChg>
        <pc:picChg chg="add mod ord">
          <ac:chgData name="Heike Krusemann" userId="22b930c6-ce99-468c-835c-dba6438d8ea3" providerId="ADAL" clId="{970A894D-FF87-4F4C-83EC-76D2922353F0}" dt="2023-08-30T13:05:23.287" v="839" actId="167"/>
          <ac:picMkLst>
            <pc:docMk/>
            <pc:sldMk cId="0" sldId="1000"/>
            <ac:picMk id="6" creationId="{5231E78D-9110-3998-ED8C-5A3DC9FBBCDD}"/>
          </ac:picMkLst>
        </pc:picChg>
      </pc:sldChg>
      <pc:sldChg chg="del">
        <pc:chgData name="Heike Krusemann" userId="22b930c6-ce99-468c-835c-dba6438d8ea3" providerId="ADAL" clId="{970A894D-FF87-4F4C-83EC-76D2922353F0}" dt="2023-08-30T14:20:33.740" v="1649" actId="47"/>
        <pc:sldMkLst>
          <pc:docMk/>
          <pc:sldMk cId="1330873293" sldId="1001"/>
        </pc:sldMkLst>
      </pc:sldChg>
      <pc:sldChg chg="addSp delSp modSp mod modNotesTx">
        <pc:chgData name="Heike Krusemann" userId="22b930c6-ce99-468c-835c-dba6438d8ea3" providerId="ADAL" clId="{970A894D-FF87-4F4C-83EC-76D2922353F0}" dt="2023-08-30T14:11:57.336" v="1470" actId="20577"/>
        <pc:sldMkLst>
          <pc:docMk/>
          <pc:sldMk cId="4093674434" sldId="1002"/>
        </pc:sldMkLst>
        <pc:spChg chg="del">
          <ac:chgData name="Heike Krusemann" userId="22b930c6-ce99-468c-835c-dba6438d8ea3" providerId="ADAL" clId="{970A894D-FF87-4F4C-83EC-76D2922353F0}" dt="2023-08-30T13:04:19.088" v="829" actId="478"/>
          <ac:spMkLst>
            <pc:docMk/>
            <pc:sldMk cId="4093674434" sldId="1002"/>
            <ac:spMk id="5" creationId="{369BA7F7-C99F-3CA5-97C7-53AF6CA51FEC}"/>
          </ac:spMkLst>
        </pc:spChg>
        <pc:picChg chg="add mod">
          <ac:chgData name="Heike Krusemann" userId="22b930c6-ce99-468c-835c-dba6438d8ea3" providerId="ADAL" clId="{970A894D-FF87-4F4C-83EC-76D2922353F0}" dt="2023-08-30T13:04:23.079" v="831" actId="1076"/>
          <ac:picMkLst>
            <pc:docMk/>
            <pc:sldMk cId="4093674434" sldId="1002"/>
            <ac:picMk id="12" creationId="{9AA72166-035F-49FE-6A1C-D9C7C07612FC}"/>
          </ac:picMkLst>
        </pc:picChg>
      </pc:sldChg>
      <pc:sldMasterChg chg="delSldLayout">
        <pc:chgData name="Heike Krusemann" userId="22b930c6-ce99-468c-835c-dba6438d8ea3" providerId="ADAL" clId="{970A894D-FF87-4F4C-83EC-76D2922353F0}" dt="2023-08-30T13:08:50.088" v="900" actId="47"/>
        <pc:sldMasterMkLst>
          <pc:docMk/>
          <pc:sldMasterMk cId="4223640571" sldId="2147483660"/>
        </pc:sldMasterMkLst>
        <pc:sldLayoutChg chg="del">
          <pc:chgData name="Heike Krusemann" userId="22b930c6-ce99-468c-835c-dba6438d8ea3" providerId="ADAL" clId="{970A894D-FF87-4F4C-83EC-76D2922353F0}" dt="2023-08-30T13:08:50.088" v="900" actId="47"/>
          <pc:sldLayoutMkLst>
            <pc:docMk/>
            <pc:sldMasterMk cId="4223640571" sldId="2147483660"/>
            <pc:sldLayoutMk cId="1108822458" sldId="2147483697"/>
          </pc:sldLayoutMkLst>
        </pc:sldLayoutChg>
      </pc:sldMasterChg>
    </pc:docChg>
  </pc:docChgLst>
  <pc:docChgLst>
    <pc:chgData name="Charlotte Moss" userId="17b589c9-cb67-41ed-a894-f82ca12b573d" providerId="ADAL" clId="{826C7255-C023-4E1C-BC7D-7E7B3D984AE7}"/>
    <pc:docChg chg="custSel modSld">
      <pc:chgData name="Charlotte Moss" userId="17b589c9-cb67-41ed-a894-f82ca12b573d" providerId="ADAL" clId="{826C7255-C023-4E1C-BC7D-7E7B3D984AE7}" dt="2024-01-16T13:37:34.670" v="154" actId="1076"/>
      <pc:docMkLst>
        <pc:docMk/>
      </pc:docMkLst>
      <pc:sldChg chg="modSp mod modNotesTx">
        <pc:chgData name="Charlotte Moss" userId="17b589c9-cb67-41ed-a894-f82ca12b573d" providerId="ADAL" clId="{826C7255-C023-4E1C-BC7D-7E7B3D984AE7}" dt="2024-01-15T12:00:57.676" v="5" actId="1036"/>
        <pc:sldMkLst>
          <pc:docMk/>
          <pc:sldMk cId="0" sldId="257"/>
        </pc:sldMkLst>
        <pc:spChg chg="mod">
          <ac:chgData name="Charlotte Moss" userId="17b589c9-cb67-41ed-a894-f82ca12b573d" providerId="ADAL" clId="{826C7255-C023-4E1C-BC7D-7E7B3D984AE7}" dt="2024-01-15T12:00:57.676" v="5" actId="1036"/>
          <ac:spMkLst>
            <pc:docMk/>
            <pc:sldMk cId="0" sldId="257"/>
            <ac:spMk id="10" creationId="{4F166B51-3D67-497F-8CE0-E8183B9993DE}"/>
          </ac:spMkLst>
        </pc:spChg>
      </pc:sldChg>
      <pc:sldChg chg="addSp delSp modSp mod delAnim modAnim modNotesTx">
        <pc:chgData name="Charlotte Moss" userId="17b589c9-cb67-41ed-a894-f82ca12b573d" providerId="ADAL" clId="{826C7255-C023-4E1C-BC7D-7E7B3D984AE7}" dt="2024-01-16T12:18:32.763" v="108" actId="20577"/>
        <pc:sldMkLst>
          <pc:docMk/>
          <pc:sldMk cId="2205612369" sldId="409"/>
        </pc:sldMkLst>
        <pc:spChg chg="mod">
          <ac:chgData name="Charlotte Moss" userId="17b589c9-cb67-41ed-a894-f82ca12b573d" providerId="ADAL" clId="{826C7255-C023-4E1C-BC7D-7E7B3D984AE7}" dt="2024-01-16T12:05:58.583" v="57" actId="207"/>
          <ac:spMkLst>
            <pc:docMk/>
            <pc:sldMk cId="2205612369" sldId="409"/>
            <ac:spMk id="13" creationId="{D50BDC62-6653-4D63-A6C0-061CBB44ABB0}"/>
          </ac:spMkLst>
        </pc:spChg>
        <pc:spChg chg="mod">
          <ac:chgData name="Charlotte Moss" userId="17b589c9-cb67-41ed-a894-f82ca12b573d" providerId="ADAL" clId="{826C7255-C023-4E1C-BC7D-7E7B3D984AE7}" dt="2024-01-16T12:05:36.965" v="54" actId="20577"/>
          <ac:spMkLst>
            <pc:docMk/>
            <pc:sldMk cId="2205612369" sldId="409"/>
            <ac:spMk id="15" creationId="{D9246861-91D8-330A-A9BC-312F754318AA}"/>
          </ac:spMkLst>
        </pc:spChg>
        <pc:picChg chg="del">
          <ac:chgData name="Charlotte Moss" userId="17b589c9-cb67-41ed-a894-f82ca12b573d" providerId="ADAL" clId="{826C7255-C023-4E1C-BC7D-7E7B3D984AE7}" dt="2024-01-16T12:06:29.395" v="58" actId="478"/>
          <ac:picMkLst>
            <pc:docMk/>
            <pc:sldMk cId="2205612369" sldId="409"/>
            <ac:picMk id="4" creationId="{48066547-2D9C-CFEE-EB03-0A3C82795B63}"/>
          </ac:picMkLst>
        </pc:picChg>
        <pc:picChg chg="add mod">
          <ac:chgData name="Charlotte Moss" userId="17b589c9-cb67-41ed-a894-f82ca12b573d" providerId="ADAL" clId="{826C7255-C023-4E1C-BC7D-7E7B3D984AE7}" dt="2024-01-16T12:16:42.426" v="79" actId="1076"/>
          <ac:picMkLst>
            <pc:docMk/>
            <pc:sldMk cId="2205612369" sldId="409"/>
            <ac:picMk id="6" creationId="{0F0CA5FD-7044-DC10-79ED-011D02136FAB}"/>
          </ac:picMkLst>
        </pc:picChg>
        <pc:picChg chg="add mod">
          <ac:chgData name="Charlotte Moss" userId="17b589c9-cb67-41ed-a894-f82ca12b573d" providerId="ADAL" clId="{826C7255-C023-4E1C-BC7D-7E7B3D984AE7}" dt="2024-01-16T12:16:34.614" v="78" actId="1076"/>
          <ac:picMkLst>
            <pc:docMk/>
            <pc:sldMk cId="2205612369" sldId="409"/>
            <ac:picMk id="1026" creationId="{A4B26AC9-95BD-C69C-155C-72F117BC9202}"/>
          </ac:picMkLst>
        </pc:picChg>
        <pc:cxnChg chg="add mod">
          <ac:chgData name="Charlotte Moss" userId="17b589c9-cb67-41ed-a894-f82ca12b573d" providerId="ADAL" clId="{826C7255-C023-4E1C-BC7D-7E7B3D984AE7}" dt="2024-01-16T12:17:19.773" v="95" actId="1035"/>
          <ac:cxnSpMkLst>
            <pc:docMk/>
            <pc:sldMk cId="2205612369" sldId="409"/>
            <ac:cxnSpMk id="16" creationId="{58CA084F-916C-87E4-4F40-7BD27EE4DB79}"/>
          </ac:cxnSpMkLst>
        </pc:cxnChg>
      </pc:sldChg>
      <pc:sldChg chg="modAnim">
        <pc:chgData name="Charlotte Moss" userId="17b589c9-cb67-41ed-a894-f82ca12b573d" providerId="ADAL" clId="{826C7255-C023-4E1C-BC7D-7E7B3D984AE7}" dt="2024-01-15T14:20:43.530" v="22"/>
        <pc:sldMkLst>
          <pc:docMk/>
          <pc:sldMk cId="155341961" sldId="410"/>
        </pc:sldMkLst>
      </pc:sldChg>
      <pc:sldChg chg="modAnim">
        <pc:chgData name="Charlotte Moss" userId="17b589c9-cb67-41ed-a894-f82ca12b573d" providerId="ADAL" clId="{826C7255-C023-4E1C-BC7D-7E7B3D984AE7}" dt="2024-01-15T14:20:50.940" v="23"/>
        <pc:sldMkLst>
          <pc:docMk/>
          <pc:sldMk cId="3193520842" sldId="411"/>
        </pc:sldMkLst>
      </pc:sldChg>
      <pc:sldChg chg="addSp delSp modSp mod modNotesTx">
        <pc:chgData name="Charlotte Moss" userId="17b589c9-cb67-41ed-a894-f82ca12b573d" providerId="ADAL" clId="{826C7255-C023-4E1C-BC7D-7E7B3D984AE7}" dt="2024-01-16T13:37:34.670" v="154" actId="1076"/>
        <pc:sldMkLst>
          <pc:docMk/>
          <pc:sldMk cId="1427314772" sldId="412"/>
        </pc:sldMkLst>
        <pc:spChg chg="mod">
          <ac:chgData name="Charlotte Moss" userId="17b589c9-cb67-41ed-a894-f82ca12b573d" providerId="ADAL" clId="{826C7255-C023-4E1C-BC7D-7E7B3D984AE7}" dt="2024-01-16T13:37:03.209" v="137" actId="1036"/>
          <ac:spMkLst>
            <pc:docMk/>
            <pc:sldMk cId="1427314772" sldId="412"/>
            <ac:spMk id="8" creationId="{088C4189-6DC4-637E-EFAB-979D383673EC}"/>
          </ac:spMkLst>
        </pc:spChg>
        <pc:spChg chg="mod">
          <ac:chgData name="Charlotte Moss" userId="17b589c9-cb67-41ed-a894-f82ca12b573d" providerId="ADAL" clId="{826C7255-C023-4E1C-BC7D-7E7B3D984AE7}" dt="2024-01-16T13:36:26.238" v="109"/>
          <ac:spMkLst>
            <pc:docMk/>
            <pc:sldMk cId="1427314772" sldId="412"/>
            <ac:spMk id="12" creationId="{1603F31B-E92A-58E2-EB9F-31331F30E214}"/>
          </ac:spMkLst>
        </pc:spChg>
        <pc:spChg chg="mod">
          <ac:chgData name="Charlotte Moss" userId="17b589c9-cb67-41ed-a894-f82ca12b573d" providerId="ADAL" clId="{826C7255-C023-4E1C-BC7D-7E7B3D984AE7}" dt="2024-01-16T13:37:16.195" v="153" actId="1035"/>
          <ac:spMkLst>
            <pc:docMk/>
            <pc:sldMk cId="1427314772" sldId="412"/>
            <ac:spMk id="18" creationId="{0DA8EADE-1627-2132-D3FE-3BC1F102ABDB}"/>
          </ac:spMkLst>
        </pc:spChg>
        <pc:spChg chg="mod">
          <ac:chgData name="Charlotte Moss" userId="17b589c9-cb67-41ed-a894-f82ca12b573d" providerId="ADAL" clId="{826C7255-C023-4E1C-BC7D-7E7B3D984AE7}" dt="2024-01-16T13:37:16.195" v="153" actId="1035"/>
          <ac:spMkLst>
            <pc:docMk/>
            <pc:sldMk cId="1427314772" sldId="412"/>
            <ac:spMk id="19" creationId="{050AC1F0-F1EC-A761-495F-8D381F965E7D}"/>
          </ac:spMkLst>
        </pc:spChg>
        <pc:spChg chg="mod">
          <ac:chgData name="Charlotte Moss" userId="17b589c9-cb67-41ed-a894-f82ca12b573d" providerId="ADAL" clId="{826C7255-C023-4E1C-BC7D-7E7B3D984AE7}" dt="2024-01-16T13:36:51.457" v="125" actId="1036"/>
          <ac:spMkLst>
            <pc:docMk/>
            <pc:sldMk cId="1427314772" sldId="412"/>
            <ac:spMk id="20" creationId="{7012EA53-7E3E-7901-DAD0-4AADB0064A0E}"/>
          </ac:spMkLst>
        </pc:spChg>
        <pc:spChg chg="mod">
          <ac:chgData name="Charlotte Moss" userId="17b589c9-cb67-41ed-a894-f82ca12b573d" providerId="ADAL" clId="{826C7255-C023-4E1C-BC7D-7E7B3D984AE7}" dt="2024-01-16T13:36:51.457" v="125" actId="1036"/>
          <ac:spMkLst>
            <pc:docMk/>
            <pc:sldMk cId="1427314772" sldId="412"/>
            <ac:spMk id="21" creationId="{340DD251-277F-A34C-5D83-6F8E405C65EF}"/>
          </ac:spMkLst>
        </pc:spChg>
        <pc:spChg chg="mod">
          <ac:chgData name="Charlotte Moss" userId="17b589c9-cb67-41ed-a894-f82ca12b573d" providerId="ADAL" clId="{826C7255-C023-4E1C-BC7D-7E7B3D984AE7}" dt="2024-01-16T13:36:51.457" v="125" actId="1036"/>
          <ac:spMkLst>
            <pc:docMk/>
            <pc:sldMk cId="1427314772" sldId="412"/>
            <ac:spMk id="22" creationId="{0D27B45B-4724-B237-CF97-4BE648D224AB}"/>
          </ac:spMkLst>
        </pc:spChg>
        <pc:spChg chg="mod">
          <ac:chgData name="Charlotte Moss" userId="17b589c9-cb67-41ed-a894-f82ca12b573d" providerId="ADAL" clId="{826C7255-C023-4E1C-BC7D-7E7B3D984AE7}" dt="2024-01-16T13:37:16.195" v="153" actId="1035"/>
          <ac:spMkLst>
            <pc:docMk/>
            <pc:sldMk cId="1427314772" sldId="412"/>
            <ac:spMk id="23" creationId="{5BD071F2-2B75-48F5-59E2-C0EF38B31D3B}"/>
          </ac:spMkLst>
        </pc:spChg>
        <pc:spChg chg="mod">
          <ac:chgData name="Charlotte Moss" userId="17b589c9-cb67-41ed-a894-f82ca12b573d" providerId="ADAL" clId="{826C7255-C023-4E1C-BC7D-7E7B3D984AE7}" dt="2024-01-16T13:36:51.457" v="125" actId="1036"/>
          <ac:spMkLst>
            <pc:docMk/>
            <pc:sldMk cId="1427314772" sldId="412"/>
            <ac:spMk id="24" creationId="{D1820E9A-0DB3-0D2A-53D9-0F4EC9130321}"/>
          </ac:spMkLst>
        </pc:spChg>
        <pc:spChg chg="mod">
          <ac:chgData name="Charlotte Moss" userId="17b589c9-cb67-41ed-a894-f82ca12b573d" providerId="ADAL" clId="{826C7255-C023-4E1C-BC7D-7E7B3D984AE7}" dt="2024-01-16T13:37:16.195" v="153" actId="1035"/>
          <ac:spMkLst>
            <pc:docMk/>
            <pc:sldMk cId="1427314772" sldId="412"/>
            <ac:spMk id="28" creationId="{A9895D82-9128-A4EA-31B3-8A8C1BBABB4C}"/>
          </ac:spMkLst>
        </pc:spChg>
        <pc:spChg chg="mod">
          <ac:chgData name="Charlotte Moss" userId="17b589c9-cb67-41ed-a894-f82ca12b573d" providerId="ADAL" clId="{826C7255-C023-4E1C-BC7D-7E7B3D984AE7}" dt="2024-01-16T13:37:03.209" v="137" actId="1036"/>
          <ac:spMkLst>
            <pc:docMk/>
            <pc:sldMk cId="1427314772" sldId="412"/>
            <ac:spMk id="30" creationId="{8819F671-1E7D-677D-8D74-6DC4089E030E}"/>
          </ac:spMkLst>
        </pc:spChg>
        <pc:grpChg chg="add mod">
          <ac:chgData name="Charlotte Moss" userId="17b589c9-cb67-41ed-a894-f82ca12b573d" providerId="ADAL" clId="{826C7255-C023-4E1C-BC7D-7E7B3D984AE7}" dt="2024-01-16T13:36:26.238" v="109"/>
          <ac:grpSpMkLst>
            <pc:docMk/>
            <pc:sldMk cId="1427314772" sldId="412"/>
            <ac:grpSpMk id="9" creationId="{7BE80BFF-99AE-7757-905D-A1012EFD94DD}"/>
          </ac:grpSpMkLst>
        </pc:grpChg>
        <pc:picChg chg="add mod">
          <ac:chgData name="Charlotte Moss" userId="17b589c9-cb67-41ed-a894-f82ca12b573d" providerId="ADAL" clId="{826C7255-C023-4E1C-BC7D-7E7B3D984AE7}" dt="2024-01-16T13:36:26.238" v="109"/>
          <ac:picMkLst>
            <pc:docMk/>
            <pc:sldMk cId="1427314772" sldId="412"/>
            <ac:picMk id="4" creationId="{D367D4DE-64E4-4EC3-8A48-A9CDF3952315}"/>
          </ac:picMkLst>
        </pc:picChg>
        <pc:picChg chg="add mod">
          <ac:chgData name="Charlotte Moss" userId="17b589c9-cb67-41ed-a894-f82ca12b573d" providerId="ADAL" clId="{826C7255-C023-4E1C-BC7D-7E7B3D984AE7}" dt="2024-01-16T13:36:26.238" v="109"/>
          <ac:picMkLst>
            <pc:docMk/>
            <pc:sldMk cId="1427314772" sldId="412"/>
            <ac:picMk id="7" creationId="{D8415395-7752-F02E-A686-74529A35BB54}"/>
          </ac:picMkLst>
        </pc:picChg>
        <pc:picChg chg="mod">
          <ac:chgData name="Charlotte Moss" userId="17b589c9-cb67-41ed-a894-f82ca12b573d" providerId="ADAL" clId="{826C7255-C023-4E1C-BC7D-7E7B3D984AE7}" dt="2024-01-16T13:36:26.238" v="109"/>
          <ac:picMkLst>
            <pc:docMk/>
            <pc:sldMk cId="1427314772" sldId="412"/>
            <ac:picMk id="10" creationId="{30322BE2-DDEC-ED08-BA6B-5419C054F979}"/>
          </ac:picMkLst>
        </pc:picChg>
        <pc:picChg chg="add mod">
          <ac:chgData name="Charlotte Moss" userId="17b589c9-cb67-41ed-a894-f82ca12b573d" providerId="ADAL" clId="{826C7255-C023-4E1C-BC7D-7E7B3D984AE7}" dt="2024-01-16T13:36:26.238" v="109"/>
          <ac:picMkLst>
            <pc:docMk/>
            <pc:sldMk cId="1427314772" sldId="412"/>
            <ac:picMk id="13" creationId="{6CDD72D4-7ACB-DE5E-2F4B-9C21E8F3AD08}"/>
          </ac:picMkLst>
        </pc:picChg>
        <pc:picChg chg="add mod">
          <ac:chgData name="Charlotte Moss" userId="17b589c9-cb67-41ed-a894-f82ca12b573d" providerId="ADAL" clId="{826C7255-C023-4E1C-BC7D-7E7B3D984AE7}" dt="2024-01-16T13:36:26.238" v="109"/>
          <ac:picMkLst>
            <pc:docMk/>
            <pc:sldMk cId="1427314772" sldId="412"/>
            <ac:picMk id="15" creationId="{BE53033A-D1CB-96C6-F6B6-EE489E109055}"/>
          </ac:picMkLst>
        </pc:picChg>
        <pc:picChg chg="add mod">
          <ac:chgData name="Charlotte Moss" userId="17b589c9-cb67-41ed-a894-f82ca12b573d" providerId="ADAL" clId="{826C7255-C023-4E1C-BC7D-7E7B3D984AE7}" dt="2024-01-16T13:36:26.238" v="109"/>
          <ac:picMkLst>
            <pc:docMk/>
            <pc:sldMk cId="1427314772" sldId="412"/>
            <ac:picMk id="17" creationId="{023F3853-4CA7-9F5D-4BCE-BA3EF609FFE6}"/>
          </ac:picMkLst>
        </pc:picChg>
        <pc:picChg chg="add mod">
          <ac:chgData name="Charlotte Moss" userId="17b589c9-cb67-41ed-a894-f82ca12b573d" providerId="ADAL" clId="{826C7255-C023-4E1C-BC7D-7E7B3D984AE7}" dt="2024-01-16T13:36:26.238" v="109"/>
          <ac:picMkLst>
            <pc:docMk/>
            <pc:sldMk cId="1427314772" sldId="412"/>
            <ac:picMk id="29" creationId="{03455FDA-7943-CC40-52B5-A279CF2B7522}"/>
          </ac:picMkLst>
        </pc:picChg>
        <pc:picChg chg="mod">
          <ac:chgData name="Charlotte Moss" userId="17b589c9-cb67-41ed-a894-f82ca12b573d" providerId="ADAL" clId="{826C7255-C023-4E1C-BC7D-7E7B3D984AE7}" dt="2024-01-16T13:37:34.670" v="154" actId="1076"/>
          <ac:picMkLst>
            <pc:docMk/>
            <pc:sldMk cId="1427314772" sldId="412"/>
            <ac:picMk id="31" creationId="{EE852618-A0FA-A8FB-D802-4C4DF2D390D1}"/>
          </ac:picMkLst>
        </pc:picChg>
        <pc:picChg chg="del">
          <ac:chgData name="Charlotte Moss" userId="17b589c9-cb67-41ed-a894-f82ca12b573d" providerId="ADAL" clId="{826C7255-C023-4E1C-BC7D-7E7B3D984AE7}" dt="2024-01-16T13:36:30.755" v="110" actId="478"/>
          <ac:picMkLst>
            <pc:docMk/>
            <pc:sldMk cId="1427314772" sldId="412"/>
            <ac:picMk id="36" creationId="{1254A691-CCFB-A406-31BF-2395C02A22E0}"/>
          </ac:picMkLst>
        </pc:picChg>
        <pc:picChg chg="mod">
          <ac:chgData name="Charlotte Moss" userId="17b589c9-cb67-41ed-a894-f82ca12b573d" providerId="ADAL" clId="{826C7255-C023-4E1C-BC7D-7E7B3D984AE7}" dt="2024-01-16T13:36:41.135" v="111" actId="1076"/>
          <ac:picMkLst>
            <pc:docMk/>
            <pc:sldMk cId="1427314772" sldId="412"/>
            <ac:picMk id="40" creationId="{BC2A3CC6-3CA7-0D3E-8880-9BE13040BB67}"/>
          </ac:picMkLst>
        </pc:picChg>
      </pc:sldChg>
      <pc:sldChg chg="modNotesTx">
        <pc:chgData name="Charlotte Moss" userId="17b589c9-cb67-41ed-a894-f82ca12b573d" providerId="ADAL" clId="{826C7255-C023-4E1C-BC7D-7E7B3D984AE7}" dt="2024-01-15T14:18:19.285" v="18" actId="20577"/>
        <pc:sldMkLst>
          <pc:docMk/>
          <pc:sldMk cId="1663625286" sldId="997"/>
        </pc:sldMkLst>
      </pc:sldChg>
      <pc:sldChg chg="modSp mod">
        <pc:chgData name="Charlotte Moss" userId="17b589c9-cb67-41ed-a894-f82ca12b573d" providerId="ADAL" clId="{826C7255-C023-4E1C-BC7D-7E7B3D984AE7}" dt="2024-01-15T14:17:01.059" v="17" actId="20577"/>
        <pc:sldMkLst>
          <pc:docMk/>
          <pc:sldMk cId="2049918253" sldId="1003"/>
        </pc:sldMkLst>
        <pc:graphicFrameChg chg="modGraphic">
          <ac:chgData name="Charlotte Moss" userId="17b589c9-cb67-41ed-a894-f82ca12b573d" providerId="ADAL" clId="{826C7255-C023-4E1C-BC7D-7E7B3D984AE7}" dt="2024-01-15T14:17:01.059" v="17" actId="20577"/>
          <ac:graphicFrameMkLst>
            <pc:docMk/>
            <pc:sldMk cId="2049918253" sldId="1003"/>
            <ac:graphicFrameMk id="3" creationId="{683C6DF4-1750-473A-B137-A41972C678CB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16/01/2024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 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Phonics:  revisit SSC </a:t>
            </a:r>
            <a:r>
              <a:rPr kumimoji="0" lang="en-GB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long and short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[a] [e] [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[o] [u] (for these also write long or short); [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[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[w] [z] hard and soft [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Vocabulary: revisit words from lessons 1 – 11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b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de-DE" sz="18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1: </a:t>
            </a:r>
            <a:r>
              <a:rPr lang="de-DE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geben [49] Blume [2463] Foto [633] Fahrrad [2138] Fußball [1277] Geschichte [262] Gitarre [n/a] Haus [147] Katze [2235] Papier [1163] Spiel [328] Tisch [529] Zug [675]</a:t>
            </a:r>
            <a:r>
              <a:rPr lang="de-DE" sz="1800" dirty="0"/>
              <a:t> </a:t>
            </a:r>
            <a:endParaRPr kumimoji="0" lang="en-GB" sz="1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b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de-DE" sz="18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2: </a:t>
            </a:r>
            <a:r>
              <a:rPr lang="de-DE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dreizehn [4772] vierzehn [3950] fünfzehn [2858] sechzehn [4924] siebzehn [n/a] achtzehn [3741] neunzehn [n/a] zwanzig [1359] zweiundzwanzig [n/a] dreißig [2046]  einunddreißig  [n/a] an [19]</a:t>
            </a:r>
            <a:r>
              <a:rPr lang="de-DE" sz="1800" dirty="0"/>
              <a:t> </a:t>
            </a:r>
            <a:endParaRPr kumimoji="0" lang="en-GB" sz="1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The frequency rankings for words that occur in this PowerPoint which have been</a:t>
            </a:r>
            <a:r>
              <a:rPr kumimoji="0" lang="en-GB" sz="16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 previously</a:t>
            </a:r>
            <a:r>
              <a:rPr kumimoji="0" lang="en-GB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 introduced in these resources are given in the SOW and in the resources that first introduced and formally re-visited those words. </a:t>
            </a:r>
            <a:endParaRPr kumimoji="0" lang="en-GB" sz="1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For any </a:t>
            </a:r>
            <a:r>
              <a:rPr kumimoji="0" lang="en-GB" sz="18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other </a:t>
            </a:r>
            <a:r>
              <a:rPr kumimoji="0" lang="en-GB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words that occur incidentally in this PowerPoint, frequency rankings will be provided in the notes field wherever possible.</a:t>
            </a:r>
            <a:endParaRPr kumimoji="0" lang="en-GB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US" sz="1800" b="0" strike="noStrike" spc="-1" dirty="0">
                <a:latin typeface="Arial"/>
              </a:rPr>
              <a:t>Remember that at the start of the course (first three lessons of Rot/Gelb) pupils learnt language (for greetings and register taking) that can still be part of the lesson routines in upper KS2 (</a:t>
            </a:r>
            <a:r>
              <a:rPr lang="en-US" sz="1800" b="0" strike="noStrike" spc="-1" dirty="0" err="1">
                <a:latin typeface="Arial"/>
              </a:rPr>
              <a:t>Blau</a:t>
            </a:r>
            <a:r>
              <a:rPr lang="en-US" sz="1800" b="0" strike="noStrike" spc="-1" dirty="0">
                <a:latin typeface="Arial"/>
              </a:rPr>
              <a:t>/</a:t>
            </a:r>
            <a:r>
              <a:rPr lang="en-US" sz="1800" b="0" strike="noStrike" spc="-1" dirty="0" err="1">
                <a:latin typeface="Arial"/>
              </a:rPr>
              <a:t>Grün</a:t>
            </a:r>
            <a:r>
              <a:rPr lang="en-US" sz="1800" b="0" strike="noStrike" spc="-1" dirty="0">
                <a:latin typeface="Arial"/>
              </a:rPr>
              <a:t>).  They are not re-taught, as we anticipate that teachers have built these in from early in lower KS2.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applying knowledge of  previously learnt SSCs to known and unknown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Start the timer. Pupil A tries to read aloud all of the words taking care with their pronounciation of the highlighted SSC’s, within the 60 seconds allowed.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 B listens. If Pupil A makes a slip, Pupil B can direct him/her to start again from the beginning.</a:t>
            </a:r>
            <a:br>
              <a:rPr lang="en-GB" b="0" dirty="0"/>
            </a:br>
            <a:r>
              <a:rPr lang="en-GB" b="0" dirty="0"/>
              <a:t>3. They swap roles and repeat the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0" dirty="0"/>
              <a:t>Word frequency for unknown words: (1 is the most frequent word in German):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1" dirty="0" err="1"/>
              <a:t>Bereich</a:t>
            </a:r>
            <a:r>
              <a:rPr lang="en-US" b="1" dirty="0"/>
              <a:t> </a:t>
            </a:r>
            <a:r>
              <a:rPr lang="en-US" b="0" dirty="0"/>
              <a:t>[339]</a:t>
            </a:r>
            <a:r>
              <a:rPr lang="en-US" b="1" dirty="0"/>
              <a:t> </a:t>
            </a:r>
            <a:r>
              <a:rPr lang="en-US" b="1" dirty="0" err="1"/>
              <a:t>Blick</a:t>
            </a:r>
            <a:r>
              <a:rPr lang="en-US" b="1" dirty="0"/>
              <a:t> </a:t>
            </a:r>
            <a:r>
              <a:rPr lang="en-US" b="0" dirty="0"/>
              <a:t>[306] </a:t>
            </a:r>
            <a:r>
              <a:rPr lang="en-US" b="1" dirty="0" err="1"/>
              <a:t>gewinnen</a:t>
            </a:r>
            <a:r>
              <a:rPr lang="en-US" b="1" dirty="0"/>
              <a:t> </a:t>
            </a:r>
            <a:r>
              <a:rPr lang="en-US" b="0" dirty="0"/>
              <a:t>[372] </a:t>
            </a:r>
            <a:r>
              <a:rPr lang="en-US" b="1" dirty="0" err="1"/>
              <a:t>Rech</a:t>
            </a:r>
            <a:r>
              <a:rPr lang="en-US" b="0" dirty="0" err="1"/>
              <a:t>t</a:t>
            </a:r>
            <a:r>
              <a:rPr lang="en-US" b="0" dirty="0"/>
              <a:t> [242]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25340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5 minutes</a:t>
            </a:r>
          </a:p>
          <a:p>
            <a:endParaRPr lang="en-US" b="1" dirty="0"/>
          </a:p>
          <a:p>
            <a:pPr marL="0" indent="0">
              <a:buFont typeface="+mj-lt"/>
              <a:buNone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Aim: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practise spoken production of a range of vocabulary and practise applying gendered articles</a:t>
            </a:r>
          </a:p>
          <a:p>
            <a:pPr marL="0" indent="0">
              <a:buFont typeface="+mj-lt"/>
              <a:buNone/>
            </a:pP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bring up the image. Pupils say the word and say them aloud with the appropriate article.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again for the words to disappear into the appropriate ‘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pacman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’.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Continue for the rest of the items. </a:t>
            </a:r>
          </a:p>
          <a:p>
            <a:pPr marL="0" indent="0">
              <a:buFont typeface="+mj-lt"/>
              <a:buNone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Items in order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Blume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Gitarre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Papier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Fahrrad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Tisch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Katze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Haus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Foto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Fußball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Zug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Spiel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Geschichte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indent="0">
              <a:buFont typeface="+mj-lt"/>
              <a:buNone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b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3902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Timing: 5 minutes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1/2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1-8 and write down A, B, C, or D for each word that they hear. Items 5-8 continue on the next slide.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answers 1-4 in turn.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solidFill>
                <a:schemeClr val="tx1"/>
              </a:solidFill>
              <a:latin typeface="Arial"/>
              <a:ea typeface="+mn-ea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solidFill>
                <a:schemeClr val="tx1"/>
              </a:solidFill>
              <a:latin typeface="Arial"/>
              <a:ea typeface="+mn-ea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800" b="1" strike="noStrike" spc="-1" dirty="0">
                <a:latin typeface="Arial"/>
              </a:rPr>
              <a:t>Transcript: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0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Stunde</a:t>
            </a:r>
            <a:endParaRPr lang="en-US" sz="1000" b="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0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grün</a:t>
            </a:r>
            <a:endParaRPr lang="en-US" sz="1000" b="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0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freundlich</a:t>
            </a:r>
            <a:endParaRPr lang="en-US" sz="1000" b="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0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wann</a:t>
            </a:r>
            <a:endParaRPr lang="en-US" sz="1000" b="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endParaRPr lang="en-US" sz="1000" b="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endParaRPr lang="en-GB" sz="10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8434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Answers</a:t>
            </a:r>
            <a:endParaRPr lang="en-GB" sz="1200" b="1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2/2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Transcript: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5"/>
            </a:pP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Bruder</a:t>
            </a:r>
            <a:endParaRPr lang="en-US" sz="1800" b="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5"/>
            </a:pP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Haustier</a:t>
            </a:r>
            <a:endParaRPr lang="en-US" sz="1800" b="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5"/>
            </a:pP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achtzehn</a:t>
            </a:r>
            <a:endParaRPr lang="en-US" sz="1800" b="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5"/>
            </a:pP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Geld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2774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revise forms of the verb </a:t>
            </a:r>
            <a:r>
              <a:rPr lang="en-GB" b="0" dirty="0" err="1"/>
              <a:t>haben</a:t>
            </a:r>
            <a:r>
              <a:rPr lang="en-GB" b="0" dirty="0"/>
              <a:t> and dates.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translate the sentences from English into German.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for answers.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(eight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read aloud of SSC learnt so far with unknown words.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Tell pupils that they are going to practise the sounds of German that they have learnt this year.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first ‘flashcard’.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Elicit the SSC first. (To bring all pupils in together, teachers could use a silent 3-2-1 countdown gesture with their fingers).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Elicit the word, using the same countdown procedure.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2</a:t>
            </a:r>
            <a:r>
              <a:rPr lang="en-GB" sz="1200" b="0" strike="noStrike" spc="-1" baseline="30000" dirty="0">
                <a:latin typeface="Arial"/>
              </a:rPr>
              <a:t>nd</a:t>
            </a:r>
            <a:r>
              <a:rPr lang="en-GB" sz="1200" b="0" strike="noStrike" spc="-1" dirty="0">
                <a:latin typeface="Arial"/>
              </a:rPr>
              <a:t> flashcard and repeat steps 3-4.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Fuß</a:t>
            </a:r>
            <a:r>
              <a:rPr lang="en-GB" b="1" baseline="0" dirty="0"/>
              <a:t> </a:t>
            </a:r>
            <a:r>
              <a:rPr lang="en-GB" baseline="0" dirty="0"/>
              <a:t>[573] </a:t>
            </a:r>
            <a:r>
              <a:rPr lang="en-GB" baseline="0" dirty="0" err="1"/>
              <a:t>Druck</a:t>
            </a:r>
            <a:r>
              <a:rPr lang="en-GB" baseline="0" dirty="0"/>
              <a:t> 558]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2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[2/8]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Daten</a:t>
            </a:r>
            <a:r>
              <a:rPr lang="en-GB" b="0" baseline="0" dirty="0"/>
              <a:t> [574</a:t>
            </a:r>
            <a:r>
              <a:rPr lang="en-GB" baseline="0" dirty="0"/>
              <a:t>] </a:t>
            </a:r>
            <a:r>
              <a:rPr lang="en-GB" baseline="0" dirty="0" err="1"/>
              <a:t>aktuell</a:t>
            </a:r>
            <a:r>
              <a:rPr lang="en-GB" baseline="0" dirty="0"/>
              <a:t> [568]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505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3/8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holen</a:t>
            </a:r>
            <a:r>
              <a:rPr lang="en-GB" b="1" baseline="0" dirty="0"/>
              <a:t> </a:t>
            </a:r>
            <a:r>
              <a:rPr lang="en-GB" baseline="0" dirty="0"/>
              <a:t>[547] </a:t>
            </a:r>
            <a:r>
              <a:rPr lang="en-GB" baseline="0" dirty="0" err="1"/>
              <a:t>Erfolg</a:t>
            </a:r>
            <a:r>
              <a:rPr lang="en-GB" baseline="0" dirty="0"/>
              <a:t> [564]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416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4/8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reich</a:t>
            </a:r>
            <a:r>
              <a:rPr lang="en-GB" b="0" baseline="0" dirty="0"/>
              <a:t> </a:t>
            </a:r>
            <a:r>
              <a:rPr lang="en-GB" baseline="0" dirty="0"/>
              <a:t>[610] </a:t>
            </a:r>
            <a:r>
              <a:rPr lang="en-GB" baseline="0" dirty="0" err="1"/>
              <a:t>anbieten</a:t>
            </a:r>
            <a:r>
              <a:rPr lang="en-GB" baseline="0" dirty="0"/>
              <a:t> [627]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006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5/8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Weg </a:t>
            </a:r>
            <a:r>
              <a:rPr lang="en-GB" baseline="0" dirty="0"/>
              <a:t>[220] Welt [164]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13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6/8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relativ</a:t>
            </a:r>
            <a:r>
              <a:rPr lang="en-GB" b="0" baseline="0" dirty="0"/>
              <a:t> </a:t>
            </a:r>
            <a:r>
              <a:rPr lang="en-GB" baseline="0" dirty="0"/>
              <a:t>[571] </a:t>
            </a:r>
            <a:r>
              <a:rPr lang="en-GB" baseline="0" dirty="0" err="1"/>
              <a:t>drinnen</a:t>
            </a:r>
            <a:r>
              <a:rPr lang="en-GB" baseline="0" dirty="0"/>
              <a:t> [360]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611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7/8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verschwinden</a:t>
            </a:r>
            <a:r>
              <a:rPr lang="en-GB" b="0" baseline="0" dirty="0"/>
              <a:t> </a:t>
            </a:r>
            <a:r>
              <a:rPr lang="en-GB" baseline="0" dirty="0"/>
              <a:t>[559] Herz [532]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923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8/8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  <a:endParaRPr lang="en-GB" b="1" dirty="0"/>
          </a:p>
          <a:p>
            <a:pPr>
              <a:defRPr/>
            </a:pPr>
            <a:r>
              <a:rPr lang="en-GB" b="0" baseline="0" dirty="0" err="1"/>
              <a:t>berichten</a:t>
            </a:r>
            <a:r>
              <a:rPr lang="en-GB" b="0" baseline="0" dirty="0"/>
              <a:t> </a:t>
            </a:r>
            <a:r>
              <a:rPr lang="en-GB" baseline="0" dirty="0"/>
              <a:t>[591] </a:t>
            </a:r>
            <a:r>
              <a:rPr lang="en-GB" baseline="0" dirty="0" err="1"/>
              <a:t>suchen</a:t>
            </a:r>
            <a:r>
              <a:rPr lang="en-GB" dirty="0"/>
              <a:t> </a:t>
            </a:r>
            <a:r>
              <a:rPr lang="en-GB" baseline="0" dirty="0"/>
              <a:t>[293]</a:t>
            </a:r>
            <a:endParaRPr lang="en-GB" baseline="0" dirty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214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5.sv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50.png"/><Relationship Id="rId7" Type="http://schemas.openxmlformats.org/officeDocument/2006/relationships/audio" Target="../media/audio3.wav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.wav"/><Relationship Id="rId11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audio" Target="../media/audio6.wav"/><Relationship Id="rId4" Type="http://schemas.openxmlformats.org/officeDocument/2006/relationships/image" Target="../media/image51.png"/><Relationship Id="rId9" Type="http://schemas.openxmlformats.org/officeDocument/2006/relationships/audio" Target="../media/audio5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7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0.wav"/><Relationship Id="rId5" Type="http://schemas.openxmlformats.org/officeDocument/2006/relationships/audio" Target="../media/audio9.wav"/><Relationship Id="rId10" Type="http://schemas.openxmlformats.org/officeDocument/2006/relationships/image" Target="../media/image6.png"/><Relationship Id="rId4" Type="http://schemas.openxmlformats.org/officeDocument/2006/relationships/audio" Target="../media/audio8.wav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11" Type="http://schemas.openxmlformats.org/officeDocument/2006/relationships/image" Target="../media/image6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4F166B51-3D67-497F-8CE0-E8183B9993DE}"/>
              </a:ext>
            </a:extLst>
          </p:cNvPr>
          <p:cNvSpPr/>
          <p:nvPr/>
        </p:nvSpPr>
        <p:spPr>
          <a:xfrm>
            <a:off x="21648" y="-21336"/>
            <a:ext cx="4350984" cy="687206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What</a:t>
            </a:r>
            <a:r>
              <a:rPr lang="en-GB" sz="4000" b="1" dirty="0">
                <a:solidFill>
                  <a:schemeClr val="bg1"/>
                </a:solidFill>
                <a:latin typeface="Arial"/>
                <a:cs typeface="Arial"/>
                <a:sym typeface="Arial"/>
              </a:rPr>
              <a:t> I can do</a:t>
            </a:r>
            <a:br>
              <a:rPr lang="en-GB" sz="4000" b="1" dirty="0">
                <a:solidFill>
                  <a:schemeClr val="bg1"/>
                </a:solidFill>
                <a:latin typeface="Arial"/>
                <a:cs typeface="Arial"/>
                <a:sym typeface="Arial"/>
              </a:rPr>
            </a:b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663" y="163664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12</a:t>
            </a:r>
          </a:p>
        </p:txBody>
      </p:sp>
      <p:sp>
        <p:nvSpPr>
          <p:cNvPr id="21" name="CustomShape 3">
            <a:extLst>
              <a:ext uri="{FF2B5EF4-FFF2-40B4-BE49-F238E27FC236}">
                <a16:creationId xmlns:a16="http://schemas.microsoft.com/office/drawing/2014/main" id="{7DB0E676-5090-9F8B-DAD5-E1F9B4A1A450}"/>
              </a:ext>
            </a:extLst>
          </p:cNvPr>
          <p:cNvSpPr/>
          <p:nvPr/>
        </p:nvSpPr>
        <p:spPr>
          <a:xfrm>
            <a:off x="21648" y="5058618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72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tabLst/>
              <a:defRPr/>
            </a:pP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Phonics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,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Vocabulary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</a:p>
          <a:p>
            <a:pPr marL="72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and </a:t>
            </a: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G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rammar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revision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E75930B2-6CED-A222-B052-3FB579E276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1173"/>
            <a:ext cx="4021580" cy="3525166"/>
          </a:xfrm>
          <a:prstGeom prst="rect">
            <a:avLst/>
          </a:prstGeom>
        </p:spPr>
      </p:pic>
      <p:sp>
        <p:nvSpPr>
          <p:cNvPr id="26" name="TextBox 25">
            <a:hlinkClick r:id="" action="ppaction://noaction">
              <a:snd r:embed="rId5" name="T1_W12F_1.1.wav"/>
            </a:hlinkClick>
            <a:extLst>
              <a:ext uri="{FF2B5EF4-FFF2-40B4-BE49-F238E27FC236}">
                <a16:creationId xmlns:a16="http://schemas.microsoft.com/office/drawing/2014/main" id="{6B81FF30-94A7-A3D0-8FEF-978F03048B9B}"/>
              </a:ext>
            </a:extLst>
          </p:cNvPr>
          <p:cNvSpPr txBox="1"/>
          <p:nvPr/>
        </p:nvSpPr>
        <p:spPr>
          <a:xfrm rot="20771839">
            <a:off x="1820904" y="1972243"/>
            <a:ext cx="2139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Ich </a:t>
            </a:r>
            <a:r>
              <a:rPr lang="en-GB" sz="2800" b="1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kann</a:t>
            </a:r>
            <a:r>
              <a:rPr lang="en-GB" sz="28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das!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9311130F-185E-4D96-91FA-A3D5BB3FA6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959464"/>
              </p:ext>
            </p:extLst>
          </p:nvPr>
        </p:nvGraphicFramePr>
        <p:xfrm>
          <a:off x="544910" y="778761"/>
          <a:ext cx="10039184" cy="56523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09796">
                  <a:extLst>
                    <a:ext uri="{9D8B030D-6E8A-4147-A177-3AD203B41FA5}">
                      <a16:colId xmlns:a16="http://schemas.microsoft.com/office/drawing/2014/main" val="2206507390"/>
                    </a:ext>
                  </a:extLst>
                </a:gridCol>
                <a:gridCol w="2509796">
                  <a:extLst>
                    <a:ext uri="{9D8B030D-6E8A-4147-A177-3AD203B41FA5}">
                      <a16:colId xmlns:a16="http://schemas.microsoft.com/office/drawing/2014/main" val="4004815633"/>
                    </a:ext>
                  </a:extLst>
                </a:gridCol>
                <a:gridCol w="2509796">
                  <a:extLst>
                    <a:ext uri="{9D8B030D-6E8A-4147-A177-3AD203B41FA5}">
                      <a16:colId xmlns:a16="http://schemas.microsoft.com/office/drawing/2014/main" val="1939323141"/>
                    </a:ext>
                  </a:extLst>
                </a:gridCol>
                <a:gridCol w="2509796">
                  <a:extLst>
                    <a:ext uri="{9D8B030D-6E8A-4147-A177-3AD203B41FA5}">
                      <a16:colId xmlns:a16="http://schemas.microsoft.com/office/drawing/2014/main" val="1335506173"/>
                    </a:ext>
                  </a:extLst>
                </a:gridCol>
              </a:tblGrid>
              <a:tr h="188413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3674036"/>
                  </a:ext>
                </a:extLst>
              </a:tr>
              <a:tr h="188413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12414251"/>
                  </a:ext>
                </a:extLst>
              </a:tr>
              <a:tr h="188413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2077334"/>
                  </a:ext>
                </a:extLst>
              </a:tr>
            </a:tbl>
          </a:graphicData>
        </a:graphic>
      </p:graphicFrame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2037" y="1876939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409071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Sag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die</a:t>
            </a:r>
            <a:r>
              <a:rPr lang="es-AR" sz="3200" b="1" baseline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baseline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Wörter</a:t>
            </a:r>
            <a:r>
              <a:rPr lang="es-AR" sz="3200" b="1" baseline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3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C3BC0C-23CF-4FAA-9BBF-650FEE537972}"/>
              </a:ext>
            </a:extLst>
          </p:cNvPr>
          <p:cNvSpPr/>
          <p:nvPr/>
        </p:nvSpPr>
        <p:spPr>
          <a:xfrm>
            <a:off x="8296624" y="5460260"/>
            <a:ext cx="20624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Ber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US" sz="40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  <a:endParaRPr kumimoji="0" lang="en-GB" sz="400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CustomShape 3">
            <a:extLst>
              <a:ext uri="{FF2B5EF4-FFF2-40B4-BE49-F238E27FC236}">
                <a16:creationId xmlns:a16="http://schemas.microsoft.com/office/drawing/2014/main" id="{09131A14-3E76-498A-9F9D-3DE465B168BE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0ABFB058-DBD6-47AC-86A9-CE2815BC126F}"/>
              </a:ext>
            </a:extLst>
          </p:cNvPr>
          <p:cNvSpPr txBox="1">
            <a:spLocks/>
          </p:cNvSpPr>
          <p:nvPr/>
        </p:nvSpPr>
        <p:spPr>
          <a:xfrm>
            <a:off x="10405198" y="1165602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C40F37C5-3B61-4FD1-B88D-B22874952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DA8EADE-1627-2132-D3FE-3BC1F102ABDB}"/>
              </a:ext>
            </a:extLst>
          </p:cNvPr>
          <p:cNvSpPr/>
          <p:nvPr/>
        </p:nvSpPr>
        <p:spPr>
          <a:xfrm>
            <a:off x="2956581" y="1669029"/>
            <a:ext cx="26362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ge</a:t>
            </a:r>
            <a:r>
              <a:rPr lang="en-GB" sz="40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innen</a:t>
            </a:r>
            <a:endParaRPr kumimoji="0" lang="en-GB" sz="4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50AC1F0-F1EC-A761-495F-8D381F965E7D}"/>
              </a:ext>
            </a:extLst>
          </p:cNvPr>
          <p:cNvSpPr/>
          <p:nvPr/>
        </p:nvSpPr>
        <p:spPr>
          <a:xfrm>
            <a:off x="6050796" y="1669029"/>
            <a:ext cx="13189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Bl</a:t>
            </a:r>
            <a:r>
              <a:rPr lang="en-GB" sz="40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ck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012EA53-7E3E-7901-DAD0-4AADB0064A0E}"/>
              </a:ext>
            </a:extLst>
          </p:cNvPr>
          <p:cNvSpPr/>
          <p:nvPr/>
        </p:nvSpPr>
        <p:spPr>
          <a:xfrm>
            <a:off x="6074777" y="3792378"/>
            <a:ext cx="12709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F</a:t>
            </a:r>
            <a:r>
              <a:rPr lang="en-GB" sz="40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o</a:t>
            </a: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</a:t>
            </a:r>
            <a:r>
              <a:rPr lang="en-GB" sz="40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o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40DD251-277F-A34C-5D83-6F8E405C65EF}"/>
              </a:ext>
            </a:extLst>
          </p:cNvPr>
          <p:cNvSpPr/>
          <p:nvPr/>
        </p:nvSpPr>
        <p:spPr>
          <a:xfrm>
            <a:off x="941976" y="3792378"/>
            <a:ext cx="13365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</a:t>
            </a:r>
            <a:r>
              <a:rPr kumimoji="0" lang="en-GB" sz="40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fel</a:t>
            </a:r>
            <a:endParaRPr kumimoji="0" lang="en-GB" sz="4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D27B45B-4724-B237-CF97-4BE648D224AB}"/>
              </a:ext>
            </a:extLst>
          </p:cNvPr>
          <p:cNvSpPr/>
          <p:nvPr/>
        </p:nvSpPr>
        <p:spPr>
          <a:xfrm>
            <a:off x="3126722" y="3792378"/>
            <a:ext cx="20624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Fl</a:t>
            </a:r>
            <a:r>
              <a:rPr lang="en-GB" sz="40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a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sche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BD071F2-2B75-48F5-59E2-C0EF38B31D3B}"/>
              </a:ext>
            </a:extLst>
          </p:cNvPr>
          <p:cNvSpPr/>
          <p:nvPr/>
        </p:nvSpPr>
        <p:spPr>
          <a:xfrm>
            <a:off x="8319941" y="1669029"/>
            <a:ext cx="18462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Sch</a:t>
            </a:r>
            <a:r>
              <a:rPr lang="en-GB" sz="40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le</a:t>
            </a:r>
            <a:endParaRPr kumimoji="0" lang="en-GB" sz="4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820E9A-0DB3-0D2A-53D9-0F4EC9130321}"/>
              </a:ext>
            </a:extLst>
          </p:cNvPr>
          <p:cNvSpPr/>
          <p:nvPr/>
        </p:nvSpPr>
        <p:spPr>
          <a:xfrm>
            <a:off x="8730733" y="3792378"/>
            <a:ext cx="12245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</a:t>
            </a: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ie</a:t>
            </a:r>
            <a:r>
              <a:rPr kumimoji="0" lang="en-GB" sz="40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3B0D47E-09CF-D2A3-2CA2-637BF050FFC2}"/>
              </a:ext>
            </a:extLst>
          </p:cNvPr>
          <p:cNvSpPr/>
          <p:nvPr/>
        </p:nvSpPr>
        <p:spPr>
          <a:xfrm>
            <a:off x="470215" y="5394979"/>
            <a:ext cx="20802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40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endParaRPr lang="en-GB" sz="4000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2C7698B-1C29-D559-8CA8-56154F7900CB}"/>
              </a:ext>
            </a:extLst>
          </p:cNvPr>
          <p:cNvSpPr/>
          <p:nvPr/>
        </p:nvSpPr>
        <p:spPr>
          <a:xfrm>
            <a:off x="3088738" y="5427200"/>
            <a:ext cx="20465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k</a:t>
            </a:r>
            <a:r>
              <a:rPr lang="en-GB" sz="40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nnen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2E3B4AA-3420-67C2-2ADF-3C0CD914FE91}"/>
              </a:ext>
            </a:extLst>
          </p:cNvPr>
          <p:cNvSpPr/>
          <p:nvPr/>
        </p:nvSpPr>
        <p:spPr>
          <a:xfrm>
            <a:off x="5943197" y="5489018"/>
            <a:ext cx="16459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Re</a:t>
            </a:r>
            <a:r>
              <a:rPr lang="en-GB" sz="40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ch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9895D82-9128-A4EA-31B3-8A8C1BBABB4C}"/>
              </a:ext>
            </a:extLst>
          </p:cNvPr>
          <p:cNvSpPr/>
          <p:nvPr/>
        </p:nvSpPr>
        <p:spPr>
          <a:xfrm>
            <a:off x="497791" y="1669029"/>
            <a:ext cx="21379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</a:t>
            </a:r>
            <a:r>
              <a:rPr lang="en-GB" sz="40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o</a:t>
            </a: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rgen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2D1AB50-E709-E98C-52F9-BE1BE017908C}"/>
              </a:ext>
            </a:extLst>
          </p:cNvPr>
          <p:cNvSpPr/>
          <p:nvPr/>
        </p:nvSpPr>
        <p:spPr>
          <a:xfrm>
            <a:off x="5842787" y="6056812"/>
            <a:ext cx="20198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[law]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819F671-1E7D-677D-8D74-6DC4089E030E}"/>
              </a:ext>
            </a:extLst>
          </p:cNvPr>
          <p:cNvSpPr/>
          <p:nvPr/>
        </p:nvSpPr>
        <p:spPr>
          <a:xfrm>
            <a:off x="3238882" y="2245321"/>
            <a:ext cx="23006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[to win, winning]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0321512-E054-3AB5-0E10-BCBDCAE4E86F}"/>
              </a:ext>
            </a:extLst>
          </p:cNvPr>
          <p:cNvSpPr/>
          <p:nvPr/>
        </p:nvSpPr>
        <p:spPr>
          <a:xfrm>
            <a:off x="8528144" y="5982535"/>
            <a:ext cx="20198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[area]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F11D65-C19D-E2DC-3DA1-20ADF4D6B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84" y="78289"/>
            <a:ext cx="524301" cy="4816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88C4189-6DC4-637E-EFAB-979D383673EC}"/>
              </a:ext>
            </a:extLst>
          </p:cNvPr>
          <p:cNvSpPr/>
          <p:nvPr/>
        </p:nvSpPr>
        <p:spPr>
          <a:xfrm>
            <a:off x="5670713" y="2245321"/>
            <a:ext cx="20198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[view]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 descr="A black and white gavel&#10;&#10;Description automatically generated">
            <a:extLst>
              <a:ext uri="{FF2B5EF4-FFF2-40B4-BE49-F238E27FC236}">
                <a16:creationId xmlns:a16="http://schemas.microsoft.com/office/drawing/2014/main" id="{F77673F1-2BF1-FA1A-7E48-12BEA56FA2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7205" y="4727340"/>
            <a:ext cx="1168376" cy="809648"/>
          </a:xfrm>
          <a:prstGeom prst="rect">
            <a:avLst/>
          </a:prstGeom>
        </p:spPr>
      </p:pic>
      <p:pic>
        <p:nvPicPr>
          <p:cNvPr id="14" name="Picture 13" descr="A gold trophy with a black background&#10;&#10;Description automatically generated">
            <a:extLst>
              <a:ext uri="{FF2B5EF4-FFF2-40B4-BE49-F238E27FC236}">
                <a16:creationId xmlns:a16="http://schemas.microsoft.com/office/drawing/2014/main" id="{8730EEBB-3101-758E-155E-ED81E4B8FC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3222" y="700009"/>
            <a:ext cx="925988" cy="925988"/>
          </a:xfrm>
          <a:prstGeom prst="rect">
            <a:avLst/>
          </a:prstGeom>
        </p:spPr>
      </p:pic>
      <p:pic>
        <p:nvPicPr>
          <p:cNvPr id="16" name="Picture 15" descr="A telescope with a blue eye&#10;&#10;Description automatically generated">
            <a:extLst>
              <a:ext uri="{FF2B5EF4-FFF2-40B4-BE49-F238E27FC236}">
                <a16:creationId xmlns:a16="http://schemas.microsoft.com/office/drawing/2014/main" id="{F8317123-6414-CD40-41AF-403D7F5786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6903" y="504659"/>
            <a:ext cx="1508964" cy="1237822"/>
          </a:xfrm>
          <a:prstGeom prst="rect">
            <a:avLst/>
          </a:prstGeom>
        </p:spPr>
      </p:pic>
      <p:pic>
        <p:nvPicPr>
          <p:cNvPr id="31" name="Picture 30" descr="A yellow sign with a game controller and loading bar&#10;&#10;Description automatically generated">
            <a:extLst>
              <a:ext uri="{FF2B5EF4-FFF2-40B4-BE49-F238E27FC236}">
                <a16:creationId xmlns:a16="http://schemas.microsoft.com/office/drawing/2014/main" id="{EE852618-A0FA-A8FB-D802-4C4DF2D390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9630" y="4584173"/>
            <a:ext cx="1083744" cy="1083744"/>
          </a:xfrm>
          <a:prstGeom prst="rect">
            <a:avLst/>
          </a:prstGeom>
        </p:spPr>
      </p:pic>
      <p:pic>
        <p:nvPicPr>
          <p:cNvPr id="40" name="Picture 39" descr="A cartoon of a person singing into a microphone&#10;&#10;Description automatically generated">
            <a:extLst>
              <a:ext uri="{FF2B5EF4-FFF2-40B4-BE49-F238E27FC236}">
                <a16:creationId xmlns:a16="http://schemas.microsoft.com/office/drawing/2014/main" id="{BC2A3CC6-3CA7-0D3E-8880-9BE13040BB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3784" y="2826648"/>
            <a:ext cx="715436" cy="801188"/>
          </a:xfrm>
          <a:prstGeom prst="rect">
            <a:avLst/>
          </a:prstGeom>
        </p:spPr>
      </p:pic>
      <p:pic>
        <p:nvPicPr>
          <p:cNvPr id="4" name="Picture 3" descr="A white board on a wooden stand&#10;&#10;Description automatically generated">
            <a:extLst>
              <a:ext uri="{FF2B5EF4-FFF2-40B4-BE49-F238E27FC236}">
                <a16:creationId xmlns:a16="http://schemas.microsoft.com/office/drawing/2014/main" id="{D367D4DE-64E4-4EC3-8A48-A9CDF39523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14270" y="2855440"/>
            <a:ext cx="987271" cy="868490"/>
          </a:xfrm>
          <a:prstGeom prst="rect">
            <a:avLst/>
          </a:prstGeom>
        </p:spPr>
      </p:pic>
      <p:pic>
        <p:nvPicPr>
          <p:cNvPr id="7" name="Picture 2" descr="Free tomorrow message note illustration">
            <a:extLst>
              <a:ext uri="{FF2B5EF4-FFF2-40B4-BE49-F238E27FC236}">
                <a16:creationId xmlns:a16="http://schemas.microsoft.com/office/drawing/2014/main" id="{D8415395-7752-F02E-A686-74529A35B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52" y="618959"/>
            <a:ext cx="1061145" cy="109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BE80BFF-99AE-7757-905D-A1012EFD94DD}"/>
              </a:ext>
            </a:extLst>
          </p:cNvPr>
          <p:cNvGrpSpPr/>
          <p:nvPr/>
        </p:nvGrpSpPr>
        <p:grpSpPr>
          <a:xfrm>
            <a:off x="8581105" y="704637"/>
            <a:ext cx="1334856" cy="905672"/>
            <a:chOff x="9100723" y="4048216"/>
            <a:chExt cx="2879676" cy="1718735"/>
          </a:xfrm>
        </p:grpSpPr>
        <p:pic>
          <p:nvPicPr>
            <p:cNvPr id="10" name="Picture 4" descr="Free education back to school school supplies vector">
              <a:extLst>
                <a:ext uri="{FF2B5EF4-FFF2-40B4-BE49-F238E27FC236}">
                  <a16:creationId xmlns:a16="http://schemas.microsoft.com/office/drawing/2014/main" id="{30322BE2-DDEC-ED08-BA6B-5419C054F9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723" y="4048216"/>
              <a:ext cx="2879676" cy="1718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03F31B-E92A-58E2-EB9F-31331F30E214}"/>
                </a:ext>
              </a:extLst>
            </p:cNvPr>
            <p:cNvSpPr/>
            <p:nvPr/>
          </p:nvSpPr>
          <p:spPr>
            <a:xfrm>
              <a:off x="10252520" y="4738204"/>
              <a:ext cx="661187" cy="447997"/>
            </a:xfrm>
            <a:prstGeom prst="rect">
              <a:avLst/>
            </a:prstGeom>
            <a:solidFill>
              <a:srgbClr val="187A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3" name="Picture 4" descr="Free water drink bottle vector">
            <a:extLst>
              <a:ext uri="{FF2B5EF4-FFF2-40B4-BE49-F238E27FC236}">
                <a16:creationId xmlns:a16="http://schemas.microsoft.com/office/drawing/2014/main" id="{6CDD72D4-7ACB-DE5E-2F4B-9C21E8F3A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865" y="2865281"/>
            <a:ext cx="434245" cy="86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BE53033A-D1CB-96C6-F6B6-EE489E109055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895" y="2826648"/>
            <a:ext cx="878751" cy="920459"/>
          </a:xfrm>
          <a:prstGeom prst="rect">
            <a:avLst/>
          </a:prstGeom>
        </p:spPr>
      </p:pic>
      <p:pic>
        <p:nvPicPr>
          <p:cNvPr id="17" name="Picture 4" descr="Free children toys child's things cutout vector">
            <a:extLst>
              <a:ext uri="{FF2B5EF4-FFF2-40B4-BE49-F238E27FC236}">
                <a16:creationId xmlns:a16="http://schemas.microsoft.com/office/drawing/2014/main" id="{023F3853-4CA7-9F5D-4BCE-BA3EF609F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206" y="4695595"/>
            <a:ext cx="583127" cy="86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3455FDA-7943-CC40-52B5-A279CF2B752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54635" y="4639066"/>
            <a:ext cx="1017174" cy="103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1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3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49" name="Title 2">
            <a:extLst>
              <a:ext uri="{FF2B5EF4-FFF2-40B4-BE49-F238E27FC236}">
                <a16:creationId xmlns:a16="http://schemas.microsoft.com/office/drawing/2014/main" id="{3A0BB748-8628-43A6-8F59-FFC22F661168}"/>
              </a:ext>
            </a:extLst>
          </p:cNvPr>
          <p:cNvSpPr txBox="1">
            <a:spLocks/>
          </p:cNvSpPr>
          <p:nvPr/>
        </p:nvSpPr>
        <p:spPr>
          <a:xfrm>
            <a:off x="10635153" y="1135676"/>
            <a:ext cx="138411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9A45B2EF-B154-46BD-A141-F0262C94A9B2}"/>
              </a:ext>
            </a:extLst>
          </p:cNvPr>
          <p:cNvSpPr/>
          <p:nvPr/>
        </p:nvSpPr>
        <p:spPr>
          <a:xfrm>
            <a:off x="3831781" y="164666"/>
            <a:ext cx="2636999" cy="461665"/>
          </a:xfrm>
          <a:prstGeom prst="wedgeRoundRectCallout">
            <a:avLst>
              <a:gd name="adj1" fmla="val -66377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4139E59-938F-4284-8A74-DAABEE57B396}"/>
              </a:ext>
            </a:extLst>
          </p:cNvPr>
          <p:cNvSpPr txBox="1"/>
          <p:nvPr/>
        </p:nvSpPr>
        <p:spPr>
          <a:xfrm>
            <a:off x="3841669" y="148792"/>
            <a:ext cx="2636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Sag die </a:t>
            </a:r>
            <a:r>
              <a:rPr lang="en-GB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Wörter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4" name="Graphic 53" descr="Teacher">
            <a:extLst>
              <a:ext uri="{FF2B5EF4-FFF2-40B4-BE49-F238E27FC236}">
                <a16:creationId xmlns:a16="http://schemas.microsoft.com/office/drawing/2014/main" id="{3751BBA0-B5E6-4D21-A8D5-079E28853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57376" y="-35979"/>
            <a:ext cx="914400" cy="914400"/>
          </a:xfrm>
          <a:prstGeom prst="rect">
            <a:avLst/>
          </a:prstGeom>
        </p:spPr>
      </p:pic>
      <p:sp>
        <p:nvSpPr>
          <p:cNvPr id="45" name="Title 2">
            <a:extLst>
              <a:ext uri="{FF2B5EF4-FFF2-40B4-BE49-F238E27FC236}">
                <a16:creationId xmlns:a16="http://schemas.microsoft.com/office/drawing/2014/main" id="{6D73D3F3-6D29-104E-30F5-0CDA73902B3A}"/>
              </a:ext>
            </a:extLst>
          </p:cNvPr>
          <p:cNvSpPr txBox="1">
            <a:spLocks/>
          </p:cNvSpPr>
          <p:nvPr/>
        </p:nvSpPr>
        <p:spPr>
          <a:xfrm>
            <a:off x="10606208" y="1093279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6" name="Picture 45" descr="Icon&#10;&#10;Description automatically generated">
            <a:extLst>
              <a:ext uri="{FF2B5EF4-FFF2-40B4-BE49-F238E27FC236}">
                <a16:creationId xmlns:a16="http://schemas.microsoft.com/office/drawing/2014/main" id="{708863DA-FB1F-5FDE-476B-2EF2899828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208" y="164666"/>
            <a:ext cx="1585097" cy="10668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5AE10D-54F6-1C4E-7C7F-D7A6C62ACE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76" y="113065"/>
            <a:ext cx="524301" cy="4816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6678AF-1B8C-BE0D-DC4E-A631512CA0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7866" y="1734397"/>
            <a:ext cx="1716446" cy="16346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8F7F06-1516-7173-3B96-39AF7E2954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9807" y="1530600"/>
            <a:ext cx="882759" cy="1642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D3FF30-DE68-38E2-F7B2-A0D1EE3128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0829" y="1624542"/>
            <a:ext cx="1395743" cy="19567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434DFA-C2C0-3980-A01F-5D19EAFFFA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72025" y="1877076"/>
            <a:ext cx="1744534" cy="13492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E64C87-7D3D-D48F-BEF7-D3E865629C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78265" y="1797359"/>
            <a:ext cx="1853155" cy="15433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19377F-FA41-9D69-93AB-4AD9E134A5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37879" y="1870209"/>
            <a:ext cx="1474008" cy="10502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D3BEAA-6187-401F-ADFA-1FF3E35C60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10829" y="1883706"/>
            <a:ext cx="1638300" cy="1638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5401AD-161E-FFC9-60C1-9E4196D098E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50047" y="1503684"/>
            <a:ext cx="2159864" cy="19253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6DEBDB-5ADF-0177-8648-3661C847139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73396" y="2006976"/>
            <a:ext cx="1201454" cy="12014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F9385C-D68C-8151-7504-DCC84AC90ED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87937" y="1308403"/>
            <a:ext cx="2800372" cy="1955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D825D7-1F18-A6BD-C219-59DF7DB43A1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06386" y="1577683"/>
            <a:ext cx="1659494" cy="1835914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A480A48-772D-43C7-8DA4-B29E4EAD79CE}"/>
              </a:ext>
            </a:extLst>
          </p:cNvPr>
          <p:cNvGrpSpPr/>
          <p:nvPr/>
        </p:nvGrpSpPr>
        <p:grpSpPr>
          <a:xfrm>
            <a:off x="-13909" y="1308403"/>
            <a:ext cx="2522417" cy="2880000"/>
            <a:chOff x="194736" y="1163992"/>
            <a:chExt cx="2522417" cy="288000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FD6ADBD-ED9B-4F29-8287-257ED90E2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736" y="1163992"/>
              <a:ext cx="2522417" cy="28800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1ED5D4F-92E1-433D-8419-0150AC01E688}"/>
                </a:ext>
              </a:extLst>
            </p:cNvPr>
            <p:cNvSpPr txBox="1"/>
            <p:nvPr/>
          </p:nvSpPr>
          <p:spPr>
            <a:xfrm>
              <a:off x="804163" y="3045228"/>
              <a:ext cx="10150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11507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der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F89E46F-9C63-4DF6-AC29-BC99DD8FFAE3}"/>
              </a:ext>
            </a:extLst>
          </p:cNvPr>
          <p:cNvGrpSpPr/>
          <p:nvPr/>
        </p:nvGrpSpPr>
        <p:grpSpPr>
          <a:xfrm>
            <a:off x="9686187" y="1683641"/>
            <a:ext cx="2522417" cy="2880000"/>
            <a:chOff x="9957525" y="-3740"/>
            <a:chExt cx="2522417" cy="2880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5824629-6B03-4A15-BA02-245DC2AEC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57525" y="-3740"/>
              <a:ext cx="2522417" cy="288000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42289DA-2A14-45DA-BEAE-B334852447E5}"/>
                </a:ext>
              </a:extLst>
            </p:cNvPr>
            <p:cNvSpPr txBox="1"/>
            <p:nvPr/>
          </p:nvSpPr>
          <p:spPr>
            <a:xfrm>
              <a:off x="10686196" y="1700453"/>
              <a:ext cx="108715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11507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das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E8DC0E4-48D7-4047-AF35-896520C4A433}"/>
              </a:ext>
            </a:extLst>
          </p:cNvPr>
          <p:cNvGrpSpPr/>
          <p:nvPr/>
        </p:nvGrpSpPr>
        <p:grpSpPr>
          <a:xfrm>
            <a:off x="4486209" y="1699937"/>
            <a:ext cx="3637887" cy="1433512"/>
            <a:chOff x="4486209" y="1699937"/>
            <a:chExt cx="3637887" cy="143351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2689FF4-2355-63F1-9262-F54E42B65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486209" y="1699937"/>
              <a:ext cx="2775939" cy="1433512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3EA609C-1BB8-4F5A-B5AA-1FE65FBA549F}"/>
                </a:ext>
              </a:extLst>
            </p:cNvPr>
            <p:cNvSpPr txBox="1"/>
            <p:nvPr/>
          </p:nvSpPr>
          <p:spPr>
            <a:xfrm>
              <a:off x="6208403" y="2403945"/>
              <a:ext cx="19156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story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FF4460A-60C7-48EB-AF20-4821E6914702}"/>
              </a:ext>
            </a:extLst>
          </p:cNvPr>
          <p:cNvGrpSpPr/>
          <p:nvPr/>
        </p:nvGrpSpPr>
        <p:grpSpPr>
          <a:xfrm>
            <a:off x="4656000" y="4649118"/>
            <a:ext cx="2880000" cy="2522417"/>
            <a:chOff x="4663072" y="3753114"/>
            <a:chExt cx="2880000" cy="2522417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7574233-A769-4A3B-AC1A-C4487DDCCFE6}"/>
                </a:ext>
              </a:extLst>
            </p:cNvPr>
            <p:cNvSpPr txBox="1"/>
            <p:nvPr/>
          </p:nvSpPr>
          <p:spPr>
            <a:xfrm>
              <a:off x="5492165" y="5340065"/>
              <a:ext cx="9749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11507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die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FF170DF-258F-48EF-B46B-0BD9D4CA3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841863" y="3574323"/>
              <a:ext cx="2522417" cy="2880000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6AEC76F3-C618-4AE0-8523-5B032CA2B1D9}"/>
              </a:ext>
            </a:extLst>
          </p:cNvPr>
          <p:cNvSpPr txBox="1"/>
          <p:nvPr/>
        </p:nvSpPr>
        <p:spPr>
          <a:xfrm>
            <a:off x="5549291" y="6150114"/>
            <a:ext cx="9749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die</a:t>
            </a:r>
          </a:p>
        </p:txBody>
      </p:sp>
    </p:spTree>
    <p:extLst>
      <p:ext uri="{BB962C8B-B14F-4D97-AF65-F5344CB8AC3E}">
        <p14:creationId xmlns:p14="http://schemas.microsoft.com/office/powerpoint/2010/main" val="342302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1 -0.03218 L -0.00261 -0.03218 C 0.03437 0.01551 0.02877 -0.01296 0.03333 0.03171 C 0.03294 0.03588 0.03307 0.04028 0.03229 0.04445 C 0.03099 0.05023 0.02864 0.05509 0.02708 0.06088 C 0.02617 0.06435 0.02578 0.06806 0.02513 0.07176 C 0.02435 0.09468 0.01914 0.14329 0.02708 0.17037 C 0.02851 0.175 0.03203 0.17616 0.03437 0.17963 C 0.04127 0.18958 0.04466 0.19607 0.05078 0.20695 C 0.05117 0.20949 0.05182 0.21181 0.05182 0.21435 C 0.05182 0.22708 0.05065 0.23195 0.0487 0.24352 C 0.04844 0.24838 0.04818 0.25324 0.04766 0.2581 C 0.04622 0.27245 0.04492 0.2787 0.04258 0.29282 C 0.04219 0.29699 0.0418 0.30139 0.04154 0.30556 C 0.04062 0.31921 0.04023 0.32801 0.03945 0.34213 C 0.04049 0.36296 0.03932 0.35926 0.04362 0.37685 C 0.04453 0.38056 0.04518 0.38472 0.04661 0.38773 C 0.04766 0.38982 0.04948 0.39028 0.05078 0.39144 C 0.03984 0.46412 0.05299 0.37894 0.04258 0.44074 C 0.04075 0.45162 0.03737 0.47361 0.03737 0.47361 C 0.03867 0.4963 0.03867 0.5081 0.04154 0.52847 C 0.04245 0.53449 0.04349 0.54051 0.04466 0.54653 C 0.04531 0.55023 0.04609 0.55394 0.04661 0.55764 C 0.04896 0.57315 0.0487 0.57454 0.04974 0.59051 C 0.04948 0.60394 0.04948 0.61736 0.0487 0.63056 C 0.04844 0.63681 0.04726 0.64282 0.04661 0.64884 C 0.04583 0.65764 0.04492 0.67963 0.04466 0.68727 C 0.04635 0.70741 0.04779 0.72755 0.04974 0.74745 C 0.05091 0.75972 0.0526 0.77176 0.05391 0.78403 C 0.05521 0.7963 0.05508 0.79907 0.05599 0.8132 C 0.05521 0.85579 0.05521 0.89861 0.05391 0.9412 C 0.05351 0.95301 0.05065 0.97431 0.04766 0.98681 C 0.04557 0.99607 0.04219 1.00463 0.04049 1.01412 C 0.03242 1.05995 0.03633 1.03333 0.03021 1.09445 C 0.03086 1.1037 0.02995 1.11366 0.03229 1.12199 C 0.0332 1.125 0.03463 1.11597 0.03542 1.11273 C 0.03607 1.10995 0.03568 1.10648 0.03633 1.1037 C 0.03711 1.10093 0.03945 1.0963 0.03945 1.0963 " pathEditMode="relative" ptsTypes="AAAAAAAAAAAAAAAAAAAAAAAAAAAAAAAAA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51 0.02987 L 0.00651 0.02987 L 0.00963 0.0426 C 0.01823 0.05232 0.02851 0.05834 0.03528 0.07176 C 0.03828 0.07778 0.03776 0.08797 0.03632 0.09561 C 0.02981 0.12824 0.01653 0.14885 0.00546 0.17593 C 0.00169 0.18519 -0.00131 0.19537 -0.00482 0.2051 C -0.00508 0.21366 -0.00573 0.22223 -0.00573 0.23056 C -0.00573 0.24422 -0.00391 0.26459 -0.00066 0.27639 C 0.00338 0.29121 0.01015 0.30371 0.01679 0.31459 C 0.01809 0.31667 0.01953 0.31829 0.02096 0.32014 C 0.02122 0.32385 0.02135 0.32755 0.022 0.33102 C 0.02278 0.33681 0.02434 0.3419 0.025 0.34746 C 0.02604 0.35649 0.02643 0.36574 0.02708 0.375 C 0.02747 0.38473 0.02786 0.39445 0.02812 0.40417 C 0.02851 0.42477 0.02773 0.44584 0.02916 0.46621 C 0.02942 0.47107 0.03112 0.47593 0.0332 0.47917 C 0.03619 0.48357 0.04349 0.4882 0.04349 0.4882 C 0.04518 0.49306 0.04752 0.49746 0.04869 0.50278 C 0.0569 0.54329 0.05234 0.57593 0.04974 0.62153 C 0.04895 0.63449 0.047 0.64699 0.04557 0.65996 C 0.04505 0.67639 0.04309 0.73774 0.04349 0.74746 C 0.04427 0.76598 0.04557 0.78473 0.04869 0.80232 C 0.05052 0.81297 0.05481 0.82176 0.05794 0.83149 C 0.05898 0.84005 0.0608 0.84838 0.06093 0.85718 C 0.06145 0.87639 0.05559 0.89028 0.05273 0.90834 C 0.04987 0.92686 0.04791 0.94607 0.04557 0.96482 C 0.04349 1 0.03919 1.06482 0.03841 1.1 C 0.03815 1.10857 0.0375 1.11783 0.03945 1.1257 C 0.04049 1.1301 0.04401 1.13102 0.04661 1.13287 C 0.05065 1.13588 0.05481 1.13774 0.05898 1.14028 L 0.05989 1.14769 " pathEditMode="relative" ptsTypes="AAAAAAAAAAAAAAAAAAAAAAAAAAAAAA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62 0.01504 L 0.01562 0.01504 C 0.0207 0.00833 0.02487 -0.00162 0.03099 -0.00509 C 0.0332 -0.00648 0.04128 0.00995 0.04232 0.01134 C 0.04349 0.01296 0.04505 0.01366 0.04635 0.01504 C 0.04818 0.01666 0.04974 0.01898 0.05156 0.02037 C 0.0582 0.02639 0.06224 0.0287 0.06901 0.03333 C 0.072 0.03264 0.07526 0.03264 0.07825 0.03148 C 0.07969 0.03079 0.08086 0.02801 0.08229 0.02778 C 0.08919 0.02616 0.09609 0.02662 0.10286 0.02592 C 0.11315 0.02778 0.12344 0.02893 0.13372 0.03148 C 0.1375 0.03241 0.15599 0.04004 0.16042 0.04236 C 0.16224 0.04329 0.16367 0.0456 0.16562 0.04606 C 0.17266 0.04745 0.17995 0.04722 0.18711 0.04791 C 0.19232 0.04722 0.1974 0.04745 0.2026 0.04606 C 0.20638 0.04491 0.21003 0.04236 0.2138 0.04051 C 0.21549 0.03981 0.21732 0.03935 0.21901 0.03866 C 0.23685 0.0412 0.25469 0.04213 0.2724 0.04606 C 0.27643 0.04699 0.27995 0.05116 0.28372 0.05347 C 0.2944 0.05949 0.29349 0.05856 0.30325 0.06065 C 0.31536 0.05764 0.32253 0.05579 0.33711 0.05347 C 0.35156 0.05116 0.36588 0.04977 0.38034 0.04791 C 0.38815 0.04861 0.39609 0.04768 0.40391 0.04977 C 0.41055 0.05139 0.41706 0.05555 0.42344 0.05879 C 0.43307 0.06389 0.44219 0.07361 0.45221 0.07523 C 0.46562 0.07778 0.45911 0.07639 0.47174 0.07893 C 0.48854 0.07592 0.48971 0.07477 0.51289 0.08079 C 0.5168 0.08194 0.52031 0.08611 0.52409 0.08819 C 0.53503 0.09352 0.55703 0.10278 0.55703 0.10278 C 0.57865 0.10208 0.61185 0.09884 0.63607 0.10278 C 0.64375 0.10393 0.65117 0.10671 0.65872 0.10833 C 0.66276 0.10903 0.66693 0.10949 0.67109 0.11018 C 0.68034 0.10463 0.66497 0.11435 0.6793 0.10092 C 0.6832 0.09722 0.68737 0.09421 0.69154 0.0919 C 0.69935 0.0875 0.70729 0.08379 0.71523 0.08079 C 0.71992 0.07893 0.72487 0.07847 0.72956 0.07708 C 0.73138 0.07662 0.73307 0.07592 0.73476 0.07523 C 0.73919 0.07847 0.74349 0.08217 0.74805 0.08449 C 0.76133 0.09074 0.77474 0.09676 0.78815 0.10092 C 0.79687 0.1037 0.82018 0.10764 0.83333 0.11018 C 0.83516 0.10764 0.83698 0.10555 0.83854 0.10278 C 0.83971 0.10069 0.84036 0.09768 0.84167 0.09537 L 0.84167 0.09722 " pathEditMode="relative" ptsTypes="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6 0.0206 L 0.0056 0.0206 C 0.04492 0.01065 0.00742 0.01875 0.09076 0.01875 C 0.10352 0.01875 0.11615 0.01759 0.12878 0.0169 C 0.14323 0.02477 0.1526 0.03056 0.16888 0.03519 C 0.17708 0.0375 0.18529 0.03843 0.19349 0.03889 L 0.34349 0.04259 C 0.35208 0.04792 0.36081 0.05301 0.36927 0.05903 C 0.37656 0.06412 0.38333 0.0713 0.39076 0.07546 C 0.39714 0.0787 0.40378 0.07894 0.41029 0.08079 C 0.4151 0.08032 0.41992 0.08056 0.42474 0.07894 C 0.4293 0.07755 0.43346 0.07361 0.43802 0.07176 C 0.44453 0.06921 0.45104 0.06806 0.45755 0.0662 L 0.49453 0.06991 C 0.50378 0.07083 0.51302 0.07269 0.52227 0.07361 C 0.55677 0.07708 0.56862 0.07732 0.60143 0.07894 C 0.62227 0.07778 0.64323 0.075 0.66406 0.07546 C 0.68008 0.0757 0.67917 0.08403 0.69388 0.0919 C 0.72591 0.10857 0.72461 0.10463 0.75859 0.10648 C 0.77396 0.10278 0.78945 0.09977 0.80482 0.09537 C 0.81615 0.09236 0.82721 0.08449 0.83867 0.08449 C 0.8457 0.08449 0.85977 0.10579 0.86445 0.11181 C 0.8651 0.11435 0.86497 0.12014 0.86641 0.11921 C 0.87005 0.11667 0.87474 0.10463 0.87474 0.10463 " pathEditMode="relative" ptsTypes="AAAAAAAAAAAAAAAAAAAAAA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09 -0.0294 L 0.01809 -0.0294 L -0.00456 -0.0331 C -0.01524 -0.03449 -0.03646 -0.03658 -0.03646 -0.03658 C -0.04467 -0.03426 -0.053 -0.03334 -0.06107 -0.0294 C -0.17813 0.02893 -0.0668 -0.01783 -0.14128 0.01435 C -0.1474 0.01713 -0.15352 0.02037 -0.15977 0.02176 C -0.16615 0.02338 -0.17279 0.02315 -0.1793 0.02361 L -0.22553 0.02546 C -0.24258 0.02847 -0.25964 0.03264 -0.27683 0.03449 C -0.29258 0.03634 -0.29636 0.03634 -0.31276 0.04004 C -0.3224 0.04213 -0.33204 0.0449 -0.34154 0.04745 C -0.35873 0.04583 -0.42852 0.04074 -0.45157 0.03634 C -0.47787 0.03125 -0.50404 0.02199 -0.53047 0.01805 C -0.56342 0.01342 -0.54766 0.01527 -0.57774 0.01273 C -0.58295 0.01319 -0.58803 0.01551 -0.59323 0.01435 C -0.60092 0.01296 -0.61576 0.00532 -0.61576 0.00532 C -0.63125 -0.00903 -0.63542 -0.01574 -0.6517 -0.02199 C -0.66094 -0.0257 -0.67644 -0.02662 -0.68568 -0.02755 L -0.71029 -0.02385 C -0.71823 -0.02292 -0.72631 -0.02547 -0.73399 -0.02199 C -0.73659 -0.02084 -0.7375 -0.01482 -0.73907 -0.01111 C -0.74558 0.0044 -0.74102 -0.00394 -0.74428 0.00162 " pathEditMode="relative" ptsTypes="AAAAAAAAAAAAAAAAAAAAAAA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62 -0.00301 L 0.01562 -0.00301 C 0.01627 0.00601 0.01653 0.0155 0.01771 0.02453 C 0.01862 0.03217 0.02057 0.03935 0.02187 0.04675 C 0.0237 0.05787 0.02526 0.06898 0.02708 0.08009 C 0.02213 0.13726 0.03008 0.06342 0.01042 0.15231 C 0.00638 0.17037 0.00482 0.18935 0.00208 0.20787 C 0.00377 0.21851 0.00482 0.22939 0.00729 0.23935 C 0.00872 0.2456 0.01159 0.25046 0.01354 0.25601 C 0.01575 0.26273 0.01797 0.26944 0.01979 0.27638 C 0.02187 0.28541 0.02318 0.2949 0.025 0.30416 C 0.02526 0.31967 0.02708 0.3905 0.02708 0.40231 C 0.02708 0.42291 0.0263 0.44305 0.02604 0.46342 C 0.02708 0.48819 0.02799 0.51296 0.02917 0.5375 C 0.02956 0.54722 0.03164 0.58356 0.03333 0.5875 C 0.03893 0.60138 0.05625 0.61898 0.05625 0.61898 C 0.05521 0.63263 0.0543 0.64629 0.05312 0.65972 C 0.05117 0.67963 0.04844 0.6993 0.04687 0.71898 C 0.04427 0.75046 0.04114 0.81805 0.03958 0.85046 C 0.04088 0.87037 0.04049 0.89074 0.04375 0.90972 C 0.04518 0.91875 0.05013 0.9243 0.05312 0.93194 C 0.05599 0.93981 0.05859 0.94814 0.06146 0.95601 C 0.0625 0.96666 0.06458 0.97685 0.06458 0.9875 C 0.06458 1.0037 0.06263 1.01967 0.06146 1.03564 C 0.05807 1.07939 0.05807 1.07592 0.05312 1.11342 C 0.05338 1.11666 0.0526 1.12106 0.05417 1.12268 C 0.05716 1.12638 0.06341 1.11504 0.06458 1.11342 " pathEditMode="relative" ptsTypes="AAAAAAAAAAAAAAAAAAAAAAAAAAA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1 -0.0037 L 0.01251 -0.0037 C 0.0517 -0.03148 0.05977 -0.04352 0.10417 -0.04815 C 0.11693 -0.0493 0.12982 -0.04444 0.14271 -0.04259 C 0.15821 -0.03055 0.15001 -0.03541 0.17917 -0.03148 C 0.19154 -0.02963 0.20417 -0.02893 0.21667 -0.02777 C 0.22214 -0.02824 0.22774 -0.02847 0.23334 -0.02963 C 0.23503 -0.02986 0.23698 -0.0331 0.23855 -0.03148 C 0.24883 -0.02014 0.25665 -0.00162 0.26771 0.00741 C 0.28021 0.01806 0.2892 0.02755 0.30313 0.03148 C 0.30964 0.03357 0.31628 0.03287 0.32292 0.03334 L 0.42917 0.04074 C 0.44623 0.05533 0.45482 0.06551 0.47396 0.07037 C 0.48243 0.07269 0.49128 0.07176 0.50001 0.07223 C 0.50235 0.07176 0.50482 0.07037 0.5073 0.07037 C 0.52136 0.07037 0.55443 0.0882 0.55834 0.08889 C 0.57344 0.0926 0.58881 0.09144 0.60417 0.09283 C 0.61355 0.08773 0.62318 0.08426 0.6323 0.07778 C 0.64245 0.07084 0.63412 0.06551 0.64584 0.06297 C 0.66693 0.05857 0.68829 0.05857 0.70938 0.05371 C 0.75782 0.04283 0.73633 0.0456 0.77396 0.0426 C 0.77865 0.03218 0.79271 -0.00046 0.79792 -0.0037 C 0.80105 -0.00555 0.79974 0.00764 0.80105 0.01297 C 0.80391 0.02547 0.80534 0.02269 0.81146 0.03334 C 0.81224 0.03496 0.81277 0.03704 0.81355 0.03889 L 0.70105 0.04815 L 0.70001 0.05185 " pathEditMode="relative" ptsTypes="AAAAAAAAAAAAAAAAAAAAAAAAAAA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-2.08333E-7 0.00023 L 0.02396 0.00185 C 0.02917 0.00232 0.03425 0.00301 0.03958 0.0037 L 0.06146 0.00556 C 0.08711 0.01042 0.10013 0.01366 0.12708 0.01482 C 0.13125 0.01482 0.13542 0.01343 0.13958 0.01296 C 0.14128 0.01227 0.14297 0.01088 0.14479 0.01111 C 0.15846 0.01273 0.15547 0.02083 0.17083 0.03333 C 0.19622 0.0537 0.203 0.05278 0.23021 0.06111 C 0.23229 0.06065 0.32734 0.04421 0.34688 0.04815 C 0.35898 0.05046 0.37031 0.05972 0.38229 0.06482 C 0.41875 0.08032 0.42201 0.07894 0.4625 0.08889 C 0.49479 0.08634 0.52695 0.08171 0.55938 0.08148 C 0.59753 0.08102 0.63919 0.08472 0.67813 0.09259 C 0.69193 0.09514 0.70573 0.1 0.71979 0.10185 C 0.73672 0.1037 0.75378 0.10278 0.77083 0.1037 L 0.8 0.10556 L 0.83542 0.09815 C 0.83893 0.09722 0.87513 0.08819 0.88438 0.08704 C 0.89089 0.08588 0.89753 0.08588 0.90417 0.08519 C 0.91315 0.08403 0.92214 0.0831 0.93125 0.08148 C 0.93815 0.08009 0.95208 0.07593 0.95208 0.07616 " pathEditMode="relative" rAng="0" ptsTypes="AAAAAAAAAAAAAAAAAAAAAAA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04" y="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4 -0.00231 L -0.00794 -0.00231 C -0.01836 -0.0037 -0.02891 -0.0044 -0.03919 -0.00602 C -0.09909 -0.01643 -0.03073 -0.00833 -0.07995 -0.01342 C -0.10443 -0.00555 -0.07865 -0.01643 -0.11524 0.01621 C -0.13255 0.03148 -0.13242 0.02986 -0.14649 0.03287 C -0.15143 0.03102 -0.15625 0.02824 -0.16107 0.02732 C -0.18737 0.02107 -0.23008 0.01574 -0.25482 0.0125 C -0.32474 0.01482 -0.34948 0.00718 -0.40808 0.02917 C -0.41745 0.03264 -0.42982 0.04422 -0.43919 0.04954 C -0.46485 0.06343 -0.46328 0.06158 -0.48711 0.06806 C -0.48946 0.06736 -0.49206 0.06736 -0.4944 0.06621 C -0.51654 0.05301 -0.48477 0.06389 -0.51628 0.04769 C -0.52461 0.04329 -0.53281 0.0382 -0.54128 0.03472 C -0.56602 0.02385 -0.58542 0.01829 -0.61003 0.01065 C -0.62526 0.01366 -0.64063 0.01528 -0.65586 0.01991 C -0.67123 0.02454 -0.6862 0.0331 -0.7017 0.03843 C -0.72136 0.04491 -0.74128 0.04954 -0.76107 0.0551 C -0.7819 0.0544 -0.80287 0.05764 -0.82357 0.05324 C -0.8263 0.05255 -0.82604 0.04422 -0.82774 0.04028 C -0.83099 0.03195 -0.83438 0.02385 -0.83815 0.01621 C -0.8487 -0.00602 -0.85508 -0.01736 -0.86836 -0.03379 C -0.87123 -0.0375 -0.87461 -0.04004 -0.87774 -0.04305 " pathEditMode="relative" ptsTypes="AAAAAAAAAAAAAAAAAAAAAAA"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9 -0.00185 L -0.00599 -0.01481 C -0.01966 -0.00277 -0.01419 -0.00509 -0.0362 -0.00555 C -0.05612 -0.00602 -0.07578 -0.00833 -0.09557 -0.00926 L -0.13307 -0.01111 C -0.14023 -0.01064 -0.15846 -0.01111 -0.16745 -0.00555 C -0.19102 0.00834 -0.18047 0.01135 -0.20911 0.02408 C -0.23438 0.03496 -0.25039 0.03357 -0.27578 0.03519 C -0.32018 0.03311 -0.33776 0.03125 -0.38724 0.03519 C -0.41615 0.03727 -0.40885 0.04121 -0.43516 0.05 C -0.44492 0.05301 -0.45469 0.05394 -0.46432 0.05741 C -0.51497 0.075 -0.45964 0.06482 -0.51745 0.07223 C -0.52578 0.07037 -0.53412 0.06968 -0.54245 0.06667 C -0.553 0.0625 -0.56849 0.04908 -0.57982 0.04815 C -0.6056 0.04561 -0.63125 0.04699 -0.65703 0.0463 L -0.69662 0.04445 L -0.73099 0.0463 C -0.74063 0.04699 -0.75039 0.04885 -0.76016 0.05 C -0.76771 0.0507 -0.77539 0.05116 -0.78307 0.05186 C -0.80495 0.05023 -0.80612 0.05625 -0.82162 0.04074 L -0.82682 0.03148 " pathEditMode="relative" ptsTypes="AAAAAAAAAAAAAAAAAAAAA">
                                      <p:cBhvr>
                                        <p:cTn id="8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0.02685 L -0.01211 0.01204 C -0.00925 0.00949 0.01497 -0.01458 0.02226 -0.01389 C 0.02617 -0.01366 0.02903 -0.00671 0.03268 -0.00463 C 0.05299 0.00625 0.07421 0.01204 0.09414 0.025 L 0.13476 0.05092 C 0.13997 0.05023 0.14544 0.05162 0.15039 0.04907 C 0.19205 0.02708 0.11979 0.04143 0.18684 0.01944 C 0.19752 0.01574 0.20846 0.01805 0.21914 0.01759 C 0.29961 0.06134 0.31276 0.07755 0.38684 0.09167 C 0.40104 0.09421 0.41536 0.09282 0.42955 0.09352 L 0.48789 0.09167 C 0.50742 0.09028 0.52682 0.08657 0.54622 0.08611 L 0.65455 0.08981 C 0.66809 0.08796 0.68177 0.0868 0.69518 0.08426 C 0.75221 0.07268 0.68229 0.08356 0.71809 0.075 C 0.72825 0.07245 0.73828 0.0713 0.7483 0.06944 C 0.76289 0.07176 0.77747 0.07685 0.79205 0.07685 C 0.84804 0.07685 0.84726 0.03634 0.84726 0.07315 " pathEditMode="relative" ptsTypes="AAAAAAAAAAAAAAAAAAA">
                                      <p:cBhvr>
                                        <p:cTn id="9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0.00664 0.80487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83C6DF4-1750-473A-B137-A41972C678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1049495"/>
              </p:ext>
            </p:extLst>
          </p:nvPr>
        </p:nvGraphicFramePr>
        <p:xfrm>
          <a:off x="900674" y="2422777"/>
          <a:ext cx="10269416" cy="3978732"/>
        </p:xfrm>
        <a:graphic>
          <a:graphicData uri="http://schemas.openxmlformats.org/drawingml/2006/table">
            <a:tbl>
              <a:tblPr firstRow="1" firstCol="1" bandRow="1"/>
              <a:tblGrid>
                <a:gridCol w="613933">
                  <a:extLst>
                    <a:ext uri="{9D8B030D-6E8A-4147-A177-3AD203B41FA5}">
                      <a16:colId xmlns:a16="http://schemas.microsoft.com/office/drawing/2014/main" val="948193903"/>
                    </a:ext>
                  </a:extLst>
                </a:gridCol>
                <a:gridCol w="2413586">
                  <a:extLst>
                    <a:ext uri="{9D8B030D-6E8A-4147-A177-3AD203B41FA5}">
                      <a16:colId xmlns:a16="http://schemas.microsoft.com/office/drawing/2014/main" val="1825356332"/>
                    </a:ext>
                  </a:extLst>
                </a:gridCol>
                <a:gridCol w="2413586">
                  <a:extLst>
                    <a:ext uri="{9D8B030D-6E8A-4147-A177-3AD203B41FA5}">
                      <a16:colId xmlns:a16="http://schemas.microsoft.com/office/drawing/2014/main" val="1200443041"/>
                    </a:ext>
                  </a:extLst>
                </a:gridCol>
                <a:gridCol w="2413586">
                  <a:extLst>
                    <a:ext uri="{9D8B030D-6E8A-4147-A177-3AD203B41FA5}">
                      <a16:colId xmlns:a16="http://schemas.microsoft.com/office/drawing/2014/main" val="1186076623"/>
                    </a:ext>
                  </a:extLst>
                </a:gridCol>
                <a:gridCol w="2414725">
                  <a:extLst>
                    <a:ext uri="{9D8B030D-6E8A-4147-A177-3AD203B41FA5}">
                      <a16:colId xmlns:a16="http://schemas.microsoft.com/office/drawing/2014/main" val="4111747573"/>
                    </a:ext>
                  </a:extLst>
                </a:gridCol>
              </a:tblGrid>
              <a:tr h="347848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This word is a good example of …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0447191"/>
                  </a:ext>
                </a:extLst>
              </a:tr>
              <a:tr h="3480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514576"/>
                  </a:ext>
                </a:extLst>
              </a:tr>
              <a:tr h="726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time span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animal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6446065"/>
                  </a:ext>
                </a:extLst>
              </a:tr>
              <a:tr h="726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description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 word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country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2932163"/>
                  </a:ext>
                </a:extLst>
              </a:tr>
              <a:tr h="726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animal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description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 word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3196491"/>
                  </a:ext>
                </a:extLst>
              </a:tr>
              <a:tr h="11036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description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country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 word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greeting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147146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10ACDD-B9F4-4981-A182-C2E41C2128BE}"/>
              </a:ext>
            </a:extLst>
          </p:cNvPr>
          <p:cNvSpPr/>
          <p:nvPr/>
        </p:nvSpPr>
        <p:spPr>
          <a:xfrm>
            <a:off x="1018112" y="1455758"/>
            <a:ext cx="9571907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For each question, put a cross (x) under the type of word you hear. </a:t>
            </a:r>
            <a:b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German word twice. Choose one correct answer only.   </a:t>
            </a:r>
          </a:p>
        </p:txBody>
      </p:sp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80DFC7A-314A-F0BB-B7FE-14FA88F878F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054" y="-35477"/>
            <a:ext cx="958467" cy="1224709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A68729AE-61E2-9264-6507-4CF42E966E37}"/>
              </a:ext>
            </a:extLst>
          </p:cNvPr>
          <p:cNvSpPr txBox="1">
            <a:spLocks/>
          </p:cNvSpPr>
          <p:nvPr/>
        </p:nvSpPr>
        <p:spPr>
          <a:xfrm>
            <a:off x="644541" y="87041"/>
            <a:ext cx="2237996" cy="58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 </a:t>
            </a:r>
            <a:endParaRPr lang="en-GB" sz="2800" kern="0" dirty="0">
              <a:latin typeface="Century Gothic" panose="020B0502020202020204" pitchFamily="34" charset="0"/>
            </a:endParaRPr>
          </a:p>
        </p:txBody>
      </p:sp>
      <p:pic>
        <p:nvPicPr>
          <p:cNvPr id="21" name="Picture 2" descr="Free illustrations of Alien">
            <a:extLst>
              <a:ext uri="{FF2B5EF4-FFF2-40B4-BE49-F238E27FC236}">
                <a16:creationId xmlns:a16="http://schemas.microsoft.com/office/drawing/2014/main" id="{BF141528-21E1-4221-80FC-91493DA42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249" y="946077"/>
            <a:ext cx="1361092" cy="138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9A47A2BE-B189-4217-9BBB-355D829F71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188" y="205129"/>
            <a:ext cx="1370461" cy="1067118"/>
          </a:xfrm>
          <a:prstGeom prst="rect">
            <a:avLst/>
          </a:prstGeom>
        </p:spPr>
      </p:pic>
      <p:sp>
        <p:nvSpPr>
          <p:cNvPr id="23" name="Speech Bubble: Rectangle with Corners Rounded 22">
            <a:hlinkClick r:id="" action="ppaction://noaction">
              <a:snd r:embed="rId6" name="T1_W12F_12.1.wav"/>
            </a:hlinkClick>
            <a:extLst>
              <a:ext uri="{FF2B5EF4-FFF2-40B4-BE49-F238E27FC236}">
                <a16:creationId xmlns:a16="http://schemas.microsoft.com/office/drawing/2014/main" id="{F39FF7B8-70BC-4DF6-AAF3-26B6AD601310}"/>
              </a:ext>
            </a:extLst>
          </p:cNvPr>
          <p:cNvSpPr/>
          <p:nvPr/>
        </p:nvSpPr>
        <p:spPr>
          <a:xfrm>
            <a:off x="4172553" y="576877"/>
            <a:ext cx="5375259" cy="637189"/>
          </a:xfrm>
          <a:prstGeom prst="wedgeRoundRectCallout">
            <a:avLst>
              <a:gd name="adj1" fmla="val -60223"/>
              <a:gd name="adj2" fmla="val -37218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Das </a:t>
            </a:r>
            <a:r>
              <a:rPr lang="en-US" sz="2400" b="1" dirty="0" err="1">
                <a:latin typeface="Century Gothic" panose="020B0502020202020204" pitchFamily="34" charset="0"/>
              </a:rPr>
              <a:t>ist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ein</a:t>
            </a:r>
            <a:r>
              <a:rPr lang="en-US" sz="2400" b="1" dirty="0">
                <a:latin typeface="Century Gothic" panose="020B0502020202020204" pitchFamily="34" charset="0"/>
              </a:rPr>
              <a:t> Quiz </a:t>
            </a:r>
            <a:r>
              <a:rPr lang="en-US" sz="2400" b="1" dirty="0" err="1">
                <a:latin typeface="Century Gothic" panose="020B0502020202020204" pitchFamily="34" charset="0"/>
              </a:rPr>
              <a:t>für</a:t>
            </a:r>
            <a:r>
              <a:rPr lang="en-US" sz="2400" b="1" dirty="0">
                <a:latin typeface="Century Gothic" panose="020B0502020202020204" pitchFamily="34" charset="0"/>
              </a:rPr>
              <a:t> dich, Robbie!</a:t>
            </a:r>
            <a:endParaRPr lang="en-GB" sz="2400" b="1" dirty="0"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hlinkClick r:id="" action="ppaction://noaction">
              <a:snd r:embed="rId7" name="T1_W12F_12.2.wav"/>
            </a:hlinkClick>
            <a:extLst>
              <a:ext uri="{FF2B5EF4-FFF2-40B4-BE49-F238E27FC236}">
                <a16:creationId xmlns:a16="http://schemas.microsoft.com/office/drawing/2014/main" id="{55EE9022-D5E3-464B-A4A8-866C1B836A5D}"/>
              </a:ext>
            </a:extLst>
          </p:cNvPr>
          <p:cNvSpPr/>
          <p:nvPr/>
        </p:nvSpPr>
        <p:spPr>
          <a:xfrm>
            <a:off x="959324" y="324921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9" name="Rectangle 8">
            <a:hlinkClick r:id="" action="ppaction://noaction">
              <a:snd r:embed="rId8" name="T1_W12F_12.3.wav"/>
            </a:hlinkClick>
            <a:extLst>
              <a:ext uri="{FF2B5EF4-FFF2-40B4-BE49-F238E27FC236}">
                <a16:creationId xmlns:a16="http://schemas.microsoft.com/office/drawing/2014/main" id="{5EA44F4B-261C-47AD-9F52-F210415EE11E}"/>
              </a:ext>
            </a:extLst>
          </p:cNvPr>
          <p:cNvSpPr/>
          <p:nvPr/>
        </p:nvSpPr>
        <p:spPr>
          <a:xfrm>
            <a:off x="963740" y="3976385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0" name="Rectangle 9">
            <a:hlinkClick r:id="" action="ppaction://noaction">
              <a:snd r:embed="rId9" name="T1_W12F_12.4.wav"/>
            </a:hlinkClick>
            <a:extLst>
              <a:ext uri="{FF2B5EF4-FFF2-40B4-BE49-F238E27FC236}">
                <a16:creationId xmlns:a16="http://schemas.microsoft.com/office/drawing/2014/main" id="{635EBD65-6C99-4920-9BAE-26CAB08B96FE}"/>
              </a:ext>
            </a:extLst>
          </p:cNvPr>
          <p:cNvSpPr/>
          <p:nvPr/>
        </p:nvSpPr>
        <p:spPr>
          <a:xfrm>
            <a:off x="959324" y="4760793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1" name="Rectangle 10">
            <a:hlinkClick r:id="" action="ppaction://noaction">
              <a:snd r:embed="rId10" name="T1_W12F_12.5.wav"/>
            </a:hlinkClick>
            <a:extLst>
              <a:ext uri="{FF2B5EF4-FFF2-40B4-BE49-F238E27FC236}">
                <a16:creationId xmlns:a16="http://schemas.microsoft.com/office/drawing/2014/main" id="{AAD4A40F-74FE-4269-B6B5-F7C9DFBB0CD6}"/>
              </a:ext>
            </a:extLst>
          </p:cNvPr>
          <p:cNvSpPr/>
          <p:nvPr/>
        </p:nvSpPr>
        <p:spPr>
          <a:xfrm>
            <a:off x="963122" y="5686535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5CCBC0-E974-E350-1325-BD8EB2C4BD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35788" y="3458519"/>
            <a:ext cx="333374" cy="330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FC5FF9-4472-E4D3-06A4-C85AFB9430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47958" y="4185691"/>
            <a:ext cx="333374" cy="3306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854226-7E2E-CD01-97E6-9427B1EE7F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42568" y="4919678"/>
            <a:ext cx="333374" cy="3306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7F0064D-3F22-7076-0FC3-A685A48EE8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1667" y="5857800"/>
            <a:ext cx="333374" cy="3306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A72166-035F-49FE-6A1C-D9C7C07612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288" y="137265"/>
            <a:ext cx="524301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91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83C6DF4-1750-473A-B137-A41972C678CB}"/>
              </a:ext>
            </a:extLst>
          </p:cNvPr>
          <p:cNvGraphicFramePr>
            <a:graphicFrameLocks noGrp="1"/>
          </p:cNvGraphicFramePr>
          <p:nvPr/>
        </p:nvGraphicFramePr>
        <p:xfrm>
          <a:off x="998464" y="2218087"/>
          <a:ext cx="10269416" cy="4029868"/>
        </p:xfrm>
        <a:graphic>
          <a:graphicData uri="http://schemas.openxmlformats.org/drawingml/2006/table">
            <a:tbl>
              <a:tblPr firstRow="1" firstCol="1" bandRow="1"/>
              <a:tblGrid>
                <a:gridCol w="613933">
                  <a:extLst>
                    <a:ext uri="{9D8B030D-6E8A-4147-A177-3AD203B41FA5}">
                      <a16:colId xmlns:a16="http://schemas.microsoft.com/office/drawing/2014/main" val="948193903"/>
                    </a:ext>
                  </a:extLst>
                </a:gridCol>
                <a:gridCol w="2413586">
                  <a:extLst>
                    <a:ext uri="{9D8B030D-6E8A-4147-A177-3AD203B41FA5}">
                      <a16:colId xmlns:a16="http://schemas.microsoft.com/office/drawing/2014/main" val="1825356332"/>
                    </a:ext>
                  </a:extLst>
                </a:gridCol>
                <a:gridCol w="2413586">
                  <a:extLst>
                    <a:ext uri="{9D8B030D-6E8A-4147-A177-3AD203B41FA5}">
                      <a16:colId xmlns:a16="http://schemas.microsoft.com/office/drawing/2014/main" val="1200443041"/>
                    </a:ext>
                  </a:extLst>
                </a:gridCol>
                <a:gridCol w="2413586">
                  <a:extLst>
                    <a:ext uri="{9D8B030D-6E8A-4147-A177-3AD203B41FA5}">
                      <a16:colId xmlns:a16="http://schemas.microsoft.com/office/drawing/2014/main" val="1186076623"/>
                    </a:ext>
                  </a:extLst>
                </a:gridCol>
                <a:gridCol w="2414725">
                  <a:extLst>
                    <a:ext uri="{9D8B030D-6E8A-4147-A177-3AD203B41FA5}">
                      <a16:colId xmlns:a16="http://schemas.microsoft.com/office/drawing/2014/main" val="4111747573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This word is a good example of …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0447191"/>
                  </a:ext>
                </a:extLst>
              </a:tr>
              <a:tr h="3285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514576"/>
                  </a:ext>
                </a:extLst>
              </a:tr>
              <a:tr h="8003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greeting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country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6446065"/>
                  </a:ext>
                </a:extLst>
              </a:tr>
              <a:tr h="6855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greeting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animal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2932163"/>
                  </a:ext>
                </a:extLst>
              </a:tr>
              <a:tr h="8729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country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greeting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 word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3196491"/>
                  </a:ext>
                </a:extLst>
              </a:tr>
              <a:tr h="10416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animal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147146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hlinkClick r:id="" action="ppaction://noaction">
              <a:snd r:embed="rId3" name="T1_W12F_12.6.wav"/>
            </a:hlinkClick>
            <a:extLst>
              <a:ext uri="{FF2B5EF4-FFF2-40B4-BE49-F238E27FC236}">
                <a16:creationId xmlns:a16="http://schemas.microsoft.com/office/drawing/2014/main" id="{55EE9022-D5E3-464B-A4A8-866C1B836A5D}"/>
              </a:ext>
            </a:extLst>
          </p:cNvPr>
          <p:cNvSpPr/>
          <p:nvPr/>
        </p:nvSpPr>
        <p:spPr>
          <a:xfrm>
            <a:off x="1058624" y="304359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200" b="1" kern="0" dirty="0">
                <a:solidFill>
                  <a:srgbClr val="FFFFFF"/>
                </a:solidFill>
                <a:latin typeface="Century Gothic" panose="020B0502020202020204" pitchFamily="34" charset="0"/>
                <a:sym typeface="Arial"/>
              </a:rPr>
              <a:t>5</a:t>
            </a:r>
            <a:endParaRPr kumimoji="0" lang="en-GB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9" name="Rectangle 8">
            <a:hlinkClick r:id="" action="ppaction://noaction">
              <a:snd r:embed="rId4" name="T1_W12F_12.7.wav"/>
            </a:hlinkClick>
            <a:extLst>
              <a:ext uri="{FF2B5EF4-FFF2-40B4-BE49-F238E27FC236}">
                <a16:creationId xmlns:a16="http://schemas.microsoft.com/office/drawing/2014/main" id="{5EA44F4B-261C-47AD-9F52-F210415EE11E}"/>
              </a:ext>
            </a:extLst>
          </p:cNvPr>
          <p:cNvSpPr/>
          <p:nvPr/>
        </p:nvSpPr>
        <p:spPr>
          <a:xfrm>
            <a:off x="1058624" y="3814408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200" b="1" kern="0" dirty="0">
                <a:solidFill>
                  <a:srgbClr val="FFFFFF"/>
                </a:solidFill>
                <a:latin typeface="Century Gothic" panose="020B0502020202020204" pitchFamily="34" charset="0"/>
                <a:sym typeface="Arial"/>
              </a:rPr>
              <a:t>6</a:t>
            </a:r>
            <a:endParaRPr kumimoji="0" lang="en-GB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Rectangle 9">
            <a:hlinkClick r:id="" action="ppaction://noaction">
              <a:snd r:embed="rId5" name="T1_W12F_12.8.wav"/>
            </a:hlinkClick>
            <a:extLst>
              <a:ext uri="{FF2B5EF4-FFF2-40B4-BE49-F238E27FC236}">
                <a16:creationId xmlns:a16="http://schemas.microsoft.com/office/drawing/2014/main" id="{635EBD65-6C99-4920-9BAE-26CAB08B96FE}"/>
              </a:ext>
            </a:extLst>
          </p:cNvPr>
          <p:cNvSpPr/>
          <p:nvPr/>
        </p:nvSpPr>
        <p:spPr>
          <a:xfrm>
            <a:off x="1078272" y="4598816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200" b="1" kern="0" dirty="0">
                <a:solidFill>
                  <a:srgbClr val="FFFFFF"/>
                </a:solidFill>
                <a:latin typeface="Century Gothic" panose="020B0502020202020204" pitchFamily="34" charset="0"/>
                <a:sym typeface="Arial"/>
              </a:rPr>
              <a:t>7</a:t>
            </a:r>
            <a:endParaRPr kumimoji="0" lang="en-GB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>
            <a:hlinkClick r:id="" action="ppaction://noaction">
              <a:snd r:embed="rId6" name="T1_W12F_12.9.wav"/>
            </a:hlinkClick>
            <a:extLst>
              <a:ext uri="{FF2B5EF4-FFF2-40B4-BE49-F238E27FC236}">
                <a16:creationId xmlns:a16="http://schemas.microsoft.com/office/drawing/2014/main" id="{AAD4A40F-74FE-4269-B6B5-F7C9DFBB0CD6}"/>
              </a:ext>
            </a:extLst>
          </p:cNvPr>
          <p:cNvSpPr/>
          <p:nvPr/>
        </p:nvSpPr>
        <p:spPr>
          <a:xfrm>
            <a:off x="1082070" y="5523373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200" b="1" kern="0" dirty="0">
                <a:solidFill>
                  <a:srgbClr val="FFFFFF"/>
                </a:solidFill>
                <a:latin typeface="Century Gothic" panose="020B0502020202020204" pitchFamily="34" charset="0"/>
                <a:sym typeface="Arial"/>
              </a:rPr>
              <a:t>8</a:t>
            </a:r>
            <a:endParaRPr kumimoji="0" lang="en-GB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80DFC7A-314A-F0BB-B7FE-14FA88F878F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054" y="-35477"/>
            <a:ext cx="958467" cy="1224709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A95C317E-F4B7-5A98-04A5-725EFE3601A5}"/>
              </a:ext>
            </a:extLst>
          </p:cNvPr>
          <p:cNvSpPr txBox="1">
            <a:spLocks/>
          </p:cNvSpPr>
          <p:nvPr/>
        </p:nvSpPr>
        <p:spPr>
          <a:xfrm>
            <a:off x="644541" y="87041"/>
            <a:ext cx="2237996" cy="58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 </a:t>
            </a:r>
            <a:endParaRPr lang="en-GB" sz="2800" kern="0" dirty="0">
              <a:latin typeface="Century Gothic" panose="020B0502020202020204" pitchFamily="34" charset="0"/>
            </a:endParaRPr>
          </a:p>
        </p:txBody>
      </p:sp>
      <p:pic>
        <p:nvPicPr>
          <p:cNvPr id="16" name="Picture 2" descr="Free illustrations of Alien">
            <a:extLst>
              <a:ext uri="{FF2B5EF4-FFF2-40B4-BE49-F238E27FC236}">
                <a16:creationId xmlns:a16="http://schemas.microsoft.com/office/drawing/2014/main" id="{55488E9C-C871-4CD1-9362-9539C23B4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4531"/>
            <a:ext cx="1361092" cy="138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3D8B32-CC9C-8283-FE79-426AD84A55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4192" y="3231525"/>
            <a:ext cx="333374" cy="330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27375B-90C6-FD8F-E02A-F84363216B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4192" y="3964957"/>
            <a:ext cx="333374" cy="330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ACC5BF-F6D0-3379-8F94-FF57855787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5850" y="4808122"/>
            <a:ext cx="333374" cy="3306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C06F84E-841E-6E0D-7B66-CE19B56D24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5850" y="5751404"/>
            <a:ext cx="333374" cy="3306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2DB18E-7278-6F05-10CF-F1C8A01F85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288" y="137265"/>
            <a:ext cx="524301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3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wdj\Google Drive\Primary\Y5 SoW\From Tracy\Pronouns\i.png">
            <a:extLst>
              <a:ext uri="{FF2B5EF4-FFF2-40B4-BE49-F238E27FC236}">
                <a16:creationId xmlns:a16="http://schemas.microsoft.com/office/drawing/2014/main" id="{E4DF9642-1F22-4221-A7CC-A0A2D81EB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65" y="2723189"/>
            <a:ext cx="704610" cy="164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FC97FD1-76FF-48AF-9894-BB086E5DF19A}"/>
              </a:ext>
            </a:extLst>
          </p:cNvPr>
          <p:cNvGrpSpPr/>
          <p:nvPr/>
        </p:nvGrpSpPr>
        <p:grpSpPr>
          <a:xfrm>
            <a:off x="165566" y="975542"/>
            <a:ext cx="1352709" cy="1471860"/>
            <a:chOff x="300038" y="2473418"/>
            <a:chExt cx="660212" cy="820081"/>
          </a:xfrm>
        </p:grpSpPr>
        <p:pic>
          <p:nvPicPr>
            <p:cNvPr id="7" name="Picture 2" descr="C:\Users\wdj\Google Drive\Primary\Y5 SoW\From Tracy\Pronouns\you.png">
              <a:extLst>
                <a:ext uri="{FF2B5EF4-FFF2-40B4-BE49-F238E27FC236}">
                  <a16:creationId xmlns:a16="http://schemas.microsoft.com/office/drawing/2014/main" id="{F0D2C1C0-9850-4B13-8B2E-E65A163556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58"/>
            <a:stretch/>
          </p:blipFill>
          <p:spPr bwMode="auto">
            <a:xfrm>
              <a:off x="300038" y="2479336"/>
              <a:ext cx="409646" cy="742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C:\Users\wdj\Google Drive\Primary\Y5 SoW\From Tracy\Pronouns\he.png">
              <a:extLst>
                <a:ext uri="{FF2B5EF4-FFF2-40B4-BE49-F238E27FC236}">
                  <a16:creationId xmlns:a16="http://schemas.microsoft.com/office/drawing/2014/main" id="{7876829B-8393-4901-A6AE-219F1067DE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09" r="38341"/>
            <a:stretch/>
          </p:blipFill>
          <p:spPr bwMode="auto">
            <a:xfrm>
              <a:off x="650486" y="2473418"/>
              <a:ext cx="309764" cy="820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BD64951-69A7-4803-B4E2-33CC9049894C}"/>
              </a:ext>
            </a:extLst>
          </p:cNvPr>
          <p:cNvSpPr txBox="1"/>
          <p:nvPr/>
        </p:nvSpPr>
        <p:spPr>
          <a:xfrm>
            <a:off x="1956708" y="3913184"/>
            <a:ext cx="5662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have on 30 February (my) birthday 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ED9762-61C7-40EF-B220-9FD8C0038BD6}"/>
              </a:ext>
            </a:extLst>
          </p:cNvPr>
          <p:cNvSpPr txBox="1"/>
          <p:nvPr/>
        </p:nvSpPr>
        <p:spPr>
          <a:xfrm>
            <a:off x="1839689" y="5879994"/>
            <a:ext cx="6606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She </a:t>
            </a:r>
            <a:r>
              <a:rPr lang="en-GB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has on 17 May (her) birthday!</a:t>
            </a:r>
            <a:endParaRPr kumimoji="0" lang="en-GB" sz="2800" b="0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96B872-F474-4E79-BC4F-0B483932B36C}"/>
              </a:ext>
            </a:extLst>
          </p:cNvPr>
          <p:cNvSpPr txBox="1"/>
          <p:nvPr/>
        </p:nvSpPr>
        <p:spPr>
          <a:xfrm>
            <a:off x="1839688" y="1976143"/>
            <a:ext cx="7077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have on the eight of March (your) birthday.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0D7C92-0C97-48AB-9EEA-4B3178EDAFBD}"/>
              </a:ext>
            </a:extLst>
          </p:cNvPr>
          <p:cNvSpPr txBox="1"/>
          <p:nvPr/>
        </p:nvSpPr>
        <p:spPr>
          <a:xfrm>
            <a:off x="1693809" y="1272667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AB5848-EB1B-4670-B0E2-9E79D3DF3EC7}"/>
              </a:ext>
            </a:extLst>
          </p:cNvPr>
          <p:cNvSpPr txBox="1"/>
          <p:nvPr/>
        </p:nvSpPr>
        <p:spPr>
          <a:xfrm>
            <a:off x="1602890" y="3195386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2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FCF14F-26E1-4375-8DC0-F41AAF9BF3DF}"/>
              </a:ext>
            </a:extLst>
          </p:cNvPr>
          <p:cNvSpPr txBox="1"/>
          <p:nvPr/>
        </p:nvSpPr>
        <p:spPr>
          <a:xfrm>
            <a:off x="1702582" y="5233195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3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507204" y="44587"/>
            <a:ext cx="3742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Schreib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auf Deutsch.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A3890D-C288-44D2-B7E2-9B9D7FA2F14B}"/>
              </a:ext>
            </a:extLst>
          </p:cNvPr>
          <p:cNvSpPr txBox="1"/>
          <p:nvPr/>
        </p:nvSpPr>
        <p:spPr>
          <a:xfrm>
            <a:off x="2143619" y="5272052"/>
            <a:ext cx="7108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Sie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hat</a:t>
            </a:r>
            <a:r>
              <a:rPr lang="es-AR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am </a:t>
            </a:r>
            <a:r>
              <a:rPr lang="es-AR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siebzehnten</a:t>
            </a:r>
            <a:r>
              <a:rPr lang="es-AR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Mai </a:t>
            </a:r>
            <a:r>
              <a:rPr lang="es-AR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Geburtstag</a:t>
            </a:r>
            <a:r>
              <a:rPr lang="es-AR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!</a:t>
            </a:r>
            <a:endParaRPr kumimoji="0" lang="es-AR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117850-D006-4562-A7E8-B068C9CCE3E1}"/>
              </a:ext>
            </a:extLst>
          </p:cNvPr>
          <p:cNvSpPr txBox="1"/>
          <p:nvPr/>
        </p:nvSpPr>
        <p:spPr>
          <a:xfrm>
            <a:off x="2155965" y="1344006"/>
            <a:ext cx="68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Du hast am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achten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März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Geburtstag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D4D3F3-2603-429B-BF87-50261421E514}"/>
              </a:ext>
            </a:extLst>
          </p:cNvPr>
          <p:cNvSpPr txBox="1"/>
          <p:nvPr/>
        </p:nvSpPr>
        <p:spPr>
          <a:xfrm>
            <a:off x="2050433" y="3194918"/>
            <a:ext cx="80153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Ich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habe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am </a:t>
            </a:r>
            <a:r>
              <a:rPr lang="es-AR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dreißigsten</a:t>
            </a:r>
            <a:r>
              <a:rPr lang="es-AR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Februar</a:t>
            </a:r>
            <a:r>
              <a:rPr lang="es-AR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Geburtstag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2D6A3C-AE49-4B93-894B-52D70908C966}"/>
              </a:ext>
            </a:extLst>
          </p:cNvPr>
          <p:cNvSpPr txBox="1"/>
          <p:nvPr/>
        </p:nvSpPr>
        <p:spPr>
          <a:xfrm>
            <a:off x="1518733" y="517632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C0AE4D-F2CC-4E5E-881F-9617A5BB68BF}"/>
              </a:ext>
            </a:extLst>
          </p:cNvPr>
          <p:cNvSpPr txBox="1"/>
          <p:nvPr/>
        </p:nvSpPr>
        <p:spPr>
          <a:xfrm>
            <a:off x="1518732" y="2411593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A41F83-AC28-47E6-B4B2-BD87D17CF7F9}"/>
              </a:ext>
            </a:extLst>
          </p:cNvPr>
          <p:cNvSpPr txBox="1"/>
          <p:nvPr/>
        </p:nvSpPr>
        <p:spPr>
          <a:xfrm>
            <a:off x="1614950" y="4450125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2" name="Picture 2" descr="C:\Users\wdj\Google Drive\Primary\Y5 SoW\From Tracy\Pronouns\she.png">
            <a:extLst>
              <a:ext uri="{FF2B5EF4-FFF2-40B4-BE49-F238E27FC236}">
                <a16:creationId xmlns:a16="http://schemas.microsoft.com/office/drawing/2014/main" id="{F8E496E6-448E-45EC-9891-E1DEDF5C3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77" y="4979633"/>
            <a:ext cx="1441114" cy="109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itle 2">
            <a:extLst>
              <a:ext uri="{FF2B5EF4-FFF2-40B4-BE49-F238E27FC236}">
                <a16:creationId xmlns:a16="http://schemas.microsoft.com/office/drawing/2014/main" id="{A07B77A2-087B-4C31-8349-A1BF802D89D6}"/>
              </a:ext>
            </a:extLst>
          </p:cNvPr>
          <p:cNvSpPr txBox="1">
            <a:spLocks/>
          </p:cNvSpPr>
          <p:nvPr/>
        </p:nvSpPr>
        <p:spPr>
          <a:xfrm>
            <a:off x="10623839" y="975542"/>
            <a:ext cx="1552414" cy="4085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Graphic 35" descr="Blackboard">
            <a:extLst>
              <a:ext uri="{FF2B5EF4-FFF2-40B4-BE49-F238E27FC236}">
                <a16:creationId xmlns:a16="http://schemas.microsoft.com/office/drawing/2014/main" id="{E3085AD7-7431-428E-BF5B-88094B1F8B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19121" y="-110706"/>
            <a:ext cx="1256675" cy="1256675"/>
          </a:xfrm>
          <a:prstGeom prst="rect">
            <a:avLst/>
          </a:prstGeom>
        </p:spPr>
      </p:pic>
      <p:pic>
        <p:nvPicPr>
          <p:cNvPr id="11266" name="Picture 2" descr="Free vector graphics of Fireworks">
            <a:extLst>
              <a:ext uri="{FF2B5EF4-FFF2-40B4-BE49-F238E27FC236}">
                <a16:creationId xmlns:a16="http://schemas.microsoft.com/office/drawing/2014/main" id="{FB5BE706-DD3D-3D89-BA31-DF700A6D2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4074" y="3704355"/>
            <a:ext cx="1754855" cy="170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Free vector graphics of Birthday">
            <a:extLst>
              <a:ext uri="{FF2B5EF4-FFF2-40B4-BE49-F238E27FC236}">
                <a16:creationId xmlns:a16="http://schemas.microsoft.com/office/drawing/2014/main" id="{897ABEB5-93C1-ACD1-06FD-26462A235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99" y="1179803"/>
            <a:ext cx="1607888" cy="157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EE2ADF-0B77-AC2E-70F7-4F49C07CD0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886" y="82165"/>
            <a:ext cx="524301" cy="481626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3C0C4C63-2970-4DB9-8C5F-C8BFBE7B0861}"/>
              </a:ext>
            </a:extLst>
          </p:cNvPr>
          <p:cNvSpPr/>
          <p:nvPr/>
        </p:nvSpPr>
        <p:spPr>
          <a:xfrm>
            <a:off x="7380669" y="98223"/>
            <a:ext cx="1878904" cy="1047746"/>
          </a:xfrm>
          <a:prstGeom prst="wedgeRoundRectCallout">
            <a:avLst>
              <a:gd name="adj1" fmla="val -157500"/>
              <a:gd name="adj2" fmla="val 81628"/>
              <a:gd name="adj3" fmla="val 16667"/>
            </a:avLst>
          </a:prstGeom>
          <a:solidFill>
            <a:srgbClr val="00206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Write any numbers as words! </a:t>
            </a:r>
            <a:r>
              <a:rPr lang="en-GB" sz="2000" dirty="0">
                <a:latin typeface="Century Gothic" panose="020B0502020202020204" pitchFamily="34" charset="0"/>
                <a:sym typeface="Wingdings" panose="05000000000000000000" pitchFamily="2" charset="2"/>
              </a:rPr>
              <a:t></a:t>
            </a:r>
            <a:endParaRPr lang="en-GB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62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A7DB3A0-87FD-8B68-C77D-8E176B231416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3187308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3709" y="5934"/>
            <a:ext cx="1968291" cy="50785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666272" y="304800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long [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u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26415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810826" y="4816825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ß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022798" y="4783897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Dr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ck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3DBAA9E5-A0EE-008C-D99B-EFEC894EDD6B}"/>
              </a:ext>
            </a:extLst>
          </p:cNvPr>
          <p:cNvSpPr/>
          <p:nvPr/>
        </p:nvSpPr>
        <p:spPr>
          <a:xfrm>
            <a:off x="6534222" y="331203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short [</a:t>
            </a:r>
            <a:r>
              <a:rPr lang="en-GB" sz="66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353DDB-07A6-9217-A9BB-A13CBE6C7017}"/>
              </a:ext>
            </a:extLst>
          </p:cNvPr>
          <p:cNvSpPr txBox="1"/>
          <p:nvPr/>
        </p:nvSpPr>
        <p:spPr>
          <a:xfrm>
            <a:off x="1178775" y="5661575"/>
            <a:ext cx="3420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[foot]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D7D9E6-22E9-9F72-C020-D6E6F6465906}"/>
              </a:ext>
            </a:extLst>
          </p:cNvPr>
          <p:cNvSpPr txBox="1"/>
          <p:nvPr/>
        </p:nvSpPr>
        <p:spPr>
          <a:xfrm>
            <a:off x="7960984" y="5543014"/>
            <a:ext cx="2508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rgbClr val="002060"/>
                </a:solidFill>
                <a:latin typeface="Century Gothic" panose="020B0502020202020204" pitchFamily="34" charset="0"/>
              </a:rPr>
              <a:t>[pressure]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CF8079C-B10C-A26A-DA45-325CF482AD71}"/>
              </a:ext>
            </a:extLst>
          </p:cNvPr>
          <p:cNvSpPr txBox="1">
            <a:spLocks/>
          </p:cNvSpPr>
          <p:nvPr/>
        </p:nvSpPr>
        <p:spPr>
          <a:xfrm>
            <a:off x="592600" y="-153593"/>
            <a:ext cx="2384353" cy="67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2000" kern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DB35CB-0183-CC77-181A-14CC96608D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9193" y="2433348"/>
            <a:ext cx="2163133" cy="15851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45ED91-D036-50D3-E547-24E23E13D4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776" y="2703533"/>
            <a:ext cx="2067791" cy="13149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1101C1-B268-1D1C-1C6F-B0A0DD7135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23" y="10602"/>
            <a:ext cx="524301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1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3" grpId="0" animBg="1"/>
      <p:bldP spid="9" grpId="0" animBg="1"/>
      <p:bldP spid="12" grpId="0"/>
      <p:bldP spid="13" grpId="0"/>
      <p:bldP spid="18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307" y="25001"/>
            <a:ext cx="1968291" cy="50785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666271" y="304800"/>
            <a:ext cx="700987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long [</a:t>
            </a:r>
            <a:r>
              <a:rPr lang="en-GB" sz="66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26415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904040" y="4837817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ten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011270" y="4786738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ktuell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3DBAA9E5-A0EE-008C-D99B-EFEC894EDD6B}"/>
              </a:ext>
            </a:extLst>
          </p:cNvPr>
          <p:cNvSpPr/>
          <p:nvPr/>
        </p:nvSpPr>
        <p:spPr>
          <a:xfrm>
            <a:off x="6597298" y="304800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short [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ABA4E5-885D-168C-3C0C-1731D27A0D04}"/>
              </a:ext>
            </a:extLst>
          </p:cNvPr>
          <p:cNvSpPr txBox="1"/>
          <p:nvPr/>
        </p:nvSpPr>
        <p:spPr>
          <a:xfrm>
            <a:off x="8107986" y="5653425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[current]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A7DCA5-5F9C-8078-CDE0-52C231CEC01D}"/>
              </a:ext>
            </a:extLst>
          </p:cNvPr>
          <p:cNvSpPr txBox="1"/>
          <p:nvPr/>
        </p:nvSpPr>
        <p:spPr>
          <a:xfrm>
            <a:off x="1916321" y="5692657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[data]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7A55EC-8263-D3AB-7D5A-BF033FAC6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8618" y="2668044"/>
            <a:ext cx="1979723" cy="1521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71A6F5-F7A0-3BD9-DFD7-6FFDCB0510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8628" y="1747854"/>
            <a:ext cx="1612991" cy="2523995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E3D97AC7-2A6E-9AF2-6963-6C3A8766E9DC}"/>
              </a:ext>
            </a:extLst>
          </p:cNvPr>
          <p:cNvSpPr/>
          <p:nvPr/>
        </p:nvSpPr>
        <p:spPr>
          <a:xfrm>
            <a:off x="34402" y="10885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143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3" grpId="0" animBg="1"/>
      <p:bldP spid="9" grpId="0" animBg="1"/>
      <p:bldP spid="12" grpId="0"/>
      <p:bldP spid="13" grpId="0"/>
      <p:bldP spid="18" grpId="0"/>
      <p:bldP spid="14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3709" y="6208"/>
            <a:ext cx="1968291" cy="50785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646604" y="492228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long [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26415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932633" y="4818160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len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088278" y="4799400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Erf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lg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3DBAA9E5-A0EE-008C-D99B-EFEC894EDD6B}"/>
              </a:ext>
            </a:extLst>
          </p:cNvPr>
          <p:cNvSpPr/>
          <p:nvPr/>
        </p:nvSpPr>
        <p:spPr>
          <a:xfrm>
            <a:off x="6599702" y="430173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short  [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4A5CA4-2D87-34C7-2B9A-F9AC347D6519}"/>
              </a:ext>
            </a:extLst>
          </p:cNvPr>
          <p:cNvSpPr txBox="1"/>
          <p:nvPr/>
        </p:nvSpPr>
        <p:spPr>
          <a:xfrm>
            <a:off x="8066128" y="5615008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 success)]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30BD93-5475-9C1D-CDF8-7F5C6FB1E5A2}"/>
              </a:ext>
            </a:extLst>
          </p:cNvPr>
          <p:cNvSpPr txBox="1"/>
          <p:nvPr/>
        </p:nvSpPr>
        <p:spPr>
          <a:xfrm>
            <a:off x="1860610" y="5610012"/>
            <a:ext cx="2840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[to fetch, fetching]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B0D7D9-8097-6108-5B6A-382CDE94E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9371" y="2529472"/>
            <a:ext cx="3355200" cy="167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112538-7B19-D916-7ADA-43DD00C019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0610" y="2103875"/>
            <a:ext cx="1757941" cy="21636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3A8736-197D-C534-2A53-ACB3FBD249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56" y="32437"/>
            <a:ext cx="524301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5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3" grpId="0" animBg="1"/>
      <p:bldP spid="9" grpId="0" animBg="1"/>
      <p:bldP spid="12" grpId="0"/>
      <p:bldP spid="13" grpId="0"/>
      <p:bldP spid="18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307" y="6208"/>
            <a:ext cx="1968291" cy="50785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226845" y="451272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[</a:t>
            </a:r>
            <a:r>
              <a:rPr kumimoji="0" lang="en-GB" sz="66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ei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26415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646605" y="4767157"/>
            <a:ext cx="4693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ei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119555" y="476715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anb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ie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ten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3DBAA9E5-A0EE-008C-D99B-EFEC894EDD6B}"/>
              </a:ext>
            </a:extLst>
          </p:cNvPr>
          <p:cNvSpPr/>
          <p:nvPr/>
        </p:nvSpPr>
        <p:spPr>
          <a:xfrm>
            <a:off x="6185268" y="427382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[</a:t>
            </a:r>
            <a:r>
              <a:rPr kumimoji="0" lang="en-GB" sz="66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F744DB-ABDB-CA5C-4E21-C14AFC9AA223}"/>
              </a:ext>
            </a:extLst>
          </p:cNvPr>
          <p:cNvSpPr txBox="1"/>
          <p:nvPr/>
        </p:nvSpPr>
        <p:spPr>
          <a:xfrm>
            <a:off x="7233527" y="5652700"/>
            <a:ext cx="4253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[to offer, offering, to be enough]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084EF3-4FF7-D6F6-DB20-570BEC2DAE7D}"/>
              </a:ext>
            </a:extLst>
          </p:cNvPr>
          <p:cNvSpPr txBox="1"/>
          <p:nvPr/>
        </p:nvSpPr>
        <p:spPr>
          <a:xfrm>
            <a:off x="1085703" y="5791165"/>
            <a:ext cx="4253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[rich]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57B159-65DD-DAB1-8515-064D3576DF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228" y="2374408"/>
            <a:ext cx="1759850" cy="21091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571294-D168-1BB7-7D05-AB880BD108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7503" y="2190991"/>
            <a:ext cx="1910269" cy="1749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605D96-758A-DAE4-56DE-F7D6C590D5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02" y="32437"/>
            <a:ext cx="524301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7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3" grpId="0" animBg="1"/>
      <p:bldP spid="9" grpId="0" animBg="1"/>
      <p:bldP spid="12" grpId="0"/>
      <p:bldP spid="13" grpId="0"/>
      <p:bldP spid="18" grpId="0"/>
      <p:bldP spid="14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6977" y="-30809"/>
            <a:ext cx="1968291" cy="50785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75014" y="383107"/>
            <a:ext cx="5518151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long [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26415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6996622" y="4823207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W</a:t>
            </a:r>
            <a:r>
              <a:rPr lang="en-GB" sz="6000" dirty="0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lt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1109705" y="4820892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W</a:t>
            </a:r>
            <a:r>
              <a:rPr lang="en-GB" sz="6000" dirty="0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3DBAA9E5-A0EE-008C-D99B-EFEC894EDD6B}"/>
              </a:ext>
            </a:extLst>
          </p:cNvPr>
          <p:cNvSpPr/>
          <p:nvPr/>
        </p:nvSpPr>
        <p:spPr>
          <a:xfrm>
            <a:off x="6195090" y="304800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short [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157C80-C7FB-5CA3-4406-87AEC145445E}"/>
              </a:ext>
            </a:extLst>
          </p:cNvPr>
          <p:cNvSpPr txBox="1"/>
          <p:nvPr/>
        </p:nvSpPr>
        <p:spPr>
          <a:xfrm>
            <a:off x="1872174" y="5612745"/>
            <a:ext cx="2733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[path]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93E8D9-9926-43EC-E5A5-3ABD771F55E6}"/>
              </a:ext>
            </a:extLst>
          </p:cNvPr>
          <p:cNvSpPr txBox="1"/>
          <p:nvPr/>
        </p:nvSpPr>
        <p:spPr>
          <a:xfrm>
            <a:off x="7746824" y="5660421"/>
            <a:ext cx="2733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[world]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4C84E4-F533-877D-B69F-F9E7C240D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8761" y="2148720"/>
            <a:ext cx="2180221" cy="22078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522CBF-9D90-7DAF-F9F9-55541EEC9E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469033" y="2129512"/>
            <a:ext cx="1485844" cy="22270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CF80C5-FD19-3F04-136B-070C6ADC5D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17" y="63987"/>
            <a:ext cx="524301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3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3" grpId="0" animBg="1"/>
      <p:bldP spid="9" grpId="0" animBg="1"/>
      <p:bldP spid="12" grpId="0"/>
      <p:bldP spid="13" grpId="0"/>
      <p:bldP spid="18" grpId="0"/>
      <p:bldP spid="15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307" y="10231"/>
            <a:ext cx="1968291" cy="50785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273416" y="401313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long [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26415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7254240" y="4780690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dr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nnen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948878" y="4758674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relat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3DBAA9E5-A0EE-008C-D99B-EFEC894EDD6B}"/>
              </a:ext>
            </a:extLst>
          </p:cNvPr>
          <p:cNvSpPr/>
          <p:nvPr/>
        </p:nvSpPr>
        <p:spPr>
          <a:xfrm>
            <a:off x="6195090" y="350702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short [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D889F5-1CC3-345C-46BA-FBCF5C650B9F}"/>
              </a:ext>
            </a:extLst>
          </p:cNvPr>
          <p:cNvSpPr txBox="1"/>
          <p:nvPr/>
        </p:nvSpPr>
        <p:spPr>
          <a:xfrm>
            <a:off x="8138244" y="5639074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[inside]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246861-91D8-330A-A9BC-312F754318AA}"/>
              </a:ext>
            </a:extLst>
          </p:cNvPr>
          <p:cNvSpPr txBox="1"/>
          <p:nvPr/>
        </p:nvSpPr>
        <p:spPr>
          <a:xfrm>
            <a:off x="1819480" y="5676490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[relatively]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07DA1FB1-6DD8-A9DD-B0A6-993938C2F59B}"/>
              </a:ext>
            </a:extLst>
          </p:cNvPr>
          <p:cNvSpPr/>
          <p:nvPr/>
        </p:nvSpPr>
        <p:spPr>
          <a:xfrm rot="2383958">
            <a:off x="9447938" y="1759618"/>
            <a:ext cx="484632" cy="978408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28299A-9BD4-84CE-881B-A8C69556E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3535" y="1717717"/>
            <a:ext cx="3737159" cy="25809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B98074-339D-9183-C049-6A59BB6646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35" y="63987"/>
            <a:ext cx="524301" cy="481626"/>
          </a:xfrm>
          <a:prstGeom prst="rect">
            <a:avLst/>
          </a:prstGeom>
        </p:spPr>
      </p:pic>
      <p:pic>
        <p:nvPicPr>
          <p:cNvPr id="1026" name="Picture 2" descr="Free elephant animal trunk vector">
            <a:extLst>
              <a:ext uri="{FF2B5EF4-FFF2-40B4-BE49-F238E27FC236}">
                <a16:creationId xmlns:a16="http://schemas.microsoft.com/office/drawing/2014/main" id="{A4B26AC9-95BD-C69C-155C-72F117BC9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240" y="2491560"/>
            <a:ext cx="2776614" cy="193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ree elephant animal trunk vector">
            <a:extLst>
              <a:ext uri="{FF2B5EF4-FFF2-40B4-BE49-F238E27FC236}">
                <a16:creationId xmlns:a16="http://schemas.microsoft.com/office/drawing/2014/main" id="{0F0CA5FD-7044-DC10-79ED-011D02136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09" y="3000600"/>
            <a:ext cx="2007338" cy="139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8CA084F-916C-87E4-4F40-7BD27EE4DB79}"/>
              </a:ext>
            </a:extLst>
          </p:cNvPr>
          <p:cNvCxnSpPr>
            <a:cxnSpLocks/>
          </p:cNvCxnSpPr>
          <p:nvPr/>
        </p:nvCxnSpPr>
        <p:spPr>
          <a:xfrm>
            <a:off x="2619954" y="2669434"/>
            <a:ext cx="0" cy="1626293"/>
          </a:xfrm>
          <a:prstGeom prst="straightConnector1">
            <a:avLst/>
          </a:prstGeom>
          <a:ln w="762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561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9" grpId="0" animBg="1"/>
      <p:bldP spid="12" grpId="0"/>
      <p:bldP spid="13" grpId="0"/>
      <p:bldP spid="18" grpId="0"/>
      <p:bldP spid="14" grpId="0"/>
      <p:bldP spid="15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307" y="10231"/>
            <a:ext cx="1968291" cy="50785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75015" y="208158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 [</a:t>
            </a:r>
            <a:r>
              <a:rPr lang="en-GB" sz="66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w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26415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7011270" y="481017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Her</a:t>
            </a:r>
            <a:r>
              <a:rPr lang="en-GB" sz="6000" dirty="0">
                <a:solidFill>
                  <a:srgbClr val="FF0066"/>
                </a:solidFill>
                <a:latin typeface="Century Gothic" panose="020B0502020202020204" pitchFamily="34" charset="0"/>
              </a:rPr>
              <a:t>z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234004" y="4605868"/>
            <a:ext cx="59916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versch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w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inden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3DBAA9E5-A0EE-008C-D99B-EFEC894EDD6B}"/>
              </a:ext>
            </a:extLst>
          </p:cNvPr>
          <p:cNvSpPr/>
          <p:nvPr/>
        </p:nvSpPr>
        <p:spPr>
          <a:xfrm>
            <a:off x="6137524" y="359408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 [</a:t>
            </a:r>
            <a:r>
              <a:rPr lang="en-GB" sz="66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z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87E233-0A45-606D-DB10-9B65841633DF}"/>
              </a:ext>
            </a:extLst>
          </p:cNvPr>
          <p:cNvSpPr txBox="1"/>
          <p:nvPr/>
        </p:nvSpPr>
        <p:spPr>
          <a:xfrm>
            <a:off x="1910659" y="5621531"/>
            <a:ext cx="2234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[to disappear, disappearing]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BCF447-7AF8-B853-9AF2-D01119CCB27B}"/>
              </a:ext>
            </a:extLst>
          </p:cNvPr>
          <p:cNvSpPr txBox="1"/>
          <p:nvPr/>
        </p:nvSpPr>
        <p:spPr>
          <a:xfrm>
            <a:off x="7996382" y="5625784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[heart]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C80C30-B6F6-C61E-1964-12327B2B4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697" y="2139865"/>
            <a:ext cx="2181610" cy="20520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6010F2-431E-B421-02A5-E5B0966D8D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442" y="1277715"/>
            <a:ext cx="2818023" cy="29373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D30B82-8506-E571-2BB8-81F48C043E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36" y="23345"/>
            <a:ext cx="524301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4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3" grpId="0" animBg="1"/>
      <p:bldP spid="9" grpId="0" animBg="1"/>
      <p:bldP spid="12" grpId="0"/>
      <p:bldP spid="13" grpId="0"/>
      <p:bldP spid="18" grpId="0"/>
      <p:bldP spid="14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-95816" y="300202"/>
            <a:ext cx="5779752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 soft [</a:t>
            </a:r>
            <a:r>
              <a:rPr kumimoji="0" lang="en-GB" sz="66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ch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26415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930483" y="419823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7011270" y="4769726"/>
            <a:ext cx="4204500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/>
              </a:rPr>
              <a:t>su</a:t>
            </a:r>
            <a:r>
              <a:rPr lang="en-GB" sz="6000" dirty="0" err="1">
                <a:solidFill>
                  <a:srgbClr val="FF0066"/>
                </a:solidFill>
                <a:latin typeface="Century Gothic"/>
              </a:rPr>
              <a:t>ch</a:t>
            </a:r>
            <a:r>
              <a:rPr lang="en-GB" sz="6000" dirty="0" err="1">
                <a:solidFill>
                  <a:srgbClr val="002060"/>
                </a:solidFill>
                <a:latin typeface="Century Gothic"/>
              </a:rPr>
              <a:t>en</a:t>
            </a:r>
            <a:endParaRPr lang="en-GB" sz="6000" baseline="30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976230" y="4758674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beri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ch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ten</a:t>
            </a:r>
            <a:endParaRPr lang="en-GB" sz="6000" dirty="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3DBAA9E5-A0EE-008C-D99B-EFEC894EDD6B}"/>
              </a:ext>
            </a:extLst>
          </p:cNvPr>
          <p:cNvSpPr/>
          <p:nvPr/>
        </p:nvSpPr>
        <p:spPr>
          <a:xfrm>
            <a:off x="5972957" y="178186"/>
            <a:ext cx="5234712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 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hard [</a:t>
            </a:r>
            <a:r>
              <a:rPr kumimoji="0" lang="en-GB" sz="66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ch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473B64-23F6-D4A4-F13E-FE69E93CD969}"/>
              </a:ext>
            </a:extLst>
          </p:cNvPr>
          <p:cNvSpPr txBox="1"/>
          <p:nvPr/>
        </p:nvSpPr>
        <p:spPr>
          <a:xfrm>
            <a:off x="7597664" y="5737066"/>
            <a:ext cx="3396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[to search, searching]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CEB44F-225B-352E-DB7D-46261A2FD5E4}"/>
              </a:ext>
            </a:extLst>
          </p:cNvPr>
          <p:cNvSpPr txBox="1"/>
          <p:nvPr/>
        </p:nvSpPr>
        <p:spPr>
          <a:xfrm>
            <a:off x="1217183" y="5661575"/>
            <a:ext cx="3722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[to report, reporting]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2763280-2C60-4011-B5FE-DF2B6D414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4055" y="-75264"/>
            <a:ext cx="1640305" cy="363728"/>
          </a:xfrm>
        </p:spPr>
        <p:txBody>
          <a:bodyPr>
            <a:norm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ausprechen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81BA7A-B9EB-C53B-DFBF-192F8A0BB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2397" y="2037215"/>
            <a:ext cx="2124020" cy="21441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1070B8-41E3-D618-C89A-4E5C31ECE0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5751" y="2261205"/>
            <a:ext cx="1810011" cy="18100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A37074-4C08-5B52-D189-0D8CC554E1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10" y="47651"/>
            <a:ext cx="524301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52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9" grpId="0" animBg="1"/>
      <p:bldP spid="12" grpId="0"/>
      <p:bldP spid="13" grpId="0"/>
      <p:bldP spid="18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1610</Words>
  <Application>Microsoft Office PowerPoint</Application>
  <PresentationFormat>Widescreen</PresentationFormat>
  <Paragraphs>358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MS Gothic</vt:lpstr>
      <vt:lpstr>Arial</vt:lpstr>
      <vt:lpstr>Calibri</vt:lpstr>
      <vt:lpstr>Century Gothic</vt:lpstr>
      <vt:lpstr>Modern Love</vt:lpstr>
      <vt:lpstr>1_Office Theme</vt:lpstr>
      <vt:lpstr>What I can do </vt:lpstr>
      <vt:lpstr>aussprechen</vt:lpstr>
      <vt:lpstr>aussprechen</vt:lpstr>
      <vt:lpstr>aussprechen</vt:lpstr>
      <vt:lpstr>aussprechen</vt:lpstr>
      <vt:lpstr>aussprechen</vt:lpstr>
      <vt:lpstr>aussprechen</vt:lpstr>
      <vt:lpstr>aussprechen</vt:lpstr>
      <vt:lpstr>ausprechen</vt:lpstr>
      <vt:lpstr>Follow up 2: Sag die Wörter.</vt:lpstr>
      <vt:lpstr>Follow up 3 </vt:lpstr>
      <vt:lpstr>hören</vt:lpstr>
      <vt:lpstr>hören</vt:lpstr>
      <vt:lpstr>Follow up 5: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Charlotte Moss</cp:lastModifiedBy>
  <cp:revision>59</cp:revision>
  <dcterms:created xsi:type="dcterms:W3CDTF">2021-06-12T06:20:35Z</dcterms:created>
  <dcterms:modified xsi:type="dcterms:W3CDTF">2024-01-16T13:37:43Z</dcterms:modified>
</cp:coreProperties>
</file>