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1010" r:id="rId2"/>
    <p:sldId id="1011" r:id="rId3"/>
    <p:sldId id="1012" r:id="rId4"/>
    <p:sldId id="294" r:id="rId5"/>
    <p:sldId id="421" r:id="rId6"/>
    <p:sldId id="999" r:id="rId7"/>
    <p:sldId id="1000" r:id="rId8"/>
    <p:sldId id="1013" r:id="rId9"/>
    <p:sldId id="297" r:id="rId10"/>
    <p:sldId id="1009" r:id="rId11"/>
    <p:sldId id="933" r:id="rId12"/>
    <p:sldId id="9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D"/>
    <a:srgbClr val="2E94AF"/>
    <a:srgbClr val="0070C0"/>
    <a:srgbClr val="FFFFCC"/>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8" autoAdjust="0"/>
    <p:restoredTop sz="65719" autoAdjust="0"/>
  </p:normalViewPr>
  <p:slideViewPr>
    <p:cSldViewPr snapToGrid="0">
      <p:cViewPr varScale="1">
        <p:scale>
          <a:sx n="67" d="100"/>
          <a:sy n="67" d="100"/>
        </p:scale>
        <p:origin x="1288" y="40"/>
      </p:cViewPr>
      <p:guideLst/>
    </p:cSldViewPr>
  </p:slideViewPr>
  <p:outlineViewPr>
    <p:cViewPr>
      <p:scale>
        <a:sx n="33" d="100"/>
        <a:sy n="33" d="100"/>
      </p:scale>
      <p:origin x="0" y="0"/>
    </p:cViewPr>
  </p:outlineViewPr>
  <p:notesTextViewPr>
    <p:cViewPr>
      <p:scale>
        <a:sx n="3" d="2"/>
        <a:sy n="3" d="2"/>
      </p:scale>
      <p:origin x="0" y="-1868"/>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22b930c6-ce99-468c-835c-dba6438d8ea3" providerId="ADAL" clId="{489DA40D-92BF-4C2A-824A-B4626C2E4691}"/>
    <pc:docChg chg="undo custSel addSld delSld modSld">
      <pc:chgData name="Heike Krusemann" userId="22b930c6-ce99-468c-835c-dba6438d8ea3" providerId="ADAL" clId="{489DA40D-92BF-4C2A-824A-B4626C2E4691}" dt="2023-08-23T16:01:55.267" v="2244" actId="20577"/>
      <pc:docMkLst>
        <pc:docMk/>
      </pc:docMkLst>
      <pc:sldChg chg="addSp modSp mod modNotesTx">
        <pc:chgData name="Heike Krusemann" userId="22b930c6-ce99-468c-835c-dba6438d8ea3" providerId="ADAL" clId="{489DA40D-92BF-4C2A-824A-B4626C2E4691}" dt="2023-08-23T16:01:55.267" v="2244" actId="20577"/>
        <pc:sldMkLst>
          <pc:docMk/>
          <pc:sldMk cId="0" sldId="275"/>
        </pc:sldMkLst>
        <pc:spChg chg="mod">
          <ac:chgData name="Heike Krusemann" userId="22b930c6-ce99-468c-835c-dba6438d8ea3" providerId="ADAL" clId="{489DA40D-92BF-4C2A-824A-B4626C2E4691}" dt="2023-08-23T11:47:31.866" v="13" actId="20577"/>
          <ac:spMkLst>
            <pc:docMk/>
            <pc:sldMk cId="0" sldId="275"/>
            <ac:spMk id="2" creationId="{F55CF993-3D71-4C59-9D34-78FA39EC2FDE}"/>
          </ac:spMkLst>
        </pc:spChg>
        <pc:spChg chg="add mod">
          <ac:chgData name="Heike Krusemann" userId="22b930c6-ce99-468c-835c-dba6438d8ea3" providerId="ADAL" clId="{489DA40D-92BF-4C2A-824A-B4626C2E4691}" dt="2023-08-23T11:47:56.253" v="20" actId="1076"/>
          <ac:spMkLst>
            <pc:docMk/>
            <pc:sldMk cId="0" sldId="275"/>
            <ac:spMk id="4" creationId="{304EF0F0-1ACF-6AFD-83FD-C5CAEB4124B2}"/>
          </ac:spMkLst>
        </pc:spChg>
        <pc:spChg chg="mod">
          <ac:chgData name="Heike Krusemann" userId="22b930c6-ce99-468c-835c-dba6438d8ea3" providerId="ADAL" clId="{489DA40D-92BF-4C2A-824A-B4626C2E4691}" dt="2023-08-23T11:47:40.588" v="18" actId="20577"/>
          <ac:spMkLst>
            <pc:docMk/>
            <pc:sldMk cId="0" sldId="275"/>
            <ac:spMk id="9" creationId="{3FB254EC-1FC5-4D22-BD0A-34EB0D0AE9D2}"/>
          </ac:spMkLst>
        </pc:spChg>
        <pc:spChg chg="mod">
          <ac:chgData name="Heike Krusemann" userId="22b930c6-ce99-468c-835c-dba6438d8ea3" providerId="ADAL" clId="{489DA40D-92BF-4C2A-824A-B4626C2E4691}" dt="2023-08-23T16:01:55.267" v="2244" actId="20577"/>
          <ac:spMkLst>
            <pc:docMk/>
            <pc:sldMk cId="0" sldId="275"/>
            <ac:spMk id="47" creationId="{00000000-0000-0000-0000-000000000000}"/>
          </ac:spMkLst>
        </pc:spChg>
        <pc:picChg chg="add mod">
          <ac:chgData name="Heike Krusemann" userId="22b930c6-ce99-468c-835c-dba6438d8ea3" providerId="ADAL" clId="{489DA40D-92BF-4C2A-824A-B4626C2E4691}" dt="2023-08-23T11:47:56.253" v="20" actId="1076"/>
          <ac:picMkLst>
            <pc:docMk/>
            <pc:sldMk cId="0" sldId="275"/>
            <ac:picMk id="3" creationId="{68C71C9B-F69D-9252-4CB0-1DBEA2B7F195}"/>
          </ac:picMkLst>
        </pc:picChg>
      </pc:sldChg>
      <pc:sldChg chg="addSp delSp modSp mod">
        <pc:chgData name="Heike Krusemann" userId="22b930c6-ce99-468c-835c-dba6438d8ea3" providerId="ADAL" clId="{489DA40D-92BF-4C2A-824A-B4626C2E4691}" dt="2023-08-23T14:28:43.044" v="2126" actId="20577"/>
        <pc:sldMkLst>
          <pc:docMk/>
          <pc:sldMk cId="1870003926" sldId="297"/>
        </pc:sldMkLst>
        <pc:spChg chg="mod">
          <ac:chgData name="Heike Krusemann" userId="22b930c6-ce99-468c-835c-dba6438d8ea3" providerId="ADAL" clId="{489DA40D-92BF-4C2A-824A-B4626C2E4691}" dt="2023-08-23T14:23:35.684" v="2036" actId="20577"/>
          <ac:spMkLst>
            <pc:docMk/>
            <pc:sldMk cId="1870003926" sldId="297"/>
            <ac:spMk id="113" creationId="{00000000-0000-0000-0000-000000000000}"/>
          </ac:spMkLst>
        </pc:spChg>
        <pc:grpChg chg="mod">
          <ac:chgData name="Heike Krusemann" userId="22b930c6-ce99-468c-835c-dba6438d8ea3" providerId="ADAL" clId="{489DA40D-92BF-4C2A-824A-B4626C2E4691}" dt="2023-08-23T14:24:15.065" v="2037" actId="1076"/>
          <ac:grpSpMkLst>
            <pc:docMk/>
            <pc:sldMk cId="1870003926" sldId="297"/>
            <ac:grpSpMk id="6" creationId="{4DD34F45-033B-4FB8-8540-6E7EFD505874}"/>
          </ac:grpSpMkLst>
        </pc:grpChg>
        <pc:graphicFrameChg chg="modGraphic">
          <ac:chgData name="Heike Krusemann" userId="22b930c6-ce99-468c-835c-dba6438d8ea3" providerId="ADAL" clId="{489DA40D-92BF-4C2A-824A-B4626C2E4691}" dt="2023-08-23T14:28:43.044" v="2126" actId="20577"/>
          <ac:graphicFrameMkLst>
            <pc:docMk/>
            <pc:sldMk cId="1870003926" sldId="297"/>
            <ac:graphicFrameMk id="7" creationId="{23AAD76B-5AE1-B4AD-2C7A-E2E282B367D4}"/>
          </ac:graphicFrameMkLst>
        </pc:graphicFrameChg>
        <pc:picChg chg="add del">
          <ac:chgData name="Heike Krusemann" userId="22b930c6-ce99-468c-835c-dba6438d8ea3" providerId="ADAL" clId="{489DA40D-92BF-4C2A-824A-B4626C2E4691}" dt="2023-08-23T14:22:29.058" v="2019" actId="478"/>
          <ac:picMkLst>
            <pc:docMk/>
            <pc:sldMk cId="1870003926" sldId="297"/>
            <ac:picMk id="8" creationId="{E99DFC5E-FF3A-E08A-376F-C2A22BCBD607}"/>
          </ac:picMkLst>
        </pc:picChg>
        <pc:picChg chg="mod">
          <ac:chgData name="Heike Krusemann" userId="22b930c6-ce99-468c-835c-dba6438d8ea3" providerId="ADAL" clId="{489DA40D-92BF-4C2A-824A-B4626C2E4691}" dt="2023-08-23T14:23:25.979" v="2028" actId="1076"/>
          <ac:picMkLst>
            <pc:docMk/>
            <pc:sldMk cId="1870003926" sldId="297"/>
            <ac:picMk id="9" creationId="{75B98426-2CDC-F3DA-5C30-72333DBA444F}"/>
          </ac:picMkLst>
        </pc:picChg>
        <pc:picChg chg="add mod">
          <ac:chgData name="Heike Krusemann" userId="22b930c6-ce99-468c-835c-dba6438d8ea3" providerId="ADAL" clId="{489DA40D-92BF-4C2A-824A-B4626C2E4691}" dt="2023-08-23T14:23:21.531" v="2026" actId="1076"/>
          <ac:picMkLst>
            <pc:docMk/>
            <pc:sldMk cId="1870003926" sldId="297"/>
            <ac:picMk id="10" creationId="{D1853098-A923-A094-7712-4841E7E32F53}"/>
          </ac:picMkLst>
        </pc:picChg>
      </pc:sldChg>
      <pc:sldChg chg="modSp mod modNotesTx">
        <pc:chgData name="Heike Krusemann" userId="22b930c6-ce99-468c-835c-dba6438d8ea3" providerId="ADAL" clId="{489DA40D-92BF-4C2A-824A-B4626C2E4691}" dt="2023-08-23T13:09:00.832" v="1137" actId="1076"/>
        <pc:sldMkLst>
          <pc:docMk/>
          <pc:sldMk cId="828199748" sldId="421"/>
        </pc:sldMkLst>
        <pc:spChg chg="mod">
          <ac:chgData name="Heike Krusemann" userId="22b930c6-ce99-468c-835c-dba6438d8ea3" providerId="ADAL" clId="{489DA40D-92BF-4C2A-824A-B4626C2E4691}" dt="2023-08-23T13:00:05.583" v="807" actId="1076"/>
          <ac:spMkLst>
            <pc:docMk/>
            <pc:sldMk cId="828199748" sldId="421"/>
            <ac:spMk id="6" creationId="{D911B71F-7775-4276-A0D9-A794EA0473BB}"/>
          </ac:spMkLst>
        </pc:spChg>
        <pc:spChg chg="mod">
          <ac:chgData name="Heike Krusemann" userId="22b930c6-ce99-468c-835c-dba6438d8ea3" providerId="ADAL" clId="{489DA40D-92BF-4C2A-824A-B4626C2E4691}" dt="2023-08-23T13:08:55.008" v="1136" actId="1076"/>
          <ac:spMkLst>
            <pc:docMk/>
            <pc:sldMk cId="828199748" sldId="421"/>
            <ac:spMk id="25" creationId="{D08CE1AE-1ED6-A83A-3514-7299D778C2BC}"/>
          </ac:spMkLst>
        </pc:spChg>
        <pc:spChg chg="mod">
          <ac:chgData name="Heike Krusemann" userId="22b930c6-ce99-468c-835c-dba6438d8ea3" providerId="ADAL" clId="{489DA40D-92BF-4C2A-824A-B4626C2E4691}" dt="2023-08-23T13:05:26.591" v="992" actId="1076"/>
          <ac:spMkLst>
            <pc:docMk/>
            <pc:sldMk cId="828199748" sldId="421"/>
            <ac:spMk id="26" creationId="{E0B3B80A-CFC5-631D-D7CD-107AC906A11D}"/>
          </ac:spMkLst>
        </pc:spChg>
        <pc:spChg chg="mod">
          <ac:chgData name="Heike Krusemann" userId="22b930c6-ce99-468c-835c-dba6438d8ea3" providerId="ADAL" clId="{489DA40D-92BF-4C2A-824A-B4626C2E4691}" dt="2023-08-23T13:09:00.832" v="1137" actId="1076"/>
          <ac:spMkLst>
            <pc:docMk/>
            <pc:sldMk cId="828199748" sldId="421"/>
            <ac:spMk id="27" creationId="{4F8D62C9-022B-B31B-545E-0F6A3FDF903D}"/>
          </ac:spMkLst>
        </pc:spChg>
        <pc:spChg chg="mod">
          <ac:chgData name="Heike Krusemann" userId="22b930c6-ce99-468c-835c-dba6438d8ea3" providerId="ADAL" clId="{489DA40D-92BF-4C2A-824A-B4626C2E4691}" dt="2023-08-23T13:06:23.472" v="1042" actId="1076"/>
          <ac:spMkLst>
            <pc:docMk/>
            <pc:sldMk cId="828199748" sldId="421"/>
            <ac:spMk id="28" creationId="{BE0DFDAD-239A-66C7-7B3B-705C96BEEE73}"/>
          </ac:spMkLst>
        </pc:spChg>
        <pc:spChg chg="mod">
          <ac:chgData name="Heike Krusemann" userId="22b930c6-ce99-468c-835c-dba6438d8ea3" providerId="ADAL" clId="{489DA40D-92BF-4C2A-824A-B4626C2E4691}" dt="2023-08-23T13:08:49.656" v="1135" actId="1076"/>
          <ac:spMkLst>
            <pc:docMk/>
            <pc:sldMk cId="828199748" sldId="421"/>
            <ac:spMk id="29" creationId="{F67CE453-8210-BEA9-32B5-E27F8BF50381}"/>
          </ac:spMkLst>
        </pc:spChg>
        <pc:spChg chg="mod">
          <ac:chgData name="Heike Krusemann" userId="22b930c6-ce99-468c-835c-dba6438d8ea3" providerId="ADAL" clId="{489DA40D-92BF-4C2A-824A-B4626C2E4691}" dt="2023-08-23T13:04:45.081" v="965" actId="1076"/>
          <ac:spMkLst>
            <pc:docMk/>
            <pc:sldMk cId="828199748" sldId="421"/>
            <ac:spMk id="30" creationId="{20BC070B-95A5-C716-DE2B-0A3ED731FF98}"/>
          </ac:spMkLst>
        </pc:spChg>
        <pc:spChg chg="mod">
          <ac:chgData name="Heike Krusemann" userId="22b930c6-ce99-468c-835c-dba6438d8ea3" providerId="ADAL" clId="{489DA40D-92BF-4C2A-824A-B4626C2E4691}" dt="2023-08-23T13:08:11.824" v="1122" actId="1076"/>
          <ac:spMkLst>
            <pc:docMk/>
            <pc:sldMk cId="828199748" sldId="421"/>
            <ac:spMk id="31" creationId="{49965536-042A-667E-A1C2-BDB554D5E130}"/>
          </ac:spMkLst>
        </pc:spChg>
        <pc:spChg chg="mod">
          <ac:chgData name="Heike Krusemann" userId="22b930c6-ce99-468c-835c-dba6438d8ea3" providerId="ADAL" clId="{489DA40D-92BF-4C2A-824A-B4626C2E4691}" dt="2023-08-23T13:01:05.648" v="838" actId="1076"/>
          <ac:spMkLst>
            <pc:docMk/>
            <pc:sldMk cId="828199748" sldId="421"/>
            <ac:spMk id="32" creationId="{322C2F2A-A6B6-34CA-9D9B-807F25FED1FB}"/>
          </ac:spMkLst>
        </pc:spChg>
        <pc:spChg chg="mod">
          <ac:chgData name="Heike Krusemann" userId="22b930c6-ce99-468c-835c-dba6438d8ea3" providerId="ADAL" clId="{489DA40D-92BF-4C2A-824A-B4626C2E4691}" dt="2023-08-23T13:08:30.520" v="1131" actId="1076"/>
          <ac:spMkLst>
            <pc:docMk/>
            <pc:sldMk cId="828199748" sldId="421"/>
            <ac:spMk id="33" creationId="{161A1AD0-0922-88C2-827F-EDA177DEE5AA}"/>
          </ac:spMkLst>
        </pc:spChg>
        <pc:spChg chg="mod">
          <ac:chgData name="Heike Krusemann" userId="22b930c6-ce99-468c-835c-dba6438d8ea3" providerId="ADAL" clId="{489DA40D-92BF-4C2A-824A-B4626C2E4691}" dt="2023-08-23T13:01:41.808" v="851" actId="1076"/>
          <ac:spMkLst>
            <pc:docMk/>
            <pc:sldMk cId="828199748" sldId="421"/>
            <ac:spMk id="34" creationId="{C5027996-16D6-6827-85A4-51A142650EF7}"/>
          </ac:spMkLst>
        </pc:spChg>
        <pc:spChg chg="mod">
          <ac:chgData name="Heike Krusemann" userId="22b930c6-ce99-468c-835c-dba6438d8ea3" providerId="ADAL" clId="{489DA40D-92BF-4C2A-824A-B4626C2E4691}" dt="2023-08-23T13:08:34.816" v="1132" actId="1076"/>
          <ac:spMkLst>
            <pc:docMk/>
            <pc:sldMk cId="828199748" sldId="421"/>
            <ac:spMk id="35" creationId="{96589031-0426-BEA4-615E-ABA4A4F71B9A}"/>
          </ac:spMkLst>
        </pc:spChg>
        <pc:spChg chg="mod">
          <ac:chgData name="Heike Krusemann" userId="22b930c6-ce99-468c-835c-dba6438d8ea3" providerId="ADAL" clId="{489DA40D-92BF-4C2A-824A-B4626C2E4691}" dt="2023-08-23T13:02:16.183" v="868" actId="1076"/>
          <ac:spMkLst>
            <pc:docMk/>
            <pc:sldMk cId="828199748" sldId="421"/>
            <ac:spMk id="36" creationId="{1D3CA3B3-76D7-5252-0652-A43C54A6F889}"/>
          </ac:spMkLst>
        </pc:spChg>
        <pc:spChg chg="mod">
          <ac:chgData name="Heike Krusemann" userId="22b930c6-ce99-468c-835c-dba6438d8ea3" providerId="ADAL" clId="{489DA40D-92BF-4C2A-824A-B4626C2E4691}" dt="2023-08-23T13:08:39.056" v="1133" actId="1076"/>
          <ac:spMkLst>
            <pc:docMk/>
            <pc:sldMk cId="828199748" sldId="421"/>
            <ac:spMk id="37" creationId="{324BE9E8-D035-1F43-33A2-B3E282DA5547}"/>
          </ac:spMkLst>
        </pc:spChg>
        <pc:spChg chg="mod">
          <ac:chgData name="Heike Krusemann" userId="22b930c6-ce99-468c-835c-dba6438d8ea3" providerId="ADAL" clId="{489DA40D-92BF-4C2A-824A-B4626C2E4691}" dt="2023-08-23T13:00:34.362" v="820" actId="20577"/>
          <ac:spMkLst>
            <pc:docMk/>
            <pc:sldMk cId="828199748" sldId="421"/>
            <ac:spMk id="39" creationId="{5DCF8E43-6922-407D-9AF1-7C9C84C6A847}"/>
          </ac:spMkLst>
        </pc:spChg>
        <pc:spChg chg="mod">
          <ac:chgData name="Heike Krusemann" userId="22b930c6-ce99-468c-835c-dba6438d8ea3" providerId="ADAL" clId="{489DA40D-92BF-4C2A-824A-B4626C2E4691}" dt="2023-08-23T13:01:33.700" v="850" actId="20577"/>
          <ac:spMkLst>
            <pc:docMk/>
            <pc:sldMk cId="828199748" sldId="421"/>
            <ac:spMk id="40" creationId="{861B0BC2-7499-4788-BE77-75457F87C47B}"/>
          </ac:spMkLst>
        </pc:spChg>
        <pc:spChg chg="mod">
          <ac:chgData name="Heike Krusemann" userId="22b930c6-ce99-468c-835c-dba6438d8ea3" providerId="ADAL" clId="{489DA40D-92BF-4C2A-824A-B4626C2E4691}" dt="2023-08-23T13:03:00.055" v="895" actId="1076"/>
          <ac:spMkLst>
            <pc:docMk/>
            <pc:sldMk cId="828199748" sldId="421"/>
            <ac:spMk id="41" creationId="{BC12013B-8AF4-399F-C86C-CE67357181E5}"/>
          </ac:spMkLst>
        </pc:spChg>
        <pc:spChg chg="mod">
          <ac:chgData name="Heike Krusemann" userId="22b930c6-ce99-468c-835c-dba6438d8ea3" providerId="ADAL" clId="{489DA40D-92BF-4C2A-824A-B4626C2E4691}" dt="2023-08-23T13:08:45.079" v="1134" actId="1076"/>
          <ac:spMkLst>
            <pc:docMk/>
            <pc:sldMk cId="828199748" sldId="421"/>
            <ac:spMk id="42" creationId="{5B5C7D16-5B23-5815-1FDC-E821281A5F11}"/>
          </ac:spMkLst>
        </pc:spChg>
        <pc:spChg chg="mod">
          <ac:chgData name="Heike Krusemann" userId="22b930c6-ce99-468c-835c-dba6438d8ea3" providerId="ADAL" clId="{489DA40D-92BF-4C2A-824A-B4626C2E4691}" dt="2023-08-23T13:03:55.608" v="922" actId="1076"/>
          <ac:spMkLst>
            <pc:docMk/>
            <pc:sldMk cId="828199748" sldId="421"/>
            <ac:spMk id="43" creationId="{2D6ABD7E-4CEF-9956-9D53-58EE86C0B460}"/>
          </ac:spMkLst>
        </pc:spChg>
        <pc:spChg chg="mod">
          <ac:chgData name="Heike Krusemann" userId="22b930c6-ce99-468c-835c-dba6438d8ea3" providerId="ADAL" clId="{489DA40D-92BF-4C2A-824A-B4626C2E4691}" dt="2023-08-23T13:05:21.928" v="991" actId="20577"/>
          <ac:spMkLst>
            <pc:docMk/>
            <pc:sldMk cId="828199748" sldId="421"/>
            <ac:spMk id="47" creationId="{E5A88A0C-4EC5-4221-905C-B61B17DF9CA2}"/>
          </ac:spMkLst>
        </pc:spChg>
        <pc:spChg chg="mod">
          <ac:chgData name="Heike Krusemann" userId="22b930c6-ce99-468c-835c-dba6438d8ea3" providerId="ADAL" clId="{489DA40D-92BF-4C2A-824A-B4626C2E4691}" dt="2023-08-23T13:01:01.608" v="837" actId="20577"/>
          <ac:spMkLst>
            <pc:docMk/>
            <pc:sldMk cId="828199748" sldId="421"/>
            <ac:spMk id="48" creationId="{3F38863B-0E21-4D37-9002-6C0F6D8A03BC}"/>
          </ac:spMkLst>
        </pc:spChg>
        <pc:spChg chg="mod">
          <ac:chgData name="Heike Krusemann" userId="22b930c6-ce99-468c-835c-dba6438d8ea3" providerId="ADAL" clId="{489DA40D-92BF-4C2A-824A-B4626C2E4691}" dt="2023-08-23T13:04:33.417" v="951" actId="20577"/>
          <ac:spMkLst>
            <pc:docMk/>
            <pc:sldMk cId="828199748" sldId="421"/>
            <ac:spMk id="49" creationId="{789D61C8-D63D-4464-A25C-5E937132CA1E}"/>
          </ac:spMkLst>
        </pc:spChg>
        <pc:spChg chg="mod">
          <ac:chgData name="Heike Krusemann" userId="22b930c6-ce99-468c-835c-dba6438d8ea3" providerId="ADAL" clId="{489DA40D-92BF-4C2A-824A-B4626C2E4691}" dt="2023-08-23T13:02:09.395" v="867" actId="20577"/>
          <ac:spMkLst>
            <pc:docMk/>
            <pc:sldMk cId="828199748" sldId="421"/>
            <ac:spMk id="50" creationId="{93709A0A-BE90-42BD-A4FF-42B1703A4E88}"/>
          </ac:spMkLst>
        </pc:spChg>
        <pc:spChg chg="mod">
          <ac:chgData name="Heike Krusemann" userId="22b930c6-ce99-468c-835c-dba6438d8ea3" providerId="ADAL" clId="{489DA40D-92BF-4C2A-824A-B4626C2E4691}" dt="2023-08-23T13:00:00.871" v="806" actId="20577"/>
          <ac:spMkLst>
            <pc:docMk/>
            <pc:sldMk cId="828199748" sldId="421"/>
            <ac:spMk id="51" creationId="{AC2E6601-221D-4A06-B49E-5A13A89967D7}"/>
          </ac:spMkLst>
        </pc:spChg>
        <pc:spChg chg="mod">
          <ac:chgData name="Heike Krusemann" userId="22b930c6-ce99-468c-835c-dba6438d8ea3" providerId="ADAL" clId="{489DA40D-92BF-4C2A-824A-B4626C2E4691}" dt="2023-08-23T13:02:53.570" v="894" actId="20577"/>
          <ac:spMkLst>
            <pc:docMk/>
            <pc:sldMk cId="828199748" sldId="421"/>
            <ac:spMk id="52" creationId="{3B100F61-6D1B-4E44-AD06-00D26E74F8B1}"/>
          </ac:spMkLst>
        </pc:spChg>
        <pc:spChg chg="mod">
          <ac:chgData name="Heike Krusemann" userId="22b930c6-ce99-468c-835c-dba6438d8ea3" providerId="ADAL" clId="{489DA40D-92BF-4C2A-824A-B4626C2E4691}" dt="2023-08-23T13:03:41.751" v="912" actId="20577"/>
          <ac:spMkLst>
            <pc:docMk/>
            <pc:sldMk cId="828199748" sldId="421"/>
            <ac:spMk id="53" creationId="{D0549D2E-91E2-4DD9-983A-3BF5ABD740D0}"/>
          </ac:spMkLst>
        </pc:spChg>
        <pc:spChg chg="mod">
          <ac:chgData name="Heike Krusemann" userId="22b930c6-ce99-468c-835c-dba6438d8ea3" providerId="ADAL" clId="{489DA40D-92BF-4C2A-824A-B4626C2E4691}" dt="2023-08-23T13:06:18.519" v="1041" actId="20577"/>
          <ac:spMkLst>
            <pc:docMk/>
            <pc:sldMk cId="828199748" sldId="421"/>
            <ac:spMk id="54" creationId="{10C1A0A0-D8D2-487F-A994-32856EE809CE}"/>
          </ac:spMkLst>
        </pc:spChg>
      </pc:sldChg>
      <pc:sldChg chg="modSp mod modNotesTx">
        <pc:chgData name="Heike Krusemann" userId="22b930c6-ce99-468c-835c-dba6438d8ea3" providerId="ADAL" clId="{489DA40D-92BF-4C2A-824A-B4626C2E4691}" dt="2023-08-23T14:42:46.278" v="2225" actId="20577"/>
        <pc:sldMkLst>
          <pc:docMk/>
          <pc:sldMk cId="2194429557" sldId="933"/>
        </pc:sldMkLst>
        <pc:graphicFrameChg chg="modGraphic">
          <ac:chgData name="Heike Krusemann" userId="22b930c6-ce99-468c-835c-dba6438d8ea3" providerId="ADAL" clId="{489DA40D-92BF-4C2A-824A-B4626C2E4691}" dt="2023-08-23T14:42:46.278" v="2225" actId="20577"/>
          <ac:graphicFrameMkLst>
            <pc:docMk/>
            <pc:sldMk cId="2194429557" sldId="933"/>
            <ac:graphicFrameMk id="3" creationId="{ADAA36EA-7DBA-D447-5A16-20CBD87216D9}"/>
          </ac:graphicFrameMkLst>
        </pc:graphicFrameChg>
      </pc:sldChg>
      <pc:sldChg chg="addSp delSp modSp mod modAnim modNotesTx">
        <pc:chgData name="Heike Krusemann" userId="22b930c6-ce99-468c-835c-dba6438d8ea3" providerId="ADAL" clId="{489DA40D-92BF-4C2A-824A-B4626C2E4691}" dt="2023-08-23T13:55:45.433" v="1529" actId="20577"/>
        <pc:sldMkLst>
          <pc:docMk/>
          <pc:sldMk cId="2253901545" sldId="999"/>
        </pc:sldMkLst>
        <pc:spChg chg="mod">
          <ac:chgData name="Heike Krusemann" userId="22b930c6-ce99-468c-835c-dba6438d8ea3" providerId="ADAL" clId="{489DA40D-92BF-4C2A-824A-B4626C2E4691}" dt="2023-08-23T13:13:44.255" v="1249" actId="20577"/>
          <ac:spMkLst>
            <pc:docMk/>
            <pc:sldMk cId="2253901545" sldId="999"/>
            <ac:spMk id="33" creationId="{51BBEA29-4470-F784-5EFB-2FC2F72C6971}"/>
          </ac:spMkLst>
        </pc:spChg>
        <pc:spChg chg="mod">
          <ac:chgData name="Heike Krusemann" userId="22b930c6-ce99-468c-835c-dba6438d8ea3" providerId="ADAL" clId="{489DA40D-92BF-4C2A-824A-B4626C2E4691}" dt="2023-08-23T13:41:33.576" v="1269" actId="1076"/>
          <ac:spMkLst>
            <pc:docMk/>
            <pc:sldMk cId="2253901545" sldId="999"/>
            <ac:spMk id="34" creationId="{E1D386BE-1CDA-C7E1-D0FF-221D692F2C57}"/>
          </ac:spMkLst>
        </pc:spChg>
        <pc:spChg chg="mod">
          <ac:chgData name="Heike Krusemann" userId="22b930c6-ce99-468c-835c-dba6438d8ea3" providerId="ADAL" clId="{489DA40D-92BF-4C2A-824A-B4626C2E4691}" dt="2023-08-23T13:42:28.467" v="1289" actId="20577"/>
          <ac:spMkLst>
            <pc:docMk/>
            <pc:sldMk cId="2253901545" sldId="999"/>
            <ac:spMk id="35" creationId="{F4608809-0CFE-689A-2A63-F97AABAFA84A}"/>
          </ac:spMkLst>
        </pc:spChg>
        <pc:spChg chg="mod">
          <ac:chgData name="Heike Krusemann" userId="22b930c6-ce99-468c-835c-dba6438d8ea3" providerId="ADAL" clId="{489DA40D-92BF-4C2A-824A-B4626C2E4691}" dt="2023-08-23T13:43:31.536" v="1321" actId="20577"/>
          <ac:spMkLst>
            <pc:docMk/>
            <pc:sldMk cId="2253901545" sldId="999"/>
            <ac:spMk id="36" creationId="{F623C7A7-AAA2-4B5F-A592-47D20BB3869D}"/>
          </ac:spMkLst>
        </pc:spChg>
        <pc:spChg chg="mod">
          <ac:chgData name="Heike Krusemann" userId="22b930c6-ce99-468c-835c-dba6438d8ea3" providerId="ADAL" clId="{489DA40D-92BF-4C2A-824A-B4626C2E4691}" dt="2023-08-23T13:44:00.444" v="1329" actId="20577"/>
          <ac:spMkLst>
            <pc:docMk/>
            <pc:sldMk cId="2253901545" sldId="999"/>
            <ac:spMk id="37" creationId="{4F547B82-B9D3-E768-F71E-EEDC4E801CE9}"/>
          </ac:spMkLst>
        </pc:spChg>
        <pc:spChg chg="mod">
          <ac:chgData name="Heike Krusemann" userId="22b930c6-ce99-468c-835c-dba6438d8ea3" providerId="ADAL" clId="{489DA40D-92BF-4C2A-824A-B4626C2E4691}" dt="2023-08-23T13:12:15.025" v="1175" actId="20577"/>
          <ac:spMkLst>
            <pc:docMk/>
            <pc:sldMk cId="2253901545" sldId="999"/>
            <ac:spMk id="39" creationId="{5DCF8E43-6922-407D-9AF1-7C9C84C6A847}"/>
          </ac:spMkLst>
        </pc:spChg>
        <pc:spChg chg="mod">
          <ac:chgData name="Heike Krusemann" userId="22b930c6-ce99-468c-835c-dba6438d8ea3" providerId="ADAL" clId="{489DA40D-92BF-4C2A-824A-B4626C2E4691}" dt="2023-08-23T13:41:52.665" v="1275" actId="20577"/>
          <ac:spMkLst>
            <pc:docMk/>
            <pc:sldMk cId="2253901545" sldId="999"/>
            <ac:spMk id="40" creationId="{861B0BC2-7499-4788-BE77-75457F87C47B}"/>
          </ac:spMkLst>
        </pc:spChg>
        <pc:spChg chg="mod">
          <ac:chgData name="Heike Krusemann" userId="22b930c6-ce99-468c-835c-dba6438d8ea3" providerId="ADAL" clId="{489DA40D-92BF-4C2A-824A-B4626C2E4691}" dt="2023-08-23T13:44:52.002" v="1368" actId="20577"/>
          <ac:spMkLst>
            <pc:docMk/>
            <pc:sldMk cId="2253901545" sldId="999"/>
            <ac:spMk id="41" creationId="{F3716B8F-6BE5-4489-2FE4-31F365439CF9}"/>
          </ac:spMkLst>
        </pc:spChg>
        <pc:spChg chg="mod">
          <ac:chgData name="Heike Krusemann" userId="22b930c6-ce99-468c-835c-dba6438d8ea3" providerId="ADAL" clId="{489DA40D-92BF-4C2A-824A-B4626C2E4691}" dt="2023-08-23T13:46:47.981" v="1404" actId="20577"/>
          <ac:spMkLst>
            <pc:docMk/>
            <pc:sldMk cId="2253901545" sldId="999"/>
            <ac:spMk id="42" creationId="{7191D575-BA17-5D63-F7D8-651FB8674F80}"/>
          </ac:spMkLst>
        </pc:spChg>
        <pc:spChg chg="mod">
          <ac:chgData name="Heike Krusemann" userId="22b930c6-ce99-468c-835c-dba6438d8ea3" providerId="ADAL" clId="{489DA40D-92BF-4C2A-824A-B4626C2E4691}" dt="2023-08-23T13:48:09.172" v="1441" actId="20577"/>
          <ac:spMkLst>
            <pc:docMk/>
            <pc:sldMk cId="2253901545" sldId="999"/>
            <ac:spMk id="43" creationId="{747A2A63-9C57-E6DC-B1BA-9AA5C5CEB98E}"/>
          </ac:spMkLst>
        </pc:spChg>
        <pc:spChg chg="mod">
          <ac:chgData name="Heike Krusemann" userId="22b930c6-ce99-468c-835c-dba6438d8ea3" providerId="ADAL" clId="{489DA40D-92BF-4C2A-824A-B4626C2E4691}" dt="2023-08-23T13:47:48.591" v="1417" actId="20577"/>
          <ac:spMkLst>
            <pc:docMk/>
            <pc:sldMk cId="2253901545" sldId="999"/>
            <ac:spMk id="47" creationId="{E5A88A0C-4EC5-4221-905C-B61B17DF9CA2}"/>
          </ac:spMkLst>
        </pc:spChg>
        <pc:spChg chg="mod">
          <ac:chgData name="Heike Krusemann" userId="22b930c6-ce99-468c-835c-dba6438d8ea3" providerId="ADAL" clId="{489DA40D-92BF-4C2A-824A-B4626C2E4691}" dt="2023-08-23T13:13:31.232" v="1203" actId="1076"/>
          <ac:spMkLst>
            <pc:docMk/>
            <pc:sldMk cId="2253901545" sldId="999"/>
            <ac:spMk id="48" creationId="{3F38863B-0E21-4D37-9002-6C0F6D8A03BC}"/>
          </ac:spMkLst>
        </pc:spChg>
        <pc:spChg chg="mod">
          <ac:chgData name="Heike Krusemann" userId="22b930c6-ce99-468c-835c-dba6438d8ea3" providerId="ADAL" clId="{489DA40D-92BF-4C2A-824A-B4626C2E4691}" dt="2023-08-23T13:12:23.232" v="1185" actId="20577"/>
          <ac:spMkLst>
            <pc:docMk/>
            <pc:sldMk cId="2253901545" sldId="999"/>
            <ac:spMk id="49" creationId="{789D61C8-D63D-4464-A25C-5E937132CA1E}"/>
          </ac:spMkLst>
        </pc:spChg>
        <pc:spChg chg="mod">
          <ac:chgData name="Heike Krusemann" userId="22b930c6-ce99-468c-835c-dba6438d8ea3" providerId="ADAL" clId="{489DA40D-92BF-4C2A-824A-B4626C2E4691}" dt="2023-08-23T13:45:58.446" v="1382" actId="20577"/>
          <ac:spMkLst>
            <pc:docMk/>
            <pc:sldMk cId="2253901545" sldId="999"/>
            <ac:spMk id="50" creationId="{93709A0A-BE90-42BD-A4FF-42B1703A4E88}"/>
          </ac:spMkLst>
        </pc:spChg>
        <pc:spChg chg="mod">
          <ac:chgData name="Heike Krusemann" userId="22b930c6-ce99-468c-835c-dba6438d8ea3" providerId="ADAL" clId="{489DA40D-92BF-4C2A-824A-B4626C2E4691}" dt="2023-08-23T13:42:41.341" v="1303" actId="20577"/>
          <ac:spMkLst>
            <pc:docMk/>
            <pc:sldMk cId="2253901545" sldId="999"/>
            <ac:spMk id="51" creationId="{AC2E6601-221D-4A06-B49E-5A13A89967D7}"/>
          </ac:spMkLst>
        </pc:spChg>
        <pc:spChg chg="mod">
          <ac:chgData name="Heike Krusemann" userId="22b930c6-ce99-468c-835c-dba6438d8ea3" providerId="ADAL" clId="{489DA40D-92BF-4C2A-824A-B4626C2E4691}" dt="2023-08-23T13:46:57.195" v="1411" actId="20577"/>
          <ac:spMkLst>
            <pc:docMk/>
            <pc:sldMk cId="2253901545" sldId="999"/>
            <ac:spMk id="52" creationId="{3B100F61-6D1B-4E44-AD06-00D26E74F8B1}"/>
          </ac:spMkLst>
        </pc:spChg>
        <pc:spChg chg="mod">
          <ac:chgData name="Heike Krusemann" userId="22b930c6-ce99-468c-835c-dba6438d8ea3" providerId="ADAL" clId="{489DA40D-92BF-4C2A-824A-B4626C2E4691}" dt="2023-08-23T13:43:23.384" v="1311" actId="20577"/>
          <ac:spMkLst>
            <pc:docMk/>
            <pc:sldMk cId="2253901545" sldId="999"/>
            <ac:spMk id="53" creationId="{D0549D2E-91E2-4DD9-983A-3BF5ABD740D0}"/>
          </ac:spMkLst>
        </pc:spChg>
        <pc:spChg chg="mod">
          <ac:chgData name="Heike Krusemann" userId="22b930c6-ce99-468c-835c-dba6438d8ea3" providerId="ADAL" clId="{489DA40D-92BF-4C2A-824A-B4626C2E4691}" dt="2023-08-23T13:44:22.932" v="1347" actId="20577"/>
          <ac:spMkLst>
            <pc:docMk/>
            <pc:sldMk cId="2253901545" sldId="999"/>
            <ac:spMk id="54" creationId="{10C1A0A0-D8D2-487F-A994-32856EE809CE}"/>
          </ac:spMkLst>
        </pc:spChg>
        <pc:picChg chg="del">
          <ac:chgData name="Heike Krusemann" userId="22b930c6-ce99-468c-835c-dba6438d8ea3" providerId="ADAL" clId="{489DA40D-92BF-4C2A-824A-B4626C2E4691}" dt="2023-08-23T13:49:17.598" v="1448" actId="478"/>
          <ac:picMkLst>
            <pc:docMk/>
            <pc:sldMk cId="2253901545" sldId="999"/>
            <ac:picMk id="6" creationId="{E329A1C3-F943-0B03-2AE1-0FA708C795B8}"/>
          </ac:picMkLst>
        </pc:picChg>
        <pc:picChg chg="add mod">
          <ac:chgData name="Heike Krusemann" userId="22b930c6-ce99-468c-835c-dba6438d8ea3" providerId="ADAL" clId="{489DA40D-92BF-4C2A-824A-B4626C2E4691}" dt="2023-08-23T13:49:09.978" v="1445" actId="1076"/>
          <ac:picMkLst>
            <pc:docMk/>
            <pc:sldMk cId="2253901545" sldId="999"/>
            <ac:picMk id="7" creationId="{E709519D-BB1A-CAB7-3016-EEBD9654D1F0}"/>
          </ac:picMkLst>
        </pc:picChg>
        <pc:picChg chg="add mod">
          <ac:chgData name="Heike Krusemann" userId="22b930c6-ce99-468c-835c-dba6438d8ea3" providerId="ADAL" clId="{489DA40D-92BF-4C2A-824A-B4626C2E4691}" dt="2023-08-23T13:50:14.770" v="1459" actId="1076"/>
          <ac:picMkLst>
            <pc:docMk/>
            <pc:sldMk cId="2253901545" sldId="999"/>
            <ac:picMk id="9" creationId="{B70B3DA2-C867-BD45-F2A2-D02F27FA5C2F}"/>
          </ac:picMkLst>
        </pc:picChg>
        <pc:picChg chg="del">
          <ac:chgData name="Heike Krusemann" userId="22b930c6-ce99-468c-835c-dba6438d8ea3" providerId="ADAL" clId="{489DA40D-92BF-4C2A-824A-B4626C2E4691}" dt="2023-08-23T13:49:14.174" v="1447" actId="478"/>
          <ac:picMkLst>
            <pc:docMk/>
            <pc:sldMk cId="2253901545" sldId="999"/>
            <ac:picMk id="14" creationId="{3DC1D38D-2A03-9DB6-558A-62BC6D029FC2}"/>
          </ac:picMkLst>
        </pc:picChg>
        <pc:picChg chg="add mod">
          <ac:chgData name="Heike Krusemann" userId="22b930c6-ce99-468c-835c-dba6438d8ea3" providerId="ADAL" clId="{489DA40D-92BF-4C2A-824A-B4626C2E4691}" dt="2023-08-23T13:50:47.738" v="1464" actId="1076"/>
          <ac:picMkLst>
            <pc:docMk/>
            <pc:sldMk cId="2253901545" sldId="999"/>
            <ac:picMk id="15" creationId="{7D0D25F4-FC59-7CD8-A8D1-7FD7CBE27509}"/>
          </ac:picMkLst>
        </pc:picChg>
        <pc:picChg chg="del mod">
          <ac:chgData name="Heike Krusemann" userId="22b930c6-ce99-468c-835c-dba6438d8ea3" providerId="ADAL" clId="{489DA40D-92BF-4C2A-824A-B4626C2E4691}" dt="2023-08-23T13:49:31.410" v="1452" actId="478"/>
          <ac:picMkLst>
            <pc:docMk/>
            <pc:sldMk cId="2253901545" sldId="999"/>
            <ac:picMk id="16" creationId="{23B922CD-B654-A55B-2A89-8C79A5753C7B}"/>
          </ac:picMkLst>
        </pc:picChg>
        <pc:picChg chg="del">
          <ac:chgData name="Heike Krusemann" userId="22b930c6-ce99-468c-835c-dba6438d8ea3" providerId="ADAL" clId="{489DA40D-92BF-4C2A-824A-B4626C2E4691}" dt="2023-08-23T13:49:12.707" v="1446" actId="478"/>
          <ac:picMkLst>
            <pc:docMk/>
            <pc:sldMk cId="2253901545" sldId="999"/>
            <ac:picMk id="18" creationId="{7EB1AF93-FB12-6F9D-606F-C6C2B75F4EFE}"/>
          </ac:picMkLst>
        </pc:picChg>
        <pc:picChg chg="add mod">
          <ac:chgData name="Heike Krusemann" userId="22b930c6-ce99-468c-835c-dba6438d8ea3" providerId="ADAL" clId="{489DA40D-92BF-4C2A-824A-B4626C2E4691}" dt="2023-08-23T13:51:18.578" v="1469" actId="1076"/>
          <ac:picMkLst>
            <pc:docMk/>
            <pc:sldMk cId="2253901545" sldId="999"/>
            <ac:picMk id="19" creationId="{9AEDF873-9D30-3A2D-04E0-F73E221E28D9}"/>
          </ac:picMkLst>
        </pc:picChg>
        <pc:picChg chg="add del mod">
          <ac:chgData name="Heike Krusemann" userId="22b930c6-ce99-468c-835c-dba6438d8ea3" providerId="ADAL" clId="{489DA40D-92BF-4C2A-824A-B4626C2E4691}" dt="2023-08-23T13:49:36.187" v="1453" actId="1076"/>
          <ac:picMkLst>
            <pc:docMk/>
            <pc:sldMk cId="2253901545" sldId="999"/>
            <ac:picMk id="20" creationId="{209CA480-11A8-FEF2-4819-59069033F330}"/>
          </ac:picMkLst>
        </pc:picChg>
        <pc:picChg chg="del">
          <ac:chgData name="Heike Krusemann" userId="22b930c6-ce99-468c-835c-dba6438d8ea3" providerId="ADAL" clId="{489DA40D-92BF-4C2A-824A-B4626C2E4691}" dt="2023-08-23T13:49:44.794" v="1456" actId="478"/>
          <ac:picMkLst>
            <pc:docMk/>
            <pc:sldMk cId="2253901545" sldId="999"/>
            <ac:picMk id="25" creationId="{C019192B-0EBF-FB1F-2ECD-26CDC38A4D78}"/>
          </ac:picMkLst>
        </pc:picChg>
        <pc:picChg chg="add mod">
          <ac:chgData name="Heike Krusemann" userId="22b930c6-ce99-468c-835c-dba6438d8ea3" providerId="ADAL" clId="{489DA40D-92BF-4C2A-824A-B4626C2E4691}" dt="2023-08-23T13:52:07.067" v="1475" actId="1076"/>
          <ac:picMkLst>
            <pc:docMk/>
            <pc:sldMk cId="2253901545" sldId="999"/>
            <ac:picMk id="26" creationId="{8A25640F-6164-23C3-CAD8-EB3C46B58638}"/>
          </ac:picMkLst>
        </pc:picChg>
        <pc:picChg chg="del">
          <ac:chgData name="Heike Krusemann" userId="22b930c6-ce99-468c-835c-dba6438d8ea3" providerId="ADAL" clId="{489DA40D-92BF-4C2A-824A-B4626C2E4691}" dt="2023-08-23T13:48:53.301" v="1442" actId="478"/>
          <ac:picMkLst>
            <pc:docMk/>
            <pc:sldMk cId="2253901545" sldId="999"/>
            <ac:picMk id="28" creationId="{A173EB9D-F1A5-4563-7490-C5D2622E1DAD}"/>
          </ac:picMkLst>
        </pc:picChg>
        <pc:picChg chg="del">
          <ac:chgData name="Heike Krusemann" userId="22b930c6-ce99-468c-835c-dba6438d8ea3" providerId="ADAL" clId="{489DA40D-92BF-4C2A-824A-B4626C2E4691}" dt="2023-08-23T13:49:38.885" v="1454" actId="478"/>
          <ac:picMkLst>
            <pc:docMk/>
            <pc:sldMk cId="2253901545" sldId="999"/>
            <ac:picMk id="29" creationId="{979BBAE7-973D-492E-D458-16C52C3ED9A6}"/>
          </ac:picMkLst>
        </pc:picChg>
        <pc:picChg chg="add mod">
          <ac:chgData name="Heike Krusemann" userId="22b930c6-ce99-468c-835c-dba6438d8ea3" providerId="ADAL" clId="{489DA40D-92BF-4C2A-824A-B4626C2E4691}" dt="2023-08-23T13:52:41.330" v="1480" actId="1076"/>
          <ac:picMkLst>
            <pc:docMk/>
            <pc:sldMk cId="2253901545" sldId="999"/>
            <ac:picMk id="30" creationId="{C11A3A24-25B2-8394-11FC-42DE5FC24DA6}"/>
          </ac:picMkLst>
        </pc:picChg>
        <pc:picChg chg="del">
          <ac:chgData name="Heike Krusemann" userId="22b930c6-ce99-468c-835c-dba6438d8ea3" providerId="ADAL" clId="{489DA40D-92BF-4C2A-824A-B4626C2E4691}" dt="2023-08-23T13:49:41.698" v="1455" actId="478"/>
          <ac:picMkLst>
            <pc:docMk/>
            <pc:sldMk cId="2253901545" sldId="999"/>
            <ac:picMk id="31" creationId="{A45144EE-9843-6ABF-F1CB-EE78EA602589}"/>
          </ac:picMkLst>
        </pc:picChg>
        <pc:picChg chg="add mod">
          <ac:chgData name="Heike Krusemann" userId="22b930c6-ce99-468c-835c-dba6438d8ea3" providerId="ADAL" clId="{489DA40D-92BF-4C2A-824A-B4626C2E4691}" dt="2023-08-23T13:52:52.275" v="1482" actId="1076"/>
          <ac:picMkLst>
            <pc:docMk/>
            <pc:sldMk cId="2253901545" sldId="999"/>
            <ac:picMk id="32" creationId="{B6925E62-6852-5F82-0E11-D5033408F81B}"/>
          </ac:picMkLst>
        </pc:picChg>
        <pc:picChg chg="add mod">
          <ac:chgData name="Heike Krusemann" userId="22b930c6-ce99-468c-835c-dba6438d8ea3" providerId="ADAL" clId="{489DA40D-92BF-4C2A-824A-B4626C2E4691}" dt="2023-08-23T13:53:01.307" v="1484" actId="1076"/>
          <ac:picMkLst>
            <pc:docMk/>
            <pc:sldMk cId="2253901545" sldId="999"/>
            <ac:picMk id="44" creationId="{CCD5947C-6EAF-1282-F160-DE3EDEC8700E}"/>
          </ac:picMkLst>
        </pc:picChg>
        <pc:picChg chg="add mod">
          <ac:chgData name="Heike Krusemann" userId="22b930c6-ce99-468c-835c-dba6438d8ea3" providerId="ADAL" clId="{489DA40D-92BF-4C2A-824A-B4626C2E4691}" dt="2023-08-23T13:53:40.075" v="1489" actId="1076"/>
          <ac:picMkLst>
            <pc:docMk/>
            <pc:sldMk cId="2253901545" sldId="999"/>
            <ac:picMk id="46" creationId="{6824819A-3614-EFC9-5168-BA0477ABA066}"/>
          </ac:picMkLst>
        </pc:picChg>
        <pc:picChg chg="add mod">
          <ac:chgData name="Heike Krusemann" userId="22b930c6-ce99-468c-835c-dba6438d8ea3" providerId="ADAL" clId="{489DA40D-92BF-4C2A-824A-B4626C2E4691}" dt="2023-08-23T13:54:25.707" v="1494" actId="1076"/>
          <ac:picMkLst>
            <pc:docMk/>
            <pc:sldMk cId="2253901545" sldId="999"/>
            <ac:picMk id="56" creationId="{DDDABE21-0B90-89C2-BF3E-EB1F7A6ACF69}"/>
          </ac:picMkLst>
        </pc:picChg>
      </pc:sldChg>
      <pc:sldChg chg="modSp mod modNotesTx">
        <pc:chgData name="Heike Krusemann" userId="22b930c6-ce99-468c-835c-dba6438d8ea3" providerId="ADAL" clId="{489DA40D-92BF-4C2A-824A-B4626C2E4691}" dt="2023-08-23T14:21:52.813" v="2015" actId="14100"/>
        <pc:sldMkLst>
          <pc:docMk/>
          <pc:sldMk cId="0" sldId="1000"/>
        </pc:sldMkLst>
        <pc:spChg chg="mod">
          <ac:chgData name="Heike Krusemann" userId="22b930c6-ce99-468c-835c-dba6438d8ea3" providerId="ADAL" clId="{489DA40D-92BF-4C2A-824A-B4626C2E4691}" dt="2023-08-23T14:21:48.989" v="2014" actId="1076"/>
          <ac:spMkLst>
            <pc:docMk/>
            <pc:sldMk cId="0" sldId="1000"/>
            <ac:spMk id="41" creationId="{582D77AB-157A-4C9E-A8CB-D657C1E06426}"/>
          </ac:spMkLst>
        </pc:spChg>
        <pc:spChg chg="mod">
          <ac:chgData name="Heike Krusemann" userId="22b930c6-ce99-468c-835c-dba6438d8ea3" providerId="ADAL" clId="{489DA40D-92BF-4C2A-824A-B4626C2E4691}" dt="2023-08-23T14:21:42.924" v="2013" actId="1076"/>
          <ac:spMkLst>
            <pc:docMk/>
            <pc:sldMk cId="0" sldId="1000"/>
            <ac:spMk id="42" creationId="{E4AE2826-C691-4221-B2DC-DAFE44F31DD6}"/>
          </ac:spMkLst>
        </pc:spChg>
        <pc:spChg chg="mod">
          <ac:chgData name="Heike Krusemann" userId="22b930c6-ce99-468c-835c-dba6438d8ea3" providerId="ADAL" clId="{489DA40D-92BF-4C2A-824A-B4626C2E4691}" dt="2023-08-23T14:21:52.813" v="2015" actId="14100"/>
          <ac:spMkLst>
            <pc:docMk/>
            <pc:sldMk cId="0" sldId="1000"/>
            <ac:spMk id="43" creationId="{CF3A070D-F10F-43D1-AB28-883C922C8483}"/>
          </ac:spMkLst>
        </pc:spChg>
        <pc:grpChg chg="mod">
          <ac:chgData name="Heike Krusemann" userId="22b930c6-ce99-468c-835c-dba6438d8ea3" providerId="ADAL" clId="{489DA40D-92BF-4C2A-824A-B4626C2E4691}" dt="2023-08-23T14:21:11.827" v="1996" actId="1076"/>
          <ac:grpSpMkLst>
            <pc:docMk/>
            <pc:sldMk cId="0" sldId="1000"/>
            <ac:grpSpMk id="7" creationId="{221AFEA5-62FC-44D9-84F8-A70DC1DA1BCC}"/>
          </ac:grpSpMkLst>
        </pc:grpChg>
        <pc:graphicFrameChg chg="mod modGraphic">
          <ac:chgData name="Heike Krusemann" userId="22b930c6-ce99-468c-835c-dba6438d8ea3" providerId="ADAL" clId="{489DA40D-92BF-4C2A-824A-B4626C2E4691}" dt="2023-08-23T14:06:51.564" v="1742" actId="20577"/>
          <ac:graphicFrameMkLst>
            <pc:docMk/>
            <pc:sldMk cId="0" sldId="1000"/>
            <ac:graphicFrameMk id="111" creationId="{00000000-0000-0000-0000-000000000000}"/>
          </ac:graphicFrameMkLst>
        </pc:graphicFrameChg>
        <pc:picChg chg="mod">
          <ac:chgData name="Heike Krusemann" userId="22b930c6-ce99-468c-835c-dba6438d8ea3" providerId="ADAL" clId="{489DA40D-92BF-4C2A-824A-B4626C2E4691}" dt="2023-08-23T14:00:04.714" v="1556" actId="1076"/>
          <ac:picMkLst>
            <pc:docMk/>
            <pc:sldMk cId="0" sldId="1000"/>
            <ac:picMk id="19" creationId="{31A9EAB8-D424-A301-059B-5F8F152EFD88}"/>
          </ac:picMkLst>
        </pc:picChg>
        <pc:picChg chg="mod">
          <ac:chgData name="Heike Krusemann" userId="22b930c6-ce99-468c-835c-dba6438d8ea3" providerId="ADAL" clId="{489DA40D-92BF-4C2A-824A-B4626C2E4691}" dt="2023-08-23T14:00:17.186" v="1567" actId="1076"/>
          <ac:picMkLst>
            <pc:docMk/>
            <pc:sldMk cId="0" sldId="1000"/>
            <ac:picMk id="24" creationId="{9A447D8B-0903-0895-7E7C-FC11477DC48B}"/>
          </ac:picMkLst>
        </pc:picChg>
      </pc:sldChg>
      <pc:sldChg chg="del">
        <pc:chgData name="Heike Krusemann" userId="22b930c6-ce99-468c-835c-dba6438d8ea3" providerId="ADAL" clId="{489DA40D-92BF-4C2A-824A-B4626C2E4691}" dt="2023-08-23T14:29:05.268" v="2131" actId="47"/>
        <pc:sldMkLst>
          <pc:docMk/>
          <pc:sldMk cId="172286214" sldId="1003"/>
        </pc:sldMkLst>
      </pc:sldChg>
      <pc:sldChg chg="addSp delSp modSp mod delAnim modAnim modNotesTx">
        <pc:chgData name="Heike Krusemann" userId="22b930c6-ce99-468c-835c-dba6438d8ea3" providerId="ADAL" clId="{489DA40D-92BF-4C2A-824A-B4626C2E4691}" dt="2023-08-23T12:32:56.652" v="412" actId="20577"/>
        <pc:sldMkLst>
          <pc:docMk/>
          <pc:sldMk cId="1700525006" sldId="1004"/>
        </pc:sldMkLst>
        <pc:spChg chg="mod">
          <ac:chgData name="Heike Krusemann" userId="22b930c6-ce99-468c-835c-dba6438d8ea3" providerId="ADAL" clId="{489DA40D-92BF-4C2A-824A-B4626C2E4691}" dt="2023-08-23T11:56:05.979" v="41" actId="1076"/>
          <ac:spMkLst>
            <pc:docMk/>
            <pc:sldMk cId="1700525006" sldId="1004"/>
            <ac:spMk id="2" creationId="{4C9596A8-C2C3-4124-94EF-E49A9C0E2642}"/>
          </ac:spMkLst>
        </pc:spChg>
        <pc:spChg chg="mod">
          <ac:chgData name="Heike Krusemann" userId="22b930c6-ce99-468c-835c-dba6438d8ea3" providerId="ADAL" clId="{489DA40D-92BF-4C2A-824A-B4626C2E4691}" dt="2023-08-23T11:57:15.771" v="64" actId="1076"/>
          <ac:spMkLst>
            <pc:docMk/>
            <pc:sldMk cId="1700525006" sldId="1004"/>
            <ac:spMk id="44" creationId="{64A95592-98FD-4F61-8C1A-F317EF95A93E}"/>
          </ac:spMkLst>
        </pc:spChg>
        <pc:spChg chg="mod">
          <ac:chgData name="Heike Krusemann" userId="22b930c6-ce99-468c-835c-dba6438d8ea3" providerId="ADAL" clId="{489DA40D-92BF-4C2A-824A-B4626C2E4691}" dt="2023-08-23T11:59:30.332" v="127" actId="14100"/>
          <ac:spMkLst>
            <pc:docMk/>
            <pc:sldMk cId="1700525006" sldId="1004"/>
            <ac:spMk id="45" creationId="{A1DE0701-0407-4C19-B025-5BB1F552C6A1}"/>
          </ac:spMkLst>
        </pc:spChg>
        <pc:spChg chg="mod">
          <ac:chgData name="Heike Krusemann" userId="22b930c6-ce99-468c-835c-dba6438d8ea3" providerId="ADAL" clId="{489DA40D-92BF-4C2A-824A-B4626C2E4691}" dt="2023-08-23T11:59:24.739" v="126" actId="1076"/>
          <ac:spMkLst>
            <pc:docMk/>
            <pc:sldMk cId="1700525006" sldId="1004"/>
            <ac:spMk id="56" creationId="{A0DBC7D4-CCFE-4820-BF94-A2729BA770E7}"/>
          </ac:spMkLst>
        </pc:spChg>
        <pc:spChg chg="mod">
          <ac:chgData name="Heike Krusemann" userId="22b930c6-ce99-468c-835c-dba6438d8ea3" providerId="ADAL" clId="{489DA40D-92BF-4C2A-824A-B4626C2E4691}" dt="2023-08-23T12:00:15.363" v="154" actId="1076"/>
          <ac:spMkLst>
            <pc:docMk/>
            <pc:sldMk cId="1700525006" sldId="1004"/>
            <ac:spMk id="67" creationId="{166D1E1B-5C74-46C6-8E8D-F06C8F61AAFE}"/>
          </ac:spMkLst>
        </pc:spChg>
        <pc:spChg chg="mod">
          <ac:chgData name="Heike Krusemann" userId="22b930c6-ce99-468c-835c-dba6438d8ea3" providerId="ADAL" clId="{489DA40D-92BF-4C2A-824A-B4626C2E4691}" dt="2023-08-23T12:02:34.338" v="174" actId="1076"/>
          <ac:spMkLst>
            <pc:docMk/>
            <pc:sldMk cId="1700525006" sldId="1004"/>
            <ac:spMk id="68" creationId="{A00761D1-CE6E-494E-8832-A325CCE1F80E}"/>
          </ac:spMkLst>
        </pc:spChg>
        <pc:spChg chg="mod">
          <ac:chgData name="Heike Krusemann" userId="22b930c6-ce99-468c-835c-dba6438d8ea3" providerId="ADAL" clId="{489DA40D-92BF-4C2A-824A-B4626C2E4691}" dt="2023-08-23T12:05:16.691" v="214" actId="1076"/>
          <ac:spMkLst>
            <pc:docMk/>
            <pc:sldMk cId="1700525006" sldId="1004"/>
            <ac:spMk id="69" creationId="{61681166-F974-44E1-B27F-D56678AEF68C}"/>
          </ac:spMkLst>
        </pc:spChg>
        <pc:spChg chg="mod">
          <ac:chgData name="Heike Krusemann" userId="22b930c6-ce99-468c-835c-dba6438d8ea3" providerId="ADAL" clId="{489DA40D-92BF-4C2A-824A-B4626C2E4691}" dt="2023-08-23T12:06:00.267" v="241" actId="1076"/>
          <ac:spMkLst>
            <pc:docMk/>
            <pc:sldMk cId="1700525006" sldId="1004"/>
            <ac:spMk id="70" creationId="{93E81911-0BFB-4FC7-B3EC-91FF790568DE}"/>
          </ac:spMkLst>
        </pc:spChg>
        <pc:grpChg chg="mod">
          <ac:chgData name="Heike Krusemann" userId="22b930c6-ce99-468c-835c-dba6438d8ea3" providerId="ADAL" clId="{489DA40D-92BF-4C2A-824A-B4626C2E4691}" dt="2023-08-23T12:32:11.541" v="320" actId="1076"/>
          <ac:grpSpMkLst>
            <pc:docMk/>
            <pc:sldMk cId="1700525006" sldId="1004"/>
            <ac:grpSpMk id="4" creationId="{18C5200A-3991-62C7-A29D-C80160FD0EB9}"/>
          </ac:grpSpMkLst>
        </pc:grpChg>
        <pc:graphicFrameChg chg="modGraphic">
          <ac:chgData name="Heike Krusemann" userId="22b930c6-ce99-468c-835c-dba6438d8ea3" providerId="ADAL" clId="{489DA40D-92BF-4C2A-824A-B4626C2E4691}" dt="2023-08-23T11:59:20.078" v="125" actId="20577"/>
          <ac:graphicFrameMkLst>
            <pc:docMk/>
            <pc:sldMk cId="1700525006" sldId="1004"/>
            <ac:graphicFrameMk id="17" creationId="{ACB7D602-17DB-4C16-B6C5-9D04175C6B84}"/>
          </ac:graphicFrameMkLst>
        </pc:graphicFrameChg>
        <pc:graphicFrameChg chg="modGraphic">
          <ac:chgData name="Heike Krusemann" userId="22b930c6-ce99-468c-835c-dba6438d8ea3" providerId="ADAL" clId="{489DA40D-92BF-4C2A-824A-B4626C2E4691}" dt="2023-08-23T12:20:04.170" v="291" actId="20577"/>
          <ac:graphicFrameMkLst>
            <pc:docMk/>
            <pc:sldMk cId="1700525006" sldId="1004"/>
            <ac:graphicFrameMk id="62" creationId="{524770D9-BF89-4252-8C83-5D153DCD62FD}"/>
          </ac:graphicFrameMkLst>
        </pc:graphicFrameChg>
        <pc:picChg chg="del">
          <ac:chgData name="Heike Krusemann" userId="22b930c6-ce99-468c-835c-dba6438d8ea3" providerId="ADAL" clId="{489DA40D-92BF-4C2A-824A-B4626C2E4691}" dt="2023-08-23T12:09:31.197" v="256" actId="478"/>
          <ac:picMkLst>
            <pc:docMk/>
            <pc:sldMk cId="1700525006" sldId="1004"/>
            <ac:picMk id="7" creationId="{E20BAB49-1654-6686-B5D1-B16913CDA823}"/>
          </ac:picMkLst>
        </pc:picChg>
        <pc:picChg chg="del">
          <ac:chgData name="Heike Krusemann" userId="22b930c6-ce99-468c-835c-dba6438d8ea3" providerId="ADAL" clId="{489DA40D-92BF-4C2A-824A-B4626C2E4691}" dt="2023-08-23T12:20:34.283" v="299" actId="478"/>
          <ac:picMkLst>
            <pc:docMk/>
            <pc:sldMk cId="1700525006" sldId="1004"/>
            <ac:picMk id="11" creationId="{ED066452-9070-E417-5881-4577C38E3491}"/>
          </ac:picMkLst>
        </pc:picChg>
        <pc:picChg chg="add mod">
          <ac:chgData name="Heike Krusemann" userId="22b930c6-ce99-468c-835c-dba6438d8ea3" providerId="ADAL" clId="{489DA40D-92BF-4C2A-824A-B4626C2E4691}" dt="2023-08-23T12:09:43.172" v="261" actId="1076"/>
          <ac:picMkLst>
            <pc:docMk/>
            <pc:sldMk cId="1700525006" sldId="1004"/>
            <ac:picMk id="12" creationId="{A263F2F4-EF88-2F31-5274-38102B68DF87}"/>
          </ac:picMkLst>
        </pc:picChg>
        <pc:picChg chg="add del">
          <ac:chgData name="Heike Krusemann" userId="22b930c6-ce99-468c-835c-dba6438d8ea3" providerId="ADAL" clId="{489DA40D-92BF-4C2A-824A-B4626C2E4691}" dt="2023-08-23T12:16:17.532" v="266" actId="478"/>
          <ac:picMkLst>
            <pc:docMk/>
            <pc:sldMk cId="1700525006" sldId="1004"/>
            <ac:picMk id="14" creationId="{AE46440E-D87B-1065-8A22-8C875844D03E}"/>
          </ac:picMkLst>
        </pc:picChg>
        <pc:picChg chg="del">
          <ac:chgData name="Heike Krusemann" userId="22b930c6-ce99-468c-835c-dba6438d8ea3" providerId="ADAL" clId="{489DA40D-92BF-4C2A-824A-B4626C2E4691}" dt="2023-08-23T12:15:29.255" v="264" actId="478"/>
          <ac:picMkLst>
            <pc:docMk/>
            <pc:sldMk cId="1700525006" sldId="1004"/>
            <ac:picMk id="16" creationId="{3300E837-D4AD-0F86-3F81-BA7AD25F187B}"/>
          </ac:picMkLst>
        </pc:picChg>
        <pc:picChg chg="add del">
          <ac:chgData name="Heike Krusemann" userId="22b930c6-ce99-468c-835c-dba6438d8ea3" providerId="ADAL" clId="{489DA40D-92BF-4C2A-824A-B4626C2E4691}" dt="2023-08-23T12:16:24.651" v="268" actId="478"/>
          <ac:picMkLst>
            <pc:docMk/>
            <pc:sldMk cId="1700525006" sldId="1004"/>
            <ac:picMk id="22" creationId="{52D1AC51-2621-E2D8-72DB-102317C9AA16}"/>
          </ac:picMkLst>
        </pc:picChg>
        <pc:picChg chg="del">
          <ac:chgData name="Heike Krusemann" userId="22b930c6-ce99-468c-835c-dba6438d8ea3" providerId="ADAL" clId="{489DA40D-92BF-4C2A-824A-B4626C2E4691}" dt="2023-08-23T12:18:42.740" v="284" actId="478"/>
          <ac:picMkLst>
            <pc:docMk/>
            <pc:sldMk cId="1700525006" sldId="1004"/>
            <ac:picMk id="23" creationId="{B5C80823-9719-8FCA-C41D-677B0A177DC4}"/>
          </ac:picMkLst>
        </pc:picChg>
        <pc:picChg chg="del">
          <ac:chgData name="Heike Krusemann" userId="22b930c6-ce99-468c-835c-dba6438d8ea3" providerId="ADAL" clId="{489DA40D-92BF-4C2A-824A-B4626C2E4691}" dt="2023-08-23T12:19:24.707" v="290" actId="478"/>
          <ac:picMkLst>
            <pc:docMk/>
            <pc:sldMk cId="1700525006" sldId="1004"/>
            <ac:picMk id="24" creationId="{0096D105-3FA7-3384-C79B-35C7C7BD7BFC}"/>
          </ac:picMkLst>
        </pc:picChg>
        <pc:picChg chg="add del">
          <ac:chgData name="Heike Krusemann" userId="22b930c6-ce99-468c-835c-dba6438d8ea3" providerId="ADAL" clId="{489DA40D-92BF-4C2A-824A-B4626C2E4691}" dt="2023-08-23T12:16:32.471" v="270" actId="478"/>
          <ac:picMkLst>
            <pc:docMk/>
            <pc:sldMk cId="1700525006" sldId="1004"/>
            <ac:picMk id="26" creationId="{5CC14A18-83CB-A3AC-5E9C-8EC1A1987759}"/>
          </ac:picMkLst>
        </pc:picChg>
        <pc:picChg chg="del">
          <ac:chgData name="Heike Krusemann" userId="22b930c6-ce99-468c-835c-dba6438d8ea3" providerId="ADAL" clId="{489DA40D-92BF-4C2A-824A-B4626C2E4691}" dt="2023-08-23T12:18:18.578" v="276" actId="478"/>
          <ac:picMkLst>
            <pc:docMk/>
            <pc:sldMk cId="1700525006" sldId="1004"/>
            <ac:picMk id="27" creationId="{35307B85-485A-6D29-48E1-DA7EE13301F3}"/>
          </ac:picMkLst>
        </pc:picChg>
        <pc:picChg chg="del">
          <ac:chgData name="Heike Krusemann" userId="22b930c6-ce99-468c-835c-dba6438d8ea3" providerId="ADAL" clId="{489DA40D-92BF-4C2A-824A-B4626C2E4691}" dt="2023-08-23T12:21:19.643" v="307" actId="478"/>
          <ac:picMkLst>
            <pc:docMk/>
            <pc:sldMk cId="1700525006" sldId="1004"/>
            <ac:picMk id="28" creationId="{B6CC4000-FCC4-35C1-ADEB-BC1047AF60F8}"/>
          </ac:picMkLst>
        </pc:picChg>
        <pc:picChg chg="add mod">
          <ac:chgData name="Heike Krusemann" userId="22b930c6-ce99-468c-835c-dba6438d8ea3" providerId="ADAL" clId="{489DA40D-92BF-4C2A-824A-B4626C2E4691}" dt="2023-08-23T12:17:33.500" v="273" actId="1076"/>
          <ac:picMkLst>
            <pc:docMk/>
            <pc:sldMk cId="1700525006" sldId="1004"/>
            <ac:picMk id="33" creationId="{3EAA9DAF-152E-EEDD-F09B-501452E65C59}"/>
          </ac:picMkLst>
        </pc:picChg>
        <pc:picChg chg="del">
          <ac:chgData name="Heike Krusemann" userId="22b930c6-ce99-468c-835c-dba6438d8ea3" providerId="ADAL" clId="{489DA40D-92BF-4C2A-824A-B4626C2E4691}" dt="2023-08-23T12:22:24.050" v="315" actId="478"/>
          <ac:picMkLst>
            <pc:docMk/>
            <pc:sldMk cId="1700525006" sldId="1004"/>
            <ac:picMk id="34" creationId="{6C51ADA0-CB49-F0DB-1338-96F4003951B7}"/>
          </ac:picMkLst>
        </pc:picChg>
        <pc:picChg chg="add mod">
          <ac:chgData name="Heike Krusemann" userId="22b930c6-ce99-468c-835c-dba6438d8ea3" providerId="ADAL" clId="{489DA40D-92BF-4C2A-824A-B4626C2E4691}" dt="2023-08-23T12:18:31.421" v="281" actId="1076"/>
          <ac:picMkLst>
            <pc:docMk/>
            <pc:sldMk cId="1700525006" sldId="1004"/>
            <ac:picMk id="39" creationId="{B908FEA7-50A0-541A-56B6-074D70D889DD}"/>
          </ac:picMkLst>
        </pc:picChg>
        <pc:picChg chg="add mod">
          <ac:chgData name="Heike Krusemann" userId="22b930c6-ce99-468c-835c-dba6438d8ea3" providerId="ADAL" clId="{489DA40D-92BF-4C2A-824A-B4626C2E4691}" dt="2023-08-23T12:19:10.133" v="287" actId="1076"/>
          <ac:picMkLst>
            <pc:docMk/>
            <pc:sldMk cId="1700525006" sldId="1004"/>
            <ac:picMk id="41" creationId="{F3A8B7E1-6FD8-E4B4-D435-8866F3AE3CE9}"/>
          </ac:picMkLst>
        </pc:picChg>
        <pc:picChg chg="add mod">
          <ac:chgData name="Heike Krusemann" userId="22b930c6-ce99-468c-835c-dba6438d8ea3" providerId="ADAL" clId="{489DA40D-92BF-4C2A-824A-B4626C2E4691}" dt="2023-08-23T12:20:17.037" v="296" actId="1076"/>
          <ac:picMkLst>
            <pc:docMk/>
            <pc:sldMk cId="1700525006" sldId="1004"/>
            <ac:picMk id="43" creationId="{2A6B9A07-9E23-5D7B-ECE0-FBB1FF933928}"/>
          </ac:picMkLst>
        </pc:picChg>
        <pc:picChg chg="add mod">
          <ac:chgData name="Heike Krusemann" userId="22b930c6-ce99-468c-835c-dba6438d8ea3" providerId="ADAL" clId="{489DA40D-92BF-4C2A-824A-B4626C2E4691}" dt="2023-08-23T12:21:07.540" v="304" actId="1076"/>
          <ac:picMkLst>
            <pc:docMk/>
            <pc:sldMk cId="1700525006" sldId="1004"/>
            <ac:picMk id="48" creationId="{1FF3DAA3-D113-64F8-C8FE-A3E99AA17949}"/>
          </ac:picMkLst>
        </pc:picChg>
        <pc:picChg chg="add mod">
          <ac:chgData name="Heike Krusemann" userId="22b930c6-ce99-468c-835c-dba6438d8ea3" providerId="ADAL" clId="{489DA40D-92BF-4C2A-824A-B4626C2E4691}" dt="2023-08-23T12:22:12.341" v="312" actId="1076"/>
          <ac:picMkLst>
            <pc:docMk/>
            <pc:sldMk cId="1700525006" sldId="1004"/>
            <ac:picMk id="50" creationId="{B5C2ADEF-AA02-3826-FEB7-3F06519DEDBA}"/>
          </ac:picMkLst>
        </pc:picChg>
        <pc:picChg chg="add mod">
          <ac:chgData name="Heike Krusemann" userId="22b930c6-ce99-468c-835c-dba6438d8ea3" providerId="ADAL" clId="{489DA40D-92BF-4C2A-824A-B4626C2E4691}" dt="2023-08-23T12:22:48.045" v="318" actId="1076"/>
          <ac:picMkLst>
            <pc:docMk/>
            <pc:sldMk cId="1700525006" sldId="1004"/>
            <ac:picMk id="52" creationId="{5C1A787D-4EA9-B99E-06C9-7EB3E3F6729A}"/>
          </ac:picMkLst>
        </pc:picChg>
      </pc:sldChg>
      <pc:sldChg chg="addSp delSp modSp mod delAnim modAnim modNotesTx">
        <pc:chgData name="Heike Krusemann" userId="22b930c6-ce99-468c-835c-dba6438d8ea3" providerId="ADAL" clId="{489DA40D-92BF-4C2A-824A-B4626C2E4691}" dt="2023-08-23T12:55:32.040" v="775"/>
        <pc:sldMkLst>
          <pc:docMk/>
          <pc:sldMk cId="2615235661" sldId="1005"/>
        </pc:sldMkLst>
        <pc:spChg chg="mod">
          <ac:chgData name="Heike Krusemann" userId="22b930c6-ce99-468c-835c-dba6438d8ea3" providerId="ADAL" clId="{489DA40D-92BF-4C2A-824A-B4626C2E4691}" dt="2023-08-23T12:36:36.894" v="436" actId="1076"/>
          <ac:spMkLst>
            <pc:docMk/>
            <pc:sldMk cId="2615235661" sldId="1005"/>
            <ac:spMk id="2" creationId="{4C9596A8-C2C3-4124-94EF-E49A9C0E2642}"/>
          </ac:spMkLst>
        </pc:spChg>
        <pc:spChg chg="add mod">
          <ac:chgData name="Heike Krusemann" userId="22b930c6-ce99-468c-835c-dba6438d8ea3" providerId="ADAL" clId="{489DA40D-92BF-4C2A-824A-B4626C2E4691}" dt="2023-08-23T12:55:23.991" v="774" actId="207"/>
          <ac:spMkLst>
            <pc:docMk/>
            <pc:sldMk cId="2615235661" sldId="1005"/>
            <ac:spMk id="34" creationId="{BDCC417B-1846-C97D-3283-8E500E9FFE89}"/>
          </ac:spMkLst>
        </pc:spChg>
        <pc:spChg chg="mod">
          <ac:chgData name="Heike Krusemann" userId="22b930c6-ce99-468c-835c-dba6438d8ea3" providerId="ADAL" clId="{489DA40D-92BF-4C2A-824A-B4626C2E4691}" dt="2023-08-23T12:37:51.934" v="475" actId="1076"/>
          <ac:spMkLst>
            <pc:docMk/>
            <pc:sldMk cId="2615235661" sldId="1005"/>
            <ac:spMk id="44" creationId="{64A95592-98FD-4F61-8C1A-F317EF95A93E}"/>
          </ac:spMkLst>
        </pc:spChg>
        <pc:spChg chg="mod">
          <ac:chgData name="Heike Krusemann" userId="22b930c6-ce99-468c-835c-dba6438d8ea3" providerId="ADAL" clId="{489DA40D-92BF-4C2A-824A-B4626C2E4691}" dt="2023-08-23T12:39:15.581" v="524" actId="1076"/>
          <ac:spMkLst>
            <pc:docMk/>
            <pc:sldMk cId="2615235661" sldId="1005"/>
            <ac:spMk id="45" creationId="{A1DE0701-0407-4C19-B025-5BB1F552C6A1}"/>
          </ac:spMkLst>
        </pc:spChg>
        <pc:spChg chg="mod">
          <ac:chgData name="Heike Krusemann" userId="22b930c6-ce99-468c-835c-dba6438d8ea3" providerId="ADAL" clId="{489DA40D-92BF-4C2A-824A-B4626C2E4691}" dt="2023-08-23T12:40:27.158" v="565" actId="1076"/>
          <ac:spMkLst>
            <pc:docMk/>
            <pc:sldMk cId="2615235661" sldId="1005"/>
            <ac:spMk id="56" creationId="{A0DBC7D4-CCFE-4820-BF94-A2729BA770E7}"/>
          </ac:spMkLst>
        </pc:spChg>
        <pc:spChg chg="mod">
          <ac:chgData name="Heike Krusemann" userId="22b930c6-ce99-468c-835c-dba6438d8ea3" providerId="ADAL" clId="{489DA40D-92BF-4C2A-824A-B4626C2E4691}" dt="2023-08-23T12:41:06.201" v="580" actId="1076"/>
          <ac:spMkLst>
            <pc:docMk/>
            <pc:sldMk cId="2615235661" sldId="1005"/>
            <ac:spMk id="67" creationId="{166D1E1B-5C74-46C6-8E8D-F06C8F61AAFE}"/>
          </ac:spMkLst>
        </pc:spChg>
        <pc:spChg chg="mod">
          <ac:chgData name="Heike Krusemann" userId="22b930c6-ce99-468c-835c-dba6438d8ea3" providerId="ADAL" clId="{489DA40D-92BF-4C2A-824A-B4626C2E4691}" dt="2023-08-23T12:42:31.391" v="624" actId="1076"/>
          <ac:spMkLst>
            <pc:docMk/>
            <pc:sldMk cId="2615235661" sldId="1005"/>
            <ac:spMk id="68" creationId="{A00761D1-CE6E-494E-8832-A325CCE1F80E}"/>
          </ac:spMkLst>
        </pc:spChg>
        <pc:spChg chg="mod">
          <ac:chgData name="Heike Krusemann" userId="22b930c6-ce99-468c-835c-dba6438d8ea3" providerId="ADAL" clId="{489DA40D-92BF-4C2A-824A-B4626C2E4691}" dt="2023-08-23T12:44:45.816" v="659" actId="1076"/>
          <ac:spMkLst>
            <pc:docMk/>
            <pc:sldMk cId="2615235661" sldId="1005"/>
            <ac:spMk id="69" creationId="{61681166-F974-44E1-B27F-D56678AEF68C}"/>
          </ac:spMkLst>
        </pc:spChg>
        <pc:spChg chg="mod">
          <ac:chgData name="Heike Krusemann" userId="22b930c6-ce99-468c-835c-dba6438d8ea3" providerId="ADAL" clId="{489DA40D-92BF-4C2A-824A-B4626C2E4691}" dt="2023-08-23T12:45:55.639" v="694" actId="1076"/>
          <ac:spMkLst>
            <pc:docMk/>
            <pc:sldMk cId="2615235661" sldId="1005"/>
            <ac:spMk id="70" creationId="{93E81911-0BFB-4FC7-B3EC-91FF790568DE}"/>
          </ac:spMkLst>
        </pc:spChg>
        <pc:graphicFrameChg chg="modGraphic">
          <ac:chgData name="Heike Krusemann" userId="22b930c6-ce99-468c-835c-dba6438d8ea3" providerId="ADAL" clId="{489DA40D-92BF-4C2A-824A-B4626C2E4691}" dt="2023-08-23T12:40:21.895" v="564" actId="20577"/>
          <ac:graphicFrameMkLst>
            <pc:docMk/>
            <pc:sldMk cId="2615235661" sldId="1005"/>
            <ac:graphicFrameMk id="17" creationId="{ACB7D602-17DB-4C16-B6C5-9D04175C6B84}"/>
          </ac:graphicFrameMkLst>
        </pc:graphicFrameChg>
        <pc:graphicFrameChg chg="modGraphic">
          <ac:chgData name="Heike Krusemann" userId="22b930c6-ce99-468c-835c-dba6438d8ea3" providerId="ADAL" clId="{489DA40D-92BF-4C2A-824A-B4626C2E4691}" dt="2023-08-23T12:45:43.420" v="693" actId="20577"/>
          <ac:graphicFrameMkLst>
            <pc:docMk/>
            <pc:sldMk cId="2615235661" sldId="1005"/>
            <ac:graphicFrameMk id="62" creationId="{524770D9-BF89-4252-8C83-5D153DCD62FD}"/>
          </ac:graphicFrameMkLst>
        </pc:graphicFrameChg>
        <pc:picChg chg="del">
          <ac:chgData name="Heike Krusemann" userId="22b930c6-ce99-468c-835c-dba6438d8ea3" providerId="ADAL" clId="{489DA40D-92BF-4C2A-824A-B4626C2E4691}" dt="2023-08-23T12:47:57.563" v="714" actId="478"/>
          <ac:picMkLst>
            <pc:docMk/>
            <pc:sldMk cId="2615235661" sldId="1005"/>
            <ac:picMk id="6" creationId="{7135DB6E-AD85-D6F4-0ADB-63D3D49F394C}"/>
          </ac:picMkLst>
        </pc:picChg>
        <pc:picChg chg="add mod">
          <ac:chgData name="Heike Krusemann" userId="22b930c6-ce99-468c-835c-dba6438d8ea3" providerId="ADAL" clId="{489DA40D-92BF-4C2A-824A-B4626C2E4691}" dt="2023-08-23T12:48:09.151" v="719" actId="1076"/>
          <ac:picMkLst>
            <pc:docMk/>
            <pc:sldMk cId="2615235661" sldId="1005"/>
            <ac:picMk id="7" creationId="{0DFA600A-0184-995A-CF6A-244BE4432772}"/>
          </ac:picMkLst>
        </pc:picChg>
        <pc:picChg chg="add mod">
          <ac:chgData name="Heike Krusemann" userId="22b930c6-ce99-468c-835c-dba6438d8ea3" providerId="ADAL" clId="{489DA40D-92BF-4C2A-824A-B4626C2E4691}" dt="2023-08-23T12:49:05.238" v="727" actId="1076"/>
          <ac:picMkLst>
            <pc:docMk/>
            <pc:sldMk cId="2615235661" sldId="1005"/>
            <ac:picMk id="9" creationId="{55491755-CF9E-2B6E-833E-4ABD0DC49CCB}"/>
          </ac:picMkLst>
        </pc:picChg>
        <pc:picChg chg="del">
          <ac:chgData name="Heike Krusemann" userId="22b930c6-ce99-468c-835c-dba6438d8ea3" providerId="ADAL" clId="{489DA40D-92BF-4C2A-824A-B4626C2E4691}" dt="2023-08-23T12:48:24.498" v="722" actId="478"/>
          <ac:picMkLst>
            <pc:docMk/>
            <pc:sldMk cId="2615235661" sldId="1005"/>
            <ac:picMk id="11" creationId="{E313E29B-575A-2C72-1CD8-E580E06BB5A8}"/>
          </ac:picMkLst>
        </pc:picChg>
        <pc:picChg chg="del">
          <ac:chgData name="Heike Krusemann" userId="22b930c6-ce99-468c-835c-dba6438d8ea3" providerId="ADAL" clId="{489DA40D-92BF-4C2A-824A-B4626C2E4691}" dt="2023-08-23T12:49:22.071" v="730" actId="478"/>
          <ac:picMkLst>
            <pc:docMk/>
            <pc:sldMk cId="2615235661" sldId="1005"/>
            <ac:picMk id="13" creationId="{66B2577F-0F52-F3EA-65A2-2B7F52019E4F}"/>
          </ac:picMkLst>
        </pc:picChg>
        <pc:picChg chg="add mod">
          <ac:chgData name="Heike Krusemann" userId="22b930c6-ce99-468c-835c-dba6438d8ea3" providerId="ADAL" clId="{489DA40D-92BF-4C2A-824A-B4626C2E4691}" dt="2023-08-23T12:50:01.143" v="733" actId="1076"/>
          <ac:picMkLst>
            <pc:docMk/>
            <pc:sldMk cId="2615235661" sldId="1005"/>
            <ac:picMk id="14" creationId="{9A768B0E-2DB0-14AD-358C-AF89059818BB}"/>
          </ac:picMkLst>
        </pc:picChg>
        <pc:picChg chg="add mod">
          <ac:chgData name="Heike Krusemann" userId="22b930c6-ce99-468c-835c-dba6438d8ea3" providerId="ADAL" clId="{489DA40D-92BF-4C2A-824A-B4626C2E4691}" dt="2023-08-23T12:51:30.358" v="744" actId="1076"/>
          <ac:picMkLst>
            <pc:docMk/>
            <pc:sldMk cId="2615235661" sldId="1005"/>
            <ac:picMk id="22" creationId="{F3B3E2B5-0AF4-9BCD-4190-F8F9767B7BF1}"/>
          </ac:picMkLst>
        </pc:picChg>
        <pc:picChg chg="del">
          <ac:chgData name="Heike Krusemann" userId="22b930c6-ce99-468c-835c-dba6438d8ea3" providerId="ADAL" clId="{489DA40D-92BF-4C2A-824A-B4626C2E4691}" dt="2023-08-23T12:51:08.901" v="736" actId="478"/>
          <ac:picMkLst>
            <pc:docMk/>
            <pc:sldMk cId="2615235661" sldId="1005"/>
            <ac:picMk id="24" creationId="{B69D8F96-31CC-2CC9-8671-C4295B629A9F}"/>
          </ac:picMkLst>
        </pc:picChg>
        <pc:picChg chg="add mod">
          <ac:chgData name="Heike Krusemann" userId="22b930c6-ce99-468c-835c-dba6438d8ea3" providerId="ADAL" clId="{489DA40D-92BF-4C2A-824A-B4626C2E4691}" dt="2023-08-23T12:52:16.511" v="754" actId="1076"/>
          <ac:picMkLst>
            <pc:docMk/>
            <pc:sldMk cId="2615235661" sldId="1005"/>
            <ac:picMk id="25" creationId="{A711DBCE-D82D-ECE5-417C-B8C8D68DEB45}"/>
          </ac:picMkLst>
        </pc:picChg>
        <pc:picChg chg="add mod">
          <ac:chgData name="Heike Krusemann" userId="22b930c6-ce99-468c-835c-dba6438d8ea3" providerId="ADAL" clId="{489DA40D-92BF-4C2A-824A-B4626C2E4691}" dt="2023-08-23T12:52:47.753" v="760" actId="1076"/>
          <ac:picMkLst>
            <pc:docMk/>
            <pc:sldMk cId="2615235661" sldId="1005"/>
            <ac:picMk id="27" creationId="{5BACE530-9F17-41E2-B3F8-8FD7F630CF3F}"/>
          </ac:picMkLst>
        </pc:picChg>
        <pc:picChg chg="del">
          <ac:chgData name="Heike Krusemann" userId="22b930c6-ce99-468c-835c-dba6438d8ea3" providerId="ADAL" clId="{489DA40D-92BF-4C2A-824A-B4626C2E4691}" dt="2023-08-23T12:51:44.064" v="747" actId="478"/>
          <ac:picMkLst>
            <pc:docMk/>
            <pc:sldMk cId="2615235661" sldId="1005"/>
            <ac:picMk id="28" creationId="{9906C4C3-E1BE-4FFD-E293-2B8BC8B456C9}"/>
          </ac:picMkLst>
        </pc:picChg>
        <pc:picChg chg="del">
          <ac:chgData name="Heike Krusemann" userId="22b930c6-ce99-468c-835c-dba6438d8ea3" providerId="ADAL" clId="{489DA40D-92BF-4C2A-824A-B4626C2E4691}" dt="2023-08-23T12:52:38.801" v="757" actId="478"/>
          <ac:picMkLst>
            <pc:docMk/>
            <pc:sldMk cId="2615235661" sldId="1005"/>
            <ac:picMk id="30" creationId="{0B04228F-F244-8F65-5118-CE230F743AEA}"/>
          </ac:picMkLst>
        </pc:picChg>
        <pc:picChg chg="add mod">
          <ac:chgData name="Heike Krusemann" userId="22b930c6-ce99-468c-835c-dba6438d8ea3" providerId="ADAL" clId="{489DA40D-92BF-4C2A-824A-B4626C2E4691}" dt="2023-08-23T12:53:19.535" v="768" actId="1076"/>
          <ac:picMkLst>
            <pc:docMk/>
            <pc:sldMk cId="2615235661" sldId="1005"/>
            <ac:picMk id="31" creationId="{60050D25-9BAA-B331-3266-657F1556D3A0}"/>
          </ac:picMkLst>
        </pc:picChg>
        <pc:picChg chg="del">
          <ac:chgData name="Heike Krusemann" userId="22b930c6-ce99-468c-835c-dba6438d8ea3" providerId="ADAL" clId="{489DA40D-92BF-4C2A-824A-B4626C2E4691}" dt="2023-08-23T12:52:55.988" v="763" actId="478"/>
          <ac:picMkLst>
            <pc:docMk/>
            <pc:sldMk cId="2615235661" sldId="1005"/>
            <ac:picMk id="32" creationId="{4E0E18DE-C8E2-6E82-8452-64FE52AF4A9D}"/>
          </ac:picMkLst>
        </pc:picChg>
        <pc:picChg chg="del">
          <ac:chgData name="Heike Krusemann" userId="22b930c6-ce99-468c-835c-dba6438d8ea3" providerId="ADAL" clId="{489DA40D-92BF-4C2A-824A-B4626C2E4691}" dt="2023-08-23T12:53:29.188" v="771" actId="478"/>
          <ac:picMkLst>
            <pc:docMk/>
            <pc:sldMk cId="2615235661" sldId="1005"/>
            <ac:picMk id="33" creationId="{DC20B296-DCBE-2159-80AC-551A34C0B560}"/>
          </ac:picMkLst>
        </pc:picChg>
      </pc:sldChg>
      <pc:sldChg chg="addSp delSp modSp mod modAnim modNotesTx">
        <pc:chgData name="Heike Krusemann" userId="22b930c6-ce99-468c-835c-dba6438d8ea3" providerId="ADAL" clId="{489DA40D-92BF-4C2A-824A-B4626C2E4691}" dt="2023-08-23T14:46:34.894" v="2242" actId="20577"/>
        <pc:sldMkLst>
          <pc:docMk/>
          <pc:sldMk cId="2379896937" sldId="1006"/>
        </pc:sldMkLst>
        <pc:spChg chg="mod">
          <ac:chgData name="Heike Krusemann" userId="22b930c6-ce99-468c-835c-dba6438d8ea3" providerId="ADAL" clId="{489DA40D-92BF-4C2A-824A-B4626C2E4691}" dt="2023-08-23T14:46:34.894" v="2242" actId="20577"/>
          <ac:spMkLst>
            <pc:docMk/>
            <pc:sldMk cId="2379896937" sldId="1006"/>
            <ac:spMk id="25" creationId="{85BDA598-D8FC-421B-AEDB-34FBDED665F3}"/>
          </ac:spMkLst>
        </pc:spChg>
        <pc:spChg chg="mod">
          <ac:chgData name="Heike Krusemann" userId="22b930c6-ce99-468c-835c-dba6438d8ea3" providerId="ADAL" clId="{489DA40D-92BF-4C2A-824A-B4626C2E4691}" dt="2023-08-23T14:20:10.314" v="1993" actId="20577"/>
          <ac:spMkLst>
            <pc:docMk/>
            <pc:sldMk cId="2379896937" sldId="1006"/>
            <ac:spMk id="26" creationId="{CDE017ED-8249-468A-9710-339DEB7176CF}"/>
          </ac:spMkLst>
        </pc:spChg>
        <pc:spChg chg="del">
          <ac:chgData name="Heike Krusemann" userId="22b930c6-ce99-468c-835c-dba6438d8ea3" providerId="ADAL" clId="{489DA40D-92BF-4C2A-824A-B4626C2E4691}" dt="2023-08-23T14:07:43.046" v="1746" actId="478"/>
          <ac:spMkLst>
            <pc:docMk/>
            <pc:sldMk cId="2379896937" sldId="1006"/>
            <ac:spMk id="29" creationId="{6DC139B5-1CDD-4FBF-B6D8-C275B73D056C}"/>
          </ac:spMkLst>
        </pc:spChg>
        <pc:graphicFrameChg chg="mod modGraphic">
          <ac:chgData name="Heike Krusemann" userId="22b930c6-ce99-468c-835c-dba6438d8ea3" providerId="ADAL" clId="{489DA40D-92BF-4C2A-824A-B4626C2E4691}" dt="2023-08-23T14:12:08.106" v="1827" actId="20577"/>
          <ac:graphicFrameMkLst>
            <pc:docMk/>
            <pc:sldMk cId="2379896937" sldId="1006"/>
            <ac:graphicFrameMk id="5" creationId="{C6398E9F-79CD-4BAD-B189-42283EE14EB0}"/>
          </ac:graphicFrameMkLst>
        </pc:graphicFrameChg>
        <pc:picChg chg="del">
          <ac:chgData name="Heike Krusemann" userId="22b930c6-ce99-468c-835c-dba6438d8ea3" providerId="ADAL" clId="{489DA40D-92BF-4C2A-824A-B4626C2E4691}" dt="2023-08-23T14:08:16.633" v="1780" actId="478"/>
          <ac:picMkLst>
            <pc:docMk/>
            <pc:sldMk cId="2379896937" sldId="1006"/>
            <ac:picMk id="3" creationId="{B7C0E2A8-8F9B-201F-CA65-65655CAC543D}"/>
          </ac:picMkLst>
        </pc:picChg>
        <pc:picChg chg="add mod">
          <ac:chgData name="Heike Krusemann" userId="22b930c6-ce99-468c-835c-dba6438d8ea3" providerId="ADAL" clId="{489DA40D-92BF-4C2A-824A-B4626C2E4691}" dt="2023-08-23T14:12:32.715" v="1828" actId="1076"/>
          <ac:picMkLst>
            <pc:docMk/>
            <pc:sldMk cId="2379896937" sldId="1006"/>
            <ac:picMk id="6" creationId="{70DD82F4-D20F-C1E2-C300-75194E812B27}"/>
          </ac:picMkLst>
        </pc:picChg>
        <pc:picChg chg="del mod">
          <ac:chgData name="Heike Krusemann" userId="22b930c6-ce99-468c-835c-dba6438d8ea3" providerId="ADAL" clId="{489DA40D-92BF-4C2A-824A-B4626C2E4691}" dt="2023-08-23T14:08:14.592" v="1778" actId="478"/>
          <ac:picMkLst>
            <pc:docMk/>
            <pc:sldMk cId="2379896937" sldId="1006"/>
            <ac:picMk id="7" creationId="{36338120-9854-D949-27A7-C055D71CC186}"/>
          </ac:picMkLst>
        </pc:picChg>
        <pc:picChg chg="del">
          <ac:chgData name="Heike Krusemann" userId="22b930c6-ce99-468c-835c-dba6438d8ea3" providerId="ADAL" clId="{489DA40D-92BF-4C2A-824A-B4626C2E4691}" dt="2023-08-23T14:07:40.226" v="1745" actId="478"/>
          <ac:picMkLst>
            <pc:docMk/>
            <pc:sldMk cId="2379896937" sldId="1006"/>
            <ac:picMk id="8" creationId="{3F7BCEBA-410C-4593-8292-9DAAA545ACCB}"/>
          </ac:picMkLst>
        </pc:picChg>
        <pc:picChg chg="del">
          <ac:chgData name="Heike Krusemann" userId="22b930c6-ce99-468c-835c-dba6438d8ea3" providerId="ADAL" clId="{489DA40D-92BF-4C2A-824A-B4626C2E4691}" dt="2023-08-23T14:08:15.609" v="1779" actId="478"/>
          <ac:picMkLst>
            <pc:docMk/>
            <pc:sldMk cId="2379896937" sldId="1006"/>
            <ac:picMk id="9" creationId="{97346432-CF77-38F3-2FD4-349991CEA416}"/>
          </ac:picMkLst>
        </pc:picChg>
        <pc:picChg chg="add mod">
          <ac:chgData name="Heike Krusemann" userId="22b930c6-ce99-468c-835c-dba6438d8ea3" providerId="ADAL" clId="{489DA40D-92BF-4C2A-824A-B4626C2E4691}" dt="2023-08-23T14:11:47.219" v="1788" actId="1076"/>
          <ac:picMkLst>
            <pc:docMk/>
            <pc:sldMk cId="2379896937" sldId="1006"/>
            <ac:picMk id="20" creationId="{4837749F-3481-6159-54E5-8540C940D575}"/>
          </ac:picMkLst>
        </pc:picChg>
        <pc:picChg chg="add mod">
          <ac:chgData name="Heike Krusemann" userId="22b930c6-ce99-468c-835c-dba6438d8ea3" providerId="ADAL" clId="{489DA40D-92BF-4C2A-824A-B4626C2E4691}" dt="2023-08-23T14:14:54.891" v="1888" actId="1076"/>
          <ac:picMkLst>
            <pc:docMk/>
            <pc:sldMk cId="2379896937" sldId="1006"/>
            <ac:picMk id="23" creationId="{7DBD06DC-41BF-1338-2F84-33CE9C2E1CAB}"/>
          </ac:picMkLst>
        </pc:picChg>
        <pc:picChg chg="add mod">
          <ac:chgData name="Heike Krusemann" userId="22b930c6-ce99-468c-835c-dba6438d8ea3" providerId="ADAL" clId="{489DA40D-92BF-4C2A-824A-B4626C2E4691}" dt="2023-08-23T14:15:26.883" v="1893" actId="1076"/>
          <ac:picMkLst>
            <pc:docMk/>
            <pc:sldMk cId="2379896937" sldId="1006"/>
            <ac:picMk id="24" creationId="{4067EE81-56AE-4C4D-F2FA-0CB1720E7373}"/>
          </ac:picMkLst>
        </pc:picChg>
      </pc:sldChg>
      <pc:sldChg chg="del">
        <pc:chgData name="Heike Krusemann" userId="22b930c6-ce99-468c-835c-dba6438d8ea3" providerId="ADAL" clId="{489DA40D-92BF-4C2A-824A-B4626C2E4691}" dt="2023-08-23T13:56:11.948" v="1530" actId="47"/>
        <pc:sldMkLst>
          <pc:docMk/>
          <pc:sldMk cId="3288366089" sldId="1007"/>
        </pc:sldMkLst>
      </pc:sldChg>
      <pc:sldChg chg="del">
        <pc:chgData name="Heike Krusemann" userId="22b930c6-ce99-468c-835c-dba6438d8ea3" providerId="ADAL" clId="{489DA40D-92BF-4C2A-824A-B4626C2E4691}" dt="2023-08-23T14:46:08.143" v="2226" actId="47"/>
        <pc:sldMkLst>
          <pc:docMk/>
          <pc:sldMk cId="0" sldId="1008"/>
        </pc:sldMkLst>
      </pc:sldChg>
      <pc:sldChg chg="modSp add mod modNotesTx">
        <pc:chgData name="Heike Krusemann" userId="22b930c6-ce99-468c-835c-dba6438d8ea3" providerId="ADAL" clId="{489DA40D-92BF-4C2A-824A-B4626C2E4691}" dt="2023-08-23T14:29:35.759" v="2141" actId="6549"/>
        <pc:sldMkLst>
          <pc:docMk/>
          <pc:sldMk cId="1992179798" sldId="1009"/>
        </pc:sldMkLst>
        <pc:graphicFrameChg chg="modGraphic">
          <ac:chgData name="Heike Krusemann" userId="22b930c6-ce99-468c-835c-dba6438d8ea3" providerId="ADAL" clId="{489DA40D-92BF-4C2A-824A-B4626C2E4691}" dt="2023-08-23T14:29:28.708" v="2140" actId="6549"/>
          <ac:graphicFrameMkLst>
            <pc:docMk/>
            <pc:sldMk cId="1992179798" sldId="1009"/>
            <ac:graphicFrameMk id="7" creationId="{23AAD76B-5AE1-B4AD-2C7A-E2E282B367D4}"/>
          </ac:graphicFrameMkLst>
        </pc:graphicFrameChg>
      </pc:sldChg>
    </pc:docChg>
  </pc:docChgLst>
  <pc:docChgLst>
    <pc:chgData name="Charlotte Moss" userId="17b589c9-cb67-41ed-a894-f82ca12b573d" providerId="ADAL" clId="{205D95CF-EB7A-4A0D-9D28-55F8E7F7D82A}"/>
    <pc:docChg chg="custSel modSld">
      <pc:chgData name="Charlotte Moss" userId="17b589c9-cb67-41ed-a894-f82ca12b573d" providerId="ADAL" clId="{205D95CF-EB7A-4A0D-9D28-55F8E7F7D82A}" dt="2024-01-16T13:39:53.929" v="58" actId="20577"/>
      <pc:docMkLst>
        <pc:docMk/>
      </pc:docMkLst>
      <pc:sldChg chg="modSp mod modNotesTx">
        <pc:chgData name="Charlotte Moss" userId="17b589c9-cb67-41ed-a894-f82ca12b573d" providerId="ADAL" clId="{205D95CF-EB7A-4A0D-9D28-55F8E7F7D82A}" dt="2024-01-15T12:46:55.934" v="40"/>
        <pc:sldMkLst>
          <pc:docMk/>
          <pc:sldMk cId="2194429557" sldId="933"/>
        </pc:sldMkLst>
        <pc:spChg chg="mod">
          <ac:chgData name="Charlotte Moss" userId="17b589c9-cb67-41ed-a894-f82ca12b573d" providerId="ADAL" clId="{205D95CF-EB7A-4A0D-9D28-55F8E7F7D82A}" dt="2024-01-15T12:44:35.211" v="38" actId="20577"/>
          <ac:spMkLst>
            <pc:docMk/>
            <pc:sldMk cId="2194429557" sldId="933"/>
            <ac:spMk id="2" creationId="{AF5E5C3F-24FC-6935-5B83-1C089994647B}"/>
          </ac:spMkLst>
        </pc:spChg>
      </pc:sldChg>
      <pc:sldChg chg="modNotesTx">
        <pc:chgData name="Charlotte Moss" userId="17b589c9-cb67-41ed-a894-f82ca12b573d" providerId="ADAL" clId="{205D95CF-EB7A-4A0D-9D28-55F8E7F7D82A}" dt="2024-01-16T13:39:53.929" v="58" actId="20577"/>
        <pc:sldMkLst>
          <pc:docMk/>
          <pc:sldMk cId="2253901545" sldId="999"/>
        </pc:sldMkLst>
      </pc:sldChg>
      <pc:sldChg chg="modSp mod modNotesTx">
        <pc:chgData name="Charlotte Moss" userId="17b589c9-cb67-41ed-a894-f82ca12b573d" providerId="ADAL" clId="{205D95CF-EB7A-4A0D-9D28-55F8E7F7D82A}" dt="2024-01-15T12:34:11.261" v="12" actId="20577"/>
        <pc:sldMkLst>
          <pc:docMk/>
          <pc:sldMk cId="0" sldId="1000"/>
        </pc:sldMkLst>
        <pc:spChg chg="mod">
          <ac:chgData name="Charlotte Moss" userId="17b589c9-cb67-41ed-a894-f82ca12b573d" providerId="ADAL" clId="{205D95CF-EB7A-4A0D-9D28-55F8E7F7D82A}" dt="2024-01-15T12:31:39.438" v="9" actId="20577"/>
          <ac:spMkLst>
            <pc:docMk/>
            <pc:sldMk cId="0" sldId="1000"/>
            <ac:spMk id="31" creationId="{9638C589-AACC-C709-2EA1-9713B1FBEA59}"/>
          </ac:spMkLst>
        </pc:spChg>
      </pc:sldChg>
      <pc:sldChg chg="modNotesTx">
        <pc:chgData name="Charlotte Moss" userId="17b589c9-cb67-41ed-a894-f82ca12b573d" providerId="ADAL" clId="{205D95CF-EB7A-4A0D-9D28-55F8E7F7D82A}" dt="2024-01-15T12:00:18.664" v="3" actId="6549"/>
        <pc:sldMkLst>
          <pc:docMk/>
          <pc:sldMk cId="0" sldId="1010"/>
        </pc:sldMkLst>
      </pc:sldChg>
      <pc:sldChg chg="modSp mod">
        <pc:chgData name="Charlotte Moss" userId="17b589c9-cb67-41ed-a894-f82ca12b573d" providerId="ADAL" clId="{205D95CF-EB7A-4A0D-9D28-55F8E7F7D82A}" dt="2024-01-15T12:41:03.947" v="35" actId="465"/>
        <pc:sldMkLst>
          <pc:docMk/>
          <pc:sldMk cId="3366057895" sldId="1013"/>
        </pc:sldMkLst>
        <pc:spChg chg="mod">
          <ac:chgData name="Charlotte Moss" userId="17b589c9-cb67-41ed-a894-f82ca12b573d" providerId="ADAL" clId="{205D95CF-EB7A-4A0D-9D28-55F8E7F7D82A}" dt="2024-01-15T12:40:55.964" v="34" actId="1035"/>
          <ac:spMkLst>
            <pc:docMk/>
            <pc:sldMk cId="3366057895" sldId="1013"/>
            <ac:spMk id="15" creationId="{4247252A-FC32-4F16-8616-A5FE2859FCB7}"/>
          </ac:spMkLst>
        </pc:spChg>
        <pc:spChg chg="mod">
          <ac:chgData name="Charlotte Moss" userId="17b589c9-cb67-41ed-a894-f82ca12b573d" providerId="ADAL" clId="{205D95CF-EB7A-4A0D-9D28-55F8E7F7D82A}" dt="2024-01-15T12:41:03.947" v="35" actId="465"/>
          <ac:spMkLst>
            <pc:docMk/>
            <pc:sldMk cId="3366057895" sldId="1013"/>
            <ac:spMk id="16" creationId="{3AD5864B-E328-4811-82EC-A3D77BDC6BF2}"/>
          </ac:spMkLst>
        </pc:spChg>
        <pc:spChg chg="mod">
          <ac:chgData name="Charlotte Moss" userId="17b589c9-cb67-41ed-a894-f82ca12b573d" providerId="ADAL" clId="{205D95CF-EB7A-4A0D-9D28-55F8E7F7D82A}" dt="2024-01-15T12:41:03.947" v="35" actId="465"/>
          <ac:spMkLst>
            <pc:docMk/>
            <pc:sldMk cId="3366057895" sldId="1013"/>
            <ac:spMk id="17" creationId="{F2DAD2AC-ADD2-4480-845B-008BBA9A5F70}"/>
          </ac:spMkLst>
        </pc:spChg>
        <pc:spChg chg="mod">
          <ac:chgData name="Charlotte Moss" userId="17b589c9-cb67-41ed-a894-f82ca12b573d" providerId="ADAL" clId="{205D95CF-EB7A-4A0D-9D28-55F8E7F7D82A}" dt="2024-01-15T12:41:03.947" v="35" actId="465"/>
          <ac:spMkLst>
            <pc:docMk/>
            <pc:sldMk cId="3366057895" sldId="1013"/>
            <ac:spMk id="18" creationId="{E47FAB46-1A11-4EF4-B700-EF919D0338F8}"/>
          </ac:spMkLst>
        </pc:spChg>
        <pc:spChg chg="mod">
          <ac:chgData name="Charlotte Moss" userId="17b589c9-cb67-41ed-a894-f82ca12b573d" providerId="ADAL" clId="{205D95CF-EB7A-4A0D-9D28-55F8E7F7D82A}" dt="2024-01-15T12:41:03.947" v="35" actId="465"/>
          <ac:spMkLst>
            <pc:docMk/>
            <pc:sldMk cId="3366057895" sldId="1013"/>
            <ac:spMk id="19" creationId="{1ECA2C39-8E1B-46F9-B4CE-5D69DA706F12}"/>
          </ac:spMkLst>
        </pc:spChg>
        <pc:spChg chg="mod">
          <ac:chgData name="Charlotte Moss" userId="17b589c9-cb67-41ed-a894-f82ca12b573d" providerId="ADAL" clId="{205D95CF-EB7A-4A0D-9D28-55F8E7F7D82A}" dt="2024-01-15T12:41:03.947" v="35" actId="465"/>
          <ac:spMkLst>
            <pc:docMk/>
            <pc:sldMk cId="3366057895" sldId="1013"/>
            <ac:spMk id="21" creationId="{B06E6BFD-FB69-40F9-9653-301D379E5A17}"/>
          </ac:spMkLst>
        </pc:spChg>
        <pc:spChg chg="mod">
          <ac:chgData name="Charlotte Moss" userId="17b589c9-cb67-41ed-a894-f82ca12b573d" providerId="ADAL" clId="{205D95CF-EB7A-4A0D-9D28-55F8E7F7D82A}" dt="2024-01-15T12:40:49.851" v="23" actId="1036"/>
          <ac:spMkLst>
            <pc:docMk/>
            <pc:sldMk cId="3366057895" sldId="1013"/>
            <ac:spMk id="22" creationId="{34261C61-C209-49EF-A2E1-6B62F7BA1FC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16/01/2024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Phonics:  revisit SSC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long and short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[u] (for these also write long or short);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 [z] hard and soft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revisit words from lessons 1 – 11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err="1">
                <a:solidFill>
                  <a:sysClr val="windowText" lastClr="000000"/>
                </a:solidFill>
                <a:effectLst/>
                <a:latin typeface="+mn-lt"/>
                <a:ea typeface="+mn-ea"/>
                <a:cs typeface="+mn-cs"/>
              </a:rPr>
              <a:t>Revisit</a:t>
            </a:r>
            <a:r>
              <a:rPr lang="de-DE" sz="1200" b="1" dirty="0">
                <a:solidFill>
                  <a:sysClr val="windowText" lastClr="000000"/>
                </a:solidFill>
                <a:effectLst/>
                <a:latin typeface="+mn-lt"/>
                <a:ea typeface="+mn-ea"/>
                <a:cs typeface="+mn-cs"/>
              </a:rPr>
              <a:t> 1: </a:t>
            </a:r>
            <a:r>
              <a:rPr lang="de-DE" sz="1800" b="0" i="0" u="none" strike="noStrike" dirty="0">
                <a:solidFill>
                  <a:srgbClr val="002060"/>
                </a:solidFill>
                <a:effectLst/>
                <a:latin typeface="Century Gothic" panose="020B0502020202020204" pitchFamily="34" charset="0"/>
              </a:rPr>
              <a:t>geben [49] Blume [2463] Foto [633] Fahrrad [2138] Fußball [1277] Geschichte [262] Gitarre [n/a] Haus [147] Katze [2235] Papier [1163] Spiel [328] Tisch [529] Zug [675]</a:t>
            </a:r>
            <a:r>
              <a:rPr lang="de-DE" dirty="0"/>
              <a:t> </a:t>
            </a:r>
            <a:endParaRPr kumimoji="0" lang="en-GB" sz="1200" b="1" i="0" u="none" strike="noStrike" kern="1200" cap="none" spc="-1"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err="1">
                <a:solidFill>
                  <a:sysClr val="windowText" lastClr="000000"/>
                </a:solidFill>
                <a:effectLst/>
                <a:latin typeface="+mn-lt"/>
                <a:ea typeface="+mn-ea"/>
                <a:cs typeface="+mn-cs"/>
              </a:rPr>
              <a:t>Revisit</a:t>
            </a:r>
            <a:r>
              <a:rPr lang="de-DE" sz="1200" b="1" dirty="0">
                <a:solidFill>
                  <a:sysClr val="windowText" lastClr="000000"/>
                </a:solidFill>
                <a:effectLst/>
                <a:latin typeface="+mn-lt"/>
                <a:ea typeface="+mn-ea"/>
                <a:cs typeface="+mn-cs"/>
              </a:rPr>
              <a:t> 2: </a:t>
            </a:r>
            <a:r>
              <a:rPr lang="de-DE" sz="1800" b="0" i="0" u="none" strike="noStrike" dirty="0">
                <a:solidFill>
                  <a:srgbClr val="002060"/>
                </a:solidFill>
                <a:effectLst/>
                <a:latin typeface="Century Gothic" panose="020B0502020202020204" pitchFamily="34" charset="0"/>
              </a:rPr>
              <a:t>dreizehn [4772] vierzehn [3950] fünfzehn [2858] sechzehn [4924] siebzehn [n/a] achtzehn [3741] neunzehn [n/a] zwanzig [1359] zweiundzwanzig [n/a] dreißig [2046]  einunddreißig  [n/a] an [19]</a:t>
            </a:r>
            <a:r>
              <a:rPr lang="de-DE" dirty="0"/>
              <a:t> </a:t>
            </a:r>
            <a:endParaRPr kumimoji="0" lang="en-GB" sz="1200" b="1" i="0" u="none" strike="noStrike" kern="1200" cap="none" spc="-1" normalizeH="0" baseline="0" noProof="0" dirty="0">
              <a:ln>
                <a:noFill/>
              </a:ln>
              <a:solidFill>
                <a:srgbClr val="002060"/>
              </a:solidFill>
              <a:effectLst/>
              <a:uLnTx/>
              <a:uFillTx/>
              <a:latin typeface="Century Gothic"/>
              <a:ea typeface="Century Gothic"/>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1" normalizeH="0" baseline="0" noProof="0" dirty="0">
                <a:ln>
                  <a:noFill/>
                </a:ln>
                <a:solidFill>
                  <a:srgbClr val="000000"/>
                </a:solidFill>
                <a:effectLst/>
                <a:uLnTx/>
                <a:uFillTx/>
                <a:latin typeface="Calibri"/>
                <a:ea typeface="Calibri"/>
                <a:cs typeface="+mn-cs"/>
              </a:rPr>
              <a:t>The frequency rankings for words that occur in this PowerPoint which have been</a:t>
            </a:r>
            <a:r>
              <a:rPr kumimoji="0" lang="en-GB" sz="1100" b="0" i="1" u="none" strike="noStrike" kern="1200" cap="none" spc="-1" normalizeH="0" baseline="0" noProof="0" dirty="0">
                <a:ln>
                  <a:noFill/>
                </a:ln>
                <a:solidFill>
                  <a:srgbClr val="000000"/>
                </a:solidFill>
                <a:effectLst/>
                <a:uLnTx/>
                <a:uFillTx/>
                <a:latin typeface="Calibri"/>
                <a:ea typeface="Calibri"/>
                <a:cs typeface="+mn-cs"/>
              </a:rPr>
              <a:t> previously</a:t>
            </a:r>
            <a:r>
              <a:rPr kumimoji="0" lang="en-GB" sz="1100" b="0" i="0" u="none" strike="noStrike" kern="1200" cap="none" spc="-1" normalizeH="0" baseline="0" noProof="0" dirty="0">
                <a:ln>
                  <a:noFill/>
                </a:ln>
                <a:solidFill>
                  <a:srgbClr val="000000"/>
                </a:solidFill>
                <a:effectLst/>
                <a:uLnTx/>
                <a:uFillTx/>
                <a:latin typeface="Calibri"/>
                <a:ea typeface="Calibri"/>
                <a:cs typeface="+mn-cs"/>
              </a:rPr>
              <a:t> introduced in these resources are given in the SOW and in the resources that first introduced and formally re-visited those words. </a:t>
            </a:r>
            <a:endParaRPr kumimoji="0" lang="en-GB" sz="11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For any </a:t>
            </a:r>
            <a:r>
              <a:rPr kumimoji="0" lang="en-GB" sz="1200" b="0" i="1" u="none" strike="noStrike" kern="1200" cap="none" spc="-1" normalizeH="0" baseline="0" noProof="0" dirty="0">
                <a:ln>
                  <a:noFill/>
                </a:ln>
                <a:solidFill>
                  <a:srgbClr val="000000"/>
                </a:solidFill>
                <a:effectLst/>
                <a:uLnTx/>
                <a:uFillTx/>
                <a:latin typeface="Calibri"/>
                <a:ea typeface="Calibri"/>
                <a:cs typeface="+mn-cs"/>
              </a:rPr>
              <a:t>other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words that occur incidentally in this PowerPoint, frequency rankings will be provided in the notes field wherever possible.</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p>
          <a:p>
            <a:pPr marL="216000" indent="-216000">
              <a:lnSpc>
                <a:spcPct val="100000"/>
              </a:lnSpc>
            </a:pPr>
            <a:endParaRPr lang="en-GB" sz="1200" b="0" strike="noStrike" spc="-1" dirty="0">
              <a:latin typeface="Arial"/>
            </a:endParaRPr>
          </a:p>
          <a:p>
            <a:pPr marL="216000" indent="-216000">
              <a:lnSpc>
                <a:spcPct val="100000"/>
              </a:lnSpc>
            </a:pPr>
            <a:r>
              <a:rPr lang="en-US" sz="1200" b="0" strike="noStrike" spc="-1" dirty="0">
                <a:latin typeface="Arial"/>
              </a:rPr>
              <a:t>Remember that at the start of the course (first three lessons of Rot/Gelb) pupils learnt language (for greetings and register taking) that can still be part of the lesson routines in upper KS2 (</a:t>
            </a:r>
            <a:r>
              <a:rPr lang="en-US" sz="1200" b="0" strike="noStrike" spc="-1" dirty="0" err="1">
                <a:latin typeface="Arial"/>
              </a:rPr>
              <a:t>Blau</a:t>
            </a:r>
            <a:r>
              <a:rPr lang="en-US" sz="1200" b="0" strike="noStrike" spc="-1" dirty="0">
                <a:latin typeface="Arial"/>
              </a:rPr>
              <a:t>/</a:t>
            </a:r>
            <a:r>
              <a:rPr lang="en-US" sz="1200" b="0" strike="noStrike" spc="-1" dirty="0" err="1">
                <a:latin typeface="Arial"/>
              </a:rPr>
              <a:t>Grün</a:t>
            </a:r>
            <a:r>
              <a:rPr lang="en-US" sz="1200" b="0" strike="noStrike" spc="-1" dirty="0">
                <a:latin typeface="Arial"/>
              </a:rPr>
              <a:t>).  They are not re-taught, as we anticipate that teachers have built these in from early in lower KS2.</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 </a:t>
            </a:r>
          </a:p>
          <a:p>
            <a:pPr marL="216000" indent="-216000">
              <a:lnSpc>
                <a:spcPct val="100000"/>
              </a:lnSpc>
            </a:pPr>
            <a:r>
              <a:rPr lang="en-GB" sz="1200" b="0" strike="noStrike" spc="-1" dirty="0">
                <a:latin typeface="Arial"/>
              </a:rPr>
              <a:t>Slide 2 without </a:t>
            </a:r>
            <a:r>
              <a:rPr lang="en-GB" sz="1200" b="0" strike="noStrike" spc="-1" dirty="0">
                <a:solidFill>
                  <a:srgbClr val="000000"/>
                </a:solidFill>
                <a:latin typeface="+mn-lt"/>
              </a:rPr>
              <a:t>the gender of the nouns being indicated in brackets.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067911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800" b="1" strike="noStrike" spc="-1" dirty="0">
                <a:solidFill>
                  <a:srgbClr val="000000"/>
                </a:solidFill>
                <a:latin typeface="Calibri"/>
                <a:ea typeface="Calibri"/>
              </a:rPr>
              <a:t>Timing: 5 minutes </a:t>
            </a:r>
          </a:p>
          <a:p>
            <a:pPr marL="216000" indent="-215280">
              <a:lnSpc>
                <a:spcPct val="100000"/>
              </a:lnSpc>
            </a:pPr>
            <a:endParaRPr lang="en-GB" sz="1800" b="1" strike="noStrike" spc="-1" dirty="0">
              <a:solidFill>
                <a:srgbClr val="000000"/>
              </a:solidFill>
              <a:latin typeface="Calibri"/>
              <a:ea typeface="Calibri"/>
            </a:endParaRPr>
          </a:p>
          <a:p>
            <a:pPr marL="216000" indent="-215280">
              <a:lnSpc>
                <a:spcPct val="100000"/>
              </a:lnSpc>
            </a:pPr>
            <a:r>
              <a:rPr lang="en-GB" sz="1800" b="1" strike="noStrike" spc="-1" dirty="0">
                <a:solidFill>
                  <a:srgbClr val="000000"/>
                </a:solidFill>
                <a:latin typeface="Calibri"/>
                <a:ea typeface="Calibri"/>
              </a:rPr>
              <a:t>Aim: </a:t>
            </a:r>
            <a:r>
              <a:rPr lang="en-GB" sz="1800" b="0" strike="noStrike" spc="-1" dirty="0">
                <a:solidFill>
                  <a:srgbClr val="000000"/>
                </a:solidFill>
                <a:latin typeface="Calibri"/>
                <a:ea typeface="Calibri"/>
              </a:rPr>
              <a:t>to practise written understanding of </a:t>
            </a:r>
            <a:r>
              <a:rPr lang="en-GB" sz="1800" b="0" strike="noStrike" spc="-1" dirty="0" err="1">
                <a:solidFill>
                  <a:srgbClr val="000000"/>
                </a:solidFill>
                <a:latin typeface="Calibri"/>
                <a:ea typeface="Calibri"/>
              </a:rPr>
              <a:t>dieser</a:t>
            </a:r>
            <a:r>
              <a:rPr lang="en-GB" sz="1800" b="0" strike="noStrike" spc="-1" dirty="0">
                <a:solidFill>
                  <a:srgbClr val="000000"/>
                </a:solidFill>
                <a:latin typeface="Calibri"/>
                <a:ea typeface="Calibri"/>
              </a:rPr>
              <a:t>/</a:t>
            </a:r>
            <a:r>
              <a:rPr lang="en-GB" sz="1800" b="0" strike="noStrike" spc="-1" dirty="0" err="1">
                <a:solidFill>
                  <a:srgbClr val="000000"/>
                </a:solidFill>
                <a:latin typeface="Calibri"/>
                <a:ea typeface="Calibri"/>
              </a:rPr>
              <a:t>diese</a:t>
            </a:r>
            <a:r>
              <a:rPr lang="en-GB" sz="1800" b="0" strike="noStrike" spc="-1" dirty="0">
                <a:solidFill>
                  <a:srgbClr val="000000"/>
                </a:solidFill>
                <a:latin typeface="Calibri"/>
                <a:ea typeface="Calibri"/>
              </a:rPr>
              <a:t>/dieses and indefinite articles in the accusative/Row 2.</a:t>
            </a:r>
          </a:p>
          <a:p>
            <a:pPr marL="216000" indent="-215280">
              <a:lnSpc>
                <a:spcPct val="100000"/>
              </a:lnSpc>
            </a:pPr>
            <a:endParaRPr lang="en-GB" sz="1800" b="0" strike="noStrike" spc="-1" dirty="0">
              <a:solidFill>
                <a:srgbClr val="000000"/>
              </a:solidFill>
              <a:latin typeface="Calibri"/>
              <a:ea typeface="Calibri"/>
            </a:endParaRPr>
          </a:p>
          <a:p>
            <a:pPr marL="216000" indent="-215280">
              <a:lnSpc>
                <a:spcPct val="100000"/>
              </a:lnSpc>
            </a:pPr>
            <a:r>
              <a:rPr lang="en-GB" sz="1800" b="1" strike="noStrike" spc="-1" dirty="0">
                <a:solidFill>
                  <a:srgbClr val="000000"/>
                </a:solidFill>
                <a:latin typeface="Calibri"/>
                <a:ea typeface="Calibri"/>
              </a:rPr>
              <a:t>Note: </a:t>
            </a:r>
            <a:r>
              <a:rPr lang="en-GB" sz="1800" b="0" strike="noStrike" spc="-1" dirty="0">
                <a:solidFill>
                  <a:srgbClr val="000000"/>
                </a:solidFill>
                <a:latin typeface="Calibri"/>
                <a:ea typeface="Calibri"/>
              </a:rPr>
              <a:t>the audio version of this resource has the audio attached to the answer cross (click on the green cross for each item, once it has appeared. </a:t>
            </a:r>
          </a:p>
          <a:p>
            <a:pPr marL="216000" indent="-215280">
              <a:lnSpc>
                <a:spcPct val="100000"/>
              </a:lnSpc>
            </a:pPr>
            <a:endParaRPr lang="en-GB" sz="1800" b="0" strike="noStrike" spc="-1" dirty="0">
              <a:solidFill>
                <a:srgbClr val="000000"/>
              </a:solidFill>
              <a:latin typeface="Calibri"/>
              <a:ea typeface="Calibri"/>
            </a:endParaRPr>
          </a:p>
          <a:p>
            <a:pPr marL="216000" indent="-215280">
              <a:lnSpc>
                <a:spcPct val="100000"/>
              </a:lnSpc>
            </a:pPr>
            <a:r>
              <a:rPr lang="en-GB" sz="1800" b="1" strike="noStrike" spc="-1" dirty="0">
                <a:solidFill>
                  <a:srgbClr val="000000"/>
                </a:solidFill>
                <a:latin typeface="Calibri"/>
                <a:ea typeface="Calibri"/>
              </a:rPr>
              <a:t>Procedure:</a:t>
            </a:r>
          </a:p>
          <a:p>
            <a:pPr marL="229320" indent="-228600">
              <a:lnSpc>
                <a:spcPct val="100000"/>
              </a:lnSpc>
              <a:buAutoNum type="arabicPeriod"/>
            </a:pPr>
            <a:r>
              <a:rPr lang="en-GB" sz="1800" b="0" strike="noStrike" spc="-1" dirty="0">
                <a:solidFill>
                  <a:srgbClr val="000000"/>
                </a:solidFill>
                <a:latin typeface="Calibri"/>
              </a:rPr>
              <a:t>Pupils select the correct choice out of two for items 1-5.</a:t>
            </a:r>
          </a:p>
          <a:p>
            <a:pPr marL="229320" indent="-228600">
              <a:lnSpc>
                <a:spcPct val="100000"/>
              </a:lnSpc>
              <a:buAutoNum type="arabicPeriod"/>
            </a:pPr>
            <a:r>
              <a:rPr lang="en-GB" sz="1800" b="0" strike="noStrike" spc="-1" dirty="0">
                <a:solidFill>
                  <a:srgbClr val="000000"/>
                </a:solidFill>
                <a:latin typeface="Calibri"/>
              </a:rPr>
              <a:t>Elicit answers.</a:t>
            </a:r>
          </a:p>
          <a:p>
            <a:pPr marL="229320" indent="-228600">
              <a:lnSpc>
                <a:spcPct val="100000"/>
              </a:lnSpc>
              <a:buAutoNum type="arabicPeriod"/>
            </a:pPr>
            <a:r>
              <a:rPr lang="en-GB" sz="1800" b="0" strike="noStrike" spc="-1" dirty="0">
                <a:solidFill>
                  <a:srgbClr val="000000"/>
                </a:solidFill>
                <a:latin typeface="Calibri"/>
              </a:rPr>
              <a:t>Click for answers. </a:t>
            </a:r>
            <a:endParaRPr lang="en-GB" sz="1800" b="0" strike="noStrike" spc="-1" dirty="0">
              <a:latin typeface="Arial"/>
            </a:endParaRPr>
          </a:p>
          <a:p>
            <a:pPr marL="342900" lvl="0" indent="-342900">
              <a:lnSpc>
                <a:spcPct val="107000"/>
              </a:lnSpc>
              <a:buFont typeface="+mj-lt"/>
              <a:buAutoNum type="arabicPeriod"/>
            </a:pPr>
            <a:endParaRPr lang="en-GB" sz="4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154481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1/2</a:t>
            </a:r>
          </a:p>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recognition and transcription of previously taught SSCs using unknown words.</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for instructions to come up. </a:t>
            </a:r>
          </a:p>
          <a:p>
            <a:pPr marL="228600" indent="-228600">
              <a:buFont typeface="+mj-lt"/>
              <a:buAutoNum type="arabicPeriod"/>
            </a:pPr>
            <a:r>
              <a:rPr lang="en-GB" dirty="0"/>
              <a:t>Click audio button 1 to play the recording for item 1. Pupils need to write down the SSC.</a:t>
            </a:r>
          </a:p>
          <a:p>
            <a:pPr marL="228600" indent="-228600">
              <a:buFont typeface="+mj-lt"/>
              <a:buAutoNum type="arabicPeriod"/>
            </a:pPr>
            <a:r>
              <a:rPr lang="en-GB" dirty="0"/>
              <a:t>Elicit the answer.</a:t>
            </a:r>
          </a:p>
          <a:p>
            <a:pPr marL="228600" indent="-228600">
              <a:buFont typeface="+mj-lt"/>
              <a:buAutoNum type="arabicPeriod"/>
            </a:pPr>
            <a:r>
              <a:rPr lang="en-GB" dirty="0"/>
              <a:t>Click to reveal the spelling of word 1.</a:t>
            </a:r>
          </a:p>
          <a:p>
            <a:pPr marL="228600" indent="-228600">
              <a:buFont typeface="+mj-lt"/>
              <a:buAutoNum type="arabicPeriod"/>
            </a:pPr>
            <a:r>
              <a:rPr lang="en-GB" dirty="0"/>
              <a:t>Click to bring up callout to remind pupils of final syllable vowel length variation.</a:t>
            </a:r>
          </a:p>
          <a:p>
            <a:pPr marL="228600" indent="-228600">
              <a:buFont typeface="+mj-lt"/>
              <a:buAutoNum type="arabicPeriod"/>
            </a:pPr>
            <a:r>
              <a:rPr lang="en-GB" dirty="0"/>
              <a:t>Elicit the meaning, based on  the image.</a:t>
            </a:r>
          </a:p>
          <a:p>
            <a:pPr marL="228600" indent="-228600">
              <a:buFont typeface="+mj-lt"/>
              <a:buAutoNum type="arabicPeriod"/>
            </a:pPr>
            <a:r>
              <a:rPr lang="en-GB" dirty="0"/>
              <a:t>Continue for items 2-8.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Transcript and word frequency:</a:t>
            </a:r>
            <a:br>
              <a:rPr lang="en-GB" dirty="0"/>
            </a:br>
            <a:r>
              <a:rPr lang="en-GB" dirty="0"/>
              <a:t>1. </a:t>
            </a:r>
            <a:r>
              <a:rPr lang="en-GB" dirty="0" err="1"/>
              <a:t>denken</a:t>
            </a:r>
            <a:r>
              <a:rPr lang="en-GB" dirty="0"/>
              <a:t> [128] (short [e])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sogar</a:t>
            </a:r>
            <a:r>
              <a:rPr lang="en-GB" dirty="0"/>
              <a:t> [226] (long [o])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jedoch</a:t>
            </a:r>
            <a:r>
              <a:rPr lang="en-GB" dirty="0"/>
              <a:t> [228] (hard [</a:t>
            </a:r>
            <a:r>
              <a:rPr lang="en-GB" dirty="0" err="1"/>
              <a:t>ch</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rund</a:t>
            </a:r>
            <a:r>
              <a:rPr lang="en-GB" dirty="0"/>
              <a:t> [296] (short [u])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anders</a:t>
            </a:r>
            <a:r>
              <a:rPr lang="en-GB" dirty="0"/>
              <a:t>  [303] (short [a])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jemand</a:t>
            </a:r>
            <a:r>
              <a:rPr lang="en-GB" dirty="0"/>
              <a:t> [330] [long [e])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rufen</a:t>
            </a:r>
            <a:r>
              <a:rPr lang="en-GB" dirty="0"/>
              <a:t> [530] (long [u])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Herz [532]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2</a:t>
            </a:fld>
            <a:endParaRPr lang="en-GB"/>
          </a:p>
        </p:txBody>
      </p:sp>
    </p:spTree>
    <p:extLst>
      <p:ext uri="{BB962C8B-B14F-4D97-AF65-F5344CB8AC3E}">
        <p14:creationId xmlns:p14="http://schemas.microsoft.com/office/powerpoint/2010/main" val="3455673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2/2</a:t>
            </a:r>
          </a:p>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 and word frequency: </a:t>
            </a:r>
            <a:br>
              <a:rPr lang="en-GB" dirty="0"/>
            </a:br>
            <a:r>
              <a:rPr lang="en-GB" dirty="0"/>
              <a:t>1. </a:t>
            </a:r>
            <a:r>
              <a:rPr lang="en-GB" dirty="0" err="1"/>
              <a:t>relativ</a:t>
            </a:r>
            <a:r>
              <a:rPr lang="en-GB" dirty="0"/>
              <a:t> [572] (long [</a:t>
            </a:r>
            <a:r>
              <a:rPr lang="en-GB" dirty="0" err="1"/>
              <a:t>i</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völlig</a:t>
            </a:r>
            <a:r>
              <a:rPr lang="en-GB" dirty="0"/>
              <a:t> [515] (short [i])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persönlich</a:t>
            </a:r>
            <a:r>
              <a:rPr lang="en-GB" dirty="0"/>
              <a:t> [545] (soft [</a:t>
            </a:r>
            <a:r>
              <a:rPr lang="en-GB" dirty="0" err="1"/>
              <a:t>ch</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Lage [555] [long [a]]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Erfolg</a:t>
            </a:r>
            <a:r>
              <a:rPr lang="en-GB" dirty="0"/>
              <a:t> [541] (short [o])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wünschen</a:t>
            </a:r>
            <a:r>
              <a:rPr lang="en-GB" dirty="0"/>
              <a:t> [630] short [w]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niedrig</a:t>
            </a:r>
            <a:r>
              <a:rPr lang="en-GB" dirty="0"/>
              <a:t> [778] ([</a:t>
            </a:r>
            <a:r>
              <a:rPr lang="en-GB" dirty="0" err="1"/>
              <a:t>ie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t>
            </a:r>
            <a:r>
              <a:rPr lang="en-GB" dirty="0" err="1"/>
              <a:t>breit</a:t>
            </a:r>
            <a:r>
              <a:rPr lang="en-GB" dirty="0"/>
              <a:t> [847] ([</a:t>
            </a:r>
            <a:r>
              <a:rPr lang="en-GB" dirty="0" err="1"/>
              <a:t>ei</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OPTIONAL SLIDE (before practising the vocabulary)</a:t>
            </a:r>
          </a:p>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 combined with an introduction to the Primary Bee.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solidFill>
                <a:srgbClr val="000000"/>
              </a:solidFill>
              <a:latin typeface="Arial"/>
              <a:ea typeface="Calibri"/>
            </a:endParaRPr>
          </a:p>
          <a:p>
            <a:pPr marL="216000" indent="-215280">
              <a:lnSpc>
                <a:spcPct val="100000"/>
              </a:lnSpc>
            </a:pPr>
            <a:r>
              <a:rPr lang="en-GB" sz="1200" b="0" strike="noStrike" spc="-1" dirty="0">
                <a:latin typeface="Arial"/>
              </a:rPr>
              <a:t>Click through the animations and briefly explain the Primary Bee.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Notes taken from the Primary Bee Teachers’ Pack (2022):</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aim of the Primary Bee is for students in Years 5 &amp; 6 who have started learning a foreign language ab initio in KS2 to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practise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improve their vocabulary, pronunciation and memory skills in the target language (French, Spanish and German). Native or bilingual students, as well as those who communicate in or are exposed to the language on a regular basis at home (speaking and/or listening), are not eligible to compete. It is the classroom teacher’s responsibility, with careful consideration of the ethos of the competition, to decide whether or not a student falls into this category.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Words and phrases have been selected according to the work of NCELP (National Centre for Excellence in Language Pedagogy) which highlights the importance of word frequency in informing vocabulary learning, particularly during the early stages of language development. The list includes many high-frequency words (e.g., some numbers, some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colours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some verbs, days of the week, question words and a number of common verbs to help early learners to acquire a robust knowledge of verb vocabulary. These most common verbs are included in the infinitive and 3rd person singular forms; these two verb forms have been shown to provide a very useful linguistic core that can subsequently be further developed. For information we publish the word lists, indicating the word frequency. </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6 minutes (two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and read aloud of vocabulary from the Primary bee which overlaps with years 3/4 vocabulary.</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German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Elicit the English meaning from pupils and click to confirm.</a:t>
            </a:r>
          </a:p>
          <a:p>
            <a:pPr marL="0" marR="0" lvl="0" indent="0" algn="l" rtl="0">
              <a:lnSpc>
                <a:spcPct val="100000"/>
              </a:lnSpc>
              <a:spcBef>
                <a:spcPts val="0"/>
              </a:spcBef>
              <a:spcAft>
                <a:spcPts val="0"/>
              </a:spcAft>
              <a:buClr>
                <a:schemeClr val="dk1"/>
              </a:buClr>
              <a:buSzPts val="1200"/>
              <a:buFont typeface="Calibri"/>
              <a:buNone/>
            </a:pPr>
            <a:r>
              <a:rPr lang="en-GB" b="0" dirty="0"/>
              <a:t>3. Continue with the remaining words.</a:t>
            </a:r>
          </a:p>
          <a:p>
            <a:pPr marL="0" marR="0" lvl="0" indent="0" algn="l" rtl="0">
              <a:lnSpc>
                <a:spcPct val="100000"/>
              </a:lnSpc>
              <a:spcBef>
                <a:spcPts val="0"/>
              </a:spcBef>
              <a:spcAft>
                <a:spcPts val="0"/>
              </a:spcAft>
              <a:buClr>
                <a:schemeClr val="dk1"/>
              </a:buClr>
              <a:buSzPts val="1200"/>
              <a:buFont typeface="Calibri"/>
              <a:buNone/>
            </a:pPr>
            <a:r>
              <a:rPr lang="en-GB" b="0" dirty="0"/>
              <a:t>4. Then move on to the next slide.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Transcript: </a:t>
            </a: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err="1">
                <a:ln>
                  <a:noFill/>
                </a:ln>
                <a:solidFill>
                  <a:srgbClr val="002060"/>
                </a:solidFill>
                <a:effectLst/>
                <a:uLnTx/>
                <a:uFillTx/>
                <a:latin typeface="Century Gothic"/>
                <a:cs typeface="+mn-cs"/>
              </a:rPr>
              <a:t>lesen</a:t>
            </a:r>
            <a:endParaRPr kumimoji="0" lang="en-GB" sz="1200" b="0" i="0" u="none" strike="noStrike" kern="1200" cap="none" spc="-1" normalizeH="0" baseline="0" noProof="0" dirty="0">
              <a:ln>
                <a:noFill/>
              </a:ln>
              <a:solidFill>
                <a:srgbClr val="002060"/>
              </a:solidFill>
              <a:effectLst/>
              <a:uLnTx/>
              <a:uFillTx/>
              <a:latin typeface="Century Gothic"/>
              <a:cs typeface="+mn-cs"/>
            </a:endParaRP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err="1">
                <a:ln>
                  <a:noFill/>
                </a:ln>
                <a:solidFill>
                  <a:srgbClr val="002060"/>
                </a:solidFill>
                <a:effectLst/>
                <a:uLnTx/>
                <a:uFillTx/>
                <a:latin typeface="Century Gothic"/>
                <a:cs typeface="+mn-cs"/>
              </a:rPr>
              <a:t>vierzehn</a:t>
            </a:r>
            <a:endParaRPr kumimoji="0" lang="en-GB" sz="1200" b="0" i="0" u="none" strike="noStrike" kern="1200" cap="none" spc="-1" normalizeH="0" baseline="0" noProof="0" dirty="0">
              <a:ln>
                <a:noFill/>
              </a:ln>
              <a:solidFill>
                <a:srgbClr val="002060"/>
              </a:solidFill>
              <a:effectLst/>
              <a:uLnTx/>
              <a:uFillTx/>
              <a:latin typeface="Century Gothic"/>
              <a:cs typeface="+mn-cs"/>
            </a:endParaRP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err="1">
                <a:ln>
                  <a:noFill/>
                </a:ln>
                <a:solidFill>
                  <a:srgbClr val="002060"/>
                </a:solidFill>
                <a:effectLst/>
                <a:uLnTx/>
                <a:uFillTx/>
                <a:latin typeface="Century Gothic"/>
                <a:cs typeface="+mn-cs"/>
              </a:rPr>
              <a:t>alles</a:t>
            </a:r>
            <a:endParaRPr kumimoji="0" lang="en-GB" sz="1200" b="0" i="0" u="none" strike="noStrike" kern="1200" cap="none" spc="-1" normalizeH="0" baseline="0" noProof="0" dirty="0">
              <a:ln>
                <a:noFill/>
              </a:ln>
              <a:solidFill>
                <a:srgbClr val="002060"/>
              </a:solidFill>
              <a:effectLst/>
              <a:uLnTx/>
              <a:uFillTx/>
              <a:latin typeface="Century Gothic"/>
              <a:cs typeface="+mn-cs"/>
            </a:endParaRP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err="1">
                <a:ln>
                  <a:noFill/>
                </a:ln>
                <a:solidFill>
                  <a:srgbClr val="002060"/>
                </a:solidFill>
                <a:effectLst/>
                <a:uLnTx/>
                <a:uFillTx/>
                <a:latin typeface="Century Gothic"/>
                <a:cs typeface="+mn-cs"/>
              </a:rPr>
              <a:t>nichts</a:t>
            </a:r>
            <a:endParaRPr kumimoji="0" lang="en-GB" sz="1200" b="0" i="0" u="none" strike="noStrike" kern="1200" cap="none" spc="-1" normalizeH="0" baseline="0" noProof="0" dirty="0">
              <a:ln>
                <a:noFill/>
              </a:ln>
              <a:solidFill>
                <a:srgbClr val="002060"/>
              </a:solidFill>
              <a:effectLst/>
              <a:uLnTx/>
              <a:uFillTx/>
              <a:latin typeface="Century Gothic"/>
              <a:cs typeface="+mn-cs"/>
            </a:endParaRP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err="1">
                <a:ln>
                  <a:noFill/>
                </a:ln>
                <a:solidFill>
                  <a:srgbClr val="002060"/>
                </a:solidFill>
                <a:effectLst/>
                <a:uLnTx/>
                <a:uFillTx/>
                <a:latin typeface="Century Gothic"/>
                <a:cs typeface="+mn-cs"/>
              </a:rPr>
              <a:t>schön</a:t>
            </a:r>
            <a:r>
              <a:rPr kumimoji="0" lang="en-GB" sz="1200" b="0" i="0" u="none" strike="noStrike" kern="1200" cap="none" spc="-1" normalizeH="0" baseline="0" noProof="0" dirty="0">
                <a:ln>
                  <a:noFill/>
                </a:ln>
                <a:solidFill>
                  <a:srgbClr val="002060"/>
                </a:solidFill>
                <a:effectLst/>
                <a:uLnTx/>
                <a:uFillTx/>
                <a:latin typeface="Century Gothic"/>
                <a:cs typeface="+mn-cs"/>
              </a:rPr>
              <a:t> </a:t>
            </a: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a:ln>
                  <a:noFill/>
                </a:ln>
                <a:solidFill>
                  <a:srgbClr val="002060"/>
                </a:solidFill>
                <a:effectLst/>
                <a:uLnTx/>
                <a:uFillTx/>
                <a:latin typeface="Century Gothic"/>
                <a:cs typeface="+mn-cs"/>
              </a:rPr>
              <a:t>die Stadt</a:t>
            </a: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a:ln>
                  <a:noFill/>
                </a:ln>
                <a:solidFill>
                  <a:srgbClr val="002060"/>
                </a:solidFill>
                <a:effectLst/>
                <a:uLnTx/>
                <a:uFillTx/>
                <a:latin typeface="Century Gothic"/>
                <a:cs typeface="+mn-cs"/>
              </a:rPr>
              <a:t>die </a:t>
            </a:r>
            <a:r>
              <a:rPr kumimoji="0" lang="en-GB" sz="1200" b="0" i="0" u="none" strike="noStrike" kern="1200" cap="none" spc="-1" normalizeH="0" baseline="0" noProof="0" dirty="0" err="1">
                <a:ln>
                  <a:noFill/>
                </a:ln>
                <a:solidFill>
                  <a:srgbClr val="002060"/>
                </a:solidFill>
                <a:effectLst/>
                <a:uLnTx/>
                <a:uFillTx/>
                <a:latin typeface="Century Gothic"/>
                <a:cs typeface="+mn-cs"/>
              </a:rPr>
              <a:t>Fahrräder</a:t>
            </a:r>
            <a:endParaRPr kumimoji="0" lang="en-GB" sz="1200" b="0" i="0" u="none" strike="noStrike" kern="1200" cap="none" spc="-1" normalizeH="0" baseline="0" noProof="0" dirty="0">
              <a:ln>
                <a:noFill/>
              </a:ln>
              <a:solidFill>
                <a:srgbClr val="002060"/>
              </a:solidFill>
              <a:effectLst/>
              <a:uLnTx/>
              <a:uFillTx/>
              <a:latin typeface="Century Gothic"/>
              <a:cs typeface="+mn-cs"/>
            </a:endParaRP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a:ln>
                  <a:noFill/>
                </a:ln>
                <a:solidFill>
                  <a:srgbClr val="002060"/>
                </a:solidFill>
                <a:effectLst/>
                <a:uLnTx/>
                <a:uFillTx/>
                <a:latin typeface="Century Gothic"/>
                <a:cs typeface="+mn-cs"/>
              </a:rPr>
              <a:t>das </a:t>
            </a:r>
            <a:r>
              <a:rPr kumimoji="0" lang="en-GB" sz="1200" b="0" i="0" u="none" strike="noStrike" kern="1200" cap="none" spc="-1" normalizeH="0" baseline="0" noProof="0" dirty="0" err="1">
                <a:ln>
                  <a:noFill/>
                </a:ln>
                <a:solidFill>
                  <a:srgbClr val="002060"/>
                </a:solidFill>
                <a:effectLst/>
                <a:uLnTx/>
                <a:uFillTx/>
                <a:latin typeface="Century Gothic"/>
                <a:cs typeface="+mn-cs"/>
              </a:rPr>
              <a:t>Mädchen</a:t>
            </a:r>
            <a:endParaRPr kumimoji="0" lang="en-GB" sz="1200" b="0" i="0" u="none" strike="noStrike" kern="1200" cap="none" spc="-1" normalizeH="0" baseline="0" noProof="0" dirty="0">
              <a:ln>
                <a:noFill/>
              </a:ln>
              <a:solidFill>
                <a:srgbClr val="002060"/>
              </a:solidFill>
              <a:effectLst/>
              <a:uLnTx/>
              <a:uFillTx/>
              <a:latin typeface="Century Gothic"/>
              <a:cs typeface="+mn-cs"/>
            </a:endParaRP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err="1">
                <a:ln>
                  <a:noFill/>
                </a:ln>
                <a:solidFill>
                  <a:srgbClr val="002060"/>
                </a:solidFill>
                <a:effectLst/>
                <a:uLnTx/>
                <a:uFillTx/>
                <a:latin typeface="Century Gothic"/>
                <a:cs typeface="+mn-cs"/>
              </a:rPr>
              <a:t>erklären</a:t>
            </a:r>
            <a:r>
              <a:rPr kumimoji="0" lang="en-GB" sz="1200" b="0" i="0" u="none" strike="noStrike" kern="1200" cap="none" spc="-1" normalizeH="0" baseline="0" noProof="0" dirty="0">
                <a:ln>
                  <a:noFill/>
                </a:ln>
                <a:solidFill>
                  <a:srgbClr val="002060"/>
                </a:solidFill>
                <a:effectLst/>
                <a:uLnTx/>
                <a:uFillTx/>
                <a:latin typeface="Century Gothic"/>
                <a:cs typeface="+mn-cs"/>
              </a:rPr>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0" dirty="0"/>
              <a:t> </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578590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elicit oral production and accurate read-aloud of nouns from the Primary Bee (all previously taught from this SOW).</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word.</a:t>
            </a:r>
          </a:p>
          <a:p>
            <a:pPr marL="0" marR="0" lvl="0" indent="0" algn="l" rtl="0">
              <a:lnSpc>
                <a:spcPct val="100000"/>
              </a:lnSpc>
              <a:spcBef>
                <a:spcPts val="0"/>
              </a:spcBef>
              <a:spcAft>
                <a:spcPts val="0"/>
              </a:spcAft>
              <a:buClr>
                <a:schemeClr val="dk1"/>
              </a:buClr>
              <a:buSzPts val="1200"/>
              <a:buFont typeface="Calibri"/>
              <a:buNone/>
            </a:pPr>
            <a:r>
              <a:rPr lang="en-GB" b="0" dirty="0"/>
              <a:t>2. Elicit the German word from all pupils, chorally.</a:t>
            </a:r>
          </a:p>
          <a:p>
            <a:pPr marL="0" marR="0" lvl="0" indent="0" algn="l" rtl="0">
              <a:lnSpc>
                <a:spcPct val="100000"/>
              </a:lnSpc>
              <a:spcBef>
                <a:spcPts val="0"/>
              </a:spcBef>
              <a:spcAft>
                <a:spcPts val="0"/>
              </a:spcAft>
              <a:buClr>
                <a:schemeClr val="dk1"/>
              </a:buClr>
              <a:buSzPts val="1200"/>
              <a:buFont typeface="Calibri"/>
              <a:buNone/>
            </a:pPr>
            <a:r>
              <a:rPr lang="en-GB" b="0" dirty="0"/>
              <a:t>3. Click to provide the written answer.</a:t>
            </a:r>
          </a:p>
          <a:p>
            <a:pPr marL="0" marR="0" lvl="0" indent="0" algn="l" rtl="0">
              <a:lnSpc>
                <a:spcPct val="100000"/>
              </a:lnSpc>
              <a:spcBef>
                <a:spcPts val="0"/>
              </a:spcBef>
              <a:spcAft>
                <a:spcPts val="0"/>
              </a:spcAft>
              <a:buClr>
                <a:schemeClr val="dk1"/>
              </a:buClr>
              <a:buSzPts val="1200"/>
              <a:buFont typeface="Calibri"/>
              <a:buNone/>
            </a:pPr>
            <a:r>
              <a:rPr lang="en-GB" b="0" dirty="0"/>
              <a:t>4. If needed, click on the picture to hear the word pronounced.</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b="0" dirty="0"/>
          </a:p>
          <a:p>
            <a:pPr algn="l">
              <a:lnSpc>
                <a:spcPct val="107000"/>
              </a:lnSpc>
              <a:spcAft>
                <a:spcPts val="800"/>
              </a:spcAft>
            </a:pPr>
            <a:r>
              <a:rPr lang="de-DE"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Transcript</a:t>
            </a: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algn="l">
              <a:lnSpc>
                <a:spcPct val="107000"/>
              </a:lnSpc>
              <a:spcAft>
                <a:spcPts val="800"/>
              </a:spcAft>
            </a:pPr>
            <a:r>
              <a:rPr lang="en-US"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Land</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Schwimmbad</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Geld</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 Sachen</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der See</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Österreich</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der Käse</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Eis</a:t>
            </a:r>
            <a:endParaRPr lang="de-DE"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de-DE" sz="1200" b="1" strike="noStrike" spc="-1" dirty="0">
                <a:latin typeface="Arial"/>
              </a:rPr>
              <a:t>das Essen</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revise the singular forms of </a:t>
            </a:r>
            <a:r>
              <a:rPr lang="en-GB" sz="1200" b="0" strike="noStrike" spc="-1" dirty="0" err="1">
                <a:solidFill>
                  <a:srgbClr val="000000"/>
                </a:solidFill>
                <a:latin typeface="Calibri"/>
                <a:ea typeface="Calibri"/>
              </a:rPr>
              <a:t>mögen</a:t>
            </a:r>
            <a:r>
              <a:rPr lang="en-GB" sz="1200" b="0" strike="noStrike" spc="-1" dirty="0">
                <a:solidFill>
                  <a:srgbClr val="000000"/>
                </a:solidFill>
                <a:latin typeface="Calibri"/>
                <a:ea typeface="Calibri"/>
              </a:rPr>
              <a:t> and negation of plural nouns with </a:t>
            </a:r>
            <a:r>
              <a:rPr lang="en-GB" sz="1200" b="0" strike="noStrike" spc="-1" dirty="0" err="1">
                <a:solidFill>
                  <a:srgbClr val="000000"/>
                </a:solidFill>
                <a:latin typeface="Calibri"/>
                <a:ea typeface="Calibri"/>
              </a:rPr>
              <a:t>keine</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write out 1-9, and write down A (mag), B (</a:t>
            </a:r>
            <a:r>
              <a:rPr lang="en-GB" sz="1200" b="0" strike="noStrike" spc="-1" dirty="0" err="1">
                <a:solidFill>
                  <a:srgbClr val="000000"/>
                </a:solidFill>
                <a:latin typeface="Calibri"/>
              </a:rPr>
              <a:t>magst</a:t>
            </a:r>
            <a:r>
              <a:rPr lang="en-GB" sz="1200" b="0" strike="noStrike" spc="-1" dirty="0">
                <a:solidFill>
                  <a:srgbClr val="000000"/>
                </a:solidFill>
                <a:latin typeface="Calibri"/>
              </a:rPr>
              <a:t>) and C1 or C2, depending on the form of </a:t>
            </a:r>
            <a:r>
              <a:rPr lang="en-GB" sz="1200" b="0" strike="noStrike" spc="-1" dirty="0" err="1">
                <a:solidFill>
                  <a:srgbClr val="000000"/>
                </a:solidFill>
                <a:latin typeface="Calibri"/>
              </a:rPr>
              <a:t>kein</a:t>
            </a:r>
            <a:r>
              <a:rPr lang="en-GB" sz="1200" b="0" strike="noStrike" spc="-1" dirty="0">
                <a:solidFill>
                  <a:srgbClr val="000000"/>
                </a:solidFill>
                <a:latin typeface="Calibri"/>
              </a:rPr>
              <a:t> or absence of </a:t>
            </a:r>
            <a:r>
              <a:rPr lang="en-GB" sz="1200" b="0" strike="noStrike" spc="-1" dirty="0" err="1">
                <a:solidFill>
                  <a:srgbClr val="000000"/>
                </a:solidFill>
                <a:latin typeface="Calibri"/>
              </a:rPr>
              <a:t>kein</a:t>
            </a:r>
            <a:r>
              <a:rPr lang="en-GB" sz="1200" b="0" strike="noStrike" spc="-1" dirty="0">
                <a:solidFill>
                  <a:srgbClr val="000000"/>
                </a:solidFill>
                <a:latin typeface="Calibri"/>
              </a:rPr>
              <a:t> before each noun.  Note that the gender/number indicator has been provided to focus all of pupils’ attention on the connection between the form of </a:t>
            </a:r>
            <a:r>
              <a:rPr lang="en-GB" sz="1200" b="0" strike="noStrike" spc="-1" dirty="0" err="1">
                <a:solidFill>
                  <a:srgbClr val="000000"/>
                </a:solidFill>
                <a:latin typeface="Calibri"/>
              </a:rPr>
              <a:t>kein</a:t>
            </a:r>
            <a:r>
              <a:rPr lang="en-GB" sz="1200" b="0" strike="noStrike" spc="-1" dirty="0">
                <a:solidFill>
                  <a:srgbClr val="000000"/>
                </a:solidFill>
                <a:latin typeface="Calibri"/>
              </a:rPr>
              <a:t> and these aspects of each noun, or the absence of </a:t>
            </a:r>
            <a:r>
              <a:rPr lang="en-GB" sz="1200" b="0" strike="noStrike" spc="-1" dirty="0" err="1">
                <a:solidFill>
                  <a:srgbClr val="000000"/>
                </a:solidFill>
                <a:latin typeface="Calibri"/>
              </a:rPr>
              <a:t>kein</a:t>
            </a:r>
            <a:r>
              <a:rPr lang="en-GB" sz="1200" b="0" strike="noStrike" spc="-1" dirty="0">
                <a:solidFill>
                  <a:srgbClr val="000000"/>
                </a:solidFill>
                <a:latin typeface="Calibri"/>
              </a:rPr>
              <a:t> and the connection to the use of the definite article.</a:t>
            </a:r>
          </a:p>
          <a:p>
            <a:pPr marL="229320" indent="-228600">
              <a:lnSpc>
                <a:spcPct val="100000"/>
              </a:lnSpc>
              <a:buAutoNum type="arabicPeriod"/>
            </a:pPr>
            <a:r>
              <a:rPr lang="en-GB" sz="1200" b="0" strike="noStrike" spc="-1" dirty="0">
                <a:solidFill>
                  <a:srgbClr val="000000"/>
                </a:solidFill>
                <a:latin typeface="Calibri"/>
              </a:rPr>
              <a:t>Click to bring up answer ticks in turn. </a:t>
            </a:r>
          </a:p>
          <a:p>
            <a:pPr marL="229320" indent="-228600">
              <a:lnSpc>
                <a:spcPct val="100000"/>
              </a:lnSpc>
              <a:buAutoNum type="arabicPeriod"/>
            </a:pPr>
            <a:r>
              <a:rPr lang="en-GB" sz="1200" b="0" strike="noStrike" spc="-1" dirty="0">
                <a:solidFill>
                  <a:srgbClr val="000000"/>
                </a:solidFill>
                <a:latin typeface="Calibri"/>
              </a:rPr>
              <a:t>If time, elicit English translations for the full sentences. </a:t>
            </a:r>
          </a:p>
          <a:p>
            <a:pPr marL="229320" indent="-228600">
              <a:lnSpc>
                <a:spcPct val="100000"/>
              </a:lnSpc>
              <a:buAutoNum type="arabicPeriod"/>
            </a:pPr>
            <a:r>
              <a:rPr lang="en-GB" sz="1200" b="0" strike="noStrike" spc="-1" dirty="0">
                <a:solidFill>
                  <a:srgbClr val="000000"/>
                </a:solidFill>
                <a:latin typeface="Calibri"/>
              </a:rPr>
              <a:t>Click on the number buttons to listen and check. </a:t>
            </a:r>
          </a:p>
          <a:p>
            <a:pPr marL="720" indent="0">
              <a:lnSpc>
                <a:spcPct val="100000"/>
              </a:lnSpc>
              <a:buNone/>
            </a:pPr>
            <a:endParaRPr lang="en-GB" sz="1200" b="0" strike="noStrike" spc="-1" dirty="0">
              <a:latin typeface="Arial"/>
            </a:endParaRPr>
          </a:p>
          <a:p>
            <a:pPr marL="720" indent="0">
              <a:lnSpc>
                <a:spcPct val="100000"/>
              </a:lnSpc>
              <a:buNone/>
            </a:pPr>
            <a:r>
              <a:rPr lang="en-GB" sz="1200" b="1" strike="noStrike" spc="-1" dirty="0">
                <a:latin typeface="Arial"/>
              </a:rPr>
              <a:t>Note</a:t>
            </a:r>
            <a:r>
              <a:rPr lang="en-GB" sz="1200" b="0" strike="noStrike" spc="-1" dirty="0">
                <a:latin typeface="Arial"/>
              </a:rPr>
              <a:t>: the animations are set up for completion and correction of columns A/B first (the verb contrast) and then for Column C1/C2 (</a:t>
            </a:r>
            <a:r>
              <a:rPr lang="en-GB" sz="1200" b="0" strike="noStrike" spc="-1" dirty="0" err="1">
                <a:latin typeface="Arial"/>
              </a:rPr>
              <a:t>kein</a:t>
            </a:r>
            <a:r>
              <a:rPr lang="en-GB" sz="1200" b="0" strike="noStrike" spc="-1" dirty="0">
                <a:latin typeface="Arial"/>
              </a:rPr>
              <a:t> form/no </a:t>
            </a:r>
            <a:r>
              <a:rPr lang="en-GB" sz="1200" b="0" strike="noStrike" spc="-1" dirty="0" err="1">
                <a:latin typeface="Arial"/>
              </a:rPr>
              <a:t>kein</a:t>
            </a:r>
            <a:r>
              <a:rPr lang="en-GB" sz="1200" b="0" strike="noStrike" spc="-1" dirty="0">
                <a:latin typeface="Arial"/>
              </a:rPr>
              <a:t> noun contrast).  Teachers can adapt this, as required.</a:t>
            </a: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br>
              <a:rPr lang="en-GB" sz="1200" b="0" strike="noStrike" spc="-1" dirty="0">
                <a:latin typeface="Arial"/>
              </a:rPr>
            </a:br>
            <a:r>
              <a:rPr lang="en-GB" sz="1200" b="0" strike="noStrike" spc="-1" dirty="0">
                <a:latin typeface="Arial"/>
              </a:rPr>
              <a:t>1. Du </a:t>
            </a:r>
            <a:r>
              <a:rPr lang="en-GB" sz="1200" b="0" strike="noStrike" spc="-1" dirty="0" err="1">
                <a:latin typeface="Arial"/>
              </a:rPr>
              <a:t>magst</a:t>
            </a:r>
            <a:r>
              <a:rPr lang="en-GB" sz="1200" b="0" strike="noStrike" spc="-1" dirty="0">
                <a:latin typeface="Arial"/>
              </a:rPr>
              <a:t> </a:t>
            </a:r>
            <a:r>
              <a:rPr lang="en-GB" sz="1200" b="0" strike="noStrike" spc="-1" dirty="0" err="1">
                <a:latin typeface="Arial"/>
              </a:rPr>
              <a:t>keinen</a:t>
            </a:r>
            <a:r>
              <a:rPr lang="en-GB" sz="1200" b="0" strike="noStrike" spc="-1" dirty="0">
                <a:latin typeface="Arial"/>
              </a:rPr>
              <a:t> </a:t>
            </a:r>
            <a:r>
              <a:rPr lang="en-GB" sz="1200" b="0" strike="noStrike" spc="-1" dirty="0" err="1">
                <a:latin typeface="Arial"/>
              </a:rPr>
              <a:t>Käse</a:t>
            </a:r>
            <a:r>
              <a:rPr lang="en-GB" sz="1200" b="0" strike="noStrike" spc="-1" dirty="0">
                <a:latin typeface="Arial"/>
              </a:rPr>
              <a:t>.</a:t>
            </a:r>
          </a:p>
          <a:p>
            <a:pPr>
              <a:lnSpc>
                <a:spcPct val="100000"/>
              </a:lnSpc>
            </a:pPr>
            <a:r>
              <a:rPr lang="en-GB" sz="1200" b="0" strike="noStrike" spc="-1" dirty="0">
                <a:latin typeface="Arial"/>
              </a:rPr>
              <a:t>2. Er mag </a:t>
            </a:r>
            <a:r>
              <a:rPr lang="en-GB" sz="1200" b="0" strike="noStrike" spc="-1" dirty="0" err="1">
                <a:latin typeface="Arial"/>
              </a:rPr>
              <a:t>kein</a:t>
            </a:r>
            <a:r>
              <a:rPr lang="en-GB" sz="1200" b="0" strike="noStrike" spc="-1" dirty="0">
                <a:latin typeface="Arial"/>
              </a:rPr>
              <a:t> Dorf.</a:t>
            </a:r>
            <a:br>
              <a:rPr lang="en-GB" sz="1200" b="0" strike="noStrike" spc="-1" dirty="0">
                <a:latin typeface="Arial"/>
              </a:rPr>
            </a:br>
            <a:r>
              <a:rPr lang="en-GB" sz="1200" b="0" strike="noStrike" spc="-1" dirty="0">
                <a:latin typeface="Arial"/>
              </a:rPr>
              <a:t>3. Ich mag </a:t>
            </a:r>
            <a:r>
              <a:rPr lang="en-GB" sz="1200" b="0" strike="noStrike" spc="-1" dirty="0" err="1">
                <a:latin typeface="Arial"/>
              </a:rPr>
              <a:t>keine</a:t>
            </a:r>
            <a:r>
              <a:rPr lang="en-GB" sz="1200" b="0" strike="noStrike" spc="-1" dirty="0">
                <a:latin typeface="Arial"/>
              </a:rPr>
              <a:t> Blumen.</a:t>
            </a:r>
          </a:p>
          <a:p>
            <a:pPr>
              <a:lnSpc>
                <a:spcPct val="100000"/>
              </a:lnSpc>
            </a:pPr>
            <a:r>
              <a:rPr lang="en-GB" sz="1200" b="0" strike="noStrike" spc="-1" dirty="0">
                <a:latin typeface="Arial"/>
              </a:rPr>
              <a:t>4. Sie mag den Ort.</a:t>
            </a:r>
            <a:br>
              <a:rPr lang="en-GB" sz="1200" b="0" strike="noStrike" spc="-1" dirty="0">
                <a:latin typeface="Arial"/>
              </a:rPr>
            </a:br>
            <a:r>
              <a:rPr lang="en-GB" sz="1200" b="0" strike="noStrike" spc="-1" dirty="0">
                <a:latin typeface="Arial"/>
              </a:rPr>
              <a:t>5. Ich mag </a:t>
            </a:r>
            <a:r>
              <a:rPr lang="en-GB" sz="1200" b="0" strike="noStrike" spc="-1" dirty="0" err="1">
                <a:latin typeface="Arial"/>
              </a:rPr>
              <a:t>kein</a:t>
            </a:r>
            <a:r>
              <a:rPr lang="en-GB" sz="1200" b="0" strike="noStrike" spc="-1" dirty="0">
                <a:latin typeface="Arial"/>
              </a:rPr>
              <a:t> Buch.</a:t>
            </a:r>
            <a:br>
              <a:rPr lang="en-GB" sz="1200" b="0" strike="noStrike" spc="-1" dirty="0">
                <a:latin typeface="Arial"/>
              </a:rPr>
            </a:br>
            <a:r>
              <a:rPr lang="en-GB" sz="1200" b="0" strike="noStrike" spc="-1" dirty="0">
                <a:latin typeface="Arial"/>
              </a:rPr>
              <a:t>6. Du </a:t>
            </a:r>
            <a:r>
              <a:rPr lang="en-GB" sz="1200" b="0" strike="noStrike" spc="-1" dirty="0" err="1">
                <a:latin typeface="Arial"/>
              </a:rPr>
              <a:t>magst</a:t>
            </a:r>
            <a:r>
              <a:rPr lang="en-GB" sz="1200" b="0" strike="noStrike" spc="-1" dirty="0">
                <a:latin typeface="Arial"/>
              </a:rPr>
              <a:t> den </a:t>
            </a:r>
            <a:r>
              <a:rPr lang="en-GB" sz="1200" b="0" strike="noStrike" spc="-1" dirty="0" err="1">
                <a:latin typeface="Arial"/>
              </a:rPr>
              <a:t>Fußballspieler</a:t>
            </a:r>
            <a:r>
              <a:rPr lang="en-GB" sz="1200" b="0" strike="noStrike" spc="-1" dirty="0">
                <a:latin typeface="Arial"/>
              </a:rPr>
              <a:t>. </a:t>
            </a:r>
            <a:br>
              <a:rPr lang="en-GB" sz="1200" b="0" strike="noStrike" spc="-1" dirty="0">
                <a:latin typeface="Arial"/>
              </a:rPr>
            </a:br>
            <a:r>
              <a:rPr lang="en-GB" sz="1200" b="0" strike="noStrike" spc="-1" dirty="0">
                <a:latin typeface="Arial"/>
              </a:rPr>
              <a:t>7. Es mag </a:t>
            </a:r>
            <a:r>
              <a:rPr lang="en-GB" sz="1200" b="0" strike="noStrike" spc="-1" dirty="0" err="1">
                <a:latin typeface="Arial"/>
              </a:rPr>
              <a:t>keinen</a:t>
            </a:r>
            <a:r>
              <a:rPr lang="en-GB" sz="1200" b="0" strike="noStrike" spc="-1" dirty="0">
                <a:latin typeface="Arial"/>
              </a:rPr>
              <a:t> Park.</a:t>
            </a:r>
            <a:br>
              <a:rPr lang="en-GB" sz="1200" b="0" strike="noStrike" spc="-1" dirty="0">
                <a:latin typeface="Arial"/>
              </a:rPr>
            </a:br>
            <a:r>
              <a:rPr lang="en-GB" sz="1200" b="0" strike="noStrike" spc="-1" dirty="0">
                <a:latin typeface="Arial"/>
              </a:rPr>
              <a:t>8. Ich mag </a:t>
            </a:r>
            <a:r>
              <a:rPr lang="en-GB" sz="1200" b="0" strike="noStrike" spc="-1" dirty="0" err="1">
                <a:latin typeface="Arial"/>
              </a:rPr>
              <a:t>keine</a:t>
            </a:r>
            <a:r>
              <a:rPr lang="en-GB" sz="1200" b="0" strike="noStrike" spc="-1" dirty="0">
                <a:latin typeface="Arial"/>
              </a:rPr>
              <a:t> </a:t>
            </a:r>
            <a:r>
              <a:rPr lang="en-GB" sz="1200" b="0" strike="noStrike" spc="-1" dirty="0" err="1">
                <a:latin typeface="Arial"/>
              </a:rPr>
              <a:t>Spiele</a:t>
            </a:r>
            <a:r>
              <a:rPr lang="en-GB" sz="1200" b="0" strike="noStrike" spc="-1" dirty="0">
                <a:latin typeface="Arial"/>
              </a:rPr>
              <a:t>.</a:t>
            </a: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strike="noStrike" spc="-1" dirty="0" err="1">
                <a:solidFill>
                  <a:srgbClr val="000000"/>
                </a:solidFill>
                <a:latin typeface="Calibri"/>
                <a:ea typeface="Calibri"/>
              </a:rPr>
              <a:t>sie</a:t>
            </a:r>
            <a:r>
              <a:rPr lang="en-GB" sz="1200" b="0" strike="noStrike" spc="-1" dirty="0">
                <a:solidFill>
                  <a:srgbClr val="000000"/>
                </a:solidFill>
                <a:latin typeface="Calibri"/>
                <a:ea typeface="Calibri"/>
              </a:rPr>
              <a:t> (plural) vs </a:t>
            </a:r>
            <a:r>
              <a:rPr lang="en-GB" sz="1200" b="0" strike="noStrike" spc="-1" dirty="0" err="1">
                <a:solidFill>
                  <a:srgbClr val="000000"/>
                </a:solidFill>
                <a:latin typeface="Calibri"/>
                <a:ea typeface="Calibri"/>
              </a:rPr>
              <a:t>sie</a:t>
            </a:r>
            <a:r>
              <a:rPr lang="en-GB" sz="1200" b="0" strike="noStrike" spc="-1" dirty="0">
                <a:solidFill>
                  <a:srgbClr val="000000"/>
                </a:solidFill>
                <a:latin typeface="Calibri"/>
                <a:ea typeface="Calibri"/>
              </a:rPr>
              <a:t> (singular) based on singular or plural verb forms.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to play the audio for the example. Pupils choose their answer, based on the verb.</a:t>
            </a:r>
          </a:p>
          <a:p>
            <a:pPr marL="216000" indent="-216000">
              <a:lnSpc>
                <a:spcPct val="100000"/>
              </a:lnSpc>
            </a:pPr>
            <a:r>
              <a:rPr lang="en-GB" sz="1200" b="0" strike="noStrike" spc="-1" dirty="0">
                <a:solidFill>
                  <a:srgbClr val="000000"/>
                </a:solidFill>
                <a:latin typeface="Calibri"/>
              </a:rPr>
              <a:t>2. Click for answer tick. Click again to bring up </a:t>
            </a:r>
            <a:r>
              <a:rPr lang="en-GB" sz="1200" b="0" strike="noStrike" spc="-1" dirty="0" err="1">
                <a:solidFill>
                  <a:srgbClr val="000000"/>
                </a:solidFill>
                <a:latin typeface="Calibri"/>
              </a:rPr>
              <a:t>Minze</a:t>
            </a:r>
            <a:r>
              <a:rPr lang="en-GB" sz="1200" b="0" strike="noStrike" spc="-1" dirty="0">
                <a:solidFill>
                  <a:srgbClr val="000000"/>
                </a:solidFill>
                <a:latin typeface="Calibri"/>
              </a:rPr>
              <a:t>, </a:t>
            </a:r>
            <a:r>
              <a:rPr lang="en-GB" sz="1200" b="0" strike="noStrike" spc="-1" dirty="0" err="1">
                <a:solidFill>
                  <a:srgbClr val="000000"/>
                </a:solidFill>
                <a:latin typeface="Calibri"/>
              </a:rPr>
              <a:t>Lias</a:t>
            </a:r>
            <a:r>
              <a:rPr lang="en-GB" sz="1200" b="0" strike="noStrike" spc="-1" dirty="0">
                <a:solidFill>
                  <a:srgbClr val="000000"/>
                </a:solidFill>
                <a:latin typeface="Calibri"/>
              </a:rPr>
              <a:t>’ and Ronja’s cat, whom we haven’t seen for a while – if at all, if pupils are following </a:t>
            </a:r>
            <a:r>
              <a:rPr lang="en-GB" sz="1200" b="0" strike="noStrike" spc="-1" dirty="0" err="1">
                <a:solidFill>
                  <a:srgbClr val="000000"/>
                </a:solidFill>
                <a:latin typeface="Calibri"/>
              </a:rPr>
              <a:t>Grün</a:t>
            </a:r>
            <a:r>
              <a:rPr lang="en-GB" sz="1200" b="0" strike="noStrike" spc="-1" dirty="0">
                <a:solidFill>
                  <a:srgbClr val="000000"/>
                </a:solidFill>
                <a:latin typeface="Calibri"/>
              </a:rPr>
              <a:t> before </a:t>
            </a:r>
            <a:r>
              <a:rPr lang="en-GB" sz="1200" b="0" strike="noStrike" spc="-1" dirty="0" err="1">
                <a:solidFill>
                  <a:srgbClr val="000000"/>
                </a:solidFill>
                <a:latin typeface="Calibri"/>
              </a:rPr>
              <a:t>Blau</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3. Continue for items 1-6.</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 </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Sie </a:t>
            </a:r>
            <a:r>
              <a:rPr lang="en-GB" sz="1200" b="0" strike="noStrike" spc="-1" dirty="0" err="1">
                <a:solidFill>
                  <a:srgbClr val="000000"/>
                </a:solidFill>
                <a:latin typeface="Calibri"/>
              </a:rPr>
              <a:t>gibt</a:t>
            </a:r>
            <a:r>
              <a:rPr lang="en-GB" sz="1200" b="0" strike="noStrike" spc="-1" dirty="0">
                <a:solidFill>
                  <a:srgbClr val="000000"/>
                </a:solidFill>
                <a:latin typeface="Calibri"/>
              </a:rPr>
              <a:t> </a:t>
            </a:r>
            <a:r>
              <a:rPr lang="en-GB" sz="1200" b="0" strike="noStrike" spc="-1" dirty="0" err="1">
                <a:solidFill>
                  <a:srgbClr val="000000"/>
                </a:solidFill>
                <a:latin typeface="Calibri"/>
              </a:rPr>
              <a:t>Minze</a:t>
            </a:r>
            <a:r>
              <a:rPr lang="en-GB" sz="1200" b="0" strike="noStrike" spc="-1" dirty="0">
                <a:solidFill>
                  <a:srgbClr val="000000"/>
                </a:solidFill>
                <a:latin typeface="Calibri"/>
              </a:rPr>
              <a:t> Wasser.</a:t>
            </a:r>
          </a:p>
          <a:p>
            <a:pPr marL="228600" indent="-228600">
              <a:lnSpc>
                <a:spcPct val="100000"/>
              </a:lnSpc>
              <a:buAutoNum type="arabicPeriod"/>
            </a:pPr>
            <a:r>
              <a:rPr lang="en-GB" sz="1200" b="0" strike="noStrike" spc="-1" dirty="0">
                <a:solidFill>
                  <a:srgbClr val="000000"/>
                </a:solidFill>
                <a:latin typeface="Calibri"/>
              </a:rPr>
              <a:t>Sie </a:t>
            </a:r>
            <a:r>
              <a:rPr lang="en-GB" sz="1200" b="0" strike="noStrike" spc="-1" dirty="0" err="1">
                <a:solidFill>
                  <a:srgbClr val="000000"/>
                </a:solidFill>
                <a:latin typeface="Calibri"/>
              </a:rPr>
              <a:t>geben</a:t>
            </a:r>
            <a:r>
              <a:rPr lang="en-GB" sz="1200" b="0" strike="noStrike" spc="-1" dirty="0">
                <a:solidFill>
                  <a:srgbClr val="000000"/>
                </a:solidFill>
                <a:latin typeface="Calibri"/>
              </a:rPr>
              <a:t> Mariem </a:t>
            </a:r>
            <a:r>
              <a:rPr lang="en-GB" sz="1200" b="0" strike="noStrike" spc="-1" dirty="0" err="1">
                <a:solidFill>
                  <a:srgbClr val="000000"/>
                </a:solidFill>
                <a:latin typeface="Calibri"/>
              </a:rPr>
              <a:t>einen</a:t>
            </a:r>
            <a:r>
              <a:rPr lang="en-GB" sz="1200" b="0" strike="noStrike" spc="-1" dirty="0">
                <a:solidFill>
                  <a:srgbClr val="000000"/>
                </a:solidFill>
                <a:latin typeface="Calibri"/>
              </a:rPr>
              <a:t> </a:t>
            </a:r>
            <a:r>
              <a:rPr lang="en-GB" sz="1200" b="0" strike="noStrike" spc="-1" dirty="0" err="1">
                <a:solidFill>
                  <a:srgbClr val="000000"/>
                </a:solidFill>
                <a:latin typeface="Calibri"/>
              </a:rPr>
              <a:t>Fußball</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Sie </a:t>
            </a:r>
            <a:r>
              <a:rPr lang="en-GB" sz="1200" b="0" strike="noStrike" spc="-1" dirty="0" err="1">
                <a:solidFill>
                  <a:srgbClr val="000000"/>
                </a:solidFill>
                <a:latin typeface="Calibri"/>
              </a:rPr>
              <a:t>haben</a:t>
            </a:r>
            <a:r>
              <a:rPr lang="en-GB" sz="1200" b="0" strike="noStrike" spc="-1" dirty="0">
                <a:solidFill>
                  <a:srgbClr val="000000"/>
                </a:solidFill>
                <a:latin typeface="Calibri"/>
              </a:rPr>
              <a:t> </a:t>
            </a:r>
            <a:r>
              <a:rPr lang="en-GB" sz="1200" b="0" strike="noStrike" spc="-1" dirty="0" err="1">
                <a:solidFill>
                  <a:srgbClr val="000000"/>
                </a:solidFill>
                <a:latin typeface="Calibri"/>
              </a:rPr>
              <a:t>im</a:t>
            </a:r>
            <a:r>
              <a:rPr lang="en-GB" sz="1200" b="0" strike="noStrike" spc="-1" dirty="0">
                <a:solidFill>
                  <a:srgbClr val="000000"/>
                </a:solidFill>
                <a:latin typeface="Calibri"/>
              </a:rPr>
              <a:t> </a:t>
            </a:r>
            <a:r>
              <a:rPr lang="en-GB" sz="1200" b="0" strike="noStrike" spc="-1" dirty="0" err="1">
                <a:solidFill>
                  <a:srgbClr val="000000"/>
                </a:solidFill>
                <a:latin typeface="Calibri"/>
              </a:rPr>
              <a:t>März</a:t>
            </a:r>
            <a:r>
              <a:rPr lang="en-GB" sz="1200" b="0" strike="noStrike" spc="-1" dirty="0">
                <a:solidFill>
                  <a:srgbClr val="000000"/>
                </a:solidFill>
                <a:latin typeface="Calibri"/>
              </a:rPr>
              <a:t> </a:t>
            </a:r>
            <a:r>
              <a:rPr lang="en-GB" sz="1200" b="0" strike="noStrike" spc="-1" dirty="0" err="1">
                <a:solidFill>
                  <a:srgbClr val="000000"/>
                </a:solidFill>
                <a:latin typeface="Calibri"/>
              </a:rPr>
              <a:t>Geburtstag</a:t>
            </a:r>
            <a:r>
              <a:rPr lang="en-GB" sz="1200" b="0" strike="noStrike" spc="-1" dirty="0">
                <a:solidFill>
                  <a:srgbClr val="000000"/>
                </a:solidFill>
                <a:latin typeface="Calibri"/>
              </a:rPr>
              <a:t>. </a:t>
            </a:r>
          </a:p>
          <a:p>
            <a:pPr marL="228600" indent="-228600">
              <a:lnSpc>
                <a:spcPct val="100000"/>
              </a:lnSpc>
              <a:buAutoNum type="arabicPeriod"/>
            </a:pPr>
            <a:r>
              <a:rPr lang="en-GB" sz="1200" b="0" strike="noStrike" spc="-1" dirty="0">
                <a:solidFill>
                  <a:srgbClr val="000000"/>
                </a:solidFill>
                <a:latin typeface="Calibri"/>
              </a:rPr>
              <a:t>Sie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im</a:t>
            </a:r>
            <a:r>
              <a:rPr lang="en-GB" sz="1200" b="0" strike="noStrike" spc="-1" dirty="0">
                <a:solidFill>
                  <a:srgbClr val="000000"/>
                </a:solidFill>
                <a:latin typeface="Calibri"/>
              </a:rPr>
              <a:t> Park. </a:t>
            </a:r>
          </a:p>
          <a:p>
            <a:pPr marL="228600" indent="-228600">
              <a:lnSpc>
                <a:spcPct val="100000"/>
              </a:lnSpc>
              <a:buAutoNum type="arabicPeriod"/>
            </a:pPr>
            <a:r>
              <a:rPr lang="en-GB" sz="1200" b="0" strike="noStrike" spc="-1" dirty="0">
                <a:solidFill>
                  <a:srgbClr val="000000"/>
                </a:solidFill>
                <a:latin typeface="Calibri"/>
              </a:rPr>
              <a:t>Sie </a:t>
            </a:r>
            <a:r>
              <a:rPr lang="en-GB" sz="1200" b="0" strike="noStrike" spc="-1" dirty="0" err="1">
                <a:solidFill>
                  <a:srgbClr val="000000"/>
                </a:solidFill>
                <a:latin typeface="Calibri"/>
              </a:rPr>
              <a:t>sind</a:t>
            </a:r>
            <a:r>
              <a:rPr lang="en-GB" sz="1200" b="0" strike="noStrike" spc="-1" dirty="0">
                <a:solidFill>
                  <a:srgbClr val="000000"/>
                </a:solidFill>
                <a:latin typeface="Calibri"/>
              </a:rPr>
              <a:t> in der Schweiz in der Schule.</a:t>
            </a:r>
          </a:p>
          <a:p>
            <a:pPr marL="228600" indent="-228600">
              <a:lnSpc>
                <a:spcPct val="100000"/>
              </a:lnSpc>
              <a:buAutoNum type="arabicPeriod"/>
            </a:pPr>
            <a:r>
              <a:rPr lang="en-GB" sz="1200" b="0" strike="noStrike" spc="-1" dirty="0">
                <a:solidFill>
                  <a:srgbClr val="000000"/>
                </a:solidFill>
                <a:latin typeface="Calibri"/>
              </a:rPr>
              <a:t>Sie mag </a:t>
            </a:r>
            <a:r>
              <a:rPr lang="en-GB" sz="1200" b="0" strike="noStrike" spc="-1" dirty="0" err="1">
                <a:solidFill>
                  <a:srgbClr val="000000"/>
                </a:solidFill>
                <a:latin typeface="Calibri"/>
              </a:rPr>
              <a:t>Käse</a:t>
            </a:r>
            <a:r>
              <a:rPr lang="en-GB" sz="1200" b="0" strike="noStrike" spc="-1" dirty="0">
                <a:solidFill>
                  <a:srgbClr val="000000"/>
                </a:solidFill>
                <a:latin typeface="Calibri"/>
              </a:rPr>
              <a:t>. </a:t>
            </a:r>
          </a:p>
          <a:p>
            <a:pPr marL="228600" indent="-228600">
              <a:lnSpc>
                <a:spcPct val="100000"/>
              </a:lnSpc>
              <a:buAutoNum type="arabicPeriod"/>
            </a:pPr>
            <a:r>
              <a:rPr lang="en-GB" sz="1200" b="0" strike="noStrike" spc="-1" dirty="0">
                <a:solidFill>
                  <a:srgbClr val="000000"/>
                </a:solidFill>
                <a:latin typeface="Calibri"/>
              </a:rPr>
              <a:t>Sie hat </a:t>
            </a:r>
            <a:r>
              <a:rPr lang="en-GB" sz="1200" b="0" strike="noStrike" spc="-1" dirty="0" err="1">
                <a:solidFill>
                  <a:srgbClr val="000000"/>
                </a:solidFill>
                <a:latin typeface="Calibri"/>
              </a:rPr>
              <a:t>eine</a:t>
            </a:r>
            <a:r>
              <a:rPr lang="en-GB" sz="1200" b="0" strike="noStrike" spc="-1" dirty="0">
                <a:solidFill>
                  <a:srgbClr val="000000"/>
                </a:solidFill>
                <a:latin typeface="Calibri"/>
              </a:rPr>
              <a:t> </a:t>
            </a:r>
            <a:r>
              <a:rPr lang="en-GB" sz="1200" b="0" strike="noStrike" spc="-1" dirty="0" err="1">
                <a:solidFill>
                  <a:srgbClr val="000000"/>
                </a:solidFill>
                <a:latin typeface="Calibri"/>
              </a:rPr>
              <a:t>Schwester</a:t>
            </a:r>
            <a:r>
              <a:rPr lang="en-GB" sz="1200" b="0" strike="noStrike" spc="-1" dirty="0">
                <a:solidFill>
                  <a:srgbClr val="000000"/>
                </a:solidFill>
                <a:latin typeface="Calibri"/>
              </a:rPr>
              <a:t>. </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61006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1/2 </a:t>
            </a:r>
          </a:p>
          <a:p>
            <a:pPr marL="216000" indent="-215280">
              <a:lnSpc>
                <a:spcPct val="100000"/>
              </a:lnSpc>
            </a:pPr>
            <a:r>
              <a:rPr lang="en-GB" sz="1200" b="1" strike="noStrike" spc="-1" dirty="0">
                <a:solidFill>
                  <a:srgbClr val="000000"/>
                </a:solidFill>
                <a:latin typeface="Calibri"/>
                <a:ea typeface="Calibri"/>
              </a:rPr>
              <a:t>Timing: 2 minutes (2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a:t>
            </a:r>
            <a:r>
              <a:rPr lang="en-GB" sz="1200" b="0" i="0" strike="noStrike" spc="-1" dirty="0">
                <a:solidFill>
                  <a:srgbClr val="000000"/>
                </a:solidFill>
                <a:latin typeface="Calibri"/>
                <a:ea typeface="Calibri"/>
              </a:rPr>
              <a:t>forms of </a:t>
            </a:r>
            <a:r>
              <a:rPr lang="en-GB" sz="1200" b="0" i="0" strike="noStrike" spc="-1" dirty="0" err="1">
                <a:solidFill>
                  <a:srgbClr val="000000"/>
                </a:solidFill>
                <a:latin typeface="Calibri"/>
                <a:ea typeface="Calibri"/>
              </a:rPr>
              <a:t>geben</a:t>
            </a:r>
            <a:r>
              <a:rPr lang="en-GB" sz="1200" b="0" i="0" strike="noStrike" spc="-1" dirty="0">
                <a:solidFill>
                  <a:srgbClr val="000000"/>
                </a:solidFill>
                <a:latin typeface="Calibri"/>
                <a:ea typeface="Calibri"/>
              </a:rPr>
              <a:t> and </a:t>
            </a:r>
            <a:r>
              <a:rPr lang="en-GB" sz="1200" b="0" i="0" strike="noStrike" spc="-1" dirty="0" err="1">
                <a:solidFill>
                  <a:srgbClr val="000000"/>
                </a:solidFill>
                <a:latin typeface="Calibri"/>
                <a:ea typeface="Calibri"/>
              </a:rPr>
              <a:t>haben</a:t>
            </a:r>
            <a:r>
              <a:rPr lang="en-GB" sz="1200" b="0" i="0" strike="noStrike" spc="-1" dirty="0">
                <a:solidFill>
                  <a:srgbClr val="000000"/>
                </a:solidFill>
                <a:latin typeface="Calibri"/>
                <a:ea typeface="Calibri"/>
              </a:rPr>
              <a:t> with forms of the indefinite article </a:t>
            </a:r>
            <a:r>
              <a:rPr lang="en-GB" sz="1200" b="0" i="0" strike="noStrike" spc="-1" dirty="0" err="1">
                <a:solidFill>
                  <a:srgbClr val="000000"/>
                </a:solidFill>
                <a:latin typeface="Calibri"/>
                <a:ea typeface="Calibri"/>
              </a:rPr>
              <a:t>einen</a:t>
            </a:r>
            <a:r>
              <a:rPr lang="en-GB" sz="1200" b="0" i="0" strike="noStrike" spc="-1" dirty="0">
                <a:solidFill>
                  <a:srgbClr val="000000"/>
                </a:solidFill>
                <a:latin typeface="Calibri"/>
                <a:ea typeface="Calibri"/>
              </a:rPr>
              <a:t>, eine, </a:t>
            </a:r>
            <a:r>
              <a:rPr lang="en-GB" sz="1200" b="0" i="0" strike="noStrike" spc="-1" dirty="0" err="1">
                <a:solidFill>
                  <a:srgbClr val="000000"/>
                </a:solidFill>
                <a:latin typeface="Calibri"/>
                <a:ea typeface="Calibri"/>
              </a:rPr>
              <a:t>ein</a:t>
            </a:r>
            <a:r>
              <a:rPr lang="en-GB" sz="1200" b="0" i="0" strike="noStrike" spc="-1" dirty="0">
                <a:solidFill>
                  <a:srgbClr val="000000"/>
                </a:solidFill>
                <a:latin typeface="Calibri"/>
                <a:ea typeface="Calibri"/>
              </a:rPr>
              <a:t> and </a:t>
            </a:r>
            <a:r>
              <a:rPr lang="en-GB" sz="1200" b="0" i="0" strike="noStrike" spc="-1" dirty="0" err="1">
                <a:solidFill>
                  <a:srgbClr val="000000"/>
                </a:solidFill>
                <a:latin typeface="Calibri"/>
                <a:ea typeface="Calibri"/>
              </a:rPr>
              <a:t>keine</a:t>
            </a:r>
            <a:r>
              <a:rPr lang="en-GB" sz="1200" b="0" i="0" strike="noStrike" spc="-1" dirty="0">
                <a:solidFill>
                  <a:srgbClr val="000000"/>
                </a:solidFill>
                <a:latin typeface="Calibri"/>
                <a:ea typeface="Calibri"/>
              </a:rPr>
              <a:t> for plural and/or feminine nouns.</a:t>
            </a:r>
          </a:p>
          <a:p>
            <a:pPr marL="216000" indent="-21528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Explain that pupils have to make as many sentences as they can and say them out loud in under one minute (use the timer).</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First, the gender is indicated in brackets so that pupils can practise to get this right.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On the second slide, pupils do the task without the gender of the nouns being indicated in brackets.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If their partner notices a gender mistake, they swap over.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73513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audio" Target="../media/audio29.wav"/></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0.wav"/><Relationship Id="rId1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audio" Target="../media/audio5.wav"/><Relationship Id="rId12" Type="http://schemas.openxmlformats.org/officeDocument/2006/relationships/audio" Target="../media/audio9.wav"/><Relationship Id="rId17" Type="http://schemas.openxmlformats.org/officeDocument/2006/relationships/image" Target="../media/image8.png"/><Relationship Id="rId2" Type="http://schemas.openxmlformats.org/officeDocument/2006/relationships/notesSlide" Target="../notesSlides/notesSlide2.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audio" Target="../media/audio8.wav"/><Relationship Id="rId5" Type="http://schemas.openxmlformats.org/officeDocument/2006/relationships/audio" Target="../media/audio3.wav"/><Relationship Id="rId15" Type="http://schemas.openxmlformats.org/officeDocument/2006/relationships/image" Target="../media/image6.png"/><Relationship Id="rId10" Type="http://schemas.openxmlformats.org/officeDocument/2006/relationships/audio" Target="../media/audio7.wav"/><Relationship Id="rId19"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4.png"/><Relationship Id="rId1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19.wav"/><Relationship Id="rId18" Type="http://schemas.openxmlformats.org/officeDocument/2006/relationships/image" Target="../media/image16.png"/><Relationship Id="rId3" Type="http://schemas.openxmlformats.org/officeDocument/2006/relationships/audio" Target="../media/audio11.wav"/><Relationship Id="rId7" Type="http://schemas.openxmlformats.org/officeDocument/2006/relationships/audio" Target="../media/audio14.wav"/><Relationship Id="rId12" Type="http://schemas.openxmlformats.org/officeDocument/2006/relationships/audio" Target="../media/audio18.wav"/><Relationship Id="rId17"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audio" Target="../media/audio13.wav"/><Relationship Id="rId11" Type="http://schemas.openxmlformats.org/officeDocument/2006/relationships/audio" Target="../media/audio17.wav"/><Relationship Id="rId5" Type="http://schemas.openxmlformats.org/officeDocument/2006/relationships/audio" Target="../media/audio12.wav"/><Relationship Id="rId15" Type="http://schemas.openxmlformats.org/officeDocument/2006/relationships/image" Target="../media/image13.png"/><Relationship Id="rId10" Type="http://schemas.openxmlformats.org/officeDocument/2006/relationships/audio" Target="../media/audio16.wav"/><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4.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33.png"/><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image" Target="../media/image4.png"/><Relationship Id="rId17" Type="http://schemas.openxmlformats.org/officeDocument/2006/relationships/image" Target="../media/image38.png"/><Relationship Id="rId2" Type="http://schemas.openxmlformats.org/officeDocument/2006/relationships/notesSlide" Target="../notesSlides/notesSlide8.xml"/><Relationship Id="rId16"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audio" Target="../media/audio23.wav"/><Relationship Id="rId11" Type="http://schemas.openxmlformats.org/officeDocument/2006/relationships/audio" Target="../media/audio28.wav"/><Relationship Id="rId5" Type="http://schemas.openxmlformats.org/officeDocument/2006/relationships/audio" Target="../media/audio22.wav"/><Relationship Id="rId15" Type="http://schemas.openxmlformats.org/officeDocument/2006/relationships/image" Target="../media/image36.png"/><Relationship Id="rId10" Type="http://schemas.openxmlformats.org/officeDocument/2006/relationships/audio" Target="../media/audio27.wav"/><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21.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marR="0" lvl="0" algn="l" defTabSz="914400" rtl="0" eaLnBrk="1" fontAlgn="auto" latinLnBrk="0" hangingPunct="1">
              <a:lnSpc>
                <a:spcPct val="100000"/>
              </a:lnSpc>
              <a:spcBef>
                <a:spcPts val="0"/>
              </a:spcBef>
              <a:spcAft>
                <a:spcPts val="0"/>
              </a:spcAft>
              <a:buClr>
                <a:prstClr val="white"/>
              </a:buClr>
              <a:buSzTx/>
              <a:tabLst/>
              <a:defRPr/>
            </a:pP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Phonics</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Vocabulary</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p>
          <a:p>
            <a:pPr marL="720" marR="0" lvl="0" algn="l" defTabSz="914400" rtl="0" eaLnBrk="1" fontAlgn="auto" latinLnBrk="0" hangingPunct="1">
              <a:lnSpc>
                <a:spcPct val="100000"/>
              </a:lnSpc>
              <a:spcBef>
                <a:spcPts val="0"/>
              </a:spcBef>
              <a:spcAft>
                <a:spcPts val="0"/>
              </a:spcAft>
              <a:buClr>
                <a:prstClr val="white"/>
              </a:buClr>
              <a:buSzTx/>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and </a:t>
            </a:r>
            <a:r>
              <a:rPr lang="fr-FR" sz="2800" b="1" spc="-1" dirty="0">
                <a:solidFill>
                  <a:prstClr val="white"/>
                </a:solidFill>
                <a:latin typeface="Century Gothic" panose="020B0502020202020204" pitchFamily="34" charset="0"/>
                <a:ea typeface="Century Gothic"/>
              </a:rPr>
              <a:t>G</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rammar</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a:ln>
                  <a:noFill/>
                </a:ln>
                <a:solidFill>
                  <a:prstClr val="white"/>
                </a:solidFill>
                <a:effectLst/>
                <a:uLnTx/>
                <a:uFillTx/>
                <a:latin typeface="Century Gothic" panose="020B0502020202020204" pitchFamily="34" charset="0"/>
                <a:ea typeface="Century Gothic"/>
              </a:rPr>
              <a:t>revision</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What I can do</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12</a:t>
            </a:r>
          </a:p>
        </p:txBody>
      </p:sp>
      <p:pic>
        <p:nvPicPr>
          <p:cNvPr id="3" name="Picture 2" descr="A picture containing icon&#10;&#10;Description automatically generated">
            <a:hlinkClick r:id="" action="ppaction://noaction">
              <a:snd r:embed="rId4" name="T1_W12_1.1.wav"/>
            </a:hlinkClick>
            <a:extLst>
              <a:ext uri="{FF2B5EF4-FFF2-40B4-BE49-F238E27FC236}">
                <a16:creationId xmlns:a16="http://schemas.microsoft.com/office/drawing/2014/main" id="{68C71C9B-F69D-9252-4CB0-1DBEA2B7F1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404" y="1647674"/>
            <a:ext cx="4021580" cy="3525166"/>
          </a:xfrm>
          <a:prstGeom prst="rect">
            <a:avLst/>
          </a:prstGeom>
        </p:spPr>
      </p:pic>
      <p:sp>
        <p:nvSpPr>
          <p:cNvPr id="4" name="TextBox 3">
            <a:hlinkClick r:id="" action="ppaction://noaction">
              <a:snd r:embed="rId4" name="T1_W12_1.1.wav"/>
            </a:hlinkClick>
            <a:extLst>
              <a:ext uri="{FF2B5EF4-FFF2-40B4-BE49-F238E27FC236}">
                <a16:creationId xmlns:a16="http://schemas.microsoft.com/office/drawing/2014/main" id="{304EF0F0-1ACF-6AFD-83FD-C5CAEB4124B2}"/>
              </a:ext>
            </a:extLst>
          </p:cNvPr>
          <p:cNvSpPr txBox="1"/>
          <p:nvPr/>
        </p:nvSpPr>
        <p:spPr>
          <a:xfrm rot="20771839">
            <a:off x="2255061" y="2328058"/>
            <a:ext cx="2139399" cy="954107"/>
          </a:xfrm>
          <a:prstGeom prst="rect">
            <a:avLst/>
          </a:prstGeom>
          <a:noFill/>
        </p:spPr>
        <p:txBody>
          <a:bodyPr wrap="square" rtlCol="0">
            <a:spAutoFit/>
          </a:bodyPr>
          <a:lstStyle/>
          <a:p>
            <a:pPr algn="ctr"/>
            <a:r>
              <a:rPr lang="en-GB" sz="2800" b="1" dirty="0">
                <a:solidFill>
                  <a:schemeClr val="bg2">
                    <a:lumMod val="50000"/>
                  </a:schemeClr>
                </a:solidFill>
                <a:latin typeface="Century Gothic" panose="020B0502020202020204" pitchFamily="34" charset="0"/>
              </a:rPr>
              <a:t>Ich </a:t>
            </a:r>
            <a:r>
              <a:rPr lang="en-GB" sz="2800" b="1" dirty="0" err="1">
                <a:solidFill>
                  <a:schemeClr val="bg2">
                    <a:lumMod val="50000"/>
                  </a:schemeClr>
                </a:solidFill>
                <a:latin typeface="Century Gothic" panose="020B0502020202020204" pitchFamily="34" charset="0"/>
              </a:rPr>
              <a:t>kann</a:t>
            </a:r>
            <a:r>
              <a:rPr lang="en-GB" sz="2800" b="1" dirty="0">
                <a:solidFill>
                  <a:schemeClr val="bg2">
                    <a:lumMod val="50000"/>
                  </a:schemeClr>
                </a:solidFill>
                <a:latin typeface="Century Gothic" panose="020B0502020202020204" pitchFamily="34" charset="0"/>
              </a:rPr>
              <a:t> das!</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252110" y="1495547"/>
            <a:ext cx="10750310" cy="91439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Ronja and Robbie take</a:t>
            </a:r>
            <a:r>
              <a:rPr kumimoji="0" lang="en-GB" sz="2400" b="0" i="0" u="none" strike="noStrike" kern="1200" cap="none" spc="-1" normalizeH="0" noProof="0" dirty="0">
                <a:ln>
                  <a:noFill/>
                </a:ln>
                <a:solidFill>
                  <a:srgbClr val="002060"/>
                </a:solidFill>
                <a:effectLst/>
                <a:uLnTx/>
                <a:uFillTx/>
                <a:latin typeface="Century Gothic"/>
                <a:ea typeface="Century Gothic"/>
              </a:rPr>
              <a:t> it in turns to say as many sentences as they can in  one minute. You do the same with a partner! </a:t>
            </a: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88394" y="1024626"/>
            <a:ext cx="1271452"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pic>
        <p:nvPicPr>
          <p:cNvPr id="25" name="Picture 24" descr="Icon&#10;&#10;Description automatically generated">
            <a:extLst>
              <a:ext uri="{FF2B5EF4-FFF2-40B4-BE49-F238E27FC236}">
                <a16:creationId xmlns:a16="http://schemas.microsoft.com/office/drawing/2014/main" id="{F82CD23A-7BD7-48BB-A124-FC8128FF5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26" name="Google Shape;410;p19">
            <a:extLst>
              <a:ext uri="{FF2B5EF4-FFF2-40B4-BE49-F238E27FC236}">
                <a16:creationId xmlns:a16="http://schemas.microsoft.com/office/drawing/2014/main" id="{A6F63D09-7A43-4709-947E-57E1DDBD552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EEDB9FDD-BD98-4F77-AB3A-5F8E79BC0051}"/>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15BD6731-8069-468F-92B3-95AE826CE4BE}"/>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9D3A2920-342C-44D7-8AC9-F061BD31218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E88FE042-F1EF-46DE-B414-CFB4D6E0656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B6607BB0-E4AA-4E81-B8CD-041FECA04D6E}"/>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AEDEB103-0F7D-48AA-9D23-0CFE2CA4F196}"/>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94;p19">
            <a:extLst>
              <a:ext uri="{FF2B5EF4-FFF2-40B4-BE49-F238E27FC236}">
                <a16:creationId xmlns:a16="http://schemas.microsoft.com/office/drawing/2014/main" id="{5A164D81-BDDE-4DEE-A535-A9D4F2B2481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395;p19">
            <a:extLst>
              <a:ext uri="{FF2B5EF4-FFF2-40B4-BE49-F238E27FC236}">
                <a16:creationId xmlns:a16="http://schemas.microsoft.com/office/drawing/2014/main" id="{8492B28D-3A6F-4740-8EB8-5959DF2D61B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Speech Bubble: Rectangle with Corners Rounded 3">
            <a:extLst>
              <a:ext uri="{FF2B5EF4-FFF2-40B4-BE49-F238E27FC236}">
                <a16:creationId xmlns:a16="http://schemas.microsoft.com/office/drawing/2014/main" id="{D15C699F-8741-EB3D-8C57-AE902559BCBE}"/>
              </a:ext>
            </a:extLst>
          </p:cNvPr>
          <p:cNvSpPr/>
          <p:nvPr/>
        </p:nvSpPr>
        <p:spPr>
          <a:xfrm>
            <a:off x="2021089" y="308406"/>
            <a:ext cx="458002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mj-lt"/>
              </a:rPr>
              <a:t>Partnerarbeit</a:t>
            </a:r>
            <a:endParaRPr kumimoji="0" lang="en-GB" sz="2800" b="1" i="0" u="none" strike="noStrike" kern="1200" cap="none" spc="0" normalizeH="0" baseline="0" noProof="0" dirty="0">
              <a:ln>
                <a:noFill/>
              </a:ln>
              <a:solidFill>
                <a:prstClr val="white"/>
              </a:solidFill>
              <a:effectLst/>
              <a:uLnTx/>
              <a:uFillTx/>
              <a:latin typeface="+mj-lt"/>
            </a:endParaRPr>
          </a:p>
        </p:txBody>
      </p:sp>
      <p:pic>
        <p:nvPicPr>
          <p:cNvPr id="5" name="Graphic 4" descr="Teacher">
            <a:extLst>
              <a:ext uri="{FF2B5EF4-FFF2-40B4-BE49-F238E27FC236}">
                <a16:creationId xmlns:a16="http://schemas.microsoft.com/office/drawing/2014/main" id="{237442C8-2C70-5C36-4375-E38966824C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0390" y="110226"/>
            <a:ext cx="914400" cy="914400"/>
          </a:xfrm>
          <a:prstGeom prst="rect">
            <a:avLst/>
          </a:prstGeom>
        </p:spPr>
      </p:pic>
      <p:graphicFrame>
        <p:nvGraphicFramePr>
          <p:cNvPr id="7" name="Table 7">
            <a:extLst>
              <a:ext uri="{FF2B5EF4-FFF2-40B4-BE49-F238E27FC236}">
                <a16:creationId xmlns:a16="http://schemas.microsoft.com/office/drawing/2014/main" id="{23AAD76B-5AE1-B4AD-2C7A-E2E282B367D4}"/>
              </a:ext>
            </a:extLst>
          </p:cNvPr>
          <p:cNvGraphicFramePr>
            <a:graphicFrameLocks noGrp="1"/>
          </p:cNvGraphicFramePr>
          <p:nvPr>
            <p:extLst>
              <p:ext uri="{D42A27DB-BD31-4B8C-83A1-F6EECF244321}">
                <p14:modId xmlns:p14="http://schemas.microsoft.com/office/powerpoint/2010/main" val="19046252"/>
              </p:ext>
            </p:extLst>
          </p:nvPr>
        </p:nvGraphicFramePr>
        <p:xfrm>
          <a:off x="823520" y="2434794"/>
          <a:ext cx="9475856" cy="4114800"/>
        </p:xfrm>
        <a:graphic>
          <a:graphicData uri="http://schemas.openxmlformats.org/drawingml/2006/table">
            <a:tbl>
              <a:tblPr>
                <a:tableStyleId>{5C22544A-7EE6-4342-B048-85BDC9FD1C3A}</a:tableStyleId>
              </a:tblPr>
              <a:tblGrid>
                <a:gridCol w="2368964">
                  <a:extLst>
                    <a:ext uri="{9D8B030D-6E8A-4147-A177-3AD203B41FA5}">
                      <a16:colId xmlns:a16="http://schemas.microsoft.com/office/drawing/2014/main" val="3139675206"/>
                    </a:ext>
                  </a:extLst>
                </a:gridCol>
                <a:gridCol w="2368964">
                  <a:extLst>
                    <a:ext uri="{9D8B030D-6E8A-4147-A177-3AD203B41FA5}">
                      <a16:colId xmlns:a16="http://schemas.microsoft.com/office/drawing/2014/main" val="3347076989"/>
                    </a:ext>
                  </a:extLst>
                </a:gridCol>
                <a:gridCol w="2368964">
                  <a:extLst>
                    <a:ext uri="{9D8B030D-6E8A-4147-A177-3AD203B41FA5}">
                      <a16:colId xmlns:a16="http://schemas.microsoft.com/office/drawing/2014/main" val="1548582997"/>
                    </a:ext>
                  </a:extLst>
                </a:gridCol>
                <a:gridCol w="2368964">
                  <a:extLst>
                    <a:ext uri="{9D8B030D-6E8A-4147-A177-3AD203B41FA5}">
                      <a16:colId xmlns:a16="http://schemas.microsoft.com/office/drawing/2014/main" val="2588186428"/>
                    </a:ext>
                  </a:extLst>
                </a:gridCol>
              </a:tblGrid>
              <a:tr h="370840">
                <a:tc>
                  <a:txBody>
                    <a:bodyPr/>
                    <a:lstStyle/>
                    <a:p>
                      <a:endParaRPr lang="en-GB" sz="2400">
                        <a:solidFill>
                          <a:srgbClr val="002060"/>
                        </a:solidFill>
                      </a:endParaRPr>
                    </a:p>
                  </a:txBody>
                  <a:tcPr/>
                </a:tc>
                <a:tc>
                  <a:txBody>
                    <a:bodyPr/>
                    <a:lstStyle/>
                    <a:p>
                      <a:endParaRPr lang="en-GB" sz="2400" dirty="0">
                        <a:solidFill>
                          <a:srgbClr val="002060"/>
                        </a:solidFill>
                      </a:endParaRPr>
                    </a:p>
                  </a:txBody>
                  <a:tcPr/>
                </a:tc>
                <a:tc>
                  <a:txBody>
                    <a:bodyPr/>
                    <a:lstStyle/>
                    <a:p>
                      <a:endParaRPr lang="en-GB" sz="2400">
                        <a:solidFill>
                          <a:srgbClr val="002060"/>
                        </a:solidFill>
                      </a:endParaRPr>
                    </a:p>
                  </a:txBody>
                  <a:tcPr/>
                </a:tc>
                <a:tc>
                  <a:txBody>
                    <a:bodyPr/>
                    <a:lstStyle/>
                    <a:p>
                      <a:r>
                        <a:rPr lang="en-US" sz="2400" dirty="0">
                          <a:solidFill>
                            <a:srgbClr val="002060"/>
                          </a:solidFill>
                        </a:rPr>
                        <a:t>Essen</a:t>
                      </a:r>
                      <a:endParaRPr lang="en-GB" sz="2400" dirty="0">
                        <a:solidFill>
                          <a:srgbClr val="002060"/>
                        </a:solidFill>
                      </a:endParaRPr>
                    </a:p>
                  </a:txBody>
                  <a:tcPr/>
                </a:tc>
                <a:extLst>
                  <a:ext uri="{0D108BD9-81ED-4DB2-BD59-A6C34878D82A}">
                    <a16:rowId xmlns:a16="http://schemas.microsoft.com/office/drawing/2014/main" val="3170927371"/>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gebe</a:t>
                      </a:r>
                      <a:endParaRPr lang="en-GB" sz="2400" dirty="0">
                        <a:solidFill>
                          <a:srgbClr val="002060"/>
                        </a:solidFill>
                      </a:endParaRPr>
                    </a:p>
                  </a:txBody>
                  <a:tcPr/>
                </a:tc>
                <a:tc>
                  <a:txBody>
                    <a:bodyPr/>
                    <a:lstStyle/>
                    <a:p>
                      <a:endParaRPr lang="en-GB" sz="2400" dirty="0">
                        <a:solidFill>
                          <a:srgbClr val="002060"/>
                        </a:solidFill>
                      </a:endParaRPr>
                    </a:p>
                  </a:txBody>
                  <a:tcPr/>
                </a:tc>
                <a:tc>
                  <a:txBody>
                    <a:bodyPr/>
                    <a:lstStyle/>
                    <a:p>
                      <a:r>
                        <a:rPr lang="en-US" sz="2400" dirty="0" err="1">
                          <a:solidFill>
                            <a:srgbClr val="002060"/>
                          </a:solidFill>
                        </a:rPr>
                        <a:t>Konzert</a:t>
                      </a:r>
                      <a:endParaRPr lang="en-GB" sz="2400" dirty="0">
                        <a:solidFill>
                          <a:srgbClr val="002060"/>
                        </a:solidFill>
                      </a:endParaRPr>
                    </a:p>
                  </a:txBody>
                  <a:tcPr/>
                </a:tc>
                <a:extLst>
                  <a:ext uri="{0D108BD9-81ED-4DB2-BD59-A6C34878D82A}">
                    <a16:rowId xmlns:a16="http://schemas.microsoft.com/office/drawing/2014/main" val="2963316108"/>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gibt</a:t>
                      </a:r>
                      <a:endParaRPr lang="en-GB" sz="2400" dirty="0">
                        <a:solidFill>
                          <a:srgbClr val="002060"/>
                        </a:solidFill>
                      </a:endParaRPr>
                    </a:p>
                  </a:txBody>
                  <a:tcPr/>
                </a:tc>
                <a:tc>
                  <a:txBody>
                    <a:bodyPr/>
                    <a:lstStyle/>
                    <a:p>
                      <a:endParaRPr lang="en-GB" sz="2400" dirty="0">
                        <a:solidFill>
                          <a:srgbClr val="002060"/>
                        </a:solidFill>
                      </a:endParaRPr>
                    </a:p>
                  </a:txBody>
                  <a:tcPr/>
                </a:tc>
                <a:tc>
                  <a:txBody>
                    <a:bodyPr/>
                    <a:lstStyle/>
                    <a:p>
                      <a:r>
                        <a:rPr lang="en-US" sz="2400" dirty="0" err="1">
                          <a:solidFill>
                            <a:srgbClr val="002060"/>
                          </a:solidFill>
                        </a:rPr>
                        <a:t>Fahrrad</a:t>
                      </a:r>
                      <a:endParaRPr lang="en-GB" sz="2400" dirty="0">
                        <a:solidFill>
                          <a:srgbClr val="002060"/>
                        </a:solidFill>
                      </a:endParaRPr>
                    </a:p>
                  </a:txBody>
                  <a:tcPr/>
                </a:tc>
                <a:extLst>
                  <a:ext uri="{0D108BD9-81ED-4DB2-BD59-A6C34878D82A}">
                    <a16:rowId xmlns:a16="http://schemas.microsoft.com/office/drawing/2014/main" val="2209959194"/>
                  </a:ext>
                </a:extLst>
              </a:tr>
              <a:tr h="370840">
                <a:tc>
                  <a:txBody>
                    <a:bodyPr/>
                    <a:lstStyle/>
                    <a:p>
                      <a:r>
                        <a:rPr lang="en-US" sz="2400" dirty="0">
                          <a:solidFill>
                            <a:srgbClr val="002060"/>
                          </a:solidFill>
                        </a:rPr>
                        <a:t>ich</a:t>
                      </a:r>
                      <a:endParaRPr lang="en-GB" sz="2400" dirty="0">
                        <a:solidFill>
                          <a:srgbClr val="002060"/>
                        </a:solidFill>
                      </a:endParaRPr>
                    </a:p>
                  </a:txBody>
                  <a:tcPr/>
                </a:tc>
                <a:tc>
                  <a:txBody>
                    <a:bodyPr/>
                    <a:lstStyle/>
                    <a:p>
                      <a:r>
                        <a:rPr lang="en-US" sz="2400" dirty="0" err="1">
                          <a:solidFill>
                            <a:srgbClr val="002060"/>
                          </a:solidFill>
                        </a:rPr>
                        <a:t>gebt</a:t>
                      </a:r>
                      <a:endParaRPr lang="en-GB" sz="2400" dirty="0">
                        <a:solidFill>
                          <a:srgbClr val="002060"/>
                        </a:solidFill>
                      </a:endParaRPr>
                    </a:p>
                  </a:txBody>
                  <a:tcPr/>
                </a:tc>
                <a:tc>
                  <a:txBody>
                    <a:bodyPr/>
                    <a:lstStyle/>
                    <a:p>
                      <a:r>
                        <a:rPr lang="en-US" sz="2400" dirty="0" err="1">
                          <a:solidFill>
                            <a:srgbClr val="002060"/>
                          </a:solidFill>
                        </a:rPr>
                        <a:t>einen</a:t>
                      </a:r>
                      <a:endParaRPr lang="en-GB" sz="2400" dirty="0">
                        <a:solidFill>
                          <a:srgbClr val="002060"/>
                        </a:solidFill>
                      </a:endParaRPr>
                    </a:p>
                  </a:txBody>
                  <a:tcPr/>
                </a:tc>
                <a:tc>
                  <a:txBody>
                    <a:bodyPr/>
                    <a:lstStyle/>
                    <a:p>
                      <a:r>
                        <a:rPr lang="en-US" sz="2400" dirty="0" err="1">
                          <a:solidFill>
                            <a:srgbClr val="002060"/>
                          </a:solidFill>
                        </a:rPr>
                        <a:t>Feier</a:t>
                      </a:r>
                      <a:endParaRPr lang="en-GB" sz="2400" dirty="0">
                        <a:solidFill>
                          <a:srgbClr val="002060"/>
                        </a:solidFill>
                      </a:endParaRPr>
                    </a:p>
                  </a:txBody>
                  <a:tcPr/>
                </a:tc>
                <a:extLst>
                  <a:ext uri="{0D108BD9-81ED-4DB2-BD59-A6C34878D82A}">
                    <a16:rowId xmlns:a16="http://schemas.microsoft.com/office/drawing/2014/main" val="1047162336"/>
                  </a:ext>
                </a:extLst>
              </a:tr>
              <a:tr h="370840">
                <a:tc>
                  <a:txBody>
                    <a:bodyPr/>
                    <a:lstStyle/>
                    <a:p>
                      <a:r>
                        <a:rPr lang="en-US" sz="2400" dirty="0">
                          <a:solidFill>
                            <a:srgbClr val="002060"/>
                          </a:solidFill>
                        </a:rPr>
                        <a:t>er</a:t>
                      </a:r>
                      <a:endParaRPr lang="en-GB" sz="2400" dirty="0">
                        <a:solidFill>
                          <a:srgbClr val="002060"/>
                        </a:solidFill>
                      </a:endParaRPr>
                    </a:p>
                  </a:txBody>
                  <a:tcPr/>
                </a:tc>
                <a:tc>
                  <a:txBody>
                    <a:bodyPr/>
                    <a:lstStyle/>
                    <a:p>
                      <a:r>
                        <a:rPr lang="en-US" sz="2400" dirty="0" err="1">
                          <a:solidFill>
                            <a:srgbClr val="002060"/>
                          </a:solidFill>
                        </a:rPr>
                        <a:t>habe</a:t>
                      </a:r>
                      <a:endParaRPr lang="en-GB" sz="2400" dirty="0">
                        <a:solidFill>
                          <a:srgbClr val="002060"/>
                        </a:solidFill>
                      </a:endParaRPr>
                    </a:p>
                  </a:txBody>
                  <a:tcPr/>
                </a:tc>
                <a:tc>
                  <a:txBody>
                    <a:bodyPr/>
                    <a:lstStyle/>
                    <a:p>
                      <a:r>
                        <a:rPr lang="en-US" sz="2400" dirty="0">
                          <a:solidFill>
                            <a:srgbClr val="002060"/>
                          </a:solidFill>
                        </a:rPr>
                        <a:t>eine</a:t>
                      </a:r>
                      <a:endParaRPr lang="en-GB" sz="2400" dirty="0">
                        <a:solidFill>
                          <a:srgbClr val="002060"/>
                        </a:solidFill>
                      </a:endParaRPr>
                    </a:p>
                  </a:txBody>
                  <a:tcPr/>
                </a:tc>
                <a:tc>
                  <a:txBody>
                    <a:bodyPr/>
                    <a:lstStyle/>
                    <a:p>
                      <a:r>
                        <a:rPr lang="en-US" sz="2400" dirty="0">
                          <a:solidFill>
                            <a:srgbClr val="002060"/>
                          </a:solidFill>
                        </a:rPr>
                        <a:t>Sachen</a:t>
                      </a:r>
                      <a:endParaRPr lang="en-GB" sz="2400" dirty="0">
                        <a:solidFill>
                          <a:srgbClr val="002060"/>
                        </a:solidFill>
                      </a:endParaRPr>
                    </a:p>
                  </a:txBody>
                  <a:tcPr/>
                </a:tc>
                <a:extLst>
                  <a:ext uri="{0D108BD9-81ED-4DB2-BD59-A6C34878D82A}">
                    <a16:rowId xmlns:a16="http://schemas.microsoft.com/office/drawing/2014/main" val="605087207"/>
                  </a:ext>
                </a:extLst>
              </a:tr>
              <a:tr h="370840">
                <a:tc>
                  <a:txBody>
                    <a:bodyPr/>
                    <a:lstStyle/>
                    <a:p>
                      <a:r>
                        <a:rPr lang="en-US" sz="2400" dirty="0" err="1">
                          <a:solidFill>
                            <a:srgbClr val="002060"/>
                          </a:solidFill>
                        </a:rPr>
                        <a:t>ihr</a:t>
                      </a:r>
                      <a:endParaRPr lang="en-GB" sz="2400" dirty="0">
                        <a:solidFill>
                          <a:srgbClr val="002060"/>
                        </a:solidFill>
                      </a:endParaRPr>
                    </a:p>
                  </a:txBody>
                  <a:tcPr/>
                </a:tc>
                <a:tc>
                  <a:txBody>
                    <a:bodyPr/>
                    <a:lstStyle/>
                    <a:p>
                      <a:r>
                        <a:rPr lang="en-US" sz="2400" dirty="0">
                          <a:solidFill>
                            <a:srgbClr val="002060"/>
                          </a:solidFill>
                        </a:rPr>
                        <a:t>hat</a:t>
                      </a:r>
                      <a:endParaRPr lang="en-GB" sz="2400" dirty="0">
                        <a:solidFill>
                          <a:srgbClr val="002060"/>
                        </a:solidFill>
                      </a:endParaRPr>
                    </a:p>
                  </a:txBody>
                  <a:tcPr/>
                </a:tc>
                <a:tc>
                  <a:txBody>
                    <a:bodyPr/>
                    <a:lstStyle/>
                    <a:p>
                      <a:r>
                        <a:rPr lang="en-US" sz="2400" dirty="0" err="1">
                          <a:solidFill>
                            <a:srgbClr val="002060"/>
                          </a:solidFill>
                        </a:rPr>
                        <a:t>ein</a:t>
                      </a:r>
                      <a:endParaRPr lang="en-GB" sz="2400" dirty="0">
                        <a:solidFill>
                          <a:srgbClr val="002060"/>
                        </a:solidFill>
                      </a:endParaRPr>
                    </a:p>
                  </a:txBody>
                  <a:tcPr/>
                </a:tc>
                <a:tc>
                  <a:txBody>
                    <a:bodyPr/>
                    <a:lstStyle/>
                    <a:p>
                      <a:r>
                        <a:rPr lang="en-US" sz="2400" dirty="0">
                          <a:solidFill>
                            <a:srgbClr val="002060"/>
                          </a:solidFill>
                        </a:rPr>
                        <a:t>Blumen</a:t>
                      </a:r>
                      <a:endParaRPr lang="en-GB" sz="2400" dirty="0">
                        <a:solidFill>
                          <a:srgbClr val="002060"/>
                        </a:solidFill>
                      </a:endParaRPr>
                    </a:p>
                  </a:txBody>
                  <a:tcPr/>
                </a:tc>
                <a:extLst>
                  <a:ext uri="{0D108BD9-81ED-4DB2-BD59-A6C34878D82A}">
                    <a16:rowId xmlns:a16="http://schemas.microsoft.com/office/drawing/2014/main" val="824533222"/>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habt</a:t>
                      </a:r>
                      <a:endParaRPr lang="en-GB" sz="2400" dirty="0">
                        <a:solidFill>
                          <a:srgbClr val="002060"/>
                        </a:solidFill>
                      </a:endParaRPr>
                    </a:p>
                  </a:txBody>
                  <a:tcPr/>
                </a:tc>
                <a:tc>
                  <a:txBody>
                    <a:bodyPr/>
                    <a:lstStyle/>
                    <a:p>
                      <a:r>
                        <a:rPr lang="en-GB" sz="2400" dirty="0" err="1">
                          <a:solidFill>
                            <a:srgbClr val="002060"/>
                          </a:solidFill>
                        </a:rPr>
                        <a:t>keine</a:t>
                      </a:r>
                      <a:endParaRPr lang="en-GB" sz="2400" dirty="0">
                        <a:solidFill>
                          <a:srgbClr val="002060"/>
                        </a:solidFill>
                      </a:endParaRPr>
                    </a:p>
                  </a:txBody>
                  <a:tcPr/>
                </a:tc>
                <a:tc>
                  <a:txBody>
                    <a:bodyPr/>
                    <a:lstStyle/>
                    <a:p>
                      <a:r>
                        <a:rPr lang="en-US" sz="2400" dirty="0" err="1">
                          <a:solidFill>
                            <a:srgbClr val="002060"/>
                          </a:solidFill>
                        </a:rPr>
                        <a:t>Katze</a:t>
                      </a:r>
                      <a:endParaRPr lang="en-GB" sz="2400" dirty="0">
                        <a:solidFill>
                          <a:srgbClr val="002060"/>
                        </a:solidFill>
                      </a:endParaRPr>
                    </a:p>
                  </a:txBody>
                  <a:tcPr/>
                </a:tc>
                <a:extLst>
                  <a:ext uri="{0D108BD9-81ED-4DB2-BD59-A6C34878D82A}">
                    <a16:rowId xmlns:a16="http://schemas.microsoft.com/office/drawing/2014/main" val="4104654753"/>
                  </a:ext>
                </a:extLst>
              </a:tr>
              <a:tr h="370840">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r>
                        <a:rPr lang="en-US" sz="2400" dirty="0">
                          <a:solidFill>
                            <a:srgbClr val="002060"/>
                          </a:solidFill>
                        </a:rPr>
                        <a:t>Spiel</a:t>
                      </a:r>
                      <a:endParaRPr lang="en-GB" sz="2400" dirty="0">
                        <a:solidFill>
                          <a:srgbClr val="002060"/>
                        </a:solidFill>
                      </a:endParaRPr>
                    </a:p>
                  </a:txBody>
                  <a:tcPr/>
                </a:tc>
                <a:extLst>
                  <a:ext uri="{0D108BD9-81ED-4DB2-BD59-A6C34878D82A}">
                    <a16:rowId xmlns:a16="http://schemas.microsoft.com/office/drawing/2014/main" val="3546658985"/>
                  </a:ext>
                </a:extLst>
              </a:tr>
              <a:tr h="370840">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r>
                        <a:rPr lang="en-GB" sz="2400" dirty="0" err="1">
                          <a:solidFill>
                            <a:srgbClr val="002060"/>
                          </a:solidFill>
                        </a:rPr>
                        <a:t>Bücher</a:t>
                      </a:r>
                      <a:endParaRPr lang="en-GB" sz="2400" dirty="0">
                        <a:solidFill>
                          <a:srgbClr val="002060"/>
                        </a:solidFill>
                      </a:endParaRPr>
                    </a:p>
                  </a:txBody>
                  <a:tcPr/>
                </a:tc>
                <a:extLst>
                  <a:ext uri="{0D108BD9-81ED-4DB2-BD59-A6C34878D82A}">
                    <a16:rowId xmlns:a16="http://schemas.microsoft.com/office/drawing/2014/main" val="2614908340"/>
                  </a:ext>
                </a:extLst>
              </a:tr>
            </a:tbl>
          </a:graphicData>
        </a:graphic>
      </p:graphicFrame>
      <p:pic>
        <p:nvPicPr>
          <p:cNvPr id="9" name="Picture 2" descr="Free illustrations of Alien">
            <a:extLst>
              <a:ext uri="{FF2B5EF4-FFF2-40B4-BE49-F238E27FC236}">
                <a16:creationId xmlns:a16="http://schemas.microsoft.com/office/drawing/2014/main" id="{75B98426-2CDC-F3DA-5C30-72333DBA44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5451" y="145220"/>
            <a:ext cx="1049110" cy="106689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4DD34F45-033B-4FB8-8540-6E7EFD505874}"/>
              </a:ext>
            </a:extLst>
          </p:cNvPr>
          <p:cNvGrpSpPr/>
          <p:nvPr/>
        </p:nvGrpSpPr>
        <p:grpSpPr>
          <a:xfrm>
            <a:off x="204503" y="2342906"/>
            <a:ext cx="6339360" cy="2784815"/>
            <a:chOff x="-3768688" y="3789627"/>
            <a:chExt cx="6339360" cy="2784815"/>
          </a:xfrm>
        </p:grpSpPr>
        <p:sp>
          <p:nvSpPr>
            <p:cNvPr id="2" name="Speech Bubble: Rectangle with Corners Rounded 1">
              <a:extLst>
                <a:ext uri="{FF2B5EF4-FFF2-40B4-BE49-F238E27FC236}">
                  <a16:creationId xmlns:a16="http://schemas.microsoft.com/office/drawing/2014/main" id="{9750BE42-EBBA-4530-9C3D-6F486E460BD4}"/>
                </a:ext>
              </a:extLst>
            </p:cNvPr>
            <p:cNvSpPr/>
            <p:nvPr/>
          </p:nvSpPr>
          <p:spPr>
            <a:xfrm>
              <a:off x="-3768688" y="3789627"/>
              <a:ext cx="6339360" cy="2784815"/>
            </a:xfrm>
            <a:prstGeom prst="wedgeRoundRectCallout">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00D96CC8-37EF-48CE-AB78-8FAB50703352}"/>
                </a:ext>
              </a:extLst>
            </p:cNvPr>
            <p:cNvSpPr txBox="1"/>
            <p:nvPr/>
          </p:nvSpPr>
          <p:spPr>
            <a:xfrm>
              <a:off x="-3539804" y="4241270"/>
              <a:ext cx="5989705" cy="2308324"/>
            </a:xfrm>
            <a:prstGeom prst="rect">
              <a:avLst/>
            </a:prstGeom>
            <a:noFill/>
          </p:spPr>
          <p:txBody>
            <a:bodyPr wrap="square" rtlCol="0">
              <a:spAutoFit/>
            </a:bodyPr>
            <a:lstStyle/>
            <a:p>
              <a:r>
                <a:rPr lang="en-GB" sz="2400" dirty="0">
                  <a:solidFill>
                    <a:schemeClr val="bg1"/>
                  </a:solidFill>
                </a:rPr>
                <a:t>Positive plural statements need no article: </a:t>
              </a:r>
              <a:r>
                <a:rPr lang="en-GB" sz="2400" dirty="0">
                  <a:solidFill>
                    <a:schemeClr val="bg1"/>
                  </a:solidFill>
                  <a:sym typeface="Wingdings" panose="05000000000000000000" pitchFamily="2" charset="2"/>
                </a:rPr>
                <a:t> </a:t>
              </a:r>
              <a:r>
                <a:rPr lang="en-GB" sz="2400" b="1" dirty="0">
                  <a:solidFill>
                    <a:schemeClr val="bg1"/>
                  </a:solidFill>
                  <a:sym typeface="Wingdings" panose="05000000000000000000" pitchFamily="2" charset="2"/>
                </a:rPr>
                <a:t>Er </a:t>
              </a:r>
              <a:r>
                <a:rPr lang="en-GB" sz="2400" b="1" dirty="0" err="1">
                  <a:solidFill>
                    <a:schemeClr val="bg1"/>
                  </a:solidFill>
                  <a:sym typeface="Wingdings" panose="05000000000000000000" pitchFamily="2" charset="2"/>
                </a:rPr>
                <a:t>gibt</a:t>
              </a:r>
              <a:r>
                <a:rPr lang="en-GB" sz="2400" b="1" dirty="0">
                  <a:solidFill>
                    <a:schemeClr val="bg1"/>
                  </a:solidFill>
                  <a:sym typeface="Wingdings" panose="05000000000000000000" pitchFamily="2" charset="2"/>
                </a:rPr>
                <a:t> </a:t>
              </a:r>
              <a:r>
                <a:rPr lang="en-GB" sz="2400" b="1" dirty="0" err="1">
                  <a:solidFill>
                    <a:schemeClr val="bg1"/>
                  </a:solidFill>
                  <a:sym typeface="Wingdings" panose="05000000000000000000" pitchFamily="2" charset="2"/>
                </a:rPr>
                <a:t>Bilder</a:t>
              </a:r>
              <a:r>
                <a:rPr lang="en-GB" sz="2400" b="1" dirty="0">
                  <a:solidFill>
                    <a:schemeClr val="bg1"/>
                  </a:solidFill>
                  <a:sym typeface="Wingdings" panose="05000000000000000000" pitchFamily="2" charset="2"/>
                </a:rPr>
                <a:t> </a:t>
              </a:r>
              <a:r>
                <a:rPr lang="en-GB" sz="2400" dirty="0">
                  <a:solidFill>
                    <a:schemeClr val="bg1"/>
                  </a:solidFill>
                  <a:sym typeface="Wingdings" panose="05000000000000000000" pitchFamily="2" charset="2"/>
                </a:rPr>
                <a:t>(He gives pictures).  Negative plural statements with nouns use </a:t>
              </a:r>
              <a:r>
                <a:rPr lang="en-GB" sz="2400" dirty="0" err="1">
                  <a:solidFill>
                    <a:schemeClr val="bg1"/>
                  </a:solidFill>
                  <a:sym typeface="Wingdings" panose="05000000000000000000" pitchFamily="2" charset="2"/>
                </a:rPr>
                <a:t>keine</a:t>
              </a:r>
              <a:r>
                <a:rPr lang="en-GB" sz="2400" dirty="0">
                  <a:solidFill>
                    <a:schemeClr val="bg1"/>
                  </a:solidFill>
                  <a:sym typeface="Wingdings" panose="05000000000000000000" pitchFamily="2" charset="2"/>
                </a:rPr>
                <a:t>: </a:t>
              </a:r>
              <a:br>
                <a:rPr lang="en-GB" sz="2400" dirty="0">
                  <a:solidFill>
                    <a:schemeClr val="bg1"/>
                  </a:solidFill>
                  <a:sym typeface="Wingdings" panose="05000000000000000000" pitchFamily="2" charset="2"/>
                </a:rPr>
              </a:br>
              <a:r>
                <a:rPr lang="en-GB" sz="2400" dirty="0">
                  <a:solidFill>
                    <a:schemeClr val="bg1"/>
                  </a:solidFill>
                  <a:sym typeface="Wingdings" panose="05000000000000000000" pitchFamily="2" charset="2"/>
                </a:rPr>
                <a:t> </a:t>
              </a:r>
              <a:r>
                <a:rPr lang="en-GB" sz="2400" b="1" dirty="0">
                  <a:solidFill>
                    <a:schemeClr val="bg1"/>
                  </a:solidFill>
                  <a:sym typeface="Wingdings" panose="05000000000000000000" pitchFamily="2" charset="2"/>
                </a:rPr>
                <a:t>Ich </a:t>
              </a:r>
              <a:r>
                <a:rPr lang="en-GB" sz="2400" b="1" dirty="0" err="1">
                  <a:solidFill>
                    <a:schemeClr val="bg1"/>
                  </a:solidFill>
                  <a:sym typeface="Wingdings" panose="05000000000000000000" pitchFamily="2" charset="2"/>
                </a:rPr>
                <a:t>habe</a:t>
              </a:r>
              <a:r>
                <a:rPr lang="en-GB" sz="2400" b="1" dirty="0">
                  <a:solidFill>
                    <a:schemeClr val="bg1"/>
                  </a:solidFill>
                  <a:sym typeface="Wingdings" panose="05000000000000000000" pitchFamily="2" charset="2"/>
                </a:rPr>
                <a:t> </a:t>
              </a:r>
              <a:r>
                <a:rPr lang="en-GB" sz="2400" b="1" dirty="0" err="1">
                  <a:solidFill>
                    <a:schemeClr val="bg1"/>
                  </a:solidFill>
                  <a:sym typeface="Wingdings" panose="05000000000000000000" pitchFamily="2" charset="2"/>
                </a:rPr>
                <a:t>keine</a:t>
              </a:r>
              <a:r>
                <a:rPr lang="en-GB" sz="2400" b="1" dirty="0">
                  <a:solidFill>
                    <a:schemeClr val="bg1"/>
                  </a:solidFill>
                  <a:sym typeface="Wingdings" panose="05000000000000000000" pitchFamily="2" charset="2"/>
                </a:rPr>
                <a:t> </a:t>
              </a:r>
              <a:r>
                <a:rPr lang="en-GB" sz="2400" b="1" dirty="0" err="1">
                  <a:solidFill>
                    <a:schemeClr val="bg1"/>
                  </a:solidFill>
                  <a:sym typeface="Wingdings" panose="05000000000000000000" pitchFamily="2" charset="2"/>
                </a:rPr>
                <a:t>Flaschen</a:t>
              </a:r>
              <a:r>
                <a:rPr lang="en-GB" sz="2400" b="1" dirty="0">
                  <a:solidFill>
                    <a:schemeClr val="bg1"/>
                  </a:solidFill>
                  <a:sym typeface="Wingdings" panose="05000000000000000000" pitchFamily="2" charset="2"/>
                </a:rPr>
                <a:t>. </a:t>
              </a:r>
              <a:r>
                <a:rPr lang="en-GB" sz="2400" dirty="0">
                  <a:solidFill>
                    <a:schemeClr val="bg1"/>
                  </a:solidFill>
                  <a:sym typeface="Wingdings" panose="05000000000000000000" pitchFamily="2" charset="2"/>
                </a:rPr>
                <a:t>(I have no bottles / I don’t have any bottles.)</a:t>
              </a:r>
              <a:endParaRPr lang="en-GB" sz="2400" dirty="0">
                <a:solidFill>
                  <a:schemeClr val="bg1"/>
                </a:solidFill>
              </a:endParaRPr>
            </a:p>
          </p:txBody>
        </p:sp>
        <p:sp>
          <p:nvSpPr>
            <p:cNvPr id="20" name="TextBox 19">
              <a:extLst>
                <a:ext uri="{FF2B5EF4-FFF2-40B4-BE49-F238E27FC236}">
                  <a16:creationId xmlns:a16="http://schemas.microsoft.com/office/drawing/2014/main" id="{336D15C6-0B4B-4B62-8101-3C72D6AEF2AA}"/>
                </a:ext>
              </a:extLst>
            </p:cNvPr>
            <p:cNvSpPr txBox="1"/>
            <p:nvPr/>
          </p:nvSpPr>
          <p:spPr>
            <a:xfrm>
              <a:off x="-3315952" y="3796966"/>
              <a:ext cx="5313473" cy="461665"/>
            </a:xfrm>
            <a:prstGeom prst="rect">
              <a:avLst/>
            </a:prstGeom>
            <a:noFill/>
          </p:spPr>
          <p:txBody>
            <a:bodyPr wrap="square" rtlCol="0">
              <a:spAutoFit/>
            </a:bodyPr>
            <a:lstStyle/>
            <a:p>
              <a:pPr algn="ctr"/>
              <a:r>
                <a:rPr lang="en-GB" sz="2400" dirty="0">
                  <a:solidFill>
                    <a:schemeClr val="bg1"/>
                  </a:solidFill>
                </a:rPr>
                <a:t>Remember! </a:t>
              </a:r>
            </a:p>
          </p:txBody>
        </p:sp>
      </p:grpSp>
      <p:pic>
        <p:nvPicPr>
          <p:cNvPr id="10" name="Picture 9">
            <a:extLst>
              <a:ext uri="{FF2B5EF4-FFF2-40B4-BE49-F238E27FC236}">
                <a16:creationId xmlns:a16="http://schemas.microsoft.com/office/drawing/2014/main" id="{D1853098-A923-A094-7712-4841E7E32F53}"/>
              </a:ext>
            </a:extLst>
          </p:cNvPr>
          <p:cNvPicPr>
            <a:picLocks noChangeAspect="1"/>
          </p:cNvPicPr>
          <p:nvPr/>
        </p:nvPicPr>
        <p:blipFill>
          <a:blip r:embed="rId7"/>
          <a:stretch>
            <a:fillRect/>
          </a:stretch>
        </p:blipFill>
        <p:spPr>
          <a:xfrm flipH="1">
            <a:off x="7023556" y="50226"/>
            <a:ext cx="611347" cy="1344466"/>
          </a:xfrm>
          <a:prstGeom prst="rect">
            <a:avLst/>
          </a:prstGeom>
        </p:spPr>
      </p:pic>
    </p:spTree>
    <p:extLst>
      <p:ext uri="{BB962C8B-B14F-4D97-AF65-F5344CB8AC3E}">
        <p14:creationId xmlns:p14="http://schemas.microsoft.com/office/powerpoint/2010/main" val="199217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4"/>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remove" grpId="0" nodeType="clickEffect">
                                  <p:stCondLst>
                                    <p:cond delay="0"/>
                                  </p:stCondLst>
                                  <p:childTnLst>
                                    <p:anim calcmode="lin" valueType="num">
                                      <p:cBhvr additive="base">
                                        <p:cTn id="15" dur="59000"/>
                                        <p:tgtEl>
                                          <p:spTgt spid="28"/>
                                        </p:tgtEl>
                                        <p:attrNameLst>
                                          <p:attrName>ppt_y</p:attrName>
                                        </p:attrNameLst>
                                      </p:cBhvr>
                                      <p:tavLst>
                                        <p:tav tm="0">
                                          <p:val>
                                            <p:strVal val="#ppt_y"/>
                                          </p:val>
                                        </p:tav>
                                        <p:tav tm="100000">
                                          <p:val>
                                            <p:strVal val="#ppt_y+#ppt_h*1.125000"/>
                                          </p:val>
                                        </p:tav>
                                      </p:tavLst>
                                    </p:anim>
                                    <p:animEffect transition="out" filter="wipe(down)">
                                      <p:cBhvr>
                                        <p:cTn id="16" dur="59000"/>
                                        <p:tgtEl>
                                          <p:spTgt spid="28"/>
                                        </p:tgtEl>
                                      </p:cBhvr>
                                    </p:animEffect>
                                    <p:set>
                                      <p:cBhvr>
                                        <p:cTn id="17" dur="1" fill="hold">
                                          <p:stCondLst>
                                            <p:cond delay="58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648590" y="870091"/>
            <a:ext cx="9788615" cy="404726"/>
          </a:xfrm>
          <a:prstGeom prst="rect">
            <a:avLst/>
          </a:prstGeom>
          <a:noFill/>
        </p:spPr>
        <p:txBody>
          <a:bodyPr wrap="square">
            <a:spAutoFit/>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Put a (X) next to the noun that completes each sentence.</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9" name="Title 2">
            <a:extLst>
              <a:ext uri="{FF2B5EF4-FFF2-40B4-BE49-F238E27FC236}">
                <a16:creationId xmlns:a16="http://schemas.microsoft.com/office/drawing/2014/main" id="{7268E9C9-FC1E-1523-875B-32ED1C2C3D50}"/>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0" name="Picture 9" descr="Icon&#10;&#10;Description automatically generated">
            <a:extLst>
              <a:ext uri="{FF2B5EF4-FFF2-40B4-BE49-F238E27FC236}">
                <a16:creationId xmlns:a16="http://schemas.microsoft.com/office/drawing/2014/main" id="{DB0AA6A4-8D4A-E042-446F-937DB9AF1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graphicFrame>
        <p:nvGraphicFramePr>
          <p:cNvPr id="3" name="Table 2">
            <a:extLst>
              <a:ext uri="{FF2B5EF4-FFF2-40B4-BE49-F238E27FC236}">
                <a16:creationId xmlns:a16="http://schemas.microsoft.com/office/drawing/2014/main" id="{ADAA36EA-7DBA-D447-5A16-20CBD87216D9}"/>
              </a:ext>
            </a:extLst>
          </p:cNvPr>
          <p:cNvGraphicFramePr>
            <a:graphicFrameLocks noGrp="1"/>
          </p:cNvGraphicFramePr>
          <p:nvPr>
            <p:extLst>
              <p:ext uri="{D42A27DB-BD31-4B8C-83A1-F6EECF244321}">
                <p14:modId xmlns:p14="http://schemas.microsoft.com/office/powerpoint/2010/main" val="4199813761"/>
              </p:ext>
            </p:extLst>
          </p:nvPr>
        </p:nvGraphicFramePr>
        <p:xfrm>
          <a:off x="1378669" y="1696319"/>
          <a:ext cx="8946292" cy="4432630"/>
        </p:xfrm>
        <a:graphic>
          <a:graphicData uri="http://schemas.openxmlformats.org/drawingml/2006/table">
            <a:tbl>
              <a:tblPr firstRow="1" firstCol="1" bandRow="1"/>
              <a:tblGrid>
                <a:gridCol w="703859">
                  <a:extLst>
                    <a:ext uri="{9D8B030D-6E8A-4147-A177-3AD203B41FA5}">
                      <a16:colId xmlns:a16="http://schemas.microsoft.com/office/drawing/2014/main" val="3898985709"/>
                    </a:ext>
                  </a:extLst>
                </a:gridCol>
                <a:gridCol w="2757349">
                  <a:extLst>
                    <a:ext uri="{9D8B030D-6E8A-4147-A177-3AD203B41FA5}">
                      <a16:colId xmlns:a16="http://schemas.microsoft.com/office/drawing/2014/main" val="3855951309"/>
                    </a:ext>
                  </a:extLst>
                </a:gridCol>
                <a:gridCol w="2740265">
                  <a:extLst>
                    <a:ext uri="{9D8B030D-6E8A-4147-A177-3AD203B41FA5}">
                      <a16:colId xmlns:a16="http://schemas.microsoft.com/office/drawing/2014/main" val="2237324038"/>
                    </a:ext>
                  </a:extLst>
                </a:gridCol>
                <a:gridCol w="2744819">
                  <a:extLst>
                    <a:ext uri="{9D8B030D-6E8A-4147-A177-3AD203B41FA5}">
                      <a16:colId xmlns:a16="http://schemas.microsoft.com/office/drawing/2014/main" val="2004008105"/>
                    </a:ext>
                  </a:extLst>
                </a:gridCol>
              </a:tblGrid>
              <a:tr h="886526">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1.</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err="1">
                          <a:solidFill>
                            <a:srgbClr val="1F4E79"/>
                          </a:solidFill>
                          <a:effectLst/>
                          <a:latin typeface="+mj-lt"/>
                          <a:ea typeface="SimSun" panose="02010600030101010101" pitchFamily="2" charset="-122"/>
                          <a:cs typeface="Times New Roman" panose="02020603050405020304" pitchFamily="18" charset="0"/>
                        </a:rPr>
                        <a:t>Diese</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Partnerin</a:t>
                      </a:r>
                      <a:r>
                        <a:rPr lang="en-GB" sz="2000" dirty="0">
                          <a:solidFill>
                            <a:srgbClr val="1F4E79"/>
                          </a:solidFill>
                          <a:effectLst/>
                          <a:latin typeface="+mj-lt"/>
                          <a:ea typeface="MS Gothic" panose="020B0609070205080204" pitchFamily="49" charset="-128"/>
                          <a:cs typeface="Times New Roman" panose="02020603050405020304" pitchFamily="18" charset="0"/>
                        </a:rPr>
                        <a:t> (f)</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Mädchen</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nt</a:t>
                      </a:r>
                      <a:r>
                        <a:rPr lang="en-GB" sz="2000" dirty="0">
                          <a:solidFill>
                            <a:srgbClr val="1F4E79"/>
                          </a:solidFill>
                          <a:effectLst/>
                          <a:latin typeface="+mj-lt"/>
                          <a:ea typeface="MS Gothic" panose="020B0609070205080204" pitchFamily="49" charset="-128"/>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mj-lt"/>
                          <a:ea typeface="SimSun" panose="02010600030101010101" pitchFamily="2" charset="-122"/>
                          <a:cs typeface="Times New Roman" panose="02020603050405020304" pitchFamily="18" charset="0"/>
                        </a:rPr>
                        <a:t>ist</a:t>
                      </a:r>
                      <a:r>
                        <a:rPr lang="en-GB" sz="2000" dirty="0">
                          <a:solidFill>
                            <a:srgbClr val="1F4E79"/>
                          </a:solidFill>
                          <a:effectLst/>
                          <a:latin typeface="+mj-lt"/>
                          <a:ea typeface="SimSun" panose="02010600030101010101" pitchFamily="2" charset="-122"/>
                          <a:cs typeface="Times New Roman" panose="02020603050405020304" pitchFamily="18" charset="0"/>
                        </a:rPr>
                        <a:t> </a:t>
                      </a:r>
                      <a:r>
                        <a:rPr lang="en-GB" sz="2000" dirty="0" err="1">
                          <a:solidFill>
                            <a:srgbClr val="1F4E79"/>
                          </a:solidFill>
                          <a:effectLst/>
                          <a:latin typeface="+mj-lt"/>
                          <a:ea typeface="SimSun" panose="02010600030101010101" pitchFamily="2" charset="-122"/>
                          <a:cs typeface="Times New Roman" panose="02020603050405020304" pitchFamily="18" charset="0"/>
                        </a:rPr>
                        <a:t>sehr</a:t>
                      </a:r>
                      <a:r>
                        <a:rPr lang="en-GB" sz="2000" dirty="0">
                          <a:solidFill>
                            <a:srgbClr val="1F4E79"/>
                          </a:solidFill>
                          <a:effectLst/>
                          <a:latin typeface="+mj-lt"/>
                          <a:ea typeface="SimSun" panose="02010600030101010101" pitchFamily="2" charset="-122"/>
                          <a:cs typeface="Times New Roman" panose="02020603050405020304" pitchFamily="18" charset="0"/>
                        </a:rPr>
                        <a:t> nett.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3011913"/>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Dieser</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See (m)</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Schwimmbad</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nt</a:t>
                      </a:r>
                      <a:r>
                        <a:rPr lang="en-GB" sz="2000" dirty="0">
                          <a:solidFill>
                            <a:srgbClr val="1F4E79"/>
                          </a:solidFill>
                          <a:effectLst/>
                          <a:latin typeface="+mj-lt"/>
                          <a:ea typeface="MS Gothic" panose="020B0609070205080204" pitchFamily="49" charset="-128"/>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mj-lt"/>
                          <a:ea typeface="SimSun" panose="02010600030101010101" pitchFamily="2" charset="-122"/>
                          <a:cs typeface="Times New Roman" panose="02020603050405020304" pitchFamily="18" charset="0"/>
                        </a:rPr>
                        <a:t>ist</a:t>
                      </a:r>
                      <a:r>
                        <a:rPr lang="en-GB" sz="2000" dirty="0">
                          <a:solidFill>
                            <a:srgbClr val="1F4E79"/>
                          </a:solidFill>
                          <a:effectLst/>
                          <a:latin typeface="+mj-lt"/>
                          <a:ea typeface="SimSun" panose="02010600030101010101" pitchFamily="2" charset="-122"/>
                          <a:cs typeface="Times New Roman" panose="02020603050405020304" pitchFamily="18" charset="0"/>
                        </a:rPr>
                        <a:t> </a:t>
                      </a:r>
                      <a:r>
                        <a:rPr lang="en-GB" sz="2000" dirty="0" err="1">
                          <a:solidFill>
                            <a:srgbClr val="1F4E79"/>
                          </a:solidFill>
                          <a:effectLst/>
                          <a:latin typeface="+mj-lt"/>
                          <a:ea typeface="SimSun" panose="02010600030101010101" pitchFamily="2" charset="-122"/>
                          <a:cs typeface="Times New Roman" panose="02020603050405020304" pitchFamily="18" charset="0"/>
                        </a:rPr>
                        <a:t>klein</a:t>
                      </a: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2204131"/>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3.</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Dieses</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Blume (f)</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Foto (</a:t>
                      </a:r>
                      <a:r>
                        <a:rPr lang="en-GB" sz="2000" dirty="0" err="1">
                          <a:solidFill>
                            <a:srgbClr val="1F4E79"/>
                          </a:solidFill>
                          <a:effectLst/>
                          <a:latin typeface="+mj-lt"/>
                          <a:ea typeface="MS Gothic" panose="020B0609070205080204" pitchFamily="49" charset="-128"/>
                          <a:cs typeface="Times New Roman" panose="02020603050405020304" pitchFamily="18" charset="0"/>
                        </a:rPr>
                        <a:t>nt</a:t>
                      </a:r>
                      <a:r>
                        <a:rPr lang="en-GB" sz="2000" dirty="0">
                          <a:solidFill>
                            <a:srgbClr val="1F4E79"/>
                          </a:solidFill>
                          <a:effectLst/>
                          <a:latin typeface="+mj-lt"/>
                          <a:ea typeface="MS Gothic" panose="020B0609070205080204" pitchFamily="49" charset="-128"/>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mj-lt"/>
                          <a:ea typeface="SimSun" panose="02010600030101010101" pitchFamily="2" charset="-122"/>
                          <a:cs typeface="Times New Roman" panose="02020603050405020304" pitchFamily="18" charset="0"/>
                        </a:rPr>
                        <a:t>ist</a:t>
                      </a:r>
                      <a:r>
                        <a:rPr lang="en-GB" sz="2000" dirty="0">
                          <a:solidFill>
                            <a:srgbClr val="1F4E79"/>
                          </a:solidFill>
                          <a:effectLst/>
                          <a:latin typeface="+mj-lt"/>
                          <a:ea typeface="SimSun" panose="02010600030101010101" pitchFamily="2" charset="-122"/>
                          <a:cs typeface="Times New Roman" panose="02020603050405020304" pitchFamily="18" charset="0"/>
                        </a:rPr>
                        <a:t> </a:t>
                      </a:r>
                      <a:r>
                        <a:rPr lang="en-GB" sz="2000" dirty="0" err="1">
                          <a:solidFill>
                            <a:srgbClr val="1F4E79"/>
                          </a:solidFill>
                          <a:effectLst/>
                          <a:latin typeface="+mj-lt"/>
                          <a:ea typeface="SimSun" panose="02010600030101010101" pitchFamily="2" charset="-122"/>
                          <a:cs typeface="Times New Roman" panose="02020603050405020304" pitchFamily="18" charset="0"/>
                        </a:rPr>
                        <a:t>schön</a:t>
                      </a: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9536004"/>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4.</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Hast du</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mj-lt"/>
                          <a:ea typeface="MS Gothic" panose="020B0609070205080204" pitchFamily="49" charset="-128"/>
                          <a:cs typeface="Times New Roman" panose="02020603050405020304" pitchFamily="18" charset="0"/>
                        </a:rPr>
                        <a:t>einen</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Song (m)?</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Katze</a:t>
                      </a:r>
                      <a:r>
                        <a:rPr lang="en-GB" sz="2000" dirty="0">
                          <a:solidFill>
                            <a:srgbClr val="1F4E79"/>
                          </a:solidFill>
                          <a:effectLst/>
                          <a:latin typeface="+mj-lt"/>
                          <a:ea typeface="MS Gothic" panose="020B0609070205080204" pitchFamily="49" charset="-128"/>
                          <a:cs typeface="Times New Roman" panose="02020603050405020304" pitchFamily="18" charset="0"/>
                        </a:rPr>
                        <a:t>(f)?</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5568606"/>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5.</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Er hat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mj-lt"/>
                          <a:ea typeface="MS Gothic" panose="020B0609070205080204" pitchFamily="49" charset="-128"/>
                          <a:cs typeface="Times New Roman" panose="02020603050405020304" pitchFamily="18" charset="0"/>
                        </a:rPr>
                        <a:t>keine</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Papier (</a:t>
                      </a:r>
                      <a:r>
                        <a:rPr lang="en-GB" sz="2000" dirty="0" err="1">
                          <a:solidFill>
                            <a:srgbClr val="1F4E79"/>
                          </a:solidFill>
                          <a:effectLst/>
                          <a:latin typeface="+mj-lt"/>
                          <a:ea typeface="MS Gothic" panose="020B0609070205080204" pitchFamily="49" charset="-128"/>
                          <a:cs typeface="Times New Roman" panose="02020603050405020304" pitchFamily="18" charset="0"/>
                        </a:rPr>
                        <a:t>nt</a:t>
                      </a:r>
                      <a:r>
                        <a:rPr lang="en-GB" sz="2000" dirty="0">
                          <a:solidFill>
                            <a:srgbClr val="1F4E79"/>
                          </a:solidFill>
                          <a:effectLst/>
                          <a:latin typeface="+mj-lt"/>
                          <a:ea typeface="MS Gothic" panose="020B0609070205080204" pitchFamily="49" charset="-128"/>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Idee(f).</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1238671"/>
                  </a:ext>
                </a:extLst>
              </a:tr>
            </a:tbl>
          </a:graphicData>
        </a:graphic>
      </p:graphicFrame>
      <p:sp>
        <p:nvSpPr>
          <p:cNvPr id="2" name="TextBox 1">
            <a:extLst>
              <a:ext uri="{FF2B5EF4-FFF2-40B4-BE49-F238E27FC236}">
                <a16:creationId xmlns:a16="http://schemas.microsoft.com/office/drawing/2014/main" id="{AF5E5C3F-24FC-6935-5B83-1C089994647B}"/>
              </a:ext>
            </a:extLst>
          </p:cNvPr>
          <p:cNvSpPr txBox="1"/>
          <p:nvPr/>
        </p:nvSpPr>
        <p:spPr>
          <a:xfrm>
            <a:off x="1648590" y="324325"/>
            <a:ext cx="9788615" cy="404726"/>
          </a:xfrm>
          <a:prstGeom prst="rect">
            <a:avLst/>
          </a:prstGeom>
          <a:noFill/>
        </p:spPr>
        <p:txBody>
          <a:bodyPr wrap="square">
            <a:spAutoFit/>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Can you help Robbie with his German? </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4" name="Picture 3">
            <a:extLst>
              <a:ext uri="{FF2B5EF4-FFF2-40B4-BE49-F238E27FC236}">
                <a16:creationId xmlns:a16="http://schemas.microsoft.com/office/drawing/2014/main" id="{2975E72B-ACF6-ACD6-3047-DC6130C2C9DA}"/>
              </a:ext>
            </a:extLst>
          </p:cNvPr>
          <p:cNvPicPr>
            <a:picLocks noChangeAspect="1"/>
          </p:cNvPicPr>
          <p:nvPr/>
        </p:nvPicPr>
        <p:blipFill>
          <a:blip r:embed="rId5"/>
          <a:stretch>
            <a:fillRect/>
          </a:stretch>
        </p:blipFill>
        <p:spPr>
          <a:xfrm>
            <a:off x="4867276" y="1798035"/>
            <a:ext cx="333374" cy="330619"/>
          </a:xfrm>
          <a:prstGeom prst="rect">
            <a:avLst/>
          </a:prstGeom>
        </p:spPr>
      </p:pic>
      <p:pic>
        <p:nvPicPr>
          <p:cNvPr id="5" name="Picture 4">
            <a:extLst>
              <a:ext uri="{FF2B5EF4-FFF2-40B4-BE49-F238E27FC236}">
                <a16:creationId xmlns:a16="http://schemas.microsoft.com/office/drawing/2014/main" id="{7A0B1557-330E-6739-C350-5A4A10E17184}"/>
              </a:ext>
            </a:extLst>
          </p:cNvPr>
          <p:cNvPicPr>
            <a:picLocks noChangeAspect="1"/>
          </p:cNvPicPr>
          <p:nvPr/>
        </p:nvPicPr>
        <p:blipFill>
          <a:blip r:embed="rId5"/>
          <a:stretch>
            <a:fillRect/>
          </a:stretch>
        </p:blipFill>
        <p:spPr>
          <a:xfrm>
            <a:off x="4847976" y="2606922"/>
            <a:ext cx="333374" cy="330619"/>
          </a:xfrm>
          <a:prstGeom prst="rect">
            <a:avLst/>
          </a:prstGeom>
        </p:spPr>
      </p:pic>
      <p:pic>
        <p:nvPicPr>
          <p:cNvPr id="7" name="Picture 6">
            <a:extLst>
              <a:ext uri="{FF2B5EF4-FFF2-40B4-BE49-F238E27FC236}">
                <a16:creationId xmlns:a16="http://schemas.microsoft.com/office/drawing/2014/main" id="{5C7321CE-B30A-19D4-C01E-5FA008C2D42B}"/>
              </a:ext>
            </a:extLst>
          </p:cNvPr>
          <p:cNvPicPr>
            <a:picLocks noChangeAspect="1"/>
          </p:cNvPicPr>
          <p:nvPr/>
        </p:nvPicPr>
        <p:blipFill>
          <a:blip r:embed="rId5"/>
          <a:stretch>
            <a:fillRect/>
          </a:stretch>
        </p:blipFill>
        <p:spPr>
          <a:xfrm>
            <a:off x="4867276" y="3974588"/>
            <a:ext cx="333374" cy="330619"/>
          </a:xfrm>
          <a:prstGeom prst="rect">
            <a:avLst/>
          </a:prstGeom>
        </p:spPr>
      </p:pic>
      <p:pic>
        <p:nvPicPr>
          <p:cNvPr id="11" name="Picture 10">
            <a:extLst>
              <a:ext uri="{FF2B5EF4-FFF2-40B4-BE49-F238E27FC236}">
                <a16:creationId xmlns:a16="http://schemas.microsoft.com/office/drawing/2014/main" id="{3DD4EEB9-C1C4-CAF0-087F-572B822847B6}"/>
              </a:ext>
            </a:extLst>
          </p:cNvPr>
          <p:cNvPicPr>
            <a:picLocks noChangeAspect="1"/>
          </p:cNvPicPr>
          <p:nvPr/>
        </p:nvPicPr>
        <p:blipFill>
          <a:blip r:embed="rId5"/>
          <a:stretch>
            <a:fillRect/>
          </a:stretch>
        </p:blipFill>
        <p:spPr>
          <a:xfrm>
            <a:off x="7618497" y="4453004"/>
            <a:ext cx="333374" cy="330619"/>
          </a:xfrm>
          <a:prstGeom prst="rect">
            <a:avLst/>
          </a:prstGeom>
        </p:spPr>
      </p:pic>
      <p:pic>
        <p:nvPicPr>
          <p:cNvPr id="12" name="Picture 11">
            <a:extLst>
              <a:ext uri="{FF2B5EF4-FFF2-40B4-BE49-F238E27FC236}">
                <a16:creationId xmlns:a16="http://schemas.microsoft.com/office/drawing/2014/main" id="{3FC1C04F-92FE-7F02-4064-D76CFEC40D2A}"/>
              </a:ext>
            </a:extLst>
          </p:cNvPr>
          <p:cNvPicPr>
            <a:picLocks noChangeAspect="1"/>
          </p:cNvPicPr>
          <p:nvPr/>
        </p:nvPicPr>
        <p:blipFill>
          <a:blip r:embed="rId5"/>
          <a:stretch>
            <a:fillRect/>
          </a:stretch>
        </p:blipFill>
        <p:spPr>
          <a:xfrm>
            <a:off x="7597442" y="5692449"/>
            <a:ext cx="333374" cy="330619"/>
          </a:xfrm>
          <a:prstGeom prst="rect">
            <a:avLst/>
          </a:prstGeom>
        </p:spPr>
      </p:pic>
    </p:spTree>
    <p:extLst>
      <p:ext uri="{BB962C8B-B14F-4D97-AF65-F5344CB8AC3E}">
        <p14:creationId xmlns:p14="http://schemas.microsoft.com/office/powerpoint/2010/main" val="219442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43187308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3EA2477-1513-4CB0-ACA8-3823E8FB58A3}"/>
              </a:ext>
            </a:extLst>
          </p:cNvPr>
          <p:cNvSpPr txBox="1"/>
          <p:nvPr/>
        </p:nvSpPr>
        <p:spPr>
          <a:xfrm>
            <a:off x="218536" y="610766"/>
            <a:ext cx="971681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Write 1-8 und the sound: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i</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o</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u</a:t>
            </a:r>
            <a:r>
              <a:rPr lang="en-GB" sz="2400" dirty="0">
                <a:solidFill>
                  <a:srgbClr val="002060"/>
                </a:solidFill>
                <a:latin typeface="Century Gothic" panose="020B0502020202020204" pitchFamily="34" charset="0"/>
              </a:rPr>
              <a:t>] (and </a:t>
            </a:r>
            <a:r>
              <a:rPr lang="en-GB" sz="2400" i="1" dirty="0">
                <a:solidFill>
                  <a:srgbClr val="002060"/>
                </a:solidFill>
                <a:latin typeface="Century Gothic" panose="020B0502020202020204" pitchFamily="34" charset="0"/>
              </a:rPr>
              <a:t>long</a:t>
            </a:r>
            <a:r>
              <a:rPr lang="en-GB" sz="2400" dirty="0">
                <a:solidFill>
                  <a:srgbClr val="002060"/>
                </a:solidFill>
                <a:latin typeface="Century Gothic" panose="020B0502020202020204" pitchFamily="34" charset="0"/>
              </a:rPr>
              <a:t> or </a:t>
            </a:r>
            <a:r>
              <a:rPr lang="en-GB" sz="2400" i="1" dirty="0">
                <a:solidFill>
                  <a:srgbClr val="002060"/>
                </a:solidFill>
                <a:latin typeface="Century Gothic" panose="020B0502020202020204" pitchFamily="34" charset="0"/>
              </a:rPr>
              <a:t>short</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ei</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w</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z</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ch</a:t>
            </a:r>
            <a:r>
              <a:rPr lang="en-GB" sz="2400" dirty="0">
                <a:solidFill>
                  <a:srgbClr val="002060"/>
                </a:solidFill>
                <a:latin typeface="Century Gothic" panose="020B0502020202020204" pitchFamily="34" charset="0"/>
              </a:rPr>
              <a:t>] (for [</a:t>
            </a:r>
            <a:r>
              <a:rPr lang="en-GB" sz="2400" dirty="0" err="1">
                <a:solidFill>
                  <a:srgbClr val="002060"/>
                </a:solidFill>
                <a:latin typeface="Century Gothic" panose="020B0502020202020204" pitchFamily="34" charset="0"/>
              </a:rPr>
              <a:t>ch</a:t>
            </a:r>
            <a:r>
              <a:rPr lang="en-GB" sz="2400" dirty="0">
                <a:solidFill>
                  <a:srgbClr val="002060"/>
                </a:solidFill>
                <a:latin typeface="Century Gothic" panose="020B0502020202020204" pitchFamily="34" charset="0"/>
              </a:rPr>
              <a:t>] also </a:t>
            </a:r>
            <a:r>
              <a:rPr lang="en-GB" sz="2400" i="1" dirty="0">
                <a:solidFill>
                  <a:srgbClr val="002060"/>
                </a:solidFill>
                <a:latin typeface="Century Gothic" panose="020B0502020202020204" pitchFamily="34" charset="0"/>
              </a:rPr>
              <a:t>hard</a:t>
            </a:r>
            <a:r>
              <a:rPr lang="en-GB" sz="2400" dirty="0">
                <a:solidFill>
                  <a:srgbClr val="002060"/>
                </a:solidFill>
                <a:latin typeface="Century Gothic" panose="020B0502020202020204" pitchFamily="34" charset="0"/>
              </a:rPr>
              <a:t> or </a:t>
            </a:r>
            <a:r>
              <a:rPr lang="en-GB" sz="2400" i="1" dirty="0">
                <a:solidFill>
                  <a:srgbClr val="002060"/>
                </a:solidFill>
                <a:latin typeface="Century Gothic" panose="020B0502020202020204" pitchFamily="34" charset="0"/>
              </a:rPr>
              <a:t>soft</a:t>
            </a:r>
            <a:r>
              <a:rPr lang="en-GB" sz="2400" dirty="0">
                <a:solidFill>
                  <a:srgbClr val="002060"/>
                </a:solidFill>
                <a:latin typeface="Century Gothic" panose="020B0502020202020204" pitchFamily="34" charset="0"/>
              </a:rPr>
              <a:t>).  </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310396" y="1672947"/>
          <a:ext cx="5085231" cy="4796804"/>
        </p:xfrm>
        <a:graphic>
          <a:graphicData uri="http://schemas.openxmlformats.org/drawingml/2006/table">
            <a:tbl>
              <a:tblPr/>
              <a:tblGrid>
                <a:gridCol w="918868">
                  <a:extLst>
                    <a:ext uri="{9D8B030D-6E8A-4147-A177-3AD203B41FA5}">
                      <a16:colId xmlns:a16="http://schemas.microsoft.com/office/drawing/2014/main" val="20000"/>
                    </a:ext>
                  </a:extLst>
                </a:gridCol>
                <a:gridCol w="2345700">
                  <a:extLst>
                    <a:ext uri="{9D8B030D-6E8A-4147-A177-3AD203B41FA5}">
                      <a16:colId xmlns:a16="http://schemas.microsoft.com/office/drawing/2014/main" val="20001"/>
                    </a:ext>
                  </a:extLst>
                </a:gridCol>
                <a:gridCol w="1820663">
                  <a:extLst>
                    <a:ext uri="{9D8B030D-6E8A-4147-A177-3AD203B41FA5}">
                      <a16:colId xmlns:a16="http://schemas.microsoft.com/office/drawing/2014/main" val="3175701294"/>
                    </a:ext>
                  </a:extLst>
                </a:gridCol>
              </a:tblGrid>
              <a:tr h="1199201">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d e n k  e  n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1199201">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s o  g a r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1199201">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j e d o </a:t>
                      </a:r>
                      <a:r>
                        <a:rPr lang="en-GB" sz="2400" b="1" strike="noStrike" kern="1200" spc="-1" dirty="0" err="1">
                          <a:solidFill>
                            <a:srgbClr val="002060"/>
                          </a:solidFill>
                          <a:latin typeface="Century gothic"/>
                          <a:ea typeface="+mn-ea"/>
                          <a:cs typeface="+mn-cs"/>
                        </a:rPr>
                        <a:t>ch</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1199201">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r u  n 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US" sz="2000" b="1" dirty="0" err="1">
                <a:solidFill>
                  <a:schemeClr val="bg1"/>
                </a:solidFill>
                <a:latin typeface="Century Gothic" panose="020B0502020202020204" pitchFamily="34" charset="0"/>
              </a:rPr>
              <a:t>hören</a:t>
            </a:r>
            <a:endParaRPr lang="en-GB" sz="2000" b="1" dirty="0">
              <a:solidFill>
                <a:schemeClr val="bg1"/>
              </a:solidFill>
              <a:latin typeface="Century Gothic" panose="020B0502020202020204" pitchFamily="34" charset="0"/>
            </a:endParaRPr>
          </a:p>
        </p:txBody>
      </p:sp>
      <p:pic>
        <p:nvPicPr>
          <p:cNvPr id="10" name="Picture 9" descr="A picture containing text, clipart&#10;&#10;Description automatically generated">
            <a:hlinkClick r:id="" action="ppaction://noaction">
              <a:snd r:embed="rId3" name="T1_W12_2.2.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6" y="1994485"/>
            <a:ext cx="609653" cy="627942"/>
          </a:xfrm>
          <a:prstGeom prst="rect">
            <a:avLst/>
          </a:prstGeom>
        </p:spPr>
      </p:pic>
      <p:sp>
        <p:nvSpPr>
          <p:cNvPr id="15" name="CustomShape 6">
            <a:hlinkClick r:id="" action="ppaction://noaction">
              <a:snd r:embed="rId5" name="T1_W12_2.1.wav"/>
            </a:hlinkClick>
            <a:extLst>
              <a:ext uri="{FF2B5EF4-FFF2-40B4-BE49-F238E27FC236}">
                <a16:creationId xmlns:a16="http://schemas.microsoft.com/office/drawing/2014/main" id="{76EA0DC1-EFD3-4A65-8DC5-2DAE9E183631}"/>
              </a:ext>
            </a:extLst>
          </p:cNvPr>
          <p:cNvSpPr/>
          <p:nvPr/>
        </p:nvSpPr>
        <p:spPr>
          <a:xfrm>
            <a:off x="27886" y="22270"/>
            <a:ext cx="200251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A picture containing text, clipart&#10;&#10;Description automatically generated">
            <a:hlinkClick r:id="" action="ppaction://noaction">
              <a:snd r:embed="rId6" name="T1_W12_2.3.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480" y="3145980"/>
            <a:ext cx="609653" cy="627942"/>
          </a:xfrm>
          <a:prstGeom prst="rect">
            <a:avLst/>
          </a:prstGeom>
        </p:spPr>
      </p:pic>
      <p:pic>
        <p:nvPicPr>
          <p:cNvPr id="19" name="Picture 18" descr="A picture containing text, clipart&#10;&#10;Description automatically generated">
            <a:hlinkClick r:id="" action="ppaction://noaction">
              <a:snd r:embed="rId7" name="T1_W12_2.4.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57" y="4377802"/>
            <a:ext cx="609653" cy="627942"/>
          </a:xfrm>
          <a:prstGeom prst="rect">
            <a:avLst/>
          </a:prstGeom>
        </p:spPr>
      </p:pic>
      <p:pic>
        <p:nvPicPr>
          <p:cNvPr id="20" name="Picture 19" descr="A picture containing text, clipart&#10;&#10;Description automatically generated">
            <a:hlinkClick r:id="" action="ppaction://noaction">
              <a:snd r:embed="rId8" name="T1_W12_2.5.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57" y="5612264"/>
            <a:ext cx="609653" cy="627942"/>
          </a:xfrm>
          <a:prstGeom prst="rect">
            <a:avLst/>
          </a:prstGeom>
        </p:spPr>
      </p:pic>
      <p:pic>
        <p:nvPicPr>
          <p:cNvPr id="60" name="Picture 59" descr="A picture containing text, clipart&#10;&#10;Description automatically generated">
            <a:extLst>
              <a:ext uri="{FF2B5EF4-FFF2-40B4-BE49-F238E27FC236}">
                <a16:creationId xmlns:a16="http://schemas.microsoft.com/office/drawing/2014/main" id="{C92D812C-AC04-48C8-A2A9-FA4E7F5ED3D9}"/>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089" y="-177881"/>
            <a:ext cx="1097375" cy="1402202"/>
          </a:xfrm>
          <a:prstGeom prst="rect">
            <a:avLst/>
          </a:prstGeom>
        </p:spPr>
      </p:pic>
      <p:sp>
        <p:nvSpPr>
          <p:cNvPr id="61" name="Title 1">
            <a:extLst>
              <a:ext uri="{FF2B5EF4-FFF2-40B4-BE49-F238E27FC236}">
                <a16:creationId xmlns:a16="http://schemas.microsoft.com/office/drawing/2014/main" id="{5A3F1D2F-9649-44C5-8D2F-38202DFB281C}"/>
              </a:ext>
            </a:extLst>
          </p:cNvPr>
          <p:cNvSpPr txBox="1">
            <a:spLocks/>
          </p:cNvSpPr>
          <p:nvPr/>
        </p:nvSpPr>
        <p:spPr>
          <a:xfrm>
            <a:off x="10396437" y="1166474"/>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4C9596A8-C2C3-4124-94EF-E49A9C0E2642}"/>
              </a:ext>
            </a:extLst>
          </p:cNvPr>
          <p:cNvSpPr/>
          <p:nvPr/>
        </p:nvSpPr>
        <p:spPr>
          <a:xfrm>
            <a:off x="2431224" y="2050303"/>
            <a:ext cx="40381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44" name="Rectangle: Rounded Corners 43">
            <a:extLst>
              <a:ext uri="{FF2B5EF4-FFF2-40B4-BE49-F238E27FC236}">
                <a16:creationId xmlns:a16="http://schemas.microsoft.com/office/drawing/2014/main" id="{64A95592-98FD-4F61-8C1A-F317EF95A93E}"/>
              </a:ext>
            </a:extLst>
          </p:cNvPr>
          <p:cNvSpPr/>
          <p:nvPr/>
        </p:nvSpPr>
        <p:spPr>
          <a:xfrm>
            <a:off x="1473821" y="3319477"/>
            <a:ext cx="41778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45" name="Rectangle: Rounded Corners 44">
            <a:extLst>
              <a:ext uri="{FF2B5EF4-FFF2-40B4-BE49-F238E27FC236}">
                <a16:creationId xmlns:a16="http://schemas.microsoft.com/office/drawing/2014/main" id="{A1DE0701-0407-4C19-B025-5BB1F552C6A1}"/>
              </a:ext>
            </a:extLst>
          </p:cNvPr>
          <p:cNvSpPr/>
          <p:nvPr/>
        </p:nvSpPr>
        <p:spPr>
          <a:xfrm>
            <a:off x="2335723" y="4485815"/>
            <a:ext cx="402680"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56" name="Rectangle: Rounded Corners 55">
            <a:extLst>
              <a:ext uri="{FF2B5EF4-FFF2-40B4-BE49-F238E27FC236}">
                <a16:creationId xmlns:a16="http://schemas.microsoft.com/office/drawing/2014/main" id="{A0DBC7D4-CCFE-4820-BF94-A2729BA770E7}"/>
              </a:ext>
            </a:extLst>
          </p:cNvPr>
          <p:cNvSpPr/>
          <p:nvPr/>
        </p:nvSpPr>
        <p:spPr>
          <a:xfrm>
            <a:off x="1457472" y="5701158"/>
            <a:ext cx="376059"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graphicFrame>
        <p:nvGraphicFramePr>
          <p:cNvPr id="62" name="Table 2">
            <a:extLst>
              <a:ext uri="{FF2B5EF4-FFF2-40B4-BE49-F238E27FC236}">
                <a16:creationId xmlns:a16="http://schemas.microsoft.com/office/drawing/2014/main" id="{524770D9-BF89-4252-8C83-5D153DCD62FD}"/>
              </a:ext>
            </a:extLst>
          </p:cNvPr>
          <p:cNvGraphicFramePr/>
          <p:nvPr/>
        </p:nvGraphicFramePr>
        <p:xfrm>
          <a:off x="5614841" y="1672947"/>
          <a:ext cx="5568974" cy="4796804"/>
        </p:xfrm>
        <a:graphic>
          <a:graphicData uri="http://schemas.openxmlformats.org/drawingml/2006/table">
            <a:tbl>
              <a:tblPr/>
              <a:tblGrid>
                <a:gridCol w="918868">
                  <a:extLst>
                    <a:ext uri="{9D8B030D-6E8A-4147-A177-3AD203B41FA5}">
                      <a16:colId xmlns:a16="http://schemas.microsoft.com/office/drawing/2014/main" val="20000"/>
                    </a:ext>
                  </a:extLst>
                </a:gridCol>
                <a:gridCol w="2821306">
                  <a:extLst>
                    <a:ext uri="{9D8B030D-6E8A-4147-A177-3AD203B41FA5}">
                      <a16:colId xmlns:a16="http://schemas.microsoft.com/office/drawing/2014/main" val="20001"/>
                    </a:ext>
                  </a:extLst>
                </a:gridCol>
                <a:gridCol w="1828800">
                  <a:extLst>
                    <a:ext uri="{9D8B030D-6E8A-4147-A177-3AD203B41FA5}">
                      <a16:colId xmlns:a16="http://schemas.microsoft.com/office/drawing/2014/main" val="3175701294"/>
                    </a:ext>
                  </a:extLst>
                </a:gridCol>
              </a:tblGrid>
              <a:tr h="1199201">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kern="1200" spc="-1" dirty="0">
                          <a:solidFill>
                            <a:srgbClr val="002060"/>
                          </a:solidFill>
                          <a:latin typeface="Century gothic"/>
                          <a:ea typeface="+mn-ea"/>
                          <a:cs typeface="+mn-cs"/>
                        </a:rPr>
                        <a:t> a n d e r s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1199201">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j  e  m a n 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1199201">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r  u   f e 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1199201">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  H e r  z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67" name="Rectangle: Rounded Corners 66">
            <a:extLst>
              <a:ext uri="{FF2B5EF4-FFF2-40B4-BE49-F238E27FC236}">
                <a16:creationId xmlns:a16="http://schemas.microsoft.com/office/drawing/2014/main" id="{166D1E1B-5C74-46C6-8E8D-F06C8F61AAFE}"/>
              </a:ext>
            </a:extLst>
          </p:cNvPr>
          <p:cNvSpPr/>
          <p:nvPr/>
        </p:nvSpPr>
        <p:spPr>
          <a:xfrm>
            <a:off x="6551626" y="2079935"/>
            <a:ext cx="401115"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68" name="Rectangle: Rounded Corners 67">
            <a:extLst>
              <a:ext uri="{FF2B5EF4-FFF2-40B4-BE49-F238E27FC236}">
                <a16:creationId xmlns:a16="http://schemas.microsoft.com/office/drawing/2014/main" id="{A00761D1-CE6E-494E-8832-A325CCE1F80E}"/>
              </a:ext>
            </a:extLst>
          </p:cNvPr>
          <p:cNvSpPr/>
          <p:nvPr/>
        </p:nvSpPr>
        <p:spPr>
          <a:xfrm>
            <a:off x="6717775" y="3312790"/>
            <a:ext cx="48084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endParaRPr lang="en-GB" sz="2000" b="1" dirty="0"/>
          </a:p>
        </p:txBody>
      </p:sp>
      <p:sp>
        <p:nvSpPr>
          <p:cNvPr id="69" name="Rectangle: Rounded Corners 68">
            <a:extLst>
              <a:ext uri="{FF2B5EF4-FFF2-40B4-BE49-F238E27FC236}">
                <a16:creationId xmlns:a16="http://schemas.microsoft.com/office/drawing/2014/main" id="{61681166-F974-44E1-B27F-D56678AEF68C}"/>
              </a:ext>
            </a:extLst>
          </p:cNvPr>
          <p:cNvSpPr/>
          <p:nvPr/>
        </p:nvSpPr>
        <p:spPr>
          <a:xfrm>
            <a:off x="6806560" y="4469339"/>
            <a:ext cx="48084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endParaRPr lang="en-GB" sz="2000" b="1" dirty="0"/>
          </a:p>
        </p:txBody>
      </p:sp>
      <p:sp>
        <p:nvSpPr>
          <p:cNvPr id="70" name="Rectangle: Rounded Corners 69">
            <a:extLst>
              <a:ext uri="{FF2B5EF4-FFF2-40B4-BE49-F238E27FC236}">
                <a16:creationId xmlns:a16="http://schemas.microsoft.com/office/drawing/2014/main" id="{93E81911-0BFB-4FC7-B3EC-91FF790568DE}"/>
              </a:ext>
            </a:extLst>
          </p:cNvPr>
          <p:cNvSpPr/>
          <p:nvPr/>
        </p:nvSpPr>
        <p:spPr>
          <a:xfrm>
            <a:off x="7585794" y="5669194"/>
            <a:ext cx="45867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pic>
        <p:nvPicPr>
          <p:cNvPr id="71" name="Picture 70" descr="A picture containing text, clipart&#10;&#10;Description automatically generated">
            <a:hlinkClick r:id="" action="ppaction://noaction">
              <a:snd r:embed="rId10" name="T1_W12_2.6.wav"/>
            </a:hlinkClick>
            <a:extLst>
              <a:ext uri="{FF2B5EF4-FFF2-40B4-BE49-F238E27FC236}">
                <a16:creationId xmlns:a16="http://schemas.microsoft.com/office/drawing/2014/main" id="{F676F472-1AF7-4358-93C9-291077FDF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5057" y="1994485"/>
            <a:ext cx="609653" cy="627942"/>
          </a:xfrm>
          <a:prstGeom prst="rect">
            <a:avLst/>
          </a:prstGeom>
        </p:spPr>
      </p:pic>
      <p:pic>
        <p:nvPicPr>
          <p:cNvPr id="72" name="Picture 71" descr="A picture containing text, clipart&#10;&#10;Description automatically generated">
            <a:hlinkClick r:id="" action="ppaction://noaction">
              <a:snd r:embed="rId11" name="T1_W12_2.7.wav"/>
            </a:hlinkClick>
            <a:extLst>
              <a:ext uri="{FF2B5EF4-FFF2-40B4-BE49-F238E27FC236}">
                <a16:creationId xmlns:a16="http://schemas.microsoft.com/office/drawing/2014/main" id="{08D2F2FE-58C6-4196-80F4-DD290F9A7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1973" y="3145980"/>
            <a:ext cx="609653" cy="627942"/>
          </a:xfrm>
          <a:prstGeom prst="rect">
            <a:avLst/>
          </a:prstGeom>
        </p:spPr>
      </p:pic>
      <p:pic>
        <p:nvPicPr>
          <p:cNvPr id="73" name="Picture 72" descr="A picture containing text, clipart&#10;&#10;Description automatically generated">
            <a:hlinkClick r:id="" action="ppaction://noaction">
              <a:snd r:embed="rId12" name="T1_W12_2.8.wav"/>
            </a:hlinkClick>
            <a:extLst>
              <a:ext uri="{FF2B5EF4-FFF2-40B4-BE49-F238E27FC236}">
                <a16:creationId xmlns:a16="http://schemas.microsoft.com/office/drawing/2014/main" id="{78E0C581-CC05-470B-B2EA-60D50C0AD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061" y="4377802"/>
            <a:ext cx="609653" cy="627942"/>
          </a:xfrm>
          <a:prstGeom prst="rect">
            <a:avLst/>
          </a:prstGeom>
        </p:spPr>
      </p:pic>
      <p:pic>
        <p:nvPicPr>
          <p:cNvPr id="74" name="Picture 73" descr="A picture containing text, clipart&#10;&#10;Description automatically generated">
            <a:hlinkClick r:id="" action="ppaction://noaction">
              <a:snd r:embed="rId13" name="T1_W12_2.9.wav"/>
            </a:hlinkClick>
            <a:extLst>
              <a:ext uri="{FF2B5EF4-FFF2-40B4-BE49-F238E27FC236}">
                <a16:creationId xmlns:a16="http://schemas.microsoft.com/office/drawing/2014/main" id="{A916C8DB-EAEB-41E4-81DF-9FFB02FAC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060" y="5612264"/>
            <a:ext cx="609653" cy="627942"/>
          </a:xfrm>
          <a:prstGeom prst="rect">
            <a:avLst/>
          </a:prstGeom>
        </p:spPr>
      </p:pic>
      <p:sp>
        <p:nvSpPr>
          <p:cNvPr id="3" name="TextBox 2">
            <a:extLst>
              <a:ext uri="{FF2B5EF4-FFF2-40B4-BE49-F238E27FC236}">
                <a16:creationId xmlns:a16="http://schemas.microsoft.com/office/drawing/2014/main" id="{530D02C4-8BDB-1917-A516-98AE3C642FF8}"/>
              </a:ext>
            </a:extLst>
          </p:cNvPr>
          <p:cNvSpPr txBox="1"/>
          <p:nvPr/>
        </p:nvSpPr>
        <p:spPr>
          <a:xfrm>
            <a:off x="2738402" y="2463654"/>
            <a:ext cx="823919" cy="400110"/>
          </a:xfrm>
          <a:prstGeom prst="rect">
            <a:avLst/>
          </a:prstGeom>
          <a:noFill/>
          <a:ln>
            <a:solidFill>
              <a:srgbClr val="002060"/>
            </a:solidFill>
          </a:ln>
        </p:spPr>
        <p:txBody>
          <a:bodyPr wrap="square" rtlCol="0">
            <a:spAutoFit/>
          </a:bodyPr>
          <a:lstStyle/>
          <a:p>
            <a:r>
              <a:rPr lang="en-US" sz="2000" b="1" dirty="0">
                <a:solidFill>
                  <a:srgbClr val="002060"/>
                </a:solidFill>
              </a:rPr>
              <a:t>short</a:t>
            </a:r>
            <a:endParaRPr lang="en-GB" sz="2000" b="1" dirty="0">
              <a:solidFill>
                <a:srgbClr val="002060"/>
              </a:solidFill>
            </a:endParaRPr>
          </a:p>
        </p:txBody>
      </p:sp>
      <p:sp>
        <p:nvSpPr>
          <p:cNvPr id="36" name="TextBox 35">
            <a:extLst>
              <a:ext uri="{FF2B5EF4-FFF2-40B4-BE49-F238E27FC236}">
                <a16:creationId xmlns:a16="http://schemas.microsoft.com/office/drawing/2014/main" id="{2D6961FD-435D-74B7-9C5F-60341FBF6A9F}"/>
              </a:ext>
            </a:extLst>
          </p:cNvPr>
          <p:cNvSpPr txBox="1"/>
          <p:nvPr/>
        </p:nvSpPr>
        <p:spPr>
          <a:xfrm>
            <a:off x="2687097" y="3680424"/>
            <a:ext cx="864406" cy="400110"/>
          </a:xfrm>
          <a:prstGeom prst="rect">
            <a:avLst/>
          </a:prstGeom>
          <a:noFill/>
          <a:ln>
            <a:solidFill>
              <a:srgbClr val="002060"/>
            </a:solidFill>
          </a:ln>
        </p:spPr>
        <p:txBody>
          <a:bodyPr wrap="square" rtlCol="0">
            <a:spAutoFit/>
          </a:bodyPr>
          <a:lstStyle/>
          <a:p>
            <a:r>
              <a:rPr lang="en-US" sz="2000" b="1" dirty="0">
                <a:solidFill>
                  <a:srgbClr val="002060"/>
                </a:solidFill>
              </a:rPr>
              <a:t>long</a:t>
            </a:r>
            <a:endParaRPr lang="en-GB" sz="2000" b="1" dirty="0">
              <a:solidFill>
                <a:srgbClr val="002060"/>
              </a:solidFill>
            </a:endParaRPr>
          </a:p>
        </p:txBody>
      </p:sp>
      <p:sp>
        <p:nvSpPr>
          <p:cNvPr id="37" name="TextBox 36">
            <a:extLst>
              <a:ext uri="{FF2B5EF4-FFF2-40B4-BE49-F238E27FC236}">
                <a16:creationId xmlns:a16="http://schemas.microsoft.com/office/drawing/2014/main" id="{C271B4A5-300C-6125-7D17-6241A9D311D8}"/>
              </a:ext>
            </a:extLst>
          </p:cNvPr>
          <p:cNvSpPr txBox="1"/>
          <p:nvPr/>
        </p:nvSpPr>
        <p:spPr>
          <a:xfrm>
            <a:off x="2711746" y="4875937"/>
            <a:ext cx="864406" cy="400110"/>
          </a:xfrm>
          <a:prstGeom prst="rect">
            <a:avLst/>
          </a:prstGeom>
          <a:noFill/>
          <a:ln>
            <a:solidFill>
              <a:srgbClr val="002060"/>
            </a:solidFill>
          </a:ln>
        </p:spPr>
        <p:txBody>
          <a:bodyPr wrap="square" rtlCol="0">
            <a:spAutoFit/>
          </a:bodyPr>
          <a:lstStyle/>
          <a:p>
            <a:r>
              <a:rPr lang="en-US" sz="2000" b="1" dirty="0">
                <a:solidFill>
                  <a:srgbClr val="002060"/>
                </a:solidFill>
              </a:rPr>
              <a:t>hard</a:t>
            </a:r>
            <a:endParaRPr lang="en-GB" sz="2000" b="1" dirty="0">
              <a:solidFill>
                <a:srgbClr val="002060"/>
              </a:solidFill>
            </a:endParaRPr>
          </a:p>
        </p:txBody>
      </p:sp>
      <p:sp>
        <p:nvSpPr>
          <p:cNvPr id="38" name="TextBox 37">
            <a:extLst>
              <a:ext uri="{FF2B5EF4-FFF2-40B4-BE49-F238E27FC236}">
                <a16:creationId xmlns:a16="http://schemas.microsoft.com/office/drawing/2014/main" id="{5F3EF34C-9AE1-9DA4-3DE8-718E6EBAF309}"/>
              </a:ext>
            </a:extLst>
          </p:cNvPr>
          <p:cNvSpPr txBox="1"/>
          <p:nvPr/>
        </p:nvSpPr>
        <p:spPr>
          <a:xfrm>
            <a:off x="2711746" y="6040151"/>
            <a:ext cx="864406" cy="400110"/>
          </a:xfrm>
          <a:prstGeom prst="rect">
            <a:avLst/>
          </a:prstGeom>
          <a:noFill/>
          <a:ln>
            <a:solidFill>
              <a:srgbClr val="002060"/>
            </a:solidFill>
          </a:ln>
        </p:spPr>
        <p:txBody>
          <a:bodyPr wrap="square" rtlCol="0">
            <a:spAutoFit/>
          </a:bodyPr>
          <a:lstStyle/>
          <a:p>
            <a:r>
              <a:rPr lang="en-US" sz="2000" b="1" dirty="0">
                <a:solidFill>
                  <a:srgbClr val="002060"/>
                </a:solidFill>
              </a:rPr>
              <a:t>short</a:t>
            </a:r>
            <a:endParaRPr lang="en-GB" sz="2000" b="1" dirty="0">
              <a:solidFill>
                <a:srgbClr val="002060"/>
              </a:solidFill>
            </a:endParaRPr>
          </a:p>
        </p:txBody>
      </p:sp>
      <p:sp>
        <p:nvSpPr>
          <p:cNvPr id="31" name="TextBox 30">
            <a:extLst>
              <a:ext uri="{FF2B5EF4-FFF2-40B4-BE49-F238E27FC236}">
                <a16:creationId xmlns:a16="http://schemas.microsoft.com/office/drawing/2014/main" id="{A09003B0-BC89-2405-0DA4-4F7405C5C162}"/>
              </a:ext>
            </a:extLst>
          </p:cNvPr>
          <p:cNvSpPr txBox="1"/>
          <p:nvPr/>
        </p:nvSpPr>
        <p:spPr>
          <a:xfrm>
            <a:off x="8564768" y="3646679"/>
            <a:ext cx="779406" cy="400110"/>
          </a:xfrm>
          <a:prstGeom prst="rect">
            <a:avLst/>
          </a:prstGeom>
          <a:noFill/>
          <a:ln>
            <a:solidFill>
              <a:srgbClr val="002060"/>
            </a:solidFill>
          </a:ln>
        </p:spPr>
        <p:txBody>
          <a:bodyPr wrap="square" rtlCol="0">
            <a:spAutoFit/>
          </a:bodyPr>
          <a:lstStyle/>
          <a:p>
            <a:r>
              <a:rPr lang="en-US" sz="2000" b="1" dirty="0">
                <a:solidFill>
                  <a:srgbClr val="002060"/>
                </a:solidFill>
              </a:rPr>
              <a:t>long</a:t>
            </a:r>
            <a:endParaRPr lang="en-GB" sz="2000" b="1" dirty="0">
              <a:solidFill>
                <a:srgbClr val="002060"/>
              </a:solidFill>
            </a:endParaRPr>
          </a:p>
        </p:txBody>
      </p:sp>
      <p:sp>
        <p:nvSpPr>
          <p:cNvPr id="30" name="TextBox 29">
            <a:extLst>
              <a:ext uri="{FF2B5EF4-FFF2-40B4-BE49-F238E27FC236}">
                <a16:creationId xmlns:a16="http://schemas.microsoft.com/office/drawing/2014/main" id="{399D7B94-A0EB-FB18-34AE-0CB840A2E82A}"/>
              </a:ext>
            </a:extLst>
          </p:cNvPr>
          <p:cNvSpPr txBox="1"/>
          <p:nvPr/>
        </p:nvSpPr>
        <p:spPr>
          <a:xfrm>
            <a:off x="8508061" y="4853200"/>
            <a:ext cx="779406" cy="400110"/>
          </a:xfrm>
          <a:prstGeom prst="rect">
            <a:avLst/>
          </a:prstGeom>
          <a:noFill/>
          <a:ln>
            <a:solidFill>
              <a:srgbClr val="002060"/>
            </a:solidFill>
          </a:ln>
        </p:spPr>
        <p:txBody>
          <a:bodyPr wrap="square" rtlCol="0">
            <a:spAutoFit/>
          </a:bodyPr>
          <a:lstStyle/>
          <a:p>
            <a:r>
              <a:rPr lang="en-US" sz="2000" b="1" dirty="0">
                <a:solidFill>
                  <a:srgbClr val="002060"/>
                </a:solidFill>
              </a:rPr>
              <a:t>long</a:t>
            </a:r>
            <a:endParaRPr lang="en-GB" sz="2000" b="1" dirty="0">
              <a:solidFill>
                <a:srgbClr val="002060"/>
              </a:solidFill>
            </a:endParaRPr>
          </a:p>
        </p:txBody>
      </p:sp>
      <p:sp>
        <p:nvSpPr>
          <p:cNvPr id="32" name="TextBox 31">
            <a:extLst>
              <a:ext uri="{FF2B5EF4-FFF2-40B4-BE49-F238E27FC236}">
                <a16:creationId xmlns:a16="http://schemas.microsoft.com/office/drawing/2014/main" id="{23E891A5-8A59-9485-16EA-740111F966E8}"/>
              </a:ext>
            </a:extLst>
          </p:cNvPr>
          <p:cNvSpPr txBox="1"/>
          <p:nvPr/>
        </p:nvSpPr>
        <p:spPr>
          <a:xfrm>
            <a:off x="8479768" y="2456391"/>
            <a:ext cx="864406" cy="400110"/>
          </a:xfrm>
          <a:prstGeom prst="rect">
            <a:avLst/>
          </a:prstGeom>
          <a:noFill/>
          <a:ln>
            <a:solidFill>
              <a:srgbClr val="002060"/>
            </a:solidFill>
          </a:ln>
        </p:spPr>
        <p:txBody>
          <a:bodyPr wrap="square" rtlCol="0">
            <a:spAutoFit/>
          </a:bodyPr>
          <a:lstStyle/>
          <a:p>
            <a:r>
              <a:rPr lang="en-US" sz="2000" b="1" dirty="0">
                <a:solidFill>
                  <a:srgbClr val="002060"/>
                </a:solidFill>
              </a:rPr>
              <a:t>short</a:t>
            </a:r>
            <a:endParaRPr lang="en-GB" sz="2000" b="1" dirty="0">
              <a:solidFill>
                <a:srgbClr val="002060"/>
              </a:solidFill>
            </a:endParaRPr>
          </a:p>
        </p:txBody>
      </p:sp>
      <p:grpSp>
        <p:nvGrpSpPr>
          <p:cNvPr id="4" name="Group 3">
            <a:extLst>
              <a:ext uri="{FF2B5EF4-FFF2-40B4-BE49-F238E27FC236}">
                <a16:creationId xmlns:a16="http://schemas.microsoft.com/office/drawing/2014/main" id="{18C5200A-3991-62C7-A29D-C80160FD0EB9}"/>
              </a:ext>
            </a:extLst>
          </p:cNvPr>
          <p:cNvGrpSpPr/>
          <p:nvPr/>
        </p:nvGrpSpPr>
        <p:grpSpPr>
          <a:xfrm>
            <a:off x="5403070" y="-221997"/>
            <a:ext cx="5667305" cy="2544993"/>
            <a:chOff x="5454406" y="482318"/>
            <a:chExt cx="4773006" cy="2199153"/>
          </a:xfrm>
        </p:grpSpPr>
        <p:sp>
          <p:nvSpPr>
            <p:cNvPr id="6" name="Oval Callout 13">
              <a:extLst>
                <a:ext uri="{FF2B5EF4-FFF2-40B4-BE49-F238E27FC236}">
                  <a16:creationId xmlns:a16="http://schemas.microsoft.com/office/drawing/2014/main" id="{DA28AECF-65A3-B792-775C-ABC7631812AA}"/>
                </a:ext>
              </a:extLst>
            </p:cNvPr>
            <p:cNvSpPr/>
            <p:nvPr/>
          </p:nvSpPr>
          <p:spPr>
            <a:xfrm>
              <a:off x="5454406" y="482318"/>
              <a:ext cx="4773006" cy="2199153"/>
            </a:xfrm>
            <a:prstGeom prst="wedgeEllipseCallout">
              <a:avLst>
                <a:gd name="adj1" fmla="val -93308"/>
                <a:gd name="adj2" fmla="val 45347"/>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04012CD6-5CA4-26B9-243F-78B198E48B43}"/>
                </a:ext>
              </a:extLst>
            </p:cNvPr>
            <p:cNvSpPr txBox="1"/>
            <p:nvPr/>
          </p:nvSpPr>
          <p:spPr>
            <a:xfrm>
              <a:off x="5752403" y="1101745"/>
              <a:ext cx="4475009" cy="1037216"/>
            </a:xfrm>
            <a:prstGeom prst="rect">
              <a:avLst/>
            </a:prstGeom>
            <a:noFill/>
          </p:spPr>
          <p:txBody>
            <a:bodyPr wrap="square" rtlCol="0">
              <a:spAutoFit/>
            </a:bodyPr>
            <a:lstStyle/>
            <a:p>
              <a:pPr algn="ctr"/>
              <a:r>
                <a:rPr lang="en-GB" sz="2400" dirty="0">
                  <a:solidFill>
                    <a:schemeClr val="bg1"/>
                  </a:solidFill>
                </a:rPr>
                <a:t>Final syllable vowels can be short or long before consonants so just listen out extra carefully!</a:t>
              </a:r>
            </a:p>
          </p:txBody>
        </p:sp>
      </p:grpSp>
      <p:pic>
        <p:nvPicPr>
          <p:cNvPr id="12" name="Picture 11" descr="A black background with white dots&#10;&#10;Description automatically generated">
            <a:extLst>
              <a:ext uri="{FF2B5EF4-FFF2-40B4-BE49-F238E27FC236}">
                <a16:creationId xmlns:a16="http://schemas.microsoft.com/office/drawing/2014/main" id="{A263F2F4-EF88-2F31-5274-38102B68DF87}"/>
              </a:ext>
            </a:extLst>
          </p:cNvPr>
          <p:cNvPicPr>
            <a:picLocks noChangeAspect="1"/>
          </p:cNvPicPr>
          <p:nvPr/>
        </p:nvPicPr>
        <p:blipFill>
          <a:blip r:embed="rId14"/>
          <a:stretch>
            <a:fillRect/>
          </a:stretch>
        </p:blipFill>
        <p:spPr>
          <a:xfrm>
            <a:off x="4113411" y="1865694"/>
            <a:ext cx="666940" cy="894846"/>
          </a:xfrm>
          <a:prstGeom prst="rect">
            <a:avLst/>
          </a:prstGeom>
        </p:spPr>
      </p:pic>
      <p:pic>
        <p:nvPicPr>
          <p:cNvPr id="33" name="Picture 32">
            <a:extLst>
              <a:ext uri="{FF2B5EF4-FFF2-40B4-BE49-F238E27FC236}">
                <a16:creationId xmlns:a16="http://schemas.microsoft.com/office/drawing/2014/main" id="{3EAA9DAF-152E-EEDD-F09B-501452E65C59}"/>
              </a:ext>
            </a:extLst>
          </p:cNvPr>
          <p:cNvPicPr>
            <a:picLocks noChangeAspect="1"/>
          </p:cNvPicPr>
          <p:nvPr/>
        </p:nvPicPr>
        <p:blipFill>
          <a:blip r:embed="rId15"/>
          <a:stretch>
            <a:fillRect/>
          </a:stretch>
        </p:blipFill>
        <p:spPr>
          <a:xfrm>
            <a:off x="3878635" y="3286083"/>
            <a:ext cx="1026465" cy="410586"/>
          </a:xfrm>
          <a:prstGeom prst="rect">
            <a:avLst/>
          </a:prstGeom>
        </p:spPr>
      </p:pic>
      <p:pic>
        <p:nvPicPr>
          <p:cNvPr id="39" name="Picture 38">
            <a:extLst>
              <a:ext uri="{FF2B5EF4-FFF2-40B4-BE49-F238E27FC236}">
                <a16:creationId xmlns:a16="http://schemas.microsoft.com/office/drawing/2014/main" id="{B908FEA7-50A0-541A-56B6-074D70D889DD}"/>
              </a:ext>
            </a:extLst>
          </p:cNvPr>
          <p:cNvPicPr>
            <a:picLocks noChangeAspect="1"/>
          </p:cNvPicPr>
          <p:nvPr/>
        </p:nvPicPr>
        <p:blipFill>
          <a:blip r:embed="rId16"/>
          <a:stretch>
            <a:fillRect/>
          </a:stretch>
        </p:blipFill>
        <p:spPr>
          <a:xfrm>
            <a:off x="3620857" y="4438203"/>
            <a:ext cx="1696390" cy="414997"/>
          </a:xfrm>
          <a:prstGeom prst="rect">
            <a:avLst/>
          </a:prstGeom>
        </p:spPr>
      </p:pic>
      <p:pic>
        <p:nvPicPr>
          <p:cNvPr id="43" name="Picture 42">
            <a:extLst>
              <a:ext uri="{FF2B5EF4-FFF2-40B4-BE49-F238E27FC236}">
                <a16:creationId xmlns:a16="http://schemas.microsoft.com/office/drawing/2014/main" id="{2A6B9A07-9E23-5D7B-ECE0-FBB1FF933928}"/>
              </a:ext>
            </a:extLst>
          </p:cNvPr>
          <p:cNvPicPr>
            <a:picLocks noChangeAspect="1"/>
          </p:cNvPicPr>
          <p:nvPr/>
        </p:nvPicPr>
        <p:blipFill>
          <a:blip r:embed="rId17"/>
          <a:stretch>
            <a:fillRect/>
          </a:stretch>
        </p:blipFill>
        <p:spPr>
          <a:xfrm>
            <a:off x="9395806" y="2079934"/>
            <a:ext cx="1767785" cy="383862"/>
          </a:xfrm>
          <a:prstGeom prst="rect">
            <a:avLst/>
          </a:prstGeom>
        </p:spPr>
      </p:pic>
      <p:pic>
        <p:nvPicPr>
          <p:cNvPr id="48" name="Picture 47">
            <a:extLst>
              <a:ext uri="{FF2B5EF4-FFF2-40B4-BE49-F238E27FC236}">
                <a16:creationId xmlns:a16="http://schemas.microsoft.com/office/drawing/2014/main" id="{1FF3DAA3-D113-64F8-C8FE-A3E99AA17949}"/>
              </a:ext>
            </a:extLst>
          </p:cNvPr>
          <p:cNvPicPr>
            <a:picLocks noChangeAspect="1"/>
          </p:cNvPicPr>
          <p:nvPr/>
        </p:nvPicPr>
        <p:blipFill>
          <a:blip r:embed="rId18"/>
          <a:stretch>
            <a:fillRect/>
          </a:stretch>
        </p:blipFill>
        <p:spPr>
          <a:xfrm>
            <a:off x="9482433" y="3276985"/>
            <a:ext cx="1506416" cy="371713"/>
          </a:xfrm>
          <a:prstGeom prst="rect">
            <a:avLst/>
          </a:prstGeom>
        </p:spPr>
      </p:pic>
      <p:pic>
        <p:nvPicPr>
          <p:cNvPr id="52" name="Picture 51" descr="A red heart with black background&#10;&#10;Description automatically generated">
            <a:extLst>
              <a:ext uri="{FF2B5EF4-FFF2-40B4-BE49-F238E27FC236}">
                <a16:creationId xmlns:a16="http://schemas.microsoft.com/office/drawing/2014/main" id="{5C1A787D-4EA9-B99E-06C9-7EB3E3F6729A}"/>
              </a:ext>
            </a:extLst>
          </p:cNvPr>
          <p:cNvPicPr>
            <a:picLocks noChangeAspect="1"/>
          </p:cNvPicPr>
          <p:nvPr/>
        </p:nvPicPr>
        <p:blipFill>
          <a:blip r:embed="rId19"/>
          <a:stretch>
            <a:fillRect/>
          </a:stretch>
        </p:blipFill>
        <p:spPr>
          <a:xfrm>
            <a:off x="9832961" y="5474750"/>
            <a:ext cx="975360" cy="902970"/>
          </a:xfrm>
          <a:prstGeom prst="rect">
            <a:avLst/>
          </a:prstGeom>
        </p:spPr>
      </p:pic>
      <p:grpSp>
        <p:nvGrpSpPr>
          <p:cNvPr id="11" name="Group 10">
            <a:extLst>
              <a:ext uri="{FF2B5EF4-FFF2-40B4-BE49-F238E27FC236}">
                <a16:creationId xmlns:a16="http://schemas.microsoft.com/office/drawing/2014/main" id="{613308AF-8208-43AF-B2B4-8956E17737BF}"/>
              </a:ext>
            </a:extLst>
          </p:cNvPr>
          <p:cNvGrpSpPr/>
          <p:nvPr/>
        </p:nvGrpSpPr>
        <p:grpSpPr>
          <a:xfrm>
            <a:off x="4078547" y="5412127"/>
            <a:ext cx="985806" cy="772981"/>
            <a:chOff x="4078547" y="5412127"/>
            <a:chExt cx="985806" cy="772981"/>
          </a:xfrm>
        </p:grpSpPr>
        <p:sp>
          <p:nvSpPr>
            <p:cNvPr id="7" name="Oval 6">
              <a:extLst>
                <a:ext uri="{FF2B5EF4-FFF2-40B4-BE49-F238E27FC236}">
                  <a16:creationId xmlns:a16="http://schemas.microsoft.com/office/drawing/2014/main" id="{D39FAF75-55AD-4900-8A12-9213ABD49318}"/>
                </a:ext>
              </a:extLst>
            </p:cNvPr>
            <p:cNvSpPr/>
            <p:nvPr/>
          </p:nvSpPr>
          <p:spPr>
            <a:xfrm>
              <a:off x="4091857" y="5412127"/>
              <a:ext cx="814802" cy="77298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0E21654-8B9D-40A9-BEFB-1F37E52BB971}"/>
                </a:ext>
              </a:extLst>
            </p:cNvPr>
            <p:cNvSpPr txBox="1"/>
            <p:nvPr/>
          </p:nvSpPr>
          <p:spPr>
            <a:xfrm>
              <a:off x="4078547" y="5613951"/>
              <a:ext cx="985806" cy="400110"/>
            </a:xfrm>
            <a:prstGeom prst="rect">
              <a:avLst/>
            </a:prstGeom>
            <a:noFill/>
          </p:spPr>
          <p:txBody>
            <a:bodyPr wrap="square" rtlCol="0">
              <a:spAutoFit/>
            </a:bodyPr>
            <a:lstStyle/>
            <a:p>
              <a:r>
                <a:rPr lang="en-GB" sz="2000" b="1" dirty="0">
                  <a:solidFill>
                    <a:schemeClr val="bg1"/>
                  </a:solidFill>
                </a:rPr>
                <a:t>round</a:t>
              </a:r>
            </a:p>
          </p:txBody>
        </p:sp>
      </p:grpSp>
      <p:grpSp>
        <p:nvGrpSpPr>
          <p:cNvPr id="13" name="Group 12">
            <a:extLst>
              <a:ext uri="{FF2B5EF4-FFF2-40B4-BE49-F238E27FC236}">
                <a16:creationId xmlns:a16="http://schemas.microsoft.com/office/drawing/2014/main" id="{F23D0049-21B6-4BE5-ABF9-7690CDCCC7A7}"/>
              </a:ext>
            </a:extLst>
          </p:cNvPr>
          <p:cNvGrpSpPr/>
          <p:nvPr/>
        </p:nvGrpSpPr>
        <p:grpSpPr>
          <a:xfrm>
            <a:off x="9807231" y="4181064"/>
            <a:ext cx="985806" cy="899532"/>
            <a:chOff x="9807231" y="4181064"/>
            <a:chExt cx="985806" cy="899532"/>
          </a:xfrm>
        </p:grpSpPr>
        <p:pic>
          <p:nvPicPr>
            <p:cNvPr id="50" name="Picture 49" descr="A yellow circle with a horn symbol&#10;&#10;Description automatically generated">
              <a:extLst>
                <a:ext uri="{FF2B5EF4-FFF2-40B4-BE49-F238E27FC236}">
                  <a16:creationId xmlns:a16="http://schemas.microsoft.com/office/drawing/2014/main" id="{B5C2ADEF-AA02-3826-FEB7-3F06519DEDBA}"/>
                </a:ext>
              </a:extLst>
            </p:cNvPr>
            <p:cNvPicPr>
              <a:picLocks noChangeAspect="1"/>
            </p:cNvPicPr>
            <p:nvPr/>
          </p:nvPicPr>
          <p:blipFill>
            <a:blip r:embed="rId20"/>
            <a:stretch>
              <a:fillRect/>
            </a:stretch>
          </p:blipFill>
          <p:spPr>
            <a:xfrm>
              <a:off x="9832961" y="4181064"/>
              <a:ext cx="899532" cy="899532"/>
            </a:xfrm>
            <a:prstGeom prst="rect">
              <a:avLst/>
            </a:prstGeom>
          </p:spPr>
        </p:pic>
        <p:sp>
          <p:nvSpPr>
            <p:cNvPr id="47" name="TextBox 46">
              <a:extLst>
                <a:ext uri="{FF2B5EF4-FFF2-40B4-BE49-F238E27FC236}">
                  <a16:creationId xmlns:a16="http://schemas.microsoft.com/office/drawing/2014/main" id="{CD4A82E2-57AA-445C-943A-0CC2AA5F4D72}"/>
                </a:ext>
              </a:extLst>
            </p:cNvPr>
            <p:cNvSpPr txBox="1"/>
            <p:nvPr/>
          </p:nvSpPr>
          <p:spPr>
            <a:xfrm>
              <a:off x="9807231" y="4526447"/>
              <a:ext cx="985806" cy="400110"/>
            </a:xfrm>
            <a:prstGeom prst="rect">
              <a:avLst/>
            </a:prstGeom>
            <a:noFill/>
          </p:spPr>
          <p:txBody>
            <a:bodyPr wrap="square" rtlCol="0">
              <a:spAutoFit/>
            </a:bodyPr>
            <a:lstStyle/>
            <a:p>
              <a:r>
                <a:rPr lang="en-GB" sz="2000" b="1" dirty="0">
                  <a:solidFill>
                    <a:srgbClr val="002060"/>
                  </a:solidFill>
                </a:rPr>
                <a:t>to call</a:t>
              </a:r>
            </a:p>
          </p:txBody>
        </p:sp>
      </p:grpSp>
    </p:spTree>
    <p:extLst>
      <p:ext uri="{BB962C8B-B14F-4D97-AF65-F5344CB8AC3E}">
        <p14:creationId xmlns:p14="http://schemas.microsoft.com/office/powerpoint/2010/main" val="341620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7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2" grpId="0" animBg="1"/>
      <p:bldP spid="44" grpId="0" animBg="1"/>
      <p:bldP spid="45" grpId="0" animBg="1"/>
      <p:bldP spid="56" grpId="0" animBg="1"/>
      <p:bldP spid="67" grpId="0" animBg="1"/>
      <p:bldP spid="68" grpId="0" animBg="1"/>
      <p:bldP spid="69" grpId="0" animBg="1"/>
      <p:bldP spid="70" grpId="0" animBg="1"/>
      <p:bldP spid="3" grpId="0" animBg="1"/>
      <p:bldP spid="36" grpId="0" animBg="1"/>
      <p:bldP spid="37" grpId="0" animBg="1"/>
      <p:bldP spid="38" grpId="0" animBg="1"/>
      <p:bldP spid="31" grpId="0" animBg="1"/>
      <p:bldP spid="30"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308263" y="1672947"/>
          <a:ext cx="5085231" cy="4796804"/>
        </p:xfrm>
        <a:graphic>
          <a:graphicData uri="http://schemas.openxmlformats.org/drawingml/2006/table">
            <a:tbl>
              <a:tblPr/>
              <a:tblGrid>
                <a:gridCol w="918868">
                  <a:extLst>
                    <a:ext uri="{9D8B030D-6E8A-4147-A177-3AD203B41FA5}">
                      <a16:colId xmlns:a16="http://schemas.microsoft.com/office/drawing/2014/main" val="20000"/>
                    </a:ext>
                  </a:extLst>
                </a:gridCol>
                <a:gridCol w="2430469">
                  <a:extLst>
                    <a:ext uri="{9D8B030D-6E8A-4147-A177-3AD203B41FA5}">
                      <a16:colId xmlns:a16="http://schemas.microsoft.com/office/drawing/2014/main" val="20001"/>
                    </a:ext>
                  </a:extLst>
                </a:gridCol>
                <a:gridCol w="1735894">
                  <a:extLst>
                    <a:ext uri="{9D8B030D-6E8A-4147-A177-3AD203B41FA5}">
                      <a16:colId xmlns:a16="http://schemas.microsoft.com/office/drawing/2014/main" val="3175701294"/>
                    </a:ext>
                  </a:extLst>
                </a:gridCol>
              </a:tblGrid>
              <a:tr h="1199201">
                <a:tc>
                  <a:txBody>
                    <a:bodyPr/>
                    <a:lstStyle/>
                    <a:p>
                      <a:pPr algn="l"/>
                      <a:r>
                        <a:rPr lang="en-US" sz="2800" b="1" dirty="0">
                          <a:solidFill>
                            <a:srgbClr val="002060"/>
                          </a:solidFill>
                        </a:rPr>
                        <a:t>1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r e l a t  </a:t>
                      </a:r>
                      <a:r>
                        <a:rPr lang="en-GB" sz="2400" b="1" strike="noStrike" kern="1200" spc="-1" dirty="0" err="1">
                          <a:solidFill>
                            <a:srgbClr val="002060"/>
                          </a:solidFill>
                          <a:latin typeface="Century gothic"/>
                          <a:ea typeface="+mn-ea"/>
                          <a:cs typeface="+mn-cs"/>
                        </a:rPr>
                        <a:t>i</a:t>
                      </a:r>
                      <a:r>
                        <a:rPr lang="en-GB" sz="2400" b="1" strike="noStrike" kern="1200" spc="-1" dirty="0">
                          <a:solidFill>
                            <a:srgbClr val="002060"/>
                          </a:solidFill>
                          <a:latin typeface="Century gothic"/>
                          <a:ea typeface="+mn-ea"/>
                          <a:cs typeface="+mn-cs"/>
                        </a:rPr>
                        <a:t>   v</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1199201">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v  ö  l  </a:t>
                      </a:r>
                      <a:r>
                        <a:rPr lang="en-GB" sz="2400" b="1" strike="noStrike" kern="1200" spc="-1" dirty="0" err="1">
                          <a:solidFill>
                            <a:srgbClr val="002060"/>
                          </a:solidFill>
                          <a:latin typeface="Century gothic"/>
                          <a:ea typeface="+mn-ea"/>
                          <a:cs typeface="+mn-cs"/>
                        </a:rPr>
                        <a:t>l</a:t>
                      </a:r>
                      <a:r>
                        <a:rPr lang="en-GB" sz="2400" b="1" strike="noStrike" kern="1200" spc="-1" dirty="0">
                          <a:solidFill>
                            <a:srgbClr val="002060"/>
                          </a:solidFill>
                          <a:latin typeface="Century gothic"/>
                          <a:ea typeface="+mn-ea"/>
                          <a:cs typeface="+mn-cs"/>
                        </a:rPr>
                        <a:t>   i  g</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1199201">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p e r s ö n l </a:t>
                      </a:r>
                      <a:r>
                        <a:rPr lang="en-GB" sz="2400" b="1" strike="noStrike" kern="1200" spc="-1" dirty="0" err="1">
                          <a:solidFill>
                            <a:srgbClr val="002060"/>
                          </a:solidFill>
                          <a:latin typeface="Century gothic"/>
                          <a:ea typeface="+mn-ea"/>
                          <a:cs typeface="+mn-cs"/>
                        </a:rPr>
                        <a:t>i</a:t>
                      </a:r>
                      <a:r>
                        <a:rPr lang="en-GB" sz="2400" b="1" strike="noStrike" kern="1200" spc="-1" dirty="0">
                          <a:solidFill>
                            <a:srgbClr val="002060"/>
                          </a:solidFill>
                          <a:latin typeface="Century gothic"/>
                          <a:ea typeface="+mn-ea"/>
                          <a:cs typeface="+mn-cs"/>
                        </a:rPr>
                        <a:t> </a:t>
                      </a:r>
                      <a:r>
                        <a:rPr lang="en-GB" sz="2400" b="1" strike="noStrike" kern="1200" spc="-1" dirty="0" err="1">
                          <a:solidFill>
                            <a:srgbClr val="002060"/>
                          </a:solidFill>
                          <a:latin typeface="Century gothic"/>
                          <a:ea typeface="+mn-ea"/>
                          <a:cs typeface="+mn-cs"/>
                        </a:rPr>
                        <a:t>ch</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1199201">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L  a  g e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US" sz="2000" b="1" dirty="0" err="1">
                <a:solidFill>
                  <a:schemeClr val="bg1"/>
                </a:solidFill>
                <a:latin typeface="Century Gothic" panose="020B0502020202020204" pitchFamily="34" charset="0"/>
              </a:rPr>
              <a:t>hören</a:t>
            </a:r>
            <a:endParaRPr lang="en-GB" sz="2000" b="1" dirty="0">
              <a:solidFill>
                <a:schemeClr val="bg1"/>
              </a:solidFill>
              <a:latin typeface="Century Gothic" panose="020B0502020202020204" pitchFamily="34" charset="0"/>
            </a:endParaRPr>
          </a:p>
        </p:txBody>
      </p:sp>
      <p:pic>
        <p:nvPicPr>
          <p:cNvPr id="10" name="Picture 9" descr="A picture containing text, clipart&#10;&#10;Description automatically generated">
            <a:hlinkClick r:id="" action="ppaction://noaction">
              <a:snd r:embed="rId3" name="T1_W12_3.2.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6" y="1994485"/>
            <a:ext cx="609653" cy="627942"/>
          </a:xfrm>
          <a:prstGeom prst="rect">
            <a:avLst/>
          </a:prstGeom>
        </p:spPr>
      </p:pic>
      <p:sp>
        <p:nvSpPr>
          <p:cNvPr id="15" name="CustomShape 6">
            <a:hlinkClick r:id="" action="ppaction://noaction">
              <a:snd r:embed="rId5" name="T1_W12_3.1.wav"/>
            </a:hlinkClick>
            <a:extLst>
              <a:ext uri="{FF2B5EF4-FFF2-40B4-BE49-F238E27FC236}">
                <a16:creationId xmlns:a16="http://schemas.microsoft.com/office/drawing/2014/main" id="{76EA0DC1-EFD3-4A65-8DC5-2DAE9E183631}"/>
              </a:ext>
            </a:extLst>
          </p:cNvPr>
          <p:cNvSpPr/>
          <p:nvPr/>
        </p:nvSpPr>
        <p:spPr>
          <a:xfrm>
            <a:off x="27886" y="2227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A picture containing text, clipart&#10;&#10;Description automatically generated">
            <a:hlinkClick r:id="" action="ppaction://noaction">
              <a:snd r:embed="rId6" name="T1_W12_3.3.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002" y="3145980"/>
            <a:ext cx="609653" cy="627942"/>
          </a:xfrm>
          <a:prstGeom prst="rect">
            <a:avLst/>
          </a:prstGeom>
        </p:spPr>
      </p:pic>
      <p:pic>
        <p:nvPicPr>
          <p:cNvPr id="19" name="Picture 18" descr="A picture containing text, clipart&#10;&#10;Description automatically generated">
            <a:hlinkClick r:id="" action="ppaction://noaction">
              <a:snd r:embed="rId7" name="T1_W12_3.4.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57" y="4377802"/>
            <a:ext cx="609653" cy="627942"/>
          </a:xfrm>
          <a:prstGeom prst="rect">
            <a:avLst/>
          </a:prstGeom>
        </p:spPr>
      </p:pic>
      <p:pic>
        <p:nvPicPr>
          <p:cNvPr id="20" name="Picture 19" descr="A picture containing text, clipart&#10;&#10;Description automatically generated">
            <a:hlinkClick r:id="" action="ppaction://noaction">
              <a:snd r:embed="rId8" name="T1_W12_3.5.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57" y="5612264"/>
            <a:ext cx="609653" cy="627942"/>
          </a:xfrm>
          <a:prstGeom prst="rect">
            <a:avLst/>
          </a:prstGeom>
        </p:spPr>
      </p:pic>
      <p:pic>
        <p:nvPicPr>
          <p:cNvPr id="60" name="Picture 59" descr="A picture containing text, clipart&#10;&#10;Description automatically generated">
            <a:extLst>
              <a:ext uri="{FF2B5EF4-FFF2-40B4-BE49-F238E27FC236}">
                <a16:creationId xmlns:a16="http://schemas.microsoft.com/office/drawing/2014/main" id="{C92D812C-AC04-48C8-A2A9-FA4E7F5ED3D9}"/>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089" y="-177881"/>
            <a:ext cx="1097375" cy="1402202"/>
          </a:xfrm>
          <a:prstGeom prst="rect">
            <a:avLst/>
          </a:prstGeom>
        </p:spPr>
      </p:pic>
      <p:sp>
        <p:nvSpPr>
          <p:cNvPr id="61" name="Title 1">
            <a:extLst>
              <a:ext uri="{FF2B5EF4-FFF2-40B4-BE49-F238E27FC236}">
                <a16:creationId xmlns:a16="http://schemas.microsoft.com/office/drawing/2014/main" id="{5A3F1D2F-9649-44C5-8D2F-38202DFB281C}"/>
              </a:ext>
            </a:extLst>
          </p:cNvPr>
          <p:cNvSpPr txBox="1">
            <a:spLocks/>
          </p:cNvSpPr>
          <p:nvPr/>
        </p:nvSpPr>
        <p:spPr>
          <a:xfrm>
            <a:off x="10396437" y="1166474"/>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sp>
        <p:nvSpPr>
          <p:cNvPr id="41" name="TextBox 40">
            <a:extLst>
              <a:ext uri="{FF2B5EF4-FFF2-40B4-BE49-F238E27FC236}">
                <a16:creationId xmlns:a16="http://schemas.microsoft.com/office/drawing/2014/main" id="{7A8C3160-B063-4678-BA12-DFDA88F096C6}"/>
              </a:ext>
            </a:extLst>
          </p:cNvPr>
          <p:cNvSpPr txBox="1"/>
          <p:nvPr/>
        </p:nvSpPr>
        <p:spPr>
          <a:xfrm>
            <a:off x="118707" y="550057"/>
            <a:ext cx="971681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Write 1-8 und the sound: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i</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o</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u</a:t>
            </a:r>
            <a:r>
              <a:rPr lang="en-GB" sz="2400" dirty="0">
                <a:solidFill>
                  <a:srgbClr val="002060"/>
                </a:solidFill>
                <a:latin typeface="Century Gothic" panose="020B0502020202020204" pitchFamily="34" charset="0"/>
              </a:rPr>
              <a:t>] (and </a:t>
            </a:r>
            <a:r>
              <a:rPr lang="en-GB" sz="2400" i="1" dirty="0">
                <a:solidFill>
                  <a:srgbClr val="002060"/>
                </a:solidFill>
                <a:latin typeface="Century Gothic" panose="020B0502020202020204" pitchFamily="34" charset="0"/>
              </a:rPr>
              <a:t>long</a:t>
            </a:r>
            <a:r>
              <a:rPr lang="en-GB" sz="2400" dirty="0">
                <a:solidFill>
                  <a:srgbClr val="002060"/>
                </a:solidFill>
                <a:latin typeface="Century Gothic" panose="020B0502020202020204" pitchFamily="34" charset="0"/>
              </a:rPr>
              <a:t> or </a:t>
            </a:r>
            <a:r>
              <a:rPr lang="en-GB" sz="2400" i="1" dirty="0">
                <a:solidFill>
                  <a:srgbClr val="002060"/>
                </a:solidFill>
                <a:latin typeface="Century Gothic" panose="020B0502020202020204" pitchFamily="34" charset="0"/>
              </a:rPr>
              <a:t>short</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ei</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w</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z</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ch</a:t>
            </a:r>
            <a:r>
              <a:rPr lang="en-GB" sz="2400" dirty="0">
                <a:solidFill>
                  <a:srgbClr val="002060"/>
                </a:solidFill>
                <a:latin typeface="Century Gothic" panose="020B0502020202020204" pitchFamily="34" charset="0"/>
              </a:rPr>
              <a:t>] (for [</a:t>
            </a:r>
            <a:r>
              <a:rPr lang="en-GB" sz="2400" dirty="0" err="1">
                <a:solidFill>
                  <a:srgbClr val="002060"/>
                </a:solidFill>
                <a:latin typeface="Century Gothic" panose="020B0502020202020204" pitchFamily="34" charset="0"/>
              </a:rPr>
              <a:t>ch</a:t>
            </a:r>
            <a:r>
              <a:rPr lang="en-GB" sz="2400" dirty="0">
                <a:solidFill>
                  <a:srgbClr val="002060"/>
                </a:solidFill>
                <a:latin typeface="Century Gothic" panose="020B0502020202020204" pitchFamily="34" charset="0"/>
              </a:rPr>
              <a:t>] also </a:t>
            </a:r>
            <a:r>
              <a:rPr lang="en-GB" sz="2400" i="1" dirty="0">
                <a:solidFill>
                  <a:srgbClr val="002060"/>
                </a:solidFill>
                <a:latin typeface="Century Gothic" panose="020B0502020202020204" pitchFamily="34" charset="0"/>
              </a:rPr>
              <a:t>hard</a:t>
            </a:r>
            <a:r>
              <a:rPr lang="en-GB" sz="2400" dirty="0">
                <a:solidFill>
                  <a:srgbClr val="002060"/>
                </a:solidFill>
                <a:latin typeface="Century Gothic" panose="020B0502020202020204" pitchFamily="34" charset="0"/>
              </a:rPr>
              <a:t> or </a:t>
            </a:r>
            <a:r>
              <a:rPr lang="en-GB" sz="2400" i="1" dirty="0">
                <a:solidFill>
                  <a:srgbClr val="002060"/>
                </a:solidFill>
                <a:latin typeface="Century Gothic" panose="020B0502020202020204" pitchFamily="34" charset="0"/>
              </a:rPr>
              <a:t>soft</a:t>
            </a:r>
            <a:r>
              <a:rPr lang="en-GB" sz="2400" dirty="0">
                <a:solidFill>
                  <a:srgbClr val="002060"/>
                </a:solidFill>
                <a:latin typeface="Century Gothic" panose="020B0502020202020204" pitchFamily="34" charset="0"/>
              </a:rPr>
              <a:t>).  </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4C9596A8-C2C3-4124-94EF-E49A9C0E2642}"/>
              </a:ext>
            </a:extLst>
          </p:cNvPr>
          <p:cNvSpPr/>
          <p:nvPr/>
        </p:nvSpPr>
        <p:spPr>
          <a:xfrm>
            <a:off x="2374770" y="2127108"/>
            <a:ext cx="41778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44" name="Rectangle: Rounded Corners 43">
            <a:extLst>
              <a:ext uri="{FF2B5EF4-FFF2-40B4-BE49-F238E27FC236}">
                <a16:creationId xmlns:a16="http://schemas.microsoft.com/office/drawing/2014/main" id="{64A95592-98FD-4F61-8C1A-F317EF95A93E}"/>
              </a:ext>
            </a:extLst>
          </p:cNvPr>
          <p:cNvSpPr/>
          <p:nvPr/>
        </p:nvSpPr>
        <p:spPr>
          <a:xfrm>
            <a:off x="2388417" y="3292309"/>
            <a:ext cx="41778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45" name="Rectangle: Rounded Corners 44">
            <a:extLst>
              <a:ext uri="{FF2B5EF4-FFF2-40B4-BE49-F238E27FC236}">
                <a16:creationId xmlns:a16="http://schemas.microsoft.com/office/drawing/2014/main" id="{A1DE0701-0407-4C19-B025-5BB1F552C6A1}"/>
              </a:ext>
            </a:extLst>
          </p:cNvPr>
          <p:cNvSpPr/>
          <p:nvPr/>
        </p:nvSpPr>
        <p:spPr>
          <a:xfrm>
            <a:off x="3103463" y="4445620"/>
            <a:ext cx="49957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56" name="Rectangle: Rounded Corners 55">
            <a:extLst>
              <a:ext uri="{FF2B5EF4-FFF2-40B4-BE49-F238E27FC236}">
                <a16:creationId xmlns:a16="http://schemas.microsoft.com/office/drawing/2014/main" id="{A0DBC7D4-CCFE-4820-BF94-A2729BA770E7}"/>
              </a:ext>
            </a:extLst>
          </p:cNvPr>
          <p:cNvSpPr/>
          <p:nvPr/>
        </p:nvSpPr>
        <p:spPr>
          <a:xfrm>
            <a:off x="1543864" y="5703190"/>
            <a:ext cx="376059"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graphicFrame>
        <p:nvGraphicFramePr>
          <p:cNvPr id="62" name="Table 2">
            <a:extLst>
              <a:ext uri="{FF2B5EF4-FFF2-40B4-BE49-F238E27FC236}">
                <a16:creationId xmlns:a16="http://schemas.microsoft.com/office/drawing/2014/main" id="{524770D9-BF89-4252-8C83-5D153DCD62FD}"/>
              </a:ext>
            </a:extLst>
          </p:cNvPr>
          <p:cNvGraphicFramePr/>
          <p:nvPr/>
        </p:nvGraphicFramePr>
        <p:xfrm>
          <a:off x="5614841" y="1672947"/>
          <a:ext cx="5568974" cy="4796804"/>
        </p:xfrm>
        <a:graphic>
          <a:graphicData uri="http://schemas.openxmlformats.org/drawingml/2006/table">
            <a:tbl>
              <a:tblPr/>
              <a:tblGrid>
                <a:gridCol w="918868">
                  <a:extLst>
                    <a:ext uri="{9D8B030D-6E8A-4147-A177-3AD203B41FA5}">
                      <a16:colId xmlns:a16="http://schemas.microsoft.com/office/drawing/2014/main" val="20000"/>
                    </a:ext>
                  </a:extLst>
                </a:gridCol>
                <a:gridCol w="2821306">
                  <a:extLst>
                    <a:ext uri="{9D8B030D-6E8A-4147-A177-3AD203B41FA5}">
                      <a16:colId xmlns:a16="http://schemas.microsoft.com/office/drawing/2014/main" val="20001"/>
                    </a:ext>
                  </a:extLst>
                </a:gridCol>
                <a:gridCol w="1828800">
                  <a:extLst>
                    <a:ext uri="{9D8B030D-6E8A-4147-A177-3AD203B41FA5}">
                      <a16:colId xmlns:a16="http://schemas.microsoft.com/office/drawing/2014/main" val="3175701294"/>
                    </a:ext>
                  </a:extLst>
                </a:gridCol>
              </a:tblGrid>
              <a:tr h="1199201">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kern="1200" spc="-1" dirty="0">
                          <a:solidFill>
                            <a:srgbClr val="002060"/>
                          </a:solidFill>
                          <a:latin typeface="Century gothic"/>
                          <a:ea typeface="+mn-ea"/>
                          <a:cs typeface="+mn-cs"/>
                        </a:rPr>
                        <a:t>E r f  o  l g</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1199201">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w  ü  n s c h e 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1199201">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n </a:t>
                      </a:r>
                      <a:r>
                        <a:rPr lang="en-GB" sz="2400" b="1" strike="noStrike" kern="1200" spc="-1" dirty="0" err="1">
                          <a:solidFill>
                            <a:srgbClr val="002060"/>
                          </a:solidFill>
                          <a:latin typeface="Century gothic"/>
                          <a:ea typeface="+mn-ea"/>
                          <a:cs typeface="+mn-cs"/>
                        </a:rPr>
                        <a:t>i</a:t>
                      </a:r>
                      <a:r>
                        <a:rPr lang="en-GB" sz="2400" b="1" strike="noStrike" kern="1200" spc="-1" dirty="0">
                          <a:solidFill>
                            <a:srgbClr val="002060"/>
                          </a:solidFill>
                          <a:latin typeface="Century gothic"/>
                          <a:ea typeface="+mn-ea"/>
                          <a:cs typeface="+mn-cs"/>
                        </a:rPr>
                        <a:t> e d r </a:t>
                      </a:r>
                      <a:r>
                        <a:rPr lang="en-GB" sz="2400" b="1" strike="noStrike" kern="1200" spc="-1" dirty="0" err="1">
                          <a:solidFill>
                            <a:srgbClr val="002060"/>
                          </a:solidFill>
                          <a:latin typeface="Century gothic"/>
                          <a:ea typeface="+mn-ea"/>
                          <a:cs typeface="+mn-cs"/>
                        </a:rPr>
                        <a:t>i</a:t>
                      </a:r>
                      <a:r>
                        <a:rPr lang="en-GB" sz="2400" b="1" strike="noStrike" kern="1200" spc="-1" dirty="0">
                          <a:solidFill>
                            <a:srgbClr val="002060"/>
                          </a:solidFill>
                          <a:latin typeface="Century gothic"/>
                          <a:ea typeface="+mn-ea"/>
                          <a:cs typeface="+mn-cs"/>
                        </a:rPr>
                        <a:t> g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1199201">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b r </a:t>
                      </a:r>
                      <a:r>
                        <a:rPr lang="en-GB" sz="2400" b="1" strike="noStrike" spc="-1" dirty="0" err="1">
                          <a:solidFill>
                            <a:srgbClr val="002060"/>
                          </a:solidFill>
                          <a:latin typeface="Century gothic"/>
                        </a:rPr>
                        <a:t>ei</a:t>
                      </a:r>
                      <a:r>
                        <a:rPr lang="en-GB" sz="2400" b="1" strike="noStrike" spc="-1" dirty="0">
                          <a:solidFill>
                            <a:srgbClr val="002060"/>
                          </a:solidFill>
                          <a:latin typeface="Century gothic"/>
                        </a:rPr>
                        <a:t>  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67" name="Rectangle: Rounded Corners 66">
            <a:extLst>
              <a:ext uri="{FF2B5EF4-FFF2-40B4-BE49-F238E27FC236}">
                <a16:creationId xmlns:a16="http://schemas.microsoft.com/office/drawing/2014/main" id="{166D1E1B-5C74-46C6-8E8D-F06C8F61AAFE}"/>
              </a:ext>
            </a:extLst>
          </p:cNvPr>
          <p:cNvSpPr/>
          <p:nvPr/>
        </p:nvSpPr>
        <p:spPr>
          <a:xfrm>
            <a:off x="7227357" y="2066142"/>
            <a:ext cx="401115"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68" name="Rectangle: Rounded Corners 67">
            <a:extLst>
              <a:ext uri="{FF2B5EF4-FFF2-40B4-BE49-F238E27FC236}">
                <a16:creationId xmlns:a16="http://schemas.microsoft.com/office/drawing/2014/main" id="{A00761D1-CE6E-494E-8832-A325CCE1F80E}"/>
              </a:ext>
            </a:extLst>
          </p:cNvPr>
          <p:cNvSpPr/>
          <p:nvPr/>
        </p:nvSpPr>
        <p:spPr>
          <a:xfrm>
            <a:off x="6525292" y="3279109"/>
            <a:ext cx="48084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endParaRPr lang="en-GB" sz="2000" b="1" dirty="0"/>
          </a:p>
        </p:txBody>
      </p:sp>
      <p:sp>
        <p:nvSpPr>
          <p:cNvPr id="69" name="Rectangle: Rounded Corners 68">
            <a:extLst>
              <a:ext uri="{FF2B5EF4-FFF2-40B4-BE49-F238E27FC236}">
                <a16:creationId xmlns:a16="http://schemas.microsoft.com/office/drawing/2014/main" id="{61681166-F974-44E1-B27F-D56678AEF68C}"/>
              </a:ext>
            </a:extLst>
          </p:cNvPr>
          <p:cNvSpPr/>
          <p:nvPr/>
        </p:nvSpPr>
        <p:spPr>
          <a:xfrm>
            <a:off x="6850388" y="4479378"/>
            <a:ext cx="44272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endParaRPr lang="en-GB" sz="2000" b="1" dirty="0"/>
          </a:p>
        </p:txBody>
      </p:sp>
      <p:sp>
        <p:nvSpPr>
          <p:cNvPr id="70" name="Rectangle: Rounded Corners 69">
            <a:extLst>
              <a:ext uri="{FF2B5EF4-FFF2-40B4-BE49-F238E27FC236}">
                <a16:creationId xmlns:a16="http://schemas.microsoft.com/office/drawing/2014/main" id="{93E81911-0BFB-4FC7-B3EC-91FF790568DE}"/>
              </a:ext>
            </a:extLst>
          </p:cNvPr>
          <p:cNvSpPr/>
          <p:nvPr/>
        </p:nvSpPr>
        <p:spPr>
          <a:xfrm>
            <a:off x="7029463" y="5678530"/>
            <a:ext cx="45867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pic>
        <p:nvPicPr>
          <p:cNvPr id="71" name="Picture 70" descr="A picture containing text, clipart&#10;&#10;Description automatically generated">
            <a:hlinkClick r:id="" action="ppaction://noaction">
              <a:snd r:embed="rId10" name="T1_W12_3.6.wav"/>
            </a:hlinkClick>
            <a:extLst>
              <a:ext uri="{FF2B5EF4-FFF2-40B4-BE49-F238E27FC236}">
                <a16:creationId xmlns:a16="http://schemas.microsoft.com/office/drawing/2014/main" id="{F676F472-1AF7-4358-93C9-291077FDF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8082" y="1994485"/>
            <a:ext cx="609653" cy="627942"/>
          </a:xfrm>
          <a:prstGeom prst="rect">
            <a:avLst/>
          </a:prstGeom>
        </p:spPr>
      </p:pic>
      <p:pic>
        <p:nvPicPr>
          <p:cNvPr id="72" name="Picture 71" descr="A picture containing text, clipart&#10;&#10;Description automatically generated">
            <a:hlinkClick r:id="" action="ppaction://noaction">
              <a:snd r:embed="rId11" name="T1_W12_3.7.wav"/>
            </a:hlinkClick>
            <a:extLst>
              <a:ext uri="{FF2B5EF4-FFF2-40B4-BE49-F238E27FC236}">
                <a16:creationId xmlns:a16="http://schemas.microsoft.com/office/drawing/2014/main" id="{08D2F2FE-58C6-4196-80F4-DD290F9A7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4743" y="3145980"/>
            <a:ext cx="609653" cy="627942"/>
          </a:xfrm>
          <a:prstGeom prst="rect">
            <a:avLst/>
          </a:prstGeom>
        </p:spPr>
      </p:pic>
      <p:pic>
        <p:nvPicPr>
          <p:cNvPr id="73" name="Picture 72" descr="A picture containing text, clipart&#10;&#10;Description automatically generated">
            <a:hlinkClick r:id="" action="ppaction://noaction">
              <a:snd r:embed="rId12" name="T1_W12_3.8.wav"/>
            </a:hlinkClick>
            <a:extLst>
              <a:ext uri="{FF2B5EF4-FFF2-40B4-BE49-F238E27FC236}">
                <a16:creationId xmlns:a16="http://schemas.microsoft.com/office/drawing/2014/main" id="{78E0C581-CC05-470B-B2EA-60D50C0AD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8944" y="4377802"/>
            <a:ext cx="609653" cy="627942"/>
          </a:xfrm>
          <a:prstGeom prst="rect">
            <a:avLst/>
          </a:prstGeom>
        </p:spPr>
      </p:pic>
      <p:pic>
        <p:nvPicPr>
          <p:cNvPr id="74" name="Picture 73" descr="A picture containing text, clipart&#10;&#10;Description automatically generated">
            <a:hlinkClick r:id="" action="ppaction://noaction">
              <a:snd r:embed="rId13" name="T1_W12_3.9.wav"/>
            </a:hlinkClick>
            <a:extLst>
              <a:ext uri="{FF2B5EF4-FFF2-40B4-BE49-F238E27FC236}">
                <a16:creationId xmlns:a16="http://schemas.microsoft.com/office/drawing/2014/main" id="{A916C8DB-EAEB-41E4-81DF-9FFB02FAC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060" y="5612264"/>
            <a:ext cx="609653" cy="627942"/>
          </a:xfrm>
          <a:prstGeom prst="rect">
            <a:avLst/>
          </a:prstGeom>
        </p:spPr>
      </p:pic>
      <p:sp>
        <p:nvSpPr>
          <p:cNvPr id="3" name="TextBox 2">
            <a:extLst>
              <a:ext uri="{FF2B5EF4-FFF2-40B4-BE49-F238E27FC236}">
                <a16:creationId xmlns:a16="http://schemas.microsoft.com/office/drawing/2014/main" id="{530D02C4-8BDB-1917-A516-98AE3C642FF8}"/>
              </a:ext>
            </a:extLst>
          </p:cNvPr>
          <p:cNvSpPr txBox="1"/>
          <p:nvPr/>
        </p:nvSpPr>
        <p:spPr>
          <a:xfrm>
            <a:off x="2756582" y="2447405"/>
            <a:ext cx="779084" cy="400110"/>
          </a:xfrm>
          <a:prstGeom prst="rect">
            <a:avLst/>
          </a:prstGeom>
          <a:noFill/>
          <a:ln>
            <a:solidFill>
              <a:srgbClr val="002060"/>
            </a:solidFill>
          </a:ln>
        </p:spPr>
        <p:txBody>
          <a:bodyPr wrap="square" rtlCol="0">
            <a:spAutoFit/>
          </a:bodyPr>
          <a:lstStyle/>
          <a:p>
            <a:r>
              <a:rPr lang="en-US" sz="2000" b="1" dirty="0">
                <a:solidFill>
                  <a:srgbClr val="002060"/>
                </a:solidFill>
              </a:rPr>
              <a:t>long</a:t>
            </a:r>
            <a:endParaRPr lang="en-GB" sz="2000" b="1" dirty="0">
              <a:solidFill>
                <a:srgbClr val="002060"/>
              </a:solidFill>
            </a:endParaRPr>
          </a:p>
        </p:txBody>
      </p:sp>
      <p:sp>
        <p:nvSpPr>
          <p:cNvPr id="36" name="TextBox 35">
            <a:extLst>
              <a:ext uri="{FF2B5EF4-FFF2-40B4-BE49-F238E27FC236}">
                <a16:creationId xmlns:a16="http://schemas.microsoft.com/office/drawing/2014/main" id="{2D6961FD-435D-74B7-9C5F-60341FBF6A9F}"/>
              </a:ext>
            </a:extLst>
          </p:cNvPr>
          <p:cNvSpPr txBox="1"/>
          <p:nvPr/>
        </p:nvSpPr>
        <p:spPr>
          <a:xfrm>
            <a:off x="2671260" y="3640589"/>
            <a:ext cx="864406" cy="400110"/>
          </a:xfrm>
          <a:prstGeom prst="rect">
            <a:avLst/>
          </a:prstGeom>
          <a:noFill/>
          <a:ln>
            <a:solidFill>
              <a:srgbClr val="002060"/>
            </a:solidFill>
          </a:ln>
        </p:spPr>
        <p:txBody>
          <a:bodyPr wrap="square" rtlCol="0">
            <a:spAutoFit/>
          </a:bodyPr>
          <a:lstStyle/>
          <a:p>
            <a:r>
              <a:rPr lang="en-US" sz="2000" b="1" dirty="0">
                <a:solidFill>
                  <a:srgbClr val="002060"/>
                </a:solidFill>
              </a:rPr>
              <a:t>short</a:t>
            </a:r>
            <a:endParaRPr lang="en-GB" sz="2000" b="1" dirty="0">
              <a:solidFill>
                <a:srgbClr val="002060"/>
              </a:solidFill>
            </a:endParaRPr>
          </a:p>
        </p:txBody>
      </p:sp>
      <p:sp>
        <p:nvSpPr>
          <p:cNvPr id="37" name="TextBox 36">
            <a:extLst>
              <a:ext uri="{FF2B5EF4-FFF2-40B4-BE49-F238E27FC236}">
                <a16:creationId xmlns:a16="http://schemas.microsoft.com/office/drawing/2014/main" id="{C271B4A5-300C-6125-7D17-6241A9D311D8}"/>
              </a:ext>
            </a:extLst>
          </p:cNvPr>
          <p:cNvSpPr txBox="1"/>
          <p:nvPr/>
        </p:nvSpPr>
        <p:spPr>
          <a:xfrm>
            <a:off x="2711746" y="4875937"/>
            <a:ext cx="864406" cy="400110"/>
          </a:xfrm>
          <a:prstGeom prst="rect">
            <a:avLst/>
          </a:prstGeom>
          <a:noFill/>
          <a:ln>
            <a:solidFill>
              <a:srgbClr val="002060"/>
            </a:solidFill>
          </a:ln>
        </p:spPr>
        <p:txBody>
          <a:bodyPr wrap="square" rtlCol="0">
            <a:spAutoFit/>
          </a:bodyPr>
          <a:lstStyle/>
          <a:p>
            <a:r>
              <a:rPr lang="en-US" sz="2000" b="1" dirty="0">
                <a:solidFill>
                  <a:srgbClr val="002060"/>
                </a:solidFill>
              </a:rPr>
              <a:t>soft</a:t>
            </a:r>
            <a:endParaRPr lang="en-GB" sz="2000" b="1" dirty="0">
              <a:solidFill>
                <a:srgbClr val="002060"/>
              </a:solidFill>
            </a:endParaRPr>
          </a:p>
        </p:txBody>
      </p:sp>
      <p:sp>
        <p:nvSpPr>
          <p:cNvPr id="38" name="TextBox 37">
            <a:extLst>
              <a:ext uri="{FF2B5EF4-FFF2-40B4-BE49-F238E27FC236}">
                <a16:creationId xmlns:a16="http://schemas.microsoft.com/office/drawing/2014/main" id="{5F3EF34C-9AE1-9DA4-3DE8-718E6EBAF309}"/>
              </a:ext>
            </a:extLst>
          </p:cNvPr>
          <p:cNvSpPr txBox="1"/>
          <p:nvPr/>
        </p:nvSpPr>
        <p:spPr>
          <a:xfrm>
            <a:off x="8441743" y="2463929"/>
            <a:ext cx="864406" cy="400110"/>
          </a:xfrm>
          <a:prstGeom prst="rect">
            <a:avLst/>
          </a:prstGeom>
          <a:noFill/>
          <a:ln>
            <a:solidFill>
              <a:srgbClr val="002060"/>
            </a:solidFill>
          </a:ln>
        </p:spPr>
        <p:txBody>
          <a:bodyPr wrap="square" rtlCol="0">
            <a:spAutoFit/>
          </a:bodyPr>
          <a:lstStyle/>
          <a:p>
            <a:r>
              <a:rPr lang="en-US" sz="2000" b="1" dirty="0">
                <a:solidFill>
                  <a:srgbClr val="002060"/>
                </a:solidFill>
              </a:rPr>
              <a:t>short</a:t>
            </a:r>
            <a:endParaRPr lang="en-GB" sz="2000" b="1" dirty="0">
              <a:solidFill>
                <a:srgbClr val="002060"/>
              </a:solidFill>
            </a:endParaRPr>
          </a:p>
        </p:txBody>
      </p:sp>
      <p:sp>
        <p:nvSpPr>
          <p:cNvPr id="16" name="TextBox 15">
            <a:extLst>
              <a:ext uri="{FF2B5EF4-FFF2-40B4-BE49-F238E27FC236}">
                <a16:creationId xmlns:a16="http://schemas.microsoft.com/office/drawing/2014/main" id="{D0CA8837-B9BB-79FE-4D9A-CBB9184F6E45}"/>
              </a:ext>
            </a:extLst>
          </p:cNvPr>
          <p:cNvSpPr txBox="1"/>
          <p:nvPr/>
        </p:nvSpPr>
        <p:spPr>
          <a:xfrm>
            <a:off x="2717658" y="6014532"/>
            <a:ext cx="779084" cy="400110"/>
          </a:xfrm>
          <a:prstGeom prst="rect">
            <a:avLst/>
          </a:prstGeom>
          <a:noFill/>
          <a:ln>
            <a:solidFill>
              <a:srgbClr val="002060"/>
            </a:solidFill>
          </a:ln>
        </p:spPr>
        <p:txBody>
          <a:bodyPr wrap="square" rtlCol="0">
            <a:spAutoFit/>
          </a:bodyPr>
          <a:lstStyle/>
          <a:p>
            <a:r>
              <a:rPr lang="en-US" sz="2000" b="1" dirty="0">
                <a:solidFill>
                  <a:srgbClr val="002060"/>
                </a:solidFill>
              </a:rPr>
              <a:t>long</a:t>
            </a:r>
            <a:endParaRPr lang="en-GB" sz="2000" b="1" dirty="0">
              <a:solidFill>
                <a:srgbClr val="002060"/>
              </a:solidFill>
            </a:endParaRPr>
          </a:p>
        </p:txBody>
      </p:sp>
      <p:pic>
        <p:nvPicPr>
          <p:cNvPr id="9" name="Picture 8">
            <a:extLst>
              <a:ext uri="{FF2B5EF4-FFF2-40B4-BE49-F238E27FC236}">
                <a16:creationId xmlns:a16="http://schemas.microsoft.com/office/drawing/2014/main" id="{55491755-CF9E-2B6E-833E-4ABD0DC49CCB}"/>
              </a:ext>
            </a:extLst>
          </p:cNvPr>
          <p:cNvPicPr>
            <a:picLocks noChangeAspect="1"/>
          </p:cNvPicPr>
          <p:nvPr/>
        </p:nvPicPr>
        <p:blipFill>
          <a:blip r:embed="rId14"/>
          <a:stretch>
            <a:fillRect/>
          </a:stretch>
        </p:blipFill>
        <p:spPr>
          <a:xfrm>
            <a:off x="3686074" y="3193197"/>
            <a:ext cx="1681936" cy="330018"/>
          </a:xfrm>
          <a:prstGeom prst="rect">
            <a:avLst/>
          </a:prstGeom>
        </p:spPr>
      </p:pic>
      <p:pic>
        <p:nvPicPr>
          <p:cNvPr id="14" name="Picture 13">
            <a:extLst>
              <a:ext uri="{FF2B5EF4-FFF2-40B4-BE49-F238E27FC236}">
                <a16:creationId xmlns:a16="http://schemas.microsoft.com/office/drawing/2014/main" id="{9A768B0E-2DB0-14AD-358C-AF89059818BB}"/>
              </a:ext>
            </a:extLst>
          </p:cNvPr>
          <p:cNvPicPr>
            <a:picLocks noChangeAspect="1"/>
          </p:cNvPicPr>
          <p:nvPr/>
        </p:nvPicPr>
        <p:blipFill>
          <a:blip r:embed="rId15"/>
          <a:stretch>
            <a:fillRect/>
          </a:stretch>
        </p:blipFill>
        <p:spPr>
          <a:xfrm>
            <a:off x="3651113" y="4353196"/>
            <a:ext cx="1681937" cy="403665"/>
          </a:xfrm>
          <a:prstGeom prst="rect">
            <a:avLst/>
          </a:prstGeom>
        </p:spPr>
      </p:pic>
      <p:pic>
        <p:nvPicPr>
          <p:cNvPr id="22" name="Picture 21">
            <a:extLst>
              <a:ext uri="{FF2B5EF4-FFF2-40B4-BE49-F238E27FC236}">
                <a16:creationId xmlns:a16="http://schemas.microsoft.com/office/drawing/2014/main" id="{F3B3E2B5-0AF4-9BCD-4190-F8F9767B7BF1}"/>
              </a:ext>
            </a:extLst>
          </p:cNvPr>
          <p:cNvPicPr>
            <a:picLocks noChangeAspect="1"/>
          </p:cNvPicPr>
          <p:nvPr/>
        </p:nvPicPr>
        <p:blipFill>
          <a:blip r:embed="rId16"/>
          <a:stretch>
            <a:fillRect/>
          </a:stretch>
        </p:blipFill>
        <p:spPr>
          <a:xfrm>
            <a:off x="3660969" y="5544932"/>
            <a:ext cx="1700440" cy="383862"/>
          </a:xfrm>
          <a:prstGeom prst="rect">
            <a:avLst/>
          </a:prstGeom>
        </p:spPr>
      </p:pic>
      <p:pic>
        <p:nvPicPr>
          <p:cNvPr id="25" name="Picture 24" descr="A black background with a black square&#10;&#10;Description automatically generated with medium confidence">
            <a:extLst>
              <a:ext uri="{FF2B5EF4-FFF2-40B4-BE49-F238E27FC236}">
                <a16:creationId xmlns:a16="http://schemas.microsoft.com/office/drawing/2014/main" id="{A711DBCE-D82D-ECE5-417C-B8C8D68DEB45}"/>
              </a:ext>
            </a:extLst>
          </p:cNvPr>
          <p:cNvPicPr>
            <a:picLocks noChangeAspect="1"/>
          </p:cNvPicPr>
          <p:nvPr/>
        </p:nvPicPr>
        <p:blipFill>
          <a:blip r:embed="rId17"/>
          <a:stretch>
            <a:fillRect/>
          </a:stretch>
        </p:blipFill>
        <p:spPr>
          <a:xfrm>
            <a:off x="9632490" y="1654233"/>
            <a:ext cx="655095" cy="1137749"/>
          </a:xfrm>
          <a:prstGeom prst="rect">
            <a:avLst/>
          </a:prstGeom>
        </p:spPr>
      </p:pic>
      <p:pic>
        <p:nvPicPr>
          <p:cNvPr id="27" name="Picture 26" descr="A yellow and black lamp&#10;&#10;Description automatically generated with medium confidence">
            <a:extLst>
              <a:ext uri="{FF2B5EF4-FFF2-40B4-BE49-F238E27FC236}">
                <a16:creationId xmlns:a16="http://schemas.microsoft.com/office/drawing/2014/main" id="{5BACE530-9F17-41E2-B3F8-8FD7F630CF3F}"/>
              </a:ext>
            </a:extLst>
          </p:cNvPr>
          <p:cNvPicPr>
            <a:picLocks noChangeAspect="1"/>
          </p:cNvPicPr>
          <p:nvPr/>
        </p:nvPicPr>
        <p:blipFill>
          <a:blip r:embed="rId18"/>
          <a:stretch>
            <a:fillRect/>
          </a:stretch>
        </p:blipFill>
        <p:spPr>
          <a:xfrm>
            <a:off x="9634742" y="3084858"/>
            <a:ext cx="1124793" cy="727600"/>
          </a:xfrm>
          <a:prstGeom prst="rect">
            <a:avLst/>
          </a:prstGeom>
        </p:spPr>
      </p:pic>
      <p:pic>
        <p:nvPicPr>
          <p:cNvPr id="31" name="Picture 30" descr="A red arrow pointing down&#10;&#10;Description automatically generated">
            <a:extLst>
              <a:ext uri="{FF2B5EF4-FFF2-40B4-BE49-F238E27FC236}">
                <a16:creationId xmlns:a16="http://schemas.microsoft.com/office/drawing/2014/main" id="{60050D25-9BAA-B331-3266-657F1556D3A0}"/>
              </a:ext>
            </a:extLst>
          </p:cNvPr>
          <p:cNvPicPr>
            <a:picLocks noChangeAspect="1"/>
          </p:cNvPicPr>
          <p:nvPr/>
        </p:nvPicPr>
        <p:blipFill>
          <a:blip r:embed="rId19"/>
          <a:stretch>
            <a:fillRect/>
          </a:stretch>
        </p:blipFill>
        <p:spPr>
          <a:xfrm>
            <a:off x="9960038" y="4085637"/>
            <a:ext cx="567235" cy="1134469"/>
          </a:xfrm>
          <a:prstGeom prst="rect">
            <a:avLst/>
          </a:prstGeom>
        </p:spPr>
      </p:pic>
      <p:sp>
        <p:nvSpPr>
          <p:cNvPr id="34" name="Arrow: Left-Right 33">
            <a:extLst>
              <a:ext uri="{FF2B5EF4-FFF2-40B4-BE49-F238E27FC236}">
                <a16:creationId xmlns:a16="http://schemas.microsoft.com/office/drawing/2014/main" id="{BDCC417B-1846-C97D-3283-8E500E9FFE89}"/>
              </a:ext>
            </a:extLst>
          </p:cNvPr>
          <p:cNvSpPr/>
          <p:nvPr/>
        </p:nvSpPr>
        <p:spPr>
          <a:xfrm>
            <a:off x="9659937" y="5602612"/>
            <a:ext cx="1216152" cy="484632"/>
          </a:xfrm>
          <a:prstGeom prst="lef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ue text with black background&#10;&#10;Description automatically generated">
            <a:extLst>
              <a:ext uri="{FF2B5EF4-FFF2-40B4-BE49-F238E27FC236}">
                <a16:creationId xmlns:a16="http://schemas.microsoft.com/office/drawing/2014/main" id="{ED7C1ED0-6BD0-4034-8BEB-FA806E2A357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70220" y="2165672"/>
            <a:ext cx="1681937" cy="361775"/>
          </a:xfrm>
          <a:prstGeom prst="rect">
            <a:avLst/>
          </a:prstGeom>
          <a:solidFill>
            <a:schemeClr val="tx1"/>
          </a:solidFill>
        </p:spPr>
      </p:pic>
      <p:sp>
        <p:nvSpPr>
          <p:cNvPr id="42" name="TextBox 41">
            <a:extLst>
              <a:ext uri="{FF2B5EF4-FFF2-40B4-BE49-F238E27FC236}">
                <a16:creationId xmlns:a16="http://schemas.microsoft.com/office/drawing/2014/main" id="{1096F4AE-3C5F-4825-92A6-4E835C94A5B4}"/>
              </a:ext>
            </a:extLst>
          </p:cNvPr>
          <p:cNvSpPr txBox="1"/>
          <p:nvPr/>
        </p:nvSpPr>
        <p:spPr>
          <a:xfrm>
            <a:off x="9918272" y="2502296"/>
            <a:ext cx="1314223" cy="400110"/>
          </a:xfrm>
          <a:prstGeom prst="rect">
            <a:avLst/>
          </a:prstGeom>
          <a:noFill/>
        </p:spPr>
        <p:txBody>
          <a:bodyPr wrap="square" rtlCol="0">
            <a:spAutoFit/>
          </a:bodyPr>
          <a:lstStyle/>
          <a:p>
            <a:r>
              <a:rPr lang="en-GB" sz="2000" b="1" dirty="0">
                <a:solidFill>
                  <a:srgbClr val="002060"/>
                </a:solidFill>
              </a:rPr>
              <a:t>success</a:t>
            </a:r>
          </a:p>
        </p:txBody>
      </p:sp>
      <p:sp>
        <p:nvSpPr>
          <p:cNvPr id="43" name="TextBox 42">
            <a:extLst>
              <a:ext uri="{FF2B5EF4-FFF2-40B4-BE49-F238E27FC236}">
                <a16:creationId xmlns:a16="http://schemas.microsoft.com/office/drawing/2014/main" id="{489AFBF5-7F6A-40AC-85FD-146C1C5A03B8}"/>
              </a:ext>
            </a:extLst>
          </p:cNvPr>
          <p:cNvSpPr txBox="1"/>
          <p:nvPr/>
        </p:nvSpPr>
        <p:spPr>
          <a:xfrm>
            <a:off x="9610901" y="3676170"/>
            <a:ext cx="1314223" cy="400110"/>
          </a:xfrm>
          <a:prstGeom prst="rect">
            <a:avLst/>
          </a:prstGeom>
          <a:noFill/>
        </p:spPr>
        <p:txBody>
          <a:bodyPr wrap="square" rtlCol="0">
            <a:spAutoFit/>
          </a:bodyPr>
          <a:lstStyle/>
          <a:p>
            <a:pPr algn="ctr"/>
            <a:r>
              <a:rPr lang="en-GB" sz="2000" b="1" dirty="0">
                <a:solidFill>
                  <a:srgbClr val="002060"/>
                </a:solidFill>
              </a:rPr>
              <a:t>to wish</a:t>
            </a:r>
          </a:p>
        </p:txBody>
      </p:sp>
      <p:sp>
        <p:nvSpPr>
          <p:cNvPr id="46" name="TextBox 45">
            <a:extLst>
              <a:ext uri="{FF2B5EF4-FFF2-40B4-BE49-F238E27FC236}">
                <a16:creationId xmlns:a16="http://schemas.microsoft.com/office/drawing/2014/main" id="{C7C117E3-494F-487A-9B7D-162EEE48EE30}"/>
              </a:ext>
            </a:extLst>
          </p:cNvPr>
          <p:cNvSpPr txBox="1"/>
          <p:nvPr/>
        </p:nvSpPr>
        <p:spPr>
          <a:xfrm>
            <a:off x="10228918" y="4890915"/>
            <a:ext cx="902372" cy="400110"/>
          </a:xfrm>
          <a:prstGeom prst="rect">
            <a:avLst/>
          </a:prstGeom>
          <a:noFill/>
        </p:spPr>
        <p:txBody>
          <a:bodyPr wrap="square" rtlCol="0">
            <a:spAutoFit/>
          </a:bodyPr>
          <a:lstStyle/>
          <a:p>
            <a:pPr algn="ctr"/>
            <a:r>
              <a:rPr lang="en-GB" sz="2000" b="1" dirty="0">
                <a:solidFill>
                  <a:srgbClr val="002060"/>
                </a:solidFill>
              </a:rPr>
              <a:t>low</a:t>
            </a:r>
          </a:p>
        </p:txBody>
      </p:sp>
      <p:sp>
        <p:nvSpPr>
          <p:cNvPr id="47" name="TextBox 46">
            <a:extLst>
              <a:ext uri="{FF2B5EF4-FFF2-40B4-BE49-F238E27FC236}">
                <a16:creationId xmlns:a16="http://schemas.microsoft.com/office/drawing/2014/main" id="{7A2F7B71-F245-4E21-9A10-6CC7FBB91309}"/>
              </a:ext>
            </a:extLst>
          </p:cNvPr>
          <p:cNvSpPr txBox="1"/>
          <p:nvPr/>
        </p:nvSpPr>
        <p:spPr>
          <a:xfrm>
            <a:off x="9852501" y="5960812"/>
            <a:ext cx="902372" cy="400110"/>
          </a:xfrm>
          <a:prstGeom prst="rect">
            <a:avLst/>
          </a:prstGeom>
          <a:noFill/>
        </p:spPr>
        <p:txBody>
          <a:bodyPr wrap="square" rtlCol="0">
            <a:spAutoFit/>
          </a:bodyPr>
          <a:lstStyle/>
          <a:p>
            <a:pPr algn="ctr"/>
            <a:r>
              <a:rPr lang="en-GB" sz="2000" b="1" dirty="0">
                <a:solidFill>
                  <a:srgbClr val="002060"/>
                </a:solidFill>
              </a:rPr>
              <a:t>wide</a:t>
            </a:r>
          </a:p>
        </p:txBody>
      </p:sp>
    </p:spTree>
    <p:extLst>
      <p:ext uri="{BB962C8B-B14F-4D97-AF65-F5344CB8AC3E}">
        <p14:creationId xmlns:p14="http://schemas.microsoft.com/office/powerpoint/2010/main" val="139937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6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6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7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 grpId="0" animBg="1"/>
      <p:bldP spid="44" grpId="0" animBg="1"/>
      <p:bldP spid="45" grpId="0" animBg="1"/>
      <p:bldP spid="56" grpId="0" animBg="1"/>
      <p:bldP spid="67" grpId="0" animBg="1"/>
      <p:bldP spid="68" grpId="0" animBg="1"/>
      <p:bldP spid="69" grpId="0" animBg="1"/>
      <p:bldP spid="70" grpId="0" animBg="1"/>
      <p:bldP spid="3" grpId="0" animBg="1"/>
      <p:bldP spid="36" grpId="0" animBg="1"/>
      <p:bldP spid="37" grpId="0" animBg="1"/>
      <p:bldP spid="38" grpId="0" animBg="1"/>
      <p:bldP spid="16" grpId="0" animBg="1"/>
      <p:bldP spid="34" grpId="0" animBg="1"/>
      <p:bldP spid="42" grpId="0"/>
      <p:bldP spid="43" grpId="0"/>
      <p:bldP spid="46" grpId="0"/>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19697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Meet the Primary Bee!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4" name="Content Placeholder 12">
            <a:extLst>
              <a:ext uri="{FF2B5EF4-FFF2-40B4-BE49-F238E27FC236}">
                <a16:creationId xmlns:a16="http://schemas.microsoft.com/office/drawing/2014/main" id="{209A4347-3E8B-B816-0ABB-82648BDCC197}"/>
              </a:ext>
            </a:extLst>
          </p:cNvPr>
          <p:cNvSpPr txBox="1">
            <a:spLocks/>
          </p:cNvSpPr>
          <p:nvPr/>
        </p:nvSpPr>
        <p:spPr>
          <a:xfrm>
            <a:off x="323850" y="1079846"/>
            <a:ext cx="11677650" cy="54987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Word knowledge not spelling</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Open to Y5/6</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Three stages (school, regional, national) each with 40 words</a:t>
            </a:r>
          </a:p>
        </p:txBody>
      </p:sp>
      <p:pic>
        <p:nvPicPr>
          <p:cNvPr id="6" name="Picture 5" descr="A picture containing map&#10;&#10;Description automatically generated">
            <a:extLst>
              <a:ext uri="{FF2B5EF4-FFF2-40B4-BE49-F238E27FC236}">
                <a16:creationId xmlns:a16="http://schemas.microsoft.com/office/drawing/2014/main" id="{92DAA16A-A72C-B5AB-E5DD-ADBCE2476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808" y="3379017"/>
            <a:ext cx="5652372" cy="3260266"/>
          </a:xfrm>
          <a:prstGeom prst="rect">
            <a:avLst/>
          </a:prstGeom>
        </p:spPr>
      </p:pic>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22" name="Speech Bubble: Rectangle with Corners Rounded 21">
            <a:extLst>
              <a:ext uri="{FF2B5EF4-FFF2-40B4-BE49-F238E27FC236}">
                <a16:creationId xmlns:a16="http://schemas.microsoft.com/office/drawing/2014/main" id="{6DB3918C-D9FA-424B-B34A-BF79C4513D2B}"/>
              </a:ext>
            </a:extLst>
          </p:cNvPr>
          <p:cNvSpPr/>
          <p:nvPr/>
        </p:nvSpPr>
        <p:spPr>
          <a:xfrm>
            <a:off x="1003122" y="204077"/>
            <a:ext cx="465912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01" y="33892"/>
            <a:ext cx="914400" cy="914400"/>
          </a:xfrm>
          <a:prstGeom prst="rect">
            <a:avLst/>
          </a:prstGeom>
        </p:spPr>
      </p:pic>
      <p:sp>
        <p:nvSpPr>
          <p:cNvPr id="24" name="Google Shape;108;p3">
            <a:extLst>
              <a:ext uri="{FF2B5EF4-FFF2-40B4-BE49-F238E27FC236}">
                <a16:creationId xmlns:a16="http://schemas.microsoft.com/office/drawing/2014/main" id="{3B09A5CC-ABD3-4D45-BAFF-ACCA457248C2}"/>
              </a:ext>
            </a:extLst>
          </p:cNvPr>
          <p:cNvSpPr txBox="1"/>
          <p:nvPr/>
        </p:nvSpPr>
        <p:spPr>
          <a:xfrm>
            <a:off x="1035565" y="205121"/>
            <a:ext cx="46266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Was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das auf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Englisch</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38" name="Table 38">
            <a:extLst>
              <a:ext uri="{FF2B5EF4-FFF2-40B4-BE49-F238E27FC236}">
                <a16:creationId xmlns:a16="http://schemas.microsoft.com/office/drawing/2014/main" id="{F10931FF-5262-4250-9309-6312F34C5E77}"/>
              </a:ext>
            </a:extLst>
          </p:cNvPr>
          <p:cNvGraphicFramePr>
            <a:graphicFrameLocks noGrp="1"/>
          </p:cNvGraphicFramePr>
          <p:nvPr/>
        </p:nvGraphicFramePr>
        <p:xfrm>
          <a:off x="1012637" y="1730554"/>
          <a:ext cx="10231572" cy="4972266"/>
        </p:xfrm>
        <a:graphic>
          <a:graphicData uri="http://schemas.openxmlformats.org/drawingml/2006/table">
            <a:tbl>
              <a:tblPr firstRow="1" bandRow="1">
                <a:tableStyleId>{5940675A-B579-460E-94D1-54222C63F5DA}</a:tableStyleId>
              </a:tblPr>
              <a:tblGrid>
                <a:gridCol w="3410524">
                  <a:extLst>
                    <a:ext uri="{9D8B030D-6E8A-4147-A177-3AD203B41FA5}">
                      <a16:colId xmlns:a16="http://schemas.microsoft.com/office/drawing/2014/main" val="675467513"/>
                    </a:ext>
                  </a:extLst>
                </a:gridCol>
                <a:gridCol w="3410524">
                  <a:extLst>
                    <a:ext uri="{9D8B030D-6E8A-4147-A177-3AD203B41FA5}">
                      <a16:colId xmlns:a16="http://schemas.microsoft.com/office/drawing/2014/main" val="2476820774"/>
                    </a:ext>
                  </a:extLst>
                </a:gridCol>
                <a:gridCol w="3410524">
                  <a:extLst>
                    <a:ext uri="{9D8B030D-6E8A-4147-A177-3AD203B41FA5}">
                      <a16:colId xmlns:a16="http://schemas.microsoft.com/office/drawing/2014/main" val="403662420"/>
                    </a:ext>
                  </a:extLst>
                </a:gridCol>
              </a:tblGrid>
              <a:tr h="1657422">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727441391"/>
                  </a:ext>
                </a:extLst>
              </a:tr>
              <a:tr h="1657422">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50897450"/>
                  </a:ext>
                </a:extLst>
              </a:tr>
              <a:tr h="1657422">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923264357"/>
                  </a:ext>
                </a:extLst>
              </a:tr>
            </a:tbl>
          </a:graphicData>
        </a:graphic>
      </p:graphicFrame>
      <p:sp>
        <p:nvSpPr>
          <p:cNvPr id="39" name="TextBox 38">
            <a:extLst>
              <a:ext uri="{FF2B5EF4-FFF2-40B4-BE49-F238E27FC236}">
                <a16:creationId xmlns:a16="http://schemas.microsoft.com/office/drawing/2014/main" id="{5DCF8E43-6922-407D-9AF1-7C9C84C6A847}"/>
              </a:ext>
            </a:extLst>
          </p:cNvPr>
          <p:cNvSpPr txBox="1"/>
          <p:nvPr/>
        </p:nvSpPr>
        <p:spPr>
          <a:xfrm>
            <a:off x="3450425" y="945432"/>
            <a:ext cx="5355996" cy="584775"/>
          </a:xfrm>
          <a:prstGeom prst="rect">
            <a:avLst/>
          </a:prstGeom>
          <a:solidFill>
            <a:srgbClr val="FFD10D"/>
          </a:solidFill>
        </p:spPr>
        <p:txBody>
          <a:bodyPr wrap="square" rtlCol="0" anchor="ctr">
            <a:spAutoFit/>
          </a:bodyPr>
          <a:lstStyle/>
          <a:p>
            <a:pPr algn="ctr"/>
            <a:r>
              <a:rPr lang="en-GB" sz="3200" b="1" dirty="0" err="1">
                <a:solidFill>
                  <a:srgbClr val="002060"/>
                </a:solidFill>
              </a:rPr>
              <a:t>lesen</a:t>
            </a:r>
            <a:endParaRPr lang="en-GB" sz="3200" b="1" dirty="0">
              <a:solidFill>
                <a:srgbClr val="002060"/>
              </a:solidFill>
            </a:endParaRPr>
          </a:p>
        </p:txBody>
      </p:sp>
      <p:sp>
        <p:nvSpPr>
          <p:cNvPr id="40" name="TextBox 39">
            <a:extLst>
              <a:ext uri="{FF2B5EF4-FFF2-40B4-BE49-F238E27FC236}">
                <a16:creationId xmlns:a16="http://schemas.microsoft.com/office/drawing/2014/main" id="{861B0BC2-7499-4788-BE77-75457F87C47B}"/>
              </a:ext>
            </a:extLst>
          </p:cNvPr>
          <p:cNvSpPr txBox="1"/>
          <p:nvPr/>
        </p:nvSpPr>
        <p:spPr>
          <a:xfrm>
            <a:off x="1012637" y="2294878"/>
            <a:ext cx="3272323" cy="584775"/>
          </a:xfrm>
          <a:prstGeom prst="rect">
            <a:avLst/>
          </a:prstGeom>
          <a:noFill/>
        </p:spPr>
        <p:txBody>
          <a:bodyPr wrap="square" rtlCol="0">
            <a:spAutoFit/>
          </a:bodyPr>
          <a:lstStyle/>
          <a:p>
            <a:pPr algn="ctr"/>
            <a:r>
              <a:rPr lang="en-GB" sz="3200" b="1" dirty="0">
                <a:solidFill>
                  <a:srgbClr val="002060"/>
                </a:solidFill>
              </a:rPr>
              <a:t>everything</a:t>
            </a:r>
          </a:p>
        </p:txBody>
      </p:sp>
      <p:sp>
        <p:nvSpPr>
          <p:cNvPr id="47" name="TextBox 46">
            <a:extLst>
              <a:ext uri="{FF2B5EF4-FFF2-40B4-BE49-F238E27FC236}">
                <a16:creationId xmlns:a16="http://schemas.microsoft.com/office/drawing/2014/main" id="{E5A88A0C-4EC5-4221-905C-B61B17DF9CA2}"/>
              </a:ext>
            </a:extLst>
          </p:cNvPr>
          <p:cNvSpPr txBox="1"/>
          <p:nvPr/>
        </p:nvSpPr>
        <p:spPr>
          <a:xfrm>
            <a:off x="4406721" y="2294877"/>
            <a:ext cx="3272323" cy="584775"/>
          </a:xfrm>
          <a:prstGeom prst="rect">
            <a:avLst/>
          </a:prstGeom>
          <a:noFill/>
        </p:spPr>
        <p:txBody>
          <a:bodyPr wrap="square" rtlCol="0">
            <a:spAutoFit/>
          </a:bodyPr>
          <a:lstStyle/>
          <a:p>
            <a:pPr algn="ctr"/>
            <a:r>
              <a:rPr lang="en-US" sz="3200" b="1" dirty="0">
                <a:solidFill>
                  <a:srgbClr val="002060"/>
                </a:solidFill>
              </a:rPr>
              <a:t>(the) girl</a:t>
            </a:r>
            <a:endParaRPr lang="en-GB" sz="3200" b="1" dirty="0">
              <a:solidFill>
                <a:srgbClr val="002060"/>
              </a:solidFill>
            </a:endParaRPr>
          </a:p>
        </p:txBody>
      </p:sp>
      <p:sp>
        <p:nvSpPr>
          <p:cNvPr id="48" name="TextBox 47">
            <a:extLst>
              <a:ext uri="{FF2B5EF4-FFF2-40B4-BE49-F238E27FC236}">
                <a16:creationId xmlns:a16="http://schemas.microsoft.com/office/drawing/2014/main" id="{3F38863B-0E21-4D37-9002-6C0F6D8A03BC}"/>
              </a:ext>
            </a:extLst>
          </p:cNvPr>
          <p:cNvSpPr txBox="1"/>
          <p:nvPr/>
        </p:nvSpPr>
        <p:spPr>
          <a:xfrm>
            <a:off x="7840530" y="2276469"/>
            <a:ext cx="3272323" cy="584775"/>
          </a:xfrm>
          <a:prstGeom prst="rect">
            <a:avLst/>
          </a:prstGeom>
          <a:noFill/>
        </p:spPr>
        <p:txBody>
          <a:bodyPr wrap="square" rtlCol="0">
            <a:spAutoFit/>
          </a:bodyPr>
          <a:lstStyle/>
          <a:p>
            <a:pPr algn="ctr"/>
            <a:r>
              <a:rPr lang="en-GB" sz="3200" b="1" dirty="0">
                <a:solidFill>
                  <a:srgbClr val="002060"/>
                </a:solidFill>
              </a:rPr>
              <a:t>fourteen</a:t>
            </a:r>
          </a:p>
        </p:txBody>
      </p:sp>
      <p:sp>
        <p:nvSpPr>
          <p:cNvPr id="49" name="TextBox 48">
            <a:extLst>
              <a:ext uri="{FF2B5EF4-FFF2-40B4-BE49-F238E27FC236}">
                <a16:creationId xmlns:a16="http://schemas.microsoft.com/office/drawing/2014/main" id="{789D61C8-D63D-4464-A25C-5E937132CA1E}"/>
              </a:ext>
            </a:extLst>
          </p:cNvPr>
          <p:cNvSpPr txBox="1"/>
          <p:nvPr/>
        </p:nvSpPr>
        <p:spPr>
          <a:xfrm>
            <a:off x="1012637" y="3840573"/>
            <a:ext cx="3272323" cy="584775"/>
          </a:xfrm>
          <a:prstGeom prst="rect">
            <a:avLst/>
          </a:prstGeom>
          <a:noFill/>
        </p:spPr>
        <p:txBody>
          <a:bodyPr wrap="square" rtlCol="0">
            <a:spAutoFit/>
          </a:bodyPr>
          <a:lstStyle/>
          <a:p>
            <a:pPr algn="ctr"/>
            <a:r>
              <a:rPr lang="en-GB" sz="3200" b="1" dirty="0">
                <a:solidFill>
                  <a:srgbClr val="002060"/>
                </a:solidFill>
              </a:rPr>
              <a:t>(the) bicycles</a:t>
            </a:r>
          </a:p>
        </p:txBody>
      </p:sp>
      <p:sp>
        <p:nvSpPr>
          <p:cNvPr id="50" name="TextBox 49">
            <a:extLst>
              <a:ext uri="{FF2B5EF4-FFF2-40B4-BE49-F238E27FC236}">
                <a16:creationId xmlns:a16="http://schemas.microsoft.com/office/drawing/2014/main" id="{93709A0A-BE90-42BD-A4FF-42B1703A4E88}"/>
              </a:ext>
            </a:extLst>
          </p:cNvPr>
          <p:cNvSpPr txBox="1"/>
          <p:nvPr/>
        </p:nvSpPr>
        <p:spPr>
          <a:xfrm>
            <a:off x="4406721" y="3840572"/>
            <a:ext cx="3272323" cy="584775"/>
          </a:xfrm>
          <a:prstGeom prst="rect">
            <a:avLst/>
          </a:prstGeom>
          <a:noFill/>
        </p:spPr>
        <p:txBody>
          <a:bodyPr wrap="square" rtlCol="0">
            <a:spAutoFit/>
          </a:bodyPr>
          <a:lstStyle/>
          <a:p>
            <a:pPr algn="ctr"/>
            <a:r>
              <a:rPr lang="en-US" sz="3200" b="1" dirty="0">
                <a:solidFill>
                  <a:srgbClr val="002060"/>
                </a:solidFill>
              </a:rPr>
              <a:t>nothing</a:t>
            </a:r>
            <a:endParaRPr lang="en-GB" sz="3200" b="1" dirty="0">
              <a:solidFill>
                <a:srgbClr val="002060"/>
              </a:solidFill>
            </a:endParaRPr>
          </a:p>
        </p:txBody>
      </p:sp>
      <p:sp>
        <p:nvSpPr>
          <p:cNvPr id="51" name="TextBox 50">
            <a:extLst>
              <a:ext uri="{FF2B5EF4-FFF2-40B4-BE49-F238E27FC236}">
                <a16:creationId xmlns:a16="http://schemas.microsoft.com/office/drawing/2014/main" id="{AC2E6601-221D-4A06-B49E-5A13A89967D7}"/>
              </a:ext>
            </a:extLst>
          </p:cNvPr>
          <p:cNvSpPr txBox="1"/>
          <p:nvPr/>
        </p:nvSpPr>
        <p:spPr>
          <a:xfrm>
            <a:off x="7840530" y="3822164"/>
            <a:ext cx="3272323" cy="1077218"/>
          </a:xfrm>
          <a:prstGeom prst="rect">
            <a:avLst/>
          </a:prstGeom>
          <a:noFill/>
        </p:spPr>
        <p:txBody>
          <a:bodyPr wrap="square" rtlCol="0">
            <a:spAutoFit/>
          </a:bodyPr>
          <a:lstStyle/>
          <a:p>
            <a:pPr algn="ctr"/>
            <a:r>
              <a:rPr lang="en-US" sz="3200" b="1" dirty="0">
                <a:solidFill>
                  <a:srgbClr val="002060"/>
                </a:solidFill>
              </a:rPr>
              <a:t>to read, reading</a:t>
            </a:r>
            <a:endParaRPr lang="en-GB" sz="3200" b="1" dirty="0">
              <a:solidFill>
                <a:srgbClr val="002060"/>
              </a:solidFill>
            </a:endParaRPr>
          </a:p>
        </p:txBody>
      </p:sp>
      <p:sp>
        <p:nvSpPr>
          <p:cNvPr id="52" name="TextBox 51">
            <a:extLst>
              <a:ext uri="{FF2B5EF4-FFF2-40B4-BE49-F238E27FC236}">
                <a16:creationId xmlns:a16="http://schemas.microsoft.com/office/drawing/2014/main" id="{3B100F61-6D1B-4E44-AD06-00D26E74F8B1}"/>
              </a:ext>
            </a:extLst>
          </p:cNvPr>
          <p:cNvSpPr txBox="1"/>
          <p:nvPr/>
        </p:nvSpPr>
        <p:spPr>
          <a:xfrm>
            <a:off x="1003122" y="5481777"/>
            <a:ext cx="3272323" cy="1077218"/>
          </a:xfrm>
          <a:prstGeom prst="rect">
            <a:avLst/>
          </a:prstGeom>
          <a:noFill/>
        </p:spPr>
        <p:txBody>
          <a:bodyPr wrap="square" rtlCol="0">
            <a:spAutoFit/>
          </a:bodyPr>
          <a:lstStyle/>
          <a:p>
            <a:pPr algn="ctr"/>
            <a:r>
              <a:rPr lang="en-GB" sz="3200" b="1" dirty="0">
                <a:solidFill>
                  <a:srgbClr val="002060"/>
                </a:solidFill>
              </a:rPr>
              <a:t>lovely, beautiful</a:t>
            </a:r>
          </a:p>
        </p:txBody>
      </p:sp>
      <p:sp>
        <p:nvSpPr>
          <p:cNvPr id="53" name="TextBox 52">
            <a:extLst>
              <a:ext uri="{FF2B5EF4-FFF2-40B4-BE49-F238E27FC236}">
                <a16:creationId xmlns:a16="http://schemas.microsoft.com/office/drawing/2014/main" id="{D0549D2E-91E2-4DD9-983A-3BF5ABD740D0}"/>
              </a:ext>
            </a:extLst>
          </p:cNvPr>
          <p:cNvSpPr txBox="1"/>
          <p:nvPr/>
        </p:nvSpPr>
        <p:spPr>
          <a:xfrm>
            <a:off x="4397206" y="5481776"/>
            <a:ext cx="3272323" cy="584775"/>
          </a:xfrm>
          <a:prstGeom prst="rect">
            <a:avLst/>
          </a:prstGeom>
          <a:noFill/>
        </p:spPr>
        <p:txBody>
          <a:bodyPr wrap="square" rtlCol="0">
            <a:spAutoFit/>
          </a:bodyPr>
          <a:lstStyle/>
          <a:p>
            <a:pPr algn="ctr"/>
            <a:r>
              <a:rPr lang="en-GB" sz="3200" b="1" dirty="0">
                <a:solidFill>
                  <a:srgbClr val="002060"/>
                </a:solidFill>
              </a:rPr>
              <a:t>(the) town</a:t>
            </a:r>
          </a:p>
        </p:txBody>
      </p:sp>
      <p:sp>
        <p:nvSpPr>
          <p:cNvPr id="54" name="TextBox 53">
            <a:extLst>
              <a:ext uri="{FF2B5EF4-FFF2-40B4-BE49-F238E27FC236}">
                <a16:creationId xmlns:a16="http://schemas.microsoft.com/office/drawing/2014/main" id="{10C1A0A0-D8D2-487F-A994-32856EE809CE}"/>
              </a:ext>
            </a:extLst>
          </p:cNvPr>
          <p:cNvSpPr txBox="1"/>
          <p:nvPr/>
        </p:nvSpPr>
        <p:spPr>
          <a:xfrm>
            <a:off x="7831015" y="5463368"/>
            <a:ext cx="3272323" cy="1077218"/>
          </a:xfrm>
          <a:prstGeom prst="rect">
            <a:avLst/>
          </a:prstGeom>
          <a:noFill/>
        </p:spPr>
        <p:txBody>
          <a:bodyPr wrap="square" rtlCol="0">
            <a:spAutoFit/>
          </a:bodyPr>
          <a:lstStyle/>
          <a:p>
            <a:pPr algn="ctr"/>
            <a:r>
              <a:rPr lang="en-GB" sz="3200" b="1" dirty="0">
                <a:solidFill>
                  <a:srgbClr val="002060"/>
                </a:solidFill>
              </a:rPr>
              <a:t>to explain, explaining</a:t>
            </a:r>
          </a:p>
        </p:txBody>
      </p:sp>
      <p:sp>
        <p:nvSpPr>
          <p:cNvPr id="6" name="Rectangle 5">
            <a:extLst>
              <a:ext uri="{FF2B5EF4-FFF2-40B4-BE49-F238E27FC236}">
                <a16:creationId xmlns:a16="http://schemas.microsoft.com/office/drawing/2014/main" id="{D911B71F-7775-4276-A0D9-A794EA0473BB}"/>
              </a:ext>
            </a:extLst>
          </p:cNvPr>
          <p:cNvSpPr/>
          <p:nvPr/>
        </p:nvSpPr>
        <p:spPr>
          <a:xfrm>
            <a:off x="7838706" y="3422620"/>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E0B3B80A-CFC5-631D-D7CD-107AC906A11D}"/>
              </a:ext>
            </a:extLst>
          </p:cNvPr>
          <p:cNvSpPr/>
          <p:nvPr/>
        </p:nvSpPr>
        <p:spPr>
          <a:xfrm>
            <a:off x="4437590" y="1737755"/>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BE0DFDAD-239A-66C7-7B3B-705C96BEEE73}"/>
              </a:ext>
            </a:extLst>
          </p:cNvPr>
          <p:cNvSpPr/>
          <p:nvPr/>
        </p:nvSpPr>
        <p:spPr>
          <a:xfrm>
            <a:off x="7855758" y="5063283"/>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0BC070B-95A5-C716-DE2B-0A3ED731FF98}"/>
              </a:ext>
            </a:extLst>
          </p:cNvPr>
          <p:cNvSpPr/>
          <p:nvPr/>
        </p:nvSpPr>
        <p:spPr>
          <a:xfrm>
            <a:off x="1052784" y="3393919"/>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49965536-042A-667E-A1C2-BDB554D5E130}"/>
              </a:ext>
            </a:extLst>
          </p:cNvPr>
          <p:cNvSpPr txBox="1"/>
          <p:nvPr/>
        </p:nvSpPr>
        <p:spPr>
          <a:xfrm>
            <a:off x="3428412" y="917295"/>
            <a:ext cx="5355996" cy="584775"/>
          </a:xfrm>
          <a:prstGeom prst="rect">
            <a:avLst/>
          </a:prstGeom>
          <a:solidFill>
            <a:srgbClr val="FFD10D"/>
          </a:solidFill>
        </p:spPr>
        <p:txBody>
          <a:bodyPr wrap="square" rtlCol="0" anchor="ctr">
            <a:spAutoFit/>
          </a:bodyPr>
          <a:lstStyle/>
          <a:p>
            <a:pPr algn="ctr"/>
            <a:r>
              <a:rPr lang="en-GB" sz="3200" b="1" dirty="0" err="1">
                <a:solidFill>
                  <a:srgbClr val="002060"/>
                </a:solidFill>
              </a:rPr>
              <a:t>vierzehn</a:t>
            </a:r>
            <a:endParaRPr lang="en-GB" sz="3200" b="1" dirty="0">
              <a:solidFill>
                <a:srgbClr val="002060"/>
              </a:solidFill>
            </a:endParaRPr>
          </a:p>
        </p:txBody>
      </p:sp>
      <p:sp>
        <p:nvSpPr>
          <p:cNvPr id="32" name="Rectangle 31">
            <a:extLst>
              <a:ext uri="{FF2B5EF4-FFF2-40B4-BE49-F238E27FC236}">
                <a16:creationId xmlns:a16="http://schemas.microsoft.com/office/drawing/2014/main" id="{322C2F2A-A6B6-34CA-9D9B-807F25FED1FB}"/>
              </a:ext>
            </a:extLst>
          </p:cNvPr>
          <p:cNvSpPr/>
          <p:nvPr/>
        </p:nvSpPr>
        <p:spPr>
          <a:xfrm>
            <a:off x="7819833" y="1760419"/>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61A1AD0-0922-88C2-827F-EDA177DEE5AA}"/>
              </a:ext>
            </a:extLst>
          </p:cNvPr>
          <p:cNvSpPr txBox="1"/>
          <p:nvPr/>
        </p:nvSpPr>
        <p:spPr>
          <a:xfrm>
            <a:off x="3439419" y="852403"/>
            <a:ext cx="5355996" cy="584775"/>
          </a:xfrm>
          <a:prstGeom prst="rect">
            <a:avLst/>
          </a:prstGeom>
          <a:solidFill>
            <a:srgbClr val="FFD10D"/>
          </a:solidFill>
        </p:spPr>
        <p:txBody>
          <a:bodyPr wrap="square" rtlCol="0" anchor="ctr">
            <a:spAutoFit/>
          </a:bodyPr>
          <a:lstStyle/>
          <a:p>
            <a:pPr algn="ctr"/>
            <a:r>
              <a:rPr lang="en-GB" sz="3200" b="1" dirty="0" err="1">
                <a:solidFill>
                  <a:srgbClr val="002060"/>
                </a:solidFill>
              </a:rPr>
              <a:t>alles</a:t>
            </a:r>
            <a:endParaRPr lang="en-GB" sz="3200" b="1" dirty="0">
              <a:solidFill>
                <a:srgbClr val="002060"/>
              </a:solidFill>
            </a:endParaRPr>
          </a:p>
        </p:txBody>
      </p:sp>
      <p:sp>
        <p:nvSpPr>
          <p:cNvPr id="34" name="Rectangle 33">
            <a:extLst>
              <a:ext uri="{FF2B5EF4-FFF2-40B4-BE49-F238E27FC236}">
                <a16:creationId xmlns:a16="http://schemas.microsoft.com/office/drawing/2014/main" id="{C5027996-16D6-6827-85A4-51A142650EF7}"/>
              </a:ext>
            </a:extLst>
          </p:cNvPr>
          <p:cNvSpPr/>
          <p:nvPr/>
        </p:nvSpPr>
        <p:spPr>
          <a:xfrm>
            <a:off x="1023273" y="1730554"/>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96589031-0426-BEA4-615E-ABA4A4F71B9A}"/>
              </a:ext>
            </a:extLst>
          </p:cNvPr>
          <p:cNvSpPr txBox="1"/>
          <p:nvPr/>
        </p:nvSpPr>
        <p:spPr>
          <a:xfrm>
            <a:off x="3439419" y="873506"/>
            <a:ext cx="5355996" cy="584775"/>
          </a:xfrm>
          <a:prstGeom prst="rect">
            <a:avLst/>
          </a:prstGeom>
          <a:solidFill>
            <a:srgbClr val="FFD10D"/>
          </a:solidFill>
        </p:spPr>
        <p:txBody>
          <a:bodyPr wrap="square" rtlCol="0" anchor="ctr">
            <a:spAutoFit/>
          </a:bodyPr>
          <a:lstStyle/>
          <a:p>
            <a:pPr algn="ctr"/>
            <a:r>
              <a:rPr lang="en-US" sz="3200" b="1" dirty="0" err="1">
                <a:solidFill>
                  <a:srgbClr val="002060"/>
                </a:solidFill>
              </a:rPr>
              <a:t>nichts</a:t>
            </a:r>
            <a:endParaRPr lang="en-GB" sz="3200" b="1" dirty="0">
              <a:solidFill>
                <a:srgbClr val="002060"/>
              </a:solidFill>
            </a:endParaRPr>
          </a:p>
        </p:txBody>
      </p:sp>
      <p:sp>
        <p:nvSpPr>
          <p:cNvPr id="36" name="Rectangle 35">
            <a:extLst>
              <a:ext uri="{FF2B5EF4-FFF2-40B4-BE49-F238E27FC236}">
                <a16:creationId xmlns:a16="http://schemas.microsoft.com/office/drawing/2014/main" id="{1D3CA3B3-76D7-5252-0652-A43C54A6F889}"/>
              </a:ext>
            </a:extLst>
          </p:cNvPr>
          <p:cNvSpPr/>
          <p:nvPr/>
        </p:nvSpPr>
        <p:spPr>
          <a:xfrm>
            <a:off x="4417848" y="3391366"/>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324BE9E8-D035-1F43-33A2-B3E282DA5547}"/>
              </a:ext>
            </a:extLst>
          </p:cNvPr>
          <p:cNvSpPr txBox="1"/>
          <p:nvPr/>
        </p:nvSpPr>
        <p:spPr>
          <a:xfrm>
            <a:off x="3461432" y="899832"/>
            <a:ext cx="5355996" cy="584775"/>
          </a:xfrm>
          <a:prstGeom prst="rect">
            <a:avLst/>
          </a:prstGeom>
          <a:solidFill>
            <a:srgbClr val="FFD10D"/>
          </a:solidFill>
        </p:spPr>
        <p:txBody>
          <a:bodyPr wrap="square" rtlCol="0" anchor="ctr">
            <a:spAutoFit/>
          </a:bodyPr>
          <a:lstStyle/>
          <a:p>
            <a:pPr algn="ctr"/>
            <a:r>
              <a:rPr lang="en-US" sz="3200" b="1" dirty="0" err="1"/>
              <a:t>schön</a:t>
            </a:r>
            <a:endParaRPr lang="en-GB" sz="3200" b="1" dirty="0"/>
          </a:p>
        </p:txBody>
      </p:sp>
      <p:sp>
        <p:nvSpPr>
          <p:cNvPr id="41" name="Rectangle 40">
            <a:extLst>
              <a:ext uri="{FF2B5EF4-FFF2-40B4-BE49-F238E27FC236}">
                <a16:creationId xmlns:a16="http://schemas.microsoft.com/office/drawing/2014/main" id="{BC12013B-8AF4-399F-C86C-CE67357181E5}"/>
              </a:ext>
            </a:extLst>
          </p:cNvPr>
          <p:cNvSpPr/>
          <p:nvPr/>
        </p:nvSpPr>
        <p:spPr>
          <a:xfrm>
            <a:off x="1017228" y="5033261"/>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5B5C7D16-5B23-5815-1FDC-E821281A5F11}"/>
              </a:ext>
            </a:extLst>
          </p:cNvPr>
          <p:cNvSpPr txBox="1"/>
          <p:nvPr/>
        </p:nvSpPr>
        <p:spPr>
          <a:xfrm>
            <a:off x="3511189" y="878375"/>
            <a:ext cx="5355996" cy="584775"/>
          </a:xfrm>
          <a:prstGeom prst="rect">
            <a:avLst/>
          </a:prstGeom>
          <a:solidFill>
            <a:srgbClr val="FFD10D"/>
          </a:solidFill>
        </p:spPr>
        <p:txBody>
          <a:bodyPr wrap="square" rtlCol="0" anchor="ctr">
            <a:spAutoFit/>
          </a:bodyPr>
          <a:lstStyle/>
          <a:p>
            <a:pPr algn="ctr"/>
            <a:r>
              <a:rPr lang="en-US" sz="3200" b="1" dirty="0"/>
              <a:t>die Stadt</a:t>
            </a:r>
            <a:endParaRPr lang="en-GB" sz="3200" b="1" dirty="0"/>
          </a:p>
        </p:txBody>
      </p:sp>
      <p:sp>
        <p:nvSpPr>
          <p:cNvPr id="43" name="Rectangle 42">
            <a:extLst>
              <a:ext uri="{FF2B5EF4-FFF2-40B4-BE49-F238E27FC236}">
                <a16:creationId xmlns:a16="http://schemas.microsoft.com/office/drawing/2014/main" id="{2D6ABD7E-4CEF-9956-9D53-58EE86C0B460}"/>
              </a:ext>
            </a:extLst>
          </p:cNvPr>
          <p:cNvSpPr/>
          <p:nvPr/>
        </p:nvSpPr>
        <p:spPr>
          <a:xfrm>
            <a:off x="4426952" y="5058673"/>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67CE453-8210-BEA9-32B5-E27F8BF50381}"/>
              </a:ext>
            </a:extLst>
          </p:cNvPr>
          <p:cNvSpPr txBox="1"/>
          <p:nvPr/>
        </p:nvSpPr>
        <p:spPr>
          <a:xfrm>
            <a:off x="3472438" y="871949"/>
            <a:ext cx="5355996" cy="584775"/>
          </a:xfrm>
          <a:prstGeom prst="rect">
            <a:avLst/>
          </a:prstGeom>
          <a:solidFill>
            <a:srgbClr val="FFD10D"/>
          </a:solidFill>
        </p:spPr>
        <p:txBody>
          <a:bodyPr wrap="square" rtlCol="0" anchor="ctr">
            <a:spAutoFit/>
          </a:bodyPr>
          <a:lstStyle/>
          <a:p>
            <a:pPr algn="ctr"/>
            <a:r>
              <a:rPr lang="en-GB" sz="3200" b="1" dirty="0">
                <a:solidFill>
                  <a:srgbClr val="002060"/>
                </a:solidFill>
              </a:rPr>
              <a:t>die </a:t>
            </a:r>
            <a:r>
              <a:rPr lang="en-GB" sz="3200" b="1" dirty="0" err="1">
                <a:solidFill>
                  <a:srgbClr val="002060"/>
                </a:solidFill>
              </a:rPr>
              <a:t>Fahrräder</a:t>
            </a:r>
            <a:endParaRPr lang="en-GB" sz="3200" b="1" dirty="0">
              <a:solidFill>
                <a:srgbClr val="002060"/>
              </a:solidFill>
            </a:endParaRPr>
          </a:p>
        </p:txBody>
      </p:sp>
      <p:sp>
        <p:nvSpPr>
          <p:cNvPr id="25" name="TextBox 24">
            <a:extLst>
              <a:ext uri="{FF2B5EF4-FFF2-40B4-BE49-F238E27FC236}">
                <a16:creationId xmlns:a16="http://schemas.microsoft.com/office/drawing/2014/main" id="{D08CE1AE-1ED6-A83A-3514-7299D778C2BC}"/>
              </a:ext>
            </a:extLst>
          </p:cNvPr>
          <p:cNvSpPr txBox="1"/>
          <p:nvPr/>
        </p:nvSpPr>
        <p:spPr>
          <a:xfrm>
            <a:off x="3489176" y="812846"/>
            <a:ext cx="5355996" cy="584775"/>
          </a:xfrm>
          <a:prstGeom prst="rect">
            <a:avLst/>
          </a:prstGeom>
          <a:solidFill>
            <a:srgbClr val="FFD10D"/>
          </a:solidFill>
        </p:spPr>
        <p:txBody>
          <a:bodyPr wrap="square" rtlCol="0" anchor="ctr">
            <a:spAutoFit/>
          </a:bodyPr>
          <a:lstStyle/>
          <a:p>
            <a:pPr algn="ctr"/>
            <a:r>
              <a:rPr lang="en-US" sz="3200" b="1" dirty="0">
                <a:solidFill>
                  <a:srgbClr val="002060"/>
                </a:solidFill>
              </a:rPr>
              <a:t>das </a:t>
            </a:r>
            <a:r>
              <a:rPr lang="en-US" sz="3200" b="1" dirty="0" err="1">
                <a:solidFill>
                  <a:srgbClr val="002060"/>
                </a:solidFill>
              </a:rPr>
              <a:t>Mädchen</a:t>
            </a:r>
            <a:endParaRPr lang="en-GB" sz="3200" b="1" dirty="0">
              <a:solidFill>
                <a:srgbClr val="002060"/>
              </a:solidFill>
            </a:endParaRPr>
          </a:p>
        </p:txBody>
      </p:sp>
      <p:sp>
        <p:nvSpPr>
          <p:cNvPr id="27" name="TextBox 26">
            <a:extLst>
              <a:ext uri="{FF2B5EF4-FFF2-40B4-BE49-F238E27FC236}">
                <a16:creationId xmlns:a16="http://schemas.microsoft.com/office/drawing/2014/main" id="{4F8D62C9-022B-B31B-545E-0F6A3FDF903D}"/>
              </a:ext>
            </a:extLst>
          </p:cNvPr>
          <p:cNvSpPr txBox="1"/>
          <p:nvPr/>
        </p:nvSpPr>
        <p:spPr>
          <a:xfrm>
            <a:off x="3491814" y="852402"/>
            <a:ext cx="5355996" cy="584775"/>
          </a:xfrm>
          <a:prstGeom prst="rect">
            <a:avLst/>
          </a:prstGeom>
          <a:solidFill>
            <a:srgbClr val="FFD10D"/>
          </a:solidFill>
        </p:spPr>
        <p:txBody>
          <a:bodyPr wrap="square" rtlCol="0" anchor="ctr">
            <a:spAutoFit/>
          </a:bodyPr>
          <a:lstStyle/>
          <a:p>
            <a:pPr algn="ctr"/>
            <a:r>
              <a:rPr lang="en-GB" sz="3200" b="1" dirty="0" err="1">
                <a:solidFill>
                  <a:srgbClr val="002060"/>
                </a:solidFill>
              </a:rPr>
              <a:t>erklären</a:t>
            </a:r>
            <a:endParaRPr lang="en-GB" sz="3200" b="1" dirty="0">
              <a:solidFill>
                <a:srgbClr val="002060"/>
              </a:solidFill>
            </a:endParaRPr>
          </a:p>
        </p:txBody>
      </p:sp>
    </p:spTree>
    <p:extLst>
      <p:ext uri="{BB962C8B-B14F-4D97-AF65-F5344CB8AC3E}">
        <p14:creationId xmlns:p14="http://schemas.microsoft.com/office/powerpoint/2010/main" val="82819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circle(out)">
                                      <p:cBhvr>
                                        <p:cTn id="7" dur="20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ou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circle(out)">
                                      <p:cBhvr>
                                        <p:cTn id="17" dur="2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circle(out)">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ircle(out)">
                                      <p:cBhvr>
                                        <p:cTn id="27" dur="20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circle(out)">
                                      <p:cBhvr>
                                        <p:cTn id="32" dur="20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32"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circle(out)">
                                      <p:cBhvr>
                                        <p:cTn id="37" dur="20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circle(out)">
                                      <p:cBhvr>
                                        <p:cTn id="42" dur="20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32"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circle(out)">
                                      <p:cBhvr>
                                        <p:cTn id="47" dur="20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32"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circle(out)">
                                      <p:cBhvr>
                                        <p:cTn id="52" dur="2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32"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circle(out)">
                                      <p:cBhvr>
                                        <p:cTn id="57" dur="20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circle(out)">
                                      <p:cBhvr>
                                        <p:cTn id="62" dur="20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32"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circle(out)">
                                      <p:cBhvr>
                                        <p:cTn id="67" dur="20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32"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circle(out)">
                                      <p:cBhvr>
                                        <p:cTn id="72" dur="20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32"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circle(out)">
                                      <p:cBhvr>
                                        <p:cTn id="77" dur="2000"/>
                                        <p:tgtEl>
                                          <p:spTgt spid="25"/>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32"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circle(out)">
                                      <p:cBhvr>
                                        <p:cTn id="82" dur="20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32"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circle(out)">
                                      <p:cBhvr>
                                        <p:cTn id="87" dur="20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32"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circle(out)">
                                      <p:cBhvr>
                                        <p:cTn id="9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6" grpId="0" animBg="1"/>
      <p:bldP spid="26" grpId="0" animBg="1"/>
      <p:bldP spid="28" grpId="0" animBg="1"/>
      <p:bldP spid="30" grpId="0" animBg="1"/>
      <p:bldP spid="31" grpId="0" animBg="1"/>
      <p:bldP spid="32" grpId="0" animBg="1"/>
      <p:bldP spid="33" grpId="0" animBg="1"/>
      <p:bldP spid="34" grpId="0" animBg="1"/>
      <p:bldP spid="35" grpId="0" animBg="1"/>
      <p:bldP spid="36" grpId="0" animBg="1"/>
      <p:bldP spid="37" grpId="0" animBg="1"/>
      <p:bldP spid="41" grpId="0" animBg="1"/>
      <p:bldP spid="42" grpId="0" animBg="1"/>
      <p:bldP spid="43" grpId="0" animBg="1"/>
      <p:bldP spid="29" grpId="0" animBg="1"/>
      <p:bldP spid="25"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22" name="Speech Bubble: Rectangle with Corners Rounded 21">
            <a:extLst>
              <a:ext uri="{FF2B5EF4-FFF2-40B4-BE49-F238E27FC236}">
                <a16:creationId xmlns:a16="http://schemas.microsoft.com/office/drawing/2014/main" id="{6DB3918C-D9FA-424B-B34A-BF79C4513D2B}"/>
              </a:ext>
            </a:extLst>
          </p:cNvPr>
          <p:cNvSpPr/>
          <p:nvPr/>
        </p:nvSpPr>
        <p:spPr>
          <a:xfrm>
            <a:off x="1003122" y="204077"/>
            <a:ext cx="465912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01" y="33892"/>
            <a:ext cx="914400" cy="914400"/>
          </a:xfrm>
          <a:prstGeom prst="rect">
            <a:avLst/>
          </a:prstGeom>
        </p:spPr>
      </p:pic>
      <p:sp>
        <p:nvSpPr>
          <p:cNvPr id="24" name="Google Shape;108;p3">
            <a:extLst>
              <a:ext uri="{FF2B5EF4-FFF2-40B4-BE49-F238E27FC236}">
                <a16:creationId xmlns:a16="http://schemas.microsoft.com/office/drawing/2014/main" id="{3B09A5CC-ABD3-4D45-BAFF-ACCA457248C2}"/>
              </a:ext>
            </a:extLst>
          </p:cNvPr>
          <p:cNvSpPr txBox="1"/>
          <p:nvPr/>
        </p:nvSpPr>
        <p:spPr>
          <a:xfrm>
            <a:off x="1035565" y="205121"/>
            <a:ext cx="46266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Was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das auf Deutsch?</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38" name="Table 38">
            <a:extLst>
              <a:ext uri="{FF2B5EF4-FFF2-40B4-BE49-F238E27FC236}">
                <a16:creationId xmlns:a16="http://schemas.microsoft.com/office/drawing/2014/main" id="{F10931FF-5262-4250-9309-6312F34C5E77}"/>
              </a:ext>
            </a:extLst>
          </p:cNvPr>
          <p:cNvGraphicFramePr>
            <a:graphicFrameLocks noGrp="1"/>
          </p:cNvGraphicFramePr>
          <p:nvPr>
            <p:extLst>
              <p:ext uri="{D42A27DB-BD31-4B8C-83A1-F6EECF244321}">
                <p14:modId xmlns:p14="http://schemas.microsoft.com/office/powerpoint/2010/main" val="2958339115"/>
              </p:ext>
            </p:extLst>
          </p:nvPr>
        </p:nvGraphicFramePr>
        <p:xfrm>
          <a:off x="1003122" y="1645876"/>
          <a:ext cx="10231572" cy="4972266"/>
        </p:xfrm>
        <a:graphic>
          <a:graphicData uri="http://schemas.openxmlformats.org/drawingml/2006/table">
            <a:tbl>
              <a:tblPr firstRow="1" bandRow="1">
                <a:tableStyleId>{5940675A-B579-460E-94D1-54222C63F5DA}</a:tableStyleId>
              </a:tblPr>
              <a:tblGrid>
                <a:gridCol w="3410524">
                  <a:extLst>
                    <a:ext uri="{9D8B030D-6E8A-4147-A177-3AD203B41FA5}">
                      <a16:colId xmlns:a16="http://schemas.microsoft.com/office/drawing/2014/main" val="675467513"/>
                    </a:ext>
                  </a:extLst>
                </a:gridCol>
                <a:gridCol w="3410524">
                  <a:extLst>
                    <a:ext uri="{9D8B030D-6E8A-4147-A177-3AD203B41FA5}">
                      <a16:colId xmlns:a16="http://schemas.microsoft.com/office/drawing/2014/main" val="2476820774"/>
                    </a:ext>
                  </a:extLst>
                </a:gridCol>
                <a:gridCol w="3410524">
                  <a:extLst>
                    <a:ext uri="{9D8B030D-6E8A-4147-A177-3AD203B41FA5}">
                      <a16:colId xmlns:a16="http://schemas.microsoft.com/office/drawing/2014/main" val="403662420"/>
                    </a:ext>
                  </a:extLst>
                </a:gridCol>
              </a:tblGrid>
              <a:tr h="1657422">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727441391"/>
                  </a:ext>
                </a:extLst>
              </a:tr>
              <a:tr h="1657422">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50897450"/>
                  </a:ext>
                </a:extLst>
              </a:tr>
              <a:tr h="1657422">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923264357"/>
                  </a:ext>
                </a:extLst>
              </a:tr>
            </a:tbl>
          </a:graphicData>
        </a:graphic>
      </p:graphicFrame>
      <p:sp>
        <p:nvSpPr>
          <p:cNvPr id="39" name="TextBox 38">
            <a:extLst>
              <a:ext uri="{FF2B5EF4-FFF2-40B4-BE49-F238E27FC236}">
                <a16:creationId xmlns:a16="http://schemas.microsoft.com/office/drawing/2014/main" id="{5DCF8E43-6922-407D-9AF1-7C9C84C6A847}"/>
              </a:ext>
            </a:extLst>
          </p:cNvPr>
          <p:cNvSpPr txBox="1"/>
          <p:nvPr/>
        </p:nvSpPr>
        <p:spPr>
          <a:xfrm>
            <a:off x="3091839" y="910771"/>
            <a:ext cx="5355996" cy="584775"/>
          </a:xfrm>
          <a:prstGeom prst="rect">
            <a:avLst/>
          </a:prstGeom>
          <a:solidFill>
            <a:srgbClr val="FFD10D"/>
          </a:solidFill>
        </p:spPr>
        <p:txBody>
          <a:bodyPr wrap="square" rtlCol="0" anchor="ctr">
            <a:spAutoFit/>
          </a:bodyPr>
          <a:lstStyle/>
          <a:p>
            <a:pPr algn="ctr"/>
            <a:r>
              <a:rPr lang="en-GB" sz="3200" b="1" dirty="0"/>
              <a:t>(the) country, countryside</a:t>
            </a:r>
          </a:p>
        </p:txBody>
      </p:sp>
      <p:sp>
        <p:nvSpPr>
          <p:cNvPr id="40" name="TextBox 39">
            <a:extLst>
              <a:ext uri="{FF2B5EF4-FFF2-40B4-BE49-F238E27FC236}">
                <a16:creationId xmlns:a16="http://schemas.microsoft.com/office/drawing/2014/main" id="{861B0BC2-7499-4788-BE77-75457F87C47B}"/>
              </a:ext>
            </a:extLst>
          </p:cNvPr>
          <p:cNvSpPr txBox="1"/>
          <p:nvPr/>
        </p:nvSpPr>
        <p:spPr>
          <a:xfrm>
            <a:off x="974801" y="1685990"/>
            <a:ext cx="3272323" cy="584775"/>
          </a:xfrm>
          <a:prstGeom prst="rect">
            <a:avLst/>
          </a:prstGeom>
          <a:noFill/>
        </p:spPr>
        <p:txBody>
          <a:bodyPr wrap="square" rtlCol="0">
            <a:spAutoFit/>
          </a:bodyPr>
          <a:lstStyle/>
          <a:p>
            <a:pPr algn="ctr"/>
            <a:r>
              <a:rPr lang="en-GB" sz="3200" b="1" dirty="0">
                <a:solidFill>
                  <a:srgbClr val="002060"/>
                </a:solidFill>
              </a:rPr>
              <a:t>das Geld</a:t>
            </a:r>
          </a:p>
        </p:txBody>
      </p:sp>
      <p:sp>
        <p:nvSpPr>
          <p:cNvPr id="47" name="TextBox 46">
            <a:extLst>
              <a:ext uri="{FF2B5EF4-FFF2-40B4-BE49-F238E27FC236}">
                <a16:creationId xmlns:a16="http://schemas.microsoft.com/office/drawing/2014/main" id="{E5A88A0C-4EC5-4221-905C-B61B17DF9CA2}"/>
              </a:ext>
            </a:extLst>
          </p:cNvPr>
          <p:cNvSpPr txBox="1"/>
          <p:nvPr/>
        </p:nvSpPr>
        <p:spPr>
          <a:xfrm>
            <a:off x="4430076" y="1673782"/>
            <a:ext cx="3272323" cy="584775"/>
          </a:xfrm>
          <a:prstGeom prst="rect">
            <a:avLst/>
          </a:prstGeom>
          <a:noFill/>
        </p:spPr>
        <p:txBody>
          <a:bodyPr wrap="square" rtlCol="0">
            <a:spAutoFit/>
          </a:bodyPr>
          <a:lstStyle/>
          <a:p>
            <a:pPr algn="ctr"/>
            <a:r>
              <a:rPr lang="en-GB" sz="3200" b="1" dirty="0">
                <a:solidFill>
                  <a:srgbClr val="002060"/>
                </a:solidFill>
              </a:rPr>
              <a:t>das Essen</a:t>
            </a:r>
          </a:p>
        </p:txBody>
      </p:sp>
      <p:sp>
        <p:nvSpPr>
          <p:cNvPr id="48" name="TextBox 47">
            <a:extLst>
              <a:ext uri="{FF2B5EF4-FFF2-40B4-BE49-F238E27FC236}">
                <a16:creationId xmlns:a16="http://schemas.microsoft.com/office/drawing/2014/main" id="{3F38863B-0E21-4D37-9002-6C0F6D8A03BC}"/>
              </a:ext>
            </a:extLst>
          </p:cNvPr>
          <p:cNvSpPr txBox="1"/>
          <p:nvPr/>
        </p:nvSpPr>
        <p:spPr>
          <a:xfrm>
            <a:off x="7896326" y="1480030"/>
            <a:ext cx="3272323" cy="1077218"/>
          </a:xfrm>
          <a:prstGeom prst="rect">
            <a:avLst/>
          </a:prstGeom>
          <a:noFill/>
        </p:spPr>
        <p:txBody>
          <a:bodyPr wrap="square" rtlCol="0">
            <a:spAutoFit/>
          </a:bodyPr>
          <a:lstStyle/>
          <a:p>
            <a:pPr algn="ctr"/>
            <a:r>
              <a:rPr lang="en-GB" sz="3200" b="1" dirty="0">
                <a:solidFill>
                  <a:srgbClr val="002060"/>
                </a:solidFill>
              </a:rPr>
              <a:t>das </a:t>
            </a:r>
            <a:r>
              <a:rPr lang="en-GB" sz="3200" b="1" dirty="0" err="1">
                <a:solidFill>
                  <a:srgbClr val="002060"/>
                </a:solidFill>
              </a:rPr>
              <a:t>Schwimmbad</a:t>
            </a:r>
            <a:endParaRPr lang="en-GB" sz="3200" b="1" dirty="0">
              <a:solidFill>
                <a:srgbClr val="002060"/>
              </a:solidFill>
            </a:endParaRPr>
          </a:p>
        </p:txBody>
      </p:sp>
      <p:sp>
        <p:nvSpPr>
          <p:cNvPr id="49" name="TextBox 48">
            <a:extLst>
              <a:ext uri="{FF2B5EF4-FFF2-40B4-BE49-F238E27FC236}">
                <a16:creationId xmlns:a16="http://schemas.microsoft.com/office/drawing/2014/main" id="{789D61C8-D63D-4464-A25C-5E937132CA1E}"/>
              </a:ext>
            </a:extLst>
          </p:cNvPr>
          <p:cNvSpPr txBox="1"/>
          <p:nvPr/>
        </p:nvSpPr>
        <p:spPr>
          <a:xfrm>
            <a:off x="1003122" y="3364894"/>
            <a:ext cx="3272323" cy="584775"/>
          </a:xfrm>
          <a:prstGeom prst="rect">
            <a:avLst/>
          </a:prstGeom>
          <a:noFill/>
        </p:spPr>
        <p:txBody>
          <a:bodyPr wrap="square" rtlCol="0">
            <a:spAutoFit/>
          </a:bodyPr>
          <a:lstStyle/>
          <a:p>
            <a:pPr algn="ctr"/>
            <a:r>
              <a:rPr lang="en-GB" sz="3200" b="1" dirty="0">
                <a:solidFill>
                  <a:srgbClr val="002060"/>
                </a:solidFill>
              </a:rPr>
              <a:t>das Land</a:t>
            </a:r>
          </a:p>
        </p:txBody>
      </p:sp>
      <p:sp>
        <p:nvSpPr>
          <p:cNvPr id="50" name="TextBox 49">
            <a:extLst>
              <a:ext uri="{FF2B5EF4-FFF2-40B4-BE49-F238E27FC236}">
                <a16:creationId xmlns:a16="http://schemas.microsoft.com/office/drawing/2014/main" id="{93709A0A-BE90-42BD-A4FF-42B1703A4E88}"/>
              </a:ext>
            </a:extLst>
          </p:cNvPr>
          <p:cNvSpPr txBox="1"/>
          <p:nvPr/>
        </p:nvSpPr>
        <p:spPr>
          <a:xfrm>
            <a:off x="4417068" y="3338494"/>
            <a:ext cx="3272323" cy="584775"/>
          </a:xfrm>
          <a:prstGeom prst="rect">
            <a:avLst/>
          </a:prstGeom>
          <a:noFill/>
        </p:spPr>
        <p:txBody>
          <a:bodyPr wrap="square" rtlCol="0">
            <a:spAutoFit/>
          </a:bodyPr>
          <a:lstStyle/>
          <a:p>
            <a:pPr algn="ctr"/>
            <a:r>
              <a:rPr lang="en-GB" sz="3200" b="1" dirty="0">
                <a:solidFill>
                  <a:srgbClr val="002060"/>
                </a:solidFill>
              </a:rPr>
              <a:t>der </a:t>
            </a:r>
            <a:r>
              <a:rPr lang="en-GB" sz="3200" b="1" dirty="0" err="1">
                <a:solidFill>
                  <a:srgbClr val="002060"/>
                </a:solidFill>
              </a:rPr>
              <a:t>Käse</a:t>
            </a:r>
            <a:endParaRPr lang="en-GB" sz="3200" b="1" dirty="0">
              <a:solidFill>
                <a:srgbClr val="002060"/>
              </a:solidFill>
            </a:endParaRPr>
          </a:p>
        </p:txBody>
      </p:sp>
      <p:sp>
        <p:nvSpPr>
          <p:cNvPr id="51" name="TextBox 50">
            <a:extLst>
              <a:ext uri="{FF2B5EF4-FFF2-40B4-BE49-F238E27FC236}">
                <a16:creationId xmlns:a16="http://schemas.microsoft.com/office/drawing/2014/main" id="{AC2E6601-221D-4A06-B49E-5A13A89967D7}"/>
              </a:ext>
            </a:extLst>
          </p:cNvPr>
          <p:cNvSpPr txBox="1"/>
          <p:nvPr/>
        </p:nvSpPr>
        <p:spPr>
          <a:xfrm>
            <a:off x="7831014" y="3320616"/>
            <a:ext cx="3272323" cy="584775"/>
          </a:xfrm>
          <a:prstGeom prst="rect">
            <a:avLst/>
          </a:prstGeom>
          <a:noFill/>
        </p:spPr>
        <p:txBody>
          <a:bodyPr wrap="square" rtlCol="0">
            <a:spAutoFit/>
          </a:bodyPr>
          <a:lstStyle/>
          <a:p>
            <a:pPr algn="ctr"/>
            <a:r>
              <a:rPr lang="en-US" sz="3200" b="1" dirty="0">
                <a:solidFill>
                  <a:srgbClr val="002060"/>
                </a:solidFill>
              </a:rPr>
              <a:t>die Sachen</a:t>
            </a:r>
            <a:endParaRPr lang="en-GB" sz="3200" b="1" dirty="0">
              <a:solidFill>
                <a:srgbClr val="002060"/>
              </a:solidFill>
            </a:endParaRPr>
          </a:p>
        </p:txBody>
      </p:sp>
      <p:sp>
        <p:nvSpPr>
          <p:cNvPr id="52" name="TextBox 51">
            <a:extLst>
              <a:ext uri="{FF2B5EF4-FFF2-40B4-BE49-F238E27FC236}">
                <a16:creationId xmlns:a16="http://schemas.microsoft.com/office/drawing/2014/main" id="{3B100F61-6D1B-4E44-AD06-00D26E74F8B1}"/>
              </a:ext>
            </a:extLst>
          </p:cNvPr>
          <p:cNvSpPr txBox="1"/>
          <p:nvPr/>
        </p:nvSpPr>
        <p:spPr>
          <a:xfrm>
            <a:off x="1003122" y="4991518"/>
            <a:ext cx="3272323" cy="584775"/>
          </a:xfrm>
          <a:prstGeom prst="rect">
            <a:avLst/>
          </a:prstGeom>
          <a:noFill/>
        </p:spPr>
        <p:txBody>
          <a:bodyPr wrap="square" rtlCol="0">
            <a:spAutoFit/>
          </a:bodyPr>
          <a:lstStyle/>
          <a:p>
            <a:pPr algn="ctr"/>
            <a:r>
              <a:rPr lang="en-GB" sz="3200" b="1" dirty="0">
                <a:solidFill>
                  <a:srgbClr val="002060"/>
                </a:solidFill>
              </a:rPr>
              <a:t>das Eis</a:t>
            </a:r>
          </a:p>
        </p:txBody>
      </p:sp>
      <p:sp>
        <p:nvSpPr>
          <p:cNvPr id="53" name="TextBox 52">
            <a:extLst>
              <a:ext uri="{FF2B5EF4-FFF2-40B4-BE49-F238E27FC236}">
                <a16:creationId xmlns:a16="http://schemas.microsoft.com/office/drawing/2014/main" id="{D0549D2E-91E2-4DD9-983A-3BF5ABD740D0}"/>
              </a:ext>
            </a:extLst>
          </p:cNvPr>
          <p:cNvSpPr txBox="1"/>
          <p:nvPr/>
        </p:nvSpPr>
        <p:spPr>
          <a:xfrm>
            <a:off x="4391301" y="4962475"/>
            <a:ext cx="3272323" cy="584775"/>
          </a:xfrm>
          <a:prstGeom prst="rect">
            <a:avLst/>
          </a:prstGeom>
          <a:noFill/>
        </p:spPr>
        <p:txBody>
          <a:bodyPr wrap="square" rtlCol="0">
            <a:spAutoFit/>
          </a:bodyPr>
          <a:lstStyle/>
          <a:p>
            <a:pPr algn="ctr"/>
            <a:r>
              <a:rPr lang="en-GB" sz="3200" b="1" dirty="0">
                <a:solidFill>
                  <a:srgbClr val="002060"/>
                </a:solidFill>
              </a:rPr>
              <a:t>der See</a:t>
            </a:r>
          </a:p>
        </p:txBody>
      </p:sp>
      <p:sp>
        <p:nvSpPr>
          <p:cNvPr id="54" name="TextBox 53">
            <a:extLst>
              <a:ext uri="{FF2B5EF4-FFF2-40B4-BE49-F238E27FC236}">
                <a16:creationId xmlns:a16="http://schemas.microsoft.com/office/drawing/2014/main" id="{10C1A0A0-D8D2-487F-A994-32856EE809CE}"/>
              </a:ext>
            </a:extLst>
          </p:cNvPr>
          <p:cNvSpPr txBox="1"/>
          <p:nvPr/>
        </p:nvSpPr>
        <p:spPr>
          <a:xfrm>
            <a:off x="7689391" y="4953836"/>
            <a:ext cx="3272323" cy="584775"/>
          </a:xfrm>
          <a:prstGeom prst="rect">
            <a:avLst/>
          </a:prstGeom>
          <a:noFill/>
        </p:spPr>
        <p:txBody>
          <a:bodyPr wrap="square" rtlCol="0">
            <a:spAutoFit/>
          </a:bodyPr>
          <a:lstStyle/>
          <a:p>
            <a:pPr algn="ctr"/>
            <a:r>
              <a:rPr lang="en-US" sz="3200" b="1" dirty="0" err="1">
                <a:solidFill>
                  <a:srgbClr val="002060"/>
                </a:solidFill>
              </a:rPr>
              <a:t>Österreich</a:t>
            </a:r>
            <a:endParaRPr lang="en-GB" sz="3200" b="1" dirty="0">
              <a:solidFill>
                <a:srgbClr val="002060"/>
              </a:solidFill>
            </a:endParaRPr>
          </a:p>
        </p:txBody>
      </p:sp>
      <p:sp>
        <p:nvSpPr>
          <p:cNvPr id="33" name="TextBox 32">
            <a:extLst>
              <a:ext uri="{FF2B5EF4-FFF2-40B4-BE49-F238E27FC236}">
                <a16:creationId xmlns:a16="http://schemas.microsoft.com/office/drawing/2014/main" id="{51BBEA29-4470-F784-5EFB-2FC2F72C6971}"/>
              </a:ext>
            </a:extLst>
          </p:cNvPr>
          <p:cNvSpPr txBox="1"/>
          <p:nvPr/>
        </p:nvSpPr>
        <p:spPr>
          <a:xfrm>
            <a:off x="3106183" y="919508"/>
            <a:ext cx="5355996" cy="584775"/>
          </a:xfrm>
          <a:prstGeom prst="rect">
            <a:avLst/>
          </a:prstGeom>
          <a:solidFill>
            <a:srgbClr val="FFD10D"/>
          </a:solidFill>
        </p:spPr>
        <p:txBody>
          <a:bodyPr wrap="square" rtlCol="0" anchor="ctr">
            <a:spAutoFit/>
          </a:bodyPr>
          <a:lstStyle/>
          <a:p>
            <a:pPr algn="ctr"/>
            <a:r>
              <a:rPr lang="en-GB" sz="3200" b="1" dirty="0"/>
              <a:t>(the) swimming pool</a:t>
            </a:r>
          </a:p>
        </p:txBody>
      </p:sp>
      <p:sp>
        <p:nvSpPr>
          <p:cNvPr id="34" name="TextBox 33">
            <a:extLst>
              <a:ext uri="{FF2B5EF4-FFF2-40B4-BE49-F238E27FC236}">
                <a16:creationId xmlns:a16="http://schemas.microsoft.com/office/drawing/2014/main" id="{E1D386BE-1CDA-C7E1-D0FF-221D692F2C57}"/>
              </a:ext>
            </a:extLst>
          </p:cNvPr>
          <p:cNvSpPr txBox="1"/>
          <p:nvPr/>
        </p:nvSpPr>
        <p:spPr>
          <a:xfrm>
            <a:off x="3102846" y="909787"/>
            <a:ext cx="5355996" cy="584775"/>
          </a:xfrm>
          <a:prstGeom prst="rect">
            <a:avLst/>
          </a:prstGeom>
          <a:solidFill>
            <a:srgbClr val="FFD10D"/>
          </a:solidFill>
        </p:spPr>
        <p:txBody>
          <a:bodyPr wrap="square" rtlCol="0" anchor="ctr">
            <a:spAutoFit/>
          </a:bodyPr>
          <a:lstStyle/>
          <a:p>
            <a:pPr algn="ctr"/>
            <a:r>
              <a:rPr lang="en-GB" sz="3200" b="1" dirty="0"/>
              <a:t>(the) money</a:t>
            </a:r>
          </a:p>
        </p:txBody>
      </p:sp>
      <p:sp>
        <p:nvSpPr>
          <p:cNvPr id="35" name="TextBox 34">
            <a:extLst>
              <a:ext uri="{FF2B5EF4-FFF2-40B4-BE49-F238E27FC236}">
                <a16:creationId xmlns:a16="http://schemas.microsoft.com/office/drawing/2014/main" id="{F4608809-0CFE-689A-2A63-F97AABAFA84A}"/>
              </a:ext>
            </a:extLst>
          </p:cNvPr>
          <p:cNvSpPr txBox="1"/>
          <p:nvPr/>
        </p:nvSpPr>
        <p:spPr>
          <a:xfrm>
            <a:off x="3084170" y="882402"/>
            <a:ext cx="5355996" cy="584775"/>
          </a:xfrm>
          <a:prstGeom prst="rect">
            <a:avLst/>
          </a:prstGeom>
          <a:solidFill>
            <a:srgbClr val="FFD10D"/>
          </a:solidFill>
        </p:spPr>
        <p:txBody>
          <a:bodyPr wrap="square" rtlCol="0" anchor="ctr">
            <a:spAutoFit/>
          </a:bodyPr>
          <a:lstStyle/>
          <a:p>
            <a:pPr algn="ctr"/>
            <a:r>
              <a:rPr lang="en-GB" sz="3200" b="1" dirty="0"/>
              <a:t>(the) things</a:t>
            </a:r>
          </a:p>
        </p:txBody>
      </p:sp>
      <p:sp>
        <p:nvSpPr>
          <p:cNvPr id="36" name="TextBox 35">
            <a:extLst>
              <a:ext uri="{FF2B5EF4-FFF2-40B4-BE49-F238E27FC236}">
                <a16:creationId xmlns:a16="http://schemas.microsoft.com/office/drawing/2014/main" id="{F623C7A7-AAA2-4B5F-A592-47D20BB3869D}"/>
              </a:ext>
            </a:extLst>
          </p:cNvPr>
          <p:cNvSpPr txBox="1"/>
          <p:nvPr/>
        </p:nvSpPr>
        <p:spPr>
          <a:xfrm>
            <a:off x="3106183" y="922088"/>
            <a:ext cx="5355996" cy="584775"/>
          </a:xfrm>
          <a:prstGeom prst="rect">
            <a:avLst/>
          </a:prstGeom>
          <a:solidFill>
            <a:srgbClr val="FFD10D"/>
          </a:solidFill>
        </p:spPr>
        <p:txBody>
          <a:bodyPr wrap="square" rtlCol="0" anchor="ctr">
            <a:spAutoFit/>
          </a:bodyPr>
          <a:lstStyle/>
          <a:p>
            <a:pPr algn="ctr"/>
            <a:r>
              <a:rPr lang="en-GB" sz="3200" b="1" dirty="0"/>
              <a:t>(the) lake</a:t>
            </a:r>
          </a:p>
        </p:txBody>
      </p:sp>
      <p:sp>
        <p:nvSpPr>
          <p:cNvPr id="37" name="TextBox 36">
            <a:extLst>
              <a:ext uri="{FF2B5EF4-FFF2-40B4-BE49-F238E27FC236}">
                <a16:creationId xmlns:a16="http://schemas.microsoft.com/office/drawing/2014/main" id="{4F547B82-B9D3-E768-F71E-EEDC4E801CE9}"/>
              </a:ext>
            </a:extLst>
          </p:cNvPr>
          <p:cNvSpPr txBox="1"/>
          <p:nvPr/>
        </p:nvSpPr>
        <p:spPr>
          <a:xfrm>
            <a:off x="3099650" y="909787"/>
            <a:ext cx="5355996" cy="584775"/>
          </a:xfrm>
          <a:prstGeom prst="rect">
            <a:avLst/>
          </a:prstGeom>
          <a:solidFill>
            <a:srgbClr val="FFD10D"/>
          </a:solidFill>
        </p:spPr>
        <p:txBody>
          <a:bodyPr wrap="square" rtlCol="0" anchor="ctr">
            <a:spAutoFit/>
          </a:bodyPr>
          <a:lstStyle/>
          <a:p>
            <a:pPr algn="ctr"/>
            <a:r>
              <a:rPr lang="en-GB" sz="3200" b="1" dirty="0"/>
              <a:t>Austria</a:t>
            </a:r>
          </a:p>
        </p:txBody>
      </p:sp>
      <p:sp>
        <p:nvSpPr>
          <p:cNvPr id="41" name="TextBox 40">
            <a:extLst>
              <a:ext uri="{FF2B5EF4-FFF2-40B4-BE49-F238E27FC236}">
                <a16:creationId xmlns:a16="http://schemas.microsoft.com/office/drawing/2014/main" id="{F3716B8F-6BE5-4489-2FE4-31F365439CF9}"/>
              </a:ext>
            </a:extLst>
          </p:cNvPr>
          <p:cNvSpPr txBox="1"/>
          <p:nvPr/>
        </p:nvSpPr>
        <p:spPr>
          <a:xfrm>
            <a:off x="3108420" y="920040"/>
            <a:ext cx="5355996" cy="584775"/>
          </a:xfrm>
          <a:prstGeom prst="rect">
            <a:avLst/>
          </a:prstGeom>
          <a:solidFill>
            <a:srgbClr val="FFD10D"/>
          </a:solidFill>
        </p:spPr>
        <p:txBody>
          <a:bodyPr wrap="square" rtlCol="0" anchor="ctr">
            <a:spAutoFit/>
          </a:bodyPr>
          <a:lstStyle/>
          <a:p>
            <a:pPr algn="ctr"/>
            <a:r>
              <a:rPr lang="en-GB" sz="3200" b="1" dirty="0"/>
              <a:t>(the) cheese</a:t>
            </a:r>
          </a:p>
        </p:txBody>
      </p:sp>
      <p:sp>
        <p:nvSpPr>
          <p:cNvPr id="42" name="TextBox 41">
            <a:extLst>
              <a:ext uri="{FF2B5EF4-FFF2-40B4-BE49-F238E27FC236}">
                <a16:creationId xmlns:a16="http://schemas.microsoft.com/office/drawing/2014/main" id="{7191D575-BA17-5D63-F7D8-651FB8674F80}"/>
              </a:ext>
            </a:extLst>
          </p:cNvPr>
          <p:cNvSpPr txBox="1"/>
          <p:nvPr/>
        </p:nvSpPr>
        <p:spPr>
          <a:xfrm>
            <a:off x="3108420" y="897486"/>
            <a:ext cx="5355996" cy="584775"/>
          </a:xfrm>
          <a:prstGeom prst="rect">
            <a:avLst/>
          </a:prstGeom>
          <a:solidFill>
            <a:srgbClr val="FFD10D"/>
          </a:solidFill>
        </p:spPr>
        <p:txBody>
          <a:bodyPr wrap="square" rtlCol="0" anchor="ctr">
            <a:spAutoFit/>
          </a:bodyPr>
          <a:lstStyle/>
          <a:p>
            <a:pPr algn="ctr"/>
            <a:r>
              <a:rPr lang="en-GB" sz="3200" b="1" dirty="0"/>
              <a:t>(the) ice cream</a:t>
            </a:r>
          </a:p>
        </p:txBody>
      </p:sp>
      <p:sp>
        <p:nvSpPr>
          <p:cNvPr id="43" name="TextBox 42">
            <a:extLst>
              <a:ext uri="{FF2B5EF4-FFF2-40B4-BE49-F238E27FC236}">
                <a16:creationId xmlns:a16="http://schemas.microsoft.com/office/drawing/2014/main" id="{747A2A63-9C57-E6DC-B1BA-9AA5C5CEB98E}"/>
              </a:ext>
            </a:extLst>
          </p:cNvPr>
          <p:cNvSpPr txBox="1"/>
          <p:nvPr/>
        </p:nvSpPr>
        <p:spPr>
          <a:xfrm>
            <a:off x="3097413" y="895970"/>
            <a:ext cx="5355996" cy="584775"/>
          </a:xfrm>
          <a:prstGeom prst="rect">
            <a:avLst/>
          </a:prstGeom>
          <a:solidFill>
            <a:srgbClr val="FFD10D"/>
          </a:solidFill>
        </p:spPr>
        <p:txBody>
          <a:bodyPr wrap="square" rtlCol="0" anchor="ctr">
            <a:spAutoFit/>
          </a:bodyPr>
          <a:lstStyle/>
          <a:p>
            <a:pPr algn="ctr"/>
            <a:r>
              <a:rPr lang="en-GB" sz="3200" b="1" dirty="0"/>
              <a:t>(the) food, meal</a:t>
            </a:r>
          </a:p>
        </p:txBody>
      </p:sp>
      <p:pic>
        <p:nvPicPr>
          <p:cNvPr id="20" name="Picture 19" descr="A picture containing text, silhouette, vector graphics&#10;&#10;Description automatically generated">
            <a:extLst>
              <a:ext uri="{FF2B5EF4-FFF2-40B4-BE49-F238E27FC236}">
                <a16:creationId xmlns:a16="http://schemas.microsoft.com/office/drawing/2014/main" id="{209CA480-11A8-FEF2-4819-59069033F330}"/>
              </a:ext>
            </a:extLst>
          </p:cNvPr>
          <p:cNvPicPr>
            <a:picLocks noChangeAspect="1"/>
          </p:cNvPicPr>
          <p:nvPr/>
        </p:nvPicPr>
        <p:blipFill>
          <a:blip r:embed="rId5"/>
          <a:stretch>
            <a:fillRect/>
          </a:stretch>
        </p:blipFill>
        <p:spPr>
          <a:xfrm>
            <a:off x="2387608" y="3871989"/>
            <a:ext cx="626473" cy="980566"/>
          </a:xfrm>
          <a:prstGeom prst="rect">
            <a:avLst/>
          </a:prstGeom>
        </p:spPr>
      </p:pic>
      <p:pic>
        <p:nvPicPr>
          <p:cNvPr id="7" name="Picture 6" descr="A pink ice cream in a waffle cone&#10;&#10;Description automatically generated">
            <a:extLst>
              <a:ext uri="{FF2B5EF4-FFF2-40B4-BE49-F238E27FC236}">
                <a16:creationId xmlns:a16="http://schemas.microsoft.com/office/drawing/2014/main" id="{E709519D-BB1A-CAB7-3016-EEBD9654D1F0}"/>
              </a:ext>
            </a:extLst>
          </p:cNvPr>
          <p:cNvPicPr>
            <a:picLocks noChangeAspect="1"/>
          </p:cNvPicPr>
          <p:nvPr/>
        </p:nvPicPr>
        <p:blipFill>
          <a:blip r:embed="rId6"/>
          <a:stretch>
            <a:fillRect/>
          </a:stretch>
        </p:blipFill>
        <p:spPr>
          <a:xfrm>
            <a:off x="2567108" y="5555724"/>
            <a:ext cx="495605" cy="991210"/>
          </a:xfrm>
          <a:prstGeom prst="rect">
            <a:avLst/>
          </a:prstGeom>
        </p:spPr>
      </p:pic>
      <p:pic>
        <p:nvPicPr>
          <p:cNvPr id="9" name="Picture 8" descr="A grass growing out of a blue circle&#10;&#10;Description automatically generated with medium confidence">
            <a:extLst>
              <a:ext uri="{FF2B5EF4-FFF2-40B4-BE49-F238E27FC236}">
                <a16:creationId xmlns:a16="http://schemas.microsoft.com/office/drawing/2014/main" id="{B70B3DA2-C867-BD45-F2A2-D02F27FA5C2F}"/>
              </a:ext>
            </a:extLst>
          </p:cNvPr>
          <p:cNvPicPr>
            <a:picLocks noChangeAspect="1"/>
          </p:cNvPicPr>
          <p:nvPr/>
        </p:nvPicPr>
        <p:blipFill>
          <a:blip r:embed="rId7"/>
          <a:stretch>
            <a:fillRect/>
          </a:stretch>
        </p:blipFill>
        <p:spPr>
          <a:xfrm>
            <a:off x="5204508" y="5538611"/>
            <a:ext cx="1828800" cy="914400"/>
          </a:xfrm>
          <a:prstGeom prst="rect">
            <a:avLst/>
          </a:prstGeom>
        </p:spPr>
      </p:pic>
      <p:pic>
        <p:nvPicPr>
          <p:cNvPr id="15" name="Picture 14" descr="A red white and black flag&#10;&#10;Description automatically generated">
            <a:extLst>
              <a:ext uri="{FF2B5EF4-FFF2-40B4-BE49-F238E27FC236}">
                <a16:creationId xmlns:a16="http://schemas.microsoft.com/office/drawing/2014/main" id="{7D0D25F4-FC59-7CD8-A8D1-7FD7CBE27509}"/>
              </a:ext>
            </a:extLst>
          </p:cNvPr>
          <p:cNvPicPr>
            <a:picLocks noChangeAspect="1"/>
          </p:cNvPicPr>
          <p:nvPr/>
        </p:nvPicPr>
        <p:blipFill>
          <a:blip r:embed="rId8"/>
          <a:stretch>
            <a:fillRect/>
          </a:stretch>
        </p:blipFill>
        <p:spPr>
          <a:xfrm>
            <a:off x="8524587" y="5496594"/>
            <a:ext cx="1828800" cy="942975"/>
          </a:xfrm>
          <a:prstGeom prst="rect">
            <a:avLst/>
          </a:prstGeom>
        </p:spPr>
      </p:pic>
      <p:pic>
        <p:nvPicPr>
          <p:cNvPr id="19" name="Picture 18" descr="A yellow cheese with a slice cut out&#10;&#10;Description automatically generated">
            <a:extLst>
              <a:ext uri="{FF2B5EF4-FFF2-40B4-BE49-F238E27FC236}">
                <a16:creationId xmlns:a16="http://schemas.microsoft.com/office/drawing/2014/main" id="{9AEDF873-9D30-3A2D-04E0-F73E221E28D9}"/>
              </a:ext>
            </a:extLst>
          </p:cNvPr>
          <p:cNvPicPr>
            <a:picLocks noChangeAspect="1"/>
          </p:cNvPicPr>
          <p:nvPr/>
        </p:nvPicPr>
        <p:blipFill>
          <a:blip r:embed="rId9"/>
          <a:stretch>
            <a:fillRect/>
          </a:stretch>
        </p:blipFill>
        <p:spPr>
          <a:xfrm>
            <a:off x="5662246" y="3982307"/>
            <a:ext cx="1323975" cy="864721"/>
          </a:xfrm>
          <a:prstGeom prst="rect">
            <a:avLst/>
          </a:prstGeom>
        </p:spPr>
      </p:pic>
      <p:pic>
        <p:nvPicPr>
          <p:cNvPr id="26" name="Picture 25" descr="A group of objects on a black background&#10;&#10;Description automatically generated">
            <a:extLst>
              <a:ext uri="{FF2B5EF4-FFF2-40B4-BE49-F238E27FC236}">
                <a16:creationId xmlns:a16="http://schemas.microsoft.com/office/drawing/2014/main" id="{8A25640F-6164-23C3-CAD8-EB3C46B58638}"/>
              </a:ext>
            </a:extLst>
          </p:cNvPr>
          <p:cNvPicPr>
            <a:picLocks noChangeAspect="1"/>
          </p:cNvPicPr>
          <p:nvPr/>
        </p:nvPicPr>
        <p:blipFill>
          <a:blip r:embed="rId10"/>
          <a:stretch>
            <a:fillRect/>
          </a:stretch>
        </p:blipFill>
        <p:spPr>
          <a:xfrm rot="21325992" flipH="1">
            <a:off x="9329907" y="3924199"/>
            <a:ext cx="608959" cy="903208"/>
          </a:xfrm>
          <a:prstGeom prst="rect">
            <a:avLst/>
          </a:prstGeom>
        </p:spPr>
      </p:pic>
      <p:pic>
        <p:nvPicPr>
          <p:cNvPr id="30" name="Picture 29" descr="A close up of a coin&#10;&#10;Description automatically generated">
            <a:extLst>
              <a:ext uri="{FF2B5EF4-FFF2-40B4-BE49-F238E27FC236}">
                <a16:creationId xmlns:a16="http://schemas.microsoft.com/office/drawing/2014/main" id="{C11A3A24-25B2-8394-11FC-42DE5FC24DA6}"/>
              </a:ext>
            </a:extLst>
          </p:cNvPr>
          <p:cNvPicPr>
            <a:picLocks noChangeAspect="1"/>
          </p:cNvPicPr>
          <p:nvPr/>
        </p:nvPicPr>
        <p:blipFill>
          <a:blip r:embed="rId11"/>
          <a:stretch>
            <a:fillRect/>
          </a:stretch>
        </p:blipFill>
        <p:spPr>
          <a:xfrm>
            <a:off x="1982682" y="2386972"/>
            <a:ext cx="718162" cy="670471"/>
          </a:xfrm>
          <a:prstGeom prst="rect">
            <a:avLst/>
          </a:prstGeom>
        </p:spPr>
      </p:pic>
      <p:pic>
        <p:nvPicPr>
          <p:cNvPr id="32" name="Picture 31">
            <a:extLst>
              <a:ext uri="{FF2B5EF4-FFF2-40B4-BE49-F238E27FC236}">
                <a16:creationId xmlns:a16="http://schemas.microsoft.com/office/drawing/2014/main" id="{B6925E62-6852-5F82-0E11-D5033408F81B}"/>
              </a:ext>
            </a:extLst>
          </p:cNvPr>
          <p:cNvPicPr>
            <a:picLocks noChangeAspect="1"/>
          </p:cNvPicPr>
          <p:nvPr/>
        </p:nvPicPr>
        <p:blipFill>
          <a:blip r:embed="rId12"/>
          <a:stretch>
            <a:fillRect/>
          </a:stretch>
        </p:blipFill>
        <p:spPr>
          <a:xfrm>
            <a:off x="2207413" y="2394253"/>
            <a:ext cx="719390" cy="670618"/>
          </a:xfrm>
          <a:prstGeom prst="rect">
            <a:avLst/>
          </a:prstGeom>
        </p:spPr>
      </p:pic>
      <p:pic>
        <p:nvPicPr>
          <p:cNvPr id="44" name="Picture 43">
            <a:extLst>
              <a:ext uri="{FF2B5EF4-FFF2-40B4-BE49-F238E27FC236}">
                <a16:creationId xmlns:a16="http://schemas.microsoft.com/office/drawing/2014/main" id="{CCD5947C-6EAF-1282-F160-DE3EDEC8700E}"/>
              </a:ext>
            </a:extLst>
          </p:cNvPr>
          <p:cNvPicPr>
            <a:picLocks noChangeAspect="1"/>
          </p:cNvPicPr>
          <p:nvPr/>
        </p:nvPicPr>
        <p:blipFill>
          <a:blip r:embed="rId12"/>
          <a:stretch>
            <a:fillRect/>
          </a:stretch>
        </p:blipFill>
        <p:spPr>
          <a:xfrm>
            <a:off x="2427190" y="2379544"/>
            <a:ext cx="719390" cy="670618"/>
          </a:xfrm>
          <a:prstGeom prst="rect">
            <a:avLst/>
          </a:prstGeom>
        </p:spPr>
      </p:pic>
      <p:pic>
        <p:nvPicPr>
          <p:cNvPr id="46" name="Picture 45" descr="A plate of food with a piece of meat and lemon slices&#10;&#10;Description automatically generated">
            <a:extLst>
              <a:ext uri="{FF2B5EF4-FFF2-40B4-BE49-F238E27FC236}">
                <a16:creationId xmlns:a16="http://schemas.microsoft.com/office/drawing/2014/main" id="{6824819A-3614-EFC9-5168-BA0477ABA066}"/>
              </a:ext>
            </a:extLst>
          </p:cNvPr>
          <p:cNvPicPr>
            <a:picLocks noChangeAspect="1"/>
          </p:cNvPicPr>
          <p:nvPr/>
        </p:nvPicPr>
        <p:blipFill>
          <a:blip r:embed="rId13"/>
          <a:stretch>
            <a:fillRect/>
          </a:stretch>
        </p:blipFill>
        <p:spPr>
          <a:xfrm>
            <a:off x="5531739" y="2317595"/>
            <a:ext cx="1341236" cy="670618"/>
          </a:xfrm>
          <a:prstGeom prst="rect">
            <a:avLst/>
          </a:prstGeom>
        </p:spPr>
      </p:pic>
      <p:pic>
        <p:nvPicPr>
          <p:cNvPr id="56" name="Picture 55" descr="A cartoon of a swimming pool&#10;&#10;Description automatically generated">
            <a:extLst>
              <a:ext uri="{FF2B5EF4-FFF2-40B4-BE49-F238E27FC236}">
                <a16:creationId xmlns:a16="http://schemas.microsoft.com/office/drawing/2014/main" id="{DDDABE21-0B90-89C2-BF3E-EB1F7A6ACF69}"/>
              </a:ext>
            </a:extLst>
          </p:cNvPr>
          <p:cNvPicPr>
            <a:picLocks noChangeAspect="1"/>
          </p:cNvPicPr>
          <p:nvPr/>
        </p:nvPicPr>
        <p:blipFill>
          <a:blip r:embed="rId14"/>
          <a:stretch>
            <a:fillRect/>
          </a:stretch>
        </p:blipFill>
        <p:spPr>
          <a:xfrm>
            <a:off x="9201366" y="2523257"/>
            <a:ext cx="1152021" cy="678612"/>
          </a:xfrm>
          <a:prstGeom prst="rect">
            <a:avLst/>
          </a:prstGeom>
        </p:spPr>
      </p:pic>
    </p:spTree>
    <p:extLst>
      <p:ext uri="{BB962C8B-B14F-4D97-AF65-F5344CB8AC3E}">
        <p14:creationId xmlns:p14="http://schemas.microsoft.com/office/powerpoint/2010/main" val="225390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7" grpId="0"/>
      <p:bldP spid="48" grpId="0"/>
      <p:bldP spid="49" grpId="0"/>
      <p:bldP spid="50" grpId="0"/>
      <p:bldP spid="51" grpId="0"/>
      <p:bldP spid="52" grpId="0"/>
      <p:bldP spid="53" grpId="0"/>
      <p:bldP spid="54" grpId="0"/>
      <p:bldP spid="33" grpId="0" animBg="1"/>
      <p:bldP spid="34" grpId="0" animBg="1"/>
      <p:bldP spid="35" grpId="0" animBg="1"/>
      <p:bldP spid="36" grpId="0" animBg="1"/>
      <p:bldP spid="37" grpId="0" animBg="1"/>
      <p:bldP spid="41" grpId="0" animBg="1"/>
      <p:bldP spid="42"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 name="Table 5"/>
          <p:cNvGraphicFramePr/>
          <p:nvPr>
            <p:extLst>
              <p:ext uri="{D42A27DB-BD31-4B8C-83A1-F6EECF244321}">
                <p14:modId xmlns:p14="http://schemas.microsoft.com/office/powerpoint/2010/main" val="607598746"/>
              </p:ext>
            </p:extLst>
          </p:nvPr>
        </p:nvGraphicFramePr>
        <p:xfrm>
          <a:off x="1061636" y="483140"/>
          <a:ext cx="9762309" cy="6261808"/>
        </p:xfrm>
        <a:graphic>
          <a:graphicData uri="http://schemas.openxmlformats.org/drawingml/2006/table">
            <a:tbl>
              <a:tblPr/>
              <a:tblGrid>
                <a:gridCol w="718265">
                  <a:extLst>
                    <a:ext uri="{9D8B030D-6E8A-4147-A177-3AD203B41FA5}">
                      <a16:colId xmlns:a16="http://schemas.microsoft.com/office/drawing/2014/main" val="20000"/>
                    </a:ext>
                  </a:extLst>
                </a:gridCol>
                <a:gridCol w="1389636">
                  <a:extLst>
                    <a:ext uri="{9D8B030D-6E8A-4147-A177-3AD203B41FA5}">
                      <a16:colId xmlns:a16="http://schemas.microsoft.com/office/drawing/2014/main" val="20001"/>
                    </a:ext>
                  </a:extLst>
                </a:gridCol>
                <a:gridCol w="1383039">
                  <a:extLst>
                    <a:ext uri="{9D8B030D-6E8A-4147-A177-3AD203B41FA5}">
                      <a16:colId xmlns:a16="http://schemas.microsoft.com/office/drawing/2014/main" val="20002"/>
                    </a:ext>
                  </a:extLst>
                </a:gridCol>
                <a:gridCol w="1561881">
                  <a:extLst>
                    <a:ext uri="{9D8B030D-6E8A-4147-A177-3AD203B41FA5}">
                      <a16:colId xmlns:a16="http://schemas.microsoft.com/office/drawing/2014/main" val="20003"/>
                    </a:ext>
                  </a:extLst>
                </a:gridCol>
                <a:gridCol w="1275734">
                  <a:extLst>
                    <a:ext uri="{9D8B030D-6E8A-4147-A177-3AD203B41FA5}">
                      <a16:colId xmlns:a16="http://schemas.microsoft.com/office/drawing/2014/main" val="1902729145"/>
                    </a:ext>
                  </a:extLst>
                </a:gridCol>
                <a:gridCol w="3433754">
                  <a:extLst>
                    <a:ext uri="{9D8B030D-6E8A-4147-A177-3AD203B41FA5}">
                      <a16:colId xmlns:a16="http://schemas.microsoft.com/office/drawing/2014/main" val="231289642"/>
                    </a:ext>
                  </a:extLst>
                </a:gridCol>
              </a:tblGrid>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A: mag</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B: </a:t>
                      </a:r>
                      <a:r>
                        <a:rPr lang="en-US" sz="2400" b="0" strike="noStrike" spc="-1" dirty="0" err="1">
                          <a:solidFill>
                            <a:srgbClr val="2E94AF"/>
                          </a:solidFill>
                          <a:latin typeface="Century gothic"/>
                        </a:rPr>
                        <a:t>magst</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US" sz="2400" b="0" strike="noStrike" spc="-1" dirty="0">
                          <a:solidFill>
                            <a:srgbClr val="2E94AF"/>
                          </a:solidFill>
                          <a:latin typeface="Century gothic"/>
                        </a:rPr>
                        <a:t>C: 1 </a:t>
                      </a:r>
                      <a:r>
                        <a:rPr lang="en-US" sz="2400" b="0" strike="noStrike" spc="-1" dirty="0" err="1">
                          <a:solidFill>
                            <a:srgbClr val="2E94AF"/>
                          </a:solidFill>
                          <a:latin typeface="Century gothic"/>
                        </a:rPr>
                        <a:t>oder</a:t>
                      </a:r>
                      <a:r>
                        <a:rPr lang="en-US" sz="2400" b="0" strike="noStrike" spc="-1" dirty="0">
                          <a:solidFill>
                            <a:srgbClr val="2E94AF"/>
                          </a:solidFill>
                          <a:latin typeface="Century gothic"/>
                        </a:rPr>
                        <a:t> 2?</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637486">
                <a:tc>
                  <a:txBody>
                    <a:bodyPr/>
                    <a:lstStyle/>
                    <a:p>
                      <a:pPr algn="ctr">
                        <a:lnSpc>
                          <a:spcPct val="100000"/>
                        </a:lnSpc>
                      </a:pPr>
                      <a:r>
                        <a:rPr lang="en-GB" sz="2800" b="1" strike="noStrike" spc="-1">
                          <a:solidFill>
                            <a:srgbClr val="2E94AF"/>
                          </a:solidFill>
                          <a:latin typeface="Century gothic"/>
                          <a:ea typeface="Century Gothic"/>
                        </a:rPr>
                        <a:t>1</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du</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2E94AF"/>
                          </a:solidFill>
                          <a:latin typeface="Century gothic"/>
                        </a:rPr>
                        <a:t>keinen</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a:t>
                      </a:r>
                      <a:r>
                        <a:rPr kumimoji="0" lang="en-GB" sz="2000" b="0" i="0" u="none" strike="noStrike" kern="1200" cap="none" spc="0" normalizeH="0" baseline="0" noProof="0" dirty="0">
                          <a:ln>
                            <a:noFill/>
                          </a:ln>
                          <a:solidFill>
                            <a:srgbClr val="2E94AF"/>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0" i="0" u="none" strike="noStrike" kern="1200" cap="none" spc="-1" normalizeH="0" baseline="0" noProof="0" dirty="0">
                          <a:ln>
                            <a:noFill/>
                          </a:ln>
                          <a:solidFill>
                            <a:srgbClr val="2E94AF"/>
                          </a:solidFill>
                          <a:effectLst/>
                          <a:uLnTx/>
                          <a:uFillTx/>
                          <a:latin typeface="Century gothic"/>
                          <a:ea typeface="DengXian" panose="02010600030101010101" pitchFamily="2" charset="-122"/>
                          <a:cs typeface="Times New Roman" panose="02020603050405020304" pitchFamily="18" charset="0"/>
                        </a:rPr>
                        <a:t>Fotos</a:t>
                      </a:r>
                      <a:r>
                        <a:rPr lang="en-US" sz="2000" b="0" strike="noStrike" spc="-1" dirty="0">
                          <a:solidFill>
                            <a:srgbClr val="2E94AF"/>
                          </a:solidFill>
                          <a:latin typeface="Century gothic"/>
                        </a:rPr>
                        <a:t> (pl)</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err="1">
                          <a:ln>
                            <a:noFill/>
                          </a:ln>
                          <a:solidFill>
                            <a:srgbClr val="2E94AF"/>
                          </a:solidFill>
                          <a:effectLst/>
                          <a:uLnTx/>
                          <a:uFillTx/>
                          <a:latin typeface="+mn-lt"/>
                          <a:ea typeface="DengXian" panose="02010600030101010101" pitchFamily="2" charset="-122"/>
                          <a:cs typeface="Times New Roman" panose="02020603050405020304" pitchFamily="18" charset="0"/>
                        </a:rPr>
                        <a:t>Käse</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 (m)</a:t>
                      </a: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637486">
                <a:tc>
                  <a:txBody>
                    <a:bodyPr/>
                    <a:lstStyle/>
                    <a:p>
                      <a:pPr algn="ctr">
                        <a:lnSpc>
                          <a:spcPct val="100000"/>
                        </a:lnSpc>
                      </a:pPr>
                      <a:r>
                        <a:rPr lang="en-GB" sz="2800" b="1" strike="noStrike" spc="-1">
                          <a:solidFill>
                            <a:srgbClr val="2E94AF"/>
                          </a:solidFill>
                          <a:latin typeface="Century gothic"/>
                          <a:ea typeface="Century Gothic"/>
                        </a:rPr>
                        <a:t>2</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er</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2E94AF"/>
                          </a:solidFill>
                          <a:latin typeface="Century gothic"/>
                        </a:rPr>
                        <a:t>kein</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lang="en-US" sz="2000" b="0" strike="noStrike" spc="-1" dirty="0">
                          <a:solidFill>
                            <a:srgbClr val="2E94AF"/>
                          </a:solidFill>
                          <a:latin typeface="Century gothic"/>
                        </a:rPr>
                        <a:t>das Spiel (</a:t>
                      </a:r>
                      <a:r>
                        <a:rPr lang="en-US" sz="2000" b="0" strike="noStrike" spc="-1" dirty="0" err="1">
                          <a:solidFill>
                            <a:srgbClr val="2E94AF"/>
                          </a:solidFill>
                          <a:latin typeface="Century gothic"/>
                        </a:rPr>
                        <a:t>nt</a:t>
                      </a:r>
                      <a:r>
                        <a:rPr lang="en-US" sz="2000" b="0" strike="noStrike" spc="-1" dirty="0">
                          <a:solidFill>
                            <a:srgbClr val="2E94AF"/>
                          </a:solidFill>
                          <a:latin typeface="Century gothic"/>
                        </a:rPr>
                        <a:t>)</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err="1">
                          <a:ln>
                            <a:noFill/>
                          </a:ln>
                          <a:solidFill>
                            <a:srgbClr val="2E94AF"/>
                          </a:solidFill>
                          <a:effectLst/>
                          <a:uLnTx/>
                          <a:uFillTx/>
                          <a:latin typeface="+mn-lt"/>
                          <a:ea typeface="DengXian" panose="02010600030101010101" pitchFamily="2" charset="-122"/>
                          <a:cs typeface="Times New Roman" panose="02020603050405020304" pitchFamily="18" charset="0"/>
                        </a:rPr>
                        <a:t>Dorf</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 (nt)</a:t>
                      </a:r>
                      <a:endParaRPr lang="en-GB" sz="2000" b="0" strike="noStrike" spc="-1" dirty="0">
                        <a:solidFill>
                          <a:srgbClr val="2E94AF"/>
                        </a:solidFill>
                        <a:latin typeface="+mn-lt"/>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637486">
                <a:tc>
                  <a:txBody>
                    <a:bodyPr/>
                    <a:lstStyle/>
                    <a:p>
                      <a:pPr algn="ctr">
                        <a:lnSpc>
                          <a:spcPct val="100000"/>
                        </a:lnSpc>
                      </a:pPr>
                      <a:r>
                        <a:rPr lang="en-GB" sz="2800" b="1" strike="noStrike" spc="-1">
                          <a:solidFill>
                            <a:srgbClr val="2E94AF"/>
                          </a:solidFill>
                          <a:latin typeface="Century gothic"/>
                          <a:ea typeface="Century Gothic"/>
                        </a:rPr>
                        <a:t>3</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ich</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2E94AF"/>
                          </a:solidFill>
                          <a:latin typeface="Century gothic"/>
                        </a:rPr>
                        <a:t>keine</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en-US" sz="2000" b="0" i="0" u="none" strike="noStrike" kern="1200" cap="none" spc="-1" normalizeH="0" baseline="0" noProof="0" dirty="0">
                          <a:ln>
                            <a:noFill/>
                          </a:ln>
                          <a:solidFill>
                            <a:srgbClr val="2E94AF"/>
                          </a:solidFill>
                          <a:effectLst/>
                          <a:uLnTx/>
                          <a:uFillTx/>
                          <a:latin typeface="Century gothic"/>
                          <a:ea typeface="DengXian" panose="02010600030101010101" pitchFamily="2" charset="-122"/>
                          <a:cs typeface="Times New Roman" panose="02020603050405020304" pitchFamily="18" charset="0"/>
                        </a:rPr>
                        <a:t>B</a:t>
                      </a:r>
                      <a:r>
                        <a:rPr lang="en-US" sz="2000" b="0" strike="noStrike" spc="-1" dirty="0">
                          <a:solidFill>
                            <a:srgbClr val="2E94AF"/>
                          </a:solidFill>
                          <a:latin typeface="Century gothic"/>
                        </a:rPr>
                        <a:t>lumen (pl)</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Song (m)</a:t>
                      </a:r>
                      <a:endParaRPr lang="en-GB" sz="2000" b="0" strike="noStrike" spc="-1" dirty="0">
                        <a:solidFill>
                          <a:srgbClr val="2E94AF"/>
                        </a:solidFill>
                        <a:latin typeface="+mn-lt"/>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637486">
                <a:tc>
                  <a:txBody>
                    <a:bodyPr/>
                    <a:lstStyle/>
                    <a:p>
                      <a:pPr algn="ctr">
                        <a:lnSpc>
                          <a:spcPct val="100000"/>
                        </a:lnSpc>
                      </a:pPr>
                      <a:r>
                        <a:rPr lang="en-GB" sz="2800" b="1" strike="noStrike" spc="-1">
                          <a:solidFill>
                            <a:srgbClr val="2E94AF"/>
                          </a:solidFill>
                          <a:latin typeface="Century gothic"/>
                          <a:ea typeface="Century Gothic"/>
                        </a:rPr>
                        <a:t>4</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err="1">
                          <a:solidFill>
                            <a:srgbClr val="2E94AF"/>
                          </a:solidFill>
                          <a:latin typeface="Century gothic"/>
                        </a:rPr>
                        <a:t>sie</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lang="en-US" sz="2000" b="0" strike="noStrike" spc="-1" dirty="0">
                          <a:solidFill>
                            <a:srgbClr val="2E94AF"/>
                          </a:solidFill>
                          <a:latin typeface="Century gothic"/>
                        </a:rPr>
                        <a:t>den Ort (m)</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Aktivität (f)</a:t>
                      </a:r>
                      <a:endParaRPr lang="en-GB" sz="2000" b="0" strike="noStrike" spc="-1" dirty="0">
                        <a:solidFill>
                          <a:srgbClr val="2E94AF"/>
                        </a:solidFill>
                        <a:latin typeface="+mn-lt"/>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637486">
                <a:tc>
                  <a:txBody>
                    <a:bodyPr/>
                    <a:lstStyle/>
                    <a:p>
                      <a:pPr algn="ctr">
                        <a:lnSpc>
                          <a:spcPct val="100000"/>
                        </a:lnSpc>
                      </a:pPr>
                      <a:r>
                        <a:rPr lang="en-GB" sz="2800" b="1" strike="noStrike" spc="-1">
                          <a:solidFill>
                            <a:srgbClr val="2E94AF"/>
                          </a:solidFill>
                          <a:latin typeface="Century gothic"/>
                          <a:ea typeface="Century Gothic"/>
                        </a:rPr>
                        <a:t>5</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ich</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2E94AF"/>
                          </a:solidFill>
                          <a:latin typeface="Century gothic"/>
                        </a:rPr>
                        <a:t>kein</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en-US" sz="2000" b="0" i="0" u="none" strike="noStrike" kern="1200" cap="none" spc="-1" normalizeH="0" baseline="0" noProof="0" dirty="0" err="1">
                          <a:ln>
                            <a:noFill/>
                          </a:ln>
                          <a:solidFill>
                            <a:srgbClr val="2E94AF"/>
                          </a:solidFill>
                          <a:effectLst/>
                          <a:uLnTx/>
                          <a:uFillTx/>
                          <a:latin typeface="Century gothic"/>
                          <a:ea typeface="DengXian" panose="02010600030101010101" pitchFamily="2" charset="-122"/>
                          <a:cs typeface="Times New Roman" panose="02020603050405020304" pitchFamily="18" charset="0"/>
                        </a:rPr>
                        <a:t>Farben</a:t>
                      </a:r>
                      <a:r>
                        <a:rPr lang="en-US" sz="2000" b="0" strike="noStrike" spc="-1" dirty="0">
                          <a:solidFill>
                            <a:srgbClr val="2E94AF"/>
                          </a:solidFill>
                          <a:latin typeface="Century gothic"/>
                        </a:rPr>
                        <a:t> (pl)</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1" normalizeH="0" baseline="0" noProof="0" dirty="0">
                          <a:ln>
                            <a:noFill/>
                          </a:ln>
                          <a:solidFill>
                            <a:srgbClr val="2E94AF"/>
                          </a:solidFill>
                          <a:effectLst/>
                          <a:uLnTx/>
                          <a:uFillTx/>
                          <a:latin typeface="Century gothic"/>
                          <a:ea typeface="DengXian" panose="02010600030101010101" pitchFamily="2" charset="-122"/>
                          <a:cs typeface="Times New Roman" panose="02020603050405020304" pitchFamily="18" charset="0"/>
                        </a:rPr>
                        <a:t>Buch (nt)</a:t>
                      </a:r>
                      <a:endParaRPr kumimoji="0" lang="en-GB" sz="2000" b="0" i="0" u="none" strike="noStrike" kern="1200" cap="none" spc="-1" normalizeH="0" baseline="0" dirty="0">
                        <a:ln>
                          <a:noFill/>
                        </a:ln>
                        <a:solidFill>
                          <a:srgbClr val="2E94AF"/>
                        </a:solidFill>
                        <a:effectLst/>
                        <a:uLnTx/>
                        <a:uFillTx/>
                        <a:latin typeface="Century gothic"/>
                        <a:ea typeface="DengXian" panose="02010600030101010101" pitchFamily="2" charset="-122"/>
                        <a:cs typeface="Times New Roman" panose="02020603050405020304" pitchFamily="18" charset="0"/>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637486">
                <a:tc>
                  <a:txBody>
                    <a:bodyPr/>
                    <a:lstStyle/>
                    <a:p>
                      <a:pPr algn="ctr">
                        <a:lnSpc>
                          <a:spcPct val="100000"/>
                        </a:lnSpc>
                      </a:pPr>
                      <a:r>
                        <a:rPr lang="en-GB" sz="2800" b="1" strike="noStrike" spc="-1" dirty="0">
                          <a:solidFill>
                            <a:srgbClr val="2E94AF"/>
                          </a:solidFill>
                          <a:latin typeface="Century gothic"/>
                          <a:ea typeface="Century Gothic"/>
                        </a:rPr>
                        <a:t>6</a:t>
                      </a:r>
                      <a:endParaRPr lang="en-GB" sz="2800" b="1"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du</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err="1">
                          <a:ln>
                            <a:noFill/>
                          </a:ln>
                          <a:solidFill>
                            <a:srgbClr val="2E94AF"/>
                          </a:solidFill>
                          <a:effectLst/>
                          <a:uLnTx/>
                          <a:uFillTx/>
                          <a:latin typeface="+mn-lt"/>
                          <a:ea typeface="DengXian" panose="02010600030101010101" pitchFamily="2" charset="-122"/>
                          <a:cs typeface="Times New Roman" panose="02020603050405020304" pitchFamily="18" charset="0"/>
                        </a:rPr>
                        <a:t>Fahrrad</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 (nt)</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lang="en-US" sz="2000" b="0" strike="noStrike" spc="-1" dirty="0">
                          <a:solidFill>
                            <a:srgbClr val="2E94AF"/>
                          </a:solidFill>
                          <a:latin typeface="Century gothic"/>
                        </a:rPr>
                        <a:t>den </a:t>
                      </a:r>
                      <a:r>
                        <a:rPr lang="en-US" sz="2000" b="0" strike="noStrike" spc="-1" dirty="0" err="1">
                          <a:solidFill>
                            <a:srgbClr val="2E94AF"/>
                          </a:solidFill>
                          <a:latin typeface="Century gothic"/>
                        </a:rPr>
                        <a:t>Fußballspieler</a:t>
                      </a:r>
                      <a:r>
                        <a:rPr lang="en-US" sz="2000" b="0" strike="noStrike" spc="-1" dirty="0">
                          <a:solidFill>
                            <a:srgbClr val="2E94AF"/>
                          </a:solidFill>
                          <a:latin typeface="Century gothic"/>
                        </a:rPr>
                        <a:t> (m)</a:t>
                      </a: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r h="637486">
                <a:tc>
                  <a:txBody>
                    <a:bodyPr/>
                    <a:lstStyle/>
                    <a:p>
                      <a:pPr algn="ctr">
                        <a:lnSpc>
                          <a:spcPct val="100000"/>
                        </a:lnSpc>
                      </a:pPr>
                      <a:r>
                        <a:rPr lang="en-US" sz="2800" b="1" strike="noStrike" spc="-1" dirty="0">
                          <a:solidFill>
                            <a:srgbClr val="2E94AF"/>
                          </a:solidFill>
                          <a:latin typeface="Century gothic"/>
                        </a:rPr>
                        <a:t>7</a:t>
                      </a:r>
                      <a:endParaRPr lang="en-GB" sz="2800" b="1"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es</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2E94AF"/>
                          </a:solidFill>
                          <a:latin typeface="Century gothic"/>
                        </a:rPr>
                        <a:t>keinen</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lang="en-US" sz="2000" b="0" strike="noStrike" spc="-1" dirty="0">
                          <a:solidFill>
                            <a:srgbClr val="2E94AF"/>
                          </a:solidFill>
                          <a:latin typeface="Century gothic"/>
                        </a:rPr>
                        <a:t>Park (m)</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err="1">
                          <a:ln>
                            <a:noFill/>
                          </a:ln>
                          <a:solidFill>
                            <a:srgbClr val="2E94AF"/>
                          </a:solidFill>
                          <a:effectLst/>
                          <a:uLnTx/>
                          <a:uFillTx/>
                          <a:latin typeface="+mn-lt"/>
                          <a:ea typeface="DengXian" panose="02010600030101010101" pitchFamily="2" charset="-122"/>
                          <a:cs typeface="Times New Roman" panose="02020603050405020304" pitchFamily="18" charset="0"/>
                        </a:rPr>
                        <a:t>Sätze</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 (pl)</a:t>
                      </a:r>
                      <a:endParaRPr lang="en-GB" sz="2000" b="0" strike="noStrike" spc="-1" dirty="0">
                        <a:solidFill>
                          <a:srgbClr val="2E94AF"/>
                        </a:solidFill>
                        <a:latin typeface="+mn-lt"/>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2422750512"/>
                  </a:ext>
                </a:extLst>
              </a:tr>
              <a:tr h="637486">
                <a:tc>
                  <a:txBody>
                    <a:bodyPr/>
                    <a:lstStyle/>
                    <a:p>
                      <a:pPr algn="ctr">
                        <a:lnSpc>
                          <a:spcPct val="100000"/>
                        </a:lnSpc>
                      </a:pPr>
                      <a:r>
                        <a:rPr lang="en-US" sz="2800" b="1" strike="noStrike" spc="-1" dirty="0">
                          <a:solidFill>
                            <a:srgbClr val="2E94AF"/>
                          </a:solidFill>
                          <a:latin typeface="Century gothic"/>
                        </a:rPr>
                        <a:t>8</a:t>
                      </a:r>
                      <a:endParaRPr lang="en-GB" sz="2800" b="1"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ich</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2E94AF"/>
                          </a:solidFill>
                          <a:latin typeface="Century gothic"/>
                        </a:rPr>
                        <a:t>keine</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lang="en-US" sz="2000" b="0" strike="noStrike" spc="-1" dirty="0" err="1">
                          <a:solidFill>
                            <a:srgbClr val="2E94AF"/>
                          </a:solidFill>
                          <a:latin typeface="Century gothic"/>
                        </a:rPr>
                        <a:t>Spiele</a:t>
                      </a:r>
                      <a:r>
                        <a:rPr lang="en-US" sz="2000" b="0" strike="noStrike" spc="-1" dirty="0">
                          <a:solidFill>
                            <a:srgbClr val="2E94AF"/>
                          </a:solidFill>
                          <a:latin typeface="Century gothic"/>
                        </a:rPr>
                        <a:t> (pl)</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err="1">
                          <a:ln>
                            <a:noFill/>
                          </a:ln>
                          <a:solidFill>
                            <a:srgbClr val="2E94AF"/>
                          </a:solidFill>
                          <a:effectLst/>
                          <a:uLnTx/>
                          <a:uFillTx/>
                          <a:latin typeface="+mn-lt"/>
                          <a:ea typeface="DengXian" panose="02010600030101010101" pitchFamily="2" charset="-122"/>
                          <a:cs typeface="Times New Roman" panose="02020603050405020304" pitchFamily="18" charset="0"/>
                        </a:rPr>
                        <a:t>Haus</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 (nt)</a:t>
                      </a:r>
                      <a:endParaRPr lang="en-GB" sz="2000" b="0" strike="noStrike" spc="-1" dirty="0">
                        <a:solidFill>
                          <a:srgbClr val="2E94AF"/>
                        </a:solidFill>
                        <a:latin typeface="+mn-lt"/>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4259357712"/>
                  </a:ext>
                </a:extLst>
              </a:tr>
            </a:tbl>
          </a:graphicData>
        </a:graphic>
      </p:graphicFrame>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9" name="Rectangle 8">
            <a:extLst>
              <a:ext uri="{FF2B5EF4-FFF2-40B4-BE49-F238E27FC236}">
                <a16:creationId xmlns:a16="http://schemas.microsoft.com/office/drawing/2014/main" id="{FA8CB7F0-F8CF-4B81-B158-8063FEDA7D6B}"/>
              </a:ext>
            </a:extLst>
          </p:cNvPr>
          <p:cNvSpPr/>
          <p:nvPr/>
        </p:nvSpPr>
        <p:spPr>
          <a:xfrm>
            <a:off x="1121925" y="121378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15" name="Rectangle 14">
            <a:extLst>
              <a:ext uri="{FF2B5EF4-FFF2-40B4-BE49-F238E27FC236}">
                <a16:creationId xmlns:a16="http://schemas.microsoft.com/office/drawing/2014/main" id="{E094FD90-0D83-47F8-89A4-772DF44F575F}"/>
              </a:ext>
            </a:extLst>
          </p:cNvPr>
          <p:cNvSpPr/>
          <p:nvPr/>
        </p:nvSpPr>
        <p:spPr>
          <a:xfrm>
            <a:off x="1121926" y="191286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16" name="Rectangle 15">
            <a:extLst>
              <a:ext uri="{FF2B5EF4-FFF2-40B4-BE49-F238E27FC236}">
                <a16:creationId xmlns:a16="http://schemas.microsoft.com/office/drawing/2014/main" id="{CFD2B835-F5BF-47D4-B4C7-88AAE0F15E80}"/>
              </a:ext>
            </a:extLst>
          </p:cNvPr>
          <p:cNvSpPr/>
          <p:nvPr/>
        </p:nvSpPr>
        <p:spPr>
          <a:xfrm>
            <a:off x="1121927" y="2631139"/>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endParaRPr lang="en-GB" sz="2800" b="1" dirty="0"/>
          </a:p>
        </p:txBody>
      </p:sp>
      <p:sp>
        <p:nvSpPr>
          <p:cNvPr id="17" name="Rectangle 16">
            <a:extLst>
              <a:ext uri="{FF2B5EF4-FFF2-40B4-BE49-F238E27FC236}">
                <a16:creationId xmlns:a16="http://schemas.microsoft.com/office/drawing/2014/main" id="{257623FD-7C94-435C-A16D-BE56DC83EBF2}"/>
              </a:ext>
            </a:extLst>
          </p:cNvPr>
          <p:cNvSpPr/>
          <p:nvPr/>
        </p:nvSpPr>
        <p:spPr>
          <a:xfrm>
            <a:off x="1121927" y="332257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endParaRPr lang="en-GB" sz="2800" b="1" dirty="0"/>
          </a:p>
        </p:txBody>
      </p:sp>
      <p:sp>
        <p:nvSpPr>
          <p:cNvPr id="20" name="Rectangle 19">
            <a:extLst>
              <a:ext uri="{FF2B5EF4-FFF2-40B4-BE49-F238E27FC236}">
                <a16:creationId xmlns:a16="http://schemas.microsoft.com/office/drawing/2014/main" id="{741D7855-51C4-49F5-B43C-C9C8805C6DE6}"/>
              </a:ext>
            </a:extLst>
          </p:cNvPr>
          <p:cNvSpPr/>
          <p:nvPr/>
        </p:nvSpPr>
        <p:spPr>
          <a:xfrm>
            <a:off x="1121927" y="4008659"/>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21" name="Rectangle 20">
            <a:extLst>
              <a:ext uri="{FF2B5EF4-FFF2-40B4-BE49-F238E27FC236}">
                <a16:creationId xmlns:a16="http://schemas.microsoft.com/office/drawing/2014/main" id="{61E23715-4B11-4DD2-A77F-9E251DE49F2A}"/>
              </a:ext>
            </a:extLst>
          </p:cNvPr>
          <p:cNvSpPr/>
          <p:nvPr/>
        </p:nvSpPr>
        <p:spPr>
          <a:xfrm>
            <a:off x="1121927" y="474644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sp>
        <p:nvSpPr>
          <p:cNvPr id="13" name="Rectangle 12">
            <a:extLst>
              <a:ext uri="{FF2B5EF4-FFF2-40B4-BE49-F238E27FC236}">
                <a16:creationId xmlns:a16="http://schemas.microsoft.com/office/drawing/2014/main" id="{D567BF98-0054-A016-272E-D0D4A864CC9D}"/>
              </a:ext>
            </a:extLst>
          </p:cNvPr>
          <p:cNvSpPr/>
          <p:nvPr/>
        </p:nvSpPr>
        <p:spPr>
          <a:xfrm>
            <a:off x="1121927" y="5428407"/>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7</a:t>
            </a:r>
            <a:endParaRPr lang="en-GB" sz="2800" b="1" dirty="0"/>
          </a:p>
        </p:txBody>
      </p:sp>
      <p:sp>
        <p:nvSpPr>
          <p:cNvPr id="14" name="Rectangle 13">
            <a:extLst>
              <a:ext uri="{FF2B5EF4-FFF2-40B4-BE49-F238E27FC236}">
                <a16:creationId xmlns:a16="http://schemas.microsoft.com/office/drawing/2014/main" id="{37523659-C029-059C-8458-C5F85BB6A32F}"/>
              </a:ext>
            </a:extLst>
          </p:cNvPr>
          <p:cNvSpPr/>
          <p:nvPr/>
        </p:nvSpPr>
        <p:spPr>
          <a:xfrm>
            <a:off x="1121927" y="6105037"/>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8</a:t>
            </a:r>
            <a:endParaRPr lang="en-GB" sz="2800" b="1" dirty="0"/>
          </a:p>
        </p:txBody>
      </p:sp>
      <p:pic>
        <p:nvPicPr>
          <p:cNvPr id="19" name="Picture 18" descr="Icon&#10;&#10;Description automatically generated">
            <a:extLst>
              <a:ext uri="{FF2B5EF4-FFF2-40B4-BE49-F238E27FC236}">
                <a16:creationId xmlns:a16="http://schemas.microsoft.com/office/drawing/2014/main" id="{31A9EAB8-D424-A301-059B-5F8F152EFD88}"/>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4835912" y="1236112"/>
            <a:ext cx="517321" cy="517320"/>
          </a:xfrm>
          <a:prstGeom prst="rect">
            <a:avLst/>
          </a:prstGeom>
        </p:spPr>
      </p:pic>
      <p:pic>
        <p:nvPicPr>
          <p:cNvPr id="23" name="Picture 22" descr="Icon&#10;&#10;Description automatically generated">
            <a:extLst>
              <a:ext uri="{FF2B5EF4-FFF2-40B4-BE49-F238E27FC236}">
                <a16:creationId xmlns:a16="http://schemas.microsoft.com/office/drawing/2014/main" id="{7B52D22D-21DE-6261-A57F-66F8B84CC382}"/>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3454771" y="1872794"/>
            <a:ext cx="517321" cy="517320"/>
          </a:xfrm>
          <a:prstGeom prst="rect">
            <a:avLst/>
          </a:prstGeom>
        </p:spPr>
      </p:pic>
      <p:pic>
        <p:nvPicPr>
          <p:cNvPr id="24" name="Picture 23" descr="Icon&#10;&#10;Description automatically generated">
            <a:extLst>
              <a:ext uri="{FF2B5EF4-FFF2-40B4-BE49-F238E27FC236}">
                <a16:creationId xmlns:a16="http://schemas.microsoft.com/office/drawing/2014/main" id="{9A447D8B-0903-0895-7E7C-FC11477DC48B}"/>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3481886" y="2601439"/>
            <a:ext cx="517321" cy="517320"/>
          </a:xfrm>
          <a:prstGeom prst="rect">
            <a:avLst/>
          </a:prstGeom>
        </p:spPr>
      </p:pic>
      <p:pic>
        <p:nvPicPr>
          <p:cNvPr id="26" name="Picture 25" descr="Icon&#10;&#10;Description automatically generated">
            <a:extLst>
              <a:ext uri="{FF2B5EF4-FFF2-40B4-BE49-F238E27FC236}">
                <a16:creationId xmlns:a16="http://schemas.microsoft.com/office/drawing/2014/main" id="{0B34AABE-69F8-6F93-9DF5-D5B768956145}"/>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3481887" y="3335714"/>
            <a:ext cx="517321" cy="517320"/>
          </a:xfrm>
          <a:prstGeom prst="rect">
            <a:avLst/>
          </a:prstGeom>
        </p:spPr>
      </p:pic>
      <p:pic>
        <p:nvPicPr>
          <p:cNvPr id="27" name="Picture 26" descr="Icon&#10;&#10;Description automatically generated">
            <a:extLst>
              <a:ext uri="{FF2B5EF4-FFF2-40B4-BE49-F238E27FC236}">
                <a16:creationId xmlns:a16="http://schemas.microsoft.com/office/drawing/2014/main" id="{48EB5F16-3992-E3A3-461C-6951A4112C06}"/>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3481887" y="4111046"/>
            <a:ext cx="517321" cy="517320"/>
          </a:xfrm>
          <a:prstGeom prst="rect">
            <a:avLst/>
          </a:prstGeom>
        </p:spPr>
      </p:pic>
      <p:pic>
        <p:nvPicPr>
          <p:cNvPr id="29" name="Picture 28" descr="Icon&#10;&#10;Description automatically generated">
            <a:extLst>
              <a:ext uri="{FF2B5EF4-FFF2-40B4-BE49-F238E27FC236}">
                <a16:creationId xmlns:a16="http://schemas.microsoft.com/office/drawing/2014/main" id="{9B0A62C9-FB06-CC35-0429-0D53FD795165}"/>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5159944" y="4628366"/>
            <a:ext cx="517321" cy="517320"/>
          </a:xfrm>
          <a:prstGeom prst="rect">
            <a:avLst/>
          </a:prstGeom>
        </p:spPr>
      </p:pic>
      <p:pic>
        <p:nvPicPr>
          <p:cNvPr id="30" name="Picture 2" descr="Free illustrations of Alien">
            <a:extLst>
              <a:ext uri="{FF2B5EF4-FFF2-40B4-BE49-F238E27FC236}">
                <a16:creationId xmlns:a16="http://schemas.microsoft.com/office/drawing/2014/main" id="{ACA4210B-F1E9-BA70-70C3-E4DFE5BFED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56" y="35445"/>
            <a:ext cx="1018168" cy="1035425"/>
          </a:xfrm>
          <a:prstGeom prst="rect">
            <a:avLst/>
          </a:prstGeom>
          <a:noFill/>
          <a:extLst>
            <a:ext uri="{909E8E84-426E-40DD-AFC4-6F175D3DCCD1}">
              <a14:hiddenFill xmlns:a14="http://schemas.microsoft.com/office/drawing/2010/main">
                <a:solidFill>
                  <a:srgbClr val="FFFFFF"/>
                </a:solidFill>
              </a14:hiddenFill>
            </a:ext>
          </a:extLst>
        </p:spPr>
      </p:pic>
      <p:sp>
        <p:nvSpPr>
          <p:cNvPr id="31" name="CustomShape 6">
            <a:extLst>
              <a:ext uri="{FF2B5EF4-FFF2-40B4-BE49-F238E27FC236}">
                <a16:creationId xmlns:a16="http://schemas.microsoft.com/office/drawing/2014/main" id="{9638C589-AACC-C709-2EA1-9713B1FBEA59}"/>
              </a:ext>
            </a:extLst>
          </p:cNvPr>
          <p:cNvSpPr/>
          <p:nvPr/>
        </p:nvSpPr>
        <p:spPr>
          <a:xfrm>
            <a:off x="995460" y="48496"/>
            <a:ext cx="10004148" cy="2795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Robbie has forgotten some </a:t>
            </a:r>
            <a:r>
              <a:rPr lang="en-GB" sz="2400" b="1" spc="-1" dirty="0">
                <a:solidFill>
                  <a:srgbClr val="002060"/>
                </a:solidFill>
                <a:latin typeface="Century gothic"/>
                <a:ea typeface="Century Gothic"/>
              </a:rPr>
              <a:t>of</a:t>
            </a:r>
            <a:r>
              <a:rPr kumimoji="0" lang="en-GB" sz="2400" b="1" i="0" u="none" strike="noStrike" kern="1200" cap="none" spc="-1" normalizeH="0" baseline="0" noProof="0" dirty="0">
                <a:ln>
                  <a:noFill/>
                </a:ln>
                <a:solidFill>
                  <a:srgbClr val="002060"/>
                </a:solidFill>
                <a:effectLst/>
                <a:uLnTx/>
                <a:uFillTx/>
                <a:latin typeface="Century gothic"/>
                <a:ea typeface="Century Gothic"/>
              </a:rPr>
              <a:t> his German. </a:t>
            </a:r>
            <a:r>
              <a:rPr lang="en-GB" sz="2400" b="1" spc="-1" dirty="0">
                <a:solidFill>
                  <a:srgbClr val="002060"/>
                </a:solidFill>
                <a:latin typeface="Century gothic"/>
              </a:rPr>
              <a:t>Can you help him? </a:t>
            </a:r>
            <a:endParaRPr kumimoji="0" lang="en-GB" sz="2400" b="1" i="0" u="none" strike="noStrike" kern="1200" cap="none" spc="-1" normalizeH="0" baseline="0" noProof="0" dirty="0">
              <a:ln>
                <a:noFill/>
              </a:ln>
              <a:solidFill>
                <a:prstClr val="black"/>
              </a:solidFill>
              <a:effectLst/>
              <a:uLnTx/>
              <a:uFillTx/>
              <a:latin typeface="Century gothic"/>
            </a:endParaRPr>
          </a:p>
        </p:txBody>
      </p:sp>
      <p:sp>
        <p:nvSpPr>
          <p:cNvPr id="32" name="Speech Bubble: Rectangle with Corners Rounded 31">
            <a:extLst>
              <a:ext uri="{FF2B5EF4-FFF2-40B4-BE49-F238E27FC236}">
                <a16:creationId xmlns:a16="http://schemas.microsoft.com/office/drawing/2014/main" id="{427E6FE4-2842-C9A9-AC2A-02AB25B5A6D1}"/>
              </a:ext>
            </a:extLst>
          </p:cNvPr>
          <p:cNvSpPr/>
          <p:nvPr/>
        </p:nvSpPr>
        <p:spPr>
          <a:xfrm>
            <a:off x="995460" y="621768"/>
            <a:ext cx="1120008" cy="405316"/>
          </a:xfrm>
          <a:prstGeom prst="wedgeRoundRectCallout">
            <a:avLst>
              <a:gd name="adj1" fmla="val -65545"/>
              <a:gd name="adj2" fmla="val -4138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Danke!</a:t>
            </a:r>
            <a:endParaRPr lang="en-GB" sz="2000" dirty="0"/>
          </a:p>
        </p:txBody>
      </p:sp>
      <p:pic>
        <p:nvPicPr>
          <p:cNvPr id="2" name="Picture 1" descr="Icon&#10;&#10;Description automatically generated">
            <a:extLst>
              <a:ext uri="{FF2B5EF4-FFF2-40B4-BE49-F238E27FC236}">
                <a16:creationId xmlns:a16="http://schemas.microsoft.com/office/drawing/2014/main" id="{39D69922-4CA3-FA96-E801-236487FDF802}"/>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3481886" y="5340174"/>
            <a:ext cx="517321" cy="517320"/>
          </a:xfrm>
          <a:prstGeom prst="rect">
            <a:avLst/>
          </a:prstGeom>
        </p:spPr>
      </p:pic>
      <p:pic>
        <p:nvPicPr>
          <p:cNvPr id="4" name="Picture 3" descr="Icon&#10;&#10;Description automatically generated">
            <a:extLst>
              <a:ext uri="{FF2B5EF4-FFF2-40B4-BE49-F238E27FC236}">
                <a16:creationId xmlns:a16="http://schemas.microsoft.com/office/drawing/2014/main" id="{1EC28678-A0EF-D8B9-83E0-9333E9FB7048}"/>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3481886" y="6159867"/>
            <a:ext cx="517321" cy="517320"/>
          </a:xfrm>
          <a:prstGeom prst="rect">
            <a:avLst/>
          </a:prstGeom>
        </p:spPr>
      </p:pic>
      <p:pic>
        <p:nvPicPr>
          <p:cNvPr id="33" name="Picture 32" descr="Icon&#10;&#10;Description automatically generated">
            <a:extLst>
              <a:ext uri="{FF2B5EF4-FFF2-40B4-BE49-F238E27FC236}">
                <a16:creationId xmlns:a16="http://schemas.microsoft.com/office/drawing/2014/main" id="{6CD46A9A-2C95-43DA-BCBF-8F21223FEB00}"/>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7529191" y="1476701"/>
            <a:ext cx="263912" cy="263911"/>
          </a:xfrm>
          <a:prstGeom prst="rect">
            <a:avLst/>
          </a:prstGeom>
        </p:spPr>
      </p:pic>
      <p:pic>
        <p:nvPicPr>
          <p:cNvPr id="34" name="Picture 33" descr="Icon&#10;&#10;Description automatically generated">
            <a:extLst>
              <a:ext uri="{FF2B5EF4-FFF2-40B4-BE49-F238E27FC236}">
                <a16:creationId xmlns:a16="http://schemas.microsoft.com/office/drawing/2014/main" id="{895494DE-C98B-4042-8EA1-714C8E0C32A4}"/>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7529191" y="2181541"/>
            <a:ext cx="263912" cy="263911"/>
          </a:xfrm>
          <a:prstGeom prst="rect">
            <a:avLst/>
          </a:prstGeom>
        </p:spPr>
      </p:pic>
      <p:pic>
        <p:nvPicPr>
          <p:cNvPr id="35" name="Picture 34" descr="Icon&#10;&#10;Description automatically generated">
            <a:extLst>
              <a:ext uri="{FF2B5EF4-FFF2-40B4-BE49-F238E27FC236}">
                <a16:creationId xmlns:a16="http://schemas.microsoft.com/office/drawing/2014/main" id="{B3BDBEE1-D3BB-4146-9988-7502B14EFCA3}"/>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7526546" y="2602217"/>
            <a:ext cx="263912" cy="263911"/>
          </a:xfrm>
          <a:prstGeom prst="rect">
            <a:avLst/>
          </a:prstGeom>
        </p:spPr>
      </p:pic>
      <p:pic>
        <p:nvPicPr>
          <p:cNvPr id="36" name="Picture 35" descr="Icon&#10;&#10;Description automatically generated">
            <a:extLst>
              <a:ext uri="{FF2B5EF4-FFF2-40B4-BE49-F238E27FC236}">
                <a16:creationId xmlns:a16="http://schemas.microsoft.com/office/drawing/2014/main" id="{246B3648-5FDB-46BB-A41D-B1C7406D7FF3}"/>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7526546" y="3281120"/>
            <a:ext cx="263912" cy="263911"/>
          </a:xfrm>
          <a:prstGeom prst="rect">
            <a:avLst/>
          </a:prstGeom>
        </p:spPr>
      </p:pic>
      <p:pic>
        <p:nvPicPr>
          <p:cNvPr id="37" name="Picture 36" descr="Icon&#10;&#10;Description automatically generated">
            <a:extLst>
              <a:ext uri="{FF2B5EF4-FFF2-40B4-BE49-F238E27FC236}">
                <a16:creationId xmlns:a16="http://schemas.microsoft.com/office/drawing/2014/main" id="{8E548D27-B096-4283-BE4A-FC015E337EBE}"/>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7526546" y="4300618"/>
            <a:ext cx="263912" cy="263911"/>
          </a:xfrm>
          <a:prstGeom prst="rect">
            <a:avLst/>
          </a:prstGeom>
        </p:spPr>
      </p:pic>
      <p:pic>
        <p:nvPicPr>
          <p:cNvPr id="38" name="Picture 37" descr="Icon&#10;&#10;Description automatically generated">
            <a:extLst>
              <a:ext uri="{FF2B5EF4-FFF2-40B4-BE49-F238E27FC236}">
                <a16:creationId xmlns:a16="http://schemas.microsoft.com/office/drawing/2014/main" id="{3FBBB150-C516-4F36-925F-DC7225A61238}"/>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7526546" y="4984560"/>
            <a:ext cx="263912" cy="263911"/>
          </a:xfrm>
          <a:prstGeom prst="rect">
            <a:avLst/>
          </a:prstGeom>
        </p:spPr>
      </p:pic>
      <p:pic>
        <p:nvPicPr>
          <p:cNvPr id="39" name="Picture 38" descr="Icon&#10;&#10;Description automatically generated">
            <a:extLst>
              <a:ext uri="{FF2B5EF4-FFF2-40B4-BE49-F238E27FC236}">
                <a16:creationId xmlns:a16="http://schemas.microsoft.com/office/drawing/2014/main" id="{BD6B9496-AE77-4D1F-BC3E-8ABB93F8C403}"/>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7532530" y="5377063"/>
            <a:ext cx="263912" cy="263911"/>
          </a:xfrm>
          <a:prstGeom prst="rect">
            <a:avLst/>
          </a:prstGeom>
        </p:spPr>
      </p:pic>
      <p:pic>
        <p:nvPicPr>
          <p:cNvPr id="40" name="Picture 39" descr="Icon&#10;&#10;Description automatically generated">
            <a:extLst>
              <a:ext uri="{FF2B5EF4-FFF2-40B4-BE49-F238E27FC236}">
                <a16:creationId xmlns:a16="http://schemas.microsoft.com/office/drawing/2014/main" id="{46F9D218-6435-4D7F-8867-41F1BCC71EFD}"/>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7526546" y="6105037"/>
            <a:ext cx="263912" cy="263911"/>
          </a:xfrm>
          <a:prstGeom prst="rect">
            <a:avLst/>
          </a:prstGeom>
        </p:spPr>
      </p:pic>
      <p:grpSp>
        <p:nvGrpSpPr>
          <p:cNvPr id="7" name="Group 6">
            <a:extLst>
              <a:ext uri="{FF2B5EF4-FFF2-40B4-BE49-F238E27FC236}">
                <a16:creationId xmlns:a16="http://schemas.microsoft.com/office/drawing/2014/main" id="{221AFEA5-62FC-44D9-84F8-A70DC1DA1BCC}"/>
              </a:ext>
            </a:extLst>
          </p:cNvPr>
          <p:cNvGrpSpPr/>
          <p:nvPr/>
        </p:nvGrpSpPr>
        <p:grpSpPr>
          <a:xfrm>
            <a:off x="468374" y="558206"/>
            <a:ext cx="5898697" cy="2791446"/>
            <a:chOff x="-6282074" y="1457935"/>
            <a:chExt cx="5898697" cy="2791446"/>
          </a:xfrm>
        </p:grpSpPr>
        <p:sp>
          <p:nvSpPr>
            <p:cNvPr id="43" name="Speech Bubble: Rectangle with Corners Rounded 42">
              <a:extLst>
                <a:ext uri="{FF2B5EF4-FFF2-40B4-BE49-F238E27FC236}">
                  <a16:creationId xmlns:a16="http://schemas.microsoft.com/office/drawing/2014/main" id="{CF3A070D-F10F-43D1-AB28-883C922C8483}"/>
                </a:ext>
              </a:extLst>
            </p:cNvPr>
            <p:cNvSpPr/>
            <p:nvPr/>
          </p:nvSpPr>
          <p:spPr>
            <a:xfrm>
              <a:off x="-6282074" y="1457935"/>
              <a:ext cx="5824601" cy="2784815"/>
            </a:xfrm>
            <a:prstGeom prst="wedgeRoundRectCallout">
              <a:avLst>
                <a:gd name="adj1" fmla="val 69665"/>
                <a:gd name="adj2" fmla="val -9870"/>
                <a:gd name="adj3" fmla="val 16667"/>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TextBox 40">
              <a:extLst>
                <a:ext uri="{FF2B5EF4-FFF2-40B4-BE49-F238E27FC236}">
                  <a16:creationId xmlns:a16="http://schemas.microsoft.com/office/drawing/2014/main" id="{582D77AB-157A-4C9E-A8CB-D657C1E06426}"/>
                </a:ext>
              </a:extLst>
            </p:cNvPr>
            <p:cNvSpPr txBox="1"/>
            <p:nvPr/>
          </p:nvSpPr>
          <p:spPr>
            <a:xfrm>
              <a:off x="-6207978" y="1941057"/>
              <a:ext cx="5824601" cy="2308324"/>
            </a:xfrm>
            <a:prstGeom prst="rect">
              <a:avLst/>
            </a:prstGeom>
            <a:noFill/>
          </p:spPr>
          <p:txBody>
            <a:bodyPr wrap="square" rtlCol="0">
              <a:spAutoFit/>
            </a:bodyPr>
            <a:lstStyle/>
            <a:p>
              <a:r>
                <a:rPr lang="en-GB" sz="2400" b="1" dirty="0" err="1">
                  <a:solidFill>
                    <a:schemeClr val="bg1"/>
                  </a:solidFill>
                </a:rPr>
                <a:t>kein</a:t>
              </a:r>
              <a:r>
                <a:rPr lang="en-GB" sz="2400" dirty="0">
                  <a:solidFill>
                    <a:schemeClr val="bg1"/>
                  </a:solidFill>
                </a:rPr>
                <a:t> means </a:t>
              </a:r>
              <a:r>
                <a:rPr lang="en-GB" sz="2400" i="1" dirty="0">
                  <a:solidFill>
                    <a:schemeClr val="bg1"/>
                  </a:solidFill>
                </a:rPr>
                <a:t>no/not a</a:t>
              </a:r>
              <a:r>
                <a:rPr lang="en-GB" sz="2400" dirty="0">
                  <a:solidFill>
                    <a:schemeClr val="bg1"/>
                  </a:solidFill>
                </a:rPr>
                <a:t>, but in English it sometimes sounds better to say ‘any’ with a negative verb:</a:t>
              </a:r>
              <a:br>
                <a:rPr lang="en-GB" sz="2400" dirty="0">
                  <a:solidFill>
                    <a:schemeClr val="bg1"/>
                  </a:solidFill>
                </a:rPr>
              </a:br>
              <a:r>
                <a:rPr lang="en-GB" sz="2400" dirty="0">
                  <a:solidFill>
                    <a:schemeClr val="bg1"/>
                  </a:solidFill>
                </a:rPr>
                <a:t>Ich mag </a:t>
              </a:r>
              <a:r>
                <a:rPr lang="en-GB" sz="2400" dirty="0" err="1">
                  <a:solidFill>
                    <a:schemeClr val="bg1"/>
                  </a:solidFill>
                </a:rPr>
                <a:t>keinen</a:t>
              </a:r>
              <a:r>
                <a:rPr lang="en-GB" sz="2400" dirty="0">
                  <a:solidFill>
                    <a:schemeClr val="bg1"/>
                  </a:solidFill>
                </a:rPr>
                <a:t> </a:t>
              </a:r>
              <a:r>
                <a:rPr lang="en-GB" sz="2400" dirty="0" err="1">
                  <a:solidFill>
                    <a:schemeClr val="bg1"/>
                  </a:solidFill>
                </a:rPr>
                <a:t>Käse</a:t>
              </a:r>
              <a:r>
                <a:rPr lang="en-GB" sz="2400" dirty="0">
                  <a:solidFill>
                    <a:schemeClr val="bg1"/>
                  </a:solidFill>
                </a:rPr>
                <a:t>.</a:t>
              </a:r>
              <a:br>
                <a:rPr lang="en-GB" sz="2400" dirty="0">
                  <a:solidFill>
                    <a:schemeClr val="bg1"/>
                  </a:solidFill>
                </a:rPr>
              </a:br>
              <a:r>
                <a:rPr lang="en-GB" sz="2400" dirty="0">
                  <a:solidFill>
                    <a:schemeClr val="bg1"/>
                  </a:solidFill>
                </a:rPr>
                <a:t>I like no cheese </a:t>
              </a:r>
              <a:r>
                <a:rPr lang="en-GB" sz="2400" dirty="0">
                  <a:solidFill>
                    <a:schemeClr val="bg1"/>
                  </a:solidFill>
                  <a:sym typeface="Wingdings" panose="05000000000000000000" pitchFamily="2" charset="2"/>
                </a:rPr>
                <a:t> I </a:t>
              </a:r>
              <a:r>
                <a:rPr lang="en-GB" sz="2400" b="1" u="sng" dirty="0">
                  <a:solidFill>
                    <a:schemeClr val="bg1"/>
                  </a:solidFill>
                  <a:sym typeface="Wingdings" panose="05000000000000000000" pitchFamily="2" charset="2"/>
                </a:rPr>
                <a:t>don’t like any</a:t>
              </a:r>
              <a:r>
                <a:rPr lang="en-GB" sz="2400" b="1" dirty="0">
                  <a:solidFill>
                    <a:schemeClr val="bg1"/>
                  </a:solidFill>
                  <a:sym typeface="Wingdings" panose="05000000000000000000" pitchFamily="2" charset="2"/>
                </a:rPr>
                <a:t> </a:t>
              </a:r>
              <a:r>
                <a:rPr lang="en-GB" sz="2400" dirty="0">
                  <a:solidFill>
                    <a:schemeClr val="bg1"/>
                  </a:solidFill>
                  <a:sym typeface="Wingdings" panose="05000000000000000000" pitchFamily="2" charset="2"/>
                </a:rPr>
                <a:t>cheese.</a:t>
              </a:r>
              <a:endParaRPr lang="en-GB" sz="2400" dirty="0">
                <a:solidFill>
                  <a:schemeClr val="bg1"/>
                </a:solidFill>
              </a:endParaRPr>
            </a:p>
          </p:txBody>
        </p:sp>
        <p:sp>
          <p:nvSpPr>
            <p:cNvPr id="42" name="TextBox 41">
              <a:extLst>
                <a:ext uri="{FF2B5EF4-FFF2-40B4-BE49-F238E27FC236}">
                  <a16:creationId xmlns:a16="http://schemas.microsoft.com/office/drawing/2014/main" id="{E4AE2826-C691-4221-B2DC-DAFE44F31DD6}"/>
                </a:ext>
              </a:extLst>
            </p:cNvPr>
            <p:cNvSpPr txBox="1"/>
            <p:nvPr/>
          </p:nvSpPr>
          <p:spPr>
            <a:xfrm>
              <a:off x="-6064810" y="1514866"/>
              <a:ext cx="5313473" cy="461665"/>
            </a:xfrm>
            <a:prstGeom prst="rect">
              <a:avLst/>
            </a:prstGeom>
            <a:noFill/>
          </p:spPr>
          <p:txBody>
            <a:bodyPr wrap="square" rtlCol="0">
              <a:spAutoFit/>
            </a:bodyPr>
            <a:lstStyle/>
            <a:p>
              <a:pPr algn="ctr"/>
              <a:r>
                <a:rPr lang="en-GB" sz="2400" dirty="0">
                  <a:solidFill>
                    <a:schemeClr val="bg1"/>
                  </a:solidFill>
                </a:rPr>
                <a:t>Remember!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727126" y="1802690"/>
          <a:ext cx="5745076" cy="4328280"/>
        </p:xfrm>
        <a:graphic>
          <a:graphicData uri="http://schemas.openxmlformats.org/drawingml/2006/table">
            <a:tbl>
              <a:tblPr/>
              <a:tblGrid>
                <a:gridCol w="2770808">
                  <a:extLst>
                    <a:ext uri="{9D8B030D-6E8A-4147-A177-3AD203B41FA5}">
                      <a16:colId xmlns:a16="http://schemas.microsoft.com/office/drawing/2014/main" val="20000"/>
                    </a:ext>
                  </a:extLst>
                </a:gridCol>
                <a:gridCol w="2974268">
                  <a:extLst>
                    <a:ext uri="{9D8B030D-6E8A-4147-A177-3AD203B41FA5}">
                      <a16:colId xmlns:a16="http://schemas.microsoft.com/office/drawing/2014/main" val="20001"/>
                    </a:ext>
                  </a:extLst>
                </a:gridCol>
              </a:tblGrid>
              <a:tr h="961200">
                <a:tc>
                  <a:txBody>
                    <a:bodyPr/>
                    <a:lstStyle/>
                    <a:p>
                      <a:pPr algn="l">
                        <a:lnSpc>
                          <a:spcPct val="100000"/>
                        </a:lnSpc>
                      </a:pPr>
                      <a:r>
                        <a:rPr lang="en-GB" sz="2000" b="1" strike="noStrike" spc="-1" dirty="0">
                          <a:solidFill>
                            <a:srgbClr val="002060"/>
                          </a:solidFill>
                          <a:latin typeface="Century gothic"/>
                          <a:ea typeface="Century Gothic"/>
                        </a:rPr>
                        <a:t>Leonie</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US" sz="2000" b="1" strike="noStrike" spc="-1" dirty="0" err="1">
                          <a:solidFill>
                            <a:srgbClr val="002060"/>
                          </a:solidFill>
                          <a:latin typeface="Century gothic"/>
                        </a:rPr>
                        <a:t>Lias</a:t>
                      </a:r>
                      <a:r>
                        <a:rPr lang="en-US" sz="2000" b="1" strike="noStrike" spc="-1" dirty="0">
                          <a:solidFill>
                            <a:srgbClr val="002060"/>
                          </a:solidFill>
                          <a:latin typeface="Century gothic"/>
                        </a:rPr>
                        <a:t> und Ronja</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1_W12_9.3.wav"/>
            </a:hlinkClick>
            <a:extLst>
              <a:ext uri="{FF2B5EF4-FFF2-40B4-BE49-F238E27FC236}">
                <a16:creationId xmlns:a16="http://schemas.microsoft.com/office/drawing/2014/main" id="{4247252A-FC32-4F16-8616-A5FE2859FCB7}"/>
              </a:ext>
            </a:extLst>
          </p:cNvPr>
          <p:cNvSpPr/>
          <p:nvPr/>
        </p:nvSpPr>
        <p:spPr>
          <a:xfrm>
            <a:off x="1049537" y="27987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B</a:t>
            </a:r>
            <a:r>
              <a:rPr lang="en-GB" sz="2000" b="1" spc="-1" dirty="0">
                <a:solidFill>
                  <a:schemeClr val="bg1"/>
                </a:solidFill>
                <a:latin typeface="Century Gothic" panose="020B0502020202020204" pitchFamily="34" charset="0"/>
              </a:rPr>
              <a:t>.</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4" name="T1_W12_9.4.wav"/>
            </a:hlinkClick>
            <a:extLst>
              <a:ext uri="{FF2B5EF4-FFF2-40B4-BE49-F238E27FC236}">
                <a16:creationId xmlns:a16="http://schemas.microsoft.com/office/drawing/2014/main" id="{3AD5864B-E328-4811-82EC-A3D77BDC6BF2}"/>
              </a:ext>
            </a:extLst>
          </p:cNvPr>
          <p:cNvSpPr/>
          <p:nvPr/>
        </p:nvSpPr>
        <p:spPr>
          <a:xfrm>
            <a:off x="1049537" y="32802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5" name="T1_W12_9.5.wav"/>
            </a:hlinkClick>
            <a:extLst>
              <a:ext uri="{FF2B5EF4-FFF2-40B4-BE49-F238E27FC236}">
                <a16:creationId xmlns:a16="http://schemas.microsoft.com/office/drawing/2014/main" id="{F2DAD2AC-ADD2-4480-845B-008BBA9A5F70}"/>
              </a:ext>
            </a:extLst>
          </p:cNvPr>
          <p:cNvSpPr/>
          <p:nvPr/>
        </p:nvSpPr>
        <p:spPr>
          <a:xfrm>
            <a:off x="1049537" y="37617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6" name="T1_W12_9.6.wav"/>
            </a:hlinkClick>
            <a:extLst>
              <a:ext uri="{FF2B5EF4-FFF2-40B4-BE49-F238E27FC236}">
                <a16:creationId xmlns:a16="http://schemas.microsoft.com/office/drawing/2014/main" id="{E47FAB46-1A11-4EF4-B700-EF919D0338F8}"/>
              </a:ext>
            </a:extLst>
          </p:cNvPr>
          <p:cNvSpPr/>
          <p:nvPr/>
        </p:nvSpPr>
        <p:spPr>
          <a:xfrm>
            <a:off x="1049537" y="42432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7" name="T1_W12_9.7.wav"/>
            </a:hlinkClick>
            <a:extLst>
              <a:ext uri="{FF2B5EF4-FFF2-40B4-BE49-F238E27FC236}">
                <a16:creationId xmlns:a16="http://schemas.microsoft.com/office/drawing/2014/main" id="{1ECA2C39-8E1B-46F9-B4CE-5D69DA706F12}"/>
              </a:ext>
            </a:extLst>
          </p:cNvPr>
          <p:cNvSpPr/>
          <p:nvPr/>
        </p:nvSpPr>
        <p:spPr>
          <a:xfrm>
            <a:off x="1049537" y="47247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8" name="T1_W12_9.8.wav"/>
            </a:hlinkClick>
            <a:extLst>
              <a:ext uri="{FF2B5EF4-FFF2-40B4-BE49-F238E27FC236}">
                <a16:creationId xmlns:a16="http://schemas.microsoft.com/office/drawing/2014/main" id="{B06E6BFD-FB69-40F9-9653-301D379E5A17}"/>
              </a:ext>
            </a:extLst>
          </p:cNvPr>
          <p:cNvSpPr/>
          <p:nvPr/>
        </p:nvSpPr>
        <p:spPr>
          <a:xfrm>
            <a:off x="1053857" y="52062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9" name="T1_W12_9.9.wav"/>
            </a:hlinkClick>
            <a:extLst>
              <a:ext uri="{FF2B5EF4-FFF2-40B4-BE49-F238E27FC236}">
                <a16:creationId xmlns:a16="http://schemas.microsoft.com/office/drawing/2014/main" id="{34261C61-C209-49EF-A2E1-6B62F7BA1FCB}"/>
              </a:ext>
            </a:extLst>
          </p:cNvPr>
          <p:cNvSpPr/>
          <p:nvPr/>
        </p:nvSpPr>
        <p:spPr>
          <a:xfrm>
            <a:off x="1049537" y="56877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0" name="T1_W12_9.1.wav"/>
            </a:hlinkClick>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Sie (Singular)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oder</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sie</a:t>
            </a:r>
            <a:r>
              <a:rPr kumimoji="0" lang="en-US" sz="2800" b="1" i="0" u="none" strike="noStrike" kern="1200" cap="none" spc="-1" normalizeH="0" baseline="0" noProof="0">
                <a:ln>
                  <a:noFill/>
                </a:ln>
                <a:solidFill>
                  <a:srgbClr val="002060"/>
                </a:solidFill>
                <a:effectLst/>
                <a:uLnTx/>
                <a:uFillTx/>
                <a:latin typeface="Century Gothic" panose="020B0502020202020204" pitchFamily="34" charset="0"/>
              </a:rPr>
              <a:t> (Plural</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7">
            <a:hlinkClick r:id="" action="ppaction://noaction">
              <a:snd r:embed="rId11" name="T1_W12_9.2.wav"/>
            </a:hlinkClick>
            <a:extLst>
              <a:ext uri="{FF2B5EF4-FFF2-40B4-BE49-F238E27FC236}">
                <a16:creationId xmlns:a16="http://schemas.microsoft.com/office/drawing/2014/main" id="{CDE017ED-8249-468A-9710-339DEB7176CF}"/>
              </a:ext>
            </a:extLst>
          </p:cNvPr>
          <p:cNvSpPr/>
          <p:nvPr/>
        </p:nvSpPr>
        <p:spPr>
          <a:xfrm>
            <a:off x="267587" y="569355"/>
            <a:ext cx="98317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I</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das </a:t>
            </a:r>
            <a:r>
              <a:rPr lang="en-GB" sz="2800" spc="-1" dirty="0">
                <a:solidFill>
                  <a:srgbClr val="002060"/>
                </a:solidFill>
                <a:latin typeface="Century Gothic" panose="020B0502020202020204" pitchFamily="34" charset="0"/>
                <a:ea typeface="Century Gothic"/>
              </a:rPr>
              <a:t>L</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eonie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oder</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sind</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das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Lias</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und Ronja?</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977390" y="2684431"/>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5535576" y="3201751"/>
            <a:ext cx="517321" cy="517320"/>
          </a:xfrm>
          <a:prstGeom prst="rect">
            <a:avLst/>
          </a:prstGeom>
        </p:spPr>
      </p:pic>
      <p:pic>
        <p:nvPicPr>
          <p:cNvPr id="10" name="Picture 9" descr="Icon&#10;&#10;Description automatically generated">
            <a:extLst>
              <a:ext uri="{FF2B5EF4-FFF2-40B4-BE49-F238E27FC236}">
                <a16:creationId xmlns:a16="http://schemas.microsoft.com/office/drawing/2014/main" id="{76208162-3DAB-C450-A682-A56CF758CCFB}"/>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5619135" y="3644115"/>
            <a:ext cx="517321" cy="517320"/>
          </a:xfrm>
          <a:prstGeom prst="rect">
            <a:avLst/>
          </a:prstGeom>
        </p:spPr>
      </p:pic>
      <p:pic>
        <p:nvPicPr>
          <p:cNvPr id="11" name="Picture 10" descr="Icon&#10;&#10;Description automatically generated">
            <a:extLst>
              <a:ext uri="{FF2B5EF4-FFF2-40B4-BE49-F238E27FC236}">
                <a16:creationId xmlns:a16="http://schemas.microsoft.com/office/drawing/2014/main" id="{AD913B74-BF73-9952-B356-1FB723C5B4B7}"/>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977390" y="4117013"/>
            <a:ext cx="517321" cy="517320"/>
          </a:xfrm>
          <a:prstGeom prst="rect">
            <a:avLst/>
          </a:prstGeom>
        </p:spPr>
      </p:pic>
      <p:pic>
        <p:nvPicPr>
          <p:cNvPr id="12" name="Picture 11" descr="Icon&#10;&#10;Description automatically generated">
            <a:extLst>
              <a:ext uri="{FF2B5EF4-FFF2-40B4-BE49-F238E27FC236}">
                <a16:creationId xmlns:a16="http://schemas.microsoft.com/office/drawing/2014/main" id="{74CA3554-5776-C813-66B2-3A330B555D9A}"/>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5662220" y="4588166"/>
            <a:ext cx="517321" cy="517320"/>
          </a:xfrm>
          <a:prstGeom prst="rect">
            <a:avLst/>
          </a:prstGeom>
        </p:spPr>
      </p:pic>
      <p:pic>
        <p:nvPicPr>
          <p:cNvPr id="13" name="Picture 12" descr="Icon&#10;&#10;Description automatically generated">
            <a:extLst>
              <a:ext uri="{FF2B5EF4-FFF2-40B4-BE49-F238E27FC236}">
                <a16:creationId xmlns:a16="http://schemas.microsoft.com/office/drawing/2014/main" id="{903B5C0E-7097-D3AE-95AE-36743143E00E}"/>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975589" y="5130271"/>
            <a:ext cx="517321" cy="517320"/>
          </a:xfrm>
          <a:prstGeom prst="rect">
            <a:avLst/>
          </a:prstGeom>
        </p:spPr>
      </p:pic>
      <p:pic>
        <p:nvPicPr>
          <p:cNvPr id="14" name="Picture 13" descr="Icon&#10;&#10;Description automatically generated">
            <a:extLst>
              <a:ext uri="{FF2B5EF4-FFF2-40B4-BE49-F238E27FC236}">
                <a16:creationId xmlns:a16="http://schemas.microsoft.com/office/drawing/2014/main" id="{E4AFF5E3-5C7D-21FE-CD82-69542BE4C8EC}"/>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945714" y="5566411"/>
            <a:ext cx="517321" cy="517320"/>
          </a:xfrm>
          <a:prstGeom prst="rect">
            <a:avLst/>
          </a:prstGeom>
        </p:spPr>
      </p:pic>
      <p:pic>
        <p:nvPicPr>
          <p:cNvPr id="6" name="Picture 5">
            <a:extLst>
              <a:ext uri="{FF2B5EF4-FFF2-40B4-BE49-F238E27FC236}">
                <a16:creationId xmlns:a16="http://schemas.microsoft.com/office/drawing/2014/main" id="{70DD82F4-D20F-C1E2-C300-75194E812B27}"/>
              </a:ext>
            </a:extLst>
          </p:cNvPr>
          <p:cNvPicPr>
            <a:picLocks noChangeAspect="1"/>
          </p:cNvPicPr>
          <p:nvPr/>
        </p:nvPicPr>
        <p:blipFill>
          <a:blip r:embed="rId14"/>
          <a:stretch>
            <a:fillRect/>
          </a:stretch>
        </p:blipFill>
        <p:spPr>
          <a:xfrm flipH="1">
            <a:off x="2927633" y="1238168"/>
            <a:ext cx="769698" cy="1331369"/>
          </a:xfrm>
          <a:prstGeom prst="rect">
            <a:avLst/>
          </a:prstGeom>
        </p:spPr>
      </p:pic>
      <p:pic>
        <p:nvPicPr>
          <p:cNvPr id="20" name="Picture 19">
            <a:extLst>
              <a:ext uri="{FF2B5EF4-FFF2-40B4-BE49-F238E27FC236}">
                <a16:creationId xmlns:a16="http://schemas.microsoft.com/office/drawing/2014/main" id="{4837749F-3481-6159-54E5-8540C940D575}"/>
              </a:ext>
            </a:extLst>
          </p:cNvPr>
          <p:cNvPicPr>
            <a:picLocks noChangeAspect="1"/>
          </p:cNvPicPr>
          <p:nvPr/>
        </p:nvPicPr>
        <p:blipFill>
          <a:blip r:embed="rId15"/>
          <a:stretch>
            <a:fillRect/>
          </a:stretch>
        </p:blipFill>
        <p:spPr>
          <a:xfrm>
            <a:off x="6705366" y="1063618"/>
            <a:ext cx="852326" cy="1547720"/>
          </a:xfrm>
          <a:prstGeom prst="rect">
            <a:avLst/>
          </a:prstGeom>
        </p:spPr>
      </p:pic>
      <p:pic>
        <p:nvPicPr>
          <p:cNvPr id="23" name="Picture 22">
            <a:extLst>
              <a:ext uri="{FF2B5EF4-FFF2-40B4-BE49-F238E27FC236}">
                <a16:creationId xmlns:a16="http://schemas.microsoft.com/office/drawing/2014/main" id="{7DBD06DC-41BF-1338-2F84-33CE9C2E1CAB}"/>
              </a:ext>
            </a:extLst>
          </p:cNvPr>
          <p:cNvPicPr>
            <a:picLocks noChangeAspect="1"/>
          </p:cNvPicPr>
          <p:nvPr/>
        </p:nvPicPr>
        <p:blipFill>
          <a:blip r:embed="rId16"/>
          <a:stretch>
            <a:fillRect/>
          </a:stretch>
        </p:blipFill>
        <p:spPr>
          <a:xfrm>
            <a:off x="9264367" y="1988254"/>
            <a:ext cx="2089815" cy="1547720"/>
          </a:xfrm>
          <a:prstGeom prst="rect">
            <a:avLst/>
          </a:prstGeom>
        </p:spPr>
      </p:pic>
      <p:pic>
        <p:nvPicPr>
          <p:cNvPr id="24" name="Picture 23">
            <a:extLst>
              <a:ext uri="{FF2B5EF4-FFF2-40B4-BE49-F238E27FC236}">
                <a16:creationId xmlns:a16="http://schemas.microsoft.com/office/drawing/2014/main" id="{4067EE81-56AE-4C4D-F2FA-0CB1720E7373}"/>
              </a:ext>
            </a:extLst>
          </p:cNvPr>
          <p:cNvPicPr>
            <a:picLocks noChangeAspect="1"/>
          </p:cNvPicPr>
          <p:nvPr/>
        </p:nvPicPr>
        <p:blipFill>
          <a:blip r:embed="rId17"/>
          <a:stretch>
            <a:fillRect/>
          </a:stretch>
        </p:blipFill>
        <p:spPr>
          <a:xfrm>
            <a:off x="8335883" y="3148498"/>
            <a:ext cx="928484" cy="623825"/>
          </a:xfrm>
          <a:prstGeom prst="rect">
            <a:avLst/>
          </a:prstGeom>
        </p:spPr>
      </p:pic>
    </p:spTree>
    <p:extLst>
      <p:ext uri="{BB962C8B-B14F-4D97-AF65-F5344CB8AC3E}">
        <p14:creationId xmlns:p14="http://schemas.microsoft.com/office/powerpoint/2010/main" val="336605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252110" y="1495547"/>
            <a:ext cx="10750310" cy="91439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Ronja and Robbie take</a:t>
            </a:r>
            <a:r>
              <a:rPr kumimoji="0" lang="en-GB" sz="2400" b="0" i="0" u="none" strike="noStrike" kern="1200" cap="none" spc="-1" normalizeH="0" noProof="0" dirty="0">
                <a:ln>
                  <a:noFill/>
                </a:ln>
                <a:solidFill>
                  <a:srgbClr val="002060"/>
                </a:solidFill>
                <a:effectLst/>
                <a:uLnTx/>
                <a:uFillTx/>
                <a:latin typeface="Century Gothic"/>
                <a:ea typeface="Century Gothic"/>
              </a:rPr>
              <a:t> it in turns to say as many sentences as they can in  one minute. You do the same with a partner! </a:t>
            </a: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88394" y="1024626"/>
            <a:ext cx="1271452"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pic>
        <p:nvPicPr>
          <p:cNvPr id="25" name="Picture 24" descr="Icon&#10;&#10;Description automatically generated">
            <a:extLst>
              <a:ext uri="{FF2B5EF4-FFF2-40B4-BE49-F238E27FC236}">
                <a16:creationId xmlns:a16="http://schemas.microsoft.com/office/drawing/2014/main" id="{F82CD23A-7BD7-48BB-A124-FC8128FF5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26" name="Google Shape;410;p19">
            <a:extLst>
              <a:ext uri="{FF2B5EF4-FFF2-40B4-BE49-F238E27FC236}">
                <a16:creationId xmlns:a16="http://schemas.microsoft.com/office/drawing/2014/main" id="{A6F63D09-7A43-4709-947E-57E1DDBD552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EEDB9FDD-BD98-4F77-AB3A-5F8E79BC0051}"/>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15BD6731-8069-468F-92B3-95AE826CE4BE}"/>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9D3A2920-342C-44D7-8AC9-F061BD31218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E88FE042-F1EF-46DE-B414-CFB4D6E0656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B6607BB0-E4AA-4E81-B8CD-041FECA04D6E}"/>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AEDEB103-0F7D-48AA-9D23-0CFE2CA4F196}"/>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94;p19">
            <a:extLst>
              <a:ext uri="{FF2B5EF4-FFF2-40B4-BE49-F238E27FC236}">
                <a16:creationId xmlns:a16="http://schemas.microsoft.com/office/drawing/2014/main" id="{5A164D81-BDDE-4DEE-A535-A9D4F2B2481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395;p19">
            <a:extLst>
              <a:ext uri="{FF2B5EF4-FFF2-40B4-BE49-F238E27FC236}">
                <a16:creationId xmlns:a16="http://schemas.microsoft.com/office/drawing/2014/main" id="{8492B28D-3A6F-4740-8EB8-5959DF2D61B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Speech Bubble: Rectangle with Corners Rounded 3">
            <a:extLst>
              <a:ext uri="{FF2B5EF4-FFF2-40B4-BE49-F238E27FC236}">
                <a16:creationId xmlns:a16="http://schemas.microsoft.com/office/drawing/2014/main" id="{D15C699F-8741-EB3D-8C57-AE902559BCBE}"/>
              </a:ext>
            </a:extLst>
          </p:cNvPr>
          <p:cNvSpPr/>
          <p:nvPr/>
        </p:nvSpPr>
        <p:spPr>
          <a:xfrm>
            <a:off x="2021089" y="308406"/>
            <a:ext cx="458002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mj-lt"/>
              </a:rPr>
              <a:t>Partnerarbeit</a:t>
            </a:r>
            <a:endParaRPr kumimoji="0" lang="en-GB" sz="2800" b="1" i="0" u="none" strike="noStrike" kern="1200" cap="none" spc="0" normalizeH="0" baseline="0" noProof="0" dirty="0">
              <a:ln>
                <a:noFill/>
              </a:ln>
              <a:solidFill>
                <a:prstClr val="white"/>
              </a:solidFill>
              <a:effectLst/>
              <a:uLnTx/>
              <a:uFillTx/>
              <a:latin typeface="+mj-lt"/>
            </a:endParaRPr>
          </a:p>
        </p:txBody>
      </p:sp>
      <p:pic>
        <p:nvPicPr>
          <p:cNvPr id="5" name="Graphic 4" descr="Teacher">
            <a:extLst>
              <a:ext uri="{FF2B5EF4-FFF2-40B4-BE49-F238E27FC236}">
                <a16:creationId xmlns:a16="http://schemas.microsoft.com/office/drawing/2014/main" id="{237442C8-2C70-5C36-4375-E38966824C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0390" y="110226"/>
            <a:ext cx="914400" cy="914400"/>
          </a:xfrm>
          <a:prstGeom prst="rect">
            <a:avLst/>
          </a:prstGeom>
        </p:spPr>
      </p:pic>
      <p:graphicFrame>
        <p:nvGraphicFramePr>
          <p:cNvPr id="7" name="Table 7">
            <a:extLst>
              <a:ext uri="{FF2B5EF4-FFF2-40B4-BE49-F238E27FC236}">
                <a16:creationId xmlns:a16="http://schemas.microsoft.com/office/drawing/2014/main" id="{23AAD76B-5AE1-B4AD-2C7A-E2E282B367D4}"/>
              </a:ext>
            </a:extLst>
          </p:cNvPr>
          <p:cNvGraphicFramePr>
            <a:graphicFrameLocks noGrp="1"/>
          </p:cNvGraphicFramePr>
          <p:nvPr>
            <p:extLst>
              <p:ext uri="{D42A27DB-BD31-4B8C-83A1-F6EECF244321}">
                <p14:modId xmlns:p14="http://schemas.microsoft.com/office/powerpoint/2010/main" val="881083695"/>
              </p:ext>
            </p:extLst>
          </p:nvPr>
        </p:nvGraphicFramePr>
        <p:xfrm>
          <a:off x="823520" y="2434794"/>
          <a:ext cx="9475856" cy="4114800"/>
        </p:xfrm>
        <a:graphic>
          <a:graphicData uri="http://schemas.openxmlformats.org/drawingml/2006/table">
            <a:tbl>
              <a:tblPr>
                <a:tableStyleId>{5C22544A-7EE6-4342-B048-85BDC9FD1C3A}</a:tableStyleId>
              </a:tblPr>
              <a:tblGrid>
                <a:gridCol w="2368964">
                  <a:extLst>
                    <a:ext uri="{9D8B030D-6E8A-4147-A177-3AD203B41FA5}">
                      <a16:colId xmlns:a16="http://schemas.microsoft.com/office/drawing/2014/main" val="3139675206"/>
                    </a:ext>
                  </a:extLst>
                </a:gridCol>
                <a:gridCol w="2368964">
                  <a:extLst>
                    <a:ext uri="{9D8B030D-6E8A-4147-A177-3AD203B41FA5}">
                      <a16:colId xmlns:a16="http://schemas.microsoft.com/office/drawing/2014/main" val="3347076989"/>
                    </a:ext>
                  </a:extLst>
                </a:gridCol>
                <a:gridCol w="2368964">
                  <a:extLst>
                    <a:ext uri="{9D8B030D-6E8A-4147-A177-3AD203B41FA5}">
                      <a16:colId xmlns:a16="http://schemas.microsoft.com/office/drawing/2014/main" val="1548582997"/>
                    </a:ext>
                  </a:extLst>
                </a:gridCol>
                <a:gridCol w="2368964">
                  <a:extLst>
                    <a:ext uri="{9D8B030D-6E8A-4147-A177-3AD203B41FA5}">
                      <a16:colId xmlns:a16="http://schemas.microsoft.com/office/drawing/2014/main" val="2588186428"/>
                    </a:ext>
                  </a:extLst>
                </a:gridCol>
              </a:tblGrid>
              <a:tr h="370840">
                <a:tc>
                  <a:txBody>
                    <a:bodyPr/>
                    <a:lstStyle/>
                    <a:p>
                      <a:endParaRPr lang="en-GB" sz="2400">
                        <a:solidFill>
                          <a:srgbClr val="002060"/>
                        </a:solidFill>
                      </a:endParaRPr>
                    </a:p>
                  </a:txBody>
                  <a:tcPr/>
                </a:tc>
                <a:tc>
                  <a:txBody>
                    <a:bodyPr/>
                    <a:lstStyle/>
                    <a:p>
                      <a:endParaRPr lang="en-GB" sz="2400" dirty="0">
                        <a:solidFill>
                          <a:srgbClr val="002060"/>
                        </a:solidFill>
                      </a:endParaRPr>
                    </a:p>
                  </a:txBody>
                  <a:tcPr/>
                </a:tc>
                <a:tc>
                  <a:txBody>
                    <a:bodyPr/>
                    <a:lstStyle/>
                    <a:p>
                      <a:endParaRPr lang="en-GB" sz="2400">
                        <a:solidFill>
                          <a:srgbClr val="002060"/>
                        </a:solidFill>
                      </a:endParaRPr>
                    </a:p>
                  </a:txBody>
                  <a:tcPr/>
                </a:tc>
                <a:tc>
                  <a:txBody>
                    <a:bodyPr/>
                    <a:lstStyle/>
                    <a:p>
                      <a:r>
                        <a:rPr lang="en-US" sz="2400" dirty="0">
                          <a:solidFill>
                            <a:srgbClr val="002060"/>
                          </a:solidFill>
                        </a:rPr>
                        <a:t>Essen (</a:t>
                      </a:r>
                      <a:r>
                        <a:rPr lang="en-US" sz="2400" dirty="0" err="1">
                          <a:solidFill>
                            <a:srgbClr val="002060"/>
                          </a:solidFill>
                        </a:rPr>
                        <a:t>nt</a:t>
                      </a:r>
                      <a:r>
                        <a:rPr lang="en-US" sz="2400" dirty="0">
                          <a:solidFill>
                            <a:srgbClr val="002060"/>
                          </a:solidFill>
                        </a:rPr>
                        <a:t>)</a:t>
                      </a:r>
                      <a:endParaRPr lang="en-GB" sz="2400" dirty="0">
                        <a:solidFill>
                          <a:srgbClr val="002060"/>
                        </a:solidFill>
                      </a:endParaRPr>
                    </a:p>
                  </a:txBody>
                  <a:tcPr/>
                </a:tc>
                <a:extLst>
                  <a:ext uri="{0D108BD9-81ED-4DB2-BD59-A6C34878D82A}">
                    <a16:rowId xmlns:a16="http://schemas.microsoft.com/office/drawing/2014/main" val="3170927371"/>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gebe</a:t>
                      </a:r>
                      <a:endParaRPr lang="en-GB" sz="2400" dirty="0">
                        <a:solidFill>
                          <a:srgbClr val="002060"/>
                        </a:solidFill>
                      </a:endParaRPr>
                    </a:p>
                  </a:txBody>
                  <a:tcPr/>
                </a:tc>
                <a:tc>
                  <a:txBody>
                    <a:bodyPr/>
                    <a:lstStyle/>
                    <a:p>
                      <a:endParaRPr lang="en-GB" sz="2400" dirty="0">
                        <a:solidFill>
                          <a:srgbClr val="002060"/>
                        </a:solidFill>
                      </a:endParaRPr>
                    </a:p>
                  </a:txBody>
                  <a:tcPr/>
                </a:tc>
                <a:tc>
                  <a:txBody>
                    <a:bodyPr/>
                    <a:lstStyle/>
                    <a:p>
                      <a:r>
                        <a:rPr lang="en-US" sz="2400" dirty="0" err="1">
                          <a:solidFill>
                            <a:srgbClr val="002060"/>
                          </a:solidFill>
                        </a:rPr>
                        <a:t>Konzert</a:t>
                      </a:r>
                      <a:r>
                        <a:rPr lang="en-US" sz="2400" dirty="0">
                          <a:solidFill>
                            <a:srgbClr val="002060"/>
                          </a:solidFill>
                        </a:rPr>
                        <a:t> (</a:t>
                      </a:r>
                      <a:r>
                        <a:rPr lang="en-US" sz="2400" dirty="0" err="1">
                          <a:solidFill>
                            <a:srgbClr val="002060"/>
                          </a:solidFill>
                        </a:rPr>
                        <a:t>nt</a:t>
                      </a:r>
                      <a:r>
                        <a:rPr lang="en-US" sz="2400" dirty="0">
                          <a:solidFill>
                            <a:srgbClr val="002060"/>
                          </a:solidFill>
                        </a:rPr>
                        <a:t>)</a:t>
                      </a:r>
                      <a:endParaRPr lang="en-GB" sz="2400" dirty="0">
                        <a:solidFill>
                          <a:srgbClr val="002060"/>
                        </a:solidFill>
                      </a:endParaRPr>
                    </a:p>
                  </a:txBody>
                  <a:tcPr/>
                </a:tc>
                <a:extLst>
                  <a:ext uri="{0D108BD9-81ED-4DB2-BD59-A6C34878D82A}">
                    <a16:rowId xmlns:a16="http://schemas.microsoft.com/office/drawing/2014/main" val="2963316108"/>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gibt</a:t>
                      </a:r>
                      <a:endParaRPr lang="en-GB" sz="2400" dirty="0">
                        <a:solidFill>
                          <a:srgbClr val="002060"/>
                        </a:solidFill>
                      </a:endParaRPr>
                    </a:p>
                  </a:txBody>
                  <a:tcPr/>
                </a:tc>
                <a:tc>
                  <a:txBody>
                    <a:bodyPr/>
                    <a:lstStyle/>
                    <a:p>
                      <a:r>
                        <a:rPr lang="en-US" sz="2400" dirty="0" err="1">
                          <a:solidFill>
                            <a:srgbClr val="002060"/>
                          </a:solidFill>
                        </a:rPr>
                        <a:t>einen</a:t>
                      </a:r>
                      <a:endParaRPr lang="en-GB" sz="2400" dirty="0">
                        <a:solidFill>
                          <a:srgbClr val="002060"/>
                        </a:solidFill>
                      </a:endParaRPr>
                    </a:p>
                  </a:txBody>
                  <a:tcPr/>
                </a:tc>
                <a:tc>
                  <a:txBody>
                    <a:bodyPr/>
                    <a:lstStyle/>
                    <a:p>
                      <a:r>
                        <a:rPr lang="en-US" sz="2400" dirty="0" err="1">
                          <a:solidFill>
                            <a:srgbClr val="002060"/>
                          </a:solidFill>
                        </a:rPr>
                        <a:t>Fahrrad</a:t>
                      </a:r>
                      <a:r>
                        <a:rPr lang="en-US" sz="2400" dirty="0">
                          <a:solidFill>
                            <a:srgbClr val="002060"/>
                          </a:solidFill>
                        </a:rPr>
                        <a:t> (</a:t>
                      </a:r>
                      <a:r>
                        <a:rPr lang="en-US" sz="2400" dirty="0" err="1">
                          <a:solidFill>
                            <a:srgbClr val="002060"/>
                          </a:solidFill>
                        </a:rPr>
                        <a:t>nt</a:t>
                      </a:r>
                      <a:r>
                        <a:rPr lang="en-US" sz="2400" dirty="0">
                          <a:solidFill>
                            <a:srgbClr val="002060"/>
                          </a:solidFill>
                        </a:rPr>
                        <a:t>)</a:t>
                      </a:r>
                      <a:endParaRPr lang="en-GB" sz="2400" dirty="0">
                        <a:solidFill>
                          <a:srgbClr val="002060"/>
                        </a:solidFill>
                      </a:endParaRPr>
                    </a:p>
                  </a:txBody>
                  <a:tcPr/>
                </a:tc>
                <a:extLst>
                  <a:ext uri="{0D108BD9-81ED-4DB2-BD59-A6C34878D82A}">
                    <a16:rowId xmlns:a16="http://schemas.microsoft.com/office/drawing/2014/main" val="2209959194"/>
                  </a:ext>
                </a:extLst>
              </a:tr>
              <a:tr h="370840">
                <a:tc>
                  <a:txBody>
                    <a:bodyPr/>
                    <a:lstStyle/>
                    <a:p>
                      <a:r>
                        <a:rPr lang="en-US" sz="2400" dirty="0">
                          <a:solidFill>
                            <a:srgbClr val="002060"/>
                          </a:solidFill>
                        </a:rPr>
                        <a:t>ich</a:t>
                      </a:r>
                      <a:endParaRPr lang="en-GB" sz="2400" dirty="0">
                        <a:solidFill>
                          <a:srgbClr val="002060"/>
                        </a:solidFill>
                      </a:endParaRPr>
                    </a:p>
                  </a:txBody>
                  <a:tcPr/>
                </a:tc>
                <a:tc>
                  <a:txBody>
                    <a:bodyPr/>
                    <a:lstStyle/>
                    <a:p>
                      <a:r>
                        <a:rPr lang="en-US" sz="2400" dirty="0" err="1">
                          <a:solidFill>
                            <a:srgbClr val="002060"/>
                          </a:solidFill>
                        </a:rPr>
                        <a:t>gebt</a:t>
                      </a:r>
                      <a:endParaRPr lang="en-GB" sz="2400" dirty="0">
                        <a:solidFill>
                          <a:srgbClr val="002060"/>
                        </a:solidFill>
                      </a:endParaRPr>
                    </a:p>
                  </a:txBody>
                  <a:tcPr/>
                </a:tc>
                <a:tc>
                  <a:txBody>
                    <a:bodyPr/>
                    <a:lstStyle/>
                    <a:p>
                      <a:r>
                        <a:rPr lang="en-US" sz="2400" dirty="0">
                          <a:solidFill>
                            <a:srgbClr val="002060"/>
                          </a:solidFill>
                        </a:rPr>
                        <a:t>eine</a:t>
                      </a:r>
                      <a:endParaRPr lang="en-GB" sz="2400" dirty="0">
                        <a:solidFill>
                          <a:srgbClr val="002060"/>
                        </a:solidFill>
                      </a:endParaRPr>
                    </a:p>
                  </a:txBody>
                  <a:tcPr/>
                </a:tc>
                <a:tc>
                  <a:txBody>
                    <a:bodyPr/>
                    <a:lstStyle/>
                    <a:p>
                      <a:r>
                        <a:rPr lang="en-US" sz="2400" dirty="0" err="1">
                          <a:solidFill>
                            <a:srgbClr val="002060"/>
                          </a:solidFill>
                        </a:rPr>
                        <a:t>Feier</a:t>
                      </a:r>
                      <a:r>
                        <a:rPr lang="en-US" sz="2400" dirty="0">
                          <a:solidFill>
                            <a:srgbClr val="002060"/>
                          </a:solidFill>
                        </a:rPr>
                        <a:t> (f)</a:t>
                      </a:r>
                      <a:endParaRPr lang="en-GB" sz="2400" dirty="0">
                        <a:solidFill>
                          <a:srgbClr val="002060"/>
                        </a:solidFill>
                      </a:endParaRPr>
                    </a:p>
                  </a:txBody>
                  <a:tcPr/>
                </a:tc>
                <a:extLst>
                  <a:ext uri="{0D108BD9-81ED-4DB2-BD59-A6C34878D82A}">
                    <a16:rowId xmlns:a16="http://schemas.microsoft.com/office/drawing/2014/main" val="1047162336"/>
                  </a:ext>
                </a:extLst>
              </a:tr>
              <a:tr h="370840">
                <a:tc>
                  <a:txBody>
                    <a:bodyPr/>
                    <a:lstStyle/>
                    <a:p>
                      <a:r>
                        <a:rPr lang="en-US" sz="2400" dirty="0">
                          <a:solidFill>
                            <a:srgbClr val="002060"/>
                          </a:solidFill>
                        </a:rPr>
                        <a:t>er</a:t>
                      </a:r>
                      <a:endParaRPr lang="en-GB" sz="2400" dirty="0">
                        <a:solidFill>
                          <a:srgbClr val="002060"/>
                        </a:solidFill>
                      </a:endParaRPr>
                    </a:p>
                  </a:txBody>
                  <a:tcPr/>
                </a:tc>
                <a:tc>
                  <a:txBody>
                    <a:bodyPr/>
                    <a:lstStyle/>
                    <a:p>
                      <a:r>
                        <a:rPr lang="en-US" sz="2400" dirty="0" err="1">
                          <a:solidFill>
                            <a:srgbClr val="002060"/>
                          </a:solidFill>
                        </a:rPr>
                        <a:t>habe</a:t>
                      </a:r>
                      <a:endParaRPr lang="en-GB" sz="2400" dirty="0">
                        <a:solidFill>
                          <a:srgbClr val="002060"/>
                        </a:solidFill>
                      </a:endParaRPr>
                    </a:p>
                  </a:txBody>
                  <a:tcPr/>
                </a:tc>
                <a:tc>
                  <a:txBody>
                    <a:bodyPr/>
                    <a:lstStyle/>
                    <a:p>
                      <a:r>
                        <a:rPr lang="en-US" sz="2400" dirty="0" err="1">
                          <a:solidFill>
                            <a:srgbClr val="002060"/>
                          </a:solidFill>
                        </a:rPr>
                        <a:t>ein</a:t>
                      </a:r>
                      <a:endParaRPr lang="en-GB" sz="2400" dirty="0">
                        <a:solidFill>
                          <a:srgbClr val="002060"/>
                        </a:solidFill>
                      </a:endParaRPr>
                    </a:p>
                  </a:txBody>
                  <a:tcPr/>
                </a:tc>
                <a:tc>
                  <a:txBody>
                    <a:bodyPr/>
                    <a:lstStyle/>
                    <a:p>
                      <a:r>
                        <a:rPr lang="en-US" sz="2400" dirty="0">
                          <a:solidFill>
                            <a:srgbClr val="002060"/>
                          </a:solidFill>
                        </a:rPr>
                        <a:t>Sachen (pl)</a:t>
                      </a:r>
                      <a:endParaRPr lang="en-GB" sz="2400" dirty="0">
                        <a:solidFill>
                          <a:srgbClr val="002060"/>
                        </a:solidFill>
                      </a:endParaRPr>
                    </a:p>
                  </a:txBody>
                  <a:tcPr/>
                </a:tc>
                <a:extLst>
                  <a:ext uri="{0D108BD9-81ED-4DB2-BD59-A6C34878D82A}">
                    <a16:rowId xmlns:a16="http://schemas.microsoft.com/office/drawing/2014/main" val="605087207"/>
                  </a:ext>
                </a:extLst>
              </a:tr>
              <a:tr h="370840">
                <a:tc>
                  <a:txBody>
                    <a:bodyPr/>
                    <a:lstStyle/>
                    <a:p>
                      <a:r>
                        <a:rPr lang="en-US" sz="2400" dirty="0" err="1">
                          <a:solidFill>
                            <a:srgbClr val="002060"/>
                          </a:solidFill>
                        </a:rPr>
                        <a:t>ihr</a:t>
                      </a:r>
                      <a:endParaRPr lang="en-GB" sz="2400" dirty="0">
                        <a:solidFill>
                          <a:srgbClr val="002060"/>
                        </a:solidFill>
                      </a:endParaRPr>
                    </a:p>
                  </a:txBody>
                  <a:tcPr/>
                </a:tc>
                <a:tc>
                  <a:txBody>
                    <a:bodyPr/>
                    <a:lstStyle/>
                    <a:p>
                      <a:r>
                        <a:rPr lang="en-US" sz="2400" dirty="0">
                          <a:solidFill>
                            <a:srgbClr val="002060"/>
                          </a:solidFill>
                        </a:rPr>
                        <a:t>hat</a:t>
                      </a:r>
                      <a:endParaRPr lang="en-GB" sz="2400" dirty="0">
                        <a:solidFill>
                          <a:srgbClr val="002060"/>
                        </a:solidFill>
                      </a:endParaRPr>
                    </a:p>
                  </a:txBody>
                  <a:tcPr/>
                </a:tc>
                <a:tc>
                  <a:txBody>
                    <a:bodyPr/>
                    <a:lstStyle/>
                    <a:p>
                      <a:r>
                        <a:rPr lang="en-GB" sz="2400" dirty="0" err="1">
                          <a:solidFill>
                            <a:srgbClr val="002060"/>
                          </a:solidFill>
                        </a:rPr>
                        <a:t>keine</a:t>
                      </a:r>
                      <a:endParaRPr lang="en-GB" sz="2400" dirty="0">
                        <a:solidFill>
                          <a:srgbClr val="002060"/>
                        </a:solidFill>
                      </a:endParaRPr>
                    </a:p>
                  </a:txBody>
                  <a:tcPr/>
                </a:tc>
                <a:tc>
                  <a:txBody>
                    <a:bodyPr/>
                    <a:lstStyle/>
                    <a:p>
                      <a:r>
                        <a:rPr lang="en-US" sz="2400" dirty="0">
                          <a:solidFill>
                            <a:srgbClr val="002060"/>
                          </a:solidFill>
                        </a:rPr>
                        <a:t>Blumen (pl)</a:t>
                      </a:r>
                      <a:endParaRPr lang="en-GB" sz="2400" dirty="0">
                        <a:solidFill>
                          <a:srgbClr val="002060"/>
                        </a:solidFill>
                      </a:endParaRPr>
                    </a:p>
                  </a:txBody>
                  <a:tcPr/>
                </a:tc>
                <a:extLst>
                  <a:ext uri="{0D108BD9-81ED-4DB2-BD59-A6C34878D82A}">
                    <a16:rowId xmlns:a16="http://schemas.microsoft.com/office/drawing/2014/main" val="824533222"/>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habt</a:t>
                      </a:r>
                      <a:endParaRPr lang="en-GB" sz="2400" dirty="0">
                        <a:solidFill>
                          <a:srgbClr val="002060"/>
                        </a:solidFill>
                      </a:endParaRPr>
                    </a:p>
                  </a:txBody>
                  <a:tcPr/>
                </a:tc>
                <a:tc>
                  <a:txBody>
                    <a:bodyPr/>
                    <a:lstStyle/>
                    <a:p>
                      <a:endParaRPr lang="en-GB" sz="2400" dirty="0">
                        <a:solidFill>
                          <a:srgbClr val="002060"/>
                        </a:solidFill>
                      </a:endParaRPr>
                    </a:p>
                  </a:txBody>
                  <a:tcPr/>
                </a:tc>
                <a:tc>
                  <a:txBody>
                    <a:bodyPr/>
                    <a:lstStyle/>
                    <a:p>
                      <a:r>
                        <a:rPr lang="en-US" sz="2400" dirty="0" err="1">
                          <a:solidFill>
                            <a:srgbClr val="002060"/>
                          </a:solidFill>
                        </a:rPr>
                        <a:t>Katze</a:t>
                      </a:r>
                      <a:r>
                        <a:rPr lang="en-US" sz="2400" dirty="0">
                          <a:solidFill>
                            <a:srgbClr val="002060"/>
                          </a:solidFill>
                        </a:rPr>
                        <a:t> (f)</a:t>
                      </a:r>
                      <a:endParaRPr lang="en-GB" sz="2400" dirty="0">
                        <a:solidFill>
                          <a:srgbClr val="002060"/>
                        </a:solidFill>
                      </a:endParaRPr>
                    </a:p>
                  </a:txBody>
                  <a:tcPr/>
                </a:tc>
                <a:extLst>
                  <a:ext uri="{0D108BD9-81ED-4DB2-BD59-A6C34878D82A}">
                    <a16:rowId xmlns:a16="http://schemas.microsoft.com/office/drawing/2014/main" val="4104654753"/>
                  </a:ext>
                </a:extLst>
              </a:tr>
              <a:tr h="370840">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r>
                        <a:rPr lang="en-US" sz="2400" dirty="0">
                          <a:solidFill>
                            <a:srgbClr val="002060"/>
                          </a:solidFill>
                        </a:rPr>
                        <a:t>Spiel (</a:t>
                      </a:r>
                      <a:r>
                        <a:rPr lang="en-US" sz="2400" dirty="0" err="1">
                          <a:solidFill>
                            <a:srgbClr val="002060"/>
                          </a:solidFill>
                        </a:rPr>
                        <a:t>nt</a:t>
                      </a:r>
                      <a:r>
                        <a:rPr lang="en-US" sz="2400" dirty="0">
                          <a:solidFill>
                            <a:srgbClr val="002060"/>
                          </a:solidFill>
                        </a:rPr>
                        <a:t>)</a:t>
                      </a:r>
                      <a:endParaRPr lang="en-GB" sz="2400" dirty="0">
                        <a:solidFill>
                          <a:srgbClr val="002060"/>
                        </a:solidFill>
                      </a:endParaRPr>
                    </a:p>
                  </a:txBody>
                  <a:tcPr/>
                </a:tc>
                <a:extLst>
                  <a:ext uri="{0D108BD9-81ED-4DB2-BD59-A6C34878D82A}">
                    <a16:rowId xmlns:a16="http://schemas.microsoft.com/office/drawing/2014/main" val="3546658985"/>
                  </a:ext>
                </a:extLst>
              </a:tr>
              <a:tr h="370840">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r>
                        <a:rPr lang="en-GB" sz="2400" dirty="0" err="1">
                          <a:solidFill>
                            <a:srgbClr val="002060"/>
                          </a:solidFill>
                        </a:rPr>
                        <a:t>Bücher</a:t>
                      </a:r>
                      <a:r>
                        <a:rPr lang="en-GB" sz="2400" dirty="0">
                          <a:solidFill>
                            <a:srgbClr val="002060"/>
                          </a:solidFill>
                        </a:rPr>
                        <a:t> (pl)</a:t>
                      </a:r>
                    </a:p>
                  </a:txBody>
                  <a:tcPr/>
                </a:tc>
                <a:extLst>
                  <a:ext uri="{0D108BD9-81ED-4DB2-BD59-A6C34878D82A}">
                    <a16:rowId xmlns:a16="http://schemas.microsoft.com/office/drawing/2014/main" val="2614908340"/>
                  </a:ext>
                </a:extLst>
              </a:tr>
            </a:tbl>
          </a:graphicData>
        </a:graphic>
      </p:graphicFrame>
      <p:pic>
        <p:nvPicPr>
          <p:cNvPr id="9" name="Picture 2" descr="Free illustrations of Alien">
            <a:extLst>
              <a:ext uri="{FF2B5EF4-FFF2-40B4-BE49-F238E27FC236}">
                <a16:creationId xmlns:a16="http://schemas.microsoft.com/office/drawing/2014/main" id="{75B98426-2CDC-F3DA-5C30-72333DBA44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5451" y="145220"/>
            <a:ext cx="1049110" cy="106689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4DD34F45-033B-4FB8-8540-6E7EFD505874}"/>
              </a:ext>
            </a:extLst>
          </p:cNvPr>
          <p:cNvGrpSpPr/>
          <p:nvPr/>
        </p:nvGrpSpPr>
        <p:grpSpPr>
          <a:xfrm>
            <a:off x="263110" y="2505894"/>
            <a:ext cx="6339360" cy="2784815"/>
            <a:chOff x="-3768688" y="3789627"/>
            <a:chExt cx="6339360" cy="2784815"/>
          </a:xfrm>
        </p:grpSpPr>
        <p:sp>
          <p:nvSpPr>
            <p:cNvPr id="2" name="Speech Bubble: Rectangle with Corners Rounded 1">
              <a:extLst>
                <a:ext uri="{FF2B5EF4-FFF2-40B4-BE49-F238E27FC236}">
                  <a16:creationId xmlns:a16="http://schemas.microsoft.com/office/drawing/2014/main" id="{9750BE42-EBBA-4530-9C3D-6F486E460BD4}"/>
                </a:ext>
              </a:extLst>
            </p:cNvPr>
            <p:cNvSpPr/>
            <p:nvPr/>
          </p:nvSpPr>
          <p:spPr>
            <a:xfrm>
              <a:off x="-3768688" y="3789627"/>
              <a:ext cx="6339360" cy="2784815"/>
            </a:xfrm>
            <a:prstGeom prst="wedgeRoundRectCallout">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00D96CC8-37EF-48CE-AB78-8FAB50703352}"/>
                </a:ext>
              </a:extLst>
            </p:cNvPr>
            <p:cNvSpPr txBox="1"/>
            <p:nvPr/>
          </p:nvSpPr>
          <p:spPr>
            <a:xfrm>
              <a:off x="-3539804" y="4241270"/>
              <a:ext cx="5989705" cy="2308324"/>
            </a:xfrm>
            <a:prstGeom prst="rect">
              <a:avLst/>
            </a:prstGeom>
            <a:noFill/>
          </p:spPr>
          <p:txBody>
            <a:bodyPr wrap="square" rtlCol="0">
              <a:spAutoFit/>
            </a:bodyPr>
            <a:lstStyle/>
            <a:p>
              <a:r>
                <a:rPr lang="en-GB" sz="2400" dirty="0">
                  <a:solidFill>
                    <a:schemeClr val="bg1"/>
                  </a:solidFill>
                </a:rPr>
                <a:t>Positive plural statements need no article: </a:t>
              </a:r>
              <a:r>
                <a:rPr lang="en-GB" sz="2400" dirty="0">
                  <a:solidFill>
                    <a:schemeClr val="bg1"/>
                  </a:solidFill>
                  <a:sym typeface="Wingdings" panose="05000000000000000000" pitchFamily="2" charset="2"/>
                </a:rPr>
                <a:t> </a:t>
              </a:r>
              <a:r>
                <a:rPr lang="en-GB" sz="2400" b="1" dirty="0">
                  <a:solidFill>
                    <a:schemeClr val="bg1"/>
                  </a:solidFill>
                  <a:sym typeface="Wingdings" panose="05000000000000000000" pitchFamily="2" charset="2"/>
                </a:rPr>
                <a:t>Er </a:t>
              </a:r>
              <a:r>
                <a:rPr lang="en-GB" sz="2400" b="1" dirty="0" err="1">
                  <a:solidFill>
                    <a:schemeClr val="bg1"/>
                  </a:solidFill>
                  <a:sym typeface="Wingdings" panose="05000000000000000000" pitchFamily="2" charset="2"/>
                </a:rPr>
                <a:t>gibt</a:t>
              </a:r>
              <a:r>
                <a:rPr lang="en-GB" sz="2400" b="1" dirty="0">
                  <a:solidFill>
                    <a:schemeClr val="bg1"/>
                  </a:solidFill>
                  <a:sym typeface="Wingdings" panose="05000000000000000000" pitchFamily="2" charset="2"/>
                </a:rPr>
                <a:t> </a:t>
              </a:r>
              <a:r>
                <a:rPr lang="en-GB" sz="2400" b="1" dirty="0" err="1">
                  <a:solidFill>
                    <a:schemeClr val="bg1"/>
                  </a:solidFill>
                  <a:sym typeface="Wingdings" panose="05000000000000000000" pitchFamily="2" charset="2"/>
                </a:rPr>
                <a:t>Bilder</a:t>
              </a:r>
              <a:r>
                <a:rPr lang="en-GB" sz="2400" b="1" dirty="0">
                  <a:solidFill>
                    <a:schemeClr val="bg1"/>
                  </a:solidFill>
                  <a:sym typeface="Wingdings" panose="05000000000000000000" pitchFamily="2" charset="2"/>
                </a:rPr>
                <a:t> </a:t>
              </a:r>
              <a:r>
                <a:rPr lang="en-GB" sz="2400" dirty="0">
                  <a:solidFill>
                    <a:schemeClr val="bg1"/>
                  </a:solidFill>
                  <a:sym typeface="Wingdings" panose="05000000000000000000" pitchFamily="2" charset="2"/>
                </a:rPr>
                <a:t>(He gives pictures).  Negative plural statements with nouns use </a:t>
              </a:r>
              <a:r>
                <a:rPr lang="en-GB" sz="2400" dirty="0" err="1">
                  <a:solidFill>
                    <a:schemeClr val="bg1"/>
                  </a:solidFill>
                  <a:sym typeface="Wingdings" panose="05000000000000000000" pitchFamily="2" charset="2"/>
                </a:rPr>
                <a:t>keine</a:t>
              </a:r>
              <a:r>
                <a:rPr lang="en-GB" sz="2400" dirty="0">
                  <a:solidFill>
                    <a:schemeClr val="bg1"/>
                  </a:solidFill>
                  <a:sym typeface="Wingdings" panose="05000000000000000000" pitchFamily="2" charset="2"/>
                </a:rPr>
                <a:t>: </a:t>
              </a:r>
              <a:br>
                <a:rPr lang="en-GB" sz="2400" dirty="0">
                  <a:solidFill>
                    <a:schemeClr val="bg1"/>
                  </a:solidFill>
                  <a:sym typeface="Wingdings" panose="05000000000000000000" pitchFamily="2" charset="2"/>
                </a:rPr>
              </a:br>
              <a:r>
                <a:rPr lang="en-GB" sz="2400" dirty="0">
                  <a:solidFill>
                    <a:schemeClr val="bg1"/>
                  </a:solidFill>
                  <a:sym typeface="Wingdings" panose="05000000000000000000" pitchFamily="2" charset="2"/>
                </a:rPr>
                <a:t> </a:t>
              </a:r>
              <a:r>
                <a:rPr lang="en-GB" sz="2400" b="1" dirty="0">
                  <a:solidFill>
                    <a:schemeClr val="bg1"/>
                  </a:solidFill>
                  <a:sym typeface="Wingdings" panose="05000000000000000000" pitchFamily="2" charset="2"/>
                </a:rPr>
                <a:t>Ich </a:t>
              </a:r>
              <a:r>
                <a:rPr lang="en-GB" sz="2400" b="1" dirty="0" err="1">
                  <a:solidFill>
                    <a:schemeClr val="bg1"/>
                  </a:solidFill>
                  <a:sym typeface="Wingdings" panose="05000000000000000000" pitchFamily="2" charset="2"/>
                </a:rPr>
                <a:t>habe</a:t>
              </a:r>
              <a:r>
                <a:rPr lang="en-GB" sz="2400" b="1" dirty="0">
                  <a:solidFill>
                    <a:schemeClr val="bg1"/>
                  </a:solidFill>
                  <a:sym typeface="Wingdings" panose="05000000000000000000" pitchFamily="2" charset="2"/>
                </a:rPr>
                <a:t> </a:t>
              </a:r>
              <a:r>
                <a:rPr lang="en-GB" sz="2400" b="1" dirty="0" err="1">
                  <a:solidFill>
                    <a:schemeClr val="bg1"/>
                  </a:solidFill>
                  <a:sym typeface="Wingdings" panose="05000000000000000000" pitchFamily="2" charset="2"/>
                </a:rPr>
                <a:t>keine</a:t>
              </a:r>
              <a:r>
                <a:rPr lang="en-GB" sz="2400" b="1" dirty="0">
                  <a:solidFill>
                    <a:schemeClr val="bg1"/>
                  </a:solidFill>
                  <a:sym typeface="Wingdings" panose="05000000000000000000" pitchFamily="2" charset="2"/>
                </a:rPr>
                <a:t> </a:t>
              </a:r>
              <a:r>
                <a:rPr lang="en-GB" sz="2400" b="1" dirty="0" err="1">
                  <a:solidFill>
                    <a:schemeClr val="bg1"/>
                  </a:solidFill>
                  <a:sym typeface="Wingdings" panose="05000000000000000000" pitchFamily="2" charset="2"/>
                </a:rPr>
                <a:t>Flaschen</a:t>
              </a:r>
              <a:r>
                <a:rPr lang="en-GB" sz="2400" b="1" dirty="0">
                  <a:solidFill>
                    <a:schemeClr val="bg1"/>
                  </a:solidFill>
                  <a:sym typeface="Wingdings" panose="05000000000000000000" pitchFamily="2" charset="2"/>
                </a:rPr>
                <a:t>. </a:t>
              </a:r>
              <a:r>
                <a:rPr lang="en-GB" sz="2400" dirty="0">
                  <a:solidFill>
                    <a:schemeClr val="bg1"/>
                  </a:solidFill>
                  <a:sym typeface="Wingdings" panose="05000000000000000000" pitchFamily="2" charset="2"/>
                </a:rPr>
                <a:t>(I have no bottles / I don’t have any bottles.)</a:t>
              </a:r>
              <a:endParaRPr lang="en-GB" sz="2400" dirty="0">
                <a:solidFill>
                  <a:schemeClr val="bg1"/>
                </a:solidFill>
              </a:endParaRPr>
            </a:p>
          </p:txBody>
        </p:sp>
        <p:sp>
          <p:nvSpPr>
            <p:cNvPr id="20" name="TextBox 19">
              <a:extLst>
                <a:ext uri="{FF2B5EF4-FFF2-40B4-BE49-F238E27FC236}">
                  <a16:creationId xmlns:a16="http://schemas.microsoft.com/office/drawing/2014/main" id="{336D15C6-0B4B-4B62-8101-3C72D6AEF2AA}"/>
                </a:ext>
              </a:extLst>
            </p:cNvPr>
            <p:cNvSpPr txBox="1"/>
            <p:nvPr/>
          </p:nvSpPr>
          <p:spPr>
            <a:xfrm>
              <a:off x="-3315952" y="3796966"/>
              <a:ext cx="5313473" cy="461665"/>
            </a:xfrm>
            <a:prstGeom prst="rect">
              <a:avLst/>
            </a:prstGeom>
            <a:noFill/>
          </p:spPr>
          <p:txBody>
            <a:bodyPr wrap="square" rtlCol="0">
              <a:spAutoFit/>
            </a:bodyPr>
            <a:lstStyle/>
            <a:p>
              <a:pPr algn="ctr"/>
              <a:r>
                <a:rPr lang="en-GB" sz="2400" dirty="0">
                  <a:solidFill>
                    <a:schemeClr val="bg1"/>
                  </a:solidFill>
                </a:rPr>
                <a:t>Remember! </a:t>
              </a:r>
            </a:p>
          </p:txBody>
        </p:sp>
      </p:grpSp>
      <p:pic>
        <p:nvPicPr>
          <p:cNvPr id="10" name="Picture 9">
            <a:extLst>
              <a:ext uri="{FF2B5EF4-FFF2-40B4-BE49-F238E27FC236}">
                <a16:creationId xmlns:a16="http://schemas.microsoft.com/office/drawing/2014/main" id="{D1853098-A923-A094-7712-4841E7E32F53}"/>
              </a:ext>
            </a:extLst>
          </p:cNvPr>
          <p:cNvPicPr>
            <a:picLocks noChangeAspect="1"/>
          </p:cNvPicPr>
          <p:nvPr/>
        </p:nvPicPr>
        <p:blipFill>
          <a:blip r:embed="rId7"/>
          <a:stretch>
            <a:fillRect/>
          </a:stretch>
        </p:blipFill>
        <p:spPr>
          <a:xfrm flipH="1">
            <a:off x="7023556" y="50226"/>
            <a:ext cx="611347" cy="1344466"/>
          </a:xfrm>
          <a:prstGeom prst="rect">
            <a:avLst/>
          </a:prstGeom>
        </p:spPr>
      </p:pic>
    </p:spTree>
    <p:extLst>
      <p:ext uri="{BB962C8B-B14F-4D97-AF65-F5344CB8AC3E}">
        <p14:creationId xmlns:p14="http://schemas.microsoft.com/office/powerpoint/2010/main" val="187000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4"/>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remove" grpId="0" nodeType="clickEffect">
                                  <p:stCondLst>
                                    <p:cond delay="0"/>
                                  </p:stCondLst>
                                  <p:childTnLst>
                                    <p:anim calcmode="lin" valueType="num">
                                      <p:cBhvr additive="base">
                                        <p:cTn id="15" dur="59000"/>
                                        <p:tgtEl>
                                          <p:spTgt spid="28"/>
                                        </p:tgtEl>
                                        <p:attrNameLst>
                                          <p:attrName>ppt_y</p:attrName>
                                        </p:attrNameLst>
                                      </p:cBhvr>
                                      <p:tavLst>
                                        <p:tav tm="0">
                                          <p:val>
                                            <p:strVal val="#ppt_y"/>
                                          </p:val>
                                        </p:tav>
                                        <p:tav tm="100000">
                                          <p:val>
                                            <p:strVal val="#ppt_y+#ppt_h*1.125000"/>
                                          </p:val>
                                        </p:tav>
                                      </p:tavLst>
                                    </p:anim>
                                    <p:animEffect transition="out" filter="wipe(down)">
                                      <p:cBhvr>
                                        <p:cTn id="16" dur="59000"/>
                                        <p:tgtEl>
                                          <p:spTgt spid="28"/>
                                        </p:tgtEl>
                                      </p:cBhvr>
                                    </p:animEffect>
                                    <p:set>
                                      <p:cBhvr>
                                        <p:cTn id="17" dur="1" fill="hold">
                                          <p:stCondLst>
                                            <p:cond delay="58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2882</Words>
  <Application>Microsoft Office PowerPoint</Application>
  <PresentationFormat>Widescreen</PresentationFormat>
  <Paragraphs>450</Paragraphs>
  <Slides>12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MS Gothic</vt:lpstr>
      <vt:lpstr>Arial</vt:lpstr>
      <vt:lpstr>Calibri</vt:lpstr>
      <vt:lpstr>Century gothic</vt:lpstr>
      <vt:lpstr>Century gothic</vt:lpstr>
      <vt:lpstr>Modern Love</vt:lpstr>
      <vt:lpstr>Symbol</vt:lpstr>
      <vt:lpstr>Wingdings</vt:lpstr>
      <vt:lpstr>1_Office Theme</vt:lpstr>
      <vt:lpstr>What I can do</vt:lpstr>
      <vt:lpstr>hören</vt:lpstr>
      <vt:lpstr>hören</vt:lpstr>
      <vt:lpstr>Vokabeln</vt:lpstr>
      <vt:lpstr>Vokabeln</vt:lpstr>
      <vt:lpstr>Vokabeln</vt:lpstr>
      <vt:lpstr>lesen</vt:lpstr>
      <vt:lpstr>hören</vt:lpstr>
      <vt:lpstr>sprechen</vt:lpstr>
      <vt:lpstr>sprechen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58</cp:revision>
  <dcterms:created xsi:type="dcterms:W3CDTF">2021-07-02T19:27:01Z</dcterms:created>
  <dcterms:modified xsi:type="dcterms:W3CDTF">2024-01-16T13:39:56Z</dcterms:modified>
</cp:coreProperties>
</file>