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8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9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6"/>
  </p:notesMasterIdLst>
  <p:sldIdLst>
    <p:sldId id="257" r:id="rId2"/>
    <p:sldId id="930" r:id="rId3"/>
    <p:sldId id="931" r:id="rId4"/>
    <p:sldId id="932" r:id="rId5"/>
    <p:sldId id="942" r:id="rId6"/>
    <p:sldId id="937" r:id="rId7"/>
    <p:sldId id="933" r:id="rId8"/>
    <p:sldId id="939" r:id="rId9"/>
    <p:sldId id="938" r:id="rId10"/>
    <p:sldId id="362" r:id="rId11"/>
    <p:sldId id="929" r:id="rId12"/>
    <p:sldId id="943" r:id="rId13"/>
    <p:sldId id="940" r:id="rId14"/>
    <p:sldId id="941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0C0"/>
    <a:srgbClr val="FFD319"/>
    <a:srgbClr val="F9D8A3"/>
    <a:srgbClr val="5FADE4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DAC9994-281D-42FA-AA05-CE2E1EA6EB19}" v="29" dt="2023-08-01T15:47:4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15" autoAdjust="0"/>
    <p:restoredTop sz="67337" autoAdjust="0"/>
  </p:normalViewPr>
  <p:slideViewPr>
    <p:cSldViewPr snapToGrid="0">
      <p:cViewPr varScale="1">
        <p:scale>
          <a:sx n="68" d="100"/>
          <a:sy n="68" d="100"/>
        </p:scale>
        <p:origin x="1052" y="6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harlotte Moss" userId="17b589c9-cb67-41ed-a894-f82ca12b573d" providerId="ADAL" clId="{6DAC9994-281D-42FA-AA05-CE2E1EA6EB19}"/>
    <pc:docChg chg="undo custSel modSld">
      <pc:chgData name="Charlotte Moss" userId="17b589c9-cb67-41ed-a894-f82ca12b573d" providerId="ADAL" clId="{6DAC9994-281D-42FA-AA05-CE2E1EA6EB19}" dt="2023-08-01T15:47:49" v="36"/>
      <pc:docMkLst>
        <pc:docMk/>
      </pc:docMkLst>
      <pc:sldChg chg="addSp delSp modSp mod addAnim delAnim modAnim">
        <pc:chgData name="Charlotte Moss" userId="17b589c9-cb67-41ed-a894-f82ca12b573d" providerId="ADAL" clId="{6DAC9994-281D-42FA-AA05-CE2E1EA6EB19}" dt="2023-07-31T12:12:20.498" v="17" actId="20577"/>
        <pc:sldMkLst>
          <pc:docMk/>
          <pc:sldMk cId="0" sldId="932"/>
        </pc:sldMkLst>
        <pc:spChg chg="add del">
          <ac:chgData name="Charlotte Moss" userId="17b589c9-cb67-41ed-a894-f82ca12b573d" providerId="ADAL" clId="{6DAC9994-281D-42FA-AA05-CE2E1EA6EB19}" dt="2023-07-31T12:12:03.240" v="7" actId="478"/>
          <ac:spMkLst>
            <pc:docMk/>
            <pc:sldMk cId="0" sldId="932"/>
            <ac:spMk id="46" creationId="{B190C438-6CB3-4D5E-9C63-AC4BCBDC0C6E}"/>
          </ac:spMkLst>
        </pc:spChg>
        <pc:spChg chg="mod">
          <ac:chgData name="Charlotte Moss" userId="17b589c9-cb67-41ed-a894-f82ca12b573d" providerId="ADAL" clId="{6DAC9994-281D-42FA-AA05-CE2E1EA6EB19}" dt="2023-07-31T12:12:20.498" v="17" actId="20577"/>
          <ac:spMkLst>
            <pc:docMk/>
            <pc:sldMk cId="0" sldId="932"/>
            <ac:spMk id="154" creationId="{00000000-0000-0000-0000-000000000000}"/>
          </ac:spMkLst>
        </pc:spChg>
      </pc:sldChg>
      <pc:sldChg chg="addSp delSp modSp">
        <pc:chgData name="Charlotte Moss" userId="17b589c9-cb67-41ed-a894-f82ca12b573d" providerId="ADAL" clId="{6DAC9994-281D-42FA-AA05-CE2E1EA6EB19}" dt="2023-08-01T15:47:40.937" v="32" actId="1036"/>
        <pc:sldMkLst>
          <pc:docMk/>
          <pc:sldMk cId="370680614" sldId="933"/>
        </pc:sldMkLst>
        <pc:picChg chg="del">
          <ac:chgData name="Charlotte Moss" userId="17b589c9-cb67-41ed-a894-f82ca12b573d" providerId="ADAL" clId="{6DAC9994-281D-42FA-AA05-CE2E1EA6EB19}" dt="2023-08-01T15:47:23.353" v="18" actId="478"/>
          <ac:picMkLst>
            <pc:docMk/>
            <pc:sldMk cId="370680614" sldId="933"/>
            <ac:picMk id="38" creationId="{0F9C3297-5018-E0DB-EE50-418C34880482}"/>
          </ac:picMkLst>
        </pc:picChg>
        <pc:picChg chg="add mod">
          <ac:chgData name="Charlotte Moss" userId="17b589c9-cb67-41ed-a894-f82ca12b573d" providerId="ADAL" clId="{6DAC9994-281D-42FA-AA05-CE2E1EA6EB19}" dt="2023-08-01T15:47:40.937" v="32" actId="1036"/>
          <ac:picMkLst>
            <pc:docMk/>
            <pc:sldMk cId="370680614" sldId="933"/>
            <ac:picMk id="1026" creationId="{5D86CA70-E451-BBD9-BEFE-DA441122D77A}"/>
          </ac:picMkLst>
        </pc:picChg>
      </pc:sldChg>
      <pc:sldChg chg="addSp delSp modSp">
        <pc:chgData name="Charlotte Moss" userId="17b589c9-cb67-41ed-a894-f82ca12b573d" providerId="ADAL" clId="{6DAC9994-281D-42FA-AA05-CE2E1EA6EB19}" dt="2023-08-01T15:47:49" v="36"/>
        <pc:sldMkLst>
          <pc:docMk/>
          <pc:sldMk cId="4099154557" sldId="938"/>
        </pc:sldMkLst>
        <pc:picChg chg="add mod">
          <ac:chgData name="Charlotte Moss" userId="17b589c9-cb67-41ed-a894-f82ca12b573d" providerId="ADAL" clId="{6DAC9994-281D-42FA-AA05-CE2E1EA6EB19}" dt="2023-08-01T15:47:49" v="36"/>
          <ac:picMkLst>
            <pc:docMk/>
            <pc:sldMk cId="4099154557" sldId="938"/>
            <ac:picMk id="10" creationId="{E01E33B1-9325-9724-4470-A7117A447D64}"/>
          </ac:picMkLst>
        </pc:picChg>
        <pc:picChg chg="del">
          <ac:chgData name="Charlotte Moss" userId="17b589c9-cb67-41ed-a894-f82ca12b573d" providerId="ADAL" clId="{6DAC9994-281D-42FA-AA05-CE2E1EA6EB19}" dt="2023-08-01T15:47:48.073" v="35" actId="478"/>
          <ac:picMkLst>
            <pc:docMk/>
            <pc:sldMk cId="4099154557" sldId="938"/>
            <ac:picMk id="38" creationId="{0F9C3297-5018-E0DB-EE50-418C34880482}"/>
          </ac:picMkLst>
        </pc:picChg>
      </pc:sldChg>
      <pc:sldChg chg="addSp delSp modSp">
        <pc:chgData name="Charlotte Moss" userId="17b589c9-cb67-41ed-a894-f82ca12b573d" providerId="ADAL" clId="{6DAC9994-281D-42FA-AA05-CE2E1EA6EB19}" dt="2023-08-01T15:47:45.395" v="34"/>
        <pc:sldMkLst>
          <pc:docMk/>
          <pc:sldMk cId="4171848608" sldId="939"/>
        </pc:sldMkLst>
        <pc:picChg chg="add mod">
          <ac:chgData name="Charlotte Moss" userId="17b589c9-cb67-41ed-a894-f82ca12b573d" providerId="ADAL" clId="{6DAC9994-281D-42FA-AA05-CE2E1EA6EB19}" dt="2023-08-01T15:47:45.395" v="34"/>
          <ac:picMkLst>
            <pc:docMk/>
            <pc:sldMk cId="4171848608" sldId="939"/>
            <ac:picMk id="12" creationId="{DCB2BB9E-0F87-8AEB-F8FA-3B4DA836BE5C}"/>
          </ac:picMkLst>
        </pc:picChg>
        <pc:picChg chg="del">
          <ac:chgData name="Charlotte Moss" userId="17b589c9-cb67-41ed-a894-f82ca12b573d" providerId="ADAL" clId="{6DAC9994-281D-42FA-AA05-CE2E1EA6EB19}" dt="2023-08-01T15:47:44.441" v="33" actId="478"/>
          <ac:picMkLst>
            <pc:docMk/>
            <pc:sldMk cId="4171848608" sldId="939"/>
            <ac:picMk id="38" creationId="{0F9C3297-5018-E0DB-EE50-418C34880482}"/>
          </ac:picMkLst>
        </pc:picChg>
      </pc:sldChg>
      <pc:sldChg chg="delSp mod delAnim">
        <pc:chgData name="Charlotte Moss" userId="17b589c9-cb67-41ed-a894-f82ca12b573d" providerId="ADAL" clId="{6DAC9994-281D-42FA-AA05-CE2E1EA6EB19}" dt="2023-07-31T11:02:47.842" v="5" actId="478"/>
        <pc:sldMkLst>
          <pc:docMk/>
          <pc:sldMk cId="3332570082" sldId="942"/>
        </pc:sldMkLst>
        <pc:spChg chg="del">
          <ac:chgData name="Charlotte Moss" userId="17b589c9-cb67-41ed-a894-f82ca12b573d" providerId="ADAL" clId="{6DAC9994-281D-42FA-AA05-CE2E1EA6EB19}" dt="2023-07-31T11:02:47.842" v="5" actId="478"/>
          <ac:spMkLst>
            <pc:docMk/>
            <pc:sldMk cId="3332570082" sldId="942"/>
            <ac:spMk id="60" creationId="{E05006BC-24CC-415A-BCFD-7067ADC0A0AE}"/>
          </ac:spMkLst>
        </pc:spChg>
        <pc:spChg chg="del">
          <ac:chgData name="Charlotte Moss" userId="17b589c9-cb67-41ed-a894-f82ca12b573d" providerId="ADAL" clId="{6DAC9994-281D-42FA-AA05-CE2E1EA6EB19}" dt="2023-07-31T11:02:46.742" v="4" actId="478"/>
          <ac:spMkLst>
            <pc:docMk/>
            <pc:sldMk cId="3332570082" sldId="942"/>
            <ac:spMk id="61" creationId="{D9BB9D28-36D6-4155-82EF-34520A6EB298}"/>
          </ac:spMkLst>
        </pc:spChg>
        <pc:spChg chg="del">
          <ac:chgData name="Charlotte Moss" userId="17b589c9-cb67-41ed-a894-f82ca12b573d" providerId="ADAL" clId="{6DAC9994-281D-42FA-AA05-CE2E1EA6EB19}" dt="2023-07-31T11:02:46.024" v="3" actId="478"/>
          <ac:spMkLst>
            <pc:docMk/>
            <pc:sldMk cId="3332570082" sldId="942"/>
            <ac:spMk id="62" creationId="{D4FFE8BC-76C9-4940-84CC-AE43D0CB49C2}"/>
          </ac:spMkLst>
        </pc:spChg>
        <pc:spChg chg="del">
          <ac:chgData name="Charlotte Moss" userId="17b589c9-cb67-41ed-a894-f82ca12b573d" providerId="ADAL" clId="{6DAC9994-281D-42FA-AA05-CE2E1EA6EB19}" dt="2023-07-31T11:02:44.892" v="2" actId="478"/>
          <ac:spMkLst>
            <pc:docMk/>
            <pc:sldMk cId="3332570082" sldId="942"/>
            <ac:spMk id="63" creationId="{BBE12F0D-2AB6-4D6D-B7F1-5CE09AFEA975}"/>
          </ac:spMkLst>
        </pc:spChg>
        <pc:spChg chg="del">
          <ac:chgData name="Charlotte Moss" userId="17b589c9-cb67-41ed-a894-f82ca12b573d" providerId="ADAL" clId="{6DAC9994-281D-42FA-AA05-CE2E1EA6EB19}" dt="2023-07-31T11:02:43.156" v="1" actId="478"/>
          <ac:spMkLst>
            <pc:docMk/>
            <pc:sldMk cId="3332570082" sldId="942"/>
            <ac:spMk id="64" creationId="{AF9F4DC8-F26C-4C6E-BD69-8431543A7943}"/>
          </ac:spMkLst>
        </pc:spChg>
        <pc:spChg chg="del">
          <ac:chgData name="Charlotte Moss" userId="17b589c9-cb67-41ed-a894-f82ca12b573d" providerId="ADAL" clId="{6DAC9994-281D-42FA-AA05-CE2E1EA6EB19}" dt="2023-07-31T11:02:42.372" v="0" actId="478"/>
          <ac:spMkLst>
            <pc:docMk/>
            <pc:sldMk cId="3332570082" sldId="942"/>
            <ac:spMk id="65" creationId="{8822B9E0-7C57-4FD8-95D6-1A0C7C1C84E2}"/>
          </ac:spMkLst>
        </pc:s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54583DB-1D5B-4AA9-818A-09F7E80680A8}" type="doc">
      <dgm:prSet loTypeId="urn:microsoft.com/office/officeart/2005/8/layout/venn1" loCatId="relationship" qsTypeId="urn:microsoft.com/office/officeart/2005/8/quickstyle/simple1" qsCatId="simple" csTypeId="urn:microsoft.com/office/officeart/2005/8/colors/accent1_2" csCatId="accent1" phldr="1"/>
      <dgm:spPr/>
    </dgm:pt>
    <dgm:pt modelId="{AB87CCE4-C448-4AEB-89BC-EACF17982D0C}">
      <dgm:prSet phldrT="[Text]" phldr="1" custT="1"/>
      <dgm:spPr>
        <a:solidFill>
          <a:srgbClr val="F9D8A3">
            <a:alpha val="50000"/>
          </a:srgbClr>
        </a:solidFill>
      </dgm:spPr>
      <dgm:t>
        <a:bodyPr/>
        <a:lstStyle/>
        <a:p>
          <a:endParaRPr lang="en-GB" sz="2400" dirty="0">
            <a:latin typeface="Century Gothic" panose="020B0502020202020204" pitchFamily="34" charset="0"/>
          </a:endParaRPr>
        </a:p>
      </dgm:t>
    </dgm:pt>
    <dgm:pt modelId="{B1BDF2FF-30F7-48CF-ACDE-237E779518D7}" type="parTrans" cxnId="{B6CE9AA4-B525-4C93-8FAC-1A773312F98C}">
      <dgm:prSet/>
      <dgm:spPr/>
      <dgm:t>
        <a:bodyPr/>
        <a:lstStyle/>
        <a:p>
          <a:endParaRPr lang="en-GB"/>
        </a:p>
      </dgm:t>
    </dgm:pt>
    <dgm:pt modelId="{42E5646C-BE9C-41E8-A83A-CF0CB1144024}" type="sibTrans" cxnId="{B6CE9AA4-B525-4C93-8FAC-1A773312F98C}">
      <dgm:prSet/>
      <dgm:spPr/>
      <dgm:t>
        <a:bodyPr/>
        <a:lstStyle/>
        <a:p>
          <a:endParaRPr lang="en-GB"/>
        </a:p>
      </dgm:t>
    </dgm:pt>
    <dgm:pt modelId="{91B4923F-8B03-4172-8094-F55B172FE81D}">
      <dgm:prSet phldrT="[Text]" custT="1"/>
      <dgm:spPr>
        <a:solidFill>
          <a:srgbClr val="F9D8A3">
            <a:alpha val="50000"/>
          </a:srgbClr>
        </a:solidFill>
      </dgm:spPr>
      <dgm:t>
        <a:bodyPr/>
        <a:lstStyle/>
        <a:p>
          <a:endParaRPr lang="en-GB" sz="2000" dirty="0">
            <a:latin typeface="Century Gothic" panose="020B0502020202020204" pitchFamily="34" charset="0"/>
          </a:endParaRPr>
        </a:p>
      </dgm:t>
    </dgm:pt>
    <dgm:pt modelId="{F0A54E5B-6826-460E-BC58-E19B8569D2D7}" type="parTrans" cxnId="{CCC1E96D-2B1A-417E-91B0-2FC97C81693D}">
      <dgm:prSet/>
      <dgm:spPr/>
      <dgm:t>
        <a:bodyPr/>
        <a:lstStyle/>
        <a:p>
          <a:endParaRPr lang="en-GB"/>
        </a:p>
      </dgm:t>
    </dgm:pt>
    <dgm:pt modelId="{85816675-5AFB-454C-8AAD-8964537F63D5}" type="sibTrans" cxnId="{CCC1E96D-2B1A-417E-91B0-2FC97C81693D}">
      <dgm:prSet/>
      <dgm:spPr/>
      <dgm:t>
        <a:bodyPr/>
        <a:lstStyle/>
        <a:p>
          <a:endParaRPr lang="en-GB"/>
        </a:p>
      </dgm:t>
    </dgm:pt>
    <dgm:pt modelId="{8B4B44FE-CB91-4BD8-BD91-74802230A3B4}" type="pres">
      <dgm:prSet presAssocID="{B54583DB-1D5B-4AA9-818A-09F7E80680A8}" presName="compositeShape" presStyleCnt="0">
        <dgm:presLayoutVars>
          <dgm:chMax val="7"/>
          <dgm:dir/>
          <dgm:resizeHandles val="exact"/>
        </dgm:presLayoutVars>
      </dgm:prSet>
      <dgm:spPr/>
    </dgm:pt>
    <dgm:pt modelId="{A4C66755-E63D-4385-8CE0-CD9C0009686C}" type="pres">
      <dgm:prSet presAssocID="{AB87CCE4-C448-4AEB-89BC-EACF17982D0C}" presName="circ1" presStyleLbl="vennNode1" presStyleIdx="0" presStyleCnt="2" custScaleX="158044"/>
      <dgm:spPr/>
    </dgm:pt>
    <dgm:pt modelId="{AE59EF01-1B46-4CBC-9F43-095D3E288384}" type="pres">
      <dgm:prSet presAssocID="{AB87CCE4-C448-4AEB-89BC-EACF17982D0C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8D4D7FE0-B28E-4D4A-81D2-B61FAF0C417F}" type="pres">
      <dgm:prSet presAssocID="{91B4923F-8B03-4172-8094-F55B172FE81D}" presName="circ2" presStyleLbl="vennNode1" presStyleIdx="1" presStyleCnt="2" custScaleX="148767" custLinFactNeighborX="-25378" custLinFactNeighborY="-486"/>
      <dgm:spPr/>
    </dgm:pt>
    <dgm:pt modelId="{AC72B0ED-AC24-4A4B-9AA0-6CF51534B903}" type="pres">
      <dgm:prSet presAssocID="{91B4923F-8B03-4172-8094-F55B172FE81D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C19CBB0B-3F54-4F9B-AC57-A8A45805C4BE}" type="presOf" srcId="{AB87CCE4-C448-4AEB-89BC-EACF17982D0C}" destId="{AE59EF01-1B46-4CBC-9F43-095D3E288384}" srcOrd="1" destOrd="0" presId="urn:microsoft.com/office/officeart/2005/8/layout/venn1"/>
    <dgm:cxn modelId="{69E7E71A-2826-4AA7-8980-B4EAE1C7C47E}" type="presOf" srcId="{B54583DB-1D5B-4AA9-818A-09F7E80680A8}" destId="{8B4B44FE-CB91-4BD8-BD91-74802230A3B4}" srcOrd="0" destOrd="0" presId="urn:microsoft.com/office/officeart/2005/8/layout/venn1"/>
    <dgm:cxn modelId="{E5627C24-D28E-4456-AE20-EFA217F4C84E}" type="presOf" srcId="{91B4923F-8B03-4172-8094-F55B172FE81D}" destId="{8D4D7FE0-B28E-4D4A-81D2-B61FAF0C417F}" srcOrd="0" destOrd="0" presId="urn:microsoft.com/office/officeart/2005/8/layout/venn1"/>
    <dgm:cxn modelId="{495B6069-6F36-484D-814B-CD33FFDE7A52}" type="presOf" srcId="{91B4923F-8B03-4172-8094-F55B172FE81D}" destId="{AC72B0ED-AC24-4A4B-9AA0-6CF51534B903}" srcOrd="1" destOrd="0" presId="urn:microsoft.com/office/officeart/2005/8/layout/venn1"/>
    <dgm:cxn modelId="{CCC1E96D-2B1A-417E-91B0-2FC97C81693D}" srcId="{B54583DB-1D5B-4AA9-818A-09F7E80680A8}" destId="{91B4923F-8B03-4172-8094-F55B172FE81D}" srcOrd="1" destOrd="0" parTransId="{F0A54E5B-6826-460E-BC58-E19B8569D2D7}" sibTransId="{85816675-5AFB-454C-8AAD-8964537F63D5}"/>
    <dgm:cxn modelId="{29139D58-0B63-4DD7-A103-27B60370589D}" type="presOf" srcId="{AB87CCE4-C448-4AEB-89BC-EACF17982D0C}" destId="{A4C66755-E63D-4385-8CE0-CD9C0009686C}" srcOrd="0" destOrd="0" presId="urn:microsoft.com/office/officeart/2005/8/layout/venn1"/>
    <dgm:cxn modelId="{B6CE9AA4-B525-4C93-8FAC-1A773312F98C}" srcId="{B54583DB-1D5B-4AA9-818A-09F7E80680A8}" destId="{AB87CCE4-C448-4AEB-89BC-EACF17982D0C}" srcOrd="0" destOrd="0" parTransId="{B1BDF2FF-30F7-48CF-ACDE-237E779518D7}" sibTransId="{42E5646C-BE9C-41E8-A83A-CF0CB1144024}"/>
    <dgm:cxn modelId="{06DF71D0-D6D8-4BC2-B88A-3956BE70DF18}" type="presParOf" srcId="{8B4B44FE-CB91-4BD8-BD91-74802230A3B4}" destId="{A4C66755-E63D-4385-8CE0-CD9C0009686C}" srcOrd="0" destOrd="0" presId="urn:microsoft.com/office/officeart/2005/8/layout/venn1"/>
    <dgm:cxn modelId="{23150544-0C96-43F8-B4E1-969D8AD01799}" type="presParOf" srcId="{8B4B44FE-CB91-4BD8-BD91-74802230A3B4}" destId="{AE59EF01-1B46-4CBC-9F43-095D3E288384}" srcOrd="1" destOrd="0" presId="urn:microsoft.com/office/officeart/2005/8/layout/venn1"/>
    <dgm:cxn modelId="{76B9A06A-01E3-461C-A004-87064FA808B5}" type="presParOf" srcId="{8B4B44FE-CB91-4BD8-BD91-74802230A3B4}" destId="{8D4D7FE0-B28E-4D4A-81D2-B61FAF0C417F}" srcOrd="2" destOrd="0" presId="urn:microsoft.com/office/officeart/2005/8/layout/venn1"/>
    <dgm:cxn modelId="{94E7CACA-1C40-43EA-B5E4-1C65381C0D41}" type="presParOf" srcId="{8B4B44FE-CB91-4BD8-BD91-74802230A3B4}" destId="{AC72B0ED-AC24-4A4B-9AA0-6CF51534B903}" srcOrd="3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54583DB-1D5B-4AA9-818A-09F7E80680A8}" type="doc">
      <dgm:prSet loTypeId="urn:microsoft.com/office/officeart/2005/8/layout/venn1" loCatId="relationship" qsTypeId="urn:microsoft.com/office/officeart/2005/8/quickstyle/simple1" qsCatId="simple" csTypeId="urn:microsoft.com/office/officeart/2005/8/colors/accent1_2" csCatId="accent1" phldr="1"/>
      <dgm:spPr/>
    </dgm:pt>
    <dgm:pt modelId="{AB87CCE4-C448-4AEB-89BC-EACF17982D0C}">
      <dgm:prSet phldrT="[Text]" phldr="1" custT="1"/>
      <dgm:spPr>
        <a:solidFill>
          <a:srgbClr val="F9D8A3">
            <a:alpha val="50000"/>
          </a:srgbClr>
        </a:solidFill>
      </dgm:spPr>
      <dgm:t>
        <a:bodyPr/>
        <a:lstStyle/>
        <a:p>
          <a:endParaRPr lang="en-GB" sz="2400" dirty="0">
            <a:latin typeface="Century Gothic" panose="020B0502020202020204" pitchFamily="34" charset="0"/>
          </a:endParaRPr>
        </a:p>
      </dgm:t>
    </dgm:pt>
    <dgm:pt modelId="{B1BDF2FF-30F7-48CF-ACDE-237E779518D7}" type="parTrans" cxnId="{B6CE9AA4-B525-4C93-8FAC-1A773312F98C}">
      <dgm:prSet/>
      <dgm:spPr/>
      <dgm:t>
        <a:bodyPr/>
        <a:lstStyle/>
        <a:p>
          <a:endParaRPr lang="en-GB"/>
        </a:p>
      </dgm:t>
    </dgm:pt>
    <dgm:pt modelId="{42E5646C-BE9C-41E8-A83A-CF0CB1144024}" type="sibTrans" cxnId="{B6CE9AA4-B525-4C93-8FAC-1A773312F98C}">
      <dgm:prSet/>
      <dgm:spPr/>
      <dgm:t>
        <a:bodyPr/>
        <a:lstStyle/>
        <a:p>
          <a:endParaRPr lang="en-GB"/>
        </a:p>
      </dgm:t>
    </dgm:pt>
    <dgm:pt modelId="{91B4923F-8B03-4172-8094-F55B172FE81D}">
      <dgm:prSet phldrT="[Text]" custT="1"/>
      <dgm:spPr>
        <a:solidFill>
          <a:srgbClr val="F9D8A3">
            <a:alpha val="50000"/>
          </a:srgbClr>
        </a:solidFill>
      </dgm:spPr>
      <dgm:t>
        <a:bodyPr/>
        <a:lstStyle/>
        <a:p>
          <a:endParaRPr lang="en-GB" sz="2000" dirty="0">
            <a:latin typeface="Century Gothic" panose="020B0502020202020204" pitchFamily="34" charset="0"/>
          </a:endParaRPr>
        </a:p>
      </dgm:t>
    </dgm:pt>
    <dgm:pt modelId="{F0A54E5B-6826-460E-BC58-E19B8569D2D7}" type="parTrans" cxnId="{CCC1E96D-2B1A-417E-91B0-2FC97C81693D}">
      <dgm:prSet/>
      <dgm:spPr/>
      <dgm:t>
        <a:bodyPr/>
        <a:lstStyle/>
        <a:p>
          <a:endParaRPr lang="en-GB"/>
        </a:p>
      </dgm:t>
    </dgm:pt>
    <dgm:pt modelId="{85816675-5AFB-454C-8AAD-8964537F63D5}" type="sibTrans" cxnId="{CCC1E96D-2B1A-417E-91B0-2FC97C81693D}">
      <dgm:prSet/>
      <dgm:spPr/>
      <dgm:t>
        <a:bodyPr/>
        <a:lstStyle/>
        <a:p>
          <a:endParaRPr lang="en-GB"/>
        </a:p>
      </dgm:t>
    </dgm:pt>
    <dgm:pt modelId="{8B4B44FE-CB91-4BD8-BD91-74802230A3B4}" type="pres">
      <dgm:prSet presAssocID="{B54583DB-1D5B-4AA9-818A-09F7E80680A8}" presName="compositeShape" presStyleCnt="0">
        <dgm:presLayoutVars>
          <dgm:chMax val="7"/>
          <dgm:dir/>
          <dgm:resizeHandles val="exact"/>
        </dgm:presLayoutVars>
      </dgm:prSet>
      <dgm:spPr/>
    </dgm:pt>
    <dgm:pt modelId="{A4C66755-E63D-4385-8CE0-CD9C0009686C}" type="pres">
      <dgm:prSet presAssocID="{AB87CCE4-C448-4AEB-89BC-EACF17982D0C}" presName="circ1" presStyleLbl="vennNode1" presStyleIdx="0" presStyleCnt="2" custScaleX="158044"/>
      <dgm:spPr/>
    </dgm:pt>
    <dgm:pt modelId="{AE59EF01-1B46-4CBC-9F43-095D3E288384}" type="pres">
      <dgm:prSet presAssocID="{AB87CCE4-C448-4AEB-89BC-EACF17982D0C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8D4D7FE0-B28E-4D4A-81D2-B61FAF0C417F}" type="pres">
      <dgm:prSet presAssocID="{91B4923F-8B03-4172-8094-F55B172FE81D}" presName="circ2" presStyleLbl="vennNode1" presStyleIdx="1" presStyleCnt="2" custScaleX="148767" custLinFactNeighborX="-25163" custLinFactNeighborY="-2290"/>
      <dgm:spPr/>
    </dgm:pt>
    <dgm:pt modelId="{AC72B0ED-AC24-4A4B-9AA0-6CF51534B903}" type="pres">
      <dgm:prSet presAssocID="{91B4923F-8B03-4172-8094-F55B172FE81D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C19CBB0B-3F54-4F9B-AC57-A8A45805C4BE}" type="presOf" srcId="{AB87CCE4-C448-4AEB-89BC-EACF17982D0C}" destId="{AE59EF01-1B46-4CBC-9F43-095D3E288384}" srcOrd="1" destOrd="0" presId="urn:microsoft.com/office/officeart/2005/8/layout/venn1"/>
    <dgm:cxn modelId="{69E7E71A-2826-4AA7-8980-B4EAE1C7C47E}" type="presOf" srcId="{B54583DB-1D5B-4AA9-818A-09F7E80680A8}" destId="{8B4B44FE-CB91-4BD8-BD91-74802230A3B4}" srcOrd="0" destOrd="0" presId="urn:microsoft.com/office/officeart/2005/8/layout/venn1"/>
    <dgm:cxn modelId="{E5627C24-D28E-4456-AE20-EFA217F4C84E}" type="presOf" srcId="{91B4923F-8B03-4172-8094-F55B172FE81D}" destId="{8D4D7FE0-B28E-4D4A-81D2-B61FAF0C417F}" srcOrd="0" destOrd="0" presId="urn:microsoft.com/office/officeart/2005/8/layout/venn1"/>
    <dgm:cxn modelId="{495B6069-6F36-484D-814B-CD33FFDE7A52}" type="presOf" srcId="{91B4923F-8B03-4172-8094-F55B172FE81D}" destId="{AC72B0ED-AC24-4A4B-9AA0-6CF51534B903}" srcOrd="1" destOrd="0" presId="urn:microsoft.com/office/officeart/2005/8/layout/venn1"/>
    <dgm:cxn modelId="{CCC1E96D-2B1A-417E-91B0-2FC97C81693D}" srcId="{B54583DB-1D5B-4AA9-818A-09F7E80680A8}" destId="{91B4923F-8B03-4172-8094-F55B172FE81D}" srcOrd="1" destOrd="0" parTransId="{F0A54E5B-6826-460E-BC58-E19B8569D2D7}" sibTransId="{85816675-5AFB-454C-8AAD-8964537F63D5}"/>
    <dgm:cxn modelId="{29139D58-0B63-4DD7-A103-27B60370589D}" type="presOf" srcId="{AB87CCE4-C448-4AEB-89BC-EACF17982D0C}" destId="{A4C66755-E63D-4385-8CE0-CD9C0009686C}" srcOrd="0" destOrd="0" presId="urn:microsoft.com/office/officeart/2005/8/layout/venn1"/>
    <dgm:cxn modelId="{B6CE9AA4-B525-4C93-8FAC-1A773312F98C}" srcId="{B54583DB-1D5B-4AA9-818A-09F7E80680A8}" destId="{AB87CCE4-C448-4AEB-89BC-EACF17982D0C}" srcOrd="0" destOrd="0" parTransId="{B1BDF2FF-30F7-48CF-ACDE-237E779518D7}" sibTransId="{42E5646C-BE9C-41E8-A83A-CF0CB1144024}"/>
    <dgm:cxn modelId="{06DF71D0-D6D8-4BC2-B88A-3956BE70DF18}" type="presParOf" srcId="{8B4B44FE-CB91-4BD8-BD91-74802230A3B4}" destId="{A4C66755-E63D-4385-8CE0-CD9C0009686C}" srcOrd="0" destOrd="0" presId="urn:microsoft.com/office/officeart/2005/8/layout/venn1"/>
    <dgm:cxn modelId="{23150544-0C96-43F8-B4E1-969D8AD01799}" type="presParOf" srcId="{8B4B44FE-CB91-4BD8-BD91-74802230A3B4}" destId="{AE59EF01-1B46-4CBC-9F43-095D3E288384}" srcOrd="1" destOrd="0" presId="urn:microsoft.com/office/officeart/2005/8/layout/venn1"/>
    <dgm:cxn modelId="{76B9A06A-01E3-461C-A004-87064FA808B5}" type="presParOf" srcId="{8B4B44FE-CB91-4BD8-BD91-74802230A3B4}" destId="{8D4D7FE0-B28E-4D4A-81D2-B61FAF0C417F}" srcOrd="2" destOrd="0" presId="urn:microsoft.com/office/officeart/2005/8/layout/venn1"/>
    <dgm:cxn modelId="{94E7CACA-1C40-43EA-B5E4-1C65381C0D41}" type="presParOf" srcId="{8B4B44FE-CB91-4BD8-BD91-74802230A3B4}" destId="{AC72B0ED-AC24-4A4B-9AA0-6CF51534B903}" srcOrd="3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54583DB-1D5B-4AA9-818A-09F7E80680A8}" type="doc">
      <dgm:prSet loTypeId="urn:microsoft.com/office/officeart/2005/8/layout/venn1" loCatId="relationship" qsTypeId="urn:microsoft.com/office/officeart/2005/8/quickstyle/simple1" qsCatId="simple" csTypeId="urn:microsoft.com/office/officeart/2005/8/colors/accent1_2" csCatId="accent1" phldr="1"/>
      <dgm:spPr/>
    </dgm:pt>
    <dgm:pt modelId="{AB87CCE4-C448-4AEB-89BC-EACF17982D0C}">
      <dgm:prSet phldrT="[Text]" phldr="1" custT="1"/>
      <dgm:spPr>
        <a:solidFill>
          <a:srgbClr val="F9D8A3">
            <a:alpha val="50000"/>
          </a:srgbClr>
        </a:solidFill>
      </dgm:spPr>
      <dgm:t>
        <a:bodyPr/>
        <a:lstStyle/>
        <a:p>
          <a:endParaRPr lang="en-GB" sz="2400" dirty="0">
            <a:latin typeface="Century Gothic" panose="020B0502020202020204" pitchFamily="34" charset="0"/>
          </a:endParaRPr>
        </a:p>
      </dgm:t>
    </dgm:pt>
    <dgm:pt modelId="{B1BDF2FF-30F7-48CF-ACDE-237E779518D7}" type="parTrans" cxnId="{B6CE9AA4-B525-4C93-8FAC-1A773312F98C}">
      <dgm:prSet/>
      <dgm:spPr/>
      <dgm:t>
        <a:bodyPr/>
        <a:lstStyle/>
        <a:p>
          <a:endParaRPr lang="en-GB"/>
        </a:p>
      </dgm:t>
    </dgm:pt>
    <dgm:pt modelId="{42E5646C-BE9C-41E8-A83A-CF0CB1144024}" type="sibTrans" cxnId="{B6CE9AA4-B525-4C93-8FAC-1A773312F98C}">
      <dgm:prSet/>
      <dgm:spPr/>
      <dgm:t>
        <a:bodyPr/>
        <a:lstStyle/>
        <a:p>
          <a:endParaRPr lang="en-GB"/>
        </a:p>
      </dgm:t>
    </dgm:pt>
    <dgm:pt modelId="{91B4923F-8B03-4172-8094-F55B172FE81D}">
      <dgm:prSet phldrT="[Text]" custT="1"/>
      <dgm:spPr>
        <a:solidFill>
          <a:srgbClr val="F9D8A3">
            <a:alpha val="50000"/>
          </a:srgbClr>
        </a:solidFill>
      </dgm:spPr>
      <dgm:t>
        <a:bodyPr/>
        <a:lstStyle/>
        <a:p>
          <a:endParaRPr lang="en-GB" sz="2000" dirty="0">
            <a:latin typeface="Century Gothic" panose="020B0502020202020204" pitchFamily="34" charset="0"/>
          </a:endParaRPr>
        </a:p>
      </dgm:t>
    </dgm:pt>
    <dgm:pt modelId="{F0A54E5B-6826-460E-BC58-E19B8569D2D7}" type="parTrans" cxnId="{CCC1E96D-2B1A-417E-91B0-2FC97C81693D}">
      <dgm:prSet/>
      <dgm:spPr/>
      <dgm:t>
        <a:bodyPr/>
        <a:lstStyle/>
        <a:p>
          <a:endParaRPr lang="en-GB"/>
        </a:p>
      </dgm:t>
    </dgm:pt>
    <dgm:pt modelId="{85816675-5AFB-454C-8AAD-8964537F63D5}" type="sibTrans" cxnId="{CCC1E96D-2B1A-417E-91B0-2FC97C81693D}">
      <dgm:prSet/>
      <dgm:spPr/>
      <dgm:t>
        <a:bodyPr/>
        <a:lstStyle/>
        <a:p>
          <a:endParaRPr lang="en-GB"/>
        </a:p>
      </dgm:t>
    </dgm:pt>
    <dgm:pt modelId="{8B4B44FE-CB91-4BD8-BD91-74802230A3B4}" type="pres">
      <dgm:prSet presAssocID="{B54583DB-1D5B-4AA9-818A-09F7E80680A8}" presName="compositeShape" presStyleCnt="0">
        <dgm:presLayoutVars>
          <dgm:chMax val="7"/>
          <dgm:dir/>
          <dgm:resizeHandles val="exact"/>
        </dgm:presLayoutVars>
      </dgm:prSet>
      <dgm:spPr/>
    </dgm:pt>
    <dgm:pt modelId="{A4C66755-E63D-4385-8CE0-CD9C0009686C}" type="pres">
      <dgm:prSet presAssocID="{AB87CCE4-C448-4AEB-89BC-EACF17982D0C}" presName="circ1" presStyleLbl="vennNode1" presStyleIdx="0" presStyleCnt="2" custScaleX="158044"/>
      <dgm:spPr/>
    </dgm:pt>
    <dgm:pt modelId="{AE59EF01-1B46-4CBC-9F43-095D3E288384}" type="pres">
      <dgm:prSet presAssocID="{AB87CCE4-C448-4AEB-89BC-EACF17982D0C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8D4D7FE0-B28E-4D4A-81D2-B61FAF0C417F}" type="pres">
      <dgm:prSet presAssocID="{91B4923F-8B03-4172-8094-F55B172FE81D}" presName="circ2" presStyleLbl="vennNode1" presStyleIdx="1" presStyleCnt="2" custScaleX="148767" custLinFactNeighborX="-25378" custLinFactNeighborY="-486"/>
      <dgm:spPr/>
    </dgm:pt>
    <dgm:pt modelId="{AC72B0ED-AC24-4A4B-9AA0-6CF51534B903}" type="pres">
      <dgm:prSet presAssocID="{91B4923F-8B03-4172-8094-F55B172FE81D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C19CBB0B-3F54-4F9B-AC57-A8A45805C4BE}" type="presOf" srcId="{AB87CCE4-C448-4AEB-89BC-EACF17982D0C}" destId="{AE59EF01-1B46-4CBC-9F43-095D3E288384}" srcOrd="1" destOrd="0" presId="urn:microsoft.com/office/officeart/2005/8/layout/venn1"/>
    <dgm:cxn modelId="{69E7E71A-2826-4AA7-8980-B4EAE1C7C47E}" type="presOf" srcId="{B54583DB-1D5B-4AA9-818A-09F7E80680A8}" destId="{8B4B44FE-CB91-4BD8-BD91-74802230A3B4}" srcOrd="0" destOrd="0" presId="urn:microsoft.com/office/officeart/2005/8/layout/venn1"/>
    <dgm:cxn modelId="{E5627C24-D28E-4456-AE20-EFA217F4C84E}" type="presOf" srcId="{91B4923F-8B03-4172-8094-F55B172FE81D}" destId="{8D4D7FE0-B28E-4D4A-81D2-B61FAF0C417F}" srcOrd="0" destOrd="0" presId="urn:microsoft.com/office/officeart/2005/8/layout/venn1"/>
    <dgm:cxn modelId="{495B6069-6F36-484D-814B-CD33FFDE7A52}" type="presOf" srcId="{91B4923F-8B03-4172-8094-F55B172FE81D}" destId="{AC72B0ED-AC24-4A4B-9AA0-6CF51534B903}" srcOrd="1" destOrd="0" presId="urn:microsoft.com/office/officeart/2005/8/layout/venn1"/>
    <dgm:cxn modelId="{CCC1E96D-2B1A-417E-91B0-2FC97C81693D}" srcId="{B54583DB-1D5B-4AA9-818A-09F7E80680A8}" destId="{91B4923F-8B03-4172-8094-F55B172FE81D}" srcOrd="1" destOrd="0" parTransId="{F0A54E5B-6826-460E-BC58-E19B8569D2D7}" sibTransId="{85816675-5AFB-454C-8AAD-8964537F63D5}"/>
    <dgm:cxn modelId="{29139D58-0B63-4DD7-A103-27B60370589D}" type="presOf" srcId="{AB87CCE4-C448-4AEB-89BC-EACF17982D0C}" destId="{A4C66755-E63D-4385-8CE0-CD9C0009686C}" srcOrd="0" destOrd="0" presId="urn:microsoft.com/office/officeart/2005/8/layout/venn1"/>
    <dgm:cxn modelId="{B6CE9AA4-B525-4C93-8FAC-1A773312F98C}" srcId="{B54583DB-1D5B-4AA9-818A-09F7E80680A8}" destId="{AB87CCE4-C448-4AEB-89BC-EACF17982D0C}" srcOrd="0" destOrd="0" parTransId="{B1BDF2FF-30F7-48CF-ACDE-237E779518D7}" sibTransId="{42E5646C-BE9C-41E8-A83A-CF0CB1144024}"/>
    <dgm:cxn modelId="{06DF71D0-D6D8-4BC2-B88A-3956BE70DF18}" type="presParOf" srcId="{8B4B44FE-CB91-4BD8-BD91-74802230A3B4}" destId="{A4C66755-E63D-4385-8CE0-CD9C0009686C}" srcOrd="0" destOrd="0" presId="urn:microsoft.com/office/officeart/2005/8/layout/venn1"/>
    <dgm:cxn modelId="{23150544-0C96-43F8-B4E1-969D8AD01799}" type="presParOf" srcId="{8B4B44FE-CB91-4BD8-BD91-74802230A3B4}" destId="{AE59EF01-1B46-4CBC-9F43-095D3E288384}" srcOrd="1" destOrd="0" presId="urn:microsoft.com/office/officeart/2005/8/layout/venn1"/>
    <dgm:cxn modelId="{76B9A06A-01E3-461C-A004-87064FA808B5}" type="presParOf" srcId="{8B4B44FE-CB91-4BD8-BD91-74802230A3B4}" destId="{8D4D7FE0-B28E-4D4A-81D2-B61FAF0C417F}" srcOrd="2" destOrd="0" presId="urn:microsoft.com/office/officeart/2005/8/layout/venn1"/>
    <dgm:cxn modelId="{94E7CACA-1C40-43EA-B5E4-1C65381C0D41}" type="presParOf" srcId="{8B4B44FE-CB91-4BD8-BD91-74802230A3B4}" destId="{AC72B0ED-AC24-4A4B-9AA0-6CF51534B903}" srcOrd="3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4C66755-E63D-4385-8CE0-CD9C0009686C}">
      <dsp:nvSpPr>
        <dsp:cNvPr id="0" name=""/>
        <dsp:cNvSpPr/>
      </dsp:nvSpPr>
      <dsp:spPr>
        <a:xfrm>
          <a:off x="-1158259" y="14963"/>
          <a:ext cx="8647101" cy="5471325"/>
        </a:xfrm>
        <a:prstGeom prst="ellipse">
          <a:avLst/>
        </a:prstGeom>
        <a:solidFill>
          <a:srgbClr val="F9D8A3">
            <a:alpha val="50000"/>
          </a:srgb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2400" kern="1200" dirty="0">
            <a:latin typeface="Century Gothic" panose="020B0502020202020204" pitchFamily="34" charset="0"/>
          </a:endParaRPr>
        </a:p>
      </dsp:txBody>
      <dsp:txXfrm>
        <a:off x="49218" y="660150"/>
        <a:ext cx="4985715" cy="4180951"/>
      </dsp:txXfrm>
    </dsp:sp>
    <dsp:sp modelId="{8D4D7FE0-B28E-4D4A-81D2-B61FAF0C417F}">
      <dsp:nvSpPr>
        <dsp:cNvPr id="0" name=""/>
        <dsp:cNvSpPr/>
      </dsp:nvSpPr>
      <dsp:spPr>
        <a:xfrm>
          <a:off x="1650312" y="0"/>
          <a:ext cx="8139526" cy="5471325"/>
        </a:xfrm>
        <a:prstGeom prst="ellipse">
          <a:avLst/>
        </a:prstGeom>
        <a:solidFill>
          <a:srgbClr val="F9D8A3">
            <a:alpha val="50000"/>
          </a:srgb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2000" kern="1200" dirty="0">
            <a:latin typeface="Century Gothic" panose="020B0502020202020204" pitchFamily="34" charset="0"/>
          </a:endParaRPr>
        </a:p>
      </dsp:txBody>
      <dsp:txXfrm>
        <a:off x="3960178" y="645186"/>
        <a:ext cx="4693060" cy="418095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4C66755-E63D-4385-8CE0-CD9C0009686C}">
      <dsp:nvSpPr>
        <dsp:cNvPr id="0" name=""/>
        <dsp:cNvSpPr/>
      </dsp:nvSpPr>
      <dsp:spPr>
        <a:xfrm>
          <a:off x="-1158259" y="14963"/>
          <a:ext cx="8647101" cy="5471325"/>
        </a:xfrm>
        <a:prstGeom prst="ellipse">
          <a:avLst/>
        </a:prstGeom>
        <a:solidFill>
          <a:srgbClr val="F9D8A3">
            <a:alpha val="50000"/>
          </a:srgb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2400" kern="1200" dirty="0">
            <a:latin typeface="Century Gothic" panose="020B0502020202020204" pitchFamily="34" charset="0"/>
          </a:endParaRPr>
        </a:p>
      </dsp:txBody>
      <dsp:txXfrm>
        <a:off x="49218" y="660150"/>
        <a:ext cx="4985715" cy="4180951"/>
      </dsp:txXfrm>
    </dsp:sp>
    <dsp:sp modelId="{8D4D7FE0-B28E-4D4A-81D2-B61FAF0C417F}">
      <dsp:nvSpPr>
        <dsp:cNvPr id="0" name=""/>
        <dsp:cNvSpPr/>
      </dsp:nvSpPr>
      <dsp:spPr>
        <a:xfrm>
          <a:off x="1662076" y="0"/>
          <a:ext cx="8139526" cy="5471325"/>
        </a:xfrm>
        <a:prstGeom prst="ellipse">
          <a:avLst/>
        </a:prstGeom>
        <a:solidFill>
          <a:srgbClr val="F9D8A3">
            <a:alpha val="50000"/>
          </a:srgb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2000" kern="1200" dirty="0">
            <a:latin typeface="Century Gothic" panose="020B0502020202020204" pitchFamily="34" charset="0"/>
          </a:endParaRPr>
        </a:p>
      </dsp:txBody>
      <dsp:txXfrm>
        <a:off x="3971941" y="645186"/>
        <a:ext cx="4693060" cy="418095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4C66755-E63D-4385-8CE0-CD9C0009686C}">
      <dsp:nvSpPr>
        <dsp:cNvPr id="0" name=""/>
        <dsp:cNvSpPr/>
      </dsp:nvSpPr>
      <dsp:spPr>
        <a:xfrm>
          <a:off x="-1158259" y="14963"/>
          <a:ext cx="8647101" cy="5471325"/>
        </a:xfrm>
        <a:prstGeom prst="ellipse">
          <a:avLst/>
        </a:prstGeom>
        <a:solidFill>
          <a:srgbClr val="F9D8A3">
            <a:alpha val="50000"/>
          </a:srgb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2400" kern="1200" dirty="0">
            <a:latin typeface="Century Gothic" panose="020B0502020202020204" pitchFamily="34" charset="0"/>
          </a:endParaRPr>
        </a:p>
      </dsp:txBody>
      <dsp:txXfrm>
        <a:off x="49218" y="660150"/>
        <a:ext cx="4985715" cy="4180951"/>
      </dsp:txXfrm>
    </dsp:sp>
    <dsp:sp modelId="{8D4D7FE0-B28E-4D4A-81D2-B61FAF0C417F}">
      <dsp:nvSpPr>
        <dsp:cNvPr id="0" name=""/>
        <dsp:cNvSpPr/>
      </dsp:nvSpPr>
      <dsp:spPr>
        <a:xfrm>
          <a:off x="1650312" y="0"/>
          <a:ext cx="8139526" cy="5471325"/>
        </a:xfrm>
        <a:prstGeom prst="ellipse">
          <a:avLst/>
        </a:prstGeom>
        <a:solidFill>
          <a:srgbClr val="F9D8A3">
            <a:alpha val="50000"/>
          </a:srgb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2000" kern="1200" dirty="0">
            <a:latin typeface="Century Gothic" panose="020B0502020202020204" pitchFamily="34" charset="0"/>
          </a:endParaRPr>
        </a:p>
      </dsp:txBody>
      <dsp:txXfrm>
        <a:off x="3960178" y="645186"/>
        <a:ext cx="4693060" cy="418095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125C53-773C-49EE-98CA-2C16F81F252F}" type="datetimeFigureOut">
              <a:rPr lang="en-GB" smtClean="0"/>
              <a:t>01/08/2023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2D0CC9-DEA3-4A63-A921-D94C06607CC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27040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5" name="Google Shape;95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sz="1800" dirty="0"/>
              <a:t>Artwork by Steve Clarke. Pronoun pictures from NCELP (www.ncelp.org). All additional pictures selected from </a:t>
            </a:r>
            <a:r>
              <a:rPr lang="en-GB" sz="1800" dirty="0" err="1"/>
              <a:t>Pixabay</a:t>
            </a:r>
            <a:r>
              <a:rPr lang="en-GB" sz="1800" dirty="0"/>
              <a:t> and are available under a Creative Commons license, no attribution required.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8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Phonics:  </a:t>
            </a:r>
          </a:p>
          <a:p>
            <a:pPr marL="216000" indent="-216000">
              <a:lnSpc>
                <a:spcPct val="100000"/>
              </a:lnSpc>
            </a:pPr>
            <a:r>
              <a:rPr lang="en-GB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long [a] </a:t>
            </a:r>
            <a:r>
              <a:rPr lang="en-GB" sz="1800" b="1" i="0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ja</a:t>
            </a:r>
            <a:r>
              <a:rPr lang="en-GB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</a:t>
            </a:r>
            <a:r>
              <a:rPr lang="en-GB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[45] </a:t>
            </a:r>
            <a:r>
              <a:rPr lang="en-GB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da [</a:t>
            </a:r>
            <a:r>
              <a:rPr lang="en-GB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239] </a:t>
            </a:r>
            <a:r>
              <a:rPr lang="en-GB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Tag </a:t>
            </a:r>
            <a:r>
              <a:rPr lang="en-GB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[111] </a:t>
            </a:r>
          </a:p>
          <a:p>
            <a:pPr marL="216000" indent="-216000">
              <a:lnSpc>
                <a:spcPct val="100000"/>
              </a:lnSpc>
            </a:pPr>
            <a:r>
              <a:rPr lang="en-GB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short [a] hallo </a:t>
            </a:r>
            <a:r>
              <a:rPr lang="en-GB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[1077] </a:t>
            </a:r>
            <a:r>
              <a:rPr lang="en-GB" sz="1800" b="1" i="0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danke</a:t>
            </a:r>
            <a:r>
              <a:rPr lang="en-GB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</a:t>
            </a:r>
            <a:r>
              <a:rPr lang="en-GB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[877] </a:t>
            </a:r>
            <a:r>
              <a:rPr lang="en-GB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was? </a:t>
            </a:r>
            <a:r>
              <a:rPr lang="en-GB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[38]</a:t>
            </a:r>
          </a:p>
          <a:p>
            <a:pPr marL="216000" indent="-216000">
              <a:lnSpc>
                <a:spcPct val="100000"/>
              </a:lnSpc>
            </a:pPr>
            <a:endParaRPr lang="en-GB" sz="1800" b="1" i="0" strike="noStrike" spc="-1" dirty="0">
              <a:solidFill>
                <a:srgbClr val="002060"/>
              </a:solidFill>
              <a:latin typeface="Century Gothic"/>
              <a:ea typeface="Century Gothic"/>
            </a:endParaRPr>
          </a:p>
          <a:p>
            <a:pPr marL="216000" indent="-216000">
              <a:lnSpc>
                <a:spcPct val="100000"/>
              </a:lnSpc>
            </a:pPr>
            <a:r>
              <a:rPr lang="it-IT" sz="18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Vocabulary</a:t>
            </a:r>
            <a:r>
              <a:rPr lang="it-IT" sz="18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: </a:t>
            </a:r>
            <a:r>
              <a:rPr lang="de-DE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wir sind, ihr seid </a:t>
            </a:r>
            <a:r>
              <a:rPr lang="de-DE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[4] </a:t>
            </a:r>
            <a:r>
              <a:rPr lang="de-DE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wir </a:t>
            </a:r>
            <a:r>
              <a:rPr lang="de-DE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[26] </a:t>
            </a:r>
            <a:r>
              <a:rPr lang="de-DE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ihr</a:t>
            </a:r>
            <a:r>
              <a:rPr lang="de-DE" sz="1800" b="1" i="0" strike="noStrike" spc="-1" baseline="30000" dirty="0">
                <a:solidFill>
                  <a:srgbClr val="002060"/>
                </a:solidFill>
                <a:latin typeface="Century Gothic"/>
                <a:ea typeface="Century Gothic"/>
              </a:rPr>
              <a:t>2</a:t>
            </a:r>
            <a:r>
              <a:rPr lang="de-DE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[27] müde [2000] ruhig [991] </a:t>
            </a:r>
            <a:r>
              <a:rPr lang="de-DE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schön</a:t>
            </a:r>
            <a:r>
              <a:rPr lang="de-DE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[188] wunderbar [1603] da [48] hier [68]  </a:t>
            </a:r>
            <a:r>
              <a:rPr lang="de-DE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Österreich</a:t>
            </a:r>
            <a:r>
              <a:rPr lang="de-DE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[707]</a:t>
            </a:r>
            <a:r>
              <a:rPr lang="de-DE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Park </a:t>
            </a:r>
            <a:r>
              <a:rPr lang="de-DE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[2141] </a:t>
            </a:r>
            <a:r>
              <a:rPr lang="de-DE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Restaurant </a:t>
            </a:r>
            <a:r>
              <a:rPr lang="de-DE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[1802] </a:t>
            </a:r>
          </a:p>
          <a:p>
            <a:pPr marL="216000" indent="-216000">
              <a:lnSpc>
                <a:spcPct val="100000"/>
              </a:lnSpc>
            </a:pPr>
            <a:r>
              <a:rPr lang="de-DE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Schweiz [763] </a:t>
            </a:r>
            <a:r>
              <a:rPr lang="de-DE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Stadt</a:t>
            </a:r>
            <a:r>
              <a:rPr lang="de-DE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[204] </a:t>
            </a:r>
            <a:r>
              <a:rPr lang="de-DE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Zug</a:t>
            </a:r>
            <a:r>
              <a:rPr lang="de-DE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[675] </a:t>
            </a:r>
            <a:r>
              <a:rPr lang="de-DE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in</a:t>
            </a:r>
            <a:r>
              <a:rPr lang="de-DE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[3] nicht wahr [n/a] ja [45] nein [148] </a:t>
            </a:r>
          </a:p>
          <a:p>
            <a:pPr marL="216000" indent="-216000">
              <a:lnSpc>
                <a:spcPct val="100000"/>
              </a:lnSpc>
            </a:pPr>
            <a:r>
              <a:rPr lang="fr-FR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Revisit 1: </a:t>
            </a:r>
            <a:r>
              <a:rPr lang="fr-FR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Januar </a:t>
            </a:r>
            <a:r>
              <a:rPr lang="fr-FR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[1052] </a:t>
            </a:r>
            <a:r>
              <a:rPr lang="fr-FR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Februar </a:t>
            </a:r>
            <a:r>
              <a:rPr lang="fr-FR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[1093] </a:t>
            </a:r>
            <a:r>
              <a:rPr lang="fr-FR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März</a:t>
            </a:r>
            <a:r>
              <a:rPr lang="fr-FR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[987] </a:t>
            </a:r>
            <a:r>
              <a:rPr lang="fr-FR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April </a:t>
            </a:r>
            <a:r>
              <a:rPr lang="fr-FR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[1004]</a:t>
            </a:r>
            <a:r>
              <a:rPr lang="fr-FR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Mai </a:t>
            </a:r>
            <a:r>
              <a:rPr lang="fr-FR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[1048] </a:t>
            </a:r>
            <a:r>
              <a:rPr lang="fr-FR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Juni</a:t>
            </a:r>
            <a:r>
              <a:rPr lang="fr-FR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[1148] </a:t>
            </a:r>
            <a:r>
              <a:rPr lang="fr-FR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Juli </a:t>
            </a:r>
            <a:r>
              <a:rPr lang="fr-FR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[1544] </a:t>
            </a:r>
            <a:r>
              <a:rPr lang="fr-FR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August</a:t>
            </a:r>
            <a:r>
              <a:rPr lang="fr-FR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[1929] </a:t>
            </a:r>
            <a:r>
              <a:rPr lang="fr-FR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September</a:t>
            </a:r>
            <a:r>
              <a:rPr lang="fr-FR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[1035] </a:t>
            </a:r>
            <a:r>
              <a:rPr lang="fr-FR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Oktober</a:t>
            </a:r>
            <a:r>
              <a:rPr lang="fr-FR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[1223] </a:t>
            </a:r>
            <a:r>
              <a:rPr lang="fr-FR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November</a:t>
            </a:r>
            <a:r>
              <a:rPr lang="fr-FR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[1273] </a:t>
            </a:r>
            <a:r>
              <a:rPr lang="fr-FR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Dezember</a:t>
            </a:r>
            <a:r>
              <a:rPr lang="fr-FR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[1527]</a:t>
            </a:r>
          </a:p>
          <a:p>
            <a:pPr marL="216000" indent="-216000">
              <a:lnSpc>
                <a:spcPct val="100000"/>
              </a:lnSpc>
            </a:pPr>
            <a:r>
              <a:rPr lang="fr-FR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Monat </a:t>
            </a:r>
            <a:r>
              <a:rPr lang="fr-FR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[316] </a:t>
            </a:r>
            <a:r>
              <a:rPr lang="fr-FR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wann </a:t>
            </a:r>
            <a:r>
              <a:rPr lang="fr-FR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[647]</a:t>
            </a:r>
          </a:p>
          <a:p>
            <a:r>
              <a:rPr lang="en-GB" sz="16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Jones, R.L &amp; </a:t>
            </a:r>
            <a:r>
              <a:rPr lang="en-GB" sz="1600" dirty="0" err="1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Tschirner</a:t>
            </a:r>
            <a:r>
              <a:rPr lang="en-GB" sz="16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, E. (2019). A frequency dictionary of German: Core vocabulary for learners. London: Routledge.</a:t>
            </a:r>
            <a:endParaRPr lang="en-GB" sz="1600" baseline="0" dirty="0">
              <a:solidFill>
                <a:sysClr val="windowText" lastClr="000000"/>
              </a:solidFill>
            </a:endParaRPr>
          </a:p>
          <a:p>
            <a:pPr marL="216000" indent="-216000">
              <a:lnSpc>
                <a:spcPct val="100000"/>
              </a:lnSpc>
            </a:pPr>
            <a:endParaRPr lang="en-GB" sz="1600" b="0" strike="noStrike" spc="-1" dirty="0">
              <a:latin typeface="Arial"/>
            </a:endParaRPr>
          </a:p>
          <a:p>
            <a:pPr marL="0" indent="-216000">
              <a:lnSpc>
                <a:spcPct val="100000"/>
              </a:lnSpc>
            </a:pPr>
            <a:r>
              <a:rPr lang="en-GB" sz="16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The frequency rankings for words that occur in this PowerPoint which have been</a:t>
            </a:r>
            <a:r>
              <a:rPr lang="en-GB" sz="1600" b="0" i="1" strike="noStrike" spc="-1" dirty="0">
                <a:solidFill>
                  <a:srgbClr val="000000"/>
                </a:solidFill>
                <a:latin typeface="+mn-lt"/>
                <a:ea typeface="Calibri"/>
              </a:rPr>
              <a:t> previously</a:t>
            </a:r>
            <a:r>
              <a:rPr lang="en-GB" sz="16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 introduced in these resources are given in the SOW and in the resources that first</a:t>
            </a:r>
          </a:p>
          <a:p>
            <a:pPr marL="0" indent="-216000">
              <a:lnSpc>
                <a:spcPct val="100000"/>
              </a:lnSpc>
            </a:pPr>
            <a:r>
              <a:rPr lang="en-GB" sz="16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introduced and formally re-visited those words. </a:t>
            </a:r>
            <a:endParaRPr lang="en-GB" sz="1600" b="0" strike="noStrike" spc="-1" dirty="0">
              <a:latin typeface="Arial"/>
            </a:endParaRPr>
          </a:p>
          <a:p>
            <a:pPr marL="0" indent="-216000">
              <a:lnSpc>
                <a:spcPct val="100000"/>
              </a:lnSpc>
            </a:pPr>
            <a:r>
              <a:rPr lang="en-GB" sz="18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For any </a:t>
            </a:r>
            <a:r>
              <a:rPr lang="en-GB" sz="1800" b="0" i="1" strike="noStrike" spc="-1" dirty="0">
                <a:solidFill>
                  <a:srgbClr val="000000"/>
                </a:solidFill>
                <a:latin typeface="+mn-lt"/>
                <a:ea typeface="Calibri"/>
              </a:rPr>
              <a:t>other </a:t>
            </a:r>
            <a:r>
              <a:rPr lang="en-GB" sz="18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words that occur incidentally in this PowerPoint, frequency rankings will be provided in the notes field wherever possible.</a:t>
            </a:r>
            <a:endParaRPr lang="en-GB" sz="1800" b="0" strike="noStrike" spc="-1" dirty="0">
              <a:latin typeface="Arial"/>
            </a:endParaRPr>
          </a:p>
        </p:txBody>
      </p:sp>
      <p:sp>
        <p:nvSpPr>
          <p:cNvPr id="96" name="Google Shape;96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1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5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written comprehension of vocabulary from this and revisited weeks.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br>
              <a:rPr lang="en-GB" b="1" dirty="0"/>
            </a:br>
            <a:r>
              <a:rPr lang="en-GB" b="0" dirty="0"/>
              <a:t>1. Give pupils a blank grid.  They fill in the </a:t>
            </a:r>
            <a:r>
              <a:rPr lang="en-GB" b="1" dirty="0"/>
              <a:t>English </a:t>
            </a:r>
            <a:r>
              <a:rPr lang="en-GB" b="0" dirty="0"/>
              <a:t>meanings of any of the words they know, trying to reach 15 points in total.</a:t>
            </a:r>
            <a:br>
              <a:rPr lang="en-GB" b="0" dirty="0"/>
            </a:br>
            <a:r>
              <a:rPr lang="en-GB" b="0" dirty="0"/>
              <a:t>2. Remind pupils that adjectives can refer to male or female persons and they should note this in their translations. E.g. pleased (f), short (m).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1" dirty="0"/>
              <a:t>Note:</a:t>
            </a:r>
            <a:br>
              <a:rPr lang="en-GB" dirty="0"/>
            </a:br>
            <a:r>
              <a:rPr lang="en-GB" dirty="0"/>
              <a:t>The most recently learnt and practised words are </a:t>
            </a:r>
            <a:r>
              <a:rPr lang="en-GB" dirty="0">
                <a:solidFill>
                  <a:srgbClr val="FF0066"/>
                </a:solidFill>
              </a:rPr>
              <a:t>pink</a:t>
            </a:r>
            <a:r>
              <a:rPr lang="en-GB" dirty="0"/>
              <a:t>, words from the previous week are green and those from week 1 are blue, thus more points are awarded for them, to recognise that memories fade and more effort (heavy lifting!) is needed to retrieve them.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2D0CC9-DEA3-4A63-A921-D94C06607CC8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990457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5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written comprehension of vocabulary from this and revisited weeks.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br>
              <a:rPr lang="en-GB" b="1" dirty="0"/>
            </a:br>
            <a:r>
              <a:rPr lang="en-GB" b="0" dirty="0"/>
              <a:t>1. Give pupils a blank grid.  They fill in the </a:t>
            </a:r>
            <a:r>
              <a:rPr lang="en-GB" b="1" dirty="0"/>
              <a:t>German </a:t>
            </a:r>
            <a:r>
              <a:rPr lang="en-GB" b="0" dirty="0"/>
              <a:t>meanings of any of the words they know, trying to reach 15 points in total.</a:t>
            </a:r>
            <a:br>
              <a:rPr lang="en-GB" b="0" dirty="0"/>
            </a:br>
            <a:r>
              <a:rPr lang="en-GB" b="0" dirty="0"/>
              <a:t>2. Remind pupils that adjectives can refer to male or female persons and they should note this in their translations. E.g. pleased (f), short (m).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1" dirty="0"/>
              <a:t>Note:</a:t>
            </a:r>
            <a:br>
              <a:rPr lang="en-GB" dirty="0"/>
            </a:br>
            <a:r>
              <a:rPr lang="en-GB" dirty="0"/>
              <a:t>The most recently learnt and practised words are </a:t>
            </a:r>
            <a:r>
              <a:rPr lang="en-GB" dirty="0">
                <a:solidFill>
                  <a:srgbClr val="FF0066"/>
                </a:solidFill>
              </a:rPr>
              <a:t>pink</a:t>
            </a:r>
            <a:r>
              <a:rPr lang="en-GB" dirty="0"/>
              <a:t>, words from the previous week are green and those from week 1 are blue, thus more points are awarded for them, to recognise that memories fade and more effort (heavy lifting!) is needed to retrieve them.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2D0CC9-DEA3-4A63-A921-D94C06607CC8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534845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21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22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A66831-990D-4F2F-9C07-338AF4E9D4C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300235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/>
              <a:t>Template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2D0CC9-DEA3-4A63-A921-D94C06607CC8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610701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Template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2D0CC9-DEA3-4A63-A921-D94C06607CC8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71236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2 minutes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consolidate the SSC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long [a].</a:t>
            </a: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Re-present</a:t>
            </a:r>
            <a:r>
              <a:rPr lang="en-GB" sz="1200" b="0" strike="noStrike" spc="-1" baseline="0" dirty="0">
                <a:solidFill>
                  <a:srgbClr val="000000"/>
                </a:solidFill>
                <a:latin typeface="+mn-lt"/>
                <a:ea typeface="Calibri"/>
              </a:rPr>
              <a:t>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the SSC and the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source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 word ‘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da’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(with gesture, if using).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Click to bring on the picture and get pupils to repeat the word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‘da’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(with gesture, if using).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Present the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</a:rPr>
              <a:t>cluster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words in the same</a:t>
            </a:r>
            <a:r>
              <a:rPr lang="en-GB" sz="1200" b="0" strike="noStrike" spc="-1" baseline="0" dirty="0">
                <a:solidFill>
                  <a:srgbClr val="000000"/>
                </a:solidFill>
                <a:latin typeface="+mn-lt"/>
              </a:rPr>
              <a:t> way, bringing on the picture and getting pupils to pronounce the words.</a:t>
            </a: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GB" sz="1200" b="1" strike="noStrike" spc="-1" dirty="0">
                <a:latin typeface="Arial"/>
              </a:rPr>
              <a:t>Note</a:t>
            </a:r>
            <a:r>
              <a:rPr lang="en-GB" sz="1200" b="0" strike="noStrike" spc="-1" dirty="0">
                <a:latin typeface="Arial"/>
              </a:rPr>
              <a:t>: </a:t>
            </a:r>
          </a:p>
          <a:p>
            <a:pPr marL="285750" indent="-285750">
              <a:lnSpc>
                <a:spcPct val="100000"/>
              </a:lnSpc>
              <a:buAutoNum type="romanLcParenR"/>
            </a:pPr>
            <a:r>
              <a:rPr lang="fr-FR" baseline="0" dirty="0"/>
              <a:t>a </a:t>
            </a:r>
            <a:r>
              <a:rPr lang="fr-FR" baseline="0" dirty="0" err="1"/>
              <a:t>gesture</a:t>
            </a:r>
            <a:r>
              <a:rPr lang="fr-FR" baseline="0" dirty="0"/>
              <a:t> for ‘</a:t>
            </a:r>
            <a:r>
              <a:rPr lang="fr-FR" b="1" baseline="0" dirty="0"/>
              <a:t>da</a:t>
            </a:r>
            <a:r>
              <a:rPr lang="fr-FR" baseline="0" dirty="0"/>
              <a:t>’ </a:t>
            </a:r>
            <a:r>
              <a:rPr lang="fr-FR" baseline="0" dirty="0" err="1"/>
              <a:t>might</a:t>
            </a:r>
            <a:r>
              <a:rPr lang="fr-FR" baseline="0" dirty="0"/>
              <a:t> </a:t>
            </a:r>
            <a:r>
              <a:rPr lang="fr-FR" baseline="0" dirty="0" err="1"/>
              <a:t>be</a:t>
            </a:r>
            <a:r>
              <a:rPr lang="fr-FR" baseline="0" dirty="0"/>
              <a:t> to point at </a:t>
            </a:r>
            <a:r>
              <a:rPr lang="fr-FR" baseline="0" dirty="0" err="1"/>
              <a:t>something</a:t>
            </a:r>
            <a:r>
              <a:rPr lang="fr-FR" baseline="0" dirty="0"/>
              <a:t> </a:t>
            </a:r>
            <a:r>
              <a:rPr lang="fr-FR" baseline="0" dirty="0" err="1"/>
              <a:t>away</a:t>
            </a:r>
            <a:r>
              <a:rPr lang="fr-FR" baseline="0" dirty="0"/>
              <a:t> </a:t>
            </a:r>
            <a:r>
              <a:rPr lang="fr-FR" baseline="0" dirty="0" err="1"/>
              <a:t>from</a:t>
            </a:r>
            <a:r>
              <a:rPr lang="fr-FR" baseline="0" dirty="0"/>
              <a:t> </a:t>
            </a:r>
            <a:r>
              <a:rPr lang="fr-FR" baseline="0" dirty="0" err="1"/>
              <a:t>you</a:t>
            </a:r>
            <a:endParaRPr lang="en-GB" sz="1200" b="0" strike="noStrike" spc="-1" dirty="0">
              <a:latin typeface="Arial"/>
            </a:endParaRPr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12789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Timing: 2 minutes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consolidate the SSC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short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[a].</a:t>
            </a: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Re-present</a:t>
            </a:r>
            <a:r>
              <a:rPr lang="en-GB" sz="1200" b="0" strike="noStrike" spc="-1" baseline="0" dirty="0">
                <a:solidFill>
                  <a:srgbClr val="000000"/>
                </a:solidFill>
                <a:latin typeface="+mn-lt"/>
                <a:ea typeface="Calibri"/>
              </a:rPr>
              <a:t>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the SSC and the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source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 word ‘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hallo’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(with gesture, if using).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Click to bring on the picture and get pupils to repeat the word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‘hallo’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(with gesture, if using).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Present the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</a:rPr>
              <a:t>cluster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words in the same</a:t>
            </a:r>
            <a:r>
              <a:rPr lang="en-GB" sz="1200" b="0" strike="noStrike" spc="-1" baseline="0" dirty="0">
                <a:solidFill>
                  <a:srgbClr val="000000"/>
                </a:solidFill>
                <a:latin typeface="+mn-lt"/>
              </a:rPr>
              <a:t> way, bringing on the picture and getting pupils to pronounce the words.</a:t>
            </a: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88A7DB-3951-47CF-8E53-B42241E86674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47532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3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practise this week’s SSCs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Click to start the timer.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Pupils practise long and short [a] pronounciation reading out the 12 place names individually or in pairs.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Click on each place name to hear it pronounced, if desired.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Vocabulary: </a:t>
            </a:r>
            <a:r>
              <a:rPr lang="en-GB" b="1" dirty="0" err="1"/>
              <a:t>bei</a:t>
            </a:r>
            <a:r>
              <a:rPr lang="en-GB" b="1" dirty="0"/>
              <a:t> </a:t>
            </a:r>
            <a:r>
              <a:rPr lang="en-GB" b="0" dirty="0"/>
              <a:t>[29]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Jones, R.L &amp; 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Tschirner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E. (2019). A frequency dictionary of German: Core vocabulary for learners. London: Routledge.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endParaRPr lang="en-GB" dirty="0"/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endParaRPr lang="en-GB" dirty="0"/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8 minutes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</a:t>
            </a:r>
            <a:r>
              <a:rPr lang="en-GB" b="0" dirty="0" err="1"/>
              <a:t>im</a:t>
            </a:r>
            <a:r>
              <a:rPr lang="en-GB" b="0" dirty="0"/>
              <a:t>/ in der and also </a:t>
            </a:r>
            <a:r>
              <a:rPr lang="en-GB" b="0" dirty="0" err="1"/>
              <a:t>sind</a:t>
            </a:r>
            <a:r>
              <a:rPr lang="en-GB" b="0" dirty="0"/>
              <a:t>/</a:t>
            </a:r>
            <a:r>
              <a:rPr lang="en-GB" b="0" dirty="0" err="1"/>
              <a:t>seid</a:t>
            </a:r>
            <a:r>
              <a:rPr lang="en-GB" b="0" dirty="0"/>
              <a:t>/</a:t>
            </a:r>
            <a:r>
              <a:rPr lang="en-GB" b="0" dirty="0" err="1"/>
              <a:t>bist</a:t>
            </a:r>
            <a:r>
              <a:rPr lang="en-GB" b="0" dirty="0"/>
              <a:t>/bin in the listening modality.</a:t>
            </a: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Click to play the first recording. Pupils look at the pronoun+ image combinations A-H and select the correct one. NB: there are 8 pronoun/image combinations but only 6 items, so 2 items will be left over.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Elicit answer. Click for answer letter to appear.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Continue for times 2-6.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Click to bring up full sentences audio, which can be used to check answers.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Transcript: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de-DE" sz="180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1. Du bist in der [beep] (answer = Schweiz)</a:t>
            </a:r>
            <a:br>
              <a:rPr lang="de-DE" sz="180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e-DE" sz="180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2. Ihr seid im [</a:t>
            </a:r>
            <a:r>
              <a:rPr lang="de-DE" sz="180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beep</a:t>
            </a:r>
            <a:r>
              <a:rPr lang="de-DE" sz="180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] (</a:t>
            </a:r>
            <a:r>
              <a:rPr lang="de-DE" sz="180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answer</a:t>
            </a:r>
            <a:r>
              <a:rPr lang="de-DE" sz="180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= Restaurant</a:t>
            </a:r>
            <a:br>
              <a:rPr lang="de-DE" sz="180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e-DE" sz="180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3. Wir sind im [</a:t>
            </a:r>
            <a:r>
              <a:rPr lang="de-DE" sz="180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beep</a:t>
            </a:r>
            <a:r>
              <a:rPr lang="de-DE" sz="180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] (</a:t>
            </a:r>
            <a:r>
              <a:rPr lang="de-DE" sz="180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answer</a:t>
            </a:r>
            <a:r>
              <a:rPr lang="de-DE" sz="180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= Zug)</a:t>
            </a:r>
            <a:br>
              <a:rPr lang="de-DE" sz="180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e-DE" sz="180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4. Ich bin in der [</a:t>
            </a:r>
            <a:r>
              <a:rPr lang="de-DE" sz="180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beep</a:t>
            </a:r>
            <a:r>
              <a:rPr lang="de-DE" sz="180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] (</a:t>
            </a:r>
            <a:r>
              <a:rPr lang="de-DE" sz="180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answer</a:t>
            </a:r>
            <a:r>
              <a:rPr lang="de-DE" sz="180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= Stadt)</a:t>
            </a:r>
            <a:br>
              <a:rPr lang="de-DE" sz="180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e-DE" sz="180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5. Sind wir in der [beep]? (answer = Stadt)</a:t>
            </a:r>
            <a:br>
              <a:rPr lang="de-DE" sz="180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e-DE" sz="180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6. Seid ihr in der [beep]? (answer = Schweiz)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5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730308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8 minutes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written comprehension of this week’s and previously taught vocabulary in longer sentences with varied word order.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Explain the scenario. Pupils number 1-6, tick if the sentence is correct, or write out a corrected version of the sentence, if false, according to the English information given about both countries on the right.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Click to reveal the answers item by item.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b="1" dirty="0"/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Vocabulary</a:t>
            </a:r>
            <a:r>
              <a:rPr kumimoji="0" lang="it-IT" sz="1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: </a:t>
            </a:r>
            <a:r>
              <a:rPr kumimoji="0" lang="en-US" sz="1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korrigieren</a:t>
            </a:r>
            <a:r>
              <a:rPr kumimoji="0" lang="en-US" sz="1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 </a:t>
            </a:r>
            <a:r>
              <a:rPr kumimoji="0" lang="en-US" sz="1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[1326] </a:t>
            </a:r>
            <a:r>
              <a:rPr kumimoji="0" lang="en-US" sz="1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Satz</a:t>
            </a:r>
            <a:r>
              <a:rPr kumimoji="0" lang="en-US" sz="1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 </a:t>
            </a:r>
            <a:r>
              <a:rPr kumimoji="0" lang="en-US" sz="1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[432] </a:t>
            </a:r>
            <a:r>
              <a:rPr kumimoji="0" lang="en-US" sz="1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finden</a:t>
            </a:r>
            <a:r>
              <a:rPr kumimoji="0" lang="en-US" sz="1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 </a:t>
            </a:r>
            <a:r>
              <a:rPr kumimoji="0" lang="en-US" sz="1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[103]</a:t>
            </a:r>
            <a:endParaRPr kumimoji="0" lang="fr-FR" sz="1400" b="0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Jones, R.L &amp; 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Tschirner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E. (2019). A frequency dictionary of German: Core vocabulary for learners. London: Routledge.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6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270895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There are two versions of this slide. This is the more structured version, with sentences to translate and support provided with some of the language.  The next slide has a more challenging version.</a:t>
            </a:r>
            <a:br>
              <a:rPr lang="en-GB" b="1" dirty="0"/>
            </a:b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10 minutes.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the parts of sein in the written modality.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Explain</a:t>
            </a:r>
            <a:r>
              <a:rPr lang="en-GB" b="1" dirty="0"/>
              <a:t> </a:t>
            </a:r>
            <a:r>
              <a:rPr lang="en-GB" b="0" dirty="0"/>
              <a:t>that pupils are writing as Ronja. They have to translate the verb forms and pronouns for sentences 1-6.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Click for answers. </a:t>
            </a: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7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467563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More challenging, this slide has full sentences to translate into German.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10 minutes.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the parts of sein in the written modality.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Explain</a:t>
            </a:r>
            <a:r>
              <a:rPr lang="en-GB" b="1" dirty="0"/>
              <a:t> </a:t>
            </a:r>
            <a:r>
              <a:rPr lang="en-GB" b="0" dirty="0"/>
              <a:t>that pupils are writing as Ronja. They have to translate the full sentences for 1-6.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Click for answers. </a:t>
            </a: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8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319910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Most challenging, this version has prompts in English but no full sentences to translate. </a:t>
            </a:r>
            <a:br>
              <a:rPr lang="en-GB" b="1" dirty="0"/>
            </a:b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10 minutes.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the parts of sein in the written modality.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Explain</a:t>
            </a:r>
            <a:r>
              <a:rPr lang="en-GB" b="1" dirty="0"/>
              <a:t> </a:t>
            </a:r>
            <a:r>
              <a:rPr lang="en-GB" b="0" dirty="0"/>
              <a:t>that pupils are writing as Ronja. They have to translate the full sentences for 1-6.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Click for answers. </a:t>
            </a: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9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356357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3"/>
          <p:cNvSpPr txBox="1"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2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088587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056825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3"/>
          <p:cNvSpPr txBox="1">
            <a:spLocks noGrp="1"/>
          </p:cNvSpPr>
          <p:nvPr>
            <p:ph type="title"/>
          </p:nvPr>
        </p:nvSpPr>
        <p:spPr>
          <a:xfrm rot="5400000">
            <a:off x="7133432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3"/>
          <p:cNvSpPr txBox="1">
            <a:spLocks noGrp="1"/>
          </p:cNvSpPr>
          <p:nvPr>
            <p:ph type="body" idx="1"/>
          </p:nvPr>
        </p:nvSpPr>
        <p:spPr>
          <a:xfrm rot="5400000">
            <a:off x="1799432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880905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056690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4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24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4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4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456706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5"/>
          <p:cNvSpPr txBox="1"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5"/>
          <p:cNvSpPr txBox="1"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25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5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5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978878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6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2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26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6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6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808974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7"/>
          <p:cNvSpPr txBox="1"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7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27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27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27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27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7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073314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8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8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8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330876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9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9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87540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0"/>
          <p:cNvSpPr txBox="1">
            <a:spLocks noGrp="1"/>
          </p:cNvSpPr>
          <p:nvPr>
            <p:ph type="body" idx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3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30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0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835977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1"/>
          <p:cNvSpPr>
            <a:spLocks noGrp="1"/>
          </p:cNvSpPr>
          <p:nvPr>
            <p:ph type="pic" idx="2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3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31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1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393672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2364057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97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gif"/><Relationship Id="rId7" Type="http://schemas.openxmlformats.org/officeDocument/2006/relationships/image" Target="../media/image5.png"/><Relationship Id="rId12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4" Type="http://schemas.openxmlformats.org/officeDocument/2006/relationships/audio" Target="../media/audio36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audio1.wav"/><Relationship Id="rId7" Type="http://schemas.openxmlformats.org/officeDocument/2006/relationships/audio" Target="../media/audio5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audio" Target="../media/audio4.wav"/><Relationship Id="rId11" Type="http://schemas.openxmlformats.org/officeDocument/2006/relationships/image" Target="../media/image14.jpeg"/><Relationship Id="rId5" Type="http://schemas.openxmlformats.org/officeDocument/2006/relationships/audio" Target="../media/audio3.wav"/><Relationship Id="rId10" Type="http://schemas.openxmlformats.org/officeDocument/2006/relationships/image" Target="../media/image13.png"/><Relationship Id="rId4" Type="http://schemas.openxmlformats.org/officeDocument/2006/relationships/audio" Target="../media/audio2.wav"/><Relationship Id="rId9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../media/audio6.wav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audio" Target="../media/audio9.wav"/><Relationship Id="rId5" Type="http://schemas.openxmlformats.org/officeDocument/2006/relationships/audio" Target="../media/audio8.wav"/><Relationship Id="rId10" Type="http://schemas.openxmlformats.org/officeDocument/2006/relationships/image" Target="../media/image17.png"/><Relationship Id="rId4" Type="http://schemas.openxmlformats.org/officeDocument/2006/relationships/audio" Target="../media/audio7.wav"/><Relationship Id="rId9" Type="http://schemas.openxmlformats.org/officeDocument/2006/relationships/image" Target="../media/image16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11.wav"/><Relationship Id="rId13" Type="http://schemas.openxmlformats.org/officeDocument/2006/relationships/audio" Target="../media/audio16.wav"/><Relationship Id="rId18" Type="http://schemas.openxmlformats.org/officeDocument/2006/relationships/audio" Target="../media/audio21.wav"/><Relationship Id="rId3" Type="http://schemas.openxmlformats.org/officeDocument/2006/relationships/image" Target="../media/image18.png"/><Relationship Id="rId7" Type="http://schemas.openxmlformats.org/officeDocument/2006/relationships/image" Target="../media/image21.png"/><Relationship Id="rId12" Type="http://schemas.openxmlformats.org/officeDocument/2006/relationships/audio" Target="../media/audio15.wav"/><Relationship Id="rId17" Type="http://schemas.openxmlformats.org/officeDocument/2006/relationships/audio" Target="../media/audio20.wav"/><Relationship Id="rId2" Type="http://schemas.openxmlformats.org/officeDocument/2006/relationships/notesSlide" Target="../notesSlides/notesSlide4.xml"/><Relationship Id="rId16" Type="http://schemas.openxmlformats.org/officeDocument/2006/relationships/audio" Target="../media/audio19.wav"/><Relationship Id="rId20" Type="http://schemas.openxmlformats.org/officeDocument/2006/relationships/image" Target="../media/image22.gif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10.wav"/><Relationship Id="rId11" Type="http://schemas.openxmlformats.org/officeDocument/2006/relationships/audio" Target="../media/audio14.wav"/><Relationship Id="rId5" Type="http://schemas.openxmlformats.org/officeDocument/2006/relationships/image" Target="../media/image20.svg"/><Relationship Id="rId15" Type="http://schemas.openxmlformats.org/officeDocument/2006/relationships/audio" Target="../media/audio18.wav"/><Relationship Id="rId10" Type="http://schemas.openxmlformats.org/officeDocument/2006/relationships/audio" Target="../media/audio13.wav"/><Relationship Id="rId19" Type="http://schemas.openxmlformats.org/officeDocument/2006/relationships/audio" Target="../media/audio22.wav"/><Relationship Id="rId4" Type="http://schemas.openxmlformats.org/officeDocument/2006/relationships/image" Target="../media/image19.png"/><Relationship Id="rId9" Type="http://schemas.openxmlformats.org/officeDocument/2006/relationships/audio" Target="../media/audio12.wav"/><Relationship Id="rId14" Type="http://schemas.openxmlformats.org/officeDocument/2006/relationships/audio" Target="../media/audio17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28.wav"/><Relationship Id="rId13" Type="http://schemas.openxmlformats.org/officeDocument/2006/relationships/audio" Target="../media/audio31.wav"/><Relationship Id="rId18" Type="http://schemas.openxmlformats.org/officeDocument/2006/relationships/image" Target="../media/image26.png"/><Relationship Id="rId26" Type="http://schemas.openxmlformats.org/officeDocument/2006/relationships/image" Target="../media/image31.png"/><Relationship Id="rId3" Type="http://schemas.openxmlformats.org/officeDocument/2006/relationships/audio" Target="../media/audio23.wav"/><Relationship Id="rId21" Type="http://schemas.openxmlformats.org/officeDocument/2006/relationships/image" Target="../media/image19.png"/><Relationship Id="rId7" Type="http://schemas.openxmlformats.org/officeDocument/2006/relationships/audio" Target="../media/audio27.wav"/><Relationship Id="rId12" Type="http://schemas.openxmlformats.org/officeDocument/2006/relationships/audio" Target="../media/audio30.wav"/><Relationship Id="rId17" Type="http://schemas.openxmlformats.org/officeDocument/2006/relationships/image" Target="../media/image25.png"/><Relationship Id="rId25" Type="http://schemas.openxmlformats.org/officeDocument/2006/relationships/image" Target="../media/image30.png"/><Relationship Id="rId2" Type="http://schemas.openxmlformats.org/officeDocument/2006/relationships/notesSlide" Target="../notesSlides/notesSlide5.xml"/><Relationship Id="rId16" Type="http://schemas.openxmlformats.org/officeDocument/2006/relationships/audio" Target="../media/audio34.wav"/><Relationship Id="rId20" Type="http://schemas.openxmlformats.org/officeDocument/2006/relationships/image" Target="../media/image28.png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26.wav"/><Relationship Id="rId11" Type="http://schemas.openxmlformats.org/officeDocument/2006/relationships/audio" Target="../media/audio29.wav"/><Relationship Id="rId24" Type="http://schemas.openxmlformats.org/officeDocument/2006/relationships/image" Target="../media/image29.png"/><Relationship Id="rId5" Type="http://schemas.openxmlformats.org/officeDocument/2006/relationships/audio" Target="../media/audio25.wav"/><Relationship Id="rId15" Type="http://schemas.openxmlformats.org/officeDocument/2006/relationships/audio" Target="../media/audio33.wav"/><Relationship Id="rId23" Type="http://schemas.openxmlformats.org/officeDocument/2006/relationships/audio" Target="../media/audio35.wav"/><Relationship Id="rId10" Type="http://schemas.openxmlformats.org/officeDocument/2006/relationships/image" Target="../media/image24.png"/><Relationship Id="rId19" Type="http://schemas.openxmlformats.org/officeDocument/2006/relationships/image" Target="../media/image27.png"/><Relationship Id="rId4" Type="http://schemas.openxmlformats.org/officeDocument/2006/relationships/audio" Target="../media/audio24.wav"/><Relationship Id="rId9" Type="http://schemas.openxmlformats.org/officeDocument/2006/relationships/image" Target="../media/image23.png"/><Relationship Id="rId14" Type="http://schemas.openxmlformats.org/officeDocument/2006/relationships/audio" Target="../media/audio32.wav"/><Relationship Id="rId22" Type="http://schemas.openxmlformats.org/officeDocument/2006/relationships/image" Target="../media/image20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2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3.png"/><Relationship Id="rId5" Type="http://schemas.openxmlformats.org/officeDocument/2006/relationships/image" Target="../media/image20.sv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openxmlformats.org/officeDocument/2006/relationships/image" Target="../media/image39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38.png"/><Relationship Id="rId5" Type="http://schemas.openxmlformats.org/officeDocument/2006/relationships/diagramQuickStyle" Target="../diagrams/quickStyle1.xml"/><Relationship Id="rId15" Type="http://schemas.openxmlformats.org/officeDocument/2006/relationships/image" Target="../media/image42.gif"/><Relationship Id="rId10" Type="http://schemas.openxmlformats.org/officeDocument/2006/relationships/image" Target="../media/image37.png"/><Relationship Id="rId4" Type="http://schemas.openxmlformats.org/officeDocument/2006/relationships/diagramLayout" Target="../diagrams/layout1.xml"/><Relationship Id="rId9" Type="http://schemas.openxmlformats.org/officeDocument/2006/relationships/image" Target="../media/image36.svg"/><Relationship Id="rId14" Type="http://schemas.openxmlformats.org/officeDocument/2006/relationships/image" Target="../media/image41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12" Type="http://schemas.openxmlformats.org/officeDocument/2006/relationships/image" Target="../media/image39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2.xml"/><Relationship Id="rId11" Type="http://schemas.openxmlformats.org/officeDocument/2006/relationships/image" Target="../media/image38.png"/><Relationship Id="rId5" Type="http://schemas.openxmlformats.org/officeDocument/2006/relationships/diagramQuickStyle" Target="../diagrams/quickStyle2.xml"/><Relationship Id="rId15" Type="http://schemas.openxmlformats.org/officeDocument/2006/relationships/image" Target="../media/image42.gif"/><Relationship Id="rId10" Type="http://schemas.openxmlformats.org/officeDocument/2006/relationships/image" Target="../media/image37.png"/><Relationship Id="rId4" Type="http://schemas.openxmlformats.org/officeDocument/2006/relationships/diagramLayout" Target="../diagrams/layout2.xml"/><Relationship Id="rId9" Type="http://schemas.openxmlformats.org/officeDocument/2006/relationships/image" Target="../media/image36.svg"/><Relationship Id="rId14" Type="http://schemas.openxmlformats.org/officeDocument/2006/relationships/image" Target="../media/image41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pn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12" Type="http://schemas.openxmlformats.org/officeDocument/2006/relationships/image" Target="../media/image39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3.xml"/><Relationship Id="rId11" Type="http://schemas.openxmlformats.org/officeDocument/2006/relationships/image" Target="../media/image38.png"/><Relationship Id="rId5" Type="http://schemas.openxmlformats.org/officeDocument/2006/relationships/diagramQuickStyle" Target="../diagrams/quickStyle3.xml"/><Relationship Id="rId15" Type="http://schemas.openxmlformats.org/officeDocument/2006/relationships/image" Target="../media/image42.gif"/><Relationship Id="rId10" Type="http://schemas.openxmlformats.org/officeDocument/2006/relationships/image" Target="../media/image37.png"/><Relationship Id="rId4" Type="http://schemas.openxmlformats.org/officeDocument/2006/relationships/diagramLayout" Target="../diagrams/layout3.xml"/><Relationship Id="rId9" Type="http://schemas.openxmlformats.org/officeDocument/2006/relationships/image" Target="../media/image36.svg"/><Relationship Id="rId14" Type="http://schemas.openxmlformats.org/officeDocument/2006/relationships/image" Target="../media/image41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98;p2" descr="background rectangle">
            <a:extLst>
              <a:ext uri="{FF2B5EF4-FFF2-40B4-BE49-F238E27FC236}">
                <a16:creationId xmlns:a16="http://schemas.microsoft.com/office/drawing/2014/main" id="{4F166B51-3D67-497F-8CE0-E8183B9993DE}"/>
              </a:ext>
            </a:extLst>
          </p:cNvPr>
          <p:cNvSpPr/>
          <p:nvPr/>
        </p:nvSpPr>
        <p:spPr>
          <a:xfrm>
            <a:off x="-44678" y="0"/>
            <a:ext cx="4350984" cy="6872068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0" name="Google Shape;100;p2"/>
          <p:cNvSpPr/>
          <p:nvPr/>
        </p:nvSpPr>
        <p:spPr>
          <a:xfrm>
            <a:off x="6368181" y="4765200"/>
            <a:ext cx="3750377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 typeface="Arial"/>
              <a:buNone/>
              <a:tabLst/>
              <a:defRPr/>
            </a:pPr>
            <a:r>
              <a:rPr kumimoji="0" lang="en-GB" sz="96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Modern Love" panose="04090805081005020601" pitchFamily="82" charset="0"/>
                <a:cs typeface="Arial"/>
                <a:sym typeface="Arial"/>
              </a:rPr>
              <a:t>grün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Modern Love" panose="04090805081005020601" pitchFamily="82" charset="0"/>
              <a:cs typeface="Arial"/>
              <a:sym typeface="Arial"/>
            </a:endParaRPr>
          </a:p>
        </p:txBody>
      </p:sp>
      <p:sp>
        <p:nvSpPr>
          <p:cNvPr id="101" name="Google Shape;101;p2"/>
          <p:cNvSpPr txBox="1"/>
          <p:nvPr/>
        </p:nvSpPr>
        <p:spPr>
          <a:xfrm>
            <a:off x="0" y="6334820"/>
            <a:ext cx="4350984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Follow ups 1-5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E28BE7-8949-4E49-A98F-68B6A8E0DD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163664"/>
            <a:ext cx="3588984" cy="1325563"/>
          </a:xfrm>
        </p:spPr>
        <p:txBody>
          <a:bodyPr>
            <a:noAutofit/>
          </a:bodyPr>
          <a:lstStyle/>
          <a:p>
            <a:pPr algn="ctr"/>
            <a:r>
              <a:rPr lang="en-GB" sz="3600" b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Interacting</a:t>
            </a:r>
            <a:br>
              <a:rPr lang="en-GB" sz="36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</a:br>
            <a:endParaRPr lang="en-GB" sz="3600" dirty="0"/>
          </a:p>
        </p:txBody>
      </p:sp>
      <p:pic>
        <p:nvPicPr>
          <p:cNvPr id="8" name="Picture 7" descr="Map&#10;&#10;Description automatically generated">
            <a:extLst>
              <a:ext uri="{FF2B5EF4-FFF2-40B4-BE49-F238E27FC236}">
                <a16:creationId xmlns:a16="http://schemas.microsoft.com/office/drawing/2014/main" id="{7E2E925F-F542-435B-8CEB-05FEDBBEED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866" y="240668"/>
            <a:ext cx="3811412" cy="488128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9A0E710-98FE-45EC-A32A-7523767395BD}"/>
              </a:ext>
            </a:extLst>
          </p:cNvPr>
          <p:cNvSpPr txBox="1"/>
          <p:nvPr/>
        </p:nvSpPr>
        <p:spPr>
          <a:xfrm>
            <a:off x="8182900" y="6466406"/>
            <a:ext cx="39874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Term 1 Week 1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9315171-6643-2A06-70E1-FF6F4CDE03AF}"/>
              </a:ext>
            </a:extLst>
          </p:cNvPr>
          <p:cNvSpPr txBox="1"/>
          <p:nvPr/>
        </p:nvSpPr>
        <p:spPr>
          <a:xfrm rot="349106">
            <a:off x="272550" y="1889134"/>
            <a:ext cx="38058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 err="1">
                <a:solidFill>
                  <a:schemeClr val="bg1"/>
                </a:solidFill>
                <a:latin typeface="Segoe Print" panose="02000600000000000000" pitchFamily="2" charset="0"/>
              </a:rPr>
              <a:t>Klassenfahrt</a:t>
            </a:r>
            <a:endParaRPr lang="en-GB" sz="3200" b="1" dirty="0">
              <a:solidFill>
                <a:schemeClr val="bg1"/>
              </a:solidFill>
              <a:latin typeface="Segoe Print" panose="02000600000000000000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B5B2500-45EC-B5CE-E7FF-15DEDDA152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062" y="2648900"/>
            <a:ext cx="2744507" cy="1543785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4A4AD8E9-4918-4E74-9F33-8A7142BD20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426" y="4198192"/>
            <a:ext cx="504031" cy="571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90826D21-21DE-B355-25E4-3FE91E9699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2279" y="4024581"/>
            <a:ext cx="481630" cy="744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>
            <a:extLst>
              <a:ext uri="{FF2B5EF4-FFF2-40B4-BE49-F238E27FC236}">
                <a16:creationId xmlns:a16="http://schemas.microsoft.com/office/drawing/2014/main" id="{DDDE5C1B-7E6F-6B23-FC4D-CECCBE8954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1486" y="4252425"/>
            <a:ext cx="481630" cy="436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9">
            <a:extLst>
              <a:ext uri="{FF2B5EF4-FFF2-40B4-BE49-F238E27FC236}">
                <a16:creationId xmlns:a16="http://schemas.microsoft.com/office/drawing/2014/main" id="{EB4FDC2F-7057-121D-B2CD-DB3159ECC1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8426" y="3990979"/>
            <a:ext cx="408825" cy="492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0">
            <a:extLst>
              <a:ext uri="{FF2B5EF4-FFF2-40B4-BE49-F238E27FC236}">
                <a16:creationId xmlns:a16="http://schemas.microsoft.com/office/drawing/2014/main" id="{8D9D46DC-C8E8-7019-A1CA-63F230A81A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7573" y="4126387"/>
            <a:ext cx="481630" cy="604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2">
            <a:extLst>
              <a:ext uri="{FF2B5EF4-FFF2-40B4-BE49-F238E27FC236}">
                <a16:creationId xmlns:a16="http://schemas.microsoft.com/office/drawing/2014/main" id="{3427E2EF-727C-25A0-B7A1-5359C8FF35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8" t="-402" r="-1578" b="75291"/>
          <a:stretch/>
        </p:blipFill>
        <p:spPr bwMode="auto">
          <a:xfrm>
            <a:off x="2345842" y="3053394"/>
            <a:ext cx="408826" cy="406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0">
            <a:extLst>
              <a:ext uri="{FF2B5EF4-FFF2-40B4-BE49-F238E27FC236}">
                <a16:creationId xmlns:a16="http://schemas.microsoft.com/office/drawing/2014/main" id="{DBCEDE63-8674-2D7C-B131-8E0FC5F02A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50" t="-74288" r="-7850" b="74288"/>
          <a:stretch/>
        </p:blipFill>
        <p:spPr bwMode="auto">
          <a:xfrm>
            <a:off x="1716035" y="2026565"/>
            <a:ext cx="557839" cy="1454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4" descr="Free illustration child clipart illustration">
            <a:extLst>
              <a:ext uri="{FF2B5EF4-FFF2-40B4-BE49-F238E27FC236}">
                <a16:creationId xmlns:a16="http://schemas.microsoft.com/office/drawing/2014/main" id="{ECBEEBC6-6334-C21B-E244-16A27C2C5C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14" t="3139" r="49049" b="68376"/>
          <a:stretch/>
        </p:blipFill>
        <p:spPr bwMode="auto">
          <a:xfrm>
            <a:off x="1255372" y="3061258"/>
            <a:ext cx="388695" cy="398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 descr="Free illustration child clipart illustration">
            <a:extLst>
              <a:ext uri="{FF2B5EF4-FFF2-40B4-BE49-F238E27FC236}">
                <a16:creationId xmlns:a16="http://schemas.microsoft.com/office/drawing/2014/main" id="{C938E04C-E85F-5577-FBC8-BD451C24EA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31" t="4629" r="27593" b="69036"/>
          <a:stretch/>
        </p:blipFill>
        <p:spPr bwMode="auto">
          <a:xfrm>
            <a:off x="752076" y="3086490"/>
            <a:ext cx="296862" cy="346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8" name="Table 4">
            <a:extLst>
              <a:ext uri="{FF2B5EF4-FFF2-40B4-BE49-F238E27FC236}">
                <a16:creationId xmlns:a16="http://schemas.microsoft.com/office/drawing/2014/main" id="{E6F5C010-FCBF-483C-895E-1E56C0C2FA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03917653"/>
              </p:ext>
            </p:extLst>
          </p:nvPr>
        </p:nvGraphicFramePr>
        <p:xfrm>
          <a:off x="420981" y="695513"/>
          <a:ext cx="9810698" cy="6029786"/>
        </p:xfrm>
        <a:graphic>
          <a:graphicData uri="http://schemas.openxmlformats.org/drawingml/2006/table">
            <a:tbl>
              <a:tblPr firstRow="1" bandRow="1"/>
              <a:tblGrid>
                <a:gridCol w="1730433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398443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2988400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2693422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61398">
                <a:tc rowSpan="4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Juni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August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der Monat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Mai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Oktober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Dezember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861398">
                <a:tc vMerge="1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Juli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Februar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Januar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wann</a:t>
                      </a:r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?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der </a:t>
                      </a:r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Geburtstag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März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861398">
                <a:tc rowSpan="3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die Stadt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der Park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der Zug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03794855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ihr</a:t>
                      </a:r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seid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schön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das Restaurant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w</a:t>
                      </a:r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ir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ihr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wir</a:t>
                      </a:r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sind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id="{207C148F-45EB-4409-B006-B3FFBC980597}"/>
              </a:ext>
            </a:extLst>
          </p:cNvPr>
          <p:cNvSpPr txBox="1"/>
          <p:nvPr/>
        </p:nvSpPr>
        <p:spPr>
          <a:xfrm>
            <a:off x="3403907" y="84056"/>
            <a:ext cx="32422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Schreib</a:t>
            </a:r>
            <a:r>
              <a:rPr kumimoji="0" lang="en-GB" sz="2400" b="1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auf </a:t>
            </a:r>
            <a:r>
              <a:rPr kumimoji="0" lang="en-GB" sz="2400" b="1" i="0" u="none" strike="noStrike" kern="1200" cap="none" spc="-1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Englisch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2CC666C-55A4-4003-95BE-AD110CE2F7C9}"/>
              </a:ext>
            </a:extLst>
          </p:cNvPr>
          <p:cNvSpPr txBox="1"/>
          <p:nvPr/>
        </p:nvSpPr>
        <p:spPr>
          <a:xfrm>
            <a:off x="6692624" y="128500"/>
            <a:ext cx="40511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buClr>
                <a:srgbClr val="000000"/>
              </a:buClr>
              <a:defRPr/>
            </a:pPr>
            <a:r>
              <a:rPr lang="en-GB" sz="20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Can you get at least 12 points?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1" y="87041"/>
            <a:ext cx="2237996" cy="582075"/>
          </a:xfrm>
        </p:spPr>
        <p:txBody>
          <a:bodyPr>
            <a:norm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Follow up 5</a:t>
            </a:r>
            <a:endParaRPr lang="en-GB" sz="2800" dirty="0">
              <a:latin typeface="Century Gothic" panose="020B0502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8D0F3FD-6674-482F-AD86-CC59DF404CE2}"/>
              </a:ext>
            </a:extLst>
          </p:cNvPr>
          <p:cNvSpPr txBox="1"/>
          <p:nvPr/>
        </p:nvSpPr>
        <p:spPr>
          <a:xfrm>
            <a:off x="2665825" y="-307644"/>
            <a:ext cx="10820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</a:t>
            </a:r>
            <a:endParaRPr kumimoji="0" lang="en-GB" sz="60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2" name="Title 2">
            <a:extLst>
              <a:ext uri="{FF2B5EF4-FFF2-40B4-BE49-F238E27FC236}">
                <a16:creationId xmlns:a16="http://schemas.microsoft.com/office/drawing/2014/main" id="{B4C63B0B-0C7C-4A09-8597-57CFFDBCB5BE}"/>
              </a:ext>
            </a:extLst>
          </p:cNvPr>
          <p:cNvSpPr txBox="1">
            <a:spLocks/>
          </p:cNvSpPr>
          <p:nvPr/>
        </p:nvSpPr>
        <p:spPr>
          <a:xfrm>
            <a:off x="10634549" y="1229428"/>
            <a:ext cx="1557451" cy="37497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 kern="0">
                <a:solidFill>
                  <a:schemeClr val="bg1"/>
                </a:solidFill>
                <a:latin typeface="Century Gothic" panose="020B0502020202020204" pitchFamily="34" charset="0"/>
              </a:rPr>
              <a:t>Vokabeln</a:t>
            </a:r>
            <a:endParaRPr lang="en-GB" sz="2000" b="1" kern="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5C014ABF-BD94-46CE-B172-C0D58B8966CA}"/>
              </a:ext>
            </a:extLst>
          </p:cNvPr>
          <p:cNvGrpSpPr/>
          <p:nvPr/>
        </p:nvGrpSpPr>
        <p:grpSpPr>
          <a:xfrm>
            <a:off x="10850272" y="161306"/>
            <a:ext cx="1240568" cy="1008631"/>
            <a:chOff x="10818487" y="2376307"/>
            <a:chExt cx="1240568" cy="1008631"/>
          </a:xfrm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42DC53ED-BBF8-4131-B281-2BE74F046548}"/>
                </a:ext>
              </a:extLst>
            </p:cNvPr>
            <p:cNvSpPr/>
            <p:nvPr/>
          </p:nvSpPr>
          <p:spPr>
            <a:xfrm>
              <a:off x="10951620" y="2411979"/>
              <a:ext cx="963627" cy="933659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5" name="Explosion: 8 Points 44">
              <a:extLst>
                <a:ext uri="{FF2B5EF4-FFF2-40B4-BE49-F238E27FC236}">
                  <a16:creationId xmlns:a16="http://schemas.microsoft.com/office/drawing/2014/main" id="{FB7D93C4-4793-4034-B3F3-86B2575383C1}"/>
                </a:ext>
              </a:extLst>
            </p:cNvPr>
            <p:cNvSpPr/>
            <p:nvPr/>
          </p:nvSpPr>
          <p:spPr>
            <a:xfrm rot="20101036">
              <a:off x="10818487" y="2376307"/>
              <a:ext cx="1240568" cy="1008631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 w="7620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6" name="Explosion: 8 Points 45">
              <a:extLst>
                <a:ext uri="{FF2B5EF4-FFF2-40B4-BE49-F238E27FC236}">
                  <a16:creationId xmlns:a16="http://schemas.microsoft.com/office/drawing/2014/main" id="{1E2F442E-189F-4B26-A368-BF36774FC885}"/>
                </a:ext>
              </a:extLst>
            </p:cNvPr>
            <p:cNvSpPr/>
            <p:nvPr/>
          </p:nvSpPr>
          <p:spPr>
            <a:xfrm rot="20101036">
              <a:off x="10840538" y="2405739"/>
              <a:ext cx="1210924" cy="933778"/>
            </a:xfrm>
            <a:prstGeom prst="irregularSeal1">
              <a:avLst/>
            </a:prstGeom>
            <a:solidFill>
              <a:srgbClr val="FFD10D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0000"/>
                </a:solidFill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D0B0FCEF-495F-4BB8-8B0E-B837FAF541D5}"/>
                </a:ext>
              </a:extLst>
            </p:cNvPr>
            <p:cNvSpPr txBox="1"/>
            <p:nvPr/>
          </p:nvSpPr>
          <p:spPr>
            <a:xfrm rot="20326871">
              <a:off x="10872111" y="2644457"/>
              <a:ext cx="11226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entury Gothic" panose="020B0502020202020204" pitchFamily="34" charset="0"/>
                </a:rPr>
                <a:t>Wörter</a:t>
              </a:r>
              <a:endParaRPr lang="en-GB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endParaRPr>
            </a:p>
          </p:txBody>
        </p:sp>
      </p:grpSp>
      <p:pic>
        <p:nvPicPr>
          <p:cNvPr id="49" name="Picture 48">
            <a:extLst>
              <a:ext uri="{FF2B5EF4-FFF2-40B4-BE49-F238E27FC236}">
                <a16:creationId xmlns:a16="http://schemas.microsoft.com/office/drawing/2014/main" id="{E92A3714-71AC-49CE-90A9-7010B0CBF7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211" y="1660448"/>
            <a:ext cx="1186070" cy="108036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FE08E599-F134-4313-95D9-9159622088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364" y="4681233"/>
            <a:ext cx="1162417" cy="1101237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8F53631D-2754-48C4-8AED-8858C9727C21}"/>
              </a:ext>
            </a:extLst>
          </p:cNvPr>
          <p:cNvSpPr txBox="1"/>
          <p:nvPr/>
        </p:nvSpPr>
        <p:spPr>
          <a:xfrm>
            <a:off x="1082328" y="5822356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3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x1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A2BFCF36-7406-4CE6-9B31-E13BD8589379}"/>
              </a:ext>
            </a:extLst>
          </p:cNvPr>
          <p:cNvSpPr txBox="1"/>
          <p:nvPr/>
        </p:nvSpPr>
        <p:spPr>
          <a:xfrm>
            <a:off x="825470" y="2717384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3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x2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BDF82653-B951-4AAC-B1A2-20FD4CFE7478}"/>
              </a:ext>
            </a:extLst>
          </p:cNvPr>
          <p:cNvSpPr txBox="1"/>
          <p:nvPr/>
        </p:nvSpPr>
        <p:spPr>
          <a:xfrm>
            <a:off x="2155424" y="6246806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we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862CFA1C-E682-4099-8294-19B044354D55}"/>
              </a:ext>
            </a:extLst>
          </p:cNvPr>
          <p:cNvSpPr txBox="1"/>
          <p:nvPr/>
        </p:nvSpPr>
        <p:spPr>
          <a:xfrm>
            <a:off x="4536037" y="6281161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you (all)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DF64A05B-A2E8-4E6A-AE16-0B9A2F39F702}"/>
              </a:ext>
            </a:extLst>
          </p:cNvPr>
          <p:cNvSpPr txBox="1"/>
          <p:nvPr/>
        </p:nvSpPr>
        <p:spPr>
          <a:xfrm>
            <a:off x="7547271" y="6290031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we are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EF239C35-C144-491F-AEA8-CD145B46436E}"/>
              </a:ext>
            </a:extLst>
          </p:cNvPr>
          <p:cNvSpPr txBox="1"/>
          <p:nvPr/>
        </p:nvSpPr>
        <p:spPr>
          <a:xfrm>
            <a:off x="2143883" y="5390432"/>
            <a:ext cx="22158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you (all) are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5EAB8AEE-2EFB-4FCD-B290-9EBB073016C9}"/>
              </a:ext>
            </a:extLst>
          </p:cNvPr>
          <p:cNvSpPr txBox="1"/>
          <p:nvPr/>
        </p:nvSpPr>
        <p:spPr>
          <a:xfrm>
            <a:off x="4529159" y="5429722"/>
            <a:ext cx="28119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lovely, beautiful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D18B8898-B477-43E3-BE8C-9D0576976DA9}"/>
              </a:ext>
            </a:extLst>
          </p:cNvPr>
          <p:cNvSpPr txBox="1"/>
          <p:nvPr/>
        </p:nvSpPr>
        <p:spPr>
          <a:xfrm>
            <a:off x="7469631" y="5383885"/>
            <a:ext cx="25688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(the) restaurant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6A8195D3-7F81-44C0-B3C4-7AA5F73FDFE2}"/>
              </a:ext>
            </a:extLst>
          </p:cNvPr>
          <p:cNvSpPr txBox="1"/>
          <p:nvPr/>
        </p:nvSpPr>
        <p:spPr>
          <a:xfrm>
            <a:off x="2106621" y="4558873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US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(the) town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E34A5B3A-1E1D-4D72-9D2C-CEF166467DEF}"/>
              </a:ext>
            </a:extLst>
          </p:cNvPr>
          <p:cNvSpPr txBox="1"/>
          <p:nvPr/>
        </p:nvSpPr>
        <p:spPr>
          <a:xfrm>
            <a:off x="4520829" y="4506221"/>
            <a:ext cx="23769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(the) park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4288424B-C932-4547-A012-B49F40F7D00B}"/>
              </a:ext>
            </a:extLst>
          </p:cNvPr>
          <p:cNvSpPr txBox="1"/>
          <p:nvPr/>
        </p:nvSpPr>
        <p:spPr>
          <a:xfrm>
            <a:off x="7469631" y="4538058"/>
            <a:ext cx="21617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(the) train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24EF90E7-D847-4795-BDB5-8402724F776D}"/>
              </a:ext>
            </a:extLst>
          </p:cNvPr>
          <p:cNvSpPr txBox="1"/>
          <p:nvPr/>
        </p:nvSpPr>
        <p:spPr>
          <a:xfrm>
            <a:off x="2123046" y="3693064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when?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14BEB3B8-B887-4DEB-A486-6CD05DC01D9A}"/>
              </a:ext>
            </a:extLst>
          </p:cNvPr>
          <p:cNvSpPr txBox="1"/>
          <p:nvPr/>
        </p:nvSpPr>
        <p:spPr>
          <a:xfrm>
            <a:off x="4568977" y="3695717"/>
            <a:ext cx="23769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(the) birthday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9A77445A-237C-48F8-B46C-8170B7D37559}"/>
              </a:ext>
            </a:extLst>
          </p:cNvPr>
          <p:cNvSpPr txBox="1"/>
          <p:nvPr/>
        </p:nvSpPr>
        <p:spPr>
          <a:xfrm>
            <a:off x="7469631" y="3693064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March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2A9D9F22-C351-4596-BB7D-87AE8D30A74E}"/>
              </a:ext>
            </a:extLst>
          </p:cNvPr>
          <p:cNvSpPr txBox="1"/>
          <p:nvPr/>
        </p:nvSpPr>
        <p:spPr>
          <a:xfrm>
            <a:off x="2123046" y="2858531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July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171C234B-E1D8-4BA7-9BB6-CEE92AB173E3}"/>
              </a:ext>
            </a:extLst>
          </p:cNvPr>
          <p:cNvSpPr txBox="1"/>
          <p:nvPr/>
        </p:nvSpPr>
        <p:spPr>
          <a:xfrm>
            <a:off x="4520829" y="2840494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February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5C29C5FA-AFAC-4818-90A1-7B59F3E335C7}"/>
              </a:ext>
            </a:extLst>
          </p:cNvPr>
          <p:cNvSpPr txBox="1"/>
          <p:nvPr/>
        </p:nvSpPr>
        <p:spPr>
          <a:xfrm>
            <a:off x="7509512" y="2840494"/>
            <a:ext cx="24890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US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January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3BD33182-986E-45CA-86E6-40DC81B590C8}"/>
              </a:ext>
            </a:extLst>
          </p:cNvPr>
          <p:cNvSpPr txBox="1"/>
          <p:nvPr/>
        </p:nvSpPr>
        <p:spPr>
          <a:xfrm>
            <a:off x="2167449" y="1978819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May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D4662F6F-BB7A-440E-99DB-3FEB806B34CB}"/>
              </a:ext>
            </a:extLst>
          </p:cNvPr>
          <p:cNvSpPr txBox="1"/>
          <p:nvPr/>
        </p:nvSpPr>
        <p:spPr>
          <a:xfrm>
            <a:off x="4516066" y="1964783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October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80DD82C3-D3C7-45A3-B5A4-90223E7359A7}"/>
              </a:ext>
            </a:extLst>
          </p:cNvPr>
          <p:cNvSpPr txBox="1"/>
          <p:nvPr/>
        </p:nvSpPr>
        <p:spPr>
          <a:xfrm>
            <a:off x="7540635" y="1991712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December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40541C7D-B0CC-4C45-9347-2F6A8921779D}"/>
              </a:ext>
            </a:extLst>
          </p:cNvPr>
          <p:cNvSpPr txBox="1"/>
          <p:nvPr/>
        </p:nvSpPr>
        <p:spPr>
          <a:xfrm>
            <a:off x="2143883" y="1099108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June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85556096-252E-4BFA-8C9B-3147737202F6}"/>
              </a:ext>
            </a:extLst>
          </p:cNvPr>
          <p:cNvSpPr txBox="1"/>
          <p:nvPr/>
        </p:nvSpPr>
        <p:spPr>
          <a:xfrm>
            <a:off x="4536037" y="1085082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August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B56FCEEC-BBC0-447D-8197-5467071F582A}"/>
              </a:ext>
            </a:extLst>
          </p:cNvPr>
          <p:cNvSpPr txBox="1"/>
          <p:nvPr/>
        </p:nvSpPr>
        <p:spPr>
          <a:xfrm>
            <a:off x="7529252" y="1085566"/>
            <a:ext cx="2873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(the) month</a:t>
            </a:r>
          </a:p>
        </p:txBody>
      </p:sp>
      <p:sp>
        <p:nvSpPr>
          <p:cNvPr id="3" name="Google Shape;167;p2">
            <a:extLst>
              <a:ext uri="{FF2B5EF4-FFF2-40B4-BE49-F238E27FC236}">
                <a16:creationId xmlns:a16="http://schemas.microsoft.com/office/drawing/2014/main" id="{629E3792-4FCA-AC8C-0CD9-14B7D2763A7E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58767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/>
      <p:bldP spid="56" grpId="0"/>
      <p:bldP spid="57" grpId="0"/>
      <p:bldP spid="58" grpId="0"/>
      <p:bldP spid="59" grpId="0"/>
      <p:bldP spid="60" grpId="0"/>
      <p:bldP spid="61" grpId="0"/>
      <p:bldP spid="62" grpId="0"/>
      <p:bldP spid="63" grpId="0"/>
      <p:bldP spid="64" grpId="0"/>
      <p:bldP spid="65" grpId="0"/>
      <p:bldP spid="66" grpId="0"/>
      <p:bldP spid="67" grpId="0"/>
      <p:bldP spid="68" grpId="0"/>
      <p:bldP spid="69" grpId="0"/>
      <p:bldP spid="70" grpId="0"/>
      <p:bldP spid="71" grpId="0"/>
      <p:bldP spid="72" grpId="0"/>
      <p:bldP spid="73" grpId="0"/>
      <p:bldP spid="74" grpId="0"/>
      <p:bldP spid="7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8" name="Table 4">
            <a:extLst>
              <a:ext uri="{FF2B5EF4-FFF2-40B4-BE49-F238E27FC236}">
                <a16:creationId xmlns:a16="http://schemas.microsoft.com/office/drawing/2014/main" id="{E6F5C010-FCBF-483C-895E-1E56C0C2FA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31433799"/>
              </p:ext>
            </p:extLst>
          </p:nvPr>
        </p:nvGraphicFramePr>
        <p:xfrm>
          <a:off x="607861" y="650793"/>
          <a:ext cx="9810698" cy="6029786"/>
        </p:xfrm>
        <a:graphic>
          <a:graphicData uri="http://schemas.openxmlformats.org/drawingml/2006/table">
            <a:tbl>
              <a:tblPr firstRow="1" bandRow="1"/>
              <a:tblGrid>
                <a:gridCol w="1730433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398443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2988400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2693422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61398">
                <a:tc rowSpan="4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July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when?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March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January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December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February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861398">
                <a:tc vMerge="1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(the) birthday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August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May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(the) month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October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June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861398">
                <a:tc rowSpan="3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we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w</a:t>
                      </a:r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e are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(the) restaurant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03794855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(the) town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(the)train 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you (all) are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you (all)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(the) park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l</a:t>
                      </a:r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ovely</a:t>
                      </a:r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, beautiful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id="{207C148F-45EB-4409-B006-B3FFBC980597}"/>
              </a:ext>
            </a:extLst>
          </p:cNvPr>
          <p:cNvSpPr txBox="1"/>
          <p:nvPr/>
        </p:nvSpPr>
        <p:spPr>
          <a:xfrm>
            <a:off x="3588912" y="70041"/>
            <a:ext cx="32359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Schreib</a:t>
            </a:r>
            <a:r>
              <a:rPr kumimoji="0" lang="en-GB" sz="2400" b="1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auf Deutsch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2CC666C-55A4-4003-95BE-AD110CE2F7C9}"/>
              </a:ext>
            </a:extLst>
          </p:cNvPr>
          <p:cNvSpPr txBox="1"/>
          <p:nvPr/>
        </p:nvSpPr>
        <p:spPr>
          <a:xfrm>
            <a:off x="6692624" y="128500"/>
            <a:ext cx="40511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buClr>
                <a:srgbClr val="000000"/>
              </a:buClr>
              <a:defRPr/>
            </a:pPr>
            <a:r>
              <a:rPr lang="en-GB" sz="20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Can you get at least 12 points?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1" y="87041"/>
            <a:ext cx="2237996" cy="582075"/>
          </a:xfrm>
        </p:spPr>
        <p:txBody>
          <a:bodyPr>
            <a:norm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  <a:sym typeface="Century Gothic"/>
              </a:rPr>
              <a:t>F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  <a:sym typeface="Century Gothic"/>
              </a:rPr>
              <a:t>ollow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sym typeface="Century Gothic"/>
              </a:rPr>
              <a:t> up 5 </a:t>
            </a:r>
            <a:endParaRPr lang="en-GB" sz="2800" dirty="0">
              <a:latin typeface="Century Gothic" panose="020B0502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8D0F3FD-6674-482F-AD86-CC59DF404CE2}"/>
              </a:ext>
            </a:extLst>
          </p:cNvPr>
          <p:cNvSpPr txBox="1"/>
          <p:nvPr/>
        </p:nvSpPr>
        <p:spPr>
          <a:xfrm>
            <a:off x="2666222" y="-344133"/>
            <a:ext cx="10820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</a:t>
            </a:r>
            <a:endParaRPr kumimoji="0" lang="en-GB" sz="60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2" name="Title 2">
            <a:extLst>
              <a:ext uri="{FF2B5EF4-FFF2-40B4-BE49-F238E27FC236}">
                <a16:creationId xmlns:a16="http://schemas.microsoft.com/office/drawing/2014/main" id="{B4C63B0B-0C7C-4A09-8597-57CFFDBCB5BE}"/>
              </a:ext>
            </a:extLst>
          </p:cNvPr>
          <p:cNvSpPr txBox="1">
            <a:spLocks/>
          </p:cNvSpPr>
          <p:nvPr/>
        </p:nvSpPr>
        <p:spPr>
          <a:xfrm>
            <a:off x="10634549" y="1229428"/>
            <a:ext cx="1557451" cy="37497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 kern="0">
                <a:solidFill>
                  <a:schemeClr val="bg1"/>
                </a:solidFill>
                <a:latin typeface="Century Gothic" panose="020B0502020202020204" pitchFamily="34" charset="0"/>
              </a:rPr>
              <a:t>Vokabeln</a:t>
            </a:r>
            <a:endParaRPr lang="en-GB" sz="2000" b="1" kern="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5C014ABF-BD94-46CE-B172-C0D58B8966CA}"/>
              </a:ext>
            </a:extLst>
          </p:cNvPr>
          <p:cNvGrpSpPr/>
          <p:nvPr/>
        </p:nvGrpSpPr>
        <p:grpSpPr>
          <a:xfrm>
            <a:off x="10850272" y="161306"/>
            <a:ext cx="1240568" cy="1008631"/>
            <a:chOff x="10818487" y="2376307"/>
            <a:chExt cx="1240568" cy="1008631"/>
          </a:xfrm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42DC53ED-BBF8-4131-B281-2BE74F046548}"/>
                </a:ext>
              </a:extLst>
            </p:cNvPr>
            <p:cNvSpPr/>
            <p:nvPr/>
          </p:nvSpPr>
          <p:spPr>
            <a:xfrm>
              <a:off x="10951620" y="2411979"/>
              <a:ext cx="963627" cy="933659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5" name="Explosion: 8 Points 44">
              <a:extLst>
                <a:ext uri="{FF2B5EF4-FFF2-40B4-BE49-F238E27FC236}">
                  <a16:creationId xmlns:a16="http://schemas.microsoft.com/office/drawing/2014/main" id="{FB7D93C4-4793-4034-B3F3-86B2575383C1}"/>
                </a:ext>
              </a:extLst>
            </p:cNvPr>
            <p:cNvSpPr/>
            <p:nvPr/>
          </p:nvSpPr>
          <p:spPr>
            <a:xfrm rot="20101036">
              <a:off x="10818487" y="2376307"/>
              <a:ext cx="1240568" cy="1008631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 w="7620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6" name="Explosion: 8 Points 45">
              <a:extLst>
                <a:ext uri="{FF2B5EF4-FFF2-40B4-BE49-F238E27FC236}">
                  <a16:creationId xmlns:a16="http://schemas.microsoft.com/office/drawing/2014/main" id="{1E2F442E-189F-4B26-A368-BF36774FC885}"/>
                </a:ext>
              </a:extLst>
            </p:cNvPr>
            <p:cNvSpPr/>
            <p:nvPr/>
          </p:nvSpPr>
          <p:spPr>
            <a:xfrm rot="20101036">
              <a:off x="10840538" y="2405739"/>
              <a:ext cx="1210924" cy="933778"/>
            </a:xfrm>
            <a:prstGeom prst="irregularSeal1">
              <a:avLst/>
            </a:prstGeom>
            <a:solidFill>
              <a:srgbClr val="FFD10D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0000"/>
                </a:solidFill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D0B0FCEF-495F-4BB8-8B0E-B837FAF541D5}"/>
                </a:ext>
              </a:extLst>
            </p:cNvPr>
            <p:cNvSpPr txBox="1"/>
            <p:nvPr/>
          </p:nvSpPr>
          <p:spPr>
            <a:xfrm rot="20326871">
              <a:off x="10872111" y="2644457"/>
              <a:ext cx="11226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entury Gothic" panose="020B0502020202020204" pitchFamily="34" charset="0"/>
                </a:rPr>
                <a:t>Wörter</a:t>
              </a:r>
              <a:endParaRPr lang="en-GB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endParaRPr>
            </a:p>
          </p:txBody>
        </p:sp>
      </p:grpSp>
      <p:pic>
        <p:nvPicPr>
          <p:cNvPr id="49" name="Picture 48">
            <a:extLst>
              <a:ext uri="{FF2B5EF4-FFF2-40B4-BE49-F238E27FC236}">
                <a16:creationId xmlns:a16="http://schemas.microsoft.com/office/drawing/2014/main" id="{E92A3714-71AC-49CE-90A9-7010B0CBF7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211" y="1660448"/>
            <a:ext cx="1186070" cy="108036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FE08E599-F134-4313-95D9-9159622088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364" y="4681233"/>
            <a:ext cx="1162417" cy="1101237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8F53631D-2754-48C4-8AED-8858C9727C21}"/>
              </a:ext>
            </a:extLst>
          </p:cNvPr>
          <p:cNvSpPr txBox="1"/>
          <p:nvPr/>
        </p:nvSpPr>
        <p:spPr>
          <a:xfrm>
            <a:off x="1737282" y="5783201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3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x1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A2BFCF36-7406-4CE6-9B31-E13BD8589379}"/>
              </a:ext>
            </a:extLst>
          </p:cNvPr>
          <p:cNvSpPr txBox="1"/>
          <p:nvPr/>
        </p:nvSpPr>
        <p:spPr>
          <a:xfrm>
            <a:off x="1673774" y="2051083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3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x2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BDF82653-B951-4AAC-B1A2-20FD4CFE7478}"/>
              </a:ext>
            </a:extLst>
          </p:cNvPr>
          <p:cNvSpPr txBox="1"/>
          <p:nvPr/>
        </p:nvSpPr>
        <p:spPr>
          <a:xfrm>
            <a:off x="2283236" y="6252724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ihr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862CFA1C-E682-4099-8294-19B044354D55}"/>
              </a:ext>
            </a:extLst>
          </p:cNvPr>
          <p:cNvSpPr txBox="1"/>
          <p:nvPr/>
        </p:nvSpPr>
        <p:spPr>
          <a:xfrm>
            <a:off x="4693811" y="6262736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US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der Park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DF64A05B-A2E8-4E6A-AE16-0B9A2F39F702}"/>
              </a:ext>
            </a:extLst>
          </p:cNvPr>
          <p:cNvSpPr txBox="1"/>
          <p:nvPr/>
        </p:nvSpPr>
        <p:spPr>
          <a:xfrm>
            <a:off x="7677186" y="6235819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schön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EF239C35-C144-491F-AEA8-CD145B46436E}"/>
              </a:ext>
            </a:extLst>
          </p:cNvPr>
          <p:cNvSpPr txBox="1"/>
          <p:nvPr/>
        </p:nvSpPr>
        <p:spPr>
          <a:xfrm>
            <a:off x="2313280" y="5321170"/>
            <a:ext cx="22158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die Stadt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5EAB8AEE-2EFB-4FCD-B290-9EBB073016C9}"/>
              </a:ext>
            </a:extLst>
          </p:cNvPr>
          <p:cNvSpPr txBox="1"/>
          <p:nvPr/>
        </p:nvSpPr>
        <p:spPr>
          <a:xfrm>
            <a:off x="4731369" y="5380948"/>
            <a:ext cx="28119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der Zug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D18B8898-B477-43E3-BE8C-9D0576976DA9}"/>
              </a:ext>
            </a:extLst>
          </p:cNvPr>
          <p:cNvSpPr txBox="1"/>
          <p:nvPr/>
        </p:nvSpPr>
        <p:spPr>
          <a:xfrm>
            <a:off x="7685298" y="5367316"/>
            <a:ext cx="22158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ihr</a:t>
            </a: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seid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6A8195D3-7F81-44C0-B3C4-7AA5F73FDFE2}"/>
              </a:ext>
            </a:extLst>
          </p:cNvPr>
          <p:cNvSpPr txBox="1"/>
          <p:nvPr/>
        </p:nvSpPr>
        <p:spPr>
          <a:xfrm>
            <a:off x="2308273" y="4470096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US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wir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E34A5B3A-1E1D-4D72-9D2C-CEF166467DEF}"/>
              </a:ext>
            </a:extLst>
          </p:cNvPr>
          <p:cNvSpPr txBox="1"/>
          <p:nvPr/>
        </p:nvSpPr>
        <p:spPr>
          <a:xfrm>
            <a:off x="4653398" y="4477739"/>
            <a:ext cx="23769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wir</a:t>
            </a: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sind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4288424B-C932-4547-A012-B49F40F7D00B}"/>
              </a:ext>
            </a:extLst>
          </p:cNvPr>
          <p:cNvSpPr txBox="1"/>
          <p:nvPr/>
        </p:nvSpPr>
        <p:spPr>
          <a:xfrm>
            <a:off x="7671172" y="4517772"/>
            <a:ext cx="24749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das Restaurant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24EF90E7-D847-4795-BDB5-8402724F776D}"/>
              </a:ext>
            </a:extLst>
          </p:cNvPr>
          <p:cNvSpPr txBox="1"/>
          <p:nvPr/>
        </p:nvSpPr>
        <p:spPr>
          <a:xfrm>
            <a:off x="2246061" y="3623148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der Monat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14BEB3B8-B887-4DEB-A486-6CD05DC01D9A}"/>
              </a:ext>
            </a:extLst>
          </p:cNvPr>
          <p:cNvSpPr txBox="1"/>
          <p:nvPr/>
        </p:nvSpPr>
        <p:spPr>
          <a:xfrm>
            <a:off x="4695313" y="3611373"/>
            <a:ext cx="23769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US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Oktober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9A77445A-237C-48F8-B46C-8170B7D37559}"/>
              </a:ext>
            </a:extLst>
          </p:cNvPr>
          <p:cNvSpPr txBox="1"/>
          <p:nvPr/>
        </p:nvSpPr>
        <p:spPr>
          <a:xfrm>
            <a:off x="7707568" y="3649269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Juni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2A9D9F22-C351-4596-BB7D-87AE8D30A74E}"/>
              </a:ext>
            </a:extLst>
          </p:cNvPr>
          <p:cNvSpPr txBox="1"/>
          <p:nvPr/>
        </p:nvSpPr>
        <p:spPr>
          <a:xfrm>
            <a:off x="2246060" y="2743519"/>
            <a:ext cx="26857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der </a:t>
            </a: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Geburtstag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171C234B-E1D8-4BA7-9BB6-CEE92AB173E3}"/>
              </a:ext>
            </a:extLst>
          </p:cNvPr>
          <p:cNvSpPr txBox="1"/>
          <p:nvPr/>
        </p:nvSpPr>
        <p:spPr>
          <a:xfrm>
            <a:off x="4731369" y="2851180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August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5C29C5FA-AFAC-4818-90A1-7B59F3E335C7}"/>
              </a:ext>
            </a:extLst>
          </p:cNvPr>
          <p:cNvSpPr txBox="1"/>
          <p:nvPr/>
        </p:nvSpPr>
        <p:spPr>
          <a:xfrm>
            <a:off x="7715776" y="2816630"/>
            <a:ext cx="24890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US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Mai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3BD33182-986E-45CA-86E6-40DC81B590C8}"/>
              </a:ext>
            </a:extLst>
          </p:cNvPr>
          <p:cNvSpPr txBox="1"/>
          <p:nvPr/>
        </p:nvSpPr>
        <p:spPr>
          <a:xfrm>
            <a:off x="2313279" y="1877910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Januar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D4662F6F-BB7A-440E-99DB-3FEB806B34CB}"/>
              </a:ext>
            </a:extLst>
          </p:cNvPr>
          <p:cNvSpPr txBox="1"/>
          <p:nvPr/>
        </p:nvSpPr>
        <p:spPr>
          <a:xfrm>
            <a:off x="4693813" y="1865086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Dezember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80DD82C3-D3C7-45A3-B5A4-90223E7359A7}"/>
              </a:ext>
            </a:extLst>
          </p:cNvPr>
          <p:cNvSpPr txBox="1"/>
          <p:nvPr/>
        </p:nvSpPr>
        <p:spPr>
          <a:xfrm>
            <a:off x="7666976" y="1877910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Februar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40541C7D-B0CC-4C45-9347-2F6A8921779D}"/>
              </a:ext>
            </a:extLst>
          </p:cNvPr>
          <p:cNvSpPr txBox="1"/>
          <p:nvPr/>
        </p:nvSpPr>
        <p:spPr>
          <a:xfrm>
            <a:off x="2313278" y="1099719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Juli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85556096-252E-4BFA-8C9B-3147737202F6}"/>
              </a:ext>
            </a:extLst>
          </p:cNvPr>
          <p:cNvSpPr txBox="1"/>
          <p:nvPr/>
        </p:nvSpPr>
        <p:spPr>
          <a:xfrm>
            <a:off x="4693811" y="1042129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wann</a:t>
            </a: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?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B56FCEEC-BBC0-447D-8197-5467071F582A}"/>
              </a:ext>
            </a:extLst>
          </p:cNvPr>
          <p:cNvSpPr txBox="1"/>
          <p:nvPr/>
        </p:nvSpPr>
        <p:spPr>
          <a:xfrm>
            <a:off x="7674848" y="1014799"/>
            <a:ext cx="2873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März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3" name="Google Shape;167;p2">
            <a:extLst>
              <a:ext uri="{FF2B5EF4-FFF2-40B4-BE49-F238E27FC236}">
                <a16:creationId xmlns:a16="http://schemas.microsoft.com/office/drawing/2014/main" id="{97DCB903-7716-4C72-D96B-90EDA8015E11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46344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/>
      <p:bldP spid="56" grpId="0"/>
      <p:bldP spid="57" grpId="0"/>
      <p:bldP spid="58" grpId="0"/>
      <p:bldP spid="59" grpId="0"/>
      <p:bldP spid="60" grpId="0"/>
      <p:bldP spid="61" grpId="0"/>
      <p:bldP spid="62" grpId="0"/>
      <p:bldP spid="63" grpId="0"/>
      <p:bldP spid="64" grpId="0"/>
      <p:bldP spid="65" grpId="0"/>
      <p:bldP spid="66" grpId="0"/>
      <p:bldP spid="67" grpId="0"/>
      <p:bldP spid="68" grpId="0"/>
      <p:bldP spid="69" grpId="0"/>
      <p:bldP spid="70" grpId="0"/>
      <p:bldP spid="71" grpId="0"/>
      <p:bldP spid="72" grpId="0"/>
      <p:bldP spid="73" grpId="0"/>
      <p:bldP spid="74" grpId="0"/>
      <p:bldP spid="7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98;p2" descr="background rectangle">
            <a:extLst>
              <a:ext uri="{FF2B5EF4-FFF2-40B4-BE49-F238E27FC236}">
                <a16:creationId xmlns:a16="http://schemas.microsoft.com/office/drawing/2014/main" id="{0F465D11-BD17-455B-BAA6-75C52E315242}"/>
              </a:ext>
            </a:extLst>
          </p:cNvPr>
          <p:cNvSpPr/>
          <p:nvPr/>
        </p:nvSpPr>
        <p:spPr>
          <a:xfrm>
            <a:off x="0" y="0"/>
            <a:ext cx="4350984" cy="68580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1" name="CustomShape 2">
            <a:extLst>
              <a:ext uri="{FF2B5EF4-FFF2-40B4-BE49-F238E27FC236}">
                <a16:creationId xmlns:a16="http://schemas.microsoft.com/office/drawing/2014/main" id="{F3560F50-441E-4149-9EAE-DE5F5533F96A}"/>
              </a:ext>
            </a:extLst>
          </p:cNvPr>
          <p:cNvSpPr/>
          <p:nvPr/>
        </p:nvSpPr>
        <p:spPr>
          <a:xfrm>
            <a:off x="5564172" y="4843962"/>
            <a:ext cx="5644800" cy="1554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lvl="0" algn="ctr">
              <a:buClr>
                <a:srgbClr val="FF3333"/>
              </a:buClr>
              <a:buSzPts val="9600"/>
              <a:defRPr/>
            </a:pPr>
            <a:r>
              <a:rPr lang="en-GB" sz="9600" b="1" kern="0" dirty="0" err="1">
                <a:solidFill>
                  <a:srgbClr val="00B050"/>
                </a:solidFill>
                <a:latin typeface="Modern Love" panose="04090805081005020601" pitchFamily="82" charset="0"/>
                <a:cs typeface="Arial"/>
                <a:sym typeface="Arial"/>
              </a:rPr>
              <a:t>grün</a:t>
            </a:r>
            <a:endParaRPr lang="en-GB" sz="1400" kern="0" dirty="0">
              <a:solidFill>
                <a:srgbClr val="00B050"/>
              </a:solidFill>
              <a:latin typeface="Modern Love" panose="04090805081005020601" pitchFamily="82" charset="0"/>
              <a:cs typeface="Arial"/>
              <a:sym typeface="Arial"/>
            </a:endParaRPr>
          </a:p>
        </p:txBody>
      </p:sp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D5603E69-6D57-4DBC-9FBE-288A6A1DBE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866" y="240668"/>
            <a:ext cx="3811412" cy="4881282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BA7DB3A0-87FD-8B68-C77D-8E176B231416}"/>
              </a:ext>
            </a:extLst>
          </p:cNvPr>
          <p:cNvSpPr txBox="1">
            <a:spLocks/>
          </p:cNvSpPr>
          <p:nvPr/>
        </p:nvSpPr>
        <p:spPr>
          <a:xfrm rot="20294405">
            <a:off x="238991" y="2856240"/>
            <a:ext cx="4216910" cy="1144800"/>
          </a:xfrm>
          <a:prstGeom prst="rect">
            <a:avLst/>
          </a:prstGeom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6000" b="1" dirty="0" err="1">
                <a:solidFill>
                  <a:schemeClr val="bg1"/>
                </a:solidFill>
                <a:latin typeface="Century Gothic" panose="020B0502020202020204" pitchFamily="34" charset="0"/>
                <a:hlinkClick r:id="" action="ppaction://noaction">
                  <a:snd r:embed="rId4" name="tschuess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Tschüss</a:t>
            </a:r>
            <a:r>
              <a:rPr lang="en-GB" sz="6000" b="1" dirty="0">
                <a:solidFill>
                  <a:schemeClr val="bg1"/>
                </a:solidFill>
                <a:latin typeface="Century Gothic" panose="020B0502020202020204" pitchFamily="34" charset="0"/>
                <a:hlinkClick r:id="" action="ppaction://noaction">
                  <a:snd r:embed="rId4" name="tschuess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091301259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8" name="Table 4">
            <a:extLst>
              <a:ext uri="{FF2B5EF4-FFF2-40B4-BE49-F238E27FC236}">
                <a16:creationId xmlns:a16="http://schemas.microsoft.com/office/drawing/2014/main" id="{E6F5C010-FCBF-483C-895E-1E56C0C2FA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42159274"/>
              </p:ext>
            </p:extLst>
          </p:nvPr>
        </p:nvGraphicFramePr>
        <p:xfrm>
          <a:off x="420981" y="695513"/>
          <a:ext cx="9810698" cy="6029786"/>
        </p:xfrm>
        <a:graphic>
          <a:graphicData uri="http://schemas.openxmlformats.org/drawingml/2006/table">
            <a:tbl>
              <a:tblPr firstRow="1" bandRow="1"/>
              <a:tblGrid>
                <a:gridCol w="1730433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398443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2988400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2693422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61398">
                <a:tc rowSpan="4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Juni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August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der Monat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Mai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Oktober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Dezember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861398">
                <a:tc vMerge="1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Juli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Februar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Januar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wann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?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der 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Geburtstag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März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861398">
                <a:tc rowSpan="3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die Stadt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der Park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der Zug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03794855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ihr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seid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schön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das Restaurant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w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ir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ihr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wir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sind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id="{207C148F-45EB-4409-B006-B3FFBC980597}"/>
              </a:ext>
            </a:extLst>
          </p:cNvPr>
          <p:cNvSpPr txBox="1"/>
          <p:nvPr/>
        </p:nvSpPr>
        <p:spPr>
          <a:xfrm>
            <a:off x="3403907" y="84056"/>
            <a:ext cx="32422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Schreib</a:t>
            </a:r>
            <a:r>
              <a:rPr kumimoji="0" lang="en-GB" sz="2400" b="1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auf </a:t>
            </a:r>
            <a:r>
              <a:rPr kumimoji="0" lang="en-GB" sz="2400" b="1" i="0" u="none" strike="noStrike" kern="1200" cap="none" spc="-1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Englisch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2CC666C-55A4-4003-95BE-AD110CE2F7C9}"/>
              </a:ext>
            </a:extLst>
          </p:cNvPr>
          <p:cNvSpPr txBox="1"/>
          <p:nvPr/>
        </p:nvSpPr>
        <p:spPr>
          <a:xfrm>
            <a:off x="6692624" y="128500"/>
            <a:ext cx="40511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buClr>
                <a:srgbClr val="000000"/>
              </a:buClr>
              <a:defRPr/>
            </a:pPr>
            <a:r>
              <a:rPr lang="en-GB" sz="20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Can you get at least 12 points?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1" y="87041"/>
            <a:ext cx="2237996" cy="582075"/>
          </a:xfrm>
        </p:spPr>
        <p:txBody>
          <a:bodyPr>
            <a:norm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Follow up 5</a:t>
            </a:r>
            <a:endParaRPr lang="en-GB" sz="2800" dirty="0">
              <a:latin typeface="Century Gothic" panose="020B0502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8D0F3FD-6674-482F-AD86-CC59DF404CE2}"/>
              </a:ext>
            </a:extLst>
          </p:cNvPr>
          <p:cNvSpPr txBox="1"/>
          <p:nvPr/>
        </p:nvSpPr>
        <p:spPr>
          <a:xfrm>
            <a:off x="2665825" y="-307644"/>
            <a:ext cx="10820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</a:t>
            </a:r>
            <a:endParaRPr kumimoji="0" lang="en-GB" sz="60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2" name="Title 2">
            <a:extLst>
              <a:ext uri="{FF2B5EF4-FFF2-40B4-BE49-F238E27FC236}">
                <a16:creationId xmlns:a16="http://schemas.microsoft.com/office/drawing/2014/main" id="{B4C63B0B-0C7C-4A09-8597-57CFFDBCB5BE}"/>
              </a:ext>
            </a:extLst>
          </p:cNvPr>
          <p:cNvSpPr txBox="1">
            <a:spLocks/>
          </p:cNvSpPr>
          <p:nvPr/>
        </p:nvSpPr>
        <p:spPr>
          <a:xfrm>
            <a:off x="10634549" y="1229428"/>
            <a:ext cx="1557451" cy="37497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 kern="0">
                <a:solidFill>
                  <a:schemeClr val="bg1"/>
                </a:solidFill>
                <a:latin typeface="Century Gothic" panose="020B0502020202020204" pitchFamily="34" charset="0"/>
              </a:rPr>
              <a:t>Vokabeln</a:t>
            </a:r>
            <a:endParaRPr lang="en-GB" sz="2000" b="1" kern="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5C014ABF-BD94-46CE-B172-C0D58B8966CA}"/>
              </a:ext>
            </a:extLst>
          </p:cNvPr>
          <p:cNvGrpSpPr/>
          <p:nvPr/>
        </p:nvGrpSpPr>
        <p:grpSpPr>
          <a:xfrm>
            <a:off x="10850272" y="161306"/>
            <a:ext cx="1240568" cy="1008631"/>
            <a:chOff x="10818487" y="2376307"/>
            <a:chExt cx="1240568" cy="1008631"/>
          </a:xfrm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42DC53ED-BBF8-4131-B281-2BE74F046548}"/>
                </a:ext>
              </a:extLst>
            </p:cNvPr>
            <p:cNvSpPr/>
            <p:nvPr/>
          </p:nvSpPr>
          <p:spPr>
            <a:xfrm>
              <a:off x="10951620" y="2411979"/>
              <a:ext cx="963627" cy="933659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5" name="Explosion: 8 Points 44">
              <a:extLst>
                <a:ext uri="{FF2B5EF4-FFF2-40B4-BE49-F238E27FC236}">
                  <a16:creationId xmlns:a16="http://schemas.microsoft.com/office/drawing/2014/main" id="{FB7D93C4-4793-4034-B3F3-86B2575383C1}"/>
                </a:ext>
              </a:extLst>
            </p:cNvPr>
            <p:cNvSpPr/>
            <p:nvPr/>
          </p:nvSpPr>
          <p:spPr>
            <a:xfrm rot="20101036">
              <a:off x="10818487" y="2376307"/>
              <a:ext cx="1240568" cy="1008631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 w="7620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6" name="Explosion: 8 Points 45">
              <a:extLst>
                <a:ext uri="{FF2B5EF4-FFF2-40B4-BE49-F238E27FC236}">
                  <a16:creationId xmlns:a16="http://schemas.microsoft.com/office/drawing/2014/main" id="{1E2F442E-189F-4B26-A368-BF36774FC885}"/>
                </a:ext>
              </a:extLst>
            </p:cNvPr>
            <p:cNvSpPr/>
            <p:nvPr/>
          </p:nvSpPr>
          <p:spPr>
            <a:xfrm rot="20101036">
              <a:off x="10840538" y="2405739"/>
              <a:ext cx="1210924" cy="933778"/>
            </a:xfrm>
            <a:prstGeom prst="irregularSeal1">
              <a:avLst/>
            </a:prstGeom>
            <a:solidFill>
              <a:srgbClr val="FFD10D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0000"/>
                </a:solidFill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D0B0FCEF-495F-4BB8-8B0E-B837FAF541D5}"/>
                </a:ext>
              </a:extLst>
            </p:cNvPr>
            <p:cNvSpPr txBox="1"/>
            <p:nvPr/>
          </p:nvSpPr>
          <p:spPr>
            <a:xfrm rot="20326871">
              <a:off x="10872111" y="2644457"/>
              <a:ext cx="11226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entury Gothic" panose="020B0502020202020204" pitchFamily="34" charset="0"/>
                </a:rPr>
                <a:t>Wörter</a:t>
              </a:r>
              <a:endParaRPr lang="en-GB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endParaRPr>
            </a:p>
          </p:txBody>
        </p:sp>
      </p:grpSp>
      <p:pic>
        <p:nvPicPr>
          <p:cNvPr id="49" name="Picture 48">
            <a:extLst>
              <a:ext uri="{FF2B5EF4-FFF2-40B4-BE49-F238E27FC236}">
                <a16:creationId xmlns:a16="http://schemas.microsoft.com/office/drawing/2014/main" id="{E92A3714-71AC-49CE-90A9-7010B0CBF7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211" y="1660448"/>
            <a:ext cx="1186070" cy="108036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FE08E599-F134-4313-95D9-9159622088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364" y="4681233"/>
            <a:ext cx="1162417" cy="1101237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8F53631D-2754-48C4-8AED-8858C9727C21}"/>
              </a:ext>
            </a:extLst>
          </p:cNvPr>
          <p:cNvSpPr txBox="1"/>
          <p:nvPr/>
        </p:nvSpPr>
        <p:spPr>
          <a:xfrm>
            <a:off x="1675050" y="5782470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3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x1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A2BFCF36-7406-4CE6-9B31-E13BD8589379}"/>
              </a:ext>
            </a:extLst>
          </p:cNvPr>
          <p:cNvSpPr txBox="1"/>
          <p:nvPr/>
        </p:nvSpPr>
        <p:spPr>
          <a:xfrm>
            <a:off x="1655590" y="2156033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3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x2</a:t>
            </a:r>
          </a:p>
        </p:txBody>
      </p:sp>
      <p:sp>
        <p:nvSpPr>
          <p:cNvPr id="3" name="Google Shape;167;p2">
            <a:extLst>
              <a:ext uri="{FF2B5EF4-FFF2-40B4-BE49-F238E27FC236}">
                <a16:creationId xmlns:a16="http://schemas.microsoft.com/office/drawing/2014/main" id="{629E3792-4FCA-AC8C-0CD9-14B7D2763A7E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087920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8" name="Table 4">
            <a:extLst>
              <a:ext uri="{FF2B5EF4-FFF2-40B4-BE49-F238E27FC236}">
                <a16:creationId xmlns:a16="http://schemas.microsoft.com/office/drawing/2014/main" id="{E6F5C010-FCBF-483C-895E-1E56C0C2FA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37699767"/>
              </p:ext>
            </p:extLst>
          </p:nvPr>
        </p:nvGraphicFramePr>
        <p:xfrm>
          <a:off x="607861" y="650793"/>
          <a:ext cx="9810698" cy="6029786"/>
        </p:xfrm>
        <a:graphic>
          <a:graphicData uri="http://schemas.openxmlformats.org/drawingml/2006/table">
            <a:tbl>
              <a:tblPr firstRow="1" bandRow="1"/>
              <a:tblGrid>
                <a:gridCol w="1730433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398443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2988400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2693422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61398">
                <a:tc rowSpan="4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July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when?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March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January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December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February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861398">
                <a:tc vMerge="1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birthday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August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May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month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October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June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861398">
                <a:tc rowSpan="3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we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w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 are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restaurant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03794855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town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(the)train 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you (all) are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you (all)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park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ovely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, beautiful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id="{207C148F-45EB-4409-B006-B3FFBC980597}"/>
              </a:ext>
            </a:extLst>
          </p:cNvPr>
          <p:cNvSpPr txBox="1"/>
          <p:nvPr/>
        </p:nvSpPr>
        <p:spPr>
          <a:xfrm>
            <a:off x="3588912" y="70041"/>
            <a:ext cx="32359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Schreib</a:t>
            </a:r>
            <a:r>
              <a:rPr kumimoji="0" lang="en-GB" sz="2400" b="1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auf Deutsch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2CC666C-55A4-4003-95BE-AD110CE2F7C9}"/>
              </a:ext>
            </a:extLst>
          </p:cNvPr>
          <p:cNvSpPr txBox="1"/>
          <p:nvPr/>
        </p:nvSpPr>
        <p:spPr>
          <a:xfrm>
            <a:off x="6692624" y="128500"/>
            <a:ext cx="40511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buClr>
                <a:srgbClr val="000000"/>
              </a:buClr>
              <a:defRPr/>
            </a:pPr>
            <a:r>
              <a:rPr lang="en-GB" sz="20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Can you get at least 12 points?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1" y="87041"/>
            <a:ext cx="2237996" cy="582075"/>
          </a:xfrm>
        </p:spPr>
        <p:txBody>
          <a:bodyPr>
            <a:norm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  <a:sym typeface="Century Gothic"/>
              </a:rPr>
              <a:t>F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  <a:sym typeface="Century Gothic"/>
              </a:rPr>
              <a:t>ollow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sym typeface="Century Gothic"/>
              </a:rPr>
              <a:t> up 5 </a:t>
            </a:r>
            <a:endParaRPr lang="en-GB" sz="2800" dirty="0">
              <a:latin typeface="Century Gothic" panose="020B0502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8D0F3FD-6674-482F-AD86-CC59DF404CE2}"/>
              </a:ext>
            </a:extLst>
          </p:cNvPr>
          <p:cNvSpPr txBox="1"/>
          <p:nvPr/>
        </p:nvSpPr>
        <p:spPr>
          <a:xfrm>
            <a:off x="2666222" y="-344133"/>
            <a:ext cx="10820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</a:t>
            </a:r>
            <a:endParaRPr kumimoji="0" lang="en-GB" sz="60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2" name="Title 2">
            <a:extLst>
              <a:ext uri="{FF2B5EF4-FFF2-40B4-BE49-F238E27FC236}">
                <a16:creationId xmlns:a16="http://schemas.microsoft.com/office/drawing/2014/main" id="{B4C63B0B-0C7C-4A09-8597-57CFFDBCB5BE}"/>
              </a:ext>
            </a:extLst>
          </p:cNvPr>
          <p:cNvSpPr txBox="1">
            <a:spLocks/>
          </p:cNvSpPr>
          <p:nvPr/>
        </p:nvSpPr>
        <p:spPr>
          <a:xfrm>
            <a:off x="10634549" y="1229428"/>
            <a:ext cx="1557451" cy="37497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 kern="0">
                <a:solidFill>
                  <a:schemeClr val="bg1"/>
                </a:solidFill>
                <a:latin typeface="Century Gothic" panose="020B0502020202020204" pitchFamily="34" charset="0"/>
              </a:rPr>
              <a:t>Vokabeln</a:t>
            </a:r>
            <a:endParaRPr lang="en-GB" sz="2000" b="1" kern="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5C014ABF-BD94-46CE-B172-C0D58B8966CA}"/>
              </a:ext>
            </a:extLst>
          </p:cNvPr>
          <p:cNvGrpSpPr/>
          <p:nvPr/>
        </p:nvGrpSpPr>
        <p:grpSpPr>
          <a:xfrm>
            <a:off x="10850272" y="161306"/>
            <a:ext cx="1240568" cy="1008631"/>
            <a:chOff x="10818487" y="2376307"/>
            <a:chExt cx="1240568" cy="1008631"/>
          </a:xfrm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42DC53ED-BBF8-4131-B281-2BE74F046548}"/>
                </a:ext>
              </a:extLst>
            </p:cNvPr>
            <p:cNvSpPr/>
            <p:nvPr/>
          </p:nvSpPr>
          <p:spPr>
            <a:xfrm>
              <a:off x="10951620" y="2411979"/>
              <a:ext cx="963627" cy="933659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5" name="Explosion: 8 Points 44">
              <a:extLst>
                <a:ext uri="{FF2B5EF4-FFF2-40B4-BE49-F238E27FC236}">
                  <a16:creationId xmlns:a16="http://schemas.microsoft.com/office/drawing/2014/main" id="{FB7D93C4-4793-4034-B3F3-86B2575383C1}"/>
                </a:ext>
              </a:extLst>
            </p:cNvPr>
            <p:cNvSpPr/>
            <p:nvPr/>
          </p:nvSpPr>
          <p:spPr>
            <a:xfrm rot="20101036">
              <a:off x="10818487" y="2376307"/>
              <a:ext cx="1240568" cy="1008631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 w="7620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6" name="Explosion: 8 Points 45">
              <a:extLst>
                <a:ext uri="{FF2B5EF4-FFF2-40B4-BE49-F238E27FC236}">
                  <a16:creationId xmlns:a16="http://schemas.microsoft.com/office/drawing/2014/main" id="{1E2F442E-189F-4B26-A368-BF36774FC885}"/>
                </a:ext>
              </a:extLst>
            </p:cNvPr>
            <p:cNvSpPr/>
            <p:nvPr/>
          </p:nvSpPr>
          <p:spPr>
            <a:xfrm rot="20101036">
              <a:off x="10840538" y="2405739"/>
              <a:ext cx="1210924" cy="933778"/>
            </a:xfrm>
            <a:prstGeom prst="irregularSeal1">
              <a:avLst/>
            </a:prstGeom>
            <a:solidFill>
              <a:srgbClr val="FFD10D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0000"/>
                </a:solidFill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D0B0FCEF-495F-4BB8-8B0E-B837FAF541D5}"/>
                </a:ext>
              </a:extLst>
            </p:cNvPr>
            <p:cNvSpPr txBox="1"/>
            <p:nvPr/>
          </p:nvSpPr>
          <p:spPr>
            <a:xfrm rot="20326871">
              <a:off x="10872111" y="2644457"/>
              <a:ext cx="11226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entury Gothic" panose="020B0502020202020204" pitchFamily="34" charset="0"/>
                </a:rPr>
                <a:t>Wörter</a:t>
              </a:r>
              <a:endParaRPr lang="en-GB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endParaRPr>
            </a:p>
          </p:txBody>
        </p:sp>
      </p:grpSp>
      <p:pic>
        <p:nvPicPr>
          <p:cNvPr id="49" name="Picture 48">
            <a:extLst>
              <a:ext uri="{FF2B5EF4-FFF2-40B4-BE49-F238E27FC236}">
                <a16:creationId xmlns:a16="http://schemas.microsoft.com/office/drawing/2014/main" id="{E92A3714-71AC-49CE-90A9-7010B0CBF7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211" y="1660448"/>
            <a:ext cx="1186070" cy="108036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FE08E599-F134-4313-95D9-9159622088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364" y="4681233"/>
            <a:ext cx="1162417" cy="1101237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8F53631D-2754-48C4-8AED-8858C9727C21}"/>
              </a:ext>
            </a:extLst>
          </p:cNvPr>
          <p:cNvSpPr txBox="1"/>
          <p:nvPr/>
        </p:nvSpPr>
        <p:spPr>
          <a:xfrm>
            <a:off x="1737282" y="5783201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3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x1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A2BFCF36-7406-4CE6-9B31-E13BD8589379}"/>
              </a:ext>
            </a:extLst>
          </p:cNvPr>
          <p:cNvSpPr txBox="1"/>
          <p:nvPr/>
        </p:nvSpPr>
        <p:spPr>
          <a:xfrm>
            <a:off x="1673774" y="2051083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3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x2</a:t>
            </a:r>
          </a:p>
        </p:txBody>
      </p:sp>
      <p:sp>
        <p:nvSpPr>
          <p:cNvPr id="3" name="Google Shape;167;p2">
            <a:extLst>
              <a:ext uri="{FF2B5EF4-FFF2-40B4-BE49-F238E27FC236}">
                <a16:creationId xmlns:a16="http://schemas.microsoft.com/office/drawing/2014/main" id="{97DCB903-7716-4C72-D96B-90EDA8015E11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603926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CustomShape 2"/>
          <p:cNvSpPr/>
          <p:nvPr/>
        </p:nvSpPr>
        <p:spPr>
          <a:xfrm>
            <a:off x="2951267" y="2143691"/>
            <a:ext cx="5940513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d</a:t>
            </a:r>
            <a:r>
              <a:rPr kumimoji="0" lang="en-GB" sz="8800" b="0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a</a:t>
            </a:r>
            <a:endParaRPr kumimoji="0" lang="en-GB" sz="8800" b="1" i="0" u="none" strike="noStrike" kern="1200" cap="none" spc="-1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55" name="CustomShape 3"/>
          <p:cNvSpPr/>
          <p:nvPr/>
        </p:nvSpPr>
        <p:spPr>
          <a:xfrm>
            <a:off x="10396437" y="1197782"/>
            <a:ext cx="1800180" cy="3963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" name="TextBox 2">
            <a:hlinkClick r:id="" action="ppaction://noaction">
              <a:snd r:embed="rId7" name="Rot_T1_W1-2.1.wav"/>
            </a:hlinkClick>
            <a:extLst>
              <a:ext uri="{FF2B5EF4-FFF2-40B4-BE49-F238E27FC236}">
                <a16:creationId xmlns:a16="http://schemas.microsoft.com/office/drawing/2014/main" id="{6DC42178-501A-44BF-9149-1C679CF37202}"/>
              </a:ext>
            </a:extLst>
          </p:cNvPr>
          <p:cNvSpPr txBox="1"/>
          <p:nvPr/>
        </p:nvSpPr>
        <p:spPr>
          <a:xfrm>
            <a:off x="56645" y="-80713"/>
            <a:ext cx="6919888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500" dirty="0">
                <a:solidFill>
                  <a:srgbClr val="002060"/>
                </a:solidFill>
              </a:rPr>
              <a:t>long [</a:t>
            </a:r>
            <a:r>
              <a:rPr lang="en-GB" sz="11500" b="1" dirty="0">
                <a:solidFill>
                  <a:srgbClr val="002060"/>
                </a:solidFill>
              </a:rPr>
              <a:t>a</a:t>
            </a:r>
            <a:r>
              <a:rPr lang="en-GB" sz="11500" dirty="0">
                <a:solidFill>
                  <a:srgbClr val="002060"/>
                </a:solidFill>
              </a:rPr>
              <a:t>]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ACEEA6C-A281-4216-BB7A-769491E99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4687" y="1165124"/>
            <a:ext cx="1800180" cy="494975"/>
          </a:xfrm>
        </p:spPr>
        <p:txBody>
          <a:bodyPr/>
          <a:lstStyle/>
          <a:p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aussprechen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8D4744F-B290-4485-90A6-89466F9A0EE9}"/>
              </a:ext>
            </a:extLst>
          </p:cNvPr>
          <p:cNvGrpSpPr/>
          <p:nvPr/>
        </p:nvGrpSpPr>
        <p:grpSpPr>
          <a:xfrm>
            <a:off x="10396437" y="189956"/>
            <a:ext cx="1537410" cy="941869"/>
            <a:chOff x="10396437" y="189956"/>
            <a:chExt cx="1537410" cy="941869"/>
          </a:xfrm>
        </p:grpSpPr>
        <p:pic>
          <p:nvPicPr>
            <p:cNvPr id="7" name="Picture 6" descr="Logo, icon&#10;&#10;Description automatically generated">
              <a:extLst>
                <a:ext uri="{FF2B5EF4-FFF2-40B4-BE49-F238E27FC236}">
                  <a16:creationId xmlns:a16="http://schemas.microsoft.com/office/drawing/2014/main" id="{82B9CBA6-AA64-4319-AD0C-341C8AC4EF1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95278" y="513212"/>
              <a:ext cx="638569" cy="618613"/>
            </a:xfrm>
            <a:prstGeom prst="rect">
              <a:avLst/>
            </a:prstGeom>
          </p:spPr>
        </p:pic>
        <p:sp>
          <p:nvSpPr>
            <p:cNvPr id="14" name="Speech Bubble: Oval 13">
              <a:extLst>
                <a:ext uri="{FF2B5EF4-FFF2-40B4-BE49-F238E27FC236}">
                  <a16:creationId xmlns:a16="http://schemas.microsoft.com/office/drawing/2014/main" id="{86F982C0-9F1C-4FC3-A97F-AFA3E065868B}"/>
                </a:ext>
              </a:extLst>
            </p:cNvPr>
            <p:cNvSpPr/>
            <p:nvPr/>
          </p:nvSpPr>
          <p:spPr>
            <a:xfrm>
              <a:off x="10396437" y="189956"/>
              <a:ext cx="818288" cy="775440"/>
            </a:xfrm>
            <a:prstGeom prst="wedgeEllipseCallout">
              <a:avLst>
                <a:gd name="adj1" fmla="val 80935"/>
                <a:gd name="adj2" fmla="val 35126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3200" b="1" dirty="0">
                  <a:solidFill>
                    <a:schemeClr val="bg1"/>
                  </a:solidFill>
                </a:rPr>
                <a:t>…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98413566-F93A-4BB8-8A97-4B112482D5E4}"/>
              </a:ext>
            </a:extLst>
          </p:cNvPr>
          <p:cNvGrpSpPr/>
          <p:nvPr/>
        </p:nvGrpSpPr>
        <p:grpSpPr>
          <a:xfrm>
            <a:off x="3630085" y="3988937"/>
            <a:ext cx="4029229" cy="2179952"/>
            <a:chOff x="3630085" y="3988937"/>
            <a:chExt cx="4029229" cy="2179952"/>
          </a:xfrm>
        </p:grpSpPr>
        <p:pic>
          <p:nvPicPr>
            <p:cNvPr id="11" name="Google Shape;267;p11">
              <a:extLst>
                <a:ext uri="{FF2B5EF4-FFF2-40B4-BE49-F238E27FC236}">
                  <a16:creationId xmlns:a16="http://schemas.microsoft.com/office/drawing/2014/main" id="{CA3F283A-CB4A-4152-83DD-9A59B0A7D034}"/>
                </a:ext>
              </a:extLst>
            </p:cNvPr>
            <p:cNvPicPr/>
            <p:nvPr/>
          </p:nvPicPr>
          <p:blipFill>
            <a:blip r:embed="rId9"/>
            <a:stretch/>
          </p:blipFill>
          <p:spPr>
            <a:xfrm>
              <a:off x="3823994" y="5120426"/>
              <a:ext cx="1236458" cy="1017092"/>
            </a:xfrm>
            <a:prstGeom prst="rect">
              <a:avLst/>
            </a:prstGeom>
            <a:ln>
              <a:noFill/>
            </a:ln>
          </p:spPr>
        </p:pic>
        <p:sp>
          <p:nvSpPr>
            <p:cNvPr id="12" name="CustomShape 1">
              <a:extLst>
                <a:ext uri="{FF2B5EF4-FFF2-40B4-BE49-F238E27FC236}">
                  <a16:creationId xmlns:a16="http://schemas.microsoft.com/office/drawing/2014/main" id="{C0A01589-1E97-401F-A1B8-6AB0F39BABE9}"/>
                </a:ext>
              </a:extLst>
            </p:cNvPr>
            <p:cNvSpPr/>
            <p:nvPr/>
          </p:nvSpPr>
          <p:spPr>
            <a:xfrm>
              <a:off x="3630085" y="5772529"/>
              <a:ext cx="1476832" cy="39636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2000" b="1" spc="-1" dirty="0">
                  <a:solidFill>
                    <a:srgbClr val="1F3864"/>
                  </a:solidFill>
                  <a:latin typeface="Century Gothic"/>
                  <a:ea typeface="Century Gothic"/>
                </a:rPr>
                <a:t>M</a:t>
              </a:r>
              <a:r>
                <a:rPr kumimoji="0" lang="en-GB" sz="2000" b="1" i="0" u="none" strike="noStrike" kern="1200" cap="none" spc="-1" normalizeH="0" baseline="0" noProof="0" dirty="0" err="1">
                  <a:ln>
                    <a:noFill/>
                  </a:ln>
                  <a:solidFill>
                    <a:srgbClr val="1F3864"/>
                  </a:solidFill>
                  <a:effectLst/>
                  <a:uLnTx/>
                  <a:uFillTx/>
                  <a:latin typeface="Century Gothic"/>
                  <a:ea typeface="Century Gothic"/>
                </a:rPr>
                <a:t>oritz</a:t>
              </a:r>
              <a:endParaRPr kumimoji="0" lang="en-GB" sz="2000" b="0" i="0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endParaRPr>
            </a:p>
          </p:txBody>
        </p:sp>
        <p:pic>
          <p:nvPicPr>
            <p:cNvPr id="13" name="Google Shape;271;p11">
              <a:extLst>
                <a:ext uri="{FF2B5EF4-FFF2-40B4-BE49-F238E27FC236}">
                  <a16:creationId xmlns:a16="http://schemas.microsoft.com/office/drawing/2014/main" id="{DA4B28E4-21A6-4CFE-9805-CB0F608C79EA}"/>
                </a:ext>
              </a:extLst>
            </p:cNvPr>
            <p:cNvPicPr/>
            <p:nvPr/>
          </p:nvPicPr>
          <p:blipFill>
            <a:blip r:embed="rId9"/>
            <a:stretch/>
          </p:blipFill>
          <p:spPr>
            <a:xfrm>
              <a:off x="6757071" y="3988937"/>
              <a:ext cx="757645" cy="846084"/>
            </a:xfrm>
            <a:prstGeom prst="rect">
              <a:avLst/>
            </a:prstGeom>
            <a:ln>
              <a:noFill/>
            </a:ln>
          </p:spPr>
        </p:pic>
        <p:sp>
          <p:nvSpPr>
            <p:cNvPr id="16" name="CustomShape 4">
              <a:extLst>
                <a:ext uri="{FF2B5EF4-FFF2-40B4-BE49-F238E27FC236}">
                  <a16:creationId xmlns:a16="http://schemas.microsoft.com/office/drawing/2014/main" id="{AA527ACB-D4AA-4160-8091-FBCBB0F96CF8}"/>
                </a:ext>
              </a:extLst>
            </p:cNvPr>
            <p:cNvSpPr/>
            <p:nvPr/>
          </p:nvSpPr>
          <p:spPr>
            <a:xfrm>
              <a:off x="6614264" y="4510763"/>
              <a:ext cx="1045050" cy="474062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-1" normalizeH="0" baseline="0" noProof="0" dirty="0">
                  <a:ln>
                    <a:noFill/>
                  </a:ln>
                  <a:solidFill>
                    <a:srgbClr val="1F3864"/>
                  </a:solidFill>
                  <a:effectLst/>
                  <a:uLnTx/>
                  <a:uFillTx/>
                  <a:latin typeface="Century Gothic"/>
                  <a:ea typeface="Century Gothic"/>
                </a:rPr>
                <a:t>Lina</a:t>
              </a:r>
              <a:endParaRPr kumimoji="0" lang="en-GB" sz="2000" b="0" i="0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19" name="CustomShape 7">
              <a:extLst>
                <a:ext uri="{FF2B5EF4-FFF2-40B4-BE49-F238E27FC236}">
                  <a16:creationId xmlns:a16="http://schemas.microsoft.com/office/drawing/2014/main" id="{4AD3557E-2194-4C64-8B2D-4C651F43132B}"/>
                </a:ext>
              </a:extLst>
            </p:cNvPr>
            <p:cNvSpPr/>
            <p:nvPr/>
          </p:nvSpPr>
          <p:spPr>
            <a:xfrm rot="11406911" flipH="1">
              <a:off x="5366018" y="4598462"/>
              <a:ext cx="1068114" cy="784349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76320">
              <a:solidFill>
                <a:srgbClr val="002060"/>
              </a:solidFill>
              <a:miter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n-GB"/>
            </a:p>
          </p:txBody>
        </p:sp>
      </p:grpSp>
      <p:sp>
        <p:nvSpPr>
          <p:cNvPr id="18" name="CustomShape 2">
            <a:extLst>
              <a:ext uri="{FF2B5EF4-FFF2-40B4-BE49-F238E27FC236}">
                <a16:creationId xmlns:a16="http://schemas.microsoft.com/office/drawing/2014/main" id="{211BC57F-A1C5-4FA3-AB56-9CDC3B2B81E4}"/>
              </a:ext>
            </a:extLst>
          </p:cNvPr>
          <p:cNvSpPr/>
          <p:nvPr/>
        </p:nvSpPr>
        <p:spPr>
          <a:xfrm>
            <a:off x="-829680" y="2143691"/>
            <a:ext cx="5940513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8800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j</a:t>
            </a:r>
            <a:r>
              <a:rPr lang="en-GB" sz="8800" spc="-1" dirty="0" err="1">
                <a:solidFill>
                  <a:srgbClr val="FF0066"/>
                </a:solidFill>
                <a:latin typeface="Century Gothic" panose="020B0502020202020204" pitchFamily="34" charset="0"/>
                <a:ea typeface="Century Gothic"/>
              </a:rPr>
              <a:t>a</a:t>
            </a:r>
            <a:endParaRPr kumimoji="0" lang="en-GB" sz="8800" b="1" i="0" u="none" strike="noStrike" kern="1200" cap="none" spc="-1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0" name="CustomShape 2">
            <a:extLst>
              <a:ext uri="{FF2B5EF4-FFF2-40B4-BE49-F238E27FC236}">
                <a16:creationId xmlns:a16="http://schemas.microsoft.com/office/drawing/2014/main" id="{07AB00F3-EA4E-4E36-8C47-3C989309310A}"/>
              </a:ext>
            </a:extLst>
          </p:cNvPr>
          <p:cNvSpPr/>
          <p:nvPr/>
        </p:nvSpPr>
        <p:spPr>
          <a:xfrm>
            <a:off x="7088642" y="2341003"/>
            <a:ext cx="5940513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88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T</a:t>
            </a:r>
            <a:r>
              <a:rPr lang="en-GB" sz="8800" spc="-1" dirty="0">
                <a:solidFill>
                  <a:srgbClr val="FF0066"/>
                </a:solidFill>
                <a:latin typeface="Century Gothic" panose="020B0502020202020204" pitchFamily="34" charset="0"/>
                <a:ea typeface="Century Gothic"/>
              </a:rPr>
              <a:t>a</a:t>
            </a:r>
            <a:r>
              <a:rPr lang="en-GB" sz="88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g</a:t>
            </a:r>
            <a:endParaRPr kumimoji="0" lang="en-GB" sz="8800" b="1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1026" name="Picture 2" descr="Tick, Mark, Ok, Perfect, Check, Done, Sign, Good, Green">
            <a:extLst>
              <a:ext uri="{FF2B5EF4-FFF2-40B4-BE49-F238E27FC236}">
                <a16:creationId xmlns:a16="http://schemas.microsoft.com/office/drawing/2014/main" id="{86BECACC-73B4-427A-A5D6-B37222F836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523" y="4636714"/>
            <a:ext cx="1005064" cy="931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alendar, Date, Mark, Day, Hand, Pencil">
            <a:extLst>
              <a:ext uri="{FF2B5EF4-FFF2-40B4-BE49-F238E27FC236}">
                <a16:creationId xmlns:a16="http://schemas.microsoft.com/office/drawing/2014/main" id="{42184001-0C17-4177-9D66-EB1DD22649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0522" y="4719597"/>
            <a:ext cx="1750305" cy="1129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CustomShape 1">
            <a:extLst>
              <a:ext uri="{FF2B5EF4-FFF2-40B4-BE49-F238E27FC236}">
                <a16:creationId xmlns:a16="http://schemas.microsoft.com/office/drawing/2014/main" id="{562655AC-01FA-44BD-ABF4-1DF612D93A2B}"/>
              </a:ext>
            </a:extLst>
          </p:cNvPr>
          <p:cNvSpPr/>
          <p:nvPr/>
        </p:nvSpPr>
        <p:spPr>
          <a:xfrm>
            <a:off x="4885589" y="3525387"/>
            <a:ext cx="2071871" cy="46869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spc="-1" dirty="0">
                <a:solidFill>
                  <a:srgbClr val="1F3864"/>
                </a:solidFill>
                <a:latin typeface="Century Gothic"/>
                <a:ea typeface="Century Gothic"/>
              </a:rPr>
              <a:t>[there]</a:t>
            </a:r>
            <a:endParaRPr kumimoji="0" lang="en-GB" sz="320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2" name="CustomShape 1">
            <a:extLst>
              <a:ext uri="{FF2B5EF4-FFF2-40B4-BE49-F238E27FC236}">
                <a16:creationId xmlns:a16="http://schemas.microsoft.com/office/drawing/2014/main" id="{77FDBC08-140E-44CC-9FBF-07A6354C495E}"/>
              </a:ext>
            </a:extLst>
          </p:cNvPr>
          <p:cNvSpPr/>
          <p:nvPr/>
        </p:nvSpPr>
        <p:spPr>
          <a:xfrm>
            <a:off x="1104642" y="3561320"/>
            <a:ext cx="2071871" cy="46869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spc="-1" dirty="0">
                <a:solidFill>
                  <a:srgbClr val="1F3864"/>
                </a:solidFill>
                <a:latin typeface="Century Gothic"/>
                <a:ea typeface="Century Gothic"/>
              </a:rPr>
              <a:t>[yes]</a:t>
            </a:r>
            <a:endParaRPr kumimoji="0" lang="en-GB" sz="320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3" name="CustomShape 1">
            <a:extLst>
              <a:ext uri="{FF2B5EF4-FFF2-40B4-BE49-F238E27FC236}">
                <a16:creationId xmlns:a16="http://schemas.microsoft.com/office/drawing/2014/main" id="{4187DFE5-31D9-477F-AE8E-3F313D1EE4EC}"/>
              </a:ext>
            </a:extLst>
          </p:cNvPr>
          <p:cNvSpPr/>
          <p:nvPr/>
        </p:nvSpPr>
        <p:spPr>
          <a:xfrm>
            <a:off x="9140709" y="3619462"/>
            <a:ext cx="2071871" cy="46869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spc="-1" dirty="0">
                <a:solidFill>
                  <a:srgbClr val="1F3864"/>
                </a:solidFill>
                <a:latin typeface="Century Gothic"/>
                <a:ea typeface="Century Gothic"/>
              </a:rPr>
              <a:t>[day]</a:t>
            </a:r>
            <a:endParaRPr kumimoji="0" lang="en-GB" sz="320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89603337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ot_T1_W1-3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ot_T1_W1-3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Rot_T1_W1-3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Rot_T1_W1-3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1" grpId="0"/>
      <p:bldP spid="22" grpId="0"/>
      <p:bldP spid="2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CustomShape 2"/>
          <p:cNvSpPr/>
          <p:nvPr/>
        </p:nvSpPr>
        <p:spPr>
          <a:xfrm>
            <a:off x="2831820" y="1904697"/>
            <a:ext cx="5940513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h</a:t>
            </a:r>
            <a:r>
              <a:rPr kumimoji="0" lang="en-GB" sz="8800" b="0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a</a:t>
            </a:r>
            <a:r>
              <a:rPr kumimoji="0" lang="en-GB" sz="8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llo</a:t>
            </a:r>
            <a:endParaRPr kumimoji="0" lang="en-GB" sz="8800" b="1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55" name="CustomShape 3"/>
          <p:cNvSpPr/>
          <p:nvPr/>
        </p:nvSpPr>
        <p:spPr>
          <a:xfrm>
            <a:off x="10396437" y="1197782"/>
            <a:ext cx="1800180" cy="3963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" name="TextBox 2">
            <a:hlinkClick r:id="" action="ppaction://noaction">
              <a:snd r:embed="rId6" name="Rot_T1_W1-3.1.wav"/>
            </a:hlinkClick>
            <a:extLst>
              <a:ext uri="{FF2B5EF4-FFF2-40B4-BE49-F238E27FC236}">
                <a16:creationId xmlns:a16="http://schemas.microsoft.com/office/drawing/2014/main" id="{6DC42178-501A-44BF-9149-1C679CF37202}"/>
              </a:ext>
            </a:extLst>
          </p:cNvPr>
          <p:cNvSpPr txBox="1"/>
          <p:nvPr/>
        </p:nvSpPr>
        <p:spPr>
          <a:xfrm>
            <a:off x="0" y="-242427"/>
            <a:ext cx="6383867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500" dirty="0">
                <a:solidFill>
                  <a:srgbClr val="002060"/>
                </a:solidFill>
              </a:rPr>
              <a:t>short [</a:t>
            </a:r>
            <a:r>
              <a:rPr lang="en-GB" sz="11500" b="1" dirty="0">
                <a:solidFill>
                  <a:srgbClr val="002060"/>
                </a:solidFill>
              </a:rPr>
              <a:t>a</a:t>
            </a:r>
            <a:r>
              <a:rPr lang="en-GB" sz="11500" dirty="0">
                <a:solidFill>
                  <a:srgbClr val="002060"/>
                </a:solidFill>
              </a:rPr>
              <a:t>]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ACEEA6C-A281-4216-BB7A-769491E99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4687" y="1165124"/>
            <a:ext cx="1800180" cy="494975"/>
          </a:xfrm>
        </p:spPr>
        <p:txBody>
          <a:bodyPr/>
          <a:lstStyle/>
          <a:p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aussprechen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7" name="Picture 6" descr="Logo, icon&#10;&#10;Description automatically generated">
            <a:extLst>
              <a:ext uri="{FF2B5EF4-FFF2-40B4-BE49-F238E27FC236}">
                <a16:creationId xmlns:a16="http://schemas.microsoft.com/office/drawing/2014/main" id="{82B9CBA6-AA64-4319-AD0C-341C8AC4EF1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5278" y="513212"/>
            <a:ext cx="638569" cy="618613"/>
          </a:xfrm>
          <a:prstGeom prst="rect">
            <a:avLst/>
          </a:prstGeom>
        </p:spPr>
      </p:pic>
      <p:sp>
        <p:nvSpPr>
          <p:cNvPr id="14" name="Speech Bubble: Oval 13">
            <a:extLst>
              <a:ext uri="{FF2B5EF4-FFF2-40B4-BE49-F238E27FC236}">
                <a16:creationId xmlns:a16="http://schemas.microsoft.com/office/drawing/2014/main" id="{86F982C0-9F1C-4FC3-A97F-AFA3E065868B}"/>
              </a:ext>
            </a:extLst>
          </p:cNvPr>
          <p:cNvSpPr/>
          <p:nvPr/>
        </p:nvSpPr>
        <p:spPr>
          <a:xfrm>
            <a:off x="10396437" y="189956"/>
            <a:ext cx="818288" cy="775440"/>
          </a:xfrm>
          <a:prstGeom prst="wedgeEllipseCallout">
            <a:avLst>
              <a:gd name="adj1" fmla="val 80935"/>
              <a:gd name="adj2" fmla="val 35126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>
                <a:solidFill>
                  <a:schemeClr val="bg1"/>
                </a:solidFill>
              </a:rPr>
              <a:t>…</a:t>
            </a:r>
          </a:p>
        </p:txBody>
      </p:sp>
      <p:pic>
        <p:nvPicPr>
          <p:cNvPr id="18" name="Picture 9" descr="See the source image">
            <a:extLst>
              <a:ext uri="{FF2B5EF4-FFF2-40B4-BE49-F238E27FC236}">
                <a16:creationId xmlns:a16="http://schemas.microsoft.com/office/drawing/2014/main" id="{A1D2268A-3A4A-44D8-AF2A-89F8DA6A13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7583" y="3688849"/>
            <a:ext cx="1134345" cy="1022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9" descr="See the source image">
            <a:extLst>
              <a:ext uri="{FF2B5EF4-FFF2-40B4-BE49-F238E27FC236}">
                <a16:creationId xmlns:a16="http://schemas.microsoft.com/office/drawing/2014/main" id="{1688464B-7778-4CFE-9511-7D90F75109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613083" y="3635947"/>
            <a:ext cx="1134345" cy="1075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ustomShape 2">
            <a:extLst>
              <a:ext uri="{FF2B5EF4-FFF2-40B4-BE49-F238E27FC236}">
                <a16:creationId xmlns:a16="http://schemas.microsoft.com/office/drawing/2014/main" id="{B2B03E18-74F4-4A56-8909-285EF5774497}"/>
              </a:ext>
            </a:extLst>
          </p:cNvPr>
          <p:cNvSpPr/>
          <p:nvPr/>
        </p:nvSpPr>
        <p:spPr>
          <a:xfrm>
            <a:off x="7307245" y="1844929"/>
            <a:ext cx="5773078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8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d</a:t>
            </a:r>
            <a:r>
              <a:rPr kumimoji="0" lang="en-GB" sz="8800" b="0" i="0" u="none" strike="noStrike" kern="1200" cap="none" spc="-1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a</a:t>
            </a:r>
            <a:r>
              <a:rPr kumimoji="0" lang="en-GB" sz="88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nke</a:t>
            </a:r>
            <a:endParaRPr kumimoji="0" lang="en-GB" sz="8800" b="1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2050" name="Picture 2" descr="Thanks, Thank You, Message, Grateful, Appreciation">
            <a:extLst>
              <a:ext uri="{FF2B5EF4-FFF2-40B4-BE49-F238E27FC236}">
                <a16:creationId xmlns:a16="http://schemas.microsoft.com/office/drawing/2014/main" id="{DF5D404C-0488-4E4F-91BE-42ACBDC775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9916" y="3429000"/>
            <a:ext cx="2111618" cy="1407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ustomShape 2">
            <a:extLst>
              <a:ext uri="{FF2B5EF4-FFF2-40B4-BE49-F238E27FC236}">
                <a16:creationId xmlns:a16="http://schemas.microsoft.com/office/drawing/2014/main" id="{BB9AEE11-9868-4B0A-8363-64B8765DC6A7}"/>
              </a:ext>
            </a:extLst>
          </p:cNvPr>
          <p:cNvSpPr/>
          <p:nvPr/>
        </p:nvSpPr>
        <p:spPr>
          <a:xfrm>
            <a:off x="-888321" y="1904697"/>
            <a:ext cx="5773078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w</a:t>
            </a:r>
            <a:r>
              <a:rPr kumimoji="0" lang="en-GB" sz="8800" b="0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a</a:t>
            </a:r>
            <a:r>
              <a:rPr kumimoji="0" lang="en-GB" sz="8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s?</a:t>
            </a:r>
            <a:endParaRPr kumimoji="0" lang="en-GB" sz="8800" b="1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2052" name="Picture 4" descr="Comics, Interrogation, Question, Speech Bubble, Cartoon">
            <a:extLst>
              <a:ext uri="{FF2B5EF4-FFF2-40B4-BE49-F238E27FC236}">
                <a16:creationId xmlns:a16="http://schemas.microsoft.com/office/drawing/2014/main" id="{79A1C09E-F21D-472C-A425-2327DC9E91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998" y="3569166"/>
            <a:ext cx="1953821" cy="1598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1046113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ot_T1_W1-5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ot_T1_W1-5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Rot_T1_W1-5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ED464D1-1C18-5D7A-0D96-FEB0DF9F64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8899" y="1572828"/>
            <a:ext cx="8603321" cy="4717774"/>
          </a:xfrm>
          <a:prstGeom prst="rect">
            <a:avLst/>
          </a:prstGeom>
        </p:spPr>
      </p:pic>
      <p:pic>
        <p:nvPicPr>
          <p:cNvPr id="47" name="Graphic 46" descr="Teacher">
            <a:extLst>
              <a:ext uri="{FF2B5EF4-FFF2-40B4-BE49-F238E27FC236}">
                <a16:creationId xmlns:a16="http://schemas.microsoft.com/office/drawing/2014/main" id="{2BDFFCAE-251D-4179-9A4F-DCDE8DF1A4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66901" y="644427"/>
            <a:ext cx="914400" cy="914400"/>
          </a:xfrm>
          <a:prstGeom prst="rect">
            <a:avLst/>
          </a:prstGeom>
        </p:spPr>
      </p:pic>
      <p:sp>
        <p:nvSpPr>
          <p:cNvPr id="154" name="Google Shape;154;p2">
            <a:hlinkClick r:id="" action="ppaction://noaction">
              <a:snd r:embed="rId6" name="T1_W1F_4.1.wav"/>
            </a:hlinkClick>
          </p:cNvPr>
          <p:cNvSpPr txBox="1"/>
          <p:nvPr/>
        </p:nvSpPr>
        <p:spPr>
          <a:xfrm>
            <a:off x="2907642" y="52129"/>
            <a:ext cx="7593094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Lias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und Ronja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finden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Orte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in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Österreich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bei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* Google. 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7989" y="43400"/>
            <a:ext cx="2810719" cy="675762"/>
          </a:xfrm>
        </p:spPr>
        <p:txBody>
          <a:bodyPr>
            <a:norm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 up 1 </a:t>
            </a:r>
            <a:endParaRPr lang="en-GB" sz="3200" dirty="0"/>
          </a:p>
        </p:txBody>
      </p:sp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69FB4895-9CE3-4724-A615-F6B29A8AB2D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0736" y="70831"/>
            <a:ext cx="1579001" cy="963251"/>
          </a:xfrm>
          <a:prstGeom prst="rect">
            <a:avLst/>
          </a:prstGeom>
        </p:spPr>
      </p:pic>
      <p:sp>
        <p:nvSpPr>
          <p:cNvPr id="38" name="CustomShape 3">
            <a:extLst>
              <a:ext uri="{FF2B5EF4-FFF2-40B4-BE49-F238E27FC236}">
                <a16:creationId xmlns:a16="http://schemas.microsoft.com/office/drawing/2014/main" id="{19D5FCAD-0914-4381-BED5-9658EC2C5B54}"/>
              </a:ext>
            </a:extLst>
          </p:cNvPr>
          <p:cNvSpPr/>
          <p:nvPr/>
        </p:nvSpPr>
        <p:spPr>
          <a:xfrm>
            <a:off x="10396437" y="1197782"/>
            <a:ext cx="1800180" cy="3963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9" name="Title 4">
            <a:extLst>
              <a:ext uri="{FF2B5EF4-FFF2-40B4-BE49-F238E27FC236}">
                <a16:creationId xmlns:a16="http://schemas.microsoft.com/office/drawing/2014/main" id="{17908F93-AFA4-441F-A7C3-E0017C9E594F}"/>
              </a:ext>
            </a:extLst>
          </p:cNvPr>
          <p:cNvSpPr txBox="1">
            <a:spLocks/>
          </p:cNvSpPr>
          <p:nvPr/>
        </p:nvSpPr>
        <p:spPr>
          <a:xfrm>
            <a:off x="10391820" y="1144439"/>
            <a:ext cx="1800180" cy="494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sz="2000" b="1" kern="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aussprechen</a:t>
            </a:r>
            <a:endParaRPr lang="en-GB" sz="2000" b="1" kern="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9" name="CustomShape 1">
            <a:hlinkClick r:id="" action="ppaction://noaction">
              <a:snd r:embed="rId8" name="T1_W1F_4.5.wav"/>
            </a:hlinkClick>
            <a:extLst>
              <a:ext uri="{FF2B5EF4-FFF2-40B4-BE49-F238E27FC236}">
                <a16:creationId xmlns:a16="http://schemas.microsoft.com/office/drawing/2014/main" id="{6AED33A1-1FD7-4214-944F-08AAFA05F405}"/>
              </a:ext>
            </a:extLst>
          </p:cNvPr>
          <p:cNvSpPr/>
          <p:nvPr/>
        </p:nvSpPr>
        <p:spPr>
          <a:xfrm>
            <a:off x="2445275" y="4746282"/>
            <a:ext cx="1309155" cy="12801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spc="-1" dirty="0">
                <a:solidFill>
                  <a:srgbClr val="1F3864"/>
                </a:solidFill>
                <a:latin typeface="Century Gothic"/>
                <a:ea typeface="Century Gothic"/>
              </a:rPr>
              <a:t>4. Sankt Anton am Arlberg</a:t>
            </a:r>
            <a:endParaRPr kumimoji="0" lang="en-GB" sz="200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0" name="CustomShape 1">
            <a:hlinkClick r:id="" action="ppaction://noaction">
              <a:snd r:embed="rId9" name="T1_W1F_4.9.wav"/>
            </a:hlinkClick>
            <a:extLst>
              <a:ext uri="{FF2B5EF4-FFF2-40B4-BE49-F238E27FC236}">
                <a16:creationId xmlns:a16="http://schemas.microsoft.com/office/drawing/2014/main" id="{54B939E2-A5DC-4423-B008-65D541959EEC}"/>
              </a:ext>
            </a:extLst>
          </p:cNvPr>
          <p:cNvSpPr/>
          <p:nvPr/>
        </p:nvSpPr>
        <p:spPr>
          <a:xfrm>
            <a:off x="5016682" y="4365176"/>
            <a:ext cx="1442957" cy="3267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spc="-1" dirty="0">
                <a:solidFill>
                  <a:srgbClr val="1F3864"/>
                </a:solidFill>
                <a:latin typeface="Century Gothic"/>
                <a:ea typeface="Century Gothic"/>
              </a:rPr>
              <a:t>5. Kaprun</a:t>
            </a:r>
            <a:endParaRPr kumimoji="0" lang="en-GB" sz="200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1" name="CustomShape 1">
            <a:hlinkClick r:id="" action="ppaction://noaction">
              <a:snd r:embed="rId10" name="T1_W1F_4.11.wav"/>
            </a:hlinkClick>
            <a:extLst>
              <a:ext uri="{FF2B5EF4-FFF2-40B4-BE49-F238E27FC236}">
                <a16:creationId xmlns:a16="http://schemas.microsoft.com/office/drawing/2014/main" id="{BDE57AE6-0300-40BF-8EAD-9E95FF4CBEB3}"/>
              </a:ext>
            </a:extLst>
          </p:cNvPr>
          <p:cNvSpPr/>
          <p:nvPr/>
        </p:nvSpPr>
        <p:spPr>
          <a:xfrm>
            <a:off x="8709051" y="4419486"/>
            <a:ext cx="1703518" cy="3242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spc="-1" dirty="0">
                <a:solidFill>
                  <a:srgbClr val="1F3864"/>
                </a:solidFill>
                <a:latin typeface="Century Gothic"/>
                <a:ea typeface="Century Gothic"/>
              </a:rPr>
              <a:t>7. </a:t>
            </a:r>
            <a:r>
              <a:rPr lang="en-GB" sz="2000" spc="-1" dirty="0" err="1">
                <a:solidFill>
                  <a:srgbClr val="1F3864"/>
                </a:solidFill>
                <a:latin typeface="Century Gothic"/>
                <a:ea typeface="Century Gothic"/>
              </a:rPr>
              <a:t>Oberwart</a:t>
            </a:r>
            <a:endParaRPr kumimoji="0" lang="en-GB" sz="200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2" name="CustomShape 1">
            <a:hlinkClick r:id="" action="ppaction://noaction">
              <a:snd r:embed="rId11" name="T1_W1F_4.10.wav"/>
            </a:hlinkClick>
            <a:extLst>
              <a:ext uri="{FF2B5EF4-FFF2-40B4-BE49-F238E27FC236}">
                <a16:creationId xmlns:a16="http://schemas.microsoft.com/office/drawing/2014/main" id="{FEBF551C-68E0-4814-A494-143806300FCF}"/>
              </a:ext>
            </a:extLst>
          </p:cNvPr>
          <p:cNvSpPr/>
          <p:nvPr/>
        </p:nvSpPr>
        <p:spPr>
          <a:xfrm>
            <a:off x="4857225" y="5930071"/>
            <a:ext cx="1597237" cy="3267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spc="-1" dirty="0">
                <a:solidFill>
                  <a:srgbClr val="1F3864"/>
                </a:solidFill>
                <a:latin typeface="Century Gothic"/>
                <a:ea typeface="Century Gothic"/>
              </a:rPr>
              <a:t>12. Villach</a:t>
            </a:r>
            <a:endParaRPr kumimoji="0" lang="en-GB" sz="200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3" name="CustomShape 1">
            <a:hlinkClick r:id="" action="ppaction://noaction">
              <a:snd r:embed="rId12" name="T1_W1F_4.12.wav"/>
            </a:hlinkClick>
            <a:extLst>
              <a:ext uri="{FF2B5EF4-FFF2-40B4-BE49-F238E27FC236}">
                <a16:creationId xmlns:a16="http://schemas.microsoft.com/office/drawing/2014/main" id="{8A8396EB-3D6C-461E-A5FE-71D76DD95400}"/>
              </a:ext>
            </a:extLst>
          </p:cNvPr>
          <p:cNvSpPr/>
          <p:nvPr/>
        </p:nvSpPr>
        <p:spPr>
          <a:xfrm>
            <a:off x="4586765" y="5212152"/>
            <a:ext cx="1929927" cy="6746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spc="-1" dirty="0">
                <a:solidFill>
                  <a:srgbClr val="1F3864"/>
                </a:solidFill>
                <a:latin typeface="Century Gothic"/>
                <a:ea typeface="Century Gothic"/>
              </a:rPr>
              <a:t>10. Spital an der Drau</a:t>
            </a:r>
            <a:endParaRPr kumimoji="0" lang="en-GB" sz="200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6" name="CustomShape 1">
            <a:hlinkClick r:id="" action="ppaction://noaction">
              <a:snd r:embed="rId13" name="T1_W1F_4.13.wav"/>
            </a:hlinkClick>
            <a:extLst>
              <a:ext uri="{FF2B5EF4-FFF2-40B4-BE49-F238E27FC236}">
                <a16:creationId xmlns:a16="http://schemas.microsoft.com/office/drawing/2014/main" id="{CE360856-1807-4D9F-94BB-B9A48D83BFE4}"/>
              </a:ext>
            </a:extLst>
          </p:cNvPr>
          <p:cNvSpPr/>
          <p:nvPr/>
        </p:nvSpPr>
        <p:spPr>
          <a:xfrm>
            <a:off x="6922789" y="2890268"/>
            <a:ext cx="2085121" cy="3116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spc="-1" dirty="0">
                <a:solidFill>
                  <a:srgbClr val="1F3864"/>
                </a:solidFill>
                <a:latin typeface="Century Gothic"/>
                <a:ea typeface="Century Gothic"/>
              </a:rPr>
              <a:t>2. </a:t>
            </a:r>
            <a:r>
              <a:rPr lang="en-GB" sz="2000" spc="-1" dirty="0" err="1">
                <a:solidFill>
                  <a:srgbClr val="1F3864"/>
                </a:solidFill>
                <a:latin typeface="Century Gothic"/>
                <a:ea typeface="Century Gothic"/>
              </a:rPr>
              <a:t>Amstetten</a:t>
            </a:r>
            <a:endParaRPr kumimoji="0" lang="en-GB" sz="200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7" name="CustomShape 1">
            <a:hlinkClick r:id="" action="ppaction://noaction">
              <a:snd r:embed="rId14" name="T1_W1F_4.2.wav"/>
            </a:hlinkClick>
            <a:extLst>
              <a:ext uri="{FF2B5EF4-FFF2-40B4-BE49-F238E27FC236}">
                <a16:creationId xmlns:a16="http://schemas.microsoft.com/office/drawing/2014/main" id="{6FE15976-71B6-43AF-AAF0-7031342A7631}"/>
              </a:ext>
            </a:extLst>
          </p:cNvPr>
          <p:cNvSpPr/>
          <p:nvPr/>
        </p:nvSpPr>
        <p:spPr>
          <a:xfrm>
            <a:off x="7858614" y="4746282"/>
            <a:ext cx="1137971" cy="3267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spc="-1" dirty="0">
                <a:solidFill>
                  <a:srgbClr val="1F3864"/>
                </a:solidFill>
                <a:latin typeface="Century Gothic"/>
                <a:ea typeface="Century Gothic"/>
              </a:rPr>
              <a:t>9. Graz</a:t>
            </a:r>
            <a:endParaRPr kumimoji="0" lang="en-GB" sz="200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40" name="CustomShape 1">
            <a:hlinkClick r:id="" action="ppaction://noaction">
              <a:snd r:embed="rId15" name="T1_W1F_4.3.wav"/>
            </a:hlinkClick>
            <a:extLst>
              <a:ext uri="{FF2B5EF4-FFF2-40B4-BE49-F238E27FC236}">
                <a16:creationId xmlns:a16="http://schemas.microsoft.com/office/drawing/2014/main" id="{71EC1290-3804-4D06-960D-2779EA10D299}"/>
              </a:ext>
            </a:extLst>
          </p:cNvPr>
          <p:cNvSpPr/>
          <p:nvPr/>
        </p:nvSpPr>
        <p:spPr>
          <a:xfrm>
            <a:off x="6517042" y="5436221"/>
            <a:ext cx="2192009" cy="7372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spc="-1" dirty="0">
                <a:solidFill>
                  <a:srgbClr val="1F3864"/>
                </a:solidFill>
                <a:latin typeface="Century Gothic"/>
                <a:ea typeface="Century Gothic"/>
              </a:rPr>
              <a:t>11. </a:t>
            </a:r>
            <a:r>
              <a:rPr lang="en-GB" sz="2000" spc="-1" dirty="0" err="1">
                <a:solidFill>
                  <a:srgbClr val="1F3864"/>
                </a:solidFill>
                <a:latin typeface="Century Gothic"/>
                <a:ea typeface="Century Gothic"/>
              </a:rPr>
              <a:t>Klagenfurth</a:t>
            </a:r>
            <a:r>
              <a:rPr lang="en-GB" sz="2000" spc="-1" dirty="0">
                <a:solidFill>
                  <a:srgbClr val="1F3864"/>
                </a:solidFill>
                <a:latin typeface="Century Gothic"/>
                <a:ea typeface="Century Gothic"/>
              </a:rPr>
              <a:t> am </a:t>
            </a:r>
            <a:r>
              <a:rPr lang="en-GB" sz="2000" spc="-1" dirty="0" err="1">
                <a:solidFill>
                  <a:srgbClr val="1F3864"/>
                </a:solidFill>
                <a:latin typeface="Century Gothic"/>
                <a:ea typeface="Century Gothic"/>
              </a:rPr>
              <a:t>Wörthersee</a:t>
            </a:r>
            <a:endParaRPr kumimoji="0" lang="en-GB" sz="200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41" name="CustomShape 1">
            <a:hlinkClick r:id="" action="ppaction://noaction">
              <a:snd r:embed="rId16" name="T1_W1F_4.4.wav"/>
            </a:hlinkClick>
            <a:extLst>
              <a:ext uri="{FF2B5EF4-FFF2-40B4-BE49-F238E27FC236}">
                <a16:creationId xmlns:a16="http://schemas.microsoft.com/office/drawing/2014/main" id="{CD3650BC-5BCA-4DD1-985F-8BBDD65BB69F}"/>
              </a:ext>
            </a:extLst>
          </p:cNvPr>
          <p:cNvSpPr/>
          <p:nvPr/>
        </p:nvSpPr>
        <p:spPr>
          <a:xfrm>
            <a:off x="4637486" y="4801381"/>
            <a:ext cx="2087005" cy="3267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spc="-1" dirty="0">
                <a:solidFill>
                  <a:srgbClr val="1F3864"/>
                </a:solidFill>
                <a:latin typeface="Century Gothic"/>
                <a:ea typeface="Century Gothic"/>
              </a:rPr>
              <a:t>8. Bad </a:t>
            </a:r>
            <a:r>
              <a:rPr lang="en-GB" sz="2000" spc="-1" dirty="0" err="1">
                <a:solidFill>
                  <a:srgbClr val="1F3864"/>
                </a:solidFill>
                <a:latin typeface="Century Gothic"/>
                <a:ea typeface="Century Gothic"/>
              </a:rPr>
              <a:t>Gastein</a:t>
            </a:r>
            <a:endParaRPr kumimoji="0" lang="en-GB" sz="200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42" name="CustomShape 1">
            <a:hlinkClick r:id="" action="ppaction://noaction">
              <a:snd r:embed="rId17" name="T1_W1F_4.8.wav"/>
            </a:hlinkClick>
            <a:extLst>
              <a:ext uri="{FF2B5EF4-FFF2-40B4-BE49-F238E27FC236}">
                <a16:creationId xmlns:a16="http://schemas.microsoft.com/office/drawing/2014/main" id="{8DC3AE84-6BEC-4BFD-B5D5-915C250EF834}"/>
              </a:ext>
            </a:extLst>
          </p:cNvPr>
          <p:cNvSpPr/>
          <p:nvPr/>
        </p:nvSpPr>
        <p:spPr>
          <a:xfrm>
            <a:off x="5490517" y="2135083"/>
            <a:ext cx="1459215" cy="3267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spc="-1" dirty="0">
                <a:solidFill>
                  <a:srgbClr val="1F3864"/>
                </a:solidFill>
                <a:latin typeface="Century Gothic"/>
                <a:ea typeface="Century Gothic"/>
              </a:rPr>
              <a:t>1. Passau</a:t>
            </a:r>
            <a:endParaRPr kumimoji="0" lang="en-GB" sz="200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43" name="CustomShape 1">
            <a:hlinkClick r:id="" action="ppaction://noaction">
              <a:snd r:embed="rId18" name="T1_W1F_4.6.wav"/>
            </a:hlinkClick>
            <a:extLst>
              <a:ext uri="{FF2B5EF4-FFF2-40B4-BE49-F238E27FC236}">
                <a16:creationId xmlns:a16="http://schemas.microsoft.com/office/drawing/2014/main" id="{30616782-77C4-45A4-941A-B7E0AC47753F}"/>
              </a:ext>
            </a:extLst>
          </p:cNvPr>
          <p:cNvSpPr/>
          <p:nvPr/>
        </p:nvSpPr>
        <p:spPr>
          <a:xfrm>
            <a:off x="5271386" y="3386533"/>
            <a:ext cx="1678346" cy="3267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spc="-1" dirty="0">
                <a:solidFill>
                  <a:srgbClr val="1F3864"/>
                </a:solidFill>
                <a:latin typeface="Century Gothic"/>
                <a:ea typeface="Century Gothic"/>
              </a:rPr>
              <a:t>3. Salzburg</a:t>
            </a:r>
            <a:endParaRPr kumimoji="0" lang="en-GB" sz="200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44" name="CustomShape 1">
            <a:hlinkClick r:id="" action="ppaction://noaction">
              <a:snd r:embed="rId19" name="T1_W1F_4.7.wav"/>
            </a:hlinkClick>
            <a:extLst>
              <a:ext uri="{FF2B5EF4-FFF2-40B4-BE49-F238E27FC236}">
                <a16:creationId xmlns:a16="http://schemas.microsoft.com/office/drawing/2014/main" id="{705135BE-450F-42B2-9494-C4FBE5C86D47}"/>
              </a:ext>
            </a:extLst>
          </p:cNvPr>
          <p:cNvSpPr/>
          <p:nvPr/>
        </p:nvSpPr>
        <p:spPr>
          <a:xfrm>
            <a:off x="7850449" y="4041894"/>
            <a:ext cx="2085121" cy="3267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spc="-1" dirty="0">
                <a:solidFill>
                  <a:srgbClr val="1F3864"/>
                </a:solidFill>
                <a:latin typeface="Century Gothic"/>
                <a:ea typeface="Century Gothic"/>
              </a:rPr>
              <a:t>6. Kapfenberg</a:t>
            </a:r>
            <a:endParaRPr kumimoji="0" lang="en-GB" sz="200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5FA21B0-A300-3052-3DF4-BD96DB8946E8}"/>
              </a:ext>
            </a:extLst>
          </p:cNvPr>
          <p:cNvSpPr txBox="1"/>
          <p:nvPr/>
        </p:nvSpPr>
        <p:spPr>
          <a:xfrm>
            <a:off x="81961" y="6390440"/>
            <a:ext cx="2084563" cy="40011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bei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– here: on </a:t>
            </a:r>
          </a:p>
        </p:txBody>
      </p:sp>
      <p:sp>
        <p:nvSpPr>
          <p:cNvPr id="22" name="Google Shape;410;p19">
            <a:extLst>
              <a:ext uri="{FF2B5EF4-FFF2-40B4-BE49-F238E27FC236}">
                <a16:creationId xmlns:a16="http://schemas.microsoft.com/office/drawing/2014/main" id="{324E0CEE-6A37-4A9B-989A-C9F5E1B7936C}"/>
              </a:ext>
            </a:extLst>
          </p:cNvPr>
          <p:cNvSpPr txBox="1"/>
          <p:nvPr/>
        </p:nvSpPr>
        <p:spPr>
          <a:xfrm>
            <a:off x="11632979" y="3420295"/>
            <a:ext cx="143986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1E4E79"/>
              </a:buClr>
              <a:buSzPts val="1800"/>
              <a:buFont typeface="Century Gothic"/>
              <a:buNone/>
              <a:defRPr/>
            </a:pPr>
            <a:r>
              <a:rPr lang="en-GB" b="1" kern="0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</a:t>
            </a:r>
            <a:endParaRPr b="1" kern="0" dirty="0">
              <a:solidFill>
                <a:srgbClr val="1E4E7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3" name="Google Shape;387;p19">
            <a:extLst>
              <a:ext uri="{FF2B5EF4-FFF2-40B4-BE49-F238E27FC236}">
                <a16:creationId xmlns:a16="http://schemas.microsoft.com/office/drawing/2014/main" id="{8AC512C2-0158-4E5F-AA81-D5F5AB3EABEF}"/>
              </a:ext>
            </a:extLst>
          </p:cNvPr>
          <p:cNvSpPr/>
          <p:nvPr/>
        </p:nvSpPr>
        <p:spPr>
          <a:xfrm>
            <a:off x="11002736" y="1881617"/>
            <a:ext cx="502131" cy="4156257"/>
          </a:xfrm>
          <a:prstGeom prst="rect">
            <a:avLst/>
          </a:prstGeom>
          <a:solidFill>
            <a:srgbClr val="FF0000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000000"/>
              </a:buClr>
              <a:buSzPts val="2000"/>
              <a:buFont typeface="Calibri"/>
              <a:buNone/>
              <a:defRPr/>
            </a:pPr>
            <a:endParaRPr sz="2000" kern="0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4" name="Google Shape;388;p19">
            <a:extLst>
              <a:ext uri="{FF2B5EF4-FFF2-40B4-BE49-F238E27FC236}">
                <a16:creationId xmlns:a16="http://schemas.microsoft.com/office/drawing/2014/main" id="{494DAF14-6C6E-41FD-9965-38280699919C}"/>
              </a:ext>
            </a:extLst>
          </p:cNvPr>
          <p:cNvSpPr/>
          <p:nvPr/>
        </p:nvSpPr>
        <p:spPr>
          <a:xfrm>
            <a:off x="11002037" y="1876939"/>
            <a:ext cx="503528" cy="4156259"/>
          </a:xfrm>
          <a:prstGeom prst="rect">
            <a:avLst/>
          </a:prstGeom>
          <a:solidFill>
            <a:srgbClr val="FFD319"/>
          </a:solidFill>
          <a:ln w="9525" cap="flat" cmpd="sng">
            <a:solidFill>
              <a:srgbClr val="02456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ctr" rotWithShape="0">
              <a:srgbClr val="FFFFFF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000000"/>
              </a:buClr>
              <a:buSzPts val="2000"/>
              <a:buFont typeface="Calibri"/>
              <a:buNone/>
              <a:defRPr/>
            </a:pPr>
            <a:endParaRPr sz="2000" kern="0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25" name="Google Shape;389;p19">
            <a:extLst>
              <a:ext uri="{FF2B5EF4-FFF2-40B4-BE49-F238E27FC236}">
                <a16:creationId xmlns:a16="http://schemas.microsoft.com/office/drawing/2014/main" id="{4F94DD5C-638A-4A16-A625-7FE85E83DECA}"/>
              </a:ext>
            </a:extLst>
          </p:cNvPr>
          <p:cNvCxnSpPr/>
          <p:nvPr/>
        </p:nvCxnSpPr>
        <p:spPr>
          <a:xfrm>
            <a:off x="11686108" y="1870189"/>
            <a:ext cx="0" cy="4156259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6" name="Google Shape;390;p19">
            <a:extLst>
              <a:ext uri="{FF2B5EF4-FFF2-40B4-BE49-F238E27FC236}">
                <a16:creationId xmlns:a16="http://schemas.microsoft.com/office/drawing/2014/main" id="{83F3D0E3-96E9-4B6E-AE33-BC1147FA5CA3}"/>
              </a:ext>
            </a:extLst>
          </p:cNvPr>
          <p:cNvCxnSpPr/>
          <p:nvPr/>
        </p:nvCxnSpPr>
        <p:spPr>
          <a:xfrm>
            <a:off x="11663499" y="1870188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7" name="Google Shape;391;p19">
            <a:extLst>
              <a:ext uri="{FF2B5EF4-FFF2-40B4-BE49-F238E27FC236}">
                <a16:creationId xmlns:a16="http://schemas.microsoft.com/office/drawing/2014/main" id="{60F8B808-A5E8-4A23-AA26-2CA61E65A1DC}"/>
              </a:ext>
            </a:extLst>
          </p:cNvPr>
          <p:cNvCxnSpPr/>
          <p:nvPr/>
        </p:nvCxnSpPr>
        <p:spPr>
          <a:xfrm>
            <a:off x="11686109" y="6026447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8" name="Google Shape;393;p19">
            <a:extLst>
              <a:ext uri="{FF2B5EF4-FFF2-40B4-BE49-F238E27FC236}">
                <a16:creationId xmlns:a16="http://schemas.microsoft.com/office/drawing/2014/main" id="{6D31A50C-0726-449F-8772-F478BA263BB3}"/>
              </a:ext>
            </a:extLst>
          </p:cNvPr>
          <p:cNvSpPr txBox="1"/>
          <p:nvPr/>
        </p:nvSpPr>
        <p:spPr>
          <a:xfrm>
            <a:off x="11803030" y="1666496"/>
            <a:ext cx="95738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1E4E79"/>
              </a:buClr>
              <a:buSzPts val="1800"/>
              <a:buFont typeface="Century Gothic"/>
              <a:buNone/>
              <a:defRPr/>
            </a:pPr>
            <a:r>
              <a:rPr lang="en-GB" b="1" kern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60</a:t>
            </a: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4" name="Google Shape;394;p19">
            <a:extLst>
              <a:ext uri="{FF2B5EF4-FFF2-40B4-BE49-F238E27FC236}">
                <a16:creationId xmlns:a16="http://schemas.microsoft.com/office/drawing/2014/main" id="{AD3AF906-E11B-4794-B6A4-1EB0A64AC716}"/>
              </a:ext>
            </a:extLst>
          </p:cNvPr>
          <p:cNvSpPr txBox="1"/>
          <p:nvPr/>
        </p:nvSpPr>
        <p:spPr>
          <a:xfrm>
            <a:off x="11769073" y="5620178"/>
            <a:ext cx="87261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1E4E79"/>
              </a:buClr>
              <a:buSzPts val="1800"/>
              <a:buFont typeface="Century Gothic"/>
              <a:buNone/>
              <a:defRPr/>
            </a:pPr>
            <a:r>
              <a:rPr lang="en-GB" b="1" kern="0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0</a:t>
            </a:r>
            <a:endParaRPr sz="14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5" name="Google Shape;395;p19">
            <a:extLst>
              <a:ext uri="{FF2B5EF4-FFF2-40B4-BE49-F238E27FC236}">
                <a16:creationId xmlns:a16="http://schemas.microsoft.com/office/drawing/2014/main" id="{C3A0BC2C-1AAA-4F41-93AA-018BA2E9ADFE}"/>
              </a:ext>
            </a:extLst>
          </p:cNvPr>
          <p:cNvSpPr/>
          <p:nvPr/>
        </p:nvSpPr>
        <p:spPr>
          <a:xfrm>
            <a:off x="10859786" y="6256867"/>
            <a:ext cx="1058732" cy="38208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1F4E79"/>
          </a:soli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FFFFFF"/>
              </a:buClr>
              <a:buSzPts val="1800"/>
              <a:buFont typeface="Century Gothic"/>
              <a:buNone/>
              <a:defRPr/>
            </a:pPr>
            <a:r>
              <a:rPr lang="en-GB" sz="2000" b="1" kern="0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START</a:t>
            </a:r>
            <a:endParaRPr sz="16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5" name="Speech Bubble: Rectangle with Corners Rounded 44">
            <a:extLst>
              <a:ext uri="{FF2B5EF4-FFF2-40B4-BE49-F238E27FC236}">
                <a16:creationId xmlns:a16="http://schemas.microsoft.com/office/drawing/2014/main" id="{6158DEF5-0CE2-425A-92E6-E444FBEB7E0C}"/>
              </a:ext>
            </a:extLst>
          </p:cNvPr>
          <p:cNvSpPr/>
          <p:nvPr/>
        </p:nvSpPr>
        <p:spPr>
          <a:xfrm>
            <a:off x="1181301" y="874606"/>
            <a:ext cx="2810719" cy="517320"/>
          </a:xfrm>
          <a:prstGeom prst="wedgeRoundRectCallout">
            <a:avLst>
              <a:gd name="adj1" fmla="val -60537"/>
              <a:gd name="adj2" fmla="val 10200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46" name="CustomShape 7">
            <a:extLst>
              <a:ext uri="{FF2B5EF4-FFF2-40B4-BE49-F238E27FC236}">
                <a16:creationId xmlns:a16="http://schemas.microsoft.com/office/drawing/2014/main" id="{B190C438-6CB3-4D5E-9C63-AC4BCBDC0C6E}"/>
              </a:ext>
            </a:extLst>
          </p:cNvPr>
          <p:cNvSpPr/>
          <p:nvPr/>
        </p:nvSpPr>
        <p:spPr>
          <a:xfrm>
            <a:off x="1166311" y="904586"/>
            <a:ext cx="3098019" cy="456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lvl="0">
              <a:defRPr/>
            </a:pPr>
            <a:r>
              <a:rPr lang="en-GB" sz="2400" b="1" kern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Wie </a:t>
            </a:r>
            <a:r>
              <a:rPr lang="en-GB" sz="2400" b="1" kern="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heißt</a:t>
            </a:r>
            <a:r>
              <a:rPr lang="en-GB" sz="2400" b="1" kern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der Ort?</a:t>
            </a:r>
            <a:endParaRPr kumimoji="0" lang="en-GB" sz="2400" b="1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6" name="Google Shape;167;p2">
            <a:extLst>
              <a:ext uri="{FF2B5EF4-FFF2-40B4-BE49-F238E27FC236}">
                <a16:creationId xmlns:a16="http://schemas.microsoft.com/office/drawing/2014/main" id="{26A479BF-6773-7F37-7D0D-647F2BC5DA23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Picture 3" descr="A child and child hugging&#10;&#10;Description automatically generated">
            <a:extLst>
              <a:ext uri="{FF2B5EF4-FFF2-40B4-BE49-F238E27FC236}">
                <a16:creationId xmlns:a16="http://schemas.microsoft.com/office/drawing/2014/main" id="{AC470284-815B-4CE1-B360-2CC68ACC488B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879" y="1658665"/>
            <a:ext cx="1748986" cy="2120449"/>
          </a:xfrm>
          <a:prstGeom prst="ellipse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xit" presetSubtype="4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9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7" dur="59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58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24C6A451-B043-A4DF-5914-3A52250E3B2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564232" y="4810353"/>
            <a:ext cx="1637731" cy="818866"/>
          </a:xfrm>
          <a:prstGeom prst="rect">
            <a:avLst/>
          </a:prstGeom>
        </p:spPr>
      </p:pic>
      <p:graphicFrame>
        <p:nvGraphicFramePr>
          <p:cNvPr id="17" name="Table 1">
            <a:extLst>
              <a:ext uri="{FF2B5EF4-FFF2-40B4-BE49-F238E27FC236}">
                <a16:creationId xmlns:a16="http://schemas.microsoft.com/office/drawing/2014/main" id="{841E6D2F-C5C2-EE84-A719-4299D86BD307}"/>
              </a:ext>
            </a:extLst>
          </p:cNvPr>
          <p:cNvGraphicFramePr/>
          <p:nvPr/>
        </p:nvGraphicFramePr>
        <p:xfrm>
          <a:off x="233189" y="1849866"/>
          <a:ext cx="1940385" cy="3849840"/>
        </p:xfrm>
        <a:graphic>
          <a:graphicData uri="http://schemas.openxmlformats.org/drawingml/2006/table">
            <a:tbl>
              <a:tblPr/>
              <a:tblGrid>
                <a:gridCol w="95103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8935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612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000" b="0" strike="noStrike" spc="-1" dirty="0"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4400" b="1" strike="noStrike" spc="-1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</a:rPr>
                        <a:t>?</a:t>
                      </a:r>
                      <a:endParaRPr lang="en-GB" sz="4400" b="0" strike="noStrike" spc="-1" dirty="0"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508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784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10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784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072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784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5" name="Title 4">
            <a:extLst>
              <a:ext uri="{FF2B5EF4-FFF2-40B4-BE49-F238E27FC236}">
                <a16:creationId xmlns:a16="http://schemas.microsoft.com/office/drawing/2014/main" id="{7E031832-ABD9-475E-93D8-98F704ADE5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725" y="144150"/>
            <a:ext cx="2869907" cy="523220"/>
          </a:xfrm>
        </p:spPr>
        <p:txBody>
          <a:bodyPr>
            <a:noAutofit/>
          </a:bodyPr>
          <a:lstStyle/>
          <a:p>
            <a:r>
              <a:rPr lang="es-AR" sz="3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</a:t>
            </a:r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up 2</a:t>
            </a:r>
            <a:endParaRPr lang="en-GB" sz="3200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B87C8E3-AC18-4D34-BA56-AA2D96EC25CE}"/>
              </a:ext>
            </a:extLst>
          </p:cNvPr>
          <p:cNvSpPr txBox="1">
            <a:spLocks/>
          </p:cNvSpPr>
          <p:nvPr/>
        </p:nvSpPr>
        <p:spPr>
          <a:xfrm>
            <a:off x="10960539" y="1334424"/>
            <a:ext cx="1241424" cy="42481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 kern="0">
                <a:solidFill>
                  <a:srgbClr val="002060"/>
                </a:solidFill>
                <a:latin typeface="Century Gothic" panose="020B0502020202020204" pitchFamily="34" charset="0"/>
              </a:rPr>
              <a:t>hören</a:t>
            </a:r>
            <a:endParaRPr lang="en-GB" sz="2000" b="1" kern="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9" name="Picture 8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2C155046-F919-4205-A1F6-043CF3CB95B2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625" y="0"/>
            <a:ext cx="1097375" cy="1402202"/>
          </a:xfrm>
          <a:prstGeom prst="rect">
            <a:avLst/>
          </a:prstGeom>
        </p:spPr>
      </p:pic>
      <p:sp>
        <p:nvSpPr>
          <p:cNvPr id="10" name="CustomShape 23">
            <a:hlinkClick r:id="" action="ppaction://noaction">
              <a:snd r:embed="rId11" name="T1_W1F_5.3.wav"/>
            </a:hlinkClick>
            <a:extLst>
              <a:ext uri="{FF2B5EF4-FFF2-40B4-BE49-F238E27FC236}">
                <a16:creationId xmlns:a16="http://schemas.microsoft.com/office/drawing/2014/main" id="{389225CF-B3F2-219E-5F17-E2278C174DC8}"/>
              </a:ext>
            </a:extLst>
          </p:cNvPr>
          <p:cNvSpPr/>
          <p:nvPr/>
        </p:nvSpPr>
        <p:spPr>
          <a:xfrm>
            <a:off x="412521" y="2846419"/>
            <a:ext cx="464040" cy="396360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1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1" name="CustomShape 24">
            <a:hlinkClick r:id="" action="ppaction://noaction">
              <a:snd r:embed="rId12" name="T1_W1F_5.4.wav"/>
            </a:hlinkClick>
            <a:extLst>
              <a:ext uri="{FF2B5EF4-FFF2-40B4-BE49-F238E27FC236}">
                <a16:creationId xmlns:a16="http://schemas.microsoft.com/office/drawing/2014/main" id="{CDC65666-3F7E-DD02-4E52-DD704D4792CF}"/>
              </a:ext>
            </a:extLst>
          </p:cNvPr>
          <p:cNvSpPr/>
          <p:nvPr/>
        </p:nvSpPr>
        <p:spPr>
          <a:xfrm>
            <a:off x="412521" y="3325579"/>
            <a:ext cx="464040" cy="396360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2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3" name="CustomShape 25">
            <a:hlinkClick r:id="" action="ppaction://noaction">
              <a:snd r:embed="rId13" name="T1_W1F_5.5.wav"/>
            </a:hlinkClick>
            <a:extLst>
              <a:ext uri="{FF2B5EF4-FFF2-40B4-BE49-F238E27FC236}">
                <a16:creationId xmlns:a16="http://schemas.microsoft.com/office/drawing/2014/main" id="{FC1F46AD-7A4D-C5E4-0D49-4D815BA43640}"/>
              </a:ext>
            </a:extLst>
          </p:cNvPr>
          <p:cNvSpPr/>
          <p:nvPr/>
        </p:nvSpPr>
        <p:spPr>
          <a:xfrm>
            <a:off x="412521" y="3792139"/>
            <a:ext cx="464040" cy="396360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3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4" name="CustomShape 26">
            <a:hlinkClick r:id="" action="ppaction://noaction">
              <a:snd r:embed="rId14" name="T1_W1F_5.6.wav"/>
            </a:hlinkClick>
            <a:extLst>
              <a:ext uri="{FF2B5EF4-FFF2-40B4-BE49-F238E27FC236}">
                <a16:creationId xmlns:a16="http://schemas.microsoft.com/office/drawing/2014/main" id="{C7C3FEC1-5AED-3D23-A5A2-3E583F06C200}"/>
              </a:ext>
            </a:extLst>
          </p:cNvPr>
          <p:cNvSpPr/>
          <p:nvPr/>
        </p:nvSpPr>
        <p:spPr>
          <a:xfrm>
            <a:off x="412521" y="4297579"/>
            <a:ext cx="464040" cy="396360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4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5" name="CustomShape 27">
            <a:hlinkClick r:id="" action="ppaction://noaction">
              <a:snd r:embed="rId15" name="T1_W1F_5.7.wav"/>
            </a:hlinkClick>
            <a:extLst>
              <a:ext uri="{FF2B5EF4-FFF2-40B4-BE49-F238E27FC236}">
                <a16:creationId xmlns:a16="http://schemas.microsoft.com/office/drawing/2014/main" id="{04208EF7-26E9-22CC-3F51-58C6ED4C6E09}"/>
              </a:ext>
            </a:extLst>
          </p:cNvPr>
          <p:cNvSpPr/>
          <p:nvPr/>
        </p:nvSpPr>
        <p:spPr>
          <a:xfrm>
            <a:off x="416841" y="4789699"/>
            <a:ext cx="464040" cy="396360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5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6" name="CustomShape 28">
            <a:hlinkClick r:id="" action="ppaction://noaction">
              <a:snd r:embed="rId16" name="T1_W1F_5.8.wav"/>
            </a:hlinkClick>
            <a:extLst>
              <a:ext uri="{FF2B5EF4-FFF2-40B4-BE49-F238E27FC236}">
                <a16:creationId xmlns:a16="http://schemas.microsoft.com/office/drawing/2014/main" id="{AF6FAAF3-BB21-1DC8-7310-4B84D462F6D5}"/>
              </a:ext>
            </a:extLst>
          </p:cNvPr>
          <p:cNvSpPr/>
          <p:nvPr/>
        </p:nvSpPr>
        <p:spPr>
          <a:xfrm>
            <a:off x="412521" y="5232859"/>
            <a:ext cx="464040" cy="396360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6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E2A0FD1-9EA1-F6D8-E262-AD7BEE6EBB9D}"/>
              </a:ext>
            </a:extLst>
          </p:cNvPr>
          <p:cNvSpPr txBox="1"/>
          <p:nvPr/>
        </p:nvSpPr>
        <p:spPr>
          <a:xfrm>
            <a:off x="1308215" y="5143873"/>
            <a:ext cx="4796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Century Gothic" panose="020B0502020202020204" pitchFamily="34" charset="0"/>
              </a:rPr>
              <a:t>A</a:t>
            </a:r>
            <a:endParaRPr lang="en-GB" sz="3600" b="1" dirty="0">
              <a:latin typeface="Century Gothic" panose="020B0502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431C7F4-B191-9102-97DE-ABE92C2F7E59}"/>
              </a:ext>
            </a:extLst>
          </p:cNvPr>
          <p:cNvSpPr txBox="1"/>
          <p:nvPr/>
        </p:nvSpPr>
        <p:spPr>
          <a:xfrm>
            <a:off x="1353433" y="4617034"/>
            <a:ext cx="4796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Century Gothic" panose="020B0502020202020204" pitchFamily="34" charset="0"/>
              </a:rPr>
              <a:t>B</a:t>
            </a:r>
            <a:endParaRPr lang="en-GB" sz="3600" b="1" dirty="0">
              <a:latin typeface="Century Gothic" panose="020B0502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100FFD8-8DE8-57AE-772D-128A349D3C23}"/>
              </a:ext>
            </a:extLst>
          </p:cNvPr>
          <p:cNvSpPr txBox="1"/>
          <p:nvPr/>
        </p:nvSpPr>
        <p:spPr>
          <a:xfrm>
            <a:off x="2878052" y="3455724"/>
            <a:ext cx="411154" cy="6422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Century Gothic" panose="020B0502020202020204" pitchFamily="34" charset="0"/>
              </a:rPr>
              <a:t>C</a:t>
            </a:r>
            <a:endParaRPr lang="en-GB" sz="3600" b="1" dirty="0">
              <a:latin typeface="Century Gothic" panose="020B0502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4535B64-0734-7DA2-0705-1E385AE8CB4A}"/>
              </a:ext>
            </a:extLst>
          </p:cNvPr>
          <p:cNvSpPr txBox="1"/>
          <p:nvPr/>
        </p:nvSpPr>
        <p:spPr>
          <a:xfrm>
            <a:off x="1352119" y="2721433"/>
            <a:ext cx="4796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Century Gothic" panose="020B0502020202020204" pitchFamily="34" charset="0"/>
              </a:rPr>
              <a:t>D</a:t>
            </a:r>
            <a:endParaRPr lang="en-GB" sz="3600" b="1" dirty="0">
              <a:latin typeface="Century Gothic" panose="020B0502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A54749A-728C-ACC2-F786-7047DA707949}"/>
              </a:ext>
            </a:extLst>
          </p:cNvPr>
          <p:cNvSpPr txBox="1"/>
          <p:nvPr/>
        </p:nvSpPr>
        <p:spPr>
          <a:xfrm>
            <a:off x="9212398" y="3474433"/>
            <a:ext cx="4796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Century Gothic" panose="020B0502020202020204" pitchFamily="34" charset="0"/>
              </a:rPr>
              <a:t>E</a:t>
            </a:r>
            <a:endParaRPr lang="en-GB" sz="3600" b="1" dirty="0">
              <a:latin typeface="Century Gothic" panose="020B0502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B987916-7A5A-896C-E3B8-684D013D5AD1}"/>
              </a:ext>
            </a:extLst>
          </p:cNvPr>
          <p:cNvSpPr txBox="1"/>
          <p:nvPr/>
        </p:nvSpPr>
        <p:spPr>
          <a:xfrm>
            <a:off x="1397789" y="3200593"/>
            <a:ext cx="4796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Century Gothic" panose="020B0502020202020204" pitchFamily="34" charset="0"/>
              </a:rPr>
              <a:t>F</a:t>
            </a:r>
            <a:endParaRPr lang="en-GB" sz="3600" b="1" dirty="0">
              <a:latin typeface="Century Gothic" panose="020B0502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5385760-3FFE-DF55-80F3-89CE10E21A8D}"/>
              </a:ext>
            </a:extLst>
          </p:cNvPr>
          <p:cNvSpPr txBox="1"/>
          <p:nvPr/>
        </p:nvSpPr>
        <p:spPr>
          <a:xfrm>
            <a:off x="1280812" y="4143367"/>
            <a:ext cx="4796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Century Gothic" panose="020B0502020202020204" pitchFamily="34" charset="0"/>
              </a:rPr>
              <a:t>G</a:t>
            </a:r>
            <a:endParaRPr lang="en-GB" sz="3600" b="1" dirty="0">
              <a:latin typeface="Century Gothic" panose="020B0502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CC16635-9702-6A5E-258B-FD3125203936}"/>
              </a:ext>
            </a:extLst>
          </p:cNvPr>
          <p:cNvSpPr txBox="1"/>
          <p:nvPr/>
        </p:nvSpPr>
        <p:spPr>
          <a:xfrm>
            <a:off x="1352119" y="3721939"/>
            <a:ext cx="4796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Century Gothic" panose="020B0502020202020204" pitchFamily="34" charset="0"/>
              </a:rPr>
              <a:t>H</a:t>
            </a:r>
            <a:endParaRPr lang="en-GB" sz="3600" b="1" dirty="0">
              <a:latin typeface="Century Gothic" panose="020B0502020202020204" pitchFamily="34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0A06121-A2CE-9F3B-D807-6A341F04C3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3990" y="1894095"/>
            <a:ext cx="1054387" cy="806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4">
            <a:extLst>
              <a:ext uri="{FF2B5EF4-FFF2-40B4-BE49-F238E27FC236}">
                <a16:creationId xmlns:a16="http://schemas.microsoft.com/office/drawing/2014/main" id="{B90AF050-62CF-D605-8969-E6FF6FAA243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96571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89C3D71-CEF4-1EAA-1181-CD045D910CFD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394663" y="1829518"/>
            <a:ext cx="1268230" cy="891915"/>
          </a:xfrm>
          <a:prstGeom prst="rect">
            <a:avLst/>
          </a:prstGeom>
        </p:spPr>
      </p:pic>
      <p:sp>
        <p:nvSpPr>
          <p:cNvPr id="7" name="AutoShape 6">
            <a:extLst>
              <a:ext uri="{FF2B5EF4-FFF2-40B4-BE49-F238E27FC236}">
                <a16:creationId xmlns:a16="http://schemas.microsoft.com/office/drawing/2014/main" id="{A1E4D7C6-819A-612A-BBA2-9BBAAF00168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411811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31" name="Picture 30" descr="A picture containing clipart&#10;&#10;Description automatically generated">
            <a:extLst>
              <a:ext uri="{FF2B5EF4-FFF2-40B4-BE49-F238E27FC236}">
                <a16:creationId xmlns:a16="http://schemas.microsoft.com/office/drawing/2014/main" id="{900B7F07-2E80-65B9-DC8E-79343241C3FE}"/>
              </a:ext>
            </a:extLst>
          </p:cNvPr>
          <p:cNvPicPr>
            <a:picLocks noChangeAspect="1"/>
          </p:cNvPicPr>
          <p:nvPr/>
        </p:nvPicPr>
        <p:blipFill>
          <a:blip r:embed="rId19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940" y="3340153"/>
            <a:ext cx="1177215" cy="827414"/>
          </a:xfrm>
          <a:prstGeom prst="rect">
            <a:avLst/>
          </a:prstGeom>
        </p:spPr>
      </p:pic>
      <p:sp>
        <p:nvSpPr>
          <p:cNvPr id="28" name="AutoShape 8">
            <a:extLst>
              <a:ext uri="{FF2B5EF4-FFF2-40B4-BE49-F238E27FC236}">
                <a16:creationId xmlns:a16="http://schemas.microsoft.com/office/drawing/2014/main" id="{B0123E26-0A12-5147-7092-FD4B0AC9C5E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48400" y="427051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36" name="Google Shape;180;p8">
            <a:extLst>
              <a:ext uri="{FF2B5EF4-FFF2-40B4-BE49-F238E27FC236}">
                <a16:creationId xmlns:a16="http://schemas.microsoft.com/office/drawing/2014/main" id="{6DDDC046-CA12-BED2-8223-FFBAFEBB9899}"/>
              </a:ext>
            </a:extLst>
          </p:cNvPr>
          <p:cNvPicPr/>
          <p:nvPr/>
        </p:nvPicPr>
        <p:blipFill>
          <a:blip r:embed="rId20"/>
          <a:stretch/>
        </p:blipFill>
        <p:spPr>
          <a:xfrm>
            <a:off x="3468354" y="3397806"/>
            <a:ext cx="343455" cy="758755"/>
          </a:xfrm>
          <a:prstGeom prst="rect">
            <a:avLst/>
          </a:prstGeom>
          <a:ln>
            <a:noFill/>
          </a:ln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CB1B27E4-8B07-FE73-F29B-1900C9D03A20}"/>
              </a:ext>
            </a:extLst>
          </p:cNvPr>
          <p:cNvSpPr txBox="1"/>
          <p:nvPr/>
        </p:nvSpPr>
        <p:spPr>
          <a:xfrm>
            <a:off x="1373306" y="2868955"/>
            <a:ext cx="479685" cy="38448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A091EC49-5639-D881-8064-46CEF74E4082}"/>
              </a:ext>
            </a:extLst>
          </p:cNvPr>
          <p:cNvSpPr txBox="1"/>
          <p:nvPr/>
        </p:nvSpPr>
        <p:spPr>
          <a:xfrm>
            <a:off x="2904546" y="1997816"/>
            <a:ext cx="4796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Century Gothic" panose="020B0502020202020204" pitchFamily="34" charset="0"/>
              </a:rPr>
              <a:t>A</a:t>
            </a:r>
            <a:endParaRPr lang="en-GB" sz="3600" b="1" dirty="0">
              <a:latin typeface="Century Gothic" panose="020B0502020202020204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DC7F0030-75C5-E026-AAFA-B1875561E11F}"/>
              </a:ext>
            </a:extLst>
          </p:cNvPr>
          <p:cNvSpPr txBox="1"/>
          <p:nvPr/>
        </p:nvSpPr>
        <p:spPr>
          <a:xfrm>
            <a:off x="6465162" y="1983107"/>
            <a:ext cx="4796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Century Gothic" panose="020B0502020202020204" pitchFamily="34" charset="0"/>
              </a:rPr>
              <a:t>B</a:t>
            </a:r>
            <a:endParaRPr lang="en-GB" sz="3600" b="1" dirty="0">
              <a:latin typeface="Century Gothic" panose="020B0502020202020204" pitchFamily="34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8E92B305-E801-9E04-7D7D-C90232FA7128}"/>
              </a:ext>
            </a:extLst>
          </p:cNvPr>
          <p:cNvSpPr txBox="1"/>
          <p:nvPr/>
        </p:nvSpPr>
        <p:spPr>
          <a:xfrm>
            <a:off x="5899879" y="3451620"/>
            <a:ext cx="4796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Century Gothic" panose="020B0502020202020204" pitchFamily="34" charset="0"/>
              </a:rPr>
              <a:t>D</a:t>
            </a:r>
            <a:endParaRPr lang="en-GB" sz="3600" b="1" dirty="0">
              <a:latin typeface="Century Gothic" panose="020B0502020202020204" pitchFamily="34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967D11A1-5FB2-8333-41E7-252319A7A4E8}"/>
              </a:ext>
            </a:extLst>
          </p:cNvPr>
          <p:cNvSpPr txBox="1"/>
          <p:nvPr/>
        </p:nvSpPr>
        <p:spPr>
          <a:xfrm>
            <a:off x="2988004" y="4762388"/>
            <a:ext cx="4796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Century Gothic" panose="020B0502020202020204" pitchFamily="34" charset="0"/>
              </a:rPr>
              <a:t>F</a:t>
            </a:r>
            <a:endParaRPr lang="en-GB" sz="3600" b="1" dirty="0">
              <a:latin typeface="Century Gothic" panose="020B0502020202020204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A05B0C47-1A8F-BF04-247A-5F0E7A0C62AD}"/>
              </a:ext>
            </a:extLst>
          </p:cNvPr>
          <p:cNvSpPr txBox="1"/>
          <p:nvPr/>
        </p:nvSpPr>
        <p:spPr>
          <a:xfrm>
            <a:off x="6378127" y="4779696"/>
            <a:ext cx="4796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Century Gothic" panose="020B0502020202020204" pitchFamily="34" charset="0"/>
              </a:rPr>
              <a:t>G</a:t>
            </a:r>
            <a:endParaRPr lang="en-GB" sz="3600" b="1" dirty="0">
              <a:latin typeface="Century Gothic" panose="020B0502020202020204" pitchFamily="34" charset="0"/>
            </a:endParaRPr>
          </a:p>
        </p:txBody>
      </p:sp>
      <p:pic>
        <p:nvPicPr>
          <p:cNvPr id="47" name="Google Shape;180;p8">
            <a:extLst>
              <a:ext uri="{FF2B5EF4-FFF2-40B4-BE49-F238E27FC236}">
                <a16:creationId xmlns:a16="http://schemas.microsoft.com/office/drawing/2014/main" id="{E14FAD3D-6E71-6141-0047-AEC0CC64467E}"/>
              </a:ext>
            </a:extLst>
          </p:cNvPr>
          <p:cNvPicPr/>
          <p:nvPr/>
        </p:nvPicPr>
        <p:blipFill>
          <a:blip r:embed="rId20"/>
          <a:stretch/>
        </p:blipFill>
        <p:spPr>
          <a:xfrm>
            <a:off x="6966780" y="4745537"/>
            <a:ext cx="343455" cy="758755"/>
          </a:xfrm>
          <a:prstGeom prst="rect">
            <a:avLst/>
          </a:prstGeom>
          <a:ln>
            <a:noFill/>
          </a:ln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4527282B-A8B6-F983-73BE-8C6BFF8D1075}"/>
              </a:ext>
            </a:extLst>
          </p:cNvPr>
          <p:cNvSpPr txBox="1"/>
          <p:nvPr/>
        </p:nvSpPr>
        <p:spPr>
          <a:xfrm>
            <a:off x="9302541" y="4940199"/>
            <a:ext cx="4796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Century Gothic" panose="020B0502020202020204" pitchFamily="34" charset="0"/>
              </a:rPr>
              <a:t>H</a:t>
            </a:r>
            <a:endParaRPr lang="en-GB" sz="3600" b="1" dirty="0">
              <a:latin typeface="Century Gothic" panose="020B0502020202020204" pitchFamily="34" charset="0"/>
            </a:endParaRPr>
          </a:p>
        </p:txBody>
      </p:sp>
      <p:pic>
        <p:nvPicPr>
          <p:cNvPr id="50" name="Picture 2">
            <a:extLst>
              <a:ext uri="{FF2B5EF4-FFF2-40B4-BE49-F238E27FC236}">
                <a16:creationId xmlns:a16="http://schemas.microsoft.com/office/drawing/2014/main" id="{3F8FC8ED-1E1F-0615-5A6B-C4D657395C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5566" y="4792379"/>
            <a:ext cx="1005460" cy="769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43701795-181E-10BD-F423-92D8ECF28C3D}"/>
              </a:ext>
            </a:extLst>
          </p:cNvPr>
          <p:cNvSpPr txBox="1"/>
          <p:nvPr/>
        </p:nvSpPr>
        <p:spPr>
          <a:xfrm>
            <a:off x="1430761" y="3355727"/>
            <a:ext cx="523653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sz="2000" dirty="0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1F946DD6-EDBD-81CB-8AF0-C41C21A24533}"/>
              </a:ext>
            </a:extLst>
          </p:cNvPr>
          <p:cNvSpPr txBox="1"/>
          <p:nvPr/>
        </p:nvSpPr>
        <p:spPr>
          <a:xfrm>
            <a:off x="1341196" y="3811156"/>
            <a:ext cx="446334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sz="2000" dirty="0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C41D293D-6A98-F130-B6C5-98E41EE91670}"/>
              </a:ext>
            </a:extLst>
          </p:cNvPr>
          <p:cNvSpPr txBox="1"/>
          <p:nvPr/>
        </p:nvSpPr>
        <p:spPr>
          <a:xfrm>
            <a:off x="1327714" y="4277438"/>
            <a:ext cx="479685" cy="38448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39E4FAC7-8CF3-1711-CED3-30CC5C43084E}"/>
              </a:ext>
            </a:extLst>
          </p:cNvPr>
          <p:cNvSpPr txBox="1"/>
          <p:nvPr/>
        </p:nvSpPr>
        <p:spPr>
          <a:xfrm>
            <a:off x="1356189" y="4747954"/>
            <a:ext cx="479685" cy="38448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BCB39A51-1B36-B390-4F23-5A5D285D56CB}"/>
              </a:ext>
            </a:extLst>
          </p:cNvPr>
          <p:cNvSpPr txBox="1"/>
          <p:nvPr/>
        </p:nvSpPr>
        <p:spPr>
          <a:xfrm>
            <a:off x="1341196" y="5272403"/>
            <a:ext cx="479685" cy="38448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pic>
        <p:nvPicPr>
          <p:cNvPr id="56" name="Graphic 55" descr="Teacher">
            <a:extLst>
              <a:ext uri="{FF2B5EF4-FFF2-40B4-BE49-F238E27FC236}">
                <a16:creationId xmlns:a16="http://schemas.microsoft.com/office/drawing/2014/main" id="{2BC9D181-AEE2-4685-A80D-FC879FB5BE30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334035" y="546910"/>
            <a:ext cx="914400" cy="914400"/>
          </a:xfrm>
          <a:prstGeom prst="rect">
            <a:avLst/>
          </a:prstGeom>
        </p:spPr>
      </p:pic>
      <p:sp>
        <p:nvSpPr>
          <p:cNvPr id="57" name="Speech Bubble: Rectangle with Corners Rounded 56">
            <a:hlinkClick r:id="" action="ppaction://noaction">
              <a:snd r:embed="rId23" name="T3_W1F_5.1.wav"/>
            </a:hlinkClick>
            <a:extLst>
              <a:ext uri="{FF2B5EF4-FFF2-40B4-BE49-F238E27FC236}">
                <a16:creationId xmlns:a16="http://schemas.microsoft.com/office/drawing/2014/main" id="{F9F3D742-B98F-4434-B3F1-0C019504F824}"/>
              </a:ext>
            </a:extLst>
          </p:cNvPr>
          <p:cNvSpPr/>
          <p:nvPr/>
        </p:nvSpPr>
        <p:spPr>
          <a:xfrm>
            <a:off x="1249951" y="683788"/>
            <a:ext cx="2810719" cy="517320"/>
          </a:xfrm>
          <a:prstGeom prst="wedgeRoundRectCallout">
            <a:avLst>
              <a:gd name="adj1" fmla="val -60537"/>
              <a:gd name="adj2" fmla="val 10200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58" name="CustomShape 7">
            <a:hlinkClick r:id="" action="ppaction://noaction">
              <a:snd r:embed="rId23" name="T3_W1F_5.1.wav"/>
            </a:hlinkClick>
            <a:extLst>
              <a:ext uri="{FF2B5EF4-FFF2-40B4-BE49-F238E27FC236}">
                <a16:creationId xmlns:a16="http://schemas.microsoft.com/office/drawing/2014/main" id="{37B9BD7C-4BF4-44A0-8E1D-141ABFBE00B2}"/>
              </a:ext>
            </a:extLst>
          </p:cNvPr>
          <p:cNvSpPr/>
          <p:nvPr/>
        </p:nvSpPr>
        <p:spPr>
          <a:xfrm>
            <a:off x="1219364" y="719162"/>
            <a:ext cx="3098019" cy="456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lvl="0">
              <a:defRPr/>
            </a:pPr>
            <a:r>
              <a:rPr lang="en-GB" sz="2400" b="1" kern="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Hör</a:t>
            </a:r>
            <a:r>
              <a:rPr lang="en-GB" sz="2400" b="1" kern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2400" b="1" kern="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zu</a:t>
            </a:r>
            <a:r>
              <a:rPr lang="en-GB" sz="2400" b="1" kern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</a:t>
            </a:r>
            <a:r>
              <a:rPr lang="en-GB" sz="2400" b="1" kern="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Wer</a:t>
            </a:r>
            <a:r>
              <a:rPr lang="en-GB" sz="2400" b="1" kern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2400" b="1" kern="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ist</a:t>
            </a:r>
            <a:r>
              <a:rPr lang="en-GB" sz="2400" b="1" kern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wo?</a:t>
            </a:r>
            <a:endParaRPr kumimoji="0" lang="en-GB" sz="2400" b="1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4" name="Google Shape;167;p2">
            <a:extLst>
              <a:ext uri="{FF2B5EF4-FFF2-40B4-BE49-F238E27FC236}">
                <a16:creationId xmlns:a16="http://schemas.microsoft.com/office/drawing/2014/main" id="{54994F93-5B60-148F-F07D-C6799BC898E1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2E51D2A-DC31-717A-2835-2E355609008F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7453512" y="4719228"/>
            <a:ext cx="901186" cy="84345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5C5037A-5957-6EC7-B4D0-95E1FF4BC846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7148437" y="3329482"/>
            <a:ext cx="1197162" cy="769738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9C4D8EEC-7D10-A33B-95B4-E88EC7126CC9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4602597" y="4810353"/>
            <a:ext cx="1383288" cy="691644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8CC99B0A-FA04-4C51-9946-DFEA76D40F9B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4602597" y="1890606"/>
            <a:ext cx="1197162" cy="769738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25AA42BA-440F-4E02-9D9E-B02052C691C0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8055630" y="1829518"/>
            <a:ext cx="901186" cy="843454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7E64C0C7-73D6-46B0-91DC-05ECFFDE0A22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97455" y="4682373"/>
            <a:ext cx="1268230" cy="891915"/>
          </a:xfrm>
          <a:prstGeom prst="rect">
            <a:avLst/>
          </a:prstGeom>
        </p:spPr>
      </p:pic>
      <p:pic>
        <p:nvPicPr>
          <p:cNvPr id="70" name="Picture 69" descr="A picture containing clipart&#10;&#10;Description automatically generated">
            <a:extLst>
              <a:ext uri="{FF2B5EF4-FFF2-40B4-BE49-F238E27FC236}">
                <a16:creationId xmlns:a16="http://schemas.microsoft.com/office/drawing/2014/main" id="{96C94DFC-5BA8-462F-9492-B8DF09850AA3}"/>
              </a:ext>
            </a:extLst>
          </p:cNvPr>
          <p:cNvPicPr>
            <a:picLocks noChangeAspect="1"/>
          </p:cNvPicPr>
          <p:nvPr/>
        </p:nvPicPr>
        <p:blipFill>
          <a:blip r:embed="rId19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3538" y="3300644"/>
            <a:ext cx="1177215" cy="827414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B2EA9BC9-2460-4C51-81EB-C9BF412F51E1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10648893" y="3348585"/>
            <a:ext cx="1383288" cy="691644"/>
          </a:xfrm>
          <a:prstGeom prst="rect">
            <a:avLst/>
          </a:prstGeom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id="{32CC35F2-AD7B-48EC-84FC-58F5E902C7F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89492" y="3389780"/>
            <a:ext cx="1637731" cy="818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570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3_W1F_5.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3_W1F_5.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3_W1F_5.1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3_W1F_5.1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3_W1F_5.1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3_W1F_5.1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51" grpId="0" animBg="1"/>
      <p:bldP spid="52" grpId="0" animBg="1"/>
      <p:bldP spid="53" grpId="0" animBg="1"/>
      <p:bldP spid="54" grpId="0" animBg="1"/>
      <p:bldP spid="5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3F196B2-4870-C09B-1E37-4840119301D5}"/>
              </a:ext>
            </a:extLst>
          </p:cNvPr>
          <p:cNvSpPr txBox="1"/>
          <p:nvPr/>
        </p:nvSpPr>
        <p:spPr>
          <a:xfrm>
            <a:off x="8058554" y="3900554"/>
            <a:ext cx="3998037" cy="2585323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Österreich</a:t>
            </a:r>
            <a:r>
              <a:rPr lang="en-US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</a:p>
          <a:p>
            <a:endParaRPr lang="en-GB" dirty="0">
              <a:latin typeface="Century Gothic" panose="020B0502020202020204" pitchFamily="34" charset="0"/>
            </a:endParaRPr>
          </a:p>
          <a:p>
            <a:endParaRPr lang="en-GB" dirty="0">
              <a:latin typeface="Century Gothic" panose="020B0502020202020204" pitchFamily="34" charset="0"/>
            </a:endParaRPr>
          </a:p>
          <a:p>
            <a:endParaRPr lang="en-GB" dirty="0">
              <a:latin typeface="Century Gothic" panose="020B0502020202020204" pitchFamily="34" charset="0"/>
            </a:endParaRPr>
          </a:p>
          <a:p>
            <a:endParaRPr lang="en-GB" dirty="0">
              <a:latin typeface="Century Gothic" panose="020B0502020202020204" pitchFamily="34" charset="0"/>
            </a:endParaRPr>
          </a:p>
          <a:p>
            <a:endParaRPr lang="en-GB" dirty="0">
              <a:latin typeface="Century Gothic" panose="020B0502020202020204" pitchFamily="34" charset="0"/>
            </a:endParaRPr>
          </a:p>
          <a:p>
            <a:endParaRPr lang="en-GB" dirty="0">
              <a:latin typeface="Century Gothic" panose="020B0502020202020204" pitchFamily="34" charset="0"/>
            </a:endParaRPr>
          </a:p>
          <a:p>
            <a:endParaRPr lang="en-GB" dirty="0">
              <a:latin typeface="Century Gothic" panose="020B0502020202020204" pitchFamily="34" charset="0"/>
            </a:endParaRPr>
          </a:p>
          <a:p>
            <a:pPr algn="ctr"/>
            <a:endParaRPr lang="en-GB" dirty="0">
              <a:latin typeface="Century Gothic" panose="020B0502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4F9669F-EBAC-DF17-A830-A09F1865CFAD}"/>
              </a:ext>
            </a:extLst>
          </p:cNvPr>
          <p:cNvSpPr txBox="1"/>
          <p:nvPr/>
        </p:nvSpPr>
        <p:spPr>
          <a:xfrm>
            <a:off x="8055100" y="1245884"/>
            <a:ext cx="3998037" cy="2585323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Century Gothic" panose="020B0502020202020204" pitchFamily="34" charset="0"/>
              </a:rPr>
              <a:t>die Schweiz</a:t>
            </a:r>
          </a:p>
          <a:p>
            <a:endParaRPr lang="en-GB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endParaRPr lang="en-GB" dirty="0">
              <a:latin typeface="Century Gothic" panose="020B0502020202020204" pitchFamily="34" charset="0"/>
            </a:endParaRPr>
          </a:p>
          <a:p>
            <a:endParaRPr lang="en-GB" dirty="0">
              <a:latin typeface="Century Gothic" panose="020B0502020202020204" pitchFamily="34" charset="0"/>
            </a:endParaRPr>
          </a:p>
          <a:p>
            <a:endParaRPr lang="en-GB" dirty="0">
              <a:latin typeface="Century Gothic" panose="020B0502020202020204" pitchFamily="34" charset="0"/>
            </a:endParaRPr>
          </a:p>
          <a:p>
            <a:endParaRPr lang="en-GB" dirty="0">
              <a:latin typeface="Century Gothic" panose="020B0502020202020204" pitchFamily="34" charset="0"/>
            </a:endParaRPr>
          </a:p>
          <a:p>
            <a:endParaRPr lang="en-GB" dirty="0">
              <a:latin typeface="Century Gothic" panose="020B0502020202020204" pitchFamily="34" charset="0"/>
            </a:endParaRPr>
          </a:p>
          <a:p>
            <a:endParaRPr lang="en-GB" dirty="0">
              <a:latin typeface="Century Gothic" panose="020B0502020202020204" pitchFamily="34" charset="0"/>
            </a:endParaRPr>
          </a:p>
          <a:p>
            <a:pPr algn="ctr"/>
            <a:endParaRPr lang="en-GB" dirty="0">
              <a:latin typeface="Century Gothic" panose="020B0502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5BF5E2C-60B3-497E-BC09-E0A27713E5AE}"/>
              </a:ext>
            </a:extLst>
          </p:cNvPr>
          <p:cNvSpPr txBox="1"/>
          <p:nvPr/>
        </p:nvSpPr>
        <p:spPr>
          <a:xfrm>
            <a:off x="3087757" y="70955"/>
            <a:ext cx="1062704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28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Wie finden Lias und Ronja das Land?</a:t>
            </a:r>
            <a:r>
              <a:rPr lang="es-AR" sz="28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endParaRPr kumimoji="0" lang="es-AR" sz="280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E031832-ABD9-475E-93D8-98F704ADE5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725" y="144150"/>
            <a:ext cx="2869907" cy="523220"/>
          </a:xfrm>
        </p:spPr>
        <p:txBody>
          <a:bodyPr>
            <a:noAutofit/>
          </a:bodyPr>
          <a:lstStyle/>
          <a:p>
            <a:r>
              <a:rPr lang="es-AR" sz="3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</a:t>
            </a:r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up 3</a:t>
            </a:r>
            <a:endParaRPr lang="en-GB" sz="3200" dirty="0"/>
          </a:p>
        </p:txBody>
      </p:sp>
      <p:sp>
        <p:nvSpPr>
          <p:cNvPr id="12" name="Title 2">
            <a:extLst>
              <a:ext uri="{FF2B5EF4-FFF2-40B4-BE49-F238E27FC236}">
                <a16:creationId xmlns:a16="http://schemas.microsoft.com/office/drawing/2014/main" id="{BF54BBE6-9901-4675-B711-7113C449F316}"/>
              </a:ext>
            </a:extLst>
          </p:cNvPr>
          <p:cNvSpPr txBox="1">
            <a:spLocks/>
          </p:cNvSpPr>
          <p:nvPr/>
        </p:nvSpPr>
        <p:spPr>
          <a:xfrm>
            <a:off x="11261366" y="796481"/>
            <a:ext cx="766122" cy="374973"/>
          </a:xfrm>
          <a:prstGeom prst="rect">
            <a:avLst/>
          </a:prstGeom>
          <a:solidFill>
            <a:srgbClr val="2E94AF"/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lesen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3DEB290D-C7BE-4CFF-AEFC-F66F3EE31C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4142" y="61136"/>
            <a:ext cx="1127858" cy="82912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7EA35EE-1EF9-64C5-2CC7-255CA27A425D}"/>
              </a:ext>
            </a:extLst>
          </p:cNvPr>
          <p:cNvSpPr txBox="1"/>
          <p:nvPr/>
        </p:nvSpPr>
        <p:spPr>
          <a:xfrm>
            <a:off x="1" y="6461998"/>
            <a:ext cx="2714624" cy="40011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korregiere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- correct</a:t>
            </a:r>
          </a:p>
        </p:txBody>
      </p:sp>
      <p:sp>
        <p:nvSpPr>
          <p:cNvPr id="11" name="Google Shape;154;p2">
            <a:extLst>
              <a:ext uri="{FF2B5EF4-FFF2-40B4-BE49-F238E27FC236}">
                <a16:creationId xmlns:a16="http://schemas.microsoft.com/office/drawing/2014/main" id="{7ED01C7C-6D98-3B74-C30F-16F9B7A55DB6}"/>
              </a:ext>
            </a:extLst>
          </p:cNvPr>
          <p:cNvSpPr txBox="1"/>
          <p:nvPr/>
        </p:nvSpPr>
        <p:spPr>
          <a:xfrm>
            <a:off x="8125578" y="3250751"/>
            <a:ext cx="3185147" cy="46162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quiet, calm in July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154;p2">
            <a:extLst>
              <a:ext uri="{FF2B5EF4-FFF2-40B4-BE49-F238E27FC236}">
                <a16:creationId xmlns:a16="http://schemas.microsoft.com/office/drawing/2014/main" id="{086C8BB4-69B4-F4CB-6BAD-CAD35099D559}"/>
              </a:ext>
            </a:extLst>
          </p:cNvPr>
          <p:cNvSpPr txBox="1"/>
          <p:nvPr/>
        </p:nvSpPr>
        <p:spPr>
          <a:xfrm>
            <a:off x="8125578" y="5937926"/>
            <a:ext cx="2877660" cy="46162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beautiful parks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Google Shape;154;p2">
            <a:extLst>
              <a:ext uri="{FF2B5EF4-FFF2-40B4-BE49-F238E27FC236}">
                <a16:creationId xmlns:a16="http://schemas.microsoft.com/office/drawing/2014/main" id="{DE3D047B-6CDC-97BE-E282-870FCFD97529}"/>
              </a:ext>
            </a:extLst>
          </p:cNvPr>
          <p:cNvSpPr txBox="1"/>
          <p:nvPr/>
        </p:nvSpPr>
        <p:spPr>
          <a:xfrm>
            <a:off x="8130497" y="5244141"/>
            <a:ext cx="3880635" cy="46162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not tired here in January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" name="Google Shape;154;p2">
            <a:extLst>
              <a:ext uri="{FF2B5EF4-FFF2-40B4-BE49-F238E27FC236}">
                <a16:creationId xmlns:a16="http://schemas.microsoft.com/office/drawing/2014/main" id="{FF48B1B6-AE6B-A86F-464C-C33899CE3305}"/>
              </a:ext>
            </a:extLst>
          </p:cNvPr>
          <p:cNvSpPr txBox="1"/>
          <p:nvPr/>
        </p:nvSpPr>
        <p:spPr>
          <a:xfrm>
            <a:off x="8125578" y="2517393"/>
            <a:ext cx="2016702" cy="46162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Biel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is here 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" name="Google Shape;154;p2">
            <a:extLst>
              <a:ext uri="{FF2B5EF4-FFF2-40B4-BE49-F238E27FC236}">
                <a16:creationId xmlns:a16="http://schemas.microsoft.com/office/drawing/2014/main" id="{AB514F29-97EB-7C0F-673C-2210BEDE5AC5}"/>
              </a:ext>
            </a:extLst>
          </p:cNvPr>
          <p:cNvSpPr txBox="1"/>
          <p:nvPr/>
        </p:nvSpPr>
        <p:spPr>
          <a:xfrm>
            <a:off x="8125578" y="4598044"/>
            <a:ext cx="2597011" cy="46162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beautiful in May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23" name="Table 4">
            <a:extLst>
              <a:ext uri="{FF2B5EF4-FFF2-40B4-BE49-F238E27FC236}">
                <a16:creationId xmlns:a16="http://schemas.microsoft.com/office/drawing/2014/main" id="{DFD1F880-55D1-CDAD-61FD-D36B30A5532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96418595"/>
              </p:ext>
            </p:extLst>
          </p:nvPr>
        </p:nvGraphicFramePr>
        <p:xfrm>
          <a:off x="87166" y="1536253"/>
          <a:ext cx="7894455" cy="4817119"/>
        </p:xfrm>
        <a:graphic>
          <a:graphicData uri="http://schemas.openxmlformats.org/drawingml/2006/table">
            <a:tbl>
              <a:tblPr/>
              <a:tblGrid>
                <a:gridCol w="7463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9389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35417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1087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000" b="0" strike="noStrike" spc="-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000" b="1" strike="noStrike" spc="-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Richtig</a:t>
                      </a:r>
                      <a:r>
                        <a:rPr lang="en-US" sz="2000" b="1" strike="noStrike" spc="-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US" sz="2000" b="1" strike="noStrike" spc="-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oder</a:t>
                      </a:r>
                      <a:r>
                        <a:rPr lang="en-US" sz="2000" b="1" strike="noStrike" spc="-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US" sz="2000" b="1" strike="noStrike" spc="-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falsch</a:t>
                      </a:r>
                      <a:r>
                        <a:rPr lang="en-US" sz="2000" b="1" strike="noStrike" spc="-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? </a:t>
                      </a:r>
                      <a:endParaRPr lang="en-GB" sz="2000" b="1" strike="noStrike" spc="-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1" strike="noStrike" spc="-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Schreib</a:t>
                      </a:r>
                      <a:r>
                        <a:rPr lang="en-GB" sz="2000" b="1" strike="noStrike" spc="-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den </a:t>
                      </a:r>
                      <a:r>
                        <a:rPr lang="en-GB" sz="2000" b="1" strike="noStrike" spc="-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Satz</a:t>
                      </a:r>
                      <a:r>
                        <a:rPr lang="en-GB" sz="2000" b="1" strike="noStrike" spc="-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000" b="1" strike="noStrike" spc="-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richtig</a:t>
                      </a:r>
                      <a:r>
                        <a:rPr lang="en-GB" sz="2000" b="1" strike="noStrike" spc="-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!</a:t>
                      </a: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80771333"/>
                  </a:ext>
                </a:extLst>
              </a:tr>
              <a:tr h="61087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000" b="1" strike="noStrike" spc="-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  <a:endParaRPr lang="en-GB" sz="2000" b="1" strike="noStrike" spc="-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000" b="0" strike="noStrike" spc="-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Wir</a:t>
                      </a:r>
                      <a:r>
                        <a:rPr lang="en-US" sz="2000" b="0" strike="noStrike" spc="-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US" sz="2000" b="0" strike="noStrike" spc="-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finden</a:t>
                      </a:r>
                      <a:r>
                        <a:rPr lang="en-US" sz="2000" b="0" strike="noStrike" spc="-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die Schweiz </a:t>
                      </a:r>
                      <a:r>
                        <a:rPr lang="en-US" sz="2000" b="0" strike="noStrike" spc="-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im</a:t>
                      </a:r>
                      <a:r>
                        <a:rPr lang="en-US" sz="2000" b="0" strike="noStrike" spc="-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US" sz="2000" b="0" strike="noStrike" spc="-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Juli</a:t>
                      </a:r>
                      <a:endParaRPr lang="en-US" sz="2000" b="0" strike="noStrike" spc="-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000" b="0" strike="noStrike" spc="-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ruhig</a:t>
                      </a:r>
                      <a:r>
                        <a:rPr lang="en-US" sz="2000" b="0" strike="noStrike" spc="-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  <a:endParaRPr lang="en-GB" sz="2000" b="0" strike="noStrike" spc="-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GB" sz="2000" b="0" strike="noStrike" spc="-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1087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000" b="1" strike="noStrike" spc="-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  <a:endParaRPr lang="en-GB" sz="2000" b="1" strike="noStrike" spc="-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000" b="0" strike="noStrike" spc="-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Wir</a:t>
                      </a:r>
                      <a:r>
                        <a:rPr lang="en-US" sz="2000" b="0" strike="noStrike" spc="-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US" sz="2000" b="0" strike="noStrike" spc="-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finden</a:t>
                      </a:r>
                      <a:r>
                        <a:rPr lang="en-US" sz="2000" b="0" strike="noStrike" spc="-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US" sz="2000" b="0" strike="noStrike" spc="-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Österreich</a:t>
                      </a:r>
                      <a:r>
                        <a:rPr lang="en-US" sz="2000" b="0" strike="noStrike" spc="-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US" sz="2000" b="0" strike="noStrike" spc="-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im</a:t>
                      </a:r>
                      <a:r>
                        <a:rPr lang="en-US" sz="2000" b="0" strike="noStrike" spc="-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US" sz="2000" b="0" strike="noStrike" spc="-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Dezember</a:t>
                      </a:r>
                      <a:r>
                        <a:rPr lang="en-US" sz="2000" b="0" strike="noStrike" spc="-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wunderbar .</a:t>
                      </a:r>
                      <a:endParaRPr lang="en-GB" sz="2000" b="0" strike="noStrike" spc="-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000" b="0" strike="noStrike" spc="-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Wir</a:t>
                      </a:r>
                      <a:r>
                        <a:rPr lang="en-US" sz="2000" b="0" strike="noStrike" spc="-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US" sz="2000" b="0" strike="noStrike" spc="-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finden</a:t>
                      </a:r>
                      <a:r>
                        <a:rPr lang="en-US" sz="2000" b="0" strike="noStrike" spc="-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die Schweiz </a:t>
                      </a:r>
                      <a:r>
                        <a:rPr lang="en-US" sz="2000" b="0" strike="noStrike" spc="-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im</a:t>
                      </a:r>
                      <a:r>
                        <a:rPr lang="en-US" sz="2000" b="0" strike="noStrike" spc="-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US" sz="2000" b="0" strike="noStrike" spc="-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Dezember</a:t>
                      </a:r>
                      <a:r>
                        <a:rPr lang="en-US" sz="2000" b="0" strike="noStrike" spc="-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wunderbar.</a:t>
                      </a:r>
                      <a:endParaRPr lang="en-GB" sz="2000" b="0" strike="noStrike" spc="-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1087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000" b="1" strike="noStrike" spc="-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3</a:t>
                      </a:r>
                      <a:endParaRPr lang="en-GB" sz="2000" b="1" strike="noStrike" spc="-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000" b="0" strike="noStrike" spc="-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Die Parks in der Schweiz </a:t>
                      </a:r>
                      <a:r>
                        <a:rPr lang="en-US" sz="2000" b="0" strike="noStrike" spc="-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sind</a:t>
                      </a:r>
                      <a:r>
                        <a:rPr lang="en-US" sz="2000" b="0" strike="noStrike" spc="-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US" sz="2000" b="0" strike="noStrike" spc="-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schön</a:t>
                      </a:r>
                      <a:r>
                        <a:rPr lang="en-US" sz="2000" b="0" strike="noStrike" spc="-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, </a:t>
                      </a:r>
                      <a:r>
                        <a:rPr lang="en-US" sz="2000" b="0" strike="noStrike" spc="-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nicht</a:t>
                      </a:r>
                      <a:r>
                        <a:rPr lang="en-US" sz="2000" b="0" strike="noStrike" spc="-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US" sz="2000" b="0" strike="noStrike" spc="-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wahr</a:t>
                      </a:r>
                      <a:r>
                        <a:rPr lang="en-US" sz="2000" b="0" strike="noStrike" spc="-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?</a:t>
                      </a:r>
                      <a:endParaRPr lang="en-GB" sz="2000" b="0" strike="noStrike" spc="-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000" b="0" strike="noStrike" spc="-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Die Parks in </a:t>
                      </a:r>
                      <a:r>
                        <a:rPr lang="en-US" sz="2000" b="0" strike="noStrike" spc="-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Österreich</a:t>
                      </a:r>
                      <a:r>
                        <a:rPr lang="en-US" sz="2000" b="0" strike="noStrike" spc="-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US" sz="2000" b="0" strike="noStrike" spc="-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sind</a:t>
                      </a:r>
                      <a:r>
                        <a:rPr lang="en-US" sz="2000" b="0" strike="noStrike" spc="-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US" sz="2000" b="0" strike="noStrike" spc="-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schön</a:t>
                      </a:r>
                      <a:r>
                        <a:rPr lang="en-US" sz="2000" b="0" strike="noStrike" spc="-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, </a:t>
                      </a:r>
                      <a:r>
                        <a:rPr lang="en-US" sz="2000" b="0" strike="noStrike" spc="-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nicht</a:t>
                      </a:r>
                      <a:r>
                        <a:rPr lang="en-US" sz="2000" b="0" strike="noStrike" spc="-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US" sz="2000" b="0" strike="noStrike" spc="-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wahr</a:t>
                      </a:r>
                      <a:r>
                        <a:rPr lang="en-US" sz="2000" b="0" strike="noStrike" spc="-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?</a:t>
                      </a:r>
                      <a:endParaRPr lang="en-GB" sz="2000" b="1" strike="noStrike" spc="-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1087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000" b="1" strike="noStrike" spc="-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4</a:t>
                      </a:r>
                      <a:endParaRPr lang="en-GB" sz="2000" b="1" strike="noStrike" spc="-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000" b="0" strike="noStrike" spc="-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Nein</a:t>
                      </a:r>
                      <a:r>
                        <a:rPr lang="en-US" sz="2000" b="0" strike="noStrike" spc="-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, in </a:t>
                      </a:r>
                      <a:r>
                        <a:rPr lang="en-US" sz="2000" b="0" strike="noStrike" spc="-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Österreich</a:t>
                      </a:r>
                      <a:r>
                        <a:rPr lang="en-US" sz="2000" b="0" strike="noStrike" spc="-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US" sz="2000" b="0" strike="noStrike" spc="-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im</a:t>
                      </a:r>
                      <a:r>
                        <a:rPr lang="en-US" sz="2000" b="0" strike="noStrike" spc="-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US" sz="2000" b="0" strike="noStrike" spc="-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Januar</a:t>
                      </a:r>
                      <a:r>
                        <a:rPr lang="en-US" sz="2000" b="0" strike="noStrike" spc="-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US" sz="2000" b="0" strike="noStrike" spc="-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sind</a:t>
                      </a:r>
                      <a:r>
                        <a:rPr lang="en-US" sz="2000" b="0" strike="noStrike" spc="-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US" sz="2000" b="0" strike="noStrike" spc="-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wir</a:t>
                      </a:r>
                      <a:r>
                        <a:rPr lang="en-US" sz="2000" b="0" strike="noStrike" spc="-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US" sz="2000" b="0" strike="noStrike" spc="-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nicht</a:t>
                      </a:r>
                      <a:r>
                        <a:rPr lang="en-US" sz="2000" b="0" strike="noStrike" spc="-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US" sz="2000" b="0" strike="noStrike" spc="-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müde</a:t>
                      </a:r>
                      <a:r>
                        <a:rPr lang="en-US" sz="2000" b="0" strike="noStrike" spc="-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  <a:endParaRPr lang="en-GB" sz="2000" b="0" strike="noStrike" spc="-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2000" b="0" strike="noStrike" spc="-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1087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000" b="1" strike="noStrike" spc="-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5</a:t>
                      </a:r>
                      <a:endParaRPr lang="en-GB" sz="2000" b="1" strike="noStrike" spc="-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000" b="0" strike="noStrike" spc="-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Die Stadt Biel </a:t>
                      </a:r>
                      <a:r>
                        <a:rPr lang="en-US" sz="2000" b="0" strike="noStrike" spc="-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ist</a:t>
                      </a:r>
                      <a:r>
                        <a:rPr lang="en-US" sz="2000" b="0" strike="noStrike" spc="-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US" sz="2000" b="0" strike="noStrike" spc="-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hier</a:t>
                      </a:r>
                      <a:r>
                        <a:rPr lang="en-US" sz="2000" b="0" strike="noStrike" spc="-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in der Schweiz, ja.</a:t>
                      </a:r>
                      <a:endParaRPr lang="en-GB" sz="2000" b="0" strike="noStrike" spc="-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2000" b="0" strike="noStrike" spc="-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1087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000" b="1" strike="noStrike" spc="-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6</a:t>
                      </a:r>
                      <a:endParaRPr lang="en-GB" sz="2000" b="1" strike="noStrike" spc="-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000" b="0" strike="noStrike" spc="-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In der Schweiz </a:t>
                      </a:r>
                      <a:r>
                        <a:rPr lang="en-US" sz="2000" b="0" strike="noStrike" spc="-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im</a:t>
                      </a:r>
                      <a:r>
                        <a:rPr lang="en-US" sz="2000" b="0" strike="noStrike" spc="-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Monat Mai, da </a:t>
                      </a:r>
                      <a:r>
                        <a:rPr lang="en-US" sz="2000" b="0" strike="noStrike" spc="-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ist</a:t>
                      </a:r>
                      <a:r>
                        <a:rPr lang="en-US" sz="2000" b="0" strike="noStrike" spc="-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es </a:t>
                      </a:r>
                      <a:r>
                        <a:rPr lang="en-US" sz="2000" b="0" strike="noStrike" spc="-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schön</a:t>
                      </a:r>
                      <a:r>
                        <a:rPr lang="en-US" sz="2000" b="0" strike="noStrike" spc="-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  <a:endParaRPr lang="en-GB" sz="2000" b="0" strike="noStrike" spc="-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000" b="0" strike="noStrike" spc="-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In </a:t>
                      </a:r>
                      <a:r>
                        <a:rPr lang="en-US" sz="2000" b="0" strike="noStrike" spc="-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Österreich</a:t>
                      </a:r>
                      <a:r>
                        <a:rPr lang="en-US" sz="2000" b="0" strike="noStrike" spc="-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US" sz="2000" b="0" strike="noStrike" spc="-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im</a:t>
                      </a:r>
                      <a:r>
                        <a:rPr lang="en-US" sz="2000" b="0" strike="noStrike" spc="-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Monat Mai, da </a:t>
                      </a:r>
                      <a:r>
                        <a:rPr lang="en-US" sz="2000" b="0" strike="noStrike" spc="-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ist</a:t>
                      </a:r>
                      <a:r>
                        <a:rPr lang="en-US" sz="2000" b="0" strike="noStrike" spc="-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es </a:t>
                      </a:r>
                      <a:r>
                        <a:rPr lang="en-US" sz="2000" b="0" strike="noStrike" spc="-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schön</a:t>
                      </a:r>
                      <a:r>
                        <a:rPr lang="en-US" sz="2000" b="0" strike="noStrike" spc="-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  <a:endParaRPr lang="en-GB" sz="2000" b="1" strike="noStrike" spc="-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25" name="TextBox 24">
            <a:extLst>
              <a:ext uri="{FF2B5EF4-FFF2-40B4-BE49-F238E27FC236}">
                <a16:creationId xmlns:a16="http://schemas.microsoft.com/office/drawing/2014/main" id="{571D4818-B7FE-179F-41E6-6A436E8AAADF}"/>
              </a:ext>
            </a:extLst>
          </p:cNvPr>
          <p:cNvSpPr txBox="1"/>
          <p:nvPr/>
        </p:nvSpPr>
        <p:spPr>
          <a:xfrm>
            <a:off x="4671047" y="2916573"/>
            <a:ext cx="3168415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sz="3200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CD3C175-AED9-0E57-90DE-BF9F2BF492E1}"/>
              </a:ext>
            </a:extLst>
          </p:cNvPr>
          <p:cNvSpPr txBox="1"/>
          <p:nvPr/>
        </p:nvSpPr>
        <p:spPr>
          <a:xfrm>
            <a:off x="4671825" y="3607604"/>
            <a:ext cx="3168415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sz="3200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FF9E608-A5C1-A340-7905-AA3DE8C2F5F0}"/>
              </a:ext>
            </a:extLst>
          </p:cNvPr>
          <p:cNvSpPr txBox="1"/>
          <p:nvPr/>
        </p:nvSpPr>
        <p:spPr>
          <a:xfrm>
            <a:off x="4671825" y="5707432"/>
            <a:ext cx="2894209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sz="3200" dirty="0"/>
          </a:p>
        </p:txBody>
      </p:sp>
      <p:pic>
        <p:nvPicPr>
          <p:cNvPr id="34" name="Graphic 33" descr="Teacher">
            <a:extLst>
              <a:ext uri="{FF2B5EF4-FFF2-40B4-BE49-F238E27FC236}">
                <a16:creationId xmlns:a16="http://schemas.microsoft.com/office/drawing/2014/main" id="{F225E8FC-0886-4438-984B-8649268457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59597" y="594175"/>
            <a:ext cx="914400" cy="914400"/>
          </a:xfrm>
          <a:prstGeom prst="rect">
            <a:avLst/>
          </a:prstGeom>
        </p:spPr>
      </p:pic>
      <p:sp>
        <p:nvSpPr>
          <p:cNvPr id="35" name="Speech Bubble: Rectangle with Corners Rounded 34">
            <a:extLst>
              <a:ext uri="{FF2B5EF4-FFF2-40B4-BE49-F238E27FC236}">
                <a16:creationId xmlns:a16="http://schemas.microsoft.com/office/drawing/2014/main" id="{B638D10B-D9BD-4E83-BE7E-856DD001A197}"/>
              </a:ext>
            </a:extLst>
          </p:cNvPr>
          <p:cNvSpPr/>
          <p:nvPr/>
        </p:nvSpPr>
        <p:spPr>
          <a:xfrm>
            <a:off x="1380617" y="641652"/>
            <a:ext cx="7585962" cy="781638"/>
          </a:xfrm>
          <a:prstGeom prst="wedgeRoundRectCallout">
            <a:avLst>
              <a:gd name="adj1" fmla="val -56540"/>
              <a:gd name="adj2" fmla="val -11591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6" name="CustomShape 7">
            <a:extLst>
              <a:ext uri="{FF2B5EF4-FFF2-40B4-BE49-F238E27FC236}">
                <a16:creationId xmlns:a16="http://schemas.microsoft.com/office/drawing/2014/main" id="{457CA2CD-2072-492B-9080-6A7F440E9EB3}"/>
              </a:ext>
            </a:extLst>
          </p:cNvPr>
          <p:cNvSpPr/>
          <p:nvPr/>
        </p:nvSpPr>
        <p:spPr>
          <a:xfrm>
            <a:off x="1409785" y="604497"/>
            <a:ext cx="8531675" cy="82912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AR" sz="2400" b="1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Ist das richtig? Ja? Schreib den Satz. </a:t>
            </a:r>
            <a:br>
              <a:rPr lang="es-AR" sz="2400" b="1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</a:br>
            <a:r>
              <a:rPr lang="es-AR" sz="2400" b="1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Nein? Dann korrigiere* den Satz.</a:t>
            </a:r>
            <a:endParaRPr kumimoji="0" lang="en-GB" sz="2400" b="1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37" name="Picture 36" descr="Shape, arrow&#10;&#10;Description automatically generated">
            <a:extLst>
              <a:ext uri="{FF2B5EF4-FFF2-40B4-BE49-F238E27FC236}">
                <a16:creationId xmlns:a16="http://schemas.microsoft.com/office/drawing/2014/main" id="{BF28366B-66E1-4B79-A685-B0FC4622838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71825" y="2176013"/>
            <a:ext cx="594672" cy="551001"/>
          </a:xfrm>
          <a:prstGeom prst="rect">
            <a:avLst/>
          </a:prstGeom>
        </p:spPr>
      </p:pic>
      <p:pic>
        <p:nvPicPr>
          <p:cNvPr id="38" name="Picture 37" descr="Shape, arrow&#10;&#10;Description automatically generated">
            <a:extLst>
              <a:ext uri="{FF2B5EF4-FFF2-40B4-BE49-F238E27FC236}">
                <a16:creationId xmlns:a16="http://schemas.microsoft.com/office/drawing/2014/main" id="{3576EDE6-4EEE-4F6C-82C1-1690E324379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54727" y="4228499"/>
            <a:ext cx="594672" cy="551001"/>
          </a:xfrm>
          <a:prstGeom prst="rect">
            <a:avLst/>
          </a:prstGeom>
        </p:spPr>
      </p:pic>
      <p:pic>
        <p:nvPicPr>
          <p:cNvPr id="39" name="Picture 38" descr="Shape, arrow&#10;&#10;Description automatically generated">
            <a:extLst>
              <a:ext uri="{FF2B5EF4-FFF2-40B4-BE49-F238E27FC236}">
                <a16:creationId xmlns:a16="http://schemas.microsoft.com/office/drawing/2014/main" id="{117B0C23-7034-4102-9775-CA32B9A21A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49531" y="4968640"/>
            <a:ext cx="594672" cy="551001"/>
          </a:xfrm>
          <a:prstGeom prst="rect">
            <a:avLst/>
          </a:prstGeom>
        </p:spPr>
      </p:pic>
      <p:sp>
        <p:nvSpPr>
          <p:cNvPr id="2" name="Google Shape;167;p2">
            <a:extLst>
              <a:ext uri="{FF2B5EF4-FFF2-40B4-BE49-F238E27FC236}">
                <a16:creationId xmlns:a16="http://schemas.microsoft.com/office/drawing/2014/main" id="{C0FF8108-D951-C0C4-BCE6-FB66D32FD7EF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25DB131-1B35-4123-29A4-8A53DDD1EA3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916341" y="1256902"/>
            <a:ext cx="597992" cy="38449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87A820A-ADDD-7D0A-8A3B-6EA40CAB76C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648380" y="4007401"/>
            <a:ext cx="865953" cy="446507"/>
          </a:xfrm>
          <a:prstGeom prst="rect">
            <a:avLst/>
          </a:prstGeom>
        </p:spPr>
      </p:pic>
      <p:sp>
        <p:nvSpPr>
          <p:cNvPr id="14" name="Google Shape;154;p2">
            <a:extLst>
              <a:ext uri="{FF2B5EF4-FFF2-40B4-BE49-F238E27FC236}">
                <a16:creationId xmlns:a16="http://schemas.microsoft.com/office/drawing/2014/main" id="{6E5F8BAA-68C3-0A87-9B89-505075F9DFD3}"/>
              </a:ext>
            </a:extLst>
          </p:cNvPr>
          <p:cNvSpPr txBox="1"/>
          <p:nvPr/>
        </p:nvSpPr>
        <p:spPr>
          <a:xfrm>
            <a:off x="8125578" y="1754359"/>
            <a:ext cx="3810794" cy="46162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wonderful in December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83678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3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153911FC-1605-EE02-E0C3-7547C1520CD4}"/>
              </a:ext>
            </a:extLst>
          </p:cNvPr>
          <p:cNvGraphicFramePr/>
          <p:nvPr/>
        </p:nvGraphicFramePr>
        <p:xfrm>
          <a:off x="2031999" y="719666"/>
          <a:ext cx="10020093" cy="55012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id="{207C148F-45EB-4409-B006-B3FFBC980597}"/>
              </a:ext>
            </a:extLst>
          </p:cNvPr>
          <p:cNvSpPr txBox="1"/>
          <p:nvPr/>
        </p:nvSpPr>
        <p:spPr>
          <a:xfrm>
            <a:off x="3747856" y="115916"/>
            <a:ext cx="61834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buClr>
                <a:srgbClr val="000000"/>
              </a:buClr>
              <a:defRPr/>
            </a:pPr>
            <a:r>
              <a:rPr lang="en-GB" sz="2800" b="1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Schreib</a:t>
            </a:r>
            <a:r>
              <a:rPr lang="en-GB" sz="2800" b="1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 auf Deutsch. Du </a:t>
            </a:r>
            <a:r>
              <a:rPr lang="en-GB" sz="2800" b="1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bist</a:t>
            </a:r>
            <a:r>
              <a:rPr lang="en-GB" sz="2800" b="1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 Ronja.</a:t>
            </a:r>
            <a:endParaRPr kumimoji="0" lang="en-GB" sz="2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1" y="87041"/>
            <a:ext cx="2237996" cy="582075"/>
          </a:xfrm>
        </p:spPr>
        <p:txBody>
          <a:bodyPr>
            <a:norm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Follow up 4: </a:t>
            </a:r>
            <a:endParaRPr lang="en-GB" sz="2800" dirty="0">
              <a:latin typeface="Century Gothic" panose="020B0502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8D0F3FD-6674-482F-AD86-CC59DF404CE2}"/>
              </a:ext>
            </a:extLst>
          </p:cNvPr>
          <p:cNvSpPr txBox="1"/>
          <p:nvPr/>
        </p:nvSpPr>
        <p:spPr>
          <a:xfrm>
            <a:off x="2665825" y="-307644"/>
            <a:ext cx="10820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i="1" dirty="0">
                <a:solidFill>
                  <a:srgbClr val="002060"/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</a:t>
            </a:r>
            <a:endParaRPr lang="en-GB" sz="6000" i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35" name="Title 2">
            <a:extLst>
              <a:ext uri="{FF2B5EF4-FFF2-40B4-BE49-F238E27FC236}">
                <a16:creationId xmlns:a16="http://schemas.microsoft.com/office/drawing/2014/main" id="{A07B77A2-087B-4C31-8349-A1BF802D89D6}"/>
              </a:ext>
            </a:extLst>
          </p:cNvPr>
          <p:cNvSpPr txBox="1">
            <a:spLocks/>
          </p:cNvSpPr>
          <p:nvPr/>
        </p:nvSpPr>
        <p:spPr>
          <a:xfrm>
            <a:off x="10623839" y="975542"/>
            <a:ext cx="1552414" cy="40852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 kern="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schreiben</a:t>
            </a:r>
            <a:endParaRPr lang="en-GB" sz="2000" b="1" kern="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6" name="Graphic 35" descr="Blackboard">
            <a:extLst>
              <a:ext uri="{FF2B5EF4-FFF2-40B4-BE49-F238E27FC236}">
                <a16:creationId xmlns:a16="http://schemas.microsoft.com/office/drawing/2014/main" id="{E3085AD7-7431-428E-BF5B-88094B1F8BF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919121" y="-110706"/>
            <a:ext cx="1256675" cy="1256675"/>
          </a:xfrm>
          <a:prstGeom prst="rect">
            <a:avLst/>
          </a:prstGeom>
        </p:spPr>
      </p:pic>
      <p:sp>
        <p:nvSpPr>
          <p:cNvPr id="39" name="Google Shape;154;p2">
            <a:extLst>
              <a:ext uri="{FF2B5EF4-FFF2-40B4-BE49-F238E27FC236}">
                <a16:creationId xmlns:a16="http://schemas.microsoft.com/office/drawing/2014/main" id="{3E01D7DD-0B23-176A-A1A2-2ADEF9EA77FD}"/>
              </a:ext>
            </a:extLst>
          </p:cNvPr>
          <p:cNvSpPr txBox="1"/>
          <p:nvPr/>
        </p:nvSpPr>
        <p:spPr>
          <a:xfrm>
            <a:off x="9253139" y="2248077"/>
            <a:ext cx="1470959" cy="46162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Matteo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165E216-4F88-0F1F-4827-772B498A4F05}"/>
              </a:ext>
            </a:extLst>
          </p:cNvPr>
          <p:cNvSpPr txBox="1"/>
          <p:nvPr/>
        </p:nvSpPr>
        <p:spPr>
          <a:xfrm>
            <a:off x="5661619" y="2930232"/>
            <a:ext cx="20237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im</a:t>
            </a:r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Garten</a:t>
            </a:r>
            <a:endParaRPr lang="en-GB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41" name="Google Shape;154;p2">
            <a:extLst>
              <a:ext uri="{FF2B5EF4-FFF2-40B4-BE49-F238E27FC236}">
                <a16:creationId xmlns:a16="http://schemas.microsoft.com/office/drawing/2014/main" id="{D605322D-DED1-31F5-8535-30868386E348}"/>
              </a:ext>
            </a:extLst>
          </p:cNvPr>
          <p:cNvSpPr txBox="1"/>
          <p:nvPr/>
        </p:nvSpPr>
        <p:spPr>
          <a:xfrm>
            <a:off x="6828987" y="2098965"/>
            <a:ext cx="1470959" cy="46162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Jana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F4ACB0DF-7CBF-78F8-A81E-8555C06AA2C5}"/>
              </a:ext>
            </a:extLst>
          </p:cNvPr>
          <p:cNvSpPr txBox="1"/>
          <p:nvPr/>
        </p:nvSpPr>
        <p:spPr>
          <a:xfrm>
            <a:off x="9611986" y="2844218"/>
            <a:ext cx="30342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in der Schweiz</a:t>
            </a:r>
            <a:endParaRPr lang="en-GB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06BD2A28-00D6-9F10-D87F-45F90A724599}"/>
              </a:ext>
            </a:extLst>
          </p:cNvPr>
          <p:cNvSpPr txBox="1"/>
          <p:nvPr/>
        </p:nvSpPr>
        <p:spPr>
          <a:xfrm>
            <a:off x="5449495" y="3561485"/>
            <a:ext cx="26333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in der Stadt</a:t>
            </a:r>
            <a:endParaRPr lang="en-GB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42F13BB1-399D-4FA6-6636-09A1F9BC7ACD}"/>
              </a:ext>
            </a:extLst>
          </p:cNvPr>
          <p:cNvSpPr txBox="1"/>
          <p:nvPr/>
        </p:nvSpPr>
        <p:spPr>
          <a:xfrm>
            <a:off x="1237783" y="3756113"/>
            <a:ext cx="26333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im</a:t>
            </a:r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Restaurant</a:t>
            </a:r>
            <a:endParaRPr lang="en-GB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CCC9501B-E844-134F-8D93-D94C1238D7C8}"/>
              </a:ext>
            </a:extLst>
          </p:cNvPr>
          <p:cNvSpPr txBox="1"/>
          <p:nvPr/>
        </p:nvSpPr>
        <p:spPr>
          <a:xfrm>
            <a:off x="1427459" y="4350364"/>
            <a:ext cx="29101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im</a:t>
            </a:r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Park</a:t>
            </a:r>
            <a:endParaRPr lang="en-GB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9227C39E-E33A-7162-3DFF-E930275B2C6F}"/>
              </a:ext>
            </a:extLst>
          </p:cNvPr>
          <p:cNvSpPr txBox="1"/>
          <p:nvPr/>
        </p:nvSpPr>
        <p:spPr>
          <a:xfrm>
            <a:off x="9611986" y="3484726"/>
            <a:ext cx="20237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im</a:t>
            </a:r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Zug</a:t>
            </a:r>
            <a:endParaRPr lang="en-GB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51" name="Google Shape;154;p2">
            <a:extLst>
              <a:ext uri="{FF2B5EF4-FFF2-40B4-BE49-F238E27FC236}">
                <a16:creationId xmlns:a16="http://schemas.microsoft.com/office/drawing/2014/main" id="{5370F1F8-2AD3-6D36-916C-BD106372DF50}"/>
              </a:ext>
            </a:extLst>
          </p:cNvPr>
          <p:cNvSpPr txBox="1"/>
          <p:nvPr/>
        </p:nvSpPr>
        <p:spPr>
          <a:xfrm>
            <a:off x="2417509" y="2653365"/>
            <a:ext cx="1676296" cy="46162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Ronja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" name="Google Shape;154;p2">
            <a:extLst>
              <a:ext uri="{FF2B5EF4-FFF2-40B4-BE49-F238E27FC236}">
                <a16:creationId xmlns:a16="http://schemas.microsoft.com/office/drawing/2014/main" id="{AF26E2C5-5785-6EC0-2301-483B5F1C24A3}"/>
              </a:ext>
            </a:extLst>
          </p:cNvPr>
          <p:cNvSpPr txBox="1"/>
          <p:nvPr/>
        </p:nvSpPr>
        <p:spPr>
          <a:xfrm>
            <a:off x="5323263" y="2230426"/>
            <a:ext cx="1470959" cy="46162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Lias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D6CBD71-D0B1-0923-54ED-2CF95875EFEA}"/>
              </a:ext>
            </a:extLst>
          </p:cNvPr>
          <p:cNvSpPr txBox="1"/>
          <p:nvPr/>
        </p:nvSpPr>
        <p:spPr>
          <a:xfrm>
            <a:off x="3816317" y="4473960"/>
            <a:ext cx="4722665" cy="2246769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>
              <a:lnSpc>
                <a:spcPts val="2800"/>
              </a:lnSpc>
            </a:pPr>
            <a:r>
              <a:rPr lang="en-US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1. We are in the restaurant.</a:t>
            </a:r>
          </a:p>
          <a:p>
            <a:pPr>
              <a:lnSpc>
                <a:spcPts val="2800"/>
              </a:lnSpc>
            </a:pPr>
            <a:r>
              <a:rPr lang="en-US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2. You are in Switzerland.</a:t>
            </a:r>
          </a:p>
          <a:p>
            <a:pPr>
              <a:lnSpc>
                <a:spcPts val="2800"/>
              </a:lnSpc>
            </a:pPr>
            <a:r>
              <a:rPr lang="en-US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3. You (all) are in the town.</a:t>
            </a:r>
          </a:p>
          <a:p>
            <a:pPr>
              <a:lnSpc>
                <a:spcPts val="2800"/>
              </a:lnSpc>
            </a:pPr>
            <a:r>
              <a:rPr lang="en-US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4. You are on (in) the train.</a:t>
            </a:r>
          </a:p>
          <a:p>
            <a:pPr>
              <a:lnSpc>
                <a:spcPts val="2800"/>
              </a:lnSpc>
            </a:pPr>
            <a:r>
              <a:rPr lang="en-US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5. We are in the park.</a:t>
            </a:r>
          </a:p>
          <a:p>
            <a:pPr>
              <a:lnSpc>
                <a:spcPts val="2800"/>
              </a:lnSpc>
            </a:pPr>
            <a:r>
              <a:rPr lang="en-US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6. You are in the garden.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FB4AC168-11DA-BFB4-BADB-C73267DC6BB3}"/>
              </a:ext>
            </a:extLst>
          </p:cNvPr>
          <p:cNvSpPr txBox="1"/>
          <p:nvPr/>
        </p:nvSpPr>
        <p:spPr>
          <a:xfrm>
            <a:off x="8449122" y="4335987"/>
            <a:ext cx="39905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1. </a:t>
            </a:r>
            <a:r>
              <a:rPr lang="en-US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Wir</a:t>
            </a:r>
            <a:r>
              <a:rPr lang="en-US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sind</a:t>
            </a:r>
            <a:r>
              <a:rPr lang="en-US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im</a:t>
            </a:r>
            <a:r>
              <a:rPr lang="en-US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Restaurant.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B6628FA0-4AD8-7E6A-4652-75D650EDF5E9}"/>
              </a:ext>
            </a:extLst>
          </p:cNvPr>
          <p:cNvSpPr txBox="1"/>
          <p:nvPr/>
        </p:nvSpPr>
        <p:spPr>
          <a:xfrm>
            <a:off x="8469066" y="4720337"/>
            <a:ext cx="39095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2. Du </a:t>
            </a:r>
            <a:r>
              <a:rPr lang="en-US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bist</a:t>
            </a:r>
            <a:r>
              <a:rPr lang="en-US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in der Schweiz.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5DD12269-9D79-AB51-A213-C98223363FB7}"/>
              </a:ext>
            </a:extLst>
          </p:cNvPr>
          <p:cNvSpPr txBox="1"/>
          <p:nvPr/>
        </p:nvSpPr>
        <p:spPr>
          <a:xfrm>
            <a:off x="8491743" y="5120228"/>
            <a:ext cx="37190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3. </a:t>
            </a:r>
            <a:r>
              <a:rPr lang="en-US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Ihr</a:t>
            </a:r>
            <a:r>
              <a:rPr lang="en-US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seid</a:t>
            </a:r>
            <a:r>
              <a:rPr lang="en-US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in der Stadt.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0AF9A240-4097-37FC-E256-3F941AE2F433}"/>
              </a:ext>
            </a:extLst>
          </p:cNvPr>
          <p:cNvSpPr txBox="1"/>
          <p:nvPr/>
        </p:nvSpPr>
        <p:spPr>
          <a:xfrm>
            <a:off x="8491743" y="5534396"/>
            <a:ext cx="37190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4. Du </a:t>
            </a:r>
            <a:r>
              <a:rPr lang="en-US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bist</a:t>
            </a:r>
            <a:r>
              <a:rPr lang="en-US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im</a:t>
            </a:r>
            <a:r>
              <a:rPr lang="en-US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Zug. 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D21BCB62-F1B8-B13F-DC67-5A78F55B1864}"/>
              </a:ext>
            </a:extLst>
          </p:cNvPr>
          <p:cNvSpPr txBox="1"/>
          <p:nvPr/>
        </p:nvSpPr>
        <p:spPr>
          <a:xfrm>
            <a:off x="8517118" y="5961786"/>
            <a:ext cx="37190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5. </a:t>
            </a:r>
            <a:r>
              <a:rPr lang="en-US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Wir</a:t>
            </a:r>
            <a:r>
              <a:rPr lang="en-US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sind</a:t>
            </a:r>
            <a:r>
              <a:rPr lang="en-US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im</a:t>
            </a:r>
            <a:r>
              <a:rPr lang="en-US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Park.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25DBB260-4EA7-FB64-77E3-01D9C4729DF9}"/>
              </a:ext>
            </a:extLst>
          </p:cNvPr>
          <p:cNvSpPr txBox="1"/>
          <p:nvPr/>
        </p:nvSpPr>
        <p:spPr>
          <a:xfrm>
            <a:off x="8542493" y="6382170"/>
            <a:ext cx="37190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6. </a:t>
            </a:r>
            <a:r>
              <a:rPr lang="en-US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Ihr</a:t>
            </a:r>
            <a:r>
              <a:rPr lang="en-US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seid</a:t>
            </a:r>
            <a:r>
              <a:rPr lang="en-US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im</a:t>
            </a:r>
            <a:r>
              <a:rPr lang="en-US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Garten.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42" name="Google Shape;154;p2">
            <a:extLst>
              <a:ext uri="{FF2B5EF4-FFF2-40B4-BE49-F238E27FC236}">
                <a16:creationId xmlns:a16="http://schemas.microsoft.com/office/drawing/2014/main" id="{28F57A09-866E-D320-B0B7-5B521CB8BE77}"/>
              </a:ext>
            </a:extLst>
          </p:cNvPr>
          <p:cNvSpPr txBox="1"/>
          <p:nvPr/>
        </p:nvSpPr>
        <p:spPr>
          <a:xfrm>
            <a:off x="1508579" y="1552860"/>
            <a:ext cx="1470959" cy="46162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Gabriel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" name="Google Shape;154;p2">
            <a:extLst>
              <a:ext uri="{FF2B5EF4-FFF2-40B4-BE49-F238E27FC236}">
                <a16:creationId xmlns:a16="http://schemas.microsoft.com/office/drawing/2014/main" id="{D7A2A7F0-3484-FBAB-AC6C-FF50DEC609B0}"/>
              </a:ext>
            </a:extLst>
          </p:cNvPr>
          <p:cNvSpPr txBox="1"/>
          <p:nvPr/>
        </p:nvSpPr>
        <p:spPr>
          <a:xfrm>
            <a:off x="724028" y="3194878"/>
            <a:ext cx="1470959" cy="46162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Mariem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Google Shape;167;p2">
            <a:extLst>
              <a:ext uri="{FF2B5EF4-FFF2-40B4-BE49-F238E27FC236}">
                <a16:creationId xmlns:a16="http://schemas.microsoft.com/office/drawing/2014/main" id="{9CA09E00-EA86-94B7-38A6-C55D75082B16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4F5FA70-7A8F-B501-91A8-847D2D6A3B4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671079" y="1732463"/>
            <a:ext cx="1079460" cy="90925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7892AA0-FC8C-7CCE-2038-F7704B340F2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413695" y="1412478"/>
            <a:ext cx="711807" cy="8355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632A89B-3CE2-C5CE-15F8-56A90E794D0C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06" b="55151"/>
          <a:stretch/>
        </p:blipFill>
        <p:spPr>
          <a:xfrm>
            <a:off x="1610147" y="685844"/>
            <a:ext cx="893494" cy="87045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A3CD719-F385-9993-9486-93CC070691C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905341" y="1282500"/>
            <a:ext cx="896190" cy="79254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DA9B69C-E780-B0B3-EE09-E009EEF465CF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139" t="3918" r="2139" b="66480"/>
          <a:stretch/>
        </p:blipFill>
        <p:spPr>
          <a:xfrm>
            <a:off x="964378" y="2302112"/>
            <a:ext cx="1067621" cy="903174"/>
          </a:xfrm>
          <a:prstGeom prst="rect">
            <a:avLst/>
          </a:prstGeom>
        </p:spPr>
      </p:pic>
      <p:pic>
        <p:nvPicPr>
          <p:cNvPr id="1026" name="Picture 2" descr="Image preview">
            <a:extLst>
              <a:ext uri="{FF2B5EF4-FFF2-40B4-BE49-F238E27FC236}">
                <a16:creationId xmlns:a16="http://schemas.microsoft.com/office/drawing/2014/main" id="{5D86CA70-E451-BBD9-BEFE-DA441122D7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0220" y="1294547"/>
            <a:ext cx="631349" cy="946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680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53" grpId="0"/>
      <p:bldP spid="54" grpId="0"/>
      <p:bldP spid="55" grpId="0"/>
      <p:bldP spid="56" grpId="0"/>
      <p:bldP spid="57" grpId="0"/>
      <p:bldP spid="5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153911FC-1605-EE02-E0C3-7547C1520CD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26972553"/>
              </p:ext>
            </p:extLst>
          </p:nvPr>
        </p:nvGraphicFramePr>
        <p:xfrm>
          <a:off x="2031999" y="719666"/>
          <a:ext cx="10020093" cy="55012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id="{207C148F-45EB-4409-B006-B3FFBC980597}"/>
              </a:ext>
            </a:extLst>
          </p:cNvPr>
          <p:cNvSpPr txBox="1"/>
          <p:nvPr/>
        </p:nvSpPr>
        <p:spPr>
          <a:xfrm>
            <a:off x="3747856" y="115916"/>
            <a:ext cx="61834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buClr>
                <a:srgbClr val="000000"/>
              </a:buClr>
              <a:defRPr/>
            </a:pPr>
            <a:r>
              <a:rPr lang="en-GB" sz="2800" b="1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Schreib</a:t>
            </a:r>
            <a:r>
              <a:rPr lang="en-GB" sz="2800" b="1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 auf Deutsch. Du </a:t>
            </a:r>
            <a:r>
              <a:rPr lang="en-GB" sz="2800" b="1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bist</a:t>
            </a:r>
            <a:r>
              <a:rPr lang="en-GB" sz="2800" b="1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 Ronja.</a:t>
            </a:r>
            <a:endParaRPr kumimoji="0" lang="en-GB" sz="2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1" y="87041"/>
            <a:ext cx="2237996" cy="582075"/>
          </a:xfrm>
        </p:spPr>
        <p:txBody>
          <a:bodyPr>
            <a:norm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Follow up 4: </a:t>
            </a:r>
            <a:endParaRPr lang="en-GB" sz="2800" dirty="0">
              <a:latin typeface="Century Gothic" panose="020B0502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8D0F3FD-6674-482F-AD86-CC59DF404CE2}"/>
              </a:ext>
            </a:extLst>
          </p:cNvPr>
          <p:cNvSpPr txBox="1"/>
          <p:nvPr/>
        </p:nvSpPr>
        <p:spPr>
          <a:xfrm>
            <a:off x="2665825" y="-307644"/>
            <a:ext cx="10820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i="1" dirty="0">
                <a:solidFill>
                  <a:srgbClr val="002060"/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</a:t>
            </a:r>
            <a:endParaRPr lang="en-GB" sz="6000" i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35" name="Title 2">
            <a:extLst>
              <a:ext uri="{FF2B5EF4-FFF2-40B4-BE49-F238E27FC236}">
                <a16:creationId xmlns:a16="http://schemas.microsoft.com/office/drawing/2014/main" id="{A07B77A2-087B-4C31-8349-A1BF802D89D6}"/>
              </a:ext>
            </a:extLst>
          </p:cNvPr>
          <p:cNvSpPr txBox="1">
            <a:spLocks/>
          </p:cNvSpPr>
          <p:nvPr/>
        </p:nvSpPr>
        <p:spPr>
          <a:xfrm>
            <a:off x="10623839" y="975542"/>
            <a:ext cx="1552414" cy="40852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 kern="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schreiben</a:t>
            </a:r>
            <a:endParaRPr lang="en-GB" sz="2000" b="1" kern="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6" name="Graphic 35" descr="Blackboard">
            <a:extLst>
              <a:ext uri="{FF2B5EF4-FFF2-40B4-BE49-F238E27FC236}">
                <a16:creationId xmlns:a16="http://schemas.microsoft.com/office/drawing/2014/main" id="{E3085AD7-7431-428E-BF5B-88094B1F8BF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919121" y="-110706"/>
            <a:ext cx="1256675" cy="1256675"/>
          </a:xfrm>
          <a:prstGeom prst="rect">
            <a:avLst/>
          </a:prstGeom>
        </p:spPr>
      </p:pic>
      <p:sp>
        <p:nvSpPr>
          <p:cNvPr id="39" name="Google Shape;154;p2">
            <a:extLst>
              <a:ext uri="{FF2B5EF4-FFF2-40B4-BE49-F238E27FC236}">
                <a16:creationId xmlns:a16="http://schemas.microsoft.com/office/drawing/2014/main" id="{3E01D7DD-0B23-176A-A1A2-2ADEF9EA77FD}"/>
              </a:ext>
            </a:extLst>
          </p:cNvPr>
          <p:cNvSpPr txBox="1"/>
          <p:nvPr/>
        </p:nvSpPr>
        <p:spPr>
          <a:xfrm>
            <a:off x="9253139" y="2248077"/>
            <a:ext cx="1470959" cy="46162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Matteo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165E216-4F88-0F1F-4827-772B498A4F05}"/>
              </a:ext>
            </a:extLst>
          </p:cNvPr>
          <p:cNvSpPr txBox="1"/>
          <p:nvPr/>
        </p:nvSpPr>
        <p:spPr>
          <a:xfrm>
            <a:off x="5661619" y="2930232"/>
            <a:ext cx="26333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in the garden</a:t>
            </a:r>
            <a:endParaRPr lang="en-GB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41" name="Google Shape;154;p2">
            <a:extLst>
              <a:ext uri="{FF2B5EF4-FFF2-40B4-BE49-F238E27FC236}">
                <a16:creationId xmlns:a16="http://schemas.microsoft.com/office/drawing/2014/main" id="{D605322D-DED1-31F5-8535-30868386E348}"/>
              </a:ext>
            </a:extLst>
          </p:cNvPr>
          <p:cNvSpPr txBox="1"/>
          <p:nvPr/>
        </p:nvSpPr>
        <p:spPr>
          <a:xfrm>
            <a:off x="6828987" y="2098965"/>
            <a:ext cx="1470959" cy="46162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Jana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F4ACB0DF-7CBF-78F8-A81E-8555C06AA2C5}"/>
              </a:ext>
            </a:extLst>
          </p:cNvPr>
          <p:cNvSpPr txBox="1"/>
          <p:nvPr/>
        </p:nvSpPr>
        <p:spPr>
          <a:xfrm>
            <a:off x="9681802" y="2692272"/>
            <a:ext cx="303428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in (the) Switzerland</a:t>
            </a:r>
            <a:endParaRPr lang="en-GB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06BD2A28-00D6-9F10-D87F-45F90A724599}"/>
              </a:ext>
            </a:extLst>
          </p:cNvPr>
          <p:cNvSpPr txBox="1"/>
          <p:nvPr/>
        </p:nvSpPr>
        <p:spPr>
          <a:xfrm>
            <a:off x="5449495" y="3561485"/>
            <a:ext cx="26333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in the town </a:t>
            </a:r>
            <a:endParaRPr lang="en-GB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42F13BB1-399D-4FA6-6636-09A1F9BC7ACD}"/>
              </a:ext>
            </a:extLst>
          </p:cNvPr>
          <p:cNvSpPr txBox="1"/>
          <p:nvPr/>
        </p:nvSpPr>
        <p:spPr>
          <a:xfrm>
            <a:off x="1066923" y="3646379"/>
            <a:ext cx="30998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in the restaurant</a:t>
            </a:r>
            <a:endParaRPr lang="en-GB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CCC9501B-E844-134F-8D93-D94C1238D7C8}"/>
              </a:ext>
            </a:extLst>
          </p:cNvPr>
          <p:cNvSpPr txBox="1"/>
          <p:nvPr/>
        </p:nvSpPr>
        <p:spPr>
          <a:xfrm>
            <a:off x="822553" y="4067917"/>
            <a:ext cx="29101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in the park</a:t>
            </a:r>
            <a:endParaRPr lang="en-GB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9227C39E-E33A-7162-3DFF-E930275B2C6F}"/>
              </a:ext>
            </a:extLst>
          </p:cNvPr>
          <p:cNvSpPr txBox="1"/>
          <p:nvPr/>
        </p:nvSpPr>
        <p:spPr>
          <a:xfrm>
            <a:off x="9148148" y="3648259"/>
            <a:ext cx="30276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on (in) the train</a:t>
            </a:r>
            <a:endParaRPr lang="en-GB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51" name="Google Shape;154;p2">
            <a:extLst>
              <a:ext uri="{FF2B5EF4-FFF2-40B4-BE49-F238E27FC236}">
                <a16:creationId xmlns:a16="http://schemas.microsoft.com/office/drawing/2014/main" id="{5370F1F8-2AD3-6D36-916C-BD106372DF50}"/>
              </a:ext>
            </a:extLst>
          </p:cNvPr>
          <p:cNvSpPr txBox="1"/>
          <p:nvPr/>
        </p:nvSpPr>
        <p:spPr>
          <a:xfrm>
            <a:off x="2417509" y="2653365"/>
            <a:ext cx="1676296" cy="46162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Ronja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" name="Google Shape;154;p2">
            <a:extLst>
              <a:ext uri="{FF2B5EF4-FFF2-40B4-BE49-F238E27FC236}">
                <a16:creationId xmlns:a16="http://schemas.microsoft.com/office/drawing/2014/main" id="{AF26E2C5-5785-6EC0-2301-483B5F1C24A3}"/>
              </a:ext>
            </a:extLst>
          </p:cNvPr>
          <p:cNvSpPr txBox="1"/>
          <p:nvPr/>
        </p:nvSpPr>
        <p:spPr>
          <a:xfrm>
            <a:off x="5323263" y="2230426"/>
            <a:ext cx="1470959" cy="46162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Lias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FB4AC168-11DA-BFB4-BADB-C73267DC6BB3}"/>
              </a:ext>
            </a:extLst>
          </p:cNvPr>
          <p:cNvSpPr txBox="1"/>
          <p:nvPr/>
        </p:nvSpPr>
        <p:spPr>
          <a:xfrm>
            <a:off x="6082128" y="4334074"/>
            <a:ext cx="39905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  <a:latin typeface="Century Gothic" panose="020B0502020202020204" pitchFamily="34" charset="0"/>
              </a:rPr>
              <a:t>1. </a:t>
            </a:r>
            <a:r>
              <a:rPr lang="en-US" sz="2400" dirty="0" err="1">
                <a:solidFill>
                  <a:srgbClr val="C00000"/>
                </a:solidFill>
                <a:latin typeface="Century Gothic" panose="020B0502020202020204" pitchFamily="34" charset="0"/>
              </a:rPr>
              <a:t>Wir</a:t>
            </a:r>
            <a:r>
              <a:rPr lang="en-US" sz="2400" dirty="0">
                <a:solidFill>
                  <a:srgbClr val="C00000"/>
                </a:solidFill>
                <a:latin typeface="Century Gothic" panose="020B050202020202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Century Gothic" panose="020B0502020202020204" pitchFamily="34" charset="0"/>
              </a:rPr>
              <a:t>sind</a:t>
            </a:r>
            <a:r>
              <a:rPr lang="en-US" sz="2400" dirty="0">
                <a:solidFill>
                  <a:srgbClr val="C00000"/>
                </a:solidFill>
                <a:latin typeface="Century Gothic" panose="020B050202020202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Century Gothic" panose="020B0502020202020204" pitchFamily="34" charset="0"/>
              </a:rPr>
              <a:t>im</a:t>
            </a:r>
            <a:r>
              <a:rPr lang="en-US" sz="2400" dirty="0">
                <a:solidFill>
                  <a:srgbClr val="C00000"/>
                </a:solidFill>
                <a:latin typeface="Century Gothic" panose="020B0502020202020204" pitchFamily="34" charset="0"/>
              </a:rPr>
              <a:t> Restaurant.</a:t>
            </a:r>
            <a:endParaRPr lang="en-GB" sz="2400" dirty="0">
              <a:solidFill>
                <a:srgbClr val="C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B6628FA0-4AD8-7E6A-4652-75D650EDF5E9}"/>
              </a:ext>
            </a:extLst>
          </p:cNvPr>
          <p:cNvSpPr txBox="1"/>
          <p:nvPr/>
        </p:nvSpPr>
        <p:spPr>
          <a:xfrm>
            <a:off x="6102072" y="4718424"/>
            <a:ext cx="39095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  <a:latin typeface="Century Gothic" panose="020B0502020202020204" pitchFamily="34" charset="0"/>
              </a:rPr>
              <a:t>2. Du </a:t>
            </a:r>
            <a:r>
              <a:rPr lang="en-US" sz="2400" dirty="0" err="1">
                <a:solidFill>
                  <a:srgbClr val="C00000"/>
                </a:solidFill>
                <a:latin typeface="Century Gothic" panose="020B0502020202020204" pitchFamily="34" charset="0"/>
              </a:rPr>
              <a:t>bist</a:t>
            </a:r>
            <a:r>
              <a:rPr lang="en-US" sz="2400" dirty="0">
                <a:solidFill>
                  <a:srgbClr val="C00000"/>
                </a:solidFill>
                <a:latin typeface="Century Gothic" panose="020B0502020202020204" pitchFamily="34" charset="0"/>
              </a:rPr>
              <a:t> in der Schweiz.</a:t>
            </a:r>
            <a:endParaRPr lang="en-GB" sz="2400" dirty="0">
              <a:solidFill>
                <a:srgbClr val="C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5DD12269-9D79-AB51-A213-C98223363FB7}"/>
              </a:ext>
            </a:extLst>
          </p:cNvPr>
          <p:cNvSpPr txBox="1"/>
          <p:nvPr/>
        </p:nvSpPr>
        <p:spPr>
          <a:xfrm>
            <a:off x="6124749" y="5118315"/>
            <a:ext cx="37190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  <a:latin typeface="Century Gothic" panose="020B0502020202020204" pitchFamily="34" charset="0"/>
              </a:rPr>
              <a:t>3. </a:t>
            </a:r>
            <a:r>
              <a:rPr lang="en-US" sz="2400" dirty="0" err="1">
                <a:solidFill>
                  <a:srgbClr val="C00000"/>
                </a:solidFill>
                <a:latin typeface="Century Gothic" panose="020B0502020202020204" pitchFamily="34" charset="0"/>
              </a:rPr>
              <a:t>Ihr</a:t>
            </a:r>
            <a:r>
              <a:rPr lang="en-US" sz="2400" dirty="0">
                <a:solidFill>
                  <a:srgbClr val="C00000"/>
                </a:solidFill>
                <a:latin typeface="Century Gothic" panose="020B050202020202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Century Gothic" panose="020B0502020202020204" pitchFamily="34" charset="0"/>
              </a:rPr>
              <a:t>seid</a:t>
            </a:r>
            <a:r>
              <a:rPr lang="en-US" sz="2400" dirty="0">
                <a:solidFill>
                  <a:srgbClr val="C00000"/>
                </a:solidFill>
                <a:latin typeface="Century Gothic" panose="020B0502020202020204" pitchFamily="34" charset="0"/>
              </a:rPr>
              <a:t> in der Stadt.</a:t>
            </a:r>
            <a:endParaRPr lang="en-GB" sz="2400" dirty="0">
              <a:solidFill>
                <a:srgbClr val="C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0AF9A240-4097-37FC-E256-3F941AE2F433}"/>
              </a:ext>
            </a:extLst>
          </p:cNvPr>
          <p:cNvSpPr txBox="1"/>
          <p:nvPr/>
        </p:nvSpPr>
        <p:spPr>
          <a:xfrm>
            <a:off x="6124749" y="5532483"/>
            <a:ext cx="37190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  <a:latin typeface="Century Gothic" panose="020B0502020202020204" pitchFamily="34" charset="0"/>
              </a:rPr>
              <a:t>4. Du </a:t>
            </a:r>
            <a:r>
              <a:rPr lang="en-US" sz="2400" dirty="0" err="1">
                <a:solidFill>
                  <a:srgbClr val="C00000"/>
                </a:solidFill>
                <a:latin typeface="Century Gothic" panose="020B0502020202020204" pitchFamily="34" charset="0"/>
              </a:rPr>
              <a:t>bist</a:t>
            </a:r>
            <a:r>
              <a:rPr lang="en-US" sz="2400" dirty="0">
                <a:solidFill>
                  <a:srgbClr val="C00000"/>
                </a:solidFill>
                <a:latin typeface="Century Gothic" panose="020B050202020202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Century Gothic" panose="020B0502020202020204" pitchFamily="34" charset="0"/>
              </a:rPr>
              <a:t>im</a:t>
            </a:r>
            <a:r>
              <a:rPr lang="en-US" sz="2400" dirty="0">
                <a:solidFill>
                  <a:srgbClr val="C00000"/>
                </a:solidFill>
                <a:latin typeface="Century Gothic" panose="020B0502020202020204" pitchFamily="34" charset="0"/>
              </a:rPr>
              <a:t> Zug. </a:t>
            </a:r>
            <a:endParaRPr lang="en-GB" sz="2400" dirty="0">
              <a:solidFill>
                <a:srgbClr val="C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D21BCB62-F1B8-B13F-DC67-5A78F55B1864}"/>
              </a:ext>
            </a:extLst>
          </p:cNvPr>
          <p:cNvSpPr txBox="1"/>
          <p:nvPr/>
        </p:nvSpPr>
        <p:spPr>
          <a:xfrm>
            <a:off x="6150124" y="5959873"/>
            <a:ext cx="37190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  <a:latin typeface="Century Gothic" panose="020B0502020202020204" pitchFamily="34" charset="0"/>
              </a:rPr>
              <a:t>5. </a:t>
            </a:r>
            <a:r>
              <a:rPr lang="en-US" sz="2400" dirty="0" err="1">
                <a:solidFill>
                  <a:srgbClr val="C00000"/>
                </a:solidFill>
                <a:latin typeface="Century Gothic" panose="020B0502020202020204" pitchFamily="34" charset="0"/>
              </a:rPr>
              <a:t>Wir</a:t>
            </a:r>
            <a:r>
              <a:rPr lang="en-US" sz="2400" dirty="0">
                <a:solidFill>
                  <a:srgbClr val="C00000"/>
                </a:solidFill>
                <a:latin typeface="Century Gothic" panose="020B050202020202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Century Gothic" panose="020B0502020202020204" pitchFamily="34" charset="0"/>
              </a:rPr>
              <a:t>sind</a:t>
            </a:r>
            <a:r>
              <a:rPr lang="en-US" sz="2400" dirty="0">
                <a:solidFill>
                  <a:srgbClr val="C00000"/>
                </a:solidFill>
                <a:latin typeface="Century Gothic" panose="020B050202020202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Century Gothic" panose="020B0502020202020204" pitchFamily="34" charset="0"/>
              </a:rPr>
              <a:t>im</a:t>
            </a:r>
            <a:r>
              <a:rPr lang="en-US" sz="2400" dirty="0">
                <a:solidFill>
                  <a:srgbClr val="C00000"/>
                </a:solidFill>
                <a:latin typeface="Century Gothic" panose="020B0502020202020204" pitchFamily="34" charset="0"/>
              </a:rPr>
              <a:t> Park.</a:t>
            </a:r>
            <a:endParaRPr lang="en-GB" sz="2400" dirty="0">
              <a:solidFill>
                <a:srgbClr val="C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25DBB260-4EA7-FB64-77E3-01D9C4729DF9}"/>
              </a:ext>
            </a:extLst>
          </p:cNvPr>
          <p:cNvSpPr txBox="1"/>
          <p:nvPr/>
        </p:nvSpPr>
        <p:spPr>
          <a:xfrm>
            <a:off x="6115140" y="6359728"/>
            <a:ext cx="37190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  <a:latin typeface="Century Gothic" panose="020B0502020202020204" pitchFamily="34" charset="0"/>
              </a:rPr>
              <a:t>6. </a:t>
            </a:r>
            <a:r>
              <a:rPr lang="en-US" sz="2400" dirty="0" err="1">
                <a:solidFill>
                  <a:srgbClr val="C00000"/>
                </a:solidFill>
                <a:latin typeface="Century Gothic" panose="020B0502020202020204" pitchFamily="34" charset="0"/>
              </a:rPr>
              <a:t>Ihr</a:t>
            </a:r>
            <a:r>
              <a:rPr lang="en-US" sz="2400" dirty="0">
                <a:solidFill>
                  <a:srgbClr val="C00000"/>
                </a:solidFill>
                <a:latin typeface="Century Gothic" panose="020B050202020202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Century Gothic" panose="020B0502020202020204" pitchFamily="34" charset="0"/>
              </a:rPr>
              <a:t>seid</a:t>
            </a:r>
            <a:r>
              <a:rPr lang="en-US" sz="2400" dirty="0">
                <a:solidFill>
                  <a:srgbClr val="C00000"/>
                </a:solidFill>
                <a:latin typeface="Century Gothic" panose="020B050202020202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Century Gothic" panose="020B0502020202020204" pitchFamily="34" charset="0"/>
              </a:rPr>
              <a:t>im</a:t>
            </a:r>
            <a:r>
              <a:rPr lang="en-US" sz="2400" dirty="0">
                <a:solidFill>
                  <a:srgbClr val="C00000"/>
                </a:solidFill>
                <a:latin typeface="Century Gothic" panose="020B0502020202020204" pitchFamily="34" charset="0"/>
              </a:rPr>
              <a:t> Garten.</a:t>
            </a:r>
            <a:endParaRPr lang="en-GB" sz="2400" dirty="0">
              <a:solidFill>
                <a:srgbClr val="C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42" name="Google Shape;154;p2">
            <a:extLst>
              <a:ext uri="{FF2B5EF4-FFF2-40B4-BE49-F238E27FC236}">
                <a16:creationId xmlns:a16="http://schemas.microsoft.com/office/drawing/2014/main" id="{28F57A09-866E-D320-B0B7-5B521CB8BE77}"/>
              </a:ext>
            </a:extLst>
          </p:cNvPr>
          <p:cNvSpPr txBox="1"/>
          <p:nvPr/>
        </p:nvSpPr>
        <p:spPr>
          <a:xfrm>
            <a:off x="1508579" y="1552860"/>
            <a:ext cx="1470959" cy="46162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Gabriel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" name="Google Shape;154;p2">
            <a:extLst>
              <a:ext uri="{FF2B5EF4-FFF2-40B4-BE49-F238E27FC236}">
                <a16:creationId xmlns:a16="http://schemas.microsoft.com/office/drawing/2014/main" id="{D7A2A7F0-3484-FBAB-AC6C-FF50DEC609B0}"/>
              </a:ext>
            </a:extLst>
          </p:cNvPr>
          <p:cNvSpPr txBox="1"/>
          <p:nvPr/>
        </p:nvSpPr>
        <p:spPr>
          <a:xfrm>
            <a:off x="724028" y="3194878"/>
            <a:ext cx="1470959" cy="46162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Mariem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Google Shape;167;p2">
            <a:extLst>
              <a:ext uri="{FF2B5EF4-FFF2-40B4-BE49-F238E27FC236}">
                <a16:creationId xmlns:a16="http://schemas.microsoft.com/office/drawing/2014/main" id="{9CA09E00-EA86-94B7-38A6-C55D75082B16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4F5FA70-7A8F-B501-91A8-847D2D6A3B4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671079" y="1732463"/>
            <a:ext cx="1079460" cy="90925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7892AA0-FC8C-7CCE-2038-F7704B340F2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413695" y="1412478"/>
            <a:ext cx="711807" cy="8355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632A89B-3CE2-C5CE-15F8-56A90E794D0C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06" b="55151"/>
          <a:stretch/>
        </p:blipFill>
        <p:spPr>
          <a:xfrm>
            <a:off x="1610147" y="685844"/>
            <a:ext cx="893494" cy="87045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A3CD719-F385-9993-9486-93CC070691C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905341" y="1282500"/>
            <a:ext cx="896190" cy="79254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DA9B69C-E780-B0B3-EE09-E009EEF465CF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139" t="3918" r="2139" b="66480"/>
          <a:stretch/>
        </p:blipFill>
        <p:spPr>
          <a:xfrm>
            <a:off x="964378" y="2302112"/>
            <a:ext cx="1067621" cy="90317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3EA3651-00DC-26EB-57E6-A1AB75E1F4CE}"/>
              </a:ext>
            </a:extLst>
          </p:cNvPr>
          <p:cNvSpPr txBox="1"/>
          <p:nvPr/>
        </p:nvSpPr>
        <p:spPr>
          <a:xfrm>
            <a:off x="296943" y="4591137"/>
            <a:ext cx="4722665" cy="2246769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>
              <a:lnSpc>
                <a:spcPts val="2800"/>
              </a:lnSpc>
            </a:pPr>
            <a:r>
              <a:rPr lang="en-US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1. We are in the restaurant.</a:t>
            </a:r>
          </a:p>
          <a:p>
            <a:pPr>
              <a:lnSpc>
                <a:spcPts val="2800"/>
              </a:lnSpc>
            </a:pPr>
            <a:r>
              <a:rPr lang="en-US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2. You are in Switzerland.</a:t>
            </a:r>
          </a:p>
          <a:p>
            <a:pPr>
              <a:lnSpc>
                <a:spcPts val="2800"/>
              </a:lnSpc>
            </a:pPr>
            <a:r>
              <a:rPr lang="en-US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3. You (all) are in the town.</a:t>
            </a:r>
          </a:p>
          <a:p>
            <a:pPr>
              <a:lnSpc>
                <a:spcPts val="2800"/>
              </a:lnSpc>
            </a:pPr>
            <a:r>
              <a:rPr lang="en-US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4. You are on (in) the train.</a:t>
            </a:r>
          </a:p>
          <a:p>
            <a:pPr>
              <a:lnSpc>
                <a:spcPts val="2800"/>
              </a:lnSpc>
            </a:pPr>
            <a:r>
              <a:rPr lang="en-US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5. We are in the park.</a:t>
            </a:r>
          </a:p>
          <a:p>
            <a:pPr>
              <a:lnSpc>
                <a:spcPts val="2800"/>
              </a:lnSpc>
            </a:pPr>
            <a:r>
              <a:rPr lang="en-US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6. You (all) are in the garden.</a:t>
            </a:r>
          </a:p>
        </p:txBody>
      </p:sp>
      <p:pic>
        <p:nvPicPr>
          <p:cNvPr id="12" name="Picture 2" descr="Image preview">
            <a:extLst>
              <a:ext uri="{FF2B5EF4-FFF2-40B4-BE49-F238E27FC236}">
                <a16:creationId xmlns:a16="http://schemas.microsoft.com/office/drawing/2014/main" id="{DCB2BB9E-0F87-8AEB-F8FA-3B4DA836BE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0220" y="1294547"/>
            <a:ext cx="631349" cy="946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1848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53" grpId="0"/>
      <p:bldP spid="54" grpId="0"/>
      <p:bldP spid="55" grpId="0"/>
      <p:bldP spid="56" grpId="0"/>
      <p:bldP spid="57" grpId="0"/>
      <p:bldP spid="5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153911FC-1605-EE02-E0C3-7547C1520CD4}"/>
              </a:ext>
            </a:extLst>
          </p:cNvPr>
          <p:cNvGraphicFramePr/>
          <p:nvPr/>
        </p:nvGraphicFramePr>
        <p:xfrm>
          <a:off x="2031999" y="719666"/>
          <a:ext cx="10020093" cy="55012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id="{207C148F-45EB-4409-B006-B3FFBC980597}"/>
              </a:ext>
            </a:extLst>
          </p:cNvPr>
          <p:cNvSpPr txBox="1"/>
          <p:nvPr/>
        </p:nvSpPr>
        <p:spPr>
          <a:xfrm>
            <a:off x="3747856" y="115916"/>
            <a:ext cx="61834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buClr>
                <a:srgbClr val="000000"/>
              </a:buClr>
              <a:defRPr/>
            </a:pPr>
            <a:r>
              <a:rPr lang="en-GB" sz="2800" b="1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Schreib</a:t>
            </a:r>
            <a:r>
              <a:rPr lang="en-GB" sz="2800" b="1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 auf Deutsch. Du </a:t>
            </a:r>
            <a:r>
              <a:rPr lang="en-GB" sz="2800" b="1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bist</a:t>
            </a:r>
            <a:r>
              <a:rPr lang="en-GB" sz="2800" b="1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 Ronja.</a:t>
            </a:r>
            <a:endParaRPr kumimoji="0" lang="en-GB" sz="2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1" y="87041"/>
            <a:ext cx="2237996" cy="582075"/>
          </a:xfrm>
        </p:spPr>
        <p:txBody>
          <a:bodyPr>
            <a:norm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Follow up 4: </a:t>
            </a:r>
            <a:endParaRPr lang="en-GB" sz="2800" dirty="0">
              <a:latin typeface="Century Gothic" panose="020B0502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8D0F3FD-6674-482F-AD86-CC59DF404CE2}"/>
              </a:ext>
            </a:extLst>
          </p:cNvPr>
          <p:cNvSpPr txBox="1"/>
          <p:nvPr/>
        </p:nvSpPr>
        <p:spPr>
          <a:xfrm>
            <a:off x="2665825" y="-307644"/>
            <a:ext cx="10820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i="1" dirty="0">
                <a:solidFill>
                  <a:srgbClr val="002060"/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</a:t>
            </a:r>
            <a:endParaRPr lang="en-GB" sz="6000" i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35" name="Title 2">
            <a:extLst>
              <a:ext uri="{FF2B5EF4-FFF2-40B4-BE49-F238E27FC236}">
                <a16:creationId xmlns:a16="http://schemas.microsoft.com/office/drawing/2014/main" id="{A07B77A2-087B-4C31-8349-A1BF802D89D6}"/>
              </a:ext>
            </a:extLst>
          </p:cNvPr>
          <p:cNvSpPr txBox="1">
            <a:spLocks/>
          </p:cNvSpPr>
          <p:nvPr/>
        </p:nvSpPr>
        <p:spPr>
          <a:xfrm>
            <a:off x="10623839" y="975542"/>
            <a:ext cx="1552414" cy="40852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 kern="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schreiben</a:t>
            </a:r>
            <a:endParaRPr lang="en-GB" sz="2000" b="1" kern="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6" name="Graphic 35" descr="Blackboard">
            <a:extLst>
              <a:ext uri="{FF2B5EF4-FFF2-40B4-BE49-F238E27FC236}">
                <a16:creationId xmlns:a16="http://schemas.microsoft.com/office/drawing/2014/main" id="{E3085AD7-7431-428E-BF5B-88094B1F8BF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919121" y="-110706"/>
            <a:ext cx="1256675" cy="1256675"/>
          </a:xfrm>
          <a:prstGeom prst="rect">
            <a:avLst/>
          </a:prstGeom>
        </p:spPr>
      </p:pic>
      <p:sp>
        <p:nvSpPr>
          <p:cNvPr id="39" name="Google Shape;154;p2">
            <a:extLst>
              <a:ext uri="{FF2B5EF4-FFF2-40B4-BE49-F238E27FC236}">
                <a16:creationId xmlns:a16="http://schemas.microsoft.com/office/drawing/2014/main" id="{3E01D7DD-0B23-176A-A1A2-2ADEF9EA77FD}"/>
              </a:ext>
            </a:extLst>
          </p:cNvPr>
          <p:cNvSpPr txBox="1"/>
          <p:nvPr/>
        </p:nvSpPr>
        <p:spPr>
          <a:xfrm>
            <a:off x="9253139" y="2248077"/>
            <a:ext cx="1470959" cy="46162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Matteo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165E216-4F88-0F1F-4827-772B498A4F05}"/>
              </a:ext>
            </a:extLst>
          </p:cNvPr>
          <p:cNvSpPr txBox="1"/>
          <p:nvPr/>
        </p:nvSpPr>
        <p:spPr>
          <a:xfrm>
            <a:off x="5661619" y="2930232"/>
            <a:ext cx="26333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in the garden</a:t>
            </a:r>
            <a:endParaRPr lang="en-GB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41" name="Google Shape;154;p2">
            <a:extLst>
              <a:ext uri="{FF2B5EF4-FFF2-40B4-BE49-F238E27FC236}">
                <a16:creationId xmlns:a16="http://schemas.microsoft.com/office/drawing/2014/main" id="{D605322D-DED1-31F5-8535-30868386E348}"/>
              </a:ext>
            </a:extLst>
          </p:cNvPr>
          <p:cNvSpPr txBox="1"/>
          <p:nvPr/>
        </p:nvSpPr>
        <p:spPr>
          <a:xfrm>
            <a:off x="6828987" y="2098965"/>
            <a:ext cx="1470959" cy="46162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Jana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F4ACB0DF-7CBF-78F8-A81E-8555C06AA2C5}"/>
              </a:ext>
            </a:extLst>
          </p:cNvPr>
          <p:cNvSpPr txBox="1"/>
          <p:nvPr/>
        </p:nvSpPr>
        <p:spPr>
          <a:xfrm>
            <a:off x="9681802" y="2692272"/>
            <a:ext cx="303428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in (the) Switzerland</a:t>
            </a:r>
            <a:endParaRPr lang="en-GB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06BD2A28-00D6-9F10-D87F-45F90A724599}"/>
              </a:ext>
            </a:extLst>
          </p:cNvPr>
          <p:cNvSpPr txBox="1"/>
          <p:nvPr/>
        </p:nvSpPr>
        <p:spPr>
          <a:xfrm>
            <a:off x="5449495" y="3561485"/>
            <a:ext cx="26333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in the town </a:t>
            </a:r>
            <a:endParaRPr lang="en-GB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42F13BB1-399D-4FA6-6636-09A1F9BC7ACD}"/>
              </a:ext>
            </a:extLst>
          </p:cNvPr>
          <p:cNvSpPr txBox="1"/>
          <p:nvPr/>
        </p:nvSpPr>
        <p:spPr>
          <a:xfrm>
            <a:off x="1237783" y="3756113"/>
            <a:ext cx="30998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in the restaurant</a:t>
            </a:r>
            <a:endParaRPr lang="en-GB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CCC9501B-E844-134F-8D93-D94C1238D7C8}"/>
              </a:ext>
            </a:extLst>
          </p:cNvPr>
          <p:cNvSpPr txBox="1"/>
          <p:nvPr/>
        </p:nvSpPr>
        <p:spPr>
          <a:xfrm>
            <a:off x="1427459" y="4350364"/>
            <a:ext cx="29101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in the park</a:t>
            </a:r>
            <a:endParaRPr lang="en-GB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9227C39E-E33A-7162-3DFF-E930275B2C6F}"/>
              </a:ext>
            </a:extLst>
          </p:cNvPr>
          <p:cNvSpPr txBox="1"/>
          <p:nvPr/>
        </p:nvSpPr>
        <p:spPr>
          <a:xfrm>
            <a:off x="9148148" y="3648259"/>
            <a:ext cx="30276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on (in) the train</a:t>
            </a:r>
            <a:endParaRPr lang="en-GB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51" name="Google Shape;154;p2">
            <a:extLst>
              <a:ext uri="{FF2B5EF4-FFF2-40B4-BE49-F238E27FC236}">
                <a16:creationId xmlns:a16="http://schemas.microsoft.com/office/drawing/2014/main" id="{5370F1F8-2AD3-6D36-916C-BD106372DF50}"/>
              </a:ext>
            </a:extLst>
          </p:cNvPr>
          <p:cNvSpPr txBox="1"/>
          <p:nvPr/>
        </p:nvSpPr>
        <p:spPr>
          <a:xfrm>
            <a:off x="2417509" y="2653365"/>
            <a:ext cx="1676296" cy="46162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Ronja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" name="Google Shape;154;p2">
            <a:extLst>
              <a:ext uri="{FF2B5EF4-FFF2-40B4-BE49-F238E27FC236}">
                <a16:creationId xmlns:a16="http://schemas.microsoft.com/office/drawing/2014/main" id="{AF26E2C5-5785-6EC0-2301-483B5F1C24A3}"/>
              </a:ext>
            </a:extLst>
          </p:cNvPr>
          <p:cNvSpPr txBox="1"/>
          <p:nvPr/>
        </p:nvSpPr>
        <p:spPr>
          <a:xfrm>
            <a:off x="5323263" y="2230426"/>
            <a:ext cx="1470959" cy="46162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Lias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FB4AC168-11DA-BFB4-BADB-C73267DC6BB3}"/>
              </a:ext>
            </a:extLst>
          </p:cNvPr>
          <p:cNvSpPr txBox="1"/>
          <p:nvPr/>
        </p:nvSpPr>
        <p:spPr>
          <a:xfrm>
            <a:off x="3931713" y="4350364"/>
            <a:ext cx="39905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1. </a:t>
            </a:r>
            <a:r>
              <a:rPr lang="en-US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Wir</a:t>
            </a:r>
            <a:r>
              <a:rPr lang="en-US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sind</a:t>
            </a:r>
            <a:r>
              <a:rPr lang="en-US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im</a:t>
            </a:r>
            <a:r>
              <a:rPr lang="en-US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Restaurant.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B6628FA0-4AD8-7E6A-4652-75D650EDF5E9}"/>
              </a:ext>
            </a:extLst>
          </p:cNvPr>
          <p:cNvSpPr txBox="1"/>
          <p:nvPr/>
        </p:nvSpPr>
        <p:spPr>
          <a:xfrm>
            <a:off x="3951657" y="4734714"/>
            <a:ext cx="39095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2. Du </a:t>
            </a:r>
            <a:r>
              <a:rPr lang="en-US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bist</a:t>
            </a:r>
            <a:r>
              <a:rPr lang="en-US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in der Schweiz.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5DD12269-9D79-AB51-A213-C98223363FB7}"/>
              </a:ext>
            </a:extLst>
          </p:cNvPr>
          <p:cNvSpPr txBox="1"/>
          <p:nvPr/>
        </p:nvSpPr>
        <p:spPr>
          <a:xfrm>
            <a:off x="3974334" y="5134605"/>
            <a:ext cx="37190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3. </a:t>
            </a:r>
            <a:r>
              <a:rPr lang="en-US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Ihr</a:t>
            </a:r>
            <a:r>
              <a:rPr lang="en-US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seid</a:t>
            </a:r>
            <a:r>
              <a:rPr lang="en-US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in der Stadt.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0AF9A240-4097-37FC-E256-3F941AE2F433}"/>
              </a:ext>
            </a:extLst>
          </p:cNvPr>
          <p:cNvSpPr txBox="1"/>
          <p:nvPr/>
        </p:nvSpPr>
        <p:spPr>
          <a:xfrm>
            <a:off x="3974334" y="5548773"/>
            <a:ext cx="37190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4. Du </a:t>
            </a:r>
            <a:r>
              <a:rPr lang="en-US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bist</a:t>
            </a:r>
            <a:r>
              <a:rPr lang="en-US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im</a:t>
            </a:r>
            <a:r>
              <a:rPr lang="en-US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Zug. 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D21BCB62-F1B8-B13F-DC67-5A78F55B1864}"/>
              </a:ext>
            </a:extLst>
          </p:cNvPr>
          <p:cNvSpPr txBox="1"/>
          <p:nvPr/>
        </p:nvSpPr>
        <p:spPr>
          <a:xfrm>
            <a:off x="3999709" y="5976163"/>
            <a:ext cx="37190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5. </a:t>
            </a:r>
            <a:r>
              <a:rPr lang="en-US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Wir</a:t>
            </a:r>
            <a:r>
              <a:rPr lang="en-US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sind</a:t>
            </a:r>
            <a:r>
              <a:rPr lang="en-US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im</a:t>
            </a:r>
            <a:r>
              <a:rPr lang="en-US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Park.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25DBB260-4EA7-FB64-77E3-01D9C4729DF9}"/>
              </a:ext>
            </a:extLst>
          </p:cNvPr>
          <p:cNvSpPr txBox="1"/>
          <p:nvPr/>
        </p:nvSpPr>
        <p:spPr>
          <a:xfrm>
            <a:off x="4025084" y="6396547"/>
            <a:ext cx="37190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6. </a:t>
            </a:r>
            <a:r>
              <a:rPr lang="en-US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Ihr</a:t>
            </a:r>
            <a:r>
              <a:rPr lang="en-US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seid</a:t>
            </a:r>
            <a:r>
              <a:rPr lang="en-US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im</a:t>
            </a:r>
            <a:r>
              <a:rPr lang="en-US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Garten.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42" name="Google Shape;154;p2">
            <a:extLst>
              <a:ext uri="{FF2B5EF4-FFF2-40B4-BE49-F238E27FC236}">
                <a16:creationId xmlns:a16="http://schemas.microsoft.com/office/drawing/2014/main" id="{28F57A09-866E-D320-B0B7-5B521CB8BE77}"/>
              </a:ext>
            </a:extLst>
          </p:cNvPr>
          <p:cNvSpPr txBox="1"/>
          <p:nvPr/>
        </p:nvSpPr>
        <p:spPr>
          <a:xfrm>
            <a:off x="1508579" y="1552860"/>
            <a:ext cx="1470959" cy="46162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Gabriel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" name="Google Shape;154;p2">
            <a:extLst>
              <a:ext uri="{FF2B5EF4-FFF2-40B4-BE49-F238E27FC236}">
                <a16:creationId xmlns:a16="http://schemas.microsoft.com/office/drawing/2014/main" id="{D7A2A7F0-3484-FBAB-AC6C-FF50DEC609B0}"/>
              </a:ext>
            </a:extLst>
          </p:cNvPr>
          <p:cNvSpPr txBox="1"/>
          <p:nvPr/>
        </p:nvSpPr>
        <p:spPr>
          <a:xfrm>
            <a:off x="724028" y="3194878"/>
            <a:ext cx="1470959" cy="46162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Mariem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Google Shape;167;p2">
            <a:extLst>
              <a:ext uri="{FF2B5EF4-FFF2-40B4-BE49-F238E27FC236}">
                <a16:creationId xmlns:a16="http://schemas.microsoft.com/office/drawing/2014/main" id="{9CA09E00-EA86-94B7-38A6-C55D75082B16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4F5FA70-7A8F-B501-91A8-847D2D6A3B4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671079" y="1732463"/>
            <a:ext cx="1079460" cy="90925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7892AA0-FC8C-7CCE-2038-F7704B340F2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413695" y="1412478"/>
            <a:ext cx="711807" cy="8355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632A89B-3CE2-C5CE-15F8-56A90E794D0C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06" b="55151"/>
          <a:stretch/>
        </p:blipFill>
        <p:spPr>
          <a:xfrm>
            <a:off x="1610147" y="685844"/>
            <a:ext cx="893494" cy="87045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A3CD719-F385-9993-9486-93CC070691C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905341" y="1282500"/>
            <a:ext cx="896190" cy="79254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DA9B69C-E780-B0B3-EE09-E009EEF465CF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139" t="3918" r="2139" b="66480"/>
          <a:stretch/>
        </p:blipFill>
        <p:spPr>
          <a:xfrm>
            <a:off x="964378" y="2302112"/>
            <a:ext cx="1067621" cy="903174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16FEB568-66A6-379A-E6DA-1706352A733F}"/>
              </a:ext>
            </a:extLst>
          </p:cNvPr>
          <p:cNvSpPr/>
          <p:nvPr/>
        </p:nvSpPr>
        <p:spPr>
          <a:xfrm>
            <a:off x="738846" y="3823095"/>
            <a:ext cx="474454" cy="461624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latin typeface="Century Gothic" panose="020B0502020202020204" pitchFamily="34" charset="0"/>
              </a:rPr>
              <a:t>1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BF611C51-CB1F-D6DA-BD9F-625DA462BA9E}"/>
              </a:ext>
            </a:extLst>
          </p:cNvPr>
          <p:cNvSpPr/>
          <p:nvPr/>
        </p:nvSpPr>
        <p:spPr>
          <a:xfrm>
            <a:off x="9129924" y="2808571"/>
            <a:ext cx="474454" cy="461624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Century Gothic" panose="020B0502020202020204" pitchFamily="34" charset="0"/>
              </a:rPr>
              <a:t>2</a:t>
            </a:r>
            <a:endParaRPr lang="en-GB" sz="2400" b="1" dirty="0">
              <a:latin typeface="Century Gothic" panose="020B0502020202020204" pitchFamily="34" charset="0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5BAB7E09-504D-10A2-F250-0E89A081F53B}"/>
              </a:ext>
            </a:extLst>
          </p:cNvPr>
          <p:cNvSpPr/>
          <p:nvPr/>
        </p:nvSpPr>
        <p:spPr>
          <a:xfrm>
            <a:off x="4919086" y="3617663"/>
            <a:ext cx="474454" cy="461624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Century Gothic" panose="020B0502020202020204" pitchFamily="34" charset="0"/>
              </a:rPr>
              <a:t>3</a:t>
            </a:r>
            <a:endParaRPr lang="en-GB" sz="2400" b="1" dirty="0">
              <a:latin typeface="Century Gothic" panose="020B0502020202020204" pitchFamily="34" charset="0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A473E3D1-B06D-4277-FAA3-33AD3F773C60}"/>
              </a:ext>
            </a:extLst>
          </p:cNvPr>
          <p:cNvSpPr/>
          <p:nvPr/>
        </p:nvSpPr>
        <p:spPr>
          <a:xfrm>
            <a:off x="8673694" y="3756113"/>
            <a:ext cx="474454" cy="461624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Century Gothic" panose="020B0502020202020204" pitchFamily="34" charset="0"/>
              </a:rPr>
              <a:t>4</a:t>
            </a:r>
            <a:endParaRPr lang="en-GB" sz="2400" b="1" dirty="0">
              <a:latin typeface="Century Gothic" panose="020B0502020202020204" pitchFamily="34" charset="0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8CE523F0-D20B-78D2-91AF-21FBE4473E72}"/>
              </a:ext>
            </a:extLst>
          </p:cNvPr>
          <p:cNvSpPr/>
          <p:nvPr/>
        </p:nvSpPr>
        <p:spPr>
          <a:xfrm>
            <a:off x="891942" y="4458833"/>
            <a:ext cx="474454" cy="461624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Century Gothic" panose="020B0502020202020204" pitchFamily="34" charset="0"/>
              </a:rPr>
              <a:t>5</a:t>
            </a:r>
            <a:endParaRPr lang="en-GB" sz="2400" b="1" dirty="0">
              <a:latin typeface="Century Gothic" panose="020B0502020202020204" pitchFamily="34" charset="0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8EC5D7B6-B638-285B-5EB1-483DBBE8E28E}"/>
              </a:ext>
            </a:extLst>
          </p:cNvPr>
          <p:cNvSpPr/>
          <p:nvPr/>
        </p:nvSpPr>
        <p:spPr>
          <a:xfrm>
            <a:off x="5200009" y="2960962"/>
            <a:ext cx="474454" cy="461624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Century Gothic" panose="020B0502020202020204" pitchFamily="34" charset="0"/>
              </a:rPr>
              <a:t>6</a:t>
            </a:r>
            <a:endParaRPr lang="en-GB" sz="2400" b="1" dirty="0">
              <a:latin typeface="Century Gothic" panose="020B0502020202020204" pitchFamily="34" charset="0"/>
            </a:endParaRPr>
          </a:p>
        </p:txBody>
      </p:sp>
      <p:pic>
        <p:nvPicPr>
          <p:cNvPr id="10" name="Picture 2" descr="Image preview">
            <a:extLst>
              <a:ext uri="{FF2B5EF4-FFF2-40B4-BE49-F238E27FC236}">
                <a16:creationId xmlns:a16="http://schemas.microsoft.com/office/drawing/2014/main" id="{E01E33B1-9325-9724-4470-A7117A447D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0220" y="1294547"/>
            <a:ext cx="631349" cy="946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9154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53" grpId="0"/>
      <p:bldP spid="54" grpId="0"/>
      <p:bldP spid="55" grpId="0"/>
      <p:bldP spid="56" grpId="0"/>
      <p:bldP spid="57" grpId="0"/>
      <p:bldP spid="58" grpId="0"/>
    </p:bldLst>
  </p:timing>
</p:sld>
</file>

<file path=ppt/theme/theme1.xml><?xml version="1.0" encoding="utf-8"?>
<a:theme xmlns:a="http://schemas.openxmlformats.org/drawingml/2006/main" name="1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2368</Words>
  <Application>Microsoft Office PowerPoint</Application>
  <PresentationFormat>Widescreen</PresentationFormat>
  <Paragraphs>476</Paragraphs>
  <Slides>14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1" baseType="lpstr">
      <vt:lpstr>Arial</vt:lpstr>
      <vt:lpstr>Calibri</vt:lpstr>
      <vt:lpstr>Century Gothic</vt:lpstr>
      <vt:lpstr>Century Gothic</vt:lpstr>
      <vt:lpstr>Modern Love</vt:lpstr>
      <vt:lpstr>Segoe Print</vt:lpstr>
      <vt:lpstr>1_Office Theme</vt:lpstr>
      <vt:lpstr>Interacting </vt:lpstr>
      <vt:lpstr>aussprechen</vt:lpstr>
      <vt:lpstr>aussprechen</vt:lpstr>
      <vt:lpstr>Follow up 1 </vt:lpstr>
      <vt:lpstr>Follow up 2</vt:lpstr>
      <vt:lpstr>Follow up 3</vt:lpstr>
      <vt:lpstr>Follow up 4: </vt:lpstr>
      <vt:lpstr>Follow up 4: </vt:lpstr>
      <vt:lpstr>Follow up 4: </vt:lpstr>
      <vt:lpstr>Follow up 5</vt:lpstr>
      <vt:lpstr>Follow up 5 </vt:lpstr>
      <vt:lpstr>PowerPoint Presentation</vt:lpstr>
      <vt:lpstr>Follow up 5</vt:lpstr>
      <vt:lpstr>Follow up 5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Rachel Hawkes</dc:creator>
  <cp:lastModifiedBy>Charlotte Moss</cp:lastModifiedBy>
  <cp:revision>63</cp:revision>
  <dcterms:created xsi:type="dcterms:W3CDTF">2021-06-12T06:20:35Z</dcterms:created>
  <dcterms:modified xsi:type="dcterms:W3CDTF">2023-08-01T15:47:54Z</dcterms:modified>
</cp:coreProperties>
</file>