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930" r:id="rId3"/>
    <p:sldId id="931" r:id="rId4"/>
    <p:sldId id="932" r:id="rId5"/>
    <p:sldId id="936" r:id="rId6"/>
    <p:sldId id="937" r:id="rId7"/>
    <p:sldId id="933" r:id="rId8"/>
    <p:sldId id="939" r:id="rId9"/>
    <p:sldId id="938" r:id="rId10"/>
    <p:sldId id="362" r:id="rId11"/>
    <p:sldId id="929" r:id="rId12"/>
    <p:sldId id="942" r:id="rId13"/>
    <p:sldId id="940" r:id="rId14"/>
    <p:sldId id="94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D48E5D-C267-49D0-A64C-5A965F7B8D59}" v="10" dt="2023-08-01T15:50:51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604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7DD48E5D-C267-49D0-A64C-5A965F7B8D59}"/>
    <pc:docChg chg="undo custSel modSld">
      <pc:chgData name="Charlotte Moss" userId="17b589c9-cb67-41ed-a894-f82ca12b573d" providerId="ADAL" clId="{7DD48E5D-C267-49D0-A64C-5A965F7B8D59}" dt="2023-08-01T15:50:51.623" v="45"/>
      <pc:docMkLst>
        <pc:docMk/>
      </pc:docMkLst>
      <pc:sldChg chg="modAnim">
        <pc:chgData name="Charlotte Moss" userId="17b589c9-cb67-41ed-a894-f82ca12b573d" providerId="ADAL" clId="{7DD48E5D-C267-49D0-A64C-5A965F7B8D59}" dt="2023-07-31T10:55:45.383" v="0"/>
        <pc:sldMkLst>
          <pc:docMk/>
          <pc:sldMk cId="0" sldId="932"/>
        </pc:sldMkLst>
      </pc:sldChg>
      <pc:sldChg chg="addSp delSp modSp">
        <pc:chgData name="Charlotte Moss" userId="17b589c9-cb67-41ed-a894-f82ca12b573d" providerId="ADAL" clId="{7DD48E5D-C267-49D0-A64C-5A965F7B8D59}" dt="2023-08-01T15:50:51.623" v="45"/>
        <pc:sldMkLst>
          <pc:docMk/>
          <pc:sldMk cId="370680614" sldId="933"/>
        </pc:sldMkLst>
        <pc:picChg chg="add mod">
          <ac:chgData name="Charlotte Moss" userId="17b589c9-cb67-41ed-a894-f82ca12b573d" providerId="ADAL" clId="{7DD48E5D-C267-49D0-A64C-5A965F7B8D59}" dt="2023-08-01T15:50:51.623" v="45"/>
          <ac:picMkLst>
            <pc:docMk/>
            <pc:sldMk cId="370680614" sldId="933"/>
            <ac:picMk id="12" creationId="{DB27E90B-B0A1-A06D-5F47-A86CDAEC1298}"/>
          </ac:picMkLst>
        </pc:picChg>
        <pc:picChg chg="del">
          <ac:chgData name="Charlotte Moss" userId="17b589c9-cb67-41ed-a894-f82ca12b573d" providerId="ADAL" clId="{7DD48E5D-C267-49D0-A64C-5A965F7B8D59}" dt="2023-08-01T15:50:35.512" v="40" actId="478"/>
          <ac:picMkLst>
            <pc:docMk/>
            <pc:sldMk cId="370680614" sldId="933"/>
            <ac:picMk id="38" creationId="{0F9C3297-5018-E0DB-EE50-418C34880482}"/>
          </ac:picMkLst>
        </pc:picChg>
      </pc:sldChg>
      <pc:sldChg chg="delSp mod delAnim">
        <pc:chgData name="Charlotte Moss" userId="17b589c9-cb67-41ed-a894-f82ca12b573d" providerId="ADAL" clId="{7DD48E5D-C267-49D0-A64C-5A965F7B8D59}" dt="2023-07-31T11:02:14.518" v="6" actId="478"/>
        <pc:sldMkLst>
          <pc:docMk/>
          <pc:sldMk cId="1640387558" sldId="936"/>
        </pc:sldMkLst>
        <pc:spChg chg="del">
          <ac:chgData name="Charlotte Moss" userId="17b589c9-cb67-41ed-a894-f82ca12b573d" providerId="ADAL" clId="{7DD48E5D-C267-49D0-A64C-5A965F7B8D59}" dt="2023-07-31T11:02:14.518" v="6" actId="478"/>
          <ac:spMkLst>
            <pc:docMk/>
            <pc:sldMk cId="1640387558" sldId="936"/>
            <ac:spMk id="60" creationId="{E05006BC-24CC-415A-BCFD-7067ADC0A0AE}"/>
          </ac:spMkLst>
        </pc:spChg>
        <pc:spChg chg="del">
          <ac:chgData name="Charlotte Moss" userId="17b589c9-cb67-41ed-a894-f82ca12b573d" providerId="ADAL" clId="{7DD48E5D-C267-49D0-A64C-5A965F7B8D59}" dt="2023-07-31T11:02:13.607" v="5" actId="478"/>
          <ac:spMkLst>
            <pc:docMk/>
            <pc:sldMk cId="1640387558" sldId="936"/>
            <ac:spMk id="61" creationId="{D9BB9D28-36D6-4155-82EF-34520A6EB298}"/>
          </ac:spMkLst>
        </pc:spChg>
        <pc:spChg chg="del">
          <ac:chgData name="Charlotte Moss" userId="17b589c9-cb67-41ed-a894-f82ca12b573d" providerId="ADAL" clId="{7DD48E5D-C267-49D0-A64C-5A965F7B8D59}" dt="2023-07-31T11:02:12.501" v="4" actId="478"/>
          <ac:spMkLst>
            <pc:docMk/>
            <pc:sldMk cId="1640387558" sldId="936"/>
            <ac:spMk id="62" creationId="{D4FFE8BC-76C9-4940-84CC-AE43D0CB49C2}"/>
          </ac:spMkLst>
        </pc:spChg>
        <pc:spChg chg="del">
          <ac:chgData name="Charlotte Moss" userId="17b589c9-cb67-41ed-a894-f82ca12b573d" providerId="ADAL" clId="{7DD48E5D-C267-49D0-A64C-5A965F7B8D59}" dt="2023-07-31T11:01:57.860" v="3" actId="478"/>
          <ac:spMkLst>
            <pc:docMk/>
            <pc:sldMk cId="1640387558" sldId="936"/>
            <ac:spMk id="63" creationId="{BBE12F0D-2AB6-4D6D-B7F1-5CE09AFEA975}"/>
          </ac:spMkLst>
        </pc:spChg>
        <pc:spChg chg="del">
          <ac:chgData name="Charlotte Moss" userId="17b589c9-cb67-41ed-a894-f82ca12b573d" providerId="ADAL" clId="{7DD48E5D-C267-49D0-A64C-5A965F7B8D59}" dt="2023-07-31T11:01:55.559" v="2" actId="478"/>
          <ac:spMkLst>
            <pc:docMk/>
            <pc:sldMk cId="1640387558" sldId="936"/>
            <ac:spMk id="64" creationId="{AF9F4DC8-F26C-4C6E-BD69-8431543A7943}"/>
          </ac:spMkLst>
        </pc:spChg>
        <pc:spChg chg="del">
          <ac:chgData name="Charlotte Moss" userId="17b589c9-cb67-41ed-a894-f82ca12b573d" providerId="ADAL" clId="{7DD48E5D-C267-49D0-A64C-5A965F7B8D59}" dt="2023-07-31T11:01:54.292" v="1" actId="478"/>
          <ac:spMkLst>
            <pc:docMk/>
            <pc:sldMk cId="1640387558" sldId="936"/>
            <ac:spMk id="65" creationId="{8822B9E0-7C57-4FD8-95D6-1A0C7C1C84E2}"/>
          </ac:spMkLst>
        </pc:spChg>
      </pc:sldChg>
      <pc:sldChg chg="addSp modSp mod">
        <pc:chgData name="Charlotte Moss" userId="17b589c9-cb67-41ed-a894-f82ca12b573d" providerId="ADAL" clId="{7DD48E5D-C267-49D0-A64C-5A965F7B8D59}" dt="2023-07-31T11:40:18.226" v="39" actId="1035"/>
        <pc:sldMkLst>
          <pc:docMk/>
          <pc:sldMk cId="2683678977" sldId="937"/>
        </pc:sldMkLst>
        <pc:spChg chg="add mod">
          <ac:chgData name="Charlotte Moss" userId="17b589c9-cb67-41ed-a894-f82ca12b573d" providerId="ADAL" clId="{7DD48E5D-C267-49D0-A64C-5A965F7B8D59}" dt="2023-07-31T11:34:29.682" v="30" actId="6549"/>
          <ac:spMkLst>
            <pc:docMk/>
            <pc:sldMk cId="2683678977" sldId="937"/>
            <ac:spMk id="3" creationId="{95FD2C37-1C4A-C742-9CCD-7D337FFF0638}"/>
          </ac:spMkLst>
        </pc:spChg>
        <pc:spChg chg="mod">
          <ac:chgData name="Charlotte Moss" userId="17b589c9-cb67-41ed-a894-f82ca12b573d" providerId="ADAL" clId="{7DD48E5D-C267-49D0-A64C-5A965F7B8D59}" dt="2023-07-31T11:33:52.100" v="15" actId="1076"/>
          <ac:spMkLst>
            <pc:docMk/>
            <pc:sldMk cId="2683678977" sldId="937"/>
            <ac:spMk id="20" creationId="{8FB56058-B62E-9A95-7EFC-1BBB5BA14113}"/>
          </ac:spMkLst>
        </pc:spChg>
        <pc:spChg chg="mod">
          <ac:chgData name="Charlotte Moss" userId="17b589c9-cb67-41ed-a894-f82ca12b573d" providerId="ADAL" clId="{7DD48E5D-C267-49D0-A64C-5A965F7B8D59}" dt="2023-07-31T11:40:18.226" v="39" actId="1035"/>
          <ac:spMkLst>
            <pc:docMk/>
            <pc:sldMk cId="2683678977" sldId="937"/>
            <ac:spMk id="25" creationId="{571D4818-B7FE-179F-41E6-6A436E8AAADF}"/>
          </ac:spMkLst>
        </pc:spChg>
        <pc:spChg chg="mod">
          <ac:chgData name="Charlotte Moss" userId="17b589c9-cb67-41ed-a894-f82ca12b573d" providerId="ADAL" clId="{7DD48E5D-C267-49D0-A64C-5A965F7B8D59}" dt="2023-07-31T11:40:18.226" v="39" actId="1035"/>
          <ac:spMkLst>
            <pc:docMk/>
            <pc:sldMk cId="2683678977" sldId="937"/>
            <ac:spMk id="26" creationId="{9CD3C175-AED9-0E57-90DE-BF9F2BF492E1}"/>
          </ac:spMkLst>
        </pc:spChg>
        <pc:spChg chg="mod">
          <ac:chgData name="Charlotte Moss" userId="17b589c9-cb67-41ed-a894-f82ca12b573d" providerId="ADAL" clId="{7DD48E5D-C267-49D0-A64C-5A965F7B8D59}" dt="2023-07-31T11:40:18.226" v="39" actId="1035"/>
          <ac:spMkLst>
            <pc:docMk/>
            <pc:sldMk cId="2683678977" sldId="937"/>
            <ac:spMk id="31" creationId="{0FF9E608-A5C1-A340-7905-AA3DE8C2F5F0}"/>
          </ac:spMkLst>
        </pc:spChg>
        <pc:spChg chg="mod">
          <ac:chgData name="Charlotte Moss" userId="17b589c9-cb67-41ed-a894-f82ca12b573d" providerId="ADAL" clId="{7DD48E5D-C267-49D0-A64C-5A965F7B8D59}" dt="2023-07-31T11:28:27.115" v="13" actId="20577"/>
          <ac:spMkLst>
            <pc:docMk/>
            <pc:sldMk cId="2683678977" sldId="937"/>
            <ac:spMk id="36" creationId="{457CA2CD-2072-492B-9080-6A7F440E9EB3}"/>
          </ac:spMkLst>
        </pc:spChg>
        <pc:graphicFrameChg chg="mod">
          <ac:chgData name="Charlotte Moss" userId="17b589c9-cb67-41ed-a894-f82ca12b573d" providerId="ADAL" clId="{7DD48E5D-C267-49D0-A64C-5A965F7B8D59}" dt="2023-07-31T11:34:04.480" v="18" actId="21"/>
          <ac:graphicFrameMkLst>
            <pc:docMk/>
            <pc:sldMk cId="2683678977" sldId="937"/>
            <ac:graphicFrameMk id="23" creationId="{DFD1F880-55D1-CDAD-61FD-D36B30A5532C}"/>
          </ac:graphicFrameMkLst>
        </pc:graphicFrameChg>
      </pc:sldChg>
      <pc:sldChg chg="addSp delSp modSp">
        <pc:chgData name="Charlotte Moss" userId="17b589c9-cb67-41ed-a894-f82ca12b573d" providerId="ADAL" clId="{7DD48E5D-C267-49D0-A64C-5A965F7B8D59}" dt="2023-08-01T15:50:48.504" v="43"/>
        <pc:sldMkLst>
          <pc:docMk/>
          <pc:sldMk cId="4099154557" sldId="938"/>
        </pc:sldMkLst>
        <pc:picChg chg="add mod">
          <ac:chgData name="Charlotte Moss" userId="17b589c9-cb67-41ed-a894-f82ca12b573d" providerId="ADAL" clId="{7DD48E5D-C267-49D0-A64C-5A965F7B8D59}" dt="2023-08-01T15:50:48.504" v="43"/>
          <ac:picMkLst>
            <pc:docMk/>
            <pc:sldMk cId="4099154557" sldId="938"/>
            <ac:picMk id="10" creationId="{8C4FFDB5-7974-AD73-080F-544AB36BA015}"/>
          </ac:picMkLst>
        </pc:picChg>
        <pc:picChg chg="del">
          <ac:chgData name="Charlotte Moss" userId="17b589c9-cb67-41ed-a894-f82ca12b573d" providerId="ADAL" clId="{7DD48E5D-C267-49D0-A64C-5A965F7B8D59}" dt="2023-08-01T15:50:39.575" v="42" actId="478"/>
          <ac:picMkLst>
            <pc:docMk/>
            <pc:sldMk cId="4099154557" sldId="938"/>
            <ac:picMk id="38" creationId="{0F9C3297-5018-E0DB-EE50-418C34880482}"/>
          </ac:picMkLst>
        </pc:picChg>
      </pc:sldChg>
      <pc:sldChg chg="addSp delSp modSp">
        <pc:chgData name="Charlotte Moss" userId="17b589c9-cb67-41ed-a894-f82ca12b573d" providerId="ADAL" clId="{7DD48E5D-C267-49D0-A64C-5A965F7B8D59}" dt="2023-08-01T15:50:50.004" v="44"/>
        <pc:sldMkLst>
          <pc:docMk/>
          <pc:sldMk cId="4171848608" sldId="939"/>
        </pc:sldMkLst>
        <pc:picChg chg="add mod">
          <ac:chgData name="Charlotte Moss" userId="17b589c9-cb67-41ed-a894-f82ca12b573d" providerId="ADAL" clId="{7DD48E5D-C267-49D0-A64C-5A965F7B8D59}" dt="2023-08-01T15:50:50.004" v="44"/>
          <ac:picMkLst>
            <pc:docMk/>
            <pc:sldMk cId="4171848608" sldId="939"/>
            <ac:picMk id="12" creationId="{9B930A23-3DF1-A634-8E2D-60F4A128454A}"/>
          </ac:picMkLst>
        </pc:picChg>
        <pc:picChg chg="del">
          <ac:chgData name="Charlotte Moss" userId="17b589c9-cb67-41ed-a894-f82ca12b573d" providerId="ADAL" clId="{7DD48E5D-C267-49D0-A64C-5A965F7B8D59}" dt="2023-08-01T15:50:37.547" v="41" actId="478"/>
          <ac:picMkLst>
            <pc:docMk/>
            <pc:sldMk cId="4171848608" sldId="939"/>
            <ac:picMk id="38" creationId="{0F9C3297-5018-E0DB-EE50-418C3488048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163" custLinFactNeighborY="-2290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4583DB-1D5B-4AA9-818A-09F7E80680A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B87CCE4-C448-4AEB-89BC-EACF17982D0C}">
      <dgm:prSet phldrT="[Text]" phldr="1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400" dirty="0">
            <a:latin typeface="Century Gothic" panose="020B0502020202020204" pitchFamily="34" charset="0"/>
          </a:endParaRPr>
        </a:p>
      </dgm:t>
    </dgm:pt>
    <dgm:pt modelId="{B1BDF2FF-30F7-48CF-ACDE-237E779518D7}" type="parTrans" cxnId="{B6CE9AA4-B525-4C93-8FAC-1A773312F98C}">
      <dgm:prSet/>
      <dgm:spPr/>
      <dgm:t>
        <a:bodyPr/>
        <a:lstStyle/>
        <a:p>
          <a:endParaRPr lang="en-GB"/>
        </a:p>
      </dgm:t>
    </dgm:pt>
    <dgm:pt modelId="{42E5646C-BE9C-41E8-A83A-CF0CB1144024}" type="sibTrans" cxnId="{B6CE9AA4-B525-4C93-8FAC-1A773312F98C}">
      <dgm:prSet/>
      <dgm:spPr/>
      <dgm:t>
        <a:bodyPr/>
        <a:lstStyle/>
        <a:p>
          <a:endParaRPr lang="en-GB"/>
        </a:p>
      </dgm:t>
    </dgm:pt>
    <dgm:pt modelId="{91B4923F-8B03-4172-8094-F55B172FE81D}">
      <dgm:prSet phldrT="[Text]" custT="1"/>
      <dgm:spPr>
        <a:solidFill>
          <a:srgbClr val="F9D8A3">
            <a:alpha val="50000"/>
          </a:srgbClr>
        </a:solidFill>
      </dgm:spPr>
      <dgm:t>
        <a:bodyPr/>
        <a:lstStyle/>
        <a:p>
          <a:endParaRPr lang="en-GB" sz="2000" dirty="0">
            <a:latin typeface="Century Gothic" panose="020B0502020202020204" pitchFamily="34" charset="0"/>
          </a:endParaRPr>
        </a:p>
      </dgm:t>
    </dgm:pt>
    <dgm:pt modelId="{F0A54E5B-6826-460E-BC58-E19B8569D2D7}" type="parTrans" cxnId="{CCC1E96D-2B1A-417E-91B0-2FC97C81693D}">
      <dgm:prSet/>
      <dgm:spPr/>
      <dgm:t>
        <a:bodyPr/>
        <a:lstStyle/>
        <a:p>
          <a:endParaRPr lang="en-GB"/>
        </a:p>
      </dgm:t>
    </dgm:pt>
    <dgm:pt modelId="{85816675-5AFB-454C-8AAD-8964537F63D5}" type="sibTrans" cxnId="{CCC1E96D-2B1A-417E-91B0-2FC97C81693D}">
      <dgm:prSet/>
      <dgm:spPr/>
      <dgm:t>
        <a:bodyPr/>
        <a:lstStyle/>
        <a:p>
          <a:endParaRPr lang="en-GB"/>
        </a:p>
      </dgm:t>
    </dgm:pt>
    <dgm:pt modelId="{8B4B44FE-CB91-4BD8-BD91-74802230A3B4}" type="pres">
      <dgm:prSet presAssocID="{B54583DB-1D5B-4AA9-818A-09F7E80680A8}" presName="compositeShape" presStyleCnt="0">
        <dgm:presLayoutVars>
          <dgm:chMax val="7"/>
          <dgm:dir/>
          <dgm:resizeHandles val="exact"/>
        </dgm:presLayoutVars>
      </dgm:prSet>
      <dgm:spPr/>
    </dgm:pt>
    <dgm:pt modelId="{A4C66755-E63D-4385-8CE0-CD9C0009686C}" type="pres">
      <dgm:prSet presAssocID="{AB87CCE4-C448-4AEB-89BC-EACF17982D0C}" presName="circ1" presStyleLbl="vennNode1" presStyleIdx="0" presStyleCnt="2" custScaleX="158044"/>
      <dgm:spPr/>
    </dgm:pt>
    <dgm:pt modelId="{AE59EF01-1B46-4CBC-9F43-095D3E288384}" type="pres">
      <dgm:prSet presAssocID="{AB87CCE4-C448-4AEB-89BC-EACF17982D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D4D7FE0-B28E-4D4A-81D2-B61FAF0C417F}" type="pres">
      <dgm:prSet presAssocID="{91B4923F-8B03-4172-8094-F55B172FE81D}" presName="circ2" presStyleLbl="vennNode1" presStyleIdx="1" presStyleCnt="2" custScaleX="148767" custLinFactNeighborX="-25378" custLinFactNeighborY="-486"/>
      <dgm:spPr/>
    </dgm:pt>
    <dgm:pt modelId="{AC72B0ED-AC24-4A4B-9AA0-6CF51534B903}" type="pres">
      <dgm:prSet presAssocID="{91B4923F-8B03-4172-8094-F55B172FE81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19CBB0B-3F54-4F9B-AC57-A8A45805C4BE}" type="presOf" srcId="{AB87CCE4-C448-4AEB-89BC-EACF17982D0C}" destId="{AE59EF01-1B46-4CBC-9F43-095D3E288384}" srcOrd="1" destOrd="0" presId="urn:microsoft.com/office/officeart/2005/8/layout/venn1"/>
    <dgm:cxn modelId="{69E7E71A-2826-4AA7-8980-B4EAE1C7C47E}" type="presOf" srcId="{B54583DB-1D5B-4AA9-818A-09F7E80680A8}" destId="{8B4B44FE-CB91-4BD8-BD91-74802230A3B4}" srcOrd="0" destOrd="0" presId="urn:microsoft.com/office/officeart/2005/8/layout/venn1"/>
    <dgm:cxn modelId="{E5627C24-D28E-4456-AE20-EFA217F4C84E}" type="presOf" srcId="{91B4923F-8B03-4172-8094-F55B172FE81D}" destId="{8D4D7FE0-B28E-4D4A-81D2-B61FAF0C417F}" srcOrd="0" destOrd="0" presId="urn:microsoft.com/office/officeart/2005/8/layout/venn1"/>
    <dgm:cxn modelId="{495B6069-6F36-484D-814B-CD33FFDE7A52}" type="presOf" srcId="{91B4923F-8B03-4172-8094-F55B172FE81D}" destId="{AC72B0ED-AC24-4A4B-9AA0-6CF51534B903}" srcOrd="1" destOrd="0" presId="urn:microsoft.com/office/officeart/2005/8/layout/venn1"/>
    <dgm:cxn modelId="{CCC1E96D-2B1A-417E-91B0-2FC97C81693D}" srcId="{B54583DB-1D5B-4AA9-818A-09F7E80680A8}" destId="{91B4923F-8B03-4172-8094-F55B172FE81D}" srcOrd="1" destOrd="0" parTransId="{F0A54E5B-6826-460E-BC58-E19B8569D2D7}" sibTransId="{85816675-5AFB-454C-8AAD-8964537F63D5}"/>
    <dgm:cxn modelId="{29139D58-0B63-4DD7-A103-27B60370589D}" type="presOf" srcId="{AB87CCE4-C448-4AEB-89BC-EACF17982D0C}" destId="{A4C66755-E63D-4385-8CE0-CD9C0009686C}" srcOrd="0" destOrd="0" presId="urn:microsoft.com/office/officeart/2005/8/layout/venn1"/>
    <dgm:cxn modelId="{B6CE9AA4-B525-4C93-8FAC-1A773312F98C}" srcId="{B54583DB-1D5B-4AA9-818A-09F7E80680A8}" destId="{AB87CCE4-C448-4AEB-89BC-EACF17982D0C}" srcOrd="0" destOrd="0" parTransId="{B1BDF2FF-30F7-48CF-ACDE-237E779518D7}" sibTransId="{42E5646C-BE9C-41E8-A83A-CF0CB1144024}"/>
    <dgm:cxn modelId="{06DF71D0-D6D8-4BC2-B88A-3956BE70DF18}" type="presParOf" srcId="{8B4B44FE-CB91-4BD8-BD91-74802230A3B4}" destId="{A4C66755-E63D-4385-8CE0-CD9C0009686C}" srcOrd="0" destOrd="0" presId="urn:microsoft.com/office/officeart/2005/8/layout/venn1"/>
    <dgm:cxn modelId="{23150544-0C96-43F8-B4E1-969D8AD01799}" type="presParOf" srcId="{8B4B44FE-CB91-4BD8-BD91-74802230A3B4}" destId="{AE59EF01-1B46-4CBC-9F43-095D3E288384}" srcOrd="1" destOrd="0" presId="urn:microsoft.com/office/officeart/2005/8/layout/venn1"/>
    <dgm:cxn modelId="{76B9A06A-01E3-461C-A004-87064FA808B5}" type="presParOf" srcId="{8B4B44FE-CB91-4BD8-BD91-74802230A3B4}" destId="{8D4D7FE0-B28E-4D4A-81D2-B61FAF0C417F}" srcOrd="2" destOrd="0" presId="urn:microsoft.com/office/officeart/2005/8/layout/venn1"/>
    <dgm:cxn modelId="{94E7CACA-1C40-43EA-B5E4-1C65381C0D41}" type="presParOf" srcId="{8B4B44FE-CB91-4BD8-BD91-74802230A3B4}" destId="{AC72B0ED-AC24-4A4B-9AA0-6CF51534B90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62076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71941" y="645186"/>
        <a:ext cx="4693060" cy="4180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66755-E63D-4385-8CE0-CD9C0009686C}">
      <dsp:nvSpPr>
        <dsp:cNvPr id="0" name=""/>
        <dsp:cNvSpPr/>
      </dsp:nvSpPr>
      <dsp:spPr>
        <a:xfrm>
          <a:off x="-1158259" y="14963"/>
          <a:ext cx="8647101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>
            <a:latin typeface="Century Gothic" panose="020B0502020202020204" pitchFamily="34" charset="0"/>
          </a:endParaRPr>
        </a:p>
      </dsp:txBody>
      <dsp:txXfrm>
        <a:off x="49218" y="660150"/>
        <a:ext cx="4985715" cy="4180951"/>
      </dsp:txXfrm>
    </dsp:sp>
    <dsp:sp modelId="{8D4D7FE0-B28E-4D4A-81D2-B61FAF0C417F}">
      <dsp:nvSpPr>
        <dsp:cNvPr id="0" name=""/>
        <dsp:cNvSpPr/>
      </dsp:nvSpPr>
      <dsp:spPr>
        <a:xfrm>
          <a:off x="1650312" y="0"/>
          <a:ext cx="8139526" cy="5471325"/>
        </a:xfrm>
        <a:prstGeom prst="ellipse">
          <a:avLst/>
        </a:prstGeom>
        <a:solidFill>
          <a:srgbClr val="F9D8A3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 dirty="0">
            <a:latin typeface="Century Gothic" panose="020B0502020202020204" pitchFamily="34" charset="0"/>
          </a:endParaRPr>
        </a:p>
      </dsp:txBody>
      <dsp:txXfrm>
        <a:off x="3960178" y="645186"/>
        <a:ext cx="4693060" cy="4180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[a]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ja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 [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239]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Tag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[a] hallo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[1077] 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[877]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was? 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</a:t>
            </a: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sind, ihr seid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wir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ihr</a:t>
            </a:r>
            <a:r>
              <a:rPr lang="de-DE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[27] müde [2000] ruhig [991]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schön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[188] wunderbar [1603] da [48] hier [68] 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Österreich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[707]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Park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[2141]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Restaurant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[1802]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Schweiz [763]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[204]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Zug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[675]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[3] nicht wahr [n/a] ja [45] nein [148]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Januar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Februar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[1093]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März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[987]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April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[1004]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Mai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Juni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[1148]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Juli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[1544]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August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[1929]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September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[1035]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Oktober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[1223]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November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[1273]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Dezember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[1527]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Monat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wann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[647]</a:t>
            </a: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348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07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12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long 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‘da’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da</a:t>
            </a:r>
            <a:r>
              <a:rPr lang="fr-FR" baseline="0" dirty="0"/>
              <a:t>’ </a:t>
            </a:r>
            <a:r>
              <a:rPr lang="fr-FR" baseline="0" dirty="0" err="1"/>
              <a:t>might</a:t>
            </a:r>
            <a:r>
              <a:rPr lang="fr-FR" baseline="0" dirty="0"/>
              <a:t> </a:t>
            </a:r>
            <a:r>
              <a:rPr lang="fr-FR" baseline="0" dirty="0" err="1"/>
              <a:t>be</a:t>
            </a:r>
            <a:r>
              <a:rPr lang="fr-FR" baseline="0" dirty="0"/>
              <a:t> to point at </a:t>
            </a:r>
            <a:r>
              <a:rPr lang="fr-FR" baseline="0" dirty="0" err="1"/>
              <a:t>something</a:t>
            </a:r>
            <a:r>
              <a:rPr lang="fr-FR" baseline="0" dirty="0"/>
              <a:t> </a:t>
            </a:r>
            <a:r>
              <a:rPr lang="fr-FR" baseline="0" dirty="0" err="1"/>
              <a:t>away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278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short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‘hallo’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75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this week’s SSCs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start the timer.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practise long and short [a] pronounciation reading out the 12 place names individually or in pairs.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each place name to hear it pronounced, if desired.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Vocabulary: </a:t>
            </a:r>
            <a:r>
              <a:rPr lang="en-GB" b="1" dirty="0" err="1"/>
              <a:t>bei</a:t>
            </a:r>
            <a:r>
              <a:rPr lang="en-GB" b="1" dirty="0"/>
              <a:t> </a:t>
            </a:r>
            <a:r>
              <a:rPr lang="en-GB" b="0" dirty="0"/>
              <a:t>[29]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</a:t>
            </a:r>
            <a:r>
              <a:rPr lang="en-GB" b="0" dirty="0" err="1"/>
              <a:t>im</a:t>
            </a:r>
            <a:r>
              <a:rPr lang="en-GB" b="0" dirty="0"/>
              <a:t>/ in der and also </a:t>
            </a:r>
            <a:r>
              <a:rPr lang="en-GB" b="0" dirty="0" err="1"/>
              <a:t>sind</a:t>
            </a:r>
            <a:r>
              <a:rPr lang="en-GB" b="0" dirty="0"/>
              <a:t>/</a:t>
            </a:r>
            <a:r>
              <a:rPr lang="en-GB" b="0" dirty="0" err="1"/>
              <a:t>seid</a:t>
            </a:r>
            <a:r>
              <a:rPr lang="en-GB" b="0" dirty="0"/>
              <a:t>/</a:t>
            </a:r>
            <a:r>
              <a:rPr lang="en-GB" b="0" dirty="0" err="1"/>
              <a:t>bist</a:t>
            </a:r>
            <a:r>
              <a:rPr lang="en-GB" b="0" dirty="0"/>
              <a:t>/bin in the listening modality.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play the first recording. Pupils look at the pronoun+ image combinations A-H and select the correct one. NB: there are 8 pronoun/image combinations but only 6 items, so 2 items will be left over.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answer. Click for answer letter to appear.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for times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full sentences audio, which can be used to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Du bist in der [beep] (answer = Schweiz)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Ihr seid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Restaurant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Wir sind im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Zug)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Ich bin in der [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beep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(</a:t>
            </a:r>
            <a:r>
              <a:rPr lang="de-DE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</a:t>
            </a: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Stadt)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Sind wir in der [beep]? (answer = Stadt)</a:t>
            </a:r>
            <a:b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Seid ihr in der [beep]? (answer = Schweiz)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this week’s and previously taught vocabulary in longer sentences with varied word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scenario. Pupils number 1-6, tick if the sentence is correct, or write out a corrected version of the sentence, if false, according to the English information given about both countries on the right.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reveal the answers item by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korrigieren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[1326]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Satz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[432] </a:t>
            </a:r>
            <a:r>
              <a:rPr kumimoji="0" lang="en-US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finden</a:t>
            </a: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[103]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There are two versions of this slide. This is the more structured version, with sentences to translate and support provided with some of the language.  The next slide has a more challenging version.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verb forms and pronouns for sentences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5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More challenging, this slide has full sentences to translate into German.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99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Most challenging, this version has prompts in English but no full sentences to translate. 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parts of sein in the written modality.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</a:t>
            </a:r>
            <a:r>
              <a:rPr lang="en-GB" b="1" dirty="0"/>
              <a:t> </a:t>
            </a:r>
            <a:r>
              <a:rPr lang="en-GB" b="0" dirty="0"/>
              <a:t>that pupils are writing as Ronja. They have to translate the full sentences for 1-6.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for answers.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635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5669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2.wav"/><Relationship Id="rId13" Type="http://schemas.openxmlformats.org/officeDocument/2006/relationships/audio" Target="../media/audio77.wav"/><Relationship Id="rId18" Type="http://schemas.openxmlformats.org/officeDocument/2006/relationships/audio" Target="../media/audio82.wav"/><Relationship Id="rId26" Type="http://schemas.openxmlformats.org/officeDocument/2006/relationships/audio" Target="../media/audio90.wav"/><Relationship Id="rId3" Type="http://schemas.openxmlformats.org/officeDocument/2006/relationships/audio" Target="../media/audio69.wav"/><Relationship Id="rId21" Type="http://schemas.openxmlformats.org/officeDocument/2006/relationships/audio" Target="../media/audio85.wav"/><Relationship Id="rId7" Type="http://schemas.openxmlformats.org/officeDocument/2006/relationships/audio" Target="../media/audio71.wav"/><Relationship Id="rId12" Type="http://schemas.openxmlformats.org/officeDocument/2006/relationships/audio" Target="../media/audio76.wav"/><Relationship Id="rId17" Type="http://schemas.openxmlformats.org/officeDocument/2006/relationships/audio" Target="../media/audio81.wav"/><Relationship Id="rId25" Type="http://schemas.openxmlformats.org/officeDocument/2006/relationships/audio" Target="../media/audio89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80.wav"/><Relationship Id="rId20" Type="http://schemas.openxmlformats.org/officeDocument/2006/relationships/audio" Target="../media/audio8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0.wav"/><Relationship Id="rId11" Type="http://schemas.openxmlformats.org/officeDocument/2006/relationships/audio" Target="../media/audio75.wav"/><Relationship Id="rId24" Type="http://schemas.openxmlformats.org/officeDocument/2006/relationships/audio" Target="../media/audio88.wav"/><Relationship Id="rId5" Type="http://schemas.openxmlformats.org/officeDocument/2006/relationships/image" Target="../media/image44.png"/><Relationship Id="rId15" Type="http://schemas.openxmlformats.org/officeDocument/2006/relationships/audio" Target="../media/audio79.wav"/><Relationship Id="rId23" Type="http://schemas.openxmlformats.org/officeDocument/2006/relationships/audio" Target="../media/audio87.wav"/><Relationship Id="rId10" Type="http://schemas.openxmlformats.org/officeDocument/2006/relationships/audio" Target="../media/audio74.wav"/><Relationship Id="rId19" Type="http://schemas.openxmlformats.org/officeDocument/2006/relationships/audio" Target="../media/audio83.wav"/><Relationship Id="rId4" Type="http://schemas.openxmlformats.org/officeDocument/2006/relationships/image" Target="../media/image43.png"/><Relationship Id="rId9" Type="http://schemas.openxmlformats.org/officeDocument/2006/relationships/audio" Target="../media/audio73.wav"/><Relationship Id="rId14" Type="http://schemas.openxmlformats.org/officeDocument/2006/relationships/audio" Target="../media/audio78.wav"/><Relationship Id="rId22" Type="http://schemas.openxmlformats.org/officeDocument/2006/relationships/audio" Target="../media/audio8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9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4.jpe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7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7.png"/><Relationship Id="rId4" Type="http://schemas.openxmlformats.org/officeDocument/2006/relationships/audio" Target="../media/audio8.wav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audio" Target="../media/audio22.wav"/><Relationship Id="rId3" Type="http://schemas.openxmlformats.org/officeDocument/2006/relationships/image" Target="../media/image18.png"/><Relationship Id="rId21" Type="http://schemas.openxmlformats.org/officeDocument/2006/relationships/image" Target="../media/image22.gif"/><Relationship Id="rId7" Type="http://schemas.openxmlformats.org/officeDocument/2006/relationships/image" Target="../media/image21.png"/><Relationship Id="rId12" Type="http://schemas.openxmlformats.org/officeDocument/2006/relationships/audio" Target="../media/audio16.wav"/><Relationship Id="rId17" Type="http://schemas.openxmlformats.org/officeDocument/2006/relationships/audio" Target="../media/audio21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0.wav"/><Relationship Id="rId20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audio" Target="../media/audio15.wav"/><Relationship Id="rId5" Type="http://schemas.openxmlformats.org/officeDocument/2006/relationships/image" Target="../media/image20.svg"/><Relationship Id="rId15" Type="http://schemas.openxmlformats.org/officeDocument/2006/relationships/audio" Target="../media/audio19.wav"/><Relationship Id="rId10" Type="http://schemas.openxmlformats.org/officeDocument/2006/relationships/audio" Target="../media/audio14.wav"/><Relationship Id="rId19" Type="http://schemas.openxmlformats.org/officeDocument/2006/relationships/audio" Target="../media/audio23.wav"/><Relationship Id="rId4" Type="http://schemas.openxmlformats.org/officeDocument/2006/relationships/image" Target="../media/image19.png"/><Relationship Id="rId9" Type="http://schemas.openxmlformats.org/officeDocument/2006/relationships/audio" Target="../media/audio13.wav"/><Relationship Id="rId14" Type="http://schemas.openxmlformats.org/officeDocument/2006/relationships/audio" Target="../media/audio1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3.wav"/><Relationship Id="rId18" Type="http://schemas.openxmlformats.org/officeDocument/2006/relationships/image" Target="../media/image26.png"/><Relationship Id="rId26" Type="http://schemas.openxmlformats.org/officeDocument/2006/relationships/image" Target="../media/image31.png"/><Relationship Id="rId3" Type="http://schemas.openxmlformats.org/officeDocument/2006/relationships/audio" Target="../media/audio25.wav"/><Relationship Id="rId21" Type="http://schemas.openxmlformats.org/officeDocument/2006/relationships/image" Target="../media/image19.png"/><Relationship Id="rId7" Type="http://schemas.openxmlformats.org/officeDocument/2006/relationships/audio" Target="../media/audio29.wav"/><Relationship Id="rId12" Type="http://schemas.openxmlformats.org/officeDocument/2006/relationships/audio" Target="../media/audio32.wav"/><Relationship Id="rId17" Type="http://schemas.openxmlformats.org/officeDocument/2006/relationships/image" Target="../media/image25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6.wav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8.wav"/><Relationship Id="rId11" Type="http://schemas.openxmlformats.org/officeDocument/2006/relationships/audio" Target="../media/audio31.wav"/><Relationship Id="rId24" Type="http://schemas.openxmlformats.org/officeDocument/2006/relationships/image" Target="../media/image29.png"/><Relationship Id="rId5" Type="http://schemas.openxmlformats.org/officeDocument/2006/relationships/audio" Target="../media/audio27.wav"/><Relationship Id="rId15" Type="http://schemas.openxmlformats.org/officeDocument/2006/relationships/audio" Target="../media/audio35.wav"/><Relationship Id="rId23" Type="http://schemas.openxmlformats.org/officeDocument/2006/relationships/audio" Target="../media/audio37.wav"/><Relationship Id="rId10" Type="http://schemas.openxmlformats.org/officeDocument/2006/relationships/image" Target="../media/image24.png"/><Relationship Id="rId19" Type="http://schemas.openxmlformats.org/officeDocument/2006/relationships/image" Target="../media/image27.png"/><Relationship Id="rId4" Type="http://schemas.openxmlformats.org/officeDocument/2006/relationships/audio" Target="../media/audio26.wav"/><Relationship Id="rId9" Type="http://schemas.openxmlformats.org/officeDocument/2006/relationships/image" Target="../media/image23.png"/><Relationship Id="rId14" Type="http://schemas.openxmlformats.org/officeDocument/2006/relationships/audio" Target="../media/audio34.wav"/><Relationship Id="rId22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18" Type="http://schemas.openxmlformats.org/officeDocument/2006/relationships/audio" Target="../media/audio47.wav"/><Relationship Id="rId3" Type="http://schemas.openxmlformats.org/officeDocument/2006/relationships/audio" Target="../media/audio38.wav"/><Relationship Id="rId7" Type="http://schemas.openxmlformats.org/officeDocument/2006/relationships/image" Target="../media/image32.png"/><Relationship Id="rId12" Type="http://schemas.openxmlformats.org/officeDocument/2006/relationships/image" Target="../media/image30.png"/><Relationship Id="rId17" Type="http://schemas.openxmlformats.org/officeDocument/2006/relationships/audio" Target="../media/audio4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image" Target="../media/image33.png"/><Relationship Id="rId5" Type="http://schemas.openxmlformats.org/officeDocument/2006/relationships/audio" Target="../media/audio40.wav"/><Relationship Id="rId15" Type="http://schemas.openxmlformats.org/officeDocument/2006/relationships/audio" Target="../media/audio44.wav"/><Relationship Id="rId10" Type="http://schemas.openxmlformats.org/officeDocument/2006/relationships/audio" Target="../media/audio42.wav"/><Relationship Id="rId19" Type="http://schemas.openxmlformats.org/officeDocument/2006/relationships/audio" Target="../media/audio48.wav"/><Relationship Id="rId4" Type="http://schemas.openxmlformats.org/officeDocument/2006/relationships/audio" Target="../media/audio39.wav"/><Relationship Id="rId9" Type="http://schemas.openxmlformats.org/officeDocument/2006/relationships/image" Target="../media/image20.svg"/><Relationship Id="rId14" Type="http://schemas.openxmlformats.org/officeDocument/2006/relationships/audio" Target="../media/audio43.wav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diagramDrawing" Target="../diagrams/drawing1.xml"/><Relationship Id="rId18" Type="http://schemas.openxmlformats.org/officeDocument/2006/relationships/audio" Target="../media/audio57.wav"/><Relationship Id="rId26" Type="http://schemas.openxmlformats.org/officeDocument/2006/relationships/audio" Target="../media/audio65.wav"/><Relationship Id="rId3" Type="http://schemas.openxmlformats.org/officeDocument/2006/relationships/audio" Target="../media/audio49.wav"/><Relationship Id="rId21" Type="http://schemas.openxmlformats.org/officeDocument/2006/relationships/audio" Target="../media/audio60.wav"/><Relationship Id="rId34" Type="http://schemas.openxmlformats.org/officeDocument/2006/relationships/image" Target="../media/image42.gif"/><Relationship Id="rId7" Type="http://schemas.openxmlformats.org/officeDocument/2006/relationships/audio" Target="../media/audio53.wav"/><Relationship Id="rId12" Type="http://schemas.openxmlformats.org/officeDocument/2006/relationships/diagramColors" Target="../diagrams/colors1.xml"/><Relationship Id="rId17" Type="http://schemas.openxmlformats.org/officeDocument/2006/relationships/audio" Target="../media/audio56.wav"/><Relationship Id="rId25" Type="http://schemas.openxmlformats.org/officeDocument/2006/relationships/audio" Target="../media/audio64.wav"/><Relationship Id="rId33" Type="http://schemas.openxmlformats.org/officeDocument/2006/relationships/image" Target="../media/image41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svg"/><Relationship Id="rId20" Type="http://schemas.openxmlformats.org/officeDocument/2006/relationships/audio" Target="../media/audio59.wav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diagramQuickStyle" Target="../diagrams/quickStyle1.xml"/><Relationship Id="rId24" Type="http://schemas.openxmlformats.org/officeDocument/2006/relationships/audio" Target="../media/audio63.wav"/><Relationship Id="rId32" Type="http://schemas.openxmlformats.org/officeDocument/2006/relationships/image" Target="../media/image40.png"/><Relationship Id="rId5" Type="http://schemas.openxmlformats.org/officeDocument/2006/relationships/audio" Target="../media/audio51.wav"/><Relationship Id="rId15" Type="http://schemas.openxmlformats.org/officeDocument/2006/relationships/image" Target="../media/image35.png"/><Relationship Id="rId23" Type="http://schemas.openxmlformats.org/officeDocument/2006/relationships/audio" Target="../media/audio62.wav"/><Relationship Id="rId28" Type="http://schemas.openxmlformats.org/officeDocument/2006/relationships/audio" Target="../media/audio67.wav"/><Relationship Id="rId10" Type="http://schemas.openxmlformats.org/officeDocument/2006/relationships/diagramLayout" Target="../diagrams/layout1.xml"/><Relationship Id="rId19" Type="http://schemas.openxmlformats.org/officeDocument/2006/relationships/audio" Target="../media/audio58.wav"/><Relationship Id="rId31" Type="http://schemas.openxmlformats.org/officeDocument/2006/relationships/image" Target="../media/image39.gif"/><Relationship Id="rId4" Type="http://schemas.openxmlformats.org/officeDocument/2006/relationships/audio" Target="../media/audio50.wav"/><Relationship Id="rId9" Type="http://schemas.openxmlformats.org/officeDocument/2006/relationships/diagramData" Target="../diagrams/data1.xml"/><Relationship Id="rId14" Type="http://schemas.openxmlformats.org/officeDocument/2006/relationships/audio" Target="../media/audio55.wav"/><Relationship Id="rId22" Type="http://schemas.openxmlformats.org/officeDocument/2006/relationships/audio" Target="../media/audio61.wav"/><Relationship Id="rId27" Type="http://schemas.openxmlformats.org/officeDocument/2006/relationships/audio" Target="../media/audio66.wav"/><Relationship Id="rId30" Type="http://schemas.openxmlformats.org/officeDocument/2006/relationships/image" Target="../media/image38.png"/><Relationship Id="rId8" Type="http://schemas.openxmlformats.org/officeDocument/2006/relationships/audio" Target="../media/audio5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microsoft.com/office/2007/relationships/diagramDrawing" Target="../diagrams/drawing2.xml"/><Relationship Id="rId18" Type="http://schemas.openxmlformats.org/officeDocument/2006/relationships/audio" Target="../media/audio58.wav"/><Relationship Id="rId26" Type="http://schemas.openxmlformats.org/officeDocument/2006/relationships/image" Target="../media/image40.png"/><Relationship Id="rId3" Type="http://schemas.openxmlformats.org/officeDocument/2006/relationships/audio" Target="../media/audio49.wav"/><Relationship Id="rId21" Type="http://schemas.openxmlformats.org/officeDocument/2006/relationships/audio" Target="../media/audio66.wav"/><Relationship Id="rId7" Type="http://schemas.openxmlformats.org/officeDocument/2006/relationships/audio" Target="../media/audio53.wav"/><Relationship Id="rId12" Type="http://schemas.openxmlformats.org/officeDocument/2006/relationships/diagramColors" Target="../diagrams/colors2.xml"/><Relationship Id="rId17" Type="http://schemas.openxmlformats.org/officeDocument/2006/relationships/audio" Target="../media/audio56.wav"/><Relationship Id="rId25" Type="http://schemas.openxmlformats.org/officeDocument/2006/relationships/image" Target="../media/image39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svg"/><Relationship Id="rId20" Type="http://schemas.openxmlformats.org/officeDocument/2006/relationships/audio" Target="../media/audio6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38.png"/><Relationship Id="rId5" Type="http://schemas.openxmlformats.org/officeDocument/2006/relationships/audio" Target="../media/audio51.wav"/><Relationship Id="rId15" Type="http://schemas.openxmlformats.org/officeDocument/2006/relationships/image" Target="../media/image35.png"/><Relationship Id="rId23" Type="http://schemas.openxmlformats.org/officeDocument/2006/relationships/image" Target="../media/image37.png"/><Relationship Id="rId28" Type="http://schemas.openxmlformats.org/officeDocument/2006/relationships/image" Target="../media/image42.gif"/><Relationship Id="rId10" Type="http://schemas.openxmlformats.org/officeDocument/2006/relationships/diagramLayout" Target="../diagrams/layout2.xml"/><Relationship Id="rId19" Type="http://schemas.openxmlformats.org/officeDocument/2006/relationships/audio" Target="../media/audio64.wav"/><Relationship Id="rId4" Type="http://schemas.openxmlformats.org/officeDocument/2006/relationships/audio" Target="../media/audio50.wav"/><Relationship Id="rId9" Type="http://schemas.openxmlformats.org/officeDocument/2006/relationships/diagramData" Target="../diagrams/data2.xml"/><Relationship Id="rId14" Type="http://schemas.openxmlformats.org/officeDocument/2006/relationships/audio" Target="../media/audio55.wav"/><Relationship Id="rId22" Type="http://schemas.openxmlformats.org/officeDocument/2006/relationships/audio" Target="../media/audio67.wav"/><Relationship Id="rId27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microsoft.com/office/2007/relationships/diagramDrawing" Target="../diagrams/drawing3.xml"/><Relationship Id="rId18" Type="http://schemas.openxmlformats.org/officeDocument/2006/relationships/audio" Target="../media/audio58.wav"/><Relationship Id="rId26" Type="http://schemas.openxmlformats.org/officeDocument/2006/relationships/image" Target="../media/image40.png"/><Relationship Id="rId3" Type="http://schemas.openxmlformats.org/officeDocument/2006/relationships/audio" Target="../media/audio49.wav"/><Relationship Id="rId21" Type="http://schemas.openxmlformats.org/officeDocument/2006/relationships/audio" Target="../media/audio66.wav"/><Relationship Id="rId7" Type="http://schemas.openxmlformats.org/officeDocument/2006/relationships/audio" Target="../media/audio53.wav"/><Relationship Id="rId12" Type="http://schemas.openxmlformats.org/officeDocument/2006/relationships/diagramColors" Target="../diagrams/colors3.xml"/><Relationship Id="rId17" Type="http://schemas.openxmlformats.org/officeDocument/2006/relationships/audio" Target="../media/audio56.wav"/><Relationship Id="rId25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svg"/><Relationship Id="rId20" Type="http://schemas.openxmlformats.org/officeDocument/2006/relationships/audio" Target="../media/audio6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11" Type="http://schemas.openxmlformats.org/officeDocument/2006/relationships/diagramQuickStyle" Target="../diagrams/quickStyle3.xml"/><Relationship Id="rId24" Type="http://schemas.openxmlformats.org/officeDocument/2006/relationships/image" Target="../media/image38.png"/><Relationship Id="rId5" Type="http://schemas.openxmlformats.org/officeDocument/2006/relationships/audio" Target="../media/audio51.wav"/><Relationship Id="rId15" Type="http://schemas.openxmlformats.org/officeDocument/2006/relationships/image" Target="../media/image35.png"/><Relationship Id="rId23" Type="http://schemas.openxmlformats.org/officeDocument/2006/relationships/image" Target="../media/image37.png"/><Relationship Id="rId28" Type="http://schemas.openxmlformats.org/officeDocument/2006/relationships/image" Target="../media/image42.gif"/><Relationship Id="rId10" Type="http://schemas.openxmlformats.org/officeDocument/2006/relationships/diagramLayout" Target="../diagrams/layout3.xml"/><Relationship Id="rId19" Type="http://schemas.openxmlformats.org/officeDocument/2006/relationships/audio" Target="../media/audio64.wav"/><Relationship Id="rId4" Type="http://schemas.openxmlformats.org/officeDocument/2006/relationships/audio" Target="../media/audio50.wav"/><Relationship Id="rId9" Type="http://schemas.openxmlformats.org/officeDocument/2006/relationships/diagramData" Target="../diagrams/data3.xml"/><Relationship Id="rId14" Type="http://schemas.openxmlformats.org/officeDocument/2006/relationships/audio" Target="../media/audio55.wav"/><Relationship Id="rId22" Type="http://schemas.openxmlformats.org/officeDocument/2006/relationships/audio" Target="../media/audio67.wav"/><Relationship Id="rId27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-44678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</a:t>
            </a:r>
          </a:p>
        </p:txBody>
      </p:sp>
      <p:sp>
        <p:nvSpPr>
          <p:cNvPr id="4" name="TextBox 3">
            <a:hlinkClick r:id="" action="ppaction://noaction">
              <a:snd r:embed="rId4" name="T3_W1F_1.1.wav"/>
            </a:hlinkClick>
            <a:extLst>
              <a:ext uri="{FF2B5EF4-FFF2-40B4-BE49-F238E27FC236}">
                <a16:creationId xmlns:a16="http://schemas.microsoft.com/office/drawing/2014/main" id="{A9315171-6643-2A06-70E1-FF6F4CDE03AF}"/>
              </a:ext>
            </a:extLst>
          </p:cNvPr>
          <p:cNvSpPr txBox="1"/>
          <p:nvPr/>
        </p:nvSpPr>
        <p:spPr>
          <a:xfrm rot="349106">
            <a:off x="272550" y="1889134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Klassenfahrt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B2500-45EC-B5CE-E7FF-15DEDDA15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62" y="2648900"/>
            <a:ext cx="2744507" cy="154378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A4AD8E9-4918-4E74-9F33-8A7142BD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" y="4198192"/>
            <a:ext cx="504031" cy="57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0826D21-21DE-B355-25E4-3FE91E96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79" y="4024581"/>
            <a:ext cx="481630" cy="7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DDDE5C1B-7E6F-6B23-FC4D-CECCBE89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6" y="4252425"/>
            <a:ext cx="481630" cy="43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EB4FDC2F-7057-121D-B2CD-DB3159EC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6" y="3990979"/>
            <a:ext cx="408825" cy="49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8D9D46DC-C8E8-7019-A1CA-63F230A8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573" y="4126387"/>
            <a:ext cx="481630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427E2EF-727C-25A0-B7A1-5359C8FF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-402" r="-1578" b="75291"/>
          <a:stretch/>
        </p:blipFill>
        <p:spPr bwMode="auto">
          <a:xfrm>
            <a:off x="2345842" y="3053394"/>
            <a:ext cx="408826" cy="4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BCEDE63-8674-2D7C-B131-8E0FC5F02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-74288" r="-7850" b="74288"/>
          <a:stretch/>
        </p:blipFill>
        <p:spPr bwMode="auto">
          <a:xfrm>
            <a:off x="1716035" y="2026565"/>
            <a:ext cx="557839" cy="14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Free illustration child clipart illustration">
            <a:extLst>
              <a:ext uri="{FF2B5EF4-FFF2-40B4-BE49-F238E27FC236}">
                <a16:creationId xmlns:a16="http://schemas.microsoft.com/office/drawing/2014/main" id="{ECBEEBC6-6334-C21B-E244-16A27C2C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3139" r="49049" b="68376"/>
          <a:stretch/>
        </p:blipFill>
        <p:spPr bwMode="auto">
          <a:xfrm>
            <a:off x="1255372" y="3061258"/>
            <a:ext cx="388695" cy="3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ree illustration child clipart illustration">
            <a:extLst>
              <a:ext uri="{FF2B5EF4-FFF2-40B4-BE49-F238E27FC236}">
                <a16:creationId xmlns:a16="http://schemas.microsoft.com/office/drawing/2014/main" id="{C938E04C-E85F-5577-FBC8-BD451C24E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1" t="4629" r="27593" b="69036"/>
          <a:stretch/>
        </p:blipFill>
        <p:spPr bwMode="auto">
          <a:xfrm>
            <a:off x="752076" y="3086490"/>
            <a:ext cx="296862" cy="34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17653"/>
              </p:ext>
            </p:extLst>
          </p:nvPr>
        </p:nvGraphicFramePr>
        <p:xfrm>
          <a:off x="420981" y="69551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082328" y="582235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825470" y="27173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155424" y="62468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536037" y="628116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547271" y="6290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 are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43883" y="5390432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(all) are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529159" y="5429722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lovely, beautiful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469631" y="5383885"/>
            <a:ext cx="2568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restaurant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106621" y="45588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town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520829" y="4506221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park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469631" y="45380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train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23046" y="36930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when?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568977" y="3695717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birthday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469631" y="369306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March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23046" y="28585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520829" y="284049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509512" y="284049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167449" y="19788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May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516066" y="196478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October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540635" y="199171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December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143883" y="109910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536037" y="10850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529252" y="1085566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month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29E3792-4FCA-AC8C-0CD9-14B7D2763A7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433799"/>
              </p:ext>
            </p:extLst>
          </p:nvPr>
        </p:nvGraphicFramePr>
        <p:xfrm>
          <a:off x="607861" y="65079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(the)train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3_W1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88912" y="70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F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ollow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6222" y="-34413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5" name="TextBox 54">
            <a:hlinkClick r:id="" action="ppaction://noaction">
              <a:snd r:embed="rId6" name="T3_W1F_10.3.wav"/>
            </a:hlinkClick>
            <a:extLst>
              <a:ext uri="{FF2B5EF4-FFF2-40B4-BE49-F238E27FC236}">
                <a16:creationId xmlns:a16="http://schemas.microsoft.com/office/drawing/2014/main" id="{BDF82653-B951-4AAC-B1A2-20FD4CFE7478}"/>
              </a:ext>
            </a:extLst>
          </p:cNvPr>
          <p:cNvSpPr txBox="1"/>
          <p:nvPr/>
        </p:nvSpPr>
        <p:spPr>
          <a:xfrm>
            <a:off x="2283236" y="62527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7" name="T3_W1F_10.4.wav"/>
            </a:hlinkClick>
            <a:extLst>
              <a:ext uri="{FF2B5EF4-FFF2-40B4-BE49-F238E27FC236}">
                <a16:creationId xmlns:a16="http://schemas.microsoft.com/office/drawing/2014/main" id="{862CFA1C-E682-4099-8294-19B044354D55}"/>
              </a:ext>
            </a:extLst>
          </p:cNvPr>
          <p:cNvSpPr txBox="1"/>
          <p:nvPr/>
        </p:nvSpPr>
        <p:spPr>
          <a:xfrm>
            <a:off x="4693811" y="62627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Park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8" name="T3_W1F_10.5.wav"/>
            </a:hlinkClick>
            <a:extLst>
              <a:ext uri="{FF2B5EF4-FFF2-40B4-BE49-F238E27FC236}">
                <a16:creationId xmlns:a16="http://schemas.microsoft.com/office/drawing/2014/main" id="{DF64A05B-A2E8-4E6A-AE16-0B9A2F39F702}"/>
              </a:ext>
            </a:extLst>
          </p:cNvPr>
          <p:cNvSpPr txBox="1"/>
          <p:nvPr/>
        </p:nvSpPr>
        <p:spPr>
          <a:xfrm>
            <a:off x="7677186" y="62358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schön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9" name="T3_W1F_10.6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Stadt</a:t>
            </a:r>
          </a:p>
        </p:txBody>
      </p:sp>
      <p:sp>
        <p:nvSpPr>
          <p:cNvPr id="59" name="TextBox 58">
            <a:hlinkClick r:id="" action="ppaction://noaction">
              <a:snd r:embed="rId10" name="T3_W1F_10.7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731369" y="5380948"/>
            <a:ext cx="2811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</a:p>
        </p:txBody>
      </p:sp>
      <p:sp>
        <p:nvSpPr>
          <p:cNvPr id="60" name="TextBox 59">
            <a:hlinkClick r:id="" action="ppaction://noaction">
              <a:snd r:embed="rId11" name="T3_W1F_10.8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85298" y="5367316"/>
            <a:ext cx="22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ihr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seid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2" name="T3_W1F_10.9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08273" y="44700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3" name="T3_W1F_10.10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53398" y="4477739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wir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4" name="T3_W1F_10.11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71172" y="4517772"/>
            <a:ext cx="247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Restaurant</a:t>
            </a:r>
          </a:p>
        </p:txBody>
      </p:sp>
      <p:sp>
        <p:nvSpPr>
          <p:cNvPr id="64" name="TextBox 63">
            <a:hlinkClick r:id="" action="ppaction://noaction">
              <a:snd r:embed="rId15" name="T3_W1F_10.1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Monat</a:t>
            </a:r>
          </a:p>
        </p:txBody>
      </p:sp>
      <p:sp>
        <p:nvSpPr>
          <p:cNvPr id="65" name="TextBox 64">
            <a:hlinkClick r:id="" action="ppaction://noaction">
              <a:snd r:embed="rId16" name="T3_W1F_10.13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95313" y="3611373"/>
            <a:ext cx="2376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Oktober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7" name="T3_W1F_10.14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07568" y="36492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Juni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8" name="T3_W1F_10.15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46060" y="2743520"/>
            <a:ext cx="2485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Geburtstag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9" name="T3_W1F_10.16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731369" y="285118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August</a:t>
            </a:r>
          </a:p>
        </p:txBody>
      </p:sp>
      <p:sp>
        <p:nvSpPr>
          <p:cNvPr id="69" name="TextBox 68">
            <a:hlinkClick r:id="" action="ppaction://noaction">
              <a:snd r:embed="rId20" name="T3_W1F_10.17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15776" y="2816630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21" name="T3_W1F_10.18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Januar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2" name="T3_W1F_10.19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Dezember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3" name="T3_W1F_10.20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Februar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4" name="T3_W1F_10.21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13278" y="10997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Juli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5" name="T3_W1F_10.22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wann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75" name="TextBox 74">
            <a:hlinkClick r:id="" action="ppaction://noaction">
              <a:snd r:embed="rId26" name="T3_W1F_10.23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März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7DCB903-7716-4C72-D96B-90EDA8015E1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34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130125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159274"/>
              </p:ext>
            </p:extLst>
          </p:nvPr>
        </p:nvGraphicFramePr>
        <p:xfrm>
          <a:off x="420981" y="69551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Monat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Oktober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Geburtstag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März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75050" y="578247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55590" y="21560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629E3792-4FCA-AC8C-0CD9-14B7D2763A7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79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699767"/>
              </p:ext>
            </p:extLst>
          </p:nvPr>
        </p:nvGraphicFramePr>
        <p:xfrm>
          <a:off x="607861" y="650793"/>
          <a:ext cx="9810698" cy="6029786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July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December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February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birthday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August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October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June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restaurant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town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(the)train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are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park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ovely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beautiful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88912" y="70041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F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ollow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 up 5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6222" y="-34413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11" y="1660448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73774" y="205108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7DCB903-7716-4C72-D96B-90EDA8015E1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39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951267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7" name="Rot_T1_W1-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80713"/>
            <a:ext cx="69198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long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413566-F93A-4BB8-8A97-4B112482D5E4}"/>
              </a:ext>
            </a:extLst>
          </p:cNvPr>
          <p:cNvGrpSpPr/>
          <p:nvPr/>
        </p:nvGrpSpPr>
        <p:grpSpPr>
          <a:xfrm>
            <a:off x="3630085" y="3988937"/>
            <a:ext cx="4029229" cy="2179952"/>
            <a:chOff x="3630085" y="3988937"/>
            <a:chExt cx="4029229" cy="2179952"/>
          </a:xfrm>
        </p:grpSpPr>
        <p:pic>
          <p:nvPicPr>
            <p:cNvPr id="11" name="Google Shape;267;p11">
              <a:extLst>
                <a:ext uri="{FF2B5EF4-FFF2-40B4-BE49-F238E27FC236}">
                  <a16:creationId xmlns:a16="http://schemas.microsoft.com/office/drawing/2014/main" id="{CA3F283A-CB4A-4152-83DD-9A59B0A7D034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3823994" y="5120426"/>
              <a:ext cx="1236458" cy="10170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CustomShape 1">
              <a:extLst>
                <a:ext uri="{FF2B5EF4-FFF2-40B4-BE49-F238E27FC236}">
                  <a16:creationId xmlns:a16="http://schemas.microsoft.com/office/drawing/2014/main" id="{C0A01589-1E97-401F-A1B8-6AB0F39BABE9}"/>
                </a:ext>
              </a:extLst>
            </p:cNvPr>
            <p:cNvSpPr/>
            <p:nvPr/>
          </p:nvSpPr>
          <p:spPr>
            <a:xfrm>
              <a:off x="3630085" y="5772529"/>
              <a:ext cx="1476832" cy="3963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spc="-1" dirty="0">
                  <a:solidFill>
                    <a:srgbClr val="1F3864"/>
                  </a:solidFill>
                  <a:latin typeface="Century Gothic"/>
                  <a:ea typeface="Century Gothic"/>
                </a:rPr>
                <a:t>M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oritz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" name="Google Shape;271;p11">
              <a:extLst>
                <a:ext uri="{FF2B5EF4-FFF2-40B4-BE49-F238E27FC236}">
                  <a16:creationId xmlns:a16="http://schemas.microsoft.com/office/drawing/2014/main" id="{DA4B28E4-21A6-4CFE-9805-CB0F608C79EA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6757071" y="3988937"/>
              <a:ext cx="757645" cy="8460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ustomShape 4">
              <a:extLst>
                <a:ext uri="{FF2B5EF4-FFF2-40B4-BE49-F238E27FC236}">
                  <a16:creationId xmlns:a16="http://schemas.microsoft.com/office/drawing/2014/main" id="{AA527ACB-D4AA-4160-8091-FBCBB0F96CF8}"/>
                </a:ext>
              </a:extLst>
            </p:cNvPr>
            <p:cNvSpPr/>
            <p:nvPr/>
          </p:nvSpPr>
          <p:spPr>
            <a:xfrm>
              <a:off x="6614264" y="4510763"/>
              <a:ext cx="1045050" cy="47406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1F3864"/>
                  </a:solidFill>
                  <a:effectLst/>
                  <a:uLnTx/>
                  <a:uFillTx/>
                  <a:latin typeface="Century Gothic"/>
                  <a:ea typeface="Century Gothic"/>
                </a:rPr>
                <a:t>Lina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4AD3557E-2194-4C64-8B2D-4C651F43132B}"/>
                </a:ext>
              </a:extLst>
            </p:cNvPr>
            <p:cNvSpPr/>
            <p:nvPr/>
          </p:nvSpPr>
          <p:spPr>
            <a:xfrm rot="11406911" flipH="1">
              <a:off x="5366018" y="4598462"/>
              <a:ext cx="1068114" cy="784349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76320">
              <a:solidFill>
                <a:srgbClr val="002060"/>
              </a:solidFill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8" name="CustomShape 2">
            <a:extLst>
              <a:ext uri="{FF2B5EF4-FFF2-40B4-BE49-F238E27FC236}">
                <a16:creationId xmlns:a16="http://schemas.microsoft.com/office/drawing/2014/main" id="{211BC57F-A1C5-4FA3-AB56-9CDC3B2B81E4}"/>
              </a:ext>
            </a:extLst>
          </p:cNvPr>
          <p:cNvSpPr/>
          <p:nvPr/>
        </p:nvSpPr>
        <p:spPr>
          <a:xfrm>
            <a:off x="-829680" y="2143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</a:t>
            </a:r>
            <a:r>
              <a:rPr lang="en-GB" sz="8800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2">
            <a:extLst>
              <a:ext uri="{FF2B5EF4-FFF2-40B4-BE49-F238E27FC236}">
                <a16:creationId xmlns:a16="http://schemas.microsoft.com/office/drawing/2014/main" id="{07AB00F3-EA4E-4E36-8C47-3C989309310A}"/>
              </a:ext>
            </a:extLst>
          </p:cNvPr>
          <p:cNvSpPr/>
          <p:nvPr/>
        </p:nvSpPr>
        <p:spPr>
          <a:xfrm>
            <a:off x="7088642" y="2341003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800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lang="en-GB" sz="8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g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Tick, Mark, Ok, Perfect, Check, Done, Sign, Good, Green">
            <a:extLst>
              <a:ext uri="{FF2B5EF4-FFF2-40B4-BE49-F238E27FC236}">
                <a16:creationId xmlns:a16="http://schemas.microsoft.com/office/drawing/2014/main" id="{86BECACC-73B4-427A-A5D6-B37222F8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23" y="4636714"/>
            <a:ext cx="1005064" cy="93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lendar, Date, Mark, Day, Hand, Pencil">
            <a:extLst>
              <a:ext uri="{FF2B5EF4-FFF2-40B4-BE49-F238E27FC236}">
                <a16:creationId xmlns:a16="http://schemas.microsoft.com/office/drawing/2014/main" id="{42184001-0C17-4177-9D66-EB1DD226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522" y="4719597"/>
            <a:ext cx="1750305" cy="11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stomShape 1">
            <a:extLst>
              <a:ext uri="{FF2B5EF4-FFF2-40B4-BE49-F238E27FC236}">
                <a16:creationId xmlns:a16="http://schemas.microsoft.com/office/drawing/2014/main" id="{562655AC-01FA-44BD-ABF4-1DF612D93A2B}"/>
              </a:ext>
            </a:extLst>
          </p:cNvPr>
          <p:cNvSpPr/>
          <p:nvPr/>
        </p:nvSpPr>
        <p:spPr>
          <a:xfrm>
            <a:off x="4885589" y="3525387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[there]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CustomShape 1">
            <a:extLst>
              <a:ext uri="{FF2B5EF4-FFF2-40B4-BE49-F238E27FC236}">
                <a16:creationId xmlns:a16="http://schemas.microsoft.com/office/drawing/2014/main" id="{77FDBC08-140E-44CC-9FBF-07A6354C495E}"/>
              </a:ext>
            </a:extLst>
          </p:cNvPr>
          <p:cNvSpPr/>
          <p:nvPr/>
        </p:nvSpPr>
        <p:spPr>
          <a:xfrm>
            <a:off x="1104642" y="3561320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[yes]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CustomShape 1">
            <a:extLst>
              <a:ext uri="{FF2B5EF4-FFF2-40B4-BE49-F238E27FC236}">
                <a16:creationId xmlns:a16="http://schemas.microsoft.com/office/drawing/2014/main" id="{4187DFE5-31D9-477F-AE8E-3F313D1EE4EC}"/>
              </a:ext>
            </a:extLst>
          </p:cNvPr>
          <p:cNvSpPr/>
          <p:nvPr/>
        </p:nvSpPr>
        <p:spPr>
          <a:xfrm>
            <a:off x="9140709" y="3619462"/>
            <a:ext cx="2071871" cy="4686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spc="-1" dirty="0">
                <a:solidFill>
                  <a:srgbClr val="1F3864"/>
                </a:solidFill>
                <a:latin typeface="Century Gothic"/>
                <a:ea typeface="Century Gothic"/>
              </a:rPr>
              <a:t>[day]</a:t>
            </a:r>
            <a:endParaRPr kumimoji="0" lang="en-GB" sz="32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6033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ot_T1_W1-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31820" y="19046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llo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Rot_T1_W1-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42427"/>
            <a:ext cx="63838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>
                <a:solidFill>
                  <a:srgbClr val="002060"/>
                </a:solidFill>
              </a:rPr>
              <a:t>short [</a:t>
            </a:r>
            <a:r>
              <a:rPr lang="en-GB" sz="11500" b="1" dirty="0">
                <a:solidFill>
                  <a:srgbClr val="002060"/>
                </a:solidFill>
              </a:rPr>
              <a:t>a</a:t>
            </a:r>
            <a:r>
              <a:rPr lang="en-GB" sz="115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A1D2268A-3A4A-44D8-AF2A-89F8DA6A1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583" y="3688849"/>
            <a:ext cx="1134345" cy="10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See the source image">
            <a:extLst>
              <a:ext uri="{FF2B5EF4-FFF2-40B4-BE49-F238E27FC236}">
                <a16:creationId xmlns:a16="http://schemas.microsoft.com/office/drawing/2014/main" id="{1688464B-7778-4CFE-9511-7D90F75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3083" y="3635947"/>
            <a:ext cx="1134345" cy="10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2B03E18-74F4-4A56-8909-285EF5774497}"/>
              </a:ext>
            </a:extLst>
          </p:cNvPr>
          <p:cNvSpPr/>
          <p:nvPr/>
        </p:nvSpPr>
        <p:spPr>
          <a:xfrm>
            <a:off x="7307245" y="1844929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nke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anks, Thank You, Message, Grateful, Appreciation">
            <a:extLst>
              <a:ext uri="{FF2B5EF4-FFF2-40B4-BE49-F238E27FC236}">
                <a16:creationId xmlns:a16="http://schemas.microsoft.com/office/drawing/2014/main" id="{DF5D404C-0488-4E4F-91BE-42ACBDC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916" y="3429000"/>
            <a:ext cx="2111618" cy="14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stomShape 2">
            <a:extLst>
              <a:ext uri="{FF2B5EF4-FFF2-40B4-BE49-F238E27FC236}">
                <a16:creationId xmlns:a16="http://schemas.microsoft.com/office/drawing/2014/main" id="{BB9AEE11-9868-4B0A-8363-64B8765DC6A7}"/>
              </a:ext>
            </a:extLst>
          </p:cNvPr>
          <p:cNvSpPr/>
          <p:nvPr/>
        </p:nvSpPr>
        <p:spPr>
          <a:xfrm>
            <a:off x="-888321" y="1904697"/>
            <a:ext cx="577307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s?</a:t>
            </a:r>
            <a:endParaRPr kumimoji="0" lang="en-GB" sz="8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2" name="Picture 4" descr="Comics, Interrogation, Question, Speech Bubble, Cartoon">
            <a:extLst>
              <a:ext uri="{FF2B5EF4-FFF2-40B4-BE49-F238E27FC236}">
                <a16:creationId xmlns:a16="http://schemas.microsoft.com/office/drawing/2014/main" id="{79A1C09E-F21D-472C-A425-2327DC9E9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98" y="3569166"/>
            <a:ext cx="1953821" cy="15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0461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t_T1_W1-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t_T1_W1-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t_T1_W1-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D464D1-1C18-5D7A-0D96-FEB0DF9F6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99" y="1572828"/>
            <a:ext cx="8603321" cy="4717774"/>
          </a:xfrm>
          <a:prstGeom prst="rect">
            <a:avLst/>
          </a:prstGeom>
        </p:spPr>
      </p:pic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2BDFFCAE-251D-4179-9A4F-DCDE8DF1A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6901" y="644427"/>
            <a:ext cx="914400" cy="914400"/>
          </a:xfrm>
          <a:prstGeom prst="rect">
            <a:avLst/>
          </a:prstGeom>
        </p:spPr>
      </p:pic>
      <p:sp>
        <p:nvSpPr>
          <p:cNvPr id="154" name="Google Shape;154;p2">
            <a:hlinkClick r:id="" action="ppaction://noaction">
              <a:snd r:embed="rId6" name="T3_W1F_4.1.wav"/>
            </a:hlinkClick>
          </p:cNvPr>
          <p:cNvSpPr txBox="1"/>
          <p:nvPr/>
        </p:nvSpPr>
        <p:spPr>
          <a:xfrm>
            <a:off x="2907642" y="52129"/>
            <a:ext cx="795214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und Ronja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finden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Österreich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* Google.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1">
            <a:hlinkClick r:id="" action="ppaction://noaction">
              <a:snd r:embed="rId8" name="T3_W1F_4.5.wav"/>
            </a:hlinkClick>
            <a:extLst>
              <a:ext uri="{FF2B5EF4-FFF2-40B4-BE49-F238E27FC236}">
                <a16:creationId xmlns:a16="http://schemas.microsoft.com/office/drawing/2014/main" id="{6AED33A1-1FD7-4214-944F-08AAFA05F405}"/>
              </a:ext>
            </a:extLst>
          </p:cNvPr>
          <p:cNvSpPr/>
          <p:nvPr/>
        </p:nvSpPr>
        <p:spPr>
          <a:xfrm>
            <a:off x="2445275" y="4746282"/>
            <a:ext cx="1309155" cy="1280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4. Sankt Anton am Arlberg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1">
            <a:hlinkClick r:id="" action="ppaction://noaction">
              <a:snd r:embed="rId9" name="T3_W1F_4.6.wav"/>
            </a:hlinkClick>
            <a:extLst>
              <a:ext uri="{FF2B5EF4-FFF2-40B4-BE49-F238E27FC236}">
                <a16:creationId xmlns:a16="http://schemas.microsoft.com/office/drawing/2014/main" id="{54B939E2-A5DC-4423-B008-65D541959EEC}"/>
              </a:ext>
            </a:extLst>
          </p:cNvPr>
          <p:cNvSpPr/>
          <p:nvPr/>
        </p:nvSpPr>
        <p:spPr>
          <a:xfrm>
            <a:off x="5020079" y="4368690"/>
            <a:ext cx="144295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5. Kaprun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1">
            <a:hlinkClick r:id="" action="ppaction://noaction">
              <a:snd r:embed="rId10" name="T3_W1F_4.8.wav"/>
            </a:hlinkClick>
            <a:extLst>
              <a:ext uri="{FF2B5EF4-FFF2-40B4-BE49-F238E27FC236}">
                <a16:creationId xmlns:a16="http://schemas.microsoft.com/office/drawing/2014/main" id="{BDE57AE6-0300-40BF-8EAD-9E95FF4CBEB3}"/>
              </a:ext>
            </a:extLst>
          </p:cNvPr>
          <p:cNvSpPr/>
          <p:nvPr/>
        </p:nvSpPr>
        <p:spPr>
          <a:xfrm>
            <a:off x="8709051" y="4419486"/>
            <a:ext cx="1703518" cy="32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7.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Oberwart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CustomShape 1">
            <a:hlinkClick r:id="" action="ppaction://noaction">
              <a:snd r:embed="rId11" name="T3_W1F_4.13.wav"/>
            </a:hlinkClick>
            <a:extLst>
              <a:ext uri="{FF2B5EF4-FFF2-40B4-BE49-F238E27FC236}">
                <a16:creationId xmlns:a16="http://schemas.microsoft.com/office/drawing/2014/main" id="{FEBF551C-68E0-4814-A494-143806300FCF}"/>
              </a:ext>
            </a:extLst>
          </p:cNvPr>
          <p:cNvSpPr/>
          <p:nvPr/>
        </p:nvSpPr>
        <p:spPr>
          <a:xfrm>
            <a:off x="4857225" y="5930071"/>
            <a:ext cx="1597237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12. Villach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1">
            <a:hlinkClick r:id="" action="ppaction://noaction">
              <a:snd r:embed="rId12" name="T3_W1F_4.11.wav"/>
            </a:hlinkClick>
            <a:extLst>
              <a:ext uri="{FF2B5EF4-FFF2-40B4-BE49-F238E27FC236}">
                <a16:creationId xmlns:a16="http://schemas.microsoft.com/office/drawing/2014/main" id="{8A8396EB-3D6C-461E-A5FE-71D76DD95400}"/>
              </a:ext>
            </a:extLst>
          </p:cNvPr>
          <p:cNvSpPr/>
          <p:nvPr/>
        </p:nvSpPr>
        <p:spPr>
          <a:xfrm>
            <a:off x="4586765" y="5212152"/>
            <a:ext cx="1929927" cy="674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10. Spital an der Drau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1">
            <a:hlinkClick r:id="" action="ppaction://noaction">
              <a:snd r:embed="rId13" name="T3_W1F_4.3.wav"/>
            </a:hlinkClick>
            <a:extLst>
              <a:ext uri="{FF2B5EF4-FFF2-40B4-BE49-F238E27FC236}">
                <a16:creationId xmlns:a16="http://schemas.microsoft.com/office/drawing/2014/main" id="{CE360856-1807-4D9F-94BB-B9A48D83BFE4}"/>
              </a:ext>
            </a:extLst>
          </p:cNvPr>
          <p:cNvSpPr/>
          <p:nvPr/>
        </p:nvSpPr>
        <p:spPr>
          <a:xfrm>
            <a:off x="6922789" y="2890268"/>
            <a:ext cx="2085121" cy="3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2.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Amstetten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CustomShape 1">
            <a:hlinkClick r:id="" action="ppaction://noaction">
              <a:snd r:embed="rId14" name="T3_W1F_4.10.wav"/>
            </a:hlinkClick>
            <a:extLst>
              <a:ext uri="{FF2B5EF4-FFF2-40B4-BE49-F238E27FC236}">
                <a16:creationId xmlns:a16="http://schemas.microsoft.com/office/drawing/2014/main" id="{6FE15976-71B6-43AF-AAF0-7031342A7631}"/>
              </a:ext>
            </a:extLst>
          </p:cNvPr>
          <p:cNvSpPr/>
          <p:nvPr/>
        </p:nvSpPr>
        <p:spPr>
          <a:xfrm>
            <a:off x="7858614" y="4746282"/>
            <a:ext cx="113797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9. Graz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CustomShape 1">
            <a:hlinkClick r:id="" action="ppaction://noaction">
              <a:snd r:embed="rId15" name="T3_W1F_4.12.wav"/>
            </a:hlinkClick>
            <a:extLst>
              <a:ext uri="{FF2B5EF4-FFF2-40B4-BE49-F238E27FC236}">
                <a16:creationId xmlns:a16="http://schemas.microsoft.com/office/drawing/2014/main" id="{71EC1290-3804-4D06-960D-2779EA10D299}"/>
              </a:ext>
            </a:extLst>
          </p:cNvPr>
          <p:cNvSpPr/>
          <p:nvPr/>
        </p:nvSpPr>
        <p:spPr>
          <a:xfrm>
            <a:off x="6517042" y="5436221"/>
            <a:ext cx="2192009" cy="737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11.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Klagenfurth</a:t>
            </a: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 am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Wörthersee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1" name="CustomShape 1">
            <a:hlinkClick r:id="" action="ppaction://noaction">
              <a:snd r:embed="rId16" name="T3_W1F_4.9.wav"/>
            </a:hlinkClick>
            <a:extLst>
              <a:ext uri="{FF2B5EF4-FFF2-40B4-BE49-F238E27FC236}">
                <a16:creationId xmlns:a16="http://schemas.microsoft.com/office/drawing/2014/main" id="{CD3650BC-5BCA-4DD1-985F-8BBDD65BB69F}"/>
              </a:ext>
            </a:extLst>
          </p:cNvPr>
          <p:cNvSpPr/>
          <p:nvPr/>
        </p:nvSpPr>
        <p:spPr>
          <a:xfrm>
            <a:off x="4637486" y="4801381"/>
            <a:ext cx="2087005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8. Bad </a:t>
            </a:r>
            <a:r>
              <a:rPr lang="en-GB" sz="2000" spc="-1" dirty="0" err="1">
                <a:solidFill>
                  <a:srgbClr val="1F3864"/>
                </a:solidFill>
                <a:latin typeface="Century Gothic"/>
                <a:ea typeface="Century Gothic"/>
              </a:rPr>
              <a:t>Gastein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CustomShape 1">
            <a:hlinkClick r:id="" action="ppaction://noaction">
              <a:snd r:embed="rId17" name="T3_W1F_4.2.wav"/>
            </a:hlinkClick>
            <a:extLst>
              <a:ext uri="{FF2B5EF4-FFF2-40B4-BE49-F238E27FC236}">
                <a16:creationId xmlns:a16="http://schemas.microsoft.com/office/drawing/2014/main" id="{8DC3AE84-6BEC-4BFD-B5D5-915C250EF834}"/>
              </a:ext>
            </a:extLst>
          </p:cNvPr>
          <p:cNvSpPr/>
          <p:nvPr/>
        </p:nvSpPr>
        <p:spPr>
          <a:xfrm>
            <a:off x="5490517" y="2135083"/>
            <a:ext cx="1459215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1. Passau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CustomShape 1">
            <a:hlinkClick r:id="" action="ppaction://noaction">
              <a:snd r:embed="rId18" name="T3_W1F_4.4.wav"/>
            </a:hlinkClick>
            <a:extLst>
              <a:ext uri="{FF2B5EF4-FFF2-40B4-BE49-F238E27FC236}">
                <a16:creationId xmlns:a16="http://schemas.microsoft.com/office/drawing/2014/main" id="{30616782-77C4-45A4-941A-B7E0AC47753F}"/>
              </a:ext>
            </a:extLst>
          </p:cNvPr>
          <p:cNvSpPr/>
          <p:nvPr/>
        </p:nvSpPr>
        <p:spPr>
          <a:xfrm>
            <a:off x="5271386" y="3386533"/>
            <a:ext cx="1678346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3. Salzburg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CustomShape 1">
            <a:hlinkClick r:id="" action="ppaction://noaction">
              <a:snd r:embed="rId19" name="T3_W1F_4.7.wav"/>
            </a:hlinkClick>
            <a:extLst>
              <a:ext uri="{FF2B5EF4-FFF2-40B4-BE49-F238E27FC236}">
                <a16:creationId xmlns:a16="http://schemas.microsoft.com/office/drawing/2014/main" id="{705135BE-450F-42B2-9494-C4FBE5C86D47}"/>
              </a:ext>
            </a:extLst>
          </p:cNvPr>
          <p:cNvSpPr/>
          <p:nvPr/>
        </p:nvSpPr>
        <p:spPr>
          <a:xfrm>
            <a:off x="7850449" y="4041894"/>
            <a:ext cx="2085121" cy="326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spc="-1" dirty="0">
                <a:solidFill>
                  <a:srgbClr val="1F3864"/>
                </a:solidFill>
                <a:latin typeface="Century Gothic"/>
                <a:ea typeface="Century Gothic"/>
              </a:rPr>
              <a:t>6. Kapfenberg</a:t>
            </a:r>
            <a:endParaRPr kumimoji="0" lang="en-GB" sz="20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FA21B0-A300-3052-3DF4-BD96DB8946E8}"/>
              </a:ext>
            </a:extLst>
          </p:cNvPr>
          <p:cNvSpPr txBox="1"/>
          <p:nvPr/>
        </p:nvSpPr>
        <p:spPr>
          <a:xfrm>
            <a:off x="81961" y="6390440"/>
            <a:ext cx="208456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here: on </a:t>
            </a:r>
          </a:p>
        </p:txBody>
      </p:sp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324E0CEE-6A37-4A9B-989A-C9F5E1B7936C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b="1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387;p19">
            <a:extLst>
              <a:ext uri="{FF2B5EF4-FFF2-40B4-BE49-F238E27FC236}">
                <a16:creationId xmlns:a16="http://schemas.microsoft.com/office/drawing/2014/main" id="{8AC512C2-0158-4E5F-AA81-D5F5AB3EABEF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8;p19">
            <a:extLst>
              <a:ext uri="{FF2B5EF4-FFF2-40B4-BE49-F238E27FC236}">
                <a16:creationId xmlns:a16="http://schemas.microsoft.com/office/drawing/2014/main" id="{494DAF14-6C6E-41FD-9965-38280699919C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2000"/>
              <a:buFont typeface="Calibri"/>
              <a:buNone/>
              <a:defRPr/>
            </a:pPr>
            <a:endParaRPr sz="2000" ker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" name="Google Shape;389;p19">
            <a:extLst>
              <a:ext uri="{FF2B5EF4-FFF2-40B4-BE49-F238E27FC236}">
                <a16:creationId xmlns:a16="http://schemas.microsoft.com/office/drawing/2014/main" id="{4F94DD5C-638A-4A16-A625-7FE85E83DECA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390;p19">
            <a:extLst>
              <a:ext uri="{FF2B5EF4-FFF2-40B4-BE49-F238E27FC236}">
                <a16:creationId xmlns:a16="http://schemas.microsoft.com/office/drawing/2014/main" id="{83F3D0E3-96E9-4B6E-AE33-BC1147FA5CA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391;p19">
            <a:extLst>
              <a:ext uri="{FF2B5EF4-FFF2-40B4-BE49-F238E27FC236}">
                <a16:creationId xmlns:a16="http://schemas.microsoft.com/office/drawing/2014/main" id="{60F8B808-A5E8-4A23-AA26-2CA61E65A1D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393;p19">
            <a:extLst>
              <a:ext uri="{FF2B5EF4-FFF2-40B4-BE49-F238E27FC236}">
                <a16:creationId xmlns:a16="http://schemas.microsoft.com/office/drawing/2014/main" id="{6D31A50C-0726-449F-8772-F478BA263BB3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94;p19">
            <a:extLst>
              <a:ext uri="{FF2B5EF4-FFF2-40B4-BE49-F238E27FC236}">
                <a16:creationId xmlns:a16="http://schemas.microsoft.com/office/drawing/2014/main" id="{AD3AF906-E11B-4794-B6A4-1EB0A64AC716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1E4E79"/>
              </a:buClr>
              <a:buSzPts val="1800"/>
              <a:buFont typeface="Century Gothic"/>
              <a:buNone/>
              <a:defRPr/>
            </a:pPr>
            <a:r>
              <a:rPr lang="en-GB" b="1" kern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95;p19">
            <a:extLst>
              <a:ext uri="{FF2B5EF4-FFF2-40B4-BE49-F238E27FC236}">
                <a16:creationId xmlns:a16="http://schemas.microsoft.com/office/drawing/2014/main" id="{C3A0BC2C-1AAA-4F41-93AA-018BA2E9ADF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Century Gothic"/>
              <a:buNone/>
              <a:defRPr/>
            </a:pPr>
            <a:r>
              <a:rPr lang="en-GB" sz="2000" b="1" kern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sz="1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Speech Bubble: Rectangle with Corners Rounded 44">
            <a:hlinkClick r:id="" action="ppaction://noaction">
              <a:snd r:embed="rId20" name="RawAudio_Charlotte_extra_Grün_T1_W1.wav"/>
            </a:hlinkClick>
            <a:extLst>
              <a:ext uri="{FF2B5EF4-FFF2-40B4-BE49-F238E27FC236}">
                <a16:creationId xmlns:a16="http://schemas.microsoft.com/office/drawing/2014/main" id="{6158DEF5-0CE2-425A-92E6-E444FBEB7E0C}"/>
              </a:ext>
            </a:extLst>
          </p:cNvPr>
          <p:cNvSpPr/>
          <p:nvPr/>
        </p:nvSpPr>
        <p:spPr>
          <a:xfrm>
            <a:off x="1181301" y="874606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7">
            <a:hlinkClick r:id="" action="ppaction://noaction">
              <a:snd r:embed="rId20" name="RawAudio_Charlotte_extra_Grün_T1_W1.wav"/>
            </a:hlinkClick>
            <a:extLst>
              <a:ext uri="{FF2B5EF4-FFF2-40B4-BE49-F238E27FC236}">
                <a16:creationId xmlns:a16="http://schemas.microsoft.com/office/drawing/2014/main" id="{B190C438-6CB3-4D5E-9C63-AC4BCBDC0C6E}"/>
              </a:ext>
            </a:extLst>
          </p:cNvPr>
          <p:cNvSpPr/>
          <p:nvPr/>
        </p:nvSpPr>
        <p:spPr>
          <a:xfrm>
            <a:off x="1166311" y="904586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heißt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der Ort?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Google Shape;167;p2">
            <a:extLst>
              <a:ext uri="{FF2B5EF4-FFF2-40B4-BE49-F238E27FC236}">
                <a16:creationId xmlns:a16="http://schemas.microsoft.com/office/drawing/2014/main" id="{26A479BF-6773-7F37-7D0D-647F2BC5DA2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hild and child hugging&#10;&#10;Description automatically generated">
            <a:extLst>
              <a:ext uri="{FF2B5EF4-FFF2-40B4-BE49-F238E27FC236}">
                <a16:creationId xmlns:a16="http://schemas.microsoft.com/office/drawing/2014/main" id="{AC470284-815B-4CE1-B360-2CC68ACC48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9" y="1658665"/>
            <a:ext cx="1748986" cy="2120449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4C6A451-B043-A4DF-5914-3A52250E3B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4232" y="4810353"/>
            <a:ext cx="1637731" cy="818866"/>
          </a:xfrm>
          <a:prstGeom prst="rect">
            <a:avLst/>
          </a:prstGeom>
        </p:spPr>
      </p:pic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841E6D2F-C5C2-EE84-A719-4299D86BD307}"/>
              </a:ext>
            </a:extLst>
          </p:cNvPr>
          <p:cNvGraphicFramePr/>
          <p:nvPr/>
        </p:nvGraphicFramePr>
        <p:xfrm>
          <a:off x="233189" y="1849866"/>
          <a:ext cx="1940385" cy="3849840"/>
        </p:xfrm>
        <a:graphic>
          <a:graphicData uri="http://schemas.openxmlformats.org/drawingml/2006/table">
            <a:tbl>
              <a:tblPr/>
              <a:tblGrid>
                <a:gridCol w="95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4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?</a:t>
                      </a:r>
                      <a:endParaRPr lang="en-GB" sz="44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60539" y="1334424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" name="CustomShape 23">
            <a:hlinkClick r:id="" action="ppaction://noaction">
              <a:snd r:embed="rId11" name="T1_W1F_5.3.wav"/>
            </a:hlinkClick>
            <a:extLst>
              <a:ext uri="{FF2B5EF4-FFF2-40B4-BE49-F238E27FC236}">
                <a16:creationId xmlns:a16="http://schemas.microsoft.com/office/drawing/2014/main" id="{389225CF-B3F2-219E-5F17-E2278C174DC8}"/>
              </a:ext>
            </a:extLst>
          </p:cNvPr>
          <p:cNvSpPr/>
          <p:nvPr/>
        </p:nvSpPr>
        <p:spPr>
          <a:xfrm>
            <a:off x="412521" y="284641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4">
            <a:hlinkClick r:id="" action="ppaction://noaction">
              <a:snd r:embed="rId12" name="T1_W1F_5.4.wav"/>
            </a:hlinkClick>
            <a:extLst>
              <a:ext uri="{FF2B5EF4-FFF2-40B4-BE49-F238E27FC236}">
                <a16:creationId xmlns:a16="http://schemas.microsoft.com/office/drawing/2014/main" id="{CDC65666-3F7E-DD02-4E52-DD704D4792CF}"/>
              </a:ext>
            </a:extLst>
          </p:cNvPr>
          <p:cNvSpPr/>
          <p:nvPr/>
        </p:nvSpPr>
        <p:spPr>
          <a:xfrm>
            <a:off x="412521" y="3325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ustomShape 25">
            <a:hlinkClick r:id="" action="ppaction://noaction">
              <a:snd r:embed="rId13" name="T1_W1F_5.5.wav"/>
            </a:hlinkClick>
            <a:extLst>
              <a:ext uri="{FF2B5EF4-FFF2-40B4-BE49-F238E27FC236}">
                <a16:creationId xmlns:a16="http://schemas.microsoft.com/office/drawing/2014/main" id="{FC1F46AD-7A4D-C5E4-0D49-4D815BA43640}"/>
              </a:ext>
            </a:extLst>
          </p:cNvPr>
          <p:cNvSpPr/>
          <p:nvPr/>
        </p:nvSpPr>
        <p:spPr>
          <a:xfrm>
            <a:off x="412521" y="379213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26">
            <a:hlinkClick r:id="" action="ppaction://noaction">
              <a:snd r:embed="rId14" name="T1_W1F_5.6.wav"/>
            </a:hlinkClick>
            <a:extLst>
              <a:ext uri="{FF2B5EF4-FFF2-40B4-BE49-F238E27FC236}">
                <a16:creationId xmlns:a16="http://schemas.microsoft.com/office/drawing/2014/main" id="{C7C3FEC1-5AED-3D23-A5A2-3E583F06C200}"/>
              </a:ext>
            </a:extLst>
          </p:cNvPr>
          <p:cNvSpPr/>
          <p:nvPr/>
        </p:nvSpPr>
        <p:spPr>
          <a:xfrm>
            <a:off x="412521" y="429757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7">
            <a:hlinkClick r:id="" action="ppaction://noaction">
              <a:snd r:embed="rId15" name="T1_W1F_5.7.wav"/>
            </a:hlinkClick>
            <a:extLst>
              <a:ext uri="{FF2B5EF4-FFF2-40B4-BE49-F238E27FC236}">
                <a16:creationId xmlns:a16="http://schemas.microsoft.com/office/drawing/2014/main" id="{04208EF7-26E9-22CC-3F51-58C6ED4C6E09}"/>
              </a:ext>
            </a:extLst>
          </p:cNvPr>
          <p:cNvSpPr/>
          <p:nvPr/>
        </p:nvSpPr>
        <p:spPr>
          <a:xfrm>
            <a:off x="416841" y="478969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8">
            <a:hlinkClick r:id="" action="ppaction://noaction">
              <a:snd r:embed="rId16" name="T1_W1F_5.8.wav"/>
            </a:hlinkClick>
            <a:extLst>
              <a:ext uri="{FF2B5EF4-FFF2-40B4-BE49-F238E27FC236}">
                <a16:creationId xmlns:a16="http://schemas.microsoft.com/office/drawing/2014/main" id="{AF6FAAF3-BB21-1DC8-7310-4B84D462F6D5}"/>
              </a:ext>
            </a:extLst>
          </p:cNvPr>
          <p:cNvSpPr/>
          <p:nvPr/>
        </p:nvSpPr>
        <p:spPr>
          <a:xfrm>
            <a:off x="412521" y="5232859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A0FD1-9EA1-F6D8-E262-AD7BEE6EBB9D}"/>
              </a:ext>
            </a:extLst>
          </p:cNvPr>
          <p:cNvSpPr txBox="1"/>
          <p:nvPr/>
        </p:nvSpPr>
        <p:spPr>
          <a:xfrm>
            <a:off x="1308215" y="514387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1C7F4-B191-9102-97DE-ABE92C2F7E59}"/>
              </a:ext>
            </a:extLst>
          </p:cNvPr>
          <p:cNvSpPr txBox="1"/>
          <p:nvPr/>
        </p:nvSpPr>
        <p:spPr>
          <a:xfrm>
            <a:off x="1353433" y="4617034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0FFD8-8DE8-57AE-772D-128A349D3C23}"/>
              </a:ext>
            </a:extLst>
          </p:cNvPr>
          <p:cNvSpPr txBox="1"/>
          <p:nvPr/>
        </p:nvSpPr>
        <p:spPr>
          <a:xfrm>
            <a:off x="2878052" y="3455724"/>
            <a:ext cx="411154" cy="64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C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535B64-0734-7DA2-0705-1E385AE8CB4A}"/>
              </a:ext>
            </a:extLst>
          </p:cNvPr>
          <p:cNvSpPr txBox="1"/>
          <p:nvPr/>
        </p:nvSpPr>
        <p:spPr>
          <a:xfrm>
            <a:off x="1352119" y="2721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54749A-728C-ACC2-F786-7047DA707949}"/>
              </a:ext>
            </a:extLst>
          </p:cNvPr>
          <p:cNvSpPr txBox="1"/>
          <p:nvPr/>
        </p:nvSpPr>
        <p:spPr>
          <a:xfrm>
            <a:off x="9212398" y="347443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E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87916-7A5A-896C-E3B8-684D013D5AD1}"/>
              </a:ext>
            </a:extLst>
          </p:cNvPr>
          <p:cNvSpPr txBox="1"/>
          <p:nvPr/>
        </p:nvSpPr>
        <p:spPr>
          <a:xfrm>
            <a:off x="1397789" y="3200593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385760-3FFE-DF55-80F3-89CE10E21A8D}"/>
              </a:ext>
            </a:extLst>
          </p:cNvPr>
          <p:cNvSpPr txBox="1"/>
          <p:nvPr/>
        </p:nvSpPr>
        <p:spPr>
          <a:xfrm>
            <a:off x="1280812" y="414336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C16635-9702-6A5E-258B-FD3125203936}"/>
              </a:ext>
            </a:extLst>
          </p:cNvPr>
          <p:cNvSpPr txBox="1"/>
          <p:nvPr/>
        </p:nvSpPr>
        <p:spPr>
          <a:xfrm>
            <a:off x="1352119" y="372193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A06121-A2CE-9F3B-D807-6A341F04C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90" y="1894095"/>
            <a:ext cx="1054387" cy="80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B90AF050-62CF-D605-8969-E6FF6FAA24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965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C3D71-CEF4-1EAA-1181-CD045D910CF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94663" y="1829518"/>
            <a:ext cx="1268230" cy="891915"/>
          </a:xfrm>
          <a:prstGeom prst="rect">
            <a:avLst/>
          </a:prstGeom>
        </p:spPr>
      </p:pic>
      <p:sp>
        <p:nvSpPr>
          <p:cNvPr id="7" name="AutoShape 6">
            <a:extLst>
              <a:ext uri="{FF2B5EF4-FFF2-40B4-BE49-F238E27FC236}">
                <a16:creationId xmlns:a16="http://schemas.microsoft.com/office/drawing/2014/main" id="{A1E4D7C6-819A-612A-BBA2-9BBAAF0016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4118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3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00B7F07-2E80-65B9-DC8E-79343241C3F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0" y="3340153"/>
            <a:ext cx="1177215" cy="827414"/>
          </a:xfrm>
          <a:prstGeom prst="rect">
            <a:avLst/>
          </a:prstGeom>
        </p:spPr>
      </p:pic>
      <p:sp>
        <p:nvSpPr>
          <p:cNvPr id="28" name="AutoShape 8">
            <a:extLst>
              <a:ext uri="{FF2B5EF4-FFF2-40B4-BE49-F238E27FC236}">
                <a16:creationId xmlns:a16="http://schemas.microsoft.com/office/drawing/2014/main" id="{B0123E26-0A12-5147-7092-FD4B0AC9C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4270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6" name="Google Shape;180;p8">
            <a:extLst>
              <a:ext uri="{FF2B5EF4-FFF2-40B4-BE49-F238E27FC236}">
                <a16:creationId xmlns:a16="http://schemas.microsoft.com/office/drawing/2014/main" id="{6DDDC046-CA12-BED2-8223-FFBAFEBB9899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3468354" y="3397806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B1B27E4-8B07-FE73-F29B-1900C9D03A20}"/>
              </a:ext>
            </a:extLst>
          </p:cNvPr>
          <p:cNvSpPr txBox="1"/>
          <p:nvPr/>
        </p:nvSpPr>
        <p:spPr>
          <a:xfrm>
            <a:off x="1373306" y="2868955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91EC49-5639-D881-8064-46CEF74E4082}"/>
              </a:ext>
            </a:extLst>
          </p:cNvPr>
          <p:cNvSpPr txBox="1"/>
          <p:nvPr/>
        </p:nvSpPr>
        <p:spPr>
          <a:xfrm>
            <a:off x="2904546" y="199781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A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7F0030-75C5-E026-AAFA-B1875561E11F}"/>
              </a:ext>
            </a:extLst>
          </p:cNvPr>
          <p:cNvSpPr txBox="1"/>
          <p:nvPr/>
        </p:nvSpPr>
        <p:spPr>
          <a:xfrm>
            <a:off x="6465162" y="1983107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B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92B305-E801-9E04-7D7D-C90232FA7128}"/>
              </a:ext>
            </a:extLst>
          </p:cNvPr>
          <p:cNvSpPr txBox="1"/>
          <p:nvPr/>
        </p:nvSpPr>
        <p:spPr>
          <a:xfrm>
            <a:off x="5899879" y="3451620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D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7D11A1-5FB2-8333-41E7-252319A7A4E8}"/>
              </a:ext>
            </a:extLst>
          </p:cNvPr>
          <p:cNvSpPr txBox="1"/>
          <p:nvPr/>
        </p:nvSpPr>
        <p:spPr>
          <a:xfrm>
            <a:off x="2988004" y="4762388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F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5B0C47-1A8F-BF04-247A-5F0E7A0C62AD}"/>
              </a:ext>
            </a:extLst>
          </p:cNvPr>
          <p:cNvSpPr txBox="1"/>
          <p:nvPr/>
        </p:nvSpPr>
        <p:spPr>
          <a:xfrm>
            <a:off x="6378127" y="4779696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G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7" name="Google Shape;180;p8">
            <a:extLst>
              <a:ext uri="{FF2B5EF4-FFF2-40B4-BE49-F238E27FC236}">
                <a16:creationId xmlns:a16="http://schemas.microsoft.com/office/drawing/2014/main" id="{E14FAD3D-6E71-6141-0047-AEC0CC64467E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6966780" y="4745537"/>
            <a:ext cx="343455" cy="758755"/>
          </a:xfrm>
          <a:prstGeom prst="rect">
            <a:avLst/>
          </a:prstGeom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527282B-A8B6-F983-73BE-8C6BFF8D1075}"/>
              </a:ext>
            </a:extLst>
          </p:cNvPr>
          <p:cNvSpPr txBox="1"/>
          <p:nvPr/>
        </p:nvSpPr>
        <p:spPr>
          <a:xfrm>
            <a:off x="9302541" y="4940199"/>
            <a:ext cx="479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H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3F8FC8ED-1E1F-0615-5A6B-C4D65739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566" y="4792379"/>
            <a:ext cx="1005460" cy="7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3701795-181E-10BD-F423-92D8ECF28C3D}"/>
              </a:ext>
            </a:extLst>
          </p:cNvPr>
          <p:cNvSpPr txBox="1"/>
          <p:nvPr/>
        </p:nvSpPr>
        <p:spPr>
          <a:xfrm>
            <a:off x="1430761" y="3355727"/>
            <a:ext cx="523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946DD6-EDBD-81CB-8AF0-C41C21A24533}"/>
              </a:ext>
            </a:extLst>
          </p:cNvPr>
          <p:cNvSpPr txBox="1"/>
          <p:nvPr/>
        </p:nvSpPr>
        <p:spPr>
          <a:xfrm>
            <a:off x="1341196" y="3811156"/>
            <a:ext cx="44633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1D293D-6A98-F130-B6C5-98E41EE91670}"/>
              </a:ext>
            </a:extLst>
          </p:cNvPr>
          <p:cNvSpPr txBox="1"/>
          <p:nvPr/>
        </p:nvSpPr>
        <p:spPr>
          <a:xfrm>
            <a:off x="1327714" y="4277438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9E4FAC7-8CF3-1711-CED3-30CC5C43084E}"/>
              </a:ext>
            </a:extLst>
          </p:cNvPr>
          <p:cNvSpPr txBox="1"/>
          <p:nvPr/>
        </p:nvSpPr>
        <p:spPr>
          <a:xfrm>
            <a:off x="1356189" y="4747954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CB39A51-1B36-B390-4F23-5A5D285D56CB}"/>
              </a:ext>
            </a:extLst>
          </p:cNvPr>
          <p:cNvSpPr txBox="1"/>
          <p:nvPr/>
        </p:nvSpPr>
        <p:spPr>
          <a:xfrm>
            <a:off x="1341196" y="5272403"/>
            <a:ext cx="479685" cy="38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6" name="Graphic 55" descr="Teacher">
            <a:extLst>
              <a:ext uri="{FF2B5EF4-FFF2-40B4-BE49-F238E27FC236}">
                <a16:creationId xmlns:a16="http://schemas.microsoft.com/office/drawing/2014/main" id="{2BC9D181-AEE2-4685-A80D-FC879FB5BE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34035" y="546910"/>
            <a:ext cx="914400" cy="914400"/>
          </a:xfrm>
          <a:prstGeom prst="rect">
            <a:avLst/>
          </a:prstGeom>
        </p:spPr>
      </p:pic>
      <p:sp>
        <p:nvSpPr>
          <p:cNvPr id="57" name="Speech Bubble: Rectangle with Corners Rounded 56">
            <a:hlinkClick r:id="" action="ppaction://noaction">
              <a:snd r:embed="rId23" name="T3_W1F_5.1.wav"/>
            </a:hlinkClick>
            <a:extLst>
              <a:ext uri="{FF2B5EF4-FFF2-40B4-BE49-F238E27FC236}">
                <a16:creationId xmlns:a16="http://schemas.microsoft.com/office/drawing/2014/main" id="{F9F3D742-B98F-4434-B3F1-0C019504F824}"/>
              </a:ext>
            </a:extLst>
          </p:cNvPr>
          <p:cNvSpPr/>
          <p:nvPr/>
        </p:nvSpPr>
        <p:spPr>
          <a:xfrm>
            <a:off x="1249951" y="683788"/>
            <a:ext cx="2810719" cy="517320"/>
          </a:xfrm>
          <a:prstGeom prst="wedgeRoundRectCallout">
            <a:avLst>
              <a:gd name="adj1" fmla="val -60537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CustomShape 7">
            <a:hlinkClick r:id="" action="ppaction://noaction">
              <a:snd r:embed="rId23" name="T3_W1F_5.1.wav"/>
            </a:hlinkClick>
            <a:extLst>
              <a:ext uri="{FF2B5EF4-FFF2-40B4-BE49-F238E27FC236}">
                <a16:creationId xmlns:a16="http://schemas.microsoft.com/office/drawing/2014/main" id="{37B9BD7C-4BF4-44A0-8E1D-141ABFBE00B2}"/>
              </a:ext>
            </a:extLst>
          </p:cNvPr>
          <p:cNvSpPr/>
          <p:nvPr/>
        </p:nvSpPr>
        <p:spPr>
          <a:xfrm>
            <a:off x="1219364" y="719162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Hör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zu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Wer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lang="en-GB" sz="24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wo?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4994F93-5B60-148F-F07D-C6799BC898E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51D2A-DC31-717A-2835-2E35560900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53512" y="4719228"/>
            <a:ext cx="901186" cy="843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C5037A-5957-6EC7-B4D0-95E1FF4BC84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48437" y="3329482"/>
            <a:ext cx="1197162" cy="7697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4D8EEC-7D10-A33B-95B4-E88EC7126C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02597" y="4810353"/>
            <a:ext cx="1383288" cy="69164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CC99B0A-FA04-4C51-9946-DFEA76D40F9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02597" y="1890606"/>
            <a:ext cx="1197162" cy="76973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5AA42BA-440F-4E02-9D9E-B02052C691C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5630" y="1829518"/>
            <a:ext cx="901186" cy="84345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E64C0C7-73D6-46B0-91DC-05ECFFDE0A2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7455" y="4682373"/>
            <a:ext cx="1268230" cy="891915"/>
          </a:xfrm>
          <a:prstGeom prst="rect">
            <a:avLst/>
          </a:prstGeom>
        </p:spPr>
      </p:pic>
      <p:pic>
        <p:nvPicPr>
          <p:cNvPr id="70" name="Picture 69" descr="A picture containing clipart&#10;&#10;Description automatically generated">
            <a:extLst>
              <a:ext uri="{FF2B5EF4-FFF2-40B4-BE49-F238E27FC236}">
                <a16:creationId xmlns:a16="http://schemas.microsoft.com/office/drawing/2014/main" id="{96C94DFC-5BA8-462F-9492-B8DF09850AA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38" y="3300644"/>
            <a:ext cx="1177215" cy="82741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2EA9BC9-2460-4C51-81EB-C9BF412F51E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648893" y="3348585"/>
            <a:ext cx="1383288" cy="69164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2CC35F2-AD7B-48EC-84FC-58F5E902C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9492" y="3389780"/>
            <a:ext cx="1637731" cy="8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F196B2-4870-C09B-1E37-4840119301D5}"/>
              </a:ext>
            </a:extLst>
          </p:cNvPr>
          <p:cNvSpPr txBox="1"/>
          <p:nvPr/>
        </p:nvSpPr>
        <p:spPr>
          <a:xfrm>
            <a:off x="8058554" y="3900554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Österreich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F9669F-EBAC-DF17-A830-A09F1865CFAD}"/>
              </a:ext>
            </a:extLst>
          </p:cNvPr>
          <p:cNvSpPr txBox="1"/>
          <p:nvPr/>
        </p:nvSpPr>
        <p:spPr>
          <a:xfrm>
            <a:off x="8055100" y="1245884"/>
            <a:ext cx="3998037" cy="25853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die Schweiz</a:t>
            </a:r>
          </a:p>
          <a:p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hlinkClick r:id="" action="ppaction://noaction">
              <a:snd r:embed="rId6" name="T3_W1F_6.1.wav"/>
            </a:hlinkClick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3087757" y="70955"/>
            <a:ext cx="10627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Wie finden Lias und Ronja das Land?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kumimoji="0" lang="es-AR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61366" y="796481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EA35EE-1EF9-64C5-2CC7-255CA27A425D}"/>
              </a:ext>
            </a:extLst>
          </p:cNvPr>
          <p:cNvSpPr txBox="1"/>
          <p:nvPr/>
        </p:nvSpPr>
        <p:spPr>
          <a:xfrm>
            <a:off x="1" y="6461998"/>
            <a:ext cx="2714624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korregiere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correct</a:t>
            </a:r>
          </a:p>
        </p:txBody>
      </p:sp>
      <p:sp>
        <p:nvSpPr>
          <p:cNvPr id="11" name="Google Shape;154;p2">
            <a:extLst>
              <a:ext uri="{FF2B5EF4-FFF2-40B4-BE49-F238E27FC236}">
                <a16:creationId xmlns:a16="http://schemas.microsoft.com/office/drawing/2014/main" id="{7ED01C7C-6D98-3B74-C30F-16F9B7A55DB6}"/>
              </a:ext>
            </a:extLst>
          </p:cNvPr>
          <p:cNvSpPr txBox="1"/>
          <p:nvPr/>
        </p:nvSpPr>
        <p:spPr>
          <a:xfrm>
            <a:off x="8125578" y="3250751"/>
            <a:ext cx="3185147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quiet, calm in July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4;p2">
            <a:extLst>
              <a:ext uri="{FF2B5EF4-FFF2-40B4-BE49-F238E27FC236}">
                <a16:creationId xmlns:a16="http://schemas.microsoft.com/office/drawing/2014/main" id="{086C8BB4-69B4-F4CB-6BAD-CAD35099D559}"/>
              </a:ext>
            </a:extLst>
          </p:cNvPr>
          <p:cNvSpPr txBox="1"/>
          <p:nvPr/>
        </p:nvSpPr>
        <p:spPr>
          <a:xfrm>
            <a:off x="8125578" y="5937926"/>
            <a:ext cx="2877660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beautiful parks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54;p2">
            <a:extLst>
              <a:ext uri="{FF2B5EF4-FFF2-40B4-BE49-F238E27FC236}">
                <a16:creationId xmlns:a16="http://schemas.microsoft.com/office/drawing/2014/main" id="{DE3D047B-6CDC-97BE-E282-870FCFD97529}"/>
              </a:ext>
            </a:extLst>
          </p:cNvPr>
          <p:cNvSpPr txBox="1"/>
          <p:nvPr/>
        </p:nvSpPr>
        <p:spPr>
          <a:xfrm>
            <a:off x="8130497" y="5244141"/>
            <a:ext cx="3880635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 tired here in January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4;p2">
            <a:extLst>
              <a:ext uri="{FF2B5EF4-FFF2-40B4-BE49-F238E27FC236}">
                <a16:creationId xmlns:a16="http://schemas.microsoft.com/office/drawing/2014/main" id="{FF48B1B6-AE6B-A86F-464C-C33899CE3305}"/>
              </a:ext>
            </a:extLst>
          </p:cNvPr>
          <p:cNvSpPr txBox="1"/>
          <p:nvPr/>
        </p:nvSpPr>
        <p:spPr>
          <a:xfrm>
            <a:off x="8125578" y="2517393"/>
            <a:ext cx="2016702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Biel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here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54;p2">
            <a:extLst>
              <a:ext uri="{FF2B5EF4-FFF2-40B4-BE49-F238E27FC236}">
                <a16:creationId xmlns:a16="http://schemas.microsoft.com/office/drawing/2014/main" id="{AB514F29-97EB-7C0F-673C-2210BEDE5AC5}"/>
              </a:ext>
            </a:extLst>
          </p:cNvPr>
          <p:cNvSpPr txBox="1"/>
          <p:nvPr/>
        </p:nvSpPr>
        <p:spPr>
          <a:xfrm>
            <a:off x="8125578" y="4598044"/>
            <a:ext cx="2597011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beautiful in May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DFD1F880-55D1-CDAD-61FD-D36B30A55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6709904"/>
              </p:ext>
            </p:extLst>
          </p:nvPr>
        </p:nvGraphicFramePr>
        <p:xfrm>
          <a:off x="87166" y="1536253"/>
          <a:ext cx="7894455" cy="4726958"/>
        </p:xfrm>
        <a:graphic>
          <a:graphicData uri="http://schemas.openxmlformats.org/drawingml/2006/table">
            <a:tbl>
              <a:tblPr/>
              <a:tblGrid>
                <a:gridCol w="74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3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4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Schreib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den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Satz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wunderbar 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finden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Dezember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wunderbar.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Parks in der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Parks 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wahr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Januar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müde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Stadt Biel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der Schweiz, ja.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der Schweiz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Monat Mai, da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Österreich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Monat Mai, da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</a:t>
                      </a:r>
                      <a:r>
                        <a:rPr lang="en-US" sz="20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schön</a:t>
                      </a:r>
                      <a:r>
                        <a:rPr lang="en-US" sz="20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571D4818-B7FE-179F-41E6-6A436E8AAADF}"/>
              </a:ext>
            </a:extLst>
          </p:cNvPr>
          <p:cNvSpPr txBox="1"/>
          <p:nvPr/>
        </p:nvSpPr>
        <p:spPr>
          <a:xfrm>
            <a:off x="4671047" y="2831730"/>
            <a:ext cx="31684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D3C175-AED9-0E57-90DE-BF9F2BF492E1}"/>
              </a:ext>
            </a:extLst>
          </p:cNvPr>
          <p:cNvSpPr txBox="1"/>
          <p:nvPr/>
        </p:nvSpPr>
        <p:spPr>
          <a:xfrm>
            <a:off x="4671825" y="3522761"/>
            <a:ext cx="31684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F9E608-A5C1-A340-7905-AA3DE8C2F5F0}"/>
              </a:ext>
            </a:extLst>
          </p:cNvPr>
          <p:cNvSpPr txBox="1"/>
          <p:nvPr/>
        </p:nvSpPr>
        <p:spPr>
          <a:xfrm>
            <a:off x="4671825" y="5622589"/>
            <a:ext cx="28942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  <p:pic>
        <p:nvPicPr>
          <p:cNvPr id="34" name="Graphic 33" descr="Teacher">
            <a:extLst>
              <a:ext uri="{FF2B5EF4-FFF2-40B4-BE49-F238E27FC236}">
                <a16:creationId xmlns:a16="http://schemas.microsoft.com/office/drawing/2014/main" id="{F225E8FC-0886-4438-984B-8649268457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9597" y="594175"/>
            <a:ext cx="914400" cy="914400"/>
          </a:xfrm>
          <a:prstGeom prst="rect">
            <a:avLst/>
          </a:prstGeom>
        </p:spPr>
      </p:pic>
      <p:sp>
        <p:nvSpPr>
          <p:cNvPr id="35" name="Speech Bubble: Rectangle with Corners Rounded 34">
            <a:hlinkClick r:id="" action="ppaction://noaction">
              <a:snd r:embed="rId10" name="T3_W1F_6.2.wav"/>
            </a:hlinkClick>
            <a:extLst>
              <a:ext uri="{FF2B5EF4-FFF2-40B4-BE49-F238E27FC236}">
                <a16:creationId xmlns:a16="http://schemas.microsoft.com/office/drawing/2014/main" id="{B638D10B-D9BD-4E83-BE7E-856DD001A197}"/>
              </a:ext>
            </a:extLst>
          </p:cNvPr>
          <p:cNvSpPr/>
          <p:nvPr/>
        </p:nvSpPr>
        <p:spPr>
          <a:xfrm>
            <a:off x="1380617" y="641652"/>
            <a:ext cx="7585962" cy="781638"/>
          </a:xfrm>
          <a:prstGeom prst="wedgeRoundRectCallout">
            <a:avLst>
              <a:gd name="adj1" fmla="val -56540"/>
              <a:gd name="adj2" fmla="val -1159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hlinkClick r:id="" action="ppaction://noaction">
              <a:snd r:embed="rId10" name="T3_W1F_6.2.wav"/>
            </a:hlinkClick>
            <a:extLst>
              <a:ext uri="{FF2B5EF4-FFF2-40B4-BE49-F238E27FC236}">
                <a16:creationId xmlns:a16="http://schemas.microsoft.com/office/drawing/2014/main" id="{457CA2CD-2072-492B-9080-6A7F440E9EB3}"/>
              </a:ext>
            </a:extLst>
          </p:cNvPr>
          <p:cNvSpPr/>
          <p:nvPr/>
        </p:nvSpPr>
        <p:spPr>
          <a:xfrm>
            <a:off x="1409786" y="604497"/>
            <a:ext cx="6806266" cy="829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Ist das richtig? Ja? </a:t>
            </a:r>
            <a:r>
              <a:rPr lang="es-AR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Dann</a:t>
            </a: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4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schreib</a:t>
            </a: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den Satz. </a:t>
            </a:r>
            <a:b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</a:br>
            <a:r>
              <a:rPr lang="es-AR" sz="24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Nein? Dann korrigiere* den Satz.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F28366B-66E1-4B79-A685-B0FC462283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825" y="2176013"/>
            <a:ext cx="594672" cy="551001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3576EDE6-4EEE-4F6C-82C1-1690E32437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4727" y="4228499"/>
            <a:ext cx="594672" cy="551001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117B0C23-7034-4102-9775-CA32B9A21A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9531" y="4968640"/>
            <a:ext cx="594672" cy="551001"/>
          </a:xfrm>
          <a:prstGeom prst="rect">
            <a:avLst/>
          </a:prstGeom>
        </p:spPr>
      </p:pic>
      <p:sp>
        <p:nvSpPr>
          <p:cNvPr id="2" name="Google Shape;167;p2">
            <a:extLst>
              <a:ext uri="{FF2B5EF4-FFF2-40B4-BE49-F238E27FC236}">
                <a16:creationId xmlns:a16="http://schemas.microsoft.com/office/drawing/2014/main" id="{C0FF8108-D951-C0C4-BCE6-FB66D32FD7E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5DB131-1B35-4123-29A4-8A53DDD1EA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6341" y="1256902"/>
            <a:ext cx="597992" cy="384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A820A-ADDD-7D0A-8A3B-6EA40CAB76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48380" y="4007401"/>
            <a:ext cx="865953" cy="446507"/>
          </a:xfrm>
          <a:prstGeom prst="rect">
            <a:avLst/>
          </a:prstGeom>
        </p:spPr>
      </p:pic>
      <p:sp>
        <p:nvSpPr>
          <p:cNvPr id="14" name="Google Shape;154;p2">
            <a:extLst>
              <a:ext uri="{FF2B5EF4-FFF2-40B4-BE49-F238E27FC236}">
                <a16:creationId xmlns:a16="http://schemas.microsoft.com/office/drawing/2014/main" id="{6E5F8BAA-68C3-0A87-9B89-505075F9DFD3}"/>
              </a:ext>
            </a:extLst>
          </p:cNvPr>
          <p:cNvSpPr txBox="1"/>
          <p:nvPr/>
        </p:nvSpPr>
        <p:spPr>
          <a:xfrm>
            <a:off x="8125578" y="1754359"/>
            <a:ext cx="3810794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wonderful in December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asellaDiTesto 9">
            <a:hlinkClick r:id="" action="ppaction://noaction">
              <a:snd r:embed="rId14" name="T3_W1F_6.4.wav"/>
            </a:hlinkClick>
            <a:extLst>
              <a:ext uri="{FF2B5EF4-FFF2-40B4-BE49-F238E27FC236}">
                <a16:creationId xmlns:a16="http://schemas.microsoft.com/office/drawing/2014/main" id="{521AC25C-5633-B1A2-FDDA-2D139D26A3B2}"/>
              </a:ext>
            </a:extLst>
          </p:cNvPr>
          <p:cNvSpPr txBox="1"/>
          <p:nvPr/>
        </p:nvSpPr>
        <p:spPr>
          <a:xfrm>
            <a:off x="930036" y="2916572"/>
            <a:ext cx="366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6" name="CasellaDiTesto 15">
            <a:hlinkClick r:id="" action="ppaction://noaction">
              <a:snd r:embed="rId15" name="T3_W1F_6.6.wav"/>
            </a:hlinkClick>
            <a:extLst>
              <a:ext uri="{FF2B5EF4-FFF2-40B4-BE49-F238E27FC236}">
                <a16:creationId xmlns:a16="http://schemas.microsoft.com/office/drawing/2014/main" id="{85726F5C-EFFC-7712-C87C-1482AA3C3647}"/>
              </a:ext>
            </a:extLst>
          </p:cNvPr>
          <p:cNvSpPr txBox="1"/>
          <p:nvPr/>
        </p:nvSpPr>
        <p:spPr>
          <a:xfrm>
            <a:off x="930036" y="3614310"/>
            <a:ext cx="366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8" name="CasellaDiTesto 17">
            <a:hlinkClick r:id="" action="ppaction://noaction">
              <a:snd r:embed="rId16" name="T3_W1F_6.8.wav"/>
            </a:hlinkClick>
            <a:extLst>
              <a:ext uri="{FF2B5EF4-FFF2-40B4-BE49-F238E27FC236}">
                <a16:creationId xmlns:a16="http://schemas.microsoft.com/office/drawing/2014/main" id="{53D63573-7C8C-581C-5C23-75F5D4F8D015}"/>
              </a:ext>
            </a:extLst>
          </p:cNvPr>
          <p:cNvSpPr txBox="1"/>
          <p:nvPr/>
        </p:nvSpPr>
        <p:spPr>
          <a:xfrm>
            <a:off x="880352" y="4313139"/>
            <a:ext cx="366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0" name="CasellaDiTesto 19">
            <a:hlinkClick r:id="" action="ppaction://noaction">
              <a:snd r:embed="rId17" name="T3_W1F_6.9.wav"/>
            </a:hlinkClick>
            <a:extLst>
              <a:ext uri="{FF2B5EF4-FFF2-40B4-BE49-F238E27FC236}">
                <a16:creationId xmlns:a16="http://schemas.microsoft.com/office/drawing/2014/main" id="{8FB56058-B62E-9A95-7EFC-1BBB5BA14113}"/>
              </a:ext>
            </a:extLst>
          </p:cNvPr>
          <p:cNvSpPr txBox="1"/>
          <p:nvPr/>
        </p:nvSpPr>
        <p:spPr>
          <a:xfrm>
            <a:off x="892123" y="5012928"/>
            <a:ext cx="366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2" name="CasellaDiTesto 21">
            <a:hlinkClick r:id="" action="ppaction://noaction">
              <a:snd r:embed="rId18" name="T3_W1F_6.10.wav"/>
            </a:hlinkClick>
            <a:extLst>
              <a:ext uri="{FF2B5EF4-FFF2-40B4-BE49-F238E27FC236}">
                <a16:creationId xmlns:a16="http://schemas.microsoft.com/office/drawing/2014/main" id="{3ADB85F2-BAC3-4D09-AEB9-B84DA604A3B8}"/>
              </a:ext>
            </a:extLst>
          </p:cNvPr>
          <p:cNvSpPr txBox="1"/>
          <p:nvPr/>
        </p:nvSpPr>
        <p:spPr>
          <a:xfrm>
            <a:off x="892123" y="5700331"/>
            <a:ext cx="366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3" name="TextBox 2">
            <a:hlinkClick r:id="" action="ppaction://noaction">
              <a:snd r:embed="rId19" name="T3_W1F_6.3.wav"/>
            </a:hlinkClick>
            <a:extLst>
              <a:ext uri="{FF2B5EF4-FFF2-40B4-BE49-F238E27FC236}">
                <a16:creationId xmlns:a16="http://schemas.microsoft.com/office/drawing/2014/main" id="{95FD2C37-1C4A-C742-9CCD-7D337FFF0638}"/>
              </a:ext>
            </a:extLst>
          </p:cNvPr>
          <p:cNvSpPr txBox="1"/>
          <p:nvPr/>
        </p:nvSpPr>
        <p:spPr>
          <a:xfrm>
            <a:off x="898423" y="2088835"/>
            <a:ext cx="369992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Wir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finden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Schweiz </a:t>
            </a:r>
            <a:r>
              <a:rPr kumimoji="0" lang="en-US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im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Juli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ruhig</a:t>
            </a:r>
            <a:r>
              <a:rPr kumimoji="0" lang="en-US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67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/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hlinkClick r:id="" action="ppaction://noaction">
              <a:snd r:embed="rId17" name="T3_W1F_7.7.wav"/>
            </a:hlinkClick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hlinkClick r:id="" action="ppaction://noaction">
              <a:snd r:embed="rId18" name="T3_W1F_7.10.wav"/>
            </a:hlinkClick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Garten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hlinkClick r:id="" action="ppaction://noaction">
              <a:snd r:embed="rId19" name="T3_W1F_7.6.wav"/>
            </a:hlinkClick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hlinkClick r:id="" action="ppaction://noaction">
              <a:snd r:embed="rId20" name="T3_W1F_7.12.wav"/>
            </a:hlinkClick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11986" y="2844218"/>
            <a:ext cx="3034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Schweiz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hlinkClick r:id="" action="ppaction://noaction">
              <a:snd r:embed="rId21" name="T3_W1F_7.11.wav"/>
            </a:hlinkClick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der Stadt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22" name="T3_W1F_7.8.wav"/>
            </a:hlinkClick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237783" y="3756113"/>
            <a:ext cx="263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23" name="T3_W1F_7.9.wav"/>
            </a:hlinkClick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24" name="T3_W1F_7.13.wav"/>
            </a:hlinkClick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611986" y="3484726"/>
            <a:ext cx="202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Zug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hlinkClick r:id="" action="ppaction://noaction">
              <a:snd r:embed="rId25" name="T3_W1F_7.4.wav"/>
            </a:hlinkClick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hlinkClick r:id="" action="ppaction://noaction">
              <a:snd r:embed="rId26" name="T3_W1F_7.5.wav"/>
            </a:hlinkClick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6CBD71-D0B1-0923-54ED-2CF95875EFEA}"/>
              </a:ext>
            </a:extLst>
          </p:cNvPr>
          <p:cNvSpPr txBox="1"/>
          <p:nvPr/>
        </p:nvSpPr>
        <p:spPr>
          <a:xfrm>
            <a:off x="3816317" y="4473960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restaurant.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in Switzerland.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town.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on (in) the train.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park.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You are in the garden.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8449122" y="4335987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8469066" y="4720337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8491743" y="5120228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8491743" y="553439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8517118" y="5961786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8542493" y="6382170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hlinkClick r:id="" action="ppaction://noaction">
              <a:snd r:embed="rId27" name="T3_W1F_7.2.wav"/>
            </a:hlinkClick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hlinkClick r:id="" action="ppaction://noaction">
              <a:snd r:embed="rId28" name="T3_W1F_7.3.wav"/>
            </a:hlinkClick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DB27E90B-B0A1-A06D-5F47-A86CDAEC1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972553"/>
              </p:ext>
            </p:extLst>
          </p:nvPr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hlinkClick r:id="" action="ppaction://noaction">
              <a:snd r:embed="rId17" name="T3_W1F_7.7.wav"/>
            </a:hlinkClick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hlinkClick r:id="" action="ppaction://noaction">
              <a:snd r:embed="rId18" name="T3_W1F_7.6.wav"/>
            </a:hlinkClick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81802" y="2692272"/>
            <a:ext cx="303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Switzerland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town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066923" y="3646379"/>
            <a:ext cx="309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822553" y="4067917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148148" y="3648259"/>
            <a:ext cx="302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(in) the train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hlinkClick r:id="" action="ppaction://noaction">
              <a:snd r:embed="rId19" name="T3_W1F_7.4.wav"/>
            </a:hlinkClick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hlinkClick r:id="" action="ppaction://noaction">
              <a:snd r:embed="rId20" name="T3_W1F_7.5.wav"/>
            </a:hlinkClick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6082128" y="4334074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6102072" y="4718424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6124749" y="5118315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6124749" y="553248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6150124" y="595987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6115140" y="6359728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hlinkClick r:id="" action="ppaction://noaction">
              <a:snd r:embed="rId21" name="T3_W1F_7.2.wav"/>
            </a:hlinkClick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hlinkClick r:id="" action="ppaction://noaction">
              <a:snd r:embed="rId22" name="T3_W1F_7.3.wav"/>
            </a:hlinkClick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EA3651-00DC-26EB-57E6-A1AB75E1F4CE}"/>
              </a:ext>
            </a:extLst>
          </p:cNvPr>
          <p:cNvSpPr txBox="1"/>
          <p:nvPr/>
        </p:nvSpPr>
        <p:spPr>
          <a:xfrm>
            <a:off x="296943" y="4591137"/>
            <a:ext cx="4722665" cy="22467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1. We are in the restaurant.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2. You are in Switzerland.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3. You (all) are in the town.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4. You are on (in) the train.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5. We are in the park.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6. You (all) are in the garden.</a:t>
            </a:r>
          </a:p>
        </p:txBody>
      </p:sp>
      <p:pic>
        <p:nvPicPr>
          <p:cNvPr id="12" name="Picture 2" descr="Image preview">
            <a:extLst>
              <a:ext uri="{FF2B5EF4-FFF2-40B4-BE49-F238E27FC236}">
                <a16:creationId xmlns:a16="http://schemas.microsoft.com/office/drawing/2014/main" id="{9B930A23-3DF1-A634-8E2D-60F4A128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84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3911FC-1605-EE02-E0C3-7547C1520CD4}"/>
              </a:ext>
            </a:extLst>
          </p:cNvPr>
          <p:cNvGraphicFramePr/>
          <p:nvPr/>
        </p:nvGraphicFramePr>
        <p:xfrm>
          <a:off x="2031999" y="719666"/>
          <a:ext cx="10020093" cy="5501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hlinkClick r:id="" action="ppaction://noaction">
              <a:snd r:embed="rId14" name="T1_W1F_7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747856" y="115916"/>
            <a:ext cx="6183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auf Deutsch. Du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Ronja.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A07B77A2-087B-4C31-8349-A1BF802D89D6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E3085AD7-7431-428E-BF5B-88094B1F8B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39" name="Google Shape;154;p2">
            <a:hlinkClick r:id="" action="ppaction://noaction">
              <a:snd r:embed="rId17" name="T3_W1F_7.7.wav"/>
            </a:hlinkClick>
            <a:extLst>
              <a:ext uri="{FF2B5EF4-FFF2-40B4-BE49-F238E27FC236}">
                <a16:creationId xmlns:a16="http://schemas.microsoft.com/office/drawing/2014/main" id="{3E01D7DD-0B23-176A-A1A2-2ADEF9EA77FD}"/>
              </a:ext>
            </a:extLst>
          </p:cNvPr>
          <p:cNvSpPr txBox="1"/>
          <p:nvPr/>
        </p:nvSpPr>
        <p:spPr>
          <a:xfrm>
            <a:off x="9253139" y="2248077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Matteo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65E216-4F88-0F1F-4827-772B498A4F05}"/>
              </a:ext>
            </a:extLst>
          </p:cNvPr>
          <p:cNvSpPr txBox="1"/>
          <p:nvPr/>
        </p:nvSpPr>
        <p:spPr>
          <a:xfrm>
            <a:off x="5661619" y="2930232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garden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Google Shape;154;p2">
            <a:hlinkClick r:id="" action="ppaction://noaction">
              <a:snd r:embed="rId18" name="T3_W1F_7.6.wav"/>
            </a:hlinkClick>
            <a:extLst>
              <a:ext uri="{FF2B5EF4-FFF2-40B4-BE49-F238E27FC236}">
                <a16:creationId xmlns:a16="http://schemas.microsoft.com/office/drawing/2014/main" id="{D605322D-DED1-31F5-8535-30868386E348}"/>
              </a:ext>
            </a:extLst>
          </p:cNvPr>
          <p:cNvSpPr txBox="1"/>
          <p:nvPr/>
        </p:nvSpPr>
        <p:spPr>
          <a:xfrm>
            <a:off x="6828987" y="2098965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Jana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ACB0DF-7CBF-78F8-A81E-8555C06AA2C5}"/>
              </a:ext>
            </a:extLst>
          </p:cNvPr>
          <p:cNvSpPr txBox="1"/>
          <p:nvPr/>
        </p:nvSpPr>
        <p:spPr>
          <a:xfrm>
            <a:off x="9681802" y="2692272"/>
            <a:ext cx="3034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(the) Switzerland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BD2A28-00D6-9F10-D87F-45F90A724599}"/>
              </a:ext>
            </a:extLst>
          </p:cNvPr>
          <p:cNvSpPr txBox="1"/>
          <p:nvPr/>
        </p:nvSpPr>
        <p:spPr>
          <a:xfrm>
            <a:off x="5449495" y="3561485"/>
            <a:ext cx="26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town 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F13BB1-399D-4FA6-6636-09A1F9BC7ACD}"/>
              </a:ext>
            </a:extLst>
          </p:cNvPr>
          <p:cNvSpPr txBox="1"/>
          <p:nvPr/>
        </p:nvSpPr>
        <p:spPr>
          <a:xfrm>
            <a:off x="1237783" y="3756113"/>
            <a:ext cx="3099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restaurant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C9501B-E844-134F-8D93-D94C1238D7C8}"/>
              </a:ext>
            </a:extLst>
          </p:cNvPr>
          <p:cNvSpPr txBox="1"/>
          <p:nvPr/>
        </p:nvSpPr>
        <p:spPr>
          <a:xfrm>
            <a:off x="1427459" y="4350364"/>
            <a:ext cx="291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the park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7C39E-E33A-7162-3DFF-E930275B2C6F}"/>
              </a:ext>
            </a:extLst>
          </p:cNvPr>
          <p:cNvSpPr txBox="1"/>
          <p:nvPr/>
        </p:nvSpPr>
        <p:spPr>
          <a:xfrm>
            <a:off x="9148148" y="3648259"/>
            <a:ext cx="302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(in) the train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Google Shape;154;p2">
            <a:hlinkClick r:id="" action="ppaction://noaction">
              <a:snd r:embed="rId19" name="T3_W1F_7.4.wav"/>
            </a:hlinkClick>
            <a:extLst>
              <a:ext uri="{FF2B5EF4-FFF2-40B4-BE49-F238E27FC236}">
                <a16:creationId xmlns:a16="http://schemas.microsoft.com/office/drawing/2014/main" id="{5370F1F8-2AD3-6D36-916C-BD106372DF50}"/>
              </a:ext>
            </a:extLst>
          </p:cNvPr>
          <p:cNvSpPr txBox="1"/>
          <p:nvPr/>
        </p:nvSpPr>
        <p:spPr>
          <a:xfrm>
            <a:off x="2417509" y="2653365"/>
            <a:ext cx="1676296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Ronja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54;p2">
            <a:hlinkClick r:id="" action="ppaction://noaction">
              <a:snd r:embed="rId20" name="T3_W1F_7.5.wav"/>
            </a:hlinkClick>
            <a:extLst>
              <a:ext uri="{FF2B5EF4-FFF2-40B4-BE49-F238E27FC236}">
                <a16:creationId xmlns:a16="http://schemas.microsoft.com/office/drawing/2014/main" id="{AF26E2C5-5785-6EC0-2301-483B5F1C24A3}"/>
              </a:ext>
            </a:extLst>
          </p:cNvPr>
          <p:cNvSpPr txBox="1"/>
          <p:nvPr/>
        </p:nvSpPr>
        <p:spPr>
          <a:xfrm>
            <a:off x="5323263" y="2230426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Lias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B4AC168-11DA-BFB4-BADB-C73267DC6BB3}"/>
              </a:ext>
            </a:extLst>
          </p:cNvPr>
          <p:cNvSpPr txBox="1"/>
          <p:nvPr/>
        </p:nvSpPr>
        <p:spPr>
          <a:xfrm>
            <a:off x="3931713" y="4350364"/>
            <a:ext cx="399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Restaurant.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628FA0-4AD8-7E6A-4652-75D650EDF5E9}"/>
              </a:ext>
            </a:extLst>
          </p:cNvPr>
          <p:cNvSpPr txBox="1"/>
          <p:nvPr/>
        </p:nvSpPr>
        <p:spPr>
          <a:xfrm>
            <a:off x="3951657" y="4734714"/>
            <a:ext cx="39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2.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Schweiz.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D12269-9D79-AB51-A213-C98223363FB7}"/>
              </a:ext>
            </a:extLst>
          </p:cNvPr>
          <p:cNvSpPr txBox="1"/>
          <p:nvPr/>
        </p:nvSpPr>
        <p:spPr>
          <a:xfrm>
            <a:off x="3974334" y="5134605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3.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der Stadt.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F9A240-4097-37FC-E256-3F941AE2F433}"/>
              </a:ext>
            </a:extLst>
          </p:cNvPr>
          <p:cNvSpPr txBox="1"/>
          <p:nvPr/>
        </p:nvSpPr>
        <p:spPr>
          <a:xfrm>
            <a:off x="3974334" y="554877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4. Du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Zug. 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1BCB62-F1B8-B13F-DC67-5A78F55B1864}"/>
              </a:ext>
            </a:extLst>
          </p:cNvPr>
          <p:cNvSpPr txBox="1"/>
          <p:nvPr/>
        </p:nvSpPr>
        <p:spPr>
          <a:xfrm>
            <a:off x="3999709" y="5976163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Park.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5DBB260-4EA7-FB64-77E3-01D9C4729DF9}"/>
              </a:ext>
            </a:extLst>
          </p:cNvPr>
          <p:cNvSpPr txBox="1"/>
          <p:nvPr/>
        </p:nvSpPr>
        <p:spPr>
          <a:xfrm>
            <a:off x="4025084" y="6396547"/>
            <a:ext cx="3719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6.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seid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Garten.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Google Shape;154;p2">
            <a:hlinkClick r:id="" action="ppaction://noaction">
              <a:snd r:embed="rId21" name="T3_W1F_7.2.wav"/>
            </a:hlinkClick>
            <a:extLst>
              <a:ext uri="{FF2B5EF4-FFF2-40B4-BE49-F238E27FC236}">
                <a16:creationId xmlns:a16="http://schemas.microsoft.com/office/drawing/2014/main" id="{28F57A09-866E-D320-B0B7-5B521CB8BE77}"/>
              </a:ext>
            </a:extLst>
          </p:cNvPr>
          <p:cNvSpPr txBox="1"/>
          <p:nvPr/>
        </p:nvSpPr>
        <p:spPr>
          <a:xfrm>
            <a:off x="1508579" y="1552860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Gabriel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54;p2">
            <a:hlinkClick r:id="" action="ppaction://noaction">
              <a:snd r:embed="rId22" name="T3_W1F_7.3.wav"/>
            </a:hlinkClick>
            <a:extLst>
              <a:ext uri="{FF2B5EF4-FFF2-40B4-BE49-F238E27FC236}">
                <a16:creationId xmlns:a16="http://schemas.microsoft.com/office/drawing/2014/main" id="{D7A2A7F0-3484-FBAB-AC6C-FF50DEC609B0}"/>
              </a:ext>
            </a:extLst>
          </p:cNvPr>
          <p:cNvSpPr txBox="1"/>
          <p:nvPr/>
        </p:nvSpPr>
        <p:spPr>
          <a:xfrm>
            <a:off x="724028" y="3194878"/>
            <a:ext cx="1470959" cy="4616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Mariem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9CA09E00-EA86-94B7-38A6-C55D75082B1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5FA70-7A8F-B501-91A8-847D2D6A3B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1079" y="1732463"/>
            <a:ext cx="1079460" cy="9092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92AA0-FC8C-7CCE-2038-F7704B340F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3695" y="1412478"/>
            <a:ext cx="711807" cy="835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32A89B-3CE2-C5CE-15F8-56A90E794D0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b="55151"/>
          <a:stretch/>
        </p:blipFill>
        <p:spPr>
          <a:xfrm>
            <a:off x="1610147" y="685844"/>
            <a:ext cx="893494" cy="87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CD719-F385-9993-9486-93CC070691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05341" y="1282500"/>
            <a:ext cx="896190" cy="7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A9B69C-E780-B0B3-EE09-E009EEF465C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9" t="3918" r="2139" b="66480"/>
          <a:stretch/>
        </p:blipFill>
        <p:spPr>
          <a:xfrm>
            <a:off x="964378" y="2302112"/>
            <a:ext cx="1067621" cy="90317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6FEB568-66A6-379A-E6DA-1706352A733F}"/>
              </a:ext>
            </a:extLst>
          </p:cNvPr>
          <p:cNvSpPr/>
          <p:nvPr/>
        </p:nvSpPr>
        <p:spPr>
          <a:xfrm>
            <a:off x="738846" y="3823095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611C51-CB1F-D6DA-BD9F-625DA462BA9E}"/>
              </a:ext>
            </a:extLst>
          </p:cNvPr>
          <p:cNvSpPr/>
          <p:nvPr/>
        </p:nvSpPr>
        <p:spPr>
          <a:xfrm>
            <a:off x="9129924" y="2808571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2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AB7E09-504D-10A2-F250-0E89A081F53B}"/>
              </a:ext>
            </a:extLst>
          </p:cNvPr>
          <p:cNvSpPr/>
          <p:nvPr/>
        </p:nvSpPr>
        <p:spPr>
          <a:xfrm>
            <a:off x="4919086" y="361766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3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73E3D1-B06D-4277-FAA3-33AD3F773C60}"/>
              </a:ext>
            </a:extLst>
          </p:cNvPr>
          <p:cNvSpPr/>
          <p:nvPr/>
        </p:nvSpPr>
        <p:spPr>
          <a:xfrm>
            <a:off x="8673694" y="375611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4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CE523F0-D20B-78D2-91AF-21FBE4473E72}"/>
              </a:ext>
            </a:extLst>
          </p:cNvPr>
          <p:cNvSpPr/>
          <p:nvPr/>
        </p:nvSpPr>
        <p:spPr>
          <a:xfrm>
            <a:off x="891942" y="4458833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5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C5D7B6-B638-285B-5EB1-483DBBE8E28E}"/>
              </a:ext>
            </a:extLst>
          </p:cNvPr>
          <p:cNvSpPr/>
          <p:nvPr/>
        </p:nvSpPr>
        <p:spPr>
          <a:xfrm>
            <a:off x="5200009" y="2960962"/>
            <a:ext cx="474454" cy="4616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6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8C4FFDB5-7974-AD73-080F-544AB36B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220" y="1294547"/>
            <a:ext cx="631349" cy="9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5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F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2369</Words>
  <Application>Microsoft Office PowerPoint</Application>
  <PresentationFormat>Widescreen</PresentationFormat>
  <Paragraphs>475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Century Gothic</vt:lpstr>
      <vt:lpstr>Modern Love</vt:lpstr>
      <vt:lpstr>Segoe Print</vt:lpstr>
      <vt:lpstr>1_Office Theme</vt:lpstr>
      <vt:lpstr>Interacting </vt:lpstr>
      <vt:lpstr>aussprechen</vt:lpstr>
      <vt:lpstr>aussprechen</vt:lpstr>
      <vt:lpstr>Follow up 1 </vt:lpstr>
      <vt:lpstr>Follow up 2</vt:lpstr>
      <vt:lpstr>Follow up 3</vt:lpstr>
      <vt:lpstr>Follow up 4: </vt:lpstr>
      <vt:lpstr>Follow up 4: </vt:lpstr>
      <vt:lpstr>Follow up 4: </vt:lpstr>
      <vt:lpstr>Follow up 5</vt:lpstr>
      <vt:lpstr>Follow up 5 </vt:lpstr>
      <vt:lpstr>Presentazione standard di PowerPoint</vt:lpstr>
      <vt:lpstr>Follow up 5</vt:lpstr>
      <vt:lpstr>Follow up 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65</cp:revision>
  <dcterms:created xsi:type="dcterms:W3CDTF">2021-06-12T06:20:35Z</dcterms:created>
  <dcterms:modified xsi:type="dcterms:W3CDTF">2024-01-12T19:23:17Z</dcterms:modified>
</cp:coreProperties>
</file>