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99" r:id="rId3"/>
    <p:sldId id="959" r:id="rId4"/>
    <p:sldId id="927" r:id="rId5"/>
    <p:sldId id="928" r:id="rId6"/>
    <p:sldId id="944" r:id="rId7"/>
    <p:sldId id="947" r:id="rId8"/>
    <p:sldId id="943" r:id="rId9"/>
    <p:sldId id="948" r:id="rId10"/>
    <p:sldId id="952" r:id="rId11"/>
    <p:sldId id="958" r:id="rId12"/>
    <p:sldId id="951" r:id="rId13"/>
    <p:sldId id="95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D0537-2B27-4769-B03C-3F84CD49016A}" v="1361" dt="2023-08-07T15:09:32.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4750" autoAdjust="0"/>
  </p:normalViewPr>
  <p:slideViewPr>
    <p:cSldViewPr snapToGrid="0">
      <p:cViewPr varScale="1">
        <p:scale>
          <a:sx n="56" d="100"/>
          <a:sy n="56" d="100"/>
        </p:scale>
        <p:origin x="952" y="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4F4B534D-C8F3-C2F2-CD39-B7BFFAF77CC6}"/>
    <pc:docChg chg="modSld">
      <pc:chgData name="Heike Krusemann" userId="S::jx903880@reading.ac.uk::22b930c6-ce99-468c-835c-dba6438d8ea3" providerId="AD" clId="Web-{4F4B534D-C8F3-C2F2-CD39-B7BFFAF77CC6}" dt="2023-08-30T11:04:36.195" v="38"/>
      <pc:docMkLst>
        <pc:docMk/>
      </pc:docMkLst>
      <pc:sldChg chg="modNotes">
        <pc:chgData name="Heike Krusemann" userId="S::jx903880@reading.ac.uk::22b930c6-ce99-468c-835c-dba6438d8ea3" providerId="AD" clId="Web-{4F4B534D-C8F3-C2F2-CD39-B7BFFAF77CC6}" dt="2023-08-30T11:04:36.195" v="38"/>
        <pc:sldMkLst>
          <pc:docMk/>
          <pc:sldMk cId="1967989774" sldId="9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err="1">
                <a:solidFill>
                  <a:srgbClr val="002060"/>
                </a:solidFill>
                <a:latin typeface="Century Gothic"/>
                <a:ea typeface="Century Gothic"/>
              </a:rPr>
              <a:t>long</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[o] </a:t>
            </a:r>
            <a:r>
              <a:rPr lang="de-DE" sz="1800" b="0" i="0" strike="noStrike" spc="-1" dirty="0">
                <a:solidFill>
                  <a:srgbClr val="002060"/>
                </a:solidFill>
                <a:latin typeface="Century Gothic"/>
                <a:ea typeface="Century Gothic"/>
              </a:rPr>
              <a:t>wo? [94] wohnen [380] Million [206]</a:t>
            </a:r>
          </a:p>
          <a:p>
            <a:pPr marL="216000" indent="-216000">
              <a:lnSpc>
                <a:spcPct val="100000"/>
              </a:lnSpc>
            </a:pPr>
            <a:r>
              <a:rPr lang="de-DE" sz="1800" b="0" i="0" strike="noStrike" spc="-1" dirty="0" err="1">
                <a:solidFill>
                  <a:srgbClr val="002060"/>
                </a:solidFill>
                <a:latin typeface="Century Gothic"/>
                <a:ea typeface="Century Gothic"/>
              </a:rPr>
              <a:t>short</a:t>
            </a:r>
            <a:r>
              <a:rPr lang="de-DE" sz="1800" b="1" i="0" strike="noStrike" spc="-1" dirty="0">
                <a:solidFill>
                  <a:srgbClr val="002060"/>
                </a:solidFill>
                <a:latin typeface="Century Gothic"/>
                <a:ea typeface="Century Gothic"/>
              </a:rPr>
              <a:t> [o] </a:t>
            </a:r>
            <a:r>
              <a:rPr lang="de-DE" sz="1800" b="0" i="0" strike="noStrike" spc="-1" dirty="0">
                <a:solidFill>
                  <a:srgbClr val="002060"/>
                </a:solidFill>
                <a:latin typeface="Century Gothic"/>
                <a:ea typeface="Century Gothic"/>
              </a:rPr>
              <a:t>Kopf [279]  offen [382]  kommen [61]</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mögen, ich mag, du magst, er/sie/es mag </a:t>
            </a:r>
            <a:r>
              <a:rPr lang="de-DE" sz="1800" b="0" i="0" strike="noStrike" spc="-1" dirty="0">
                <a:solidFill>
                  <a:srgbClr val="002060"/>
                </a:solidFill>
                <a:latin typeface="Century Gothic"/>
                <a:ea typeface="Century Gothic"/>
              </a:rPr>
              <a:t>[168] </a:t>
            </a:r>
            <a:r>
              <a:rPr lang="de-DE" sz="1800" b="1" i="0" strike="noStrike" spc="-1" dirty="0">
                <a:solidFill>
                  <a:srgbClr val="002060"/>
                </a:solidFill>
                <a:latin typeface="Century Gothic"/>
                <a:ea typeface="Century Gothic"/>
              </a:rPr>
              <a:t>Fahrräder </a:t>
            </a:r>
            <a:r>
              <a:rPr lang="de-DE" sz="1800" b="0" i="0" strike="noStrike" spc="-1" dirty="0">
                <a:solidFill>
                  <a:srgbClr val="002060"/>
                </a:solidFill>
                <a:latin typeface="Century Gothic"/>
                <a:ea typeface="Century Gothic"/>
              </a:rPr>
              <a:t>[2138] </a:t>
            </a:r>
            <a:r>
              <a:rPr lang="de-DE" sz="1800" b="1" i="0" strike="noStrike" spc="-1" dirty="0">
                <a:solidFill>
                  <a:srgbClr val="002060"/>
                </a:solidFill>
                <a:latin typeface="Century Gothic"/>
                <a:ea typeface="Century Gothic"/>
              </a:rPr>
              <a:t>Feier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Häuser </a:t>
            </a:r>
            <a:r>
              <a:rPr lang="de-DE" sz="1800" b="0" i="0" strike="noStrike" spc="-1" dirty="0">
                <a:solidFill>
                  <a:srgbClr val="002060"/>
                </a:solidFill>
                <a:latin typeface="Century Gothic"/>
                <a:ea typeface="Century Gothic"/>
              </a:rPr>
              <a:t>[147] </a:t>
            </a:r>
            <a:r>
              <a:rPr lang="de-DE" sz="1800" b="1" i="0" strike="noStrike" spc="-1" dirty="0">
                <a:solidFill>
                  <a:srgbClr val="002060"/>
                </a:solidFill>
                <a:latin typeface="Century Gothic"/>
                <a:ea typeface="Century Gothic"/>
              </a:rPr>
              <a:t>Länder </a:t>
            </a:r>
            <a:r>
              <a:rPr lang="de-DE" sz="1800" b="0" i="0" strike="noStrike" spc="-1" dirty="0">
                <a:solidFill>
                  <a:srgbClr val="002060"/>
                </a:solidFill>
                <a:latin typeface="Century Gothic"/>
                <a:ea typeface="Century Gothic"/>
              </a:rPr>
              <a:t>[134] </a:t>
            </a:r>
            <a:r>
              <a:rPr lang="de-DE" sz="1800" b="1" i="0" strike="noStrike" spc="-1" dirty="0">
                <a:solidFill>
                  <a:srgbClr val="002060"/>
                </a:solidFill>
                <a:latin typeface="Century Gothic"/>
                <a:ea typeface="Century Gothic"/>
              </a:rPr>
              <a:t>Mädchen </a:t>
            </a:r>
            <a:r>
              <a:rPr lang="de-DE" sz="1800" b="0" i="0" strike="noStrike" spc="-1" dirty="0">
                <a:solidFill>
                  <a:srgbClr val="002060"/>
                </a:solidFill>
                <a:latin typeface="Century Gothic"/>
                <a:ea typeface="Century Gothic"/>
              </a:rPr>
              <a:t>[602] </a:t>
            </a:r>
            <a:r>
              <a:rPr lang="de-DE" sz="1800" b="1" i="0" strike="noStrike" spc="-1" dirty="0">
                <a:solidFill>
                  <a:srgbClr val="002060"/>
                </a:solidFill>
                <a:latin typeface="Century Gothic"/>
                <a:ea typeface="Century Gothic"/>
              </a:rPr>
              <a:t>Musiker </a:t>
            </a:r>
            <a:r>
              <a:rPr lang="de-DE" sz="1800" b="0" i="0" strike="noStrike" spc="-1" dirty="0">
                <a:solidFill>
                  <a:srgbClr val="002060"/>
                </a:solidFill>
                <a:latin typeface="Century Gothic"/>
                <a:ea typeface="Century Gothic"/>
              </a:rPr>
              <a:t>[2577] </a:t>
            </a:r>
            <a:r>
              <a:rPr lang="de-DE" sz="1800" b="1" i="0" strike="noStrike" spc="-1" dirty="0">
                <a:solidFill>
                  <a:srgbClr val="002060"/>
                </a:solidFill>
                <a:latin typeface="Century Gothic"/>
                <a:ea typeface="Century Gothic"/>
              </a:rPr>
              <a:t>Sportler </a:t>
            </a:r>
            <a:r>
              <a:rPr lang="de-DE" sz="1800" b="0" i="0" strike="noStrike" spc="-1" dirty="0">
                <a:solidFill>
                  <a:srgbClr val="002060"/>
                </a:solidFill>
                <a:latin typeface="Century Gothic"/>
                <a:ea typeface="Century Gothic"/>
              </a:rPr>
              <a:t>[2565]</a:t>
            </a:r>
          </a:p>
          <a:p>
            <a:pPr marL="215900" indent="-215900">
              <a:lnSpc>
                <a:spcPct val="100000"/>
              </a:lnSpc>
            </a:pPr>
            <a:r>
              <a:rPr lang="en-GB" sz="1600" dirty="0">
                <a:solidFill>
                  <a:sysClr val="windowText" lastClr="000000"/>
                </a:solidFill>
                <a:effectLst/>
                <a:latin typeface="+mn-lt"/>
                <a:ea typeface="+mn-ea"/>
                <a:cs typeface="+mn-cs"/>
              </a:rPr>
              <a:t>Jones, R.L &amp; Tschirner,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5900" indent="-215900">
              <a:lnSpc>
                <a:spcPct val="100000"/>
              </a:lnSpc>
            </a:pPr>
            <a:endParaRPr lang="en-GB" sz="1800" b="0" strike="noStrike" spc="-1" dirty="0">
              <a:latin typeface="Calibri"/>
              <a:cs typeface="Calibri"/>
            </a:endParaRPr>
          </a:p>
          <a:p>
            <a:r>
              <a:rPr lang="en-GB" spc="-1" dirty="0"/>
              <a:t>Remember that at the start of the course (first three lessons of Rot/Gelb) pupils learnt language (for greetings and register taking) that can still be part of the lesson routines in upper KS2 (Blau/Grün).  They are not re-taught, as we anticipate that teachers have built these in from early in lower KS2.</a:t>
            </a:r>
            <a:endParaRPr lang="en-GB" dirty="0"/>
          </a:p>
          <a:p>
            <a:pPr marL="215900" indent="-215900">
              <a:lnSpc>
                <a:spcPct val="100000"/>
              </a:lnSpc>
            </a:pPr>
            <a:endParaRPr lang="en-GB" sz="1800" b="0" strike="noStrike" spc="-1" dirty="0">
              <a:latin typeface="Calibri"/>
              <a:cs typeface="Calibri"/>
            </a:endParaRPr>
          </a:p>
          <a:p>
            <a:pPr marL="216000" indent="-216000"/>
            <a:endParaRPr lang="en-GB" sz="1800" spc="-1" dirty="0">
              <a:latin typeface="Arial"/>
              <a:cs typeface="Arial"/>
            </a:endParaRPr>
          </a:p>
          <a:p>
            <a:pPr indent="-216000"/>
            <a:endParaRPr lang="en-GB" sz="1800" spc="-1" dirty="0">
              <a:latin typeface="Arial"/>
              <a:cs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213738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197861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333824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[61] Kopf [279]  </a:t>
            </a:r>
            <a:r>
              <a:rPr lang="en-GB" b="1" baseline="0" dirty="0" err="1"/>
              <a:t>offen</a:t>
            </a:r>
            <a:r>
              <a:rPr lang="en-GB" b="1"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5774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this week’s SSC [o] and differentiate the long and short versions of the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the name.</a:t>
            </a:r>
          </a:p>
          <a:p>
            <a:pPr marL="228600" lvl="0" indent="-228600" algn="l" rtl="0">
              <a:spcBef>
                <a:spcPts val="0"/>
              </a:spcBef>
              <a:spcAft>
                <a:spcPts val="0"/>
              </a:spcAft>
              <a:buAutoNum type="arabicPeriod"/>
            </a:pPr>
            <a:r>
              <a:rPr lang="en-GB" dirty="0"/>
              <a:t>Pupils decide if they hear a long or short vowel [o].</a:t>
            </a:r>
          </a:p>
          <a:p>
            <a:pPr marL="228600" lvl="0" indent="-228600" algn="l" rtl="0">
              <a:spcBef>
                <a:spcPts val="0"/>
              </a:spcBef>
              <a:spcAft>
                <a:spcPts val="0"/>
              </a:spcAft>
              <a:buAutoNum type="arabicPeriod"/>
            </a:pPr>
            <a:r>
              <a:rPr lang="en-GB" dirty="0"/>
              <a:t>Click for the answers. NB #6 has both a long AND a short [o]. </a:t>
            </a:r>
          </a:p>
          <a:p>
            <a:pPr marL="228600" lvl="0" indent="-228600" algn="l" rtl="0">
              <a:spcBef>
                <a:spcPts val="0"/>
              </a:spcBef>
              <a:spcAft>
                <a:spcPts val="0"/>
              </a:spcAft>
              <a:buAutoNum type="arabicPeriod"/>
            </a:pPr>
            <a:r>
              <a:rPr lang="en-GB" dirty="0"/>
              <a:t>Click to bring up task B.  </a:t>
            </a:r>
          </a:p>
          <a:p>
            <a:pPr marL="228600" lvl="0" indent="-228600" algn="l" rtl="0">
              <a:spcBef>
                <a:spcPts val="0"/>
              </a:spcBef>
              <a:spcAft>
                <a:spcPts val="0"/>
              </a:spcAft>
              <a:buAutoNum type="arabicPeriod"/>
            </a:pPr>
            <a:r>
              <a:rPr lang="en-GB" dirty="0"/>
              <a:t>Pupils apply their phonics knowledge to read aloud these words, a mixture of known words and unknown cognates. The listening partner can send his/her partner back to the start if s/he hears the [o] pronounced wrongly. NB that </a:t>
            </a:r>
            <a:r>
              <a:rPr lang="en-GB" dirty="0" err="1"/>
              <a:t>Doktor</a:t>
            </a:r>
            <a:r>
              <a:rPr lang="en-GB" dirty="0"/>
              <a:t> and </a:t>
            </a:r>
            <a:r>
              <a:rPr lang="en-GB" dirty="0" err="1"/>
              <a:t>Oktober</a:t>
            </a:r>
            <a:r>
              <a:rPr lang="en-GB" dirty="0"/>
              <a:t> have both a long and a short [o]. </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r>
              <a:rPr lang="en-GB" dirty="0"/>
              <a:t>Pupils swap roles.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Part A:</a:t>
            </a:r>
            <a:br>
              <a:rPr lang="en-GB" dirty="0"/>
            </a:br>
            <a:r>
              <a:rPr lang="en-GB" dirty="0"/>
              <a:t>[1] Osman</a:t>
            </a:r>
            <a:br>
              <a:rPr lang="en-GB" dirty="0"/>
            </a:br>
            <a:r>
              <a:rPr lang="en-GB" dirty="0"/>
              <a:t>[2] Ophelia</a:t>
            </a:r>
          </a:p>
          <a:p>
            <a:pPr marL="0" lvl="0" indent="0" algn="l" rtl="0">
              <a:spcBef>
                <a:spcPts val="0"/>
              </a:spcBef>
              <a:spcAft>
                <a:spcPts val="0"/>
              </a:spcAft>
              <a:buNone/>
            </a:pPr>
            <a:r>
              <a:rPr lang="en-GB" dirty="0"/>
              <a:t>[3]  Moses</a:t>
            </a:r>
          </a:p>
          <a:p>
            <a:pPr marL="0" lvl="0" indent="0" algn="l" rtl="0">
              <a:spcBef>
                <a:spcPts val="0"/>
              </a:spcBef>
              <a:spcAft>
                <a:spcPts val="0"/>
              </a:spcAft>
              <a:buNone/>
            </a:pPr>
            <a:r>
              <a:rPr lang="en-GB" dirty="0"/>
              <a:t>[4] Oswin</a:t>
            </a:r>
          </a:p>
          <a:p>
            <a:pPr marL="0" lvl="0" indent="0" algn="l" rtl="0">
              <a:spcBef>
                <a:spcPts val="0"/>
              </a:spcBef>
              <a:spcAft>
                <a:spcPts val="0"/>
              </a:spcAft>
              <a:buNone/>
            </a:pPr>
            <a:r>
              <a:rPr lang="en-GB" dirty="0"/>
              <a:t>[5] Doro </a:t>
            </a:r>
          </a:p>
          <a:p>
            <a:pPr marL="0" lvl="0" indent="0" algn="l" rtl="0">
              <a:spcBef>
                <a:spcPts val="0"/>
              </a:spcBef>
              <a:spcAft>
                <a:spcPts val="0"/>
              </a:spcAft>
              <a:buNone/>
            </a:pPr>
            <a:r>
              <a:rPr lang="en-GB" dirty="0"/>
              <a:t>[6] </a:t>
            </a:r>
            <a:r>
              <a:rPr lang="en-GB" dirty="0" err="1"/>
              <a:t>Oktavio</a:t>
            </a:r>
            <a:r>
              <a:rPr lang="en-GB" dirty="0"/>
              <a:t> </a:t>
            </a:r>
          </a:p>
          <a:p>
            <a:pPr marL="0" lvl="0" indent="0" algn="l" rtl="0">
              <a:spcBef>
                <a:spcPts val="0"/>
              </a:spcBef>
              <a:spcAft>
                <a:spcPts val="0"/>
              </a:spcAft>
              <a:buNone/>
            </a:pPr>
            <a:endParaRPr lang="en-GB" dirty="0"/>
          </a:p>
          <a:p>
            <a:pPr marL="216000" indent="-216000">
              <a:lnSpc>
                <a:spcPct val="100000"/>
              </a:lnSpc>
            </a:pPr>
            <a:r>
              <a:rPr lang="it-IT" sz="1200" b="1" strike="noStrike" spc="-1" dirty="0">
                <a:solidFill>
                  <a:srgbClr val="002060"/>
                </a:solidFill>
                <a:latin typeface="Century Gothic"/>
                <a:ea typeface="Century Gothic"/>
              </a:rPr>
              <a:t>Frequency of unknown vocabulary and cognates: Doktor </a:t>
            </a:r>
            <a:r>
              <a:rPr lang="it-IT" sz="1200" b="0" strike="noStrike" spc="-1" dirty="0">
                <a:solidFill>
                  <a:srgbClr val="002060"/>
                </a:solidFill>
                <a:latin typeface="Century Gothic"/>
                <a:ea typeface="Century Gothic"/>
              </a:rPr>
              <a:t>[240] </a:t>
            </a:r>
            <a:r>
              <a:rPr lang="it-IT" sz="1200" b="1" strike="noStrike" spc="-1" dirty="0">
                <a:solidFill>
                  <a:srgbClr val="002060"/>
                </a:solidFill>
                <a:latin typeface="Century Gothic"/>
                <a:ea typeface="Century Gothic"/>
              </a:rPr>
              <a:t>Kosten </a:t>
            </a:r>
            <a:r>
              <a:rPr lang="it-IT" sz="1200" b="0" strike="noStrike" spc="-1" dirty="0">
                <a:solidFill>
                  <a:srgbClr val="002060"/>
                </a:solidFill>
                <a:latin typeface="Century Gothic"/>
                <a:ea typeface="Century Gothic"/>
              </a:rPr>
              <a:t>[564] </a:t>
            </a:r>
            <a:r>
              <a:rPr lang="it-IT" sz="1200" b="1" strike="noStrike" spc="-1" dirty="0">
                <a:solidFill>
                  <a:srgbClr val="002060"/>
                </a:solidFill>
                <a:latin typeface="Century Gothic"/>
                <a:ea typeface="Century Gothic"/>
              </a:rPr>
              <a:t>Osten </a:t>
            </a:r>
            <a:r>
              <a:rPr lang="it-IT" sz="1200" b="0" strike="noStrike" spc="-1" dirty="0">
                <a:solidFill>
                  <a:srgbClr val="002060"/>
                </a:solidFill>
                <a:latin typeface="Century Gothic"/>
                <a:ea typeface="Century Gothic"/>
              </a:rPr>
              <a:t>[1208] </a:t>
            </a:r>
            <a:r>
              <a:rPr lang="it-IT" sz="1200" b="1" strike="noStrike" spc="-1" dirty="0">
                <a:solidFill>
                  <a:srgbClr val="002060"/>
                </a:solidFill>
                <a:latin typeface="Century Gothic"/>
                <a:ea typeface="Century Gothic"/>
              </a:rPr>
              <a:t> Polizei </a:t>
            </a:r>
            <a:r>
              <a:rPr lang="it-IT" sz="1200" b="0" strike="noStrike" spc="-1" dirty="0">
                <a:solidFill>
                  <a:srgbClr val="002060"/>
                </a:solidFill>
                <a:latin typeface="Century Gothic"/>
                <a:ea typeface="Century Gothic"/>
              </a:rPr>
              <a:t>[550] </a:t>
            </a:r>
            <a:r>
              <a:rPr lang="it-IT" sz="1200" b="1" strike="noStrike" spc="-1" dirty="0">
                <a:solidFill>
                  <a:srgbClr val="002060"/>
                </a:solidFill>
                <a:latin typeface="Century Gothic"/>
                <a:ea typeface="Century Gothic"/>
              </a:rPr>
              <a:t>Rolle [385] positiv </a:t>
            </a:r>
            <a:r>
              <a:rPr lang="it-IT" sz="1200" b="0" strike="noStrike" spc="-1" dirty="0">
                <a:solidFill>
                  <a:srgbClr val="002060"/>
                </a:solidFill>
                <a:latin typeface="Century Gothic"/>
                <a:ea typeface="Century Gothic"/>
              </a:rPr>
              <a:t>[516]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vocabulary + er/</a:t>
            </a:r>
            <a:r>
              <a:rPr lang="en-GB" b="0" dirty="0" err="1"/>
              <a:t>sie</a:t>
            </a:r>
            <a:r>
              <a:rPr lang="en-GB" b="0" dirty="0"/>
              <a:t>/es </a:t>
            </a:r>
            <a:r>
              <a:rPr lang="en-GB" b="0" dirty="0" err="1"/>
              <a:t>möchte</a:t>
            </a:r>
            <a:r>
              <a:rPr lang="en-GB" b="0" dirty="0"/>
              <a:t> (revisited item) </a:t>
            </a:r>
            <a:br>
              <a:rPr lang="en-GB" b="0" dirty="0"/>
            </a:br>
            <a:br>
              <a:rPr lang="en-GB" dirty="0"/>
            </a:br>
            <a:r>
              <a:rPr lang="en-GB" b="1" dirty="0"/>
              <a:t>Procedure:</a:t>
            </a:r>
            <a:br>
              <a:rPr lang="en-GB" dirty="0"/>
            </a:br>
            <a:r>
              <a:rPr lang="en-GB" dirty="0"/>
              <a:t>1. Click</a:t>
            </a:r>
            <a:r>
              <a:rPr lang="en-GB" baseline="0" dirty="0"/>
              <a:t> to bring up the English translations one by one.</a:t>
            </a:r>
            <a:endParaRPr lang="en-GB" dirty="0"/>
          </a:p>
          <a:p>
            <a:r>
              <a:rPr lang="en-GB" dirty="0"/>
              <a:t>2. For each English word, students</a:t>
            </a:r>
            <a:r>
              <a:rPr lang="en-GB" baseline="0" dirty="0"/>
              <a:t> identify the corresponding German from the first-letter clues provided and say the full word aloud.</a:t>
            </a:r>
          </a:p>
          <a:p>
            <a:r>
              <a:rPr lang="en-GB" baseline="0" dirty="0"/>
              <a:t>3. Click on the mouse to reveal the answer and check.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introduce the omission of articles before (usually) plural nouns in German and English.</a:t>
            </a:r>
          </a:p>
          <a:p>
            <a:endParaRPr lang="en-GB" b="0" dirty="0"/>
          </a:p>
          <a:p>
            <a:r>
              <a:rPr lang="en-GB" b="1" dirty="0"/>
              <a:t>Procedure:</a:t>
            </a:r>
            <a:br>
              <a:rPr lang="en-GB" dirty="0"/>
            </a:br>
            <a:r>
              <a:rPr lang="en-GB" dirty="0"/>
              <a:t>1. </a:t>
            </a:r>
            <a:r>
              <a:rPr lang="en-US" dirty="0"/>
              <a:t>Click through the animations to present the </a:t>
            </a:r>
            <a:r>
              <a:rPr lang="en-GB" dirty="0"/>
              <a:t>new information.</a:t>
            </a:r>
          </a:p>
          <a:p>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 Elicit the English meanings of all the German examples.</a:t>
            </a: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9496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the second and third person forms of </a:t>
            </a:r>
            <a:r>
              <a:rPr lang="en-GB" b="1" baseline="0" dirty="0" err="1"/>
              <a:t>mögen</a:t>
            </a:r>
            <a:r>
              <a:rPr lang="en-GB" b="1" baseline="0" dirty="0"/>
              <a:t> </a:t>
            </a:r>
            <a:r>
              <a:rPr lang="en-GB" b="0" baseline="0" dirty="0"/>
              <a:t>(reading); to practise written comprehension of this week’s new and previously taught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dirty="0"/>
              <a:t>Pupils decide whether </a:t>
            </a:r>
            <a:r>
              <a:rPr lang="en-GB" b="1" dirty="0"/>
              <a:t>du</a:t>
            </a:r>
            <a:r>
              <a:rPr lang="en-GB" b="0" dirty="0"/>
              <a:t> or </a:t>
            </a:r>
            <a:r>
              <a:rPr lang="en-GB" b="1" dirty="0" err="1"/>
              <a:t>sie</a:t>
            </a:r>
            <a:r>
              <a:rPr lang="en-GB" b="0" dirty="0"/>
              <a:t> should go in each gap in the</a:t>
            </a:r>
            <a:r>
              <a:rPr lang="en-GB" b="0" baseline="0" dirty="0"/>
              <a:t> text where the pronoun should be (based upon a consideration of the verb form).</a:t>
            </a:r>
            <a:endParaRPr lang="en-GB" b="0" dirty="0"/>
          </a:p>
          <a:p>
            <a:r>
              <a:rPr lang="en-GB" baseline="0" dirty="0"/>
              <a:t>2. Pupils check their answers by listening to the recording of the </a:t>
            </a:r>
            <a:r>
              <a:rPr lang="en-GB" dirty="0"/>
              <a:t>text, which plays in three parts, </a:t>
            </a:r>
            <a:r>
              <a:rPr lang="en-GB"/>
              <a:t>for manageability. </a:t>
            </a:r>
            <a:endParaRPr lang="en-GB">
              <a:cs typeface="Calibri"/>
            </a:endParaRPr>
          </a:p>
          <a:p>
            <a:pPr marL="0" lvl="0" indent="0" algn="l">
              <a:spcBef>
                <a:spcPts val="0"/>
              </a:spcBef>
              <a:spcAft>
                <a:spcPts val="0"/>
              </a:spcAft>
              <a:buNone/>
            </a:pPr>
            <a:r>
              <a:rPr lang="en-GB" baseline="0"/>
              <a:t>3. Once the audio for one section has finished playing, answers can be revealed individually on clicks. (Note, don’t click to reveal answers as the audio plays, as this will stop the audio.)</a:t>
            </a:r>
            <a:endParaRPr lang="en-GB" baseline="0">
              <a:cs typeface="Calibri"/>
            </a:endParaRPr>
          </a:p>
          <a:p>
            <a:r>
              <a:rPr lang="en-GB" baseline="0"/>
              <a:t>4. Pupils to volunteer information about what </a:t>
            </a:r>
            <a:r>
              <a:rPr lang="en-GB"/>
              <a:t>Ronja and Mariem have </a:t>
            </a:r>
            <a:r>
              <a:rPr lang="en-GB" baseline="0"/>
              <a:t>in common and any differing likes and dislikes.</a:t>
            </a:r>
            <a:r>
              <a:rPr lang="en-GB"/>
              <a:t> </a:t>
            </a:r>
            <a:r>
              <a:rPr lang="en-GB" baseline="0"/>
              <a:t> Do they think that they will get on. Why/Why not?</a:t>
            </a:r>
            <a:endParaRPr lang="en-GB" baseline="0">
              <a:cs typeface="Calibri" panose="020F0502020204030204"/>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language.</a:t>
            </a:r>
            <a:br>
              <a:rPr lang="en-GB" b="0" dirty="0"/>
            </a:br>
            <a:br>
              <a:rPr lang="en-GB" dirty="0"/>
            </a:br>
            <a:r>
              <a:rPr lang="en-GB" b="1" dirty="0"/>
              <a:t>Procedure:</a:t>
            </a:r>
            <a:br>
              <a:rPr lang="en-GB" dirty="0"/>
            </a:br>
            <a:r>
              <a:rPr lang="en-GB" dirty="0"/>
              <a:t>1. Pupils work in pairs.  Pupil A chooses an identity and says the corresponding opinion in German. E.g., for Olaf  ‘Ich mag </a:t>
            </a:r>
            <a:r>
              <a:rPr lang="en-GB" dirty="0" err="1"/>
              <a:t>Fahrräder</a:t>
            </a:r>
            <a:r>
              <a:rPr lang="en-GB" dirty="0"/>
              <a:t>’.</a:t>
            </a:r>
          </a:p>
          <a:p>
            <a:r>
              <a:rPr lang="en-GB" dirty="0"/>
              <a:t>2. Pupil B works out the name and checks with Pupil. E.g. ‘</a:t>
            </a:r>
            <a:r>
              <a:rPr lang="en-GB" dirty="0" err="1"/>
              <a:t>Bist</a:t>
            </a:r>
            <a:r>
              <a:rPr lang="en-GB" dirty="0"/>
              <a:t> du Olaf?’</a:t>
            </a:r>
            <a:br>
              <a:rPr lang="en-GB" dirty="0"/>
            </a:br>
            <a:r>
              <a:rPr lang="en-GB" dirty="0"/>
              <a:t>3. They swap roles and repeat the task several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In the audio version, click on the names to hear the German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an alternative or extension activity is to ask yes/no questions to work out the partner’s identity. E.g. </a:t>
            </a:r>
            <a:r>
              <a:rPr lang="en-GB" dirty="0" err="1"/>
              <a:t>Magst</a:t>
            </a:r>
            <a:r>
              <a:rPr lang="en-GB" dirty="0"/>
              <a:t> du </a:t>
            </a:r>
            <a:r>
              <a:rPr lang="en-GB" dirty="0" err="1"/>
              <a:t>Fahrräder</a:t>
            </a:r>
            <a:r>
              <a:rPr lang="en-GB" dirty="0"/>
              <a:t>?  </a:t>
            </a:r>
            <a:r>
              <a:rPr lang="en-GB" dirty="0" err="1"/>
              <a:t>Nein</a:t>
            </a:r>
            <a:r>
              <a:rPr lang="en-GB" dirty="0"/>
              <a:t>.  </a:t>
            </a:r>
            <a:r>
              <a:rPr lang="en-GB" dirty="0" err="1"/>
              <a:t>Magst</a:t>
            </a:r>
            <a:r>
              <a:rPr lang="en-GB" dirty="0"/>
              <a:t> du die Musik? </a:t>
            </a:r>
            <a:r>
              <a:rPr lang="en-GB" dirty="0" err="1"/>
              <a:t>Ja</a:t>
            </a:r>
            <a:r>
              <a:rPr lang="en-GB" dirty="0"/>
              <a:t>. Ah, du </a:t>
            </a:r>
            <a:r>
              <a:rPr lang="en-GB" dirty="0" err="1"/>
              <a:t>bist</a:t>
            </a:r>
            <a:r>
              <a:rPr lang="en-GB" dirty="0"/>
              <a:t> Leonardo. </a:t>
            </a:r>
            <a:r>
              <a:rPr lang="en-GB" dirty="0" err="1"/>
              <a:t>Ja</a:t>
            </a:r>
            <a:r>
              <a:rPr lang="en-GB" dirty="0"/>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459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92416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audio" Target="../media/audio82.wav"/><Relationship Id="rId18" Type="http://schemas.openxmlformats.org/officeDocument/2006/relationships/audio" Target="../media/audio87.wav"/><Relationship Id="rId3" Type="http://schemas.openxmlformats.org/officeDocument/2006/relationships/audio" Target="../media/audio75.wav"/><Relationship Id="rId21" Type="http://schemas.openxmlformats.org/officeDocument/2006/relationships/audio" Target="../media/audio90.wav"/><Relationship Id="rId7" Type="http://schemas.openxmlformats.org/officeDocument/2006/relationships/audio" Target="../media/audio76.wav"/><Relationship Id="rId12" Type="http://schemas.openxmlformats.org/officeDocument/2006/relationships/audio" Target="../media/audio81.wav"/><Relationship Id="rId17" Type="http://schemas.openxmlformats.org/officeDocument/2006/relationships/audio" Target="../media/audio86.wav"/><Relationship Id="rId2" Type="http://schemas.openxmlformats.org/officeDocument/2006/relationships/notesSlide" Target="../notesSlides/notesSlide10.xml"/><Relationship Id="rId16" Type="http://schemas.openxmlformats.org/officeDocument/2006/relationships/audio" Target="../media/audio85.wav"/><Relationship Id="rId20" Type="http://schemas.openxmlformats.org/officeDocument/2006/relationships/audio" Target="../media/audio89.wav"/><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audio" Target="../media/audio80.wav"/><Relationship Id="rId24" Type="http://schemas.openxmlformats.org/officeDocument/2006/relationships/audio" Target="../media/audio93.wav"/><Relationship Id="rId5" Type="http://schemas.openxmlformats.org/officeDocument/2006/relationships/image" Target="../media/image53.png"/><Relationship Id="rId15" Type="http://schemas.openxmlformats.org/officeDocument/2006/relationships/audio" Target="../media/audio84.wav"/><Relationship Id="rId23" Type="http://schemas.openxmlformats.org/officeDocument/2006/relationships/audio" Target="../media/audio92.wav"/><Relationship Id="rId10" Type="http://schemas.openxmlformats.org/officeDocument/2006/relationships/audio" Target="../media/audio79.wav"/><Relationship Id="rId19" Type="http://schemas.openxmlformats.org/officeDocument/2006/relationships/audio" Target="../media/audio88.wav"/><Relationship Id="rId4" Type="http://schemas.openxmlformats.org/officeDocument/2006/relationships/image" Target="../media/image52.png"/><Relationship Id="rId9" Type="http://schemas.openxmlformats.org/officeDocument/2006/relationships/audio" Target="../media/audio78.wav"/><Relationship Id="rId14" Type="http://schemas.openxmlformats.org/officeDocument/2006/relationships/audio" Target="../media/audio83.wav"/><Relationship Id="rId22" Type="http://schemas.openxmlformats.org/officeDocument/2006/relationships/audio" Target="../media/audio91.wav"/></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94.wav"/></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4.wav"/><Relationship Id="rId10" Type="http://schemas.openxmlformats.org/officeDocument/2006/relationships/image" Target="../media/image5.png"/><Relationship Id="rId4" Type="http://schemas.openxmlformats.org/officeDocument/2006/relationships/audio" Target="../media/audio3.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7.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1.jpeg"/><Relationship Id="rId4" Type="http://schemas.openxmlformats.org/officeDocument/2006/relationships/audio" Target="../media/audio8.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3" Type="http://schemas.openxmlformats.org/officeDocument/2006/relationships/audio" Target="../media/audio15.wav"/><Relationship Id="rId18" Type="http://schemas.openxmlformats.org/officeDocument/2006/relationships/audio" Target="../media/audio20.wav"/><Relationship Id="rId26" Type="http://schemas.openxmlformats.org/officeDocument/2006/relationships/audio" Target="../media/audio25.wav"/><Relationship Id="rId39" Type="http://schemas.openxmlformats.org/officeDocument/2006/relationships/image" Target="../media/image25.png"/><Relationship Id="rId21" Type="http://schemas.openxmlformats.org/officeDocument/2006/relationships/audio" Target="../media/audio21.wav"/><Relationship Id="rId34" Type="http://schemas.openxmlformats.org/officeDocument/2006/relationships/audio" Target="../media/audio32.wav"/><Relationship Id="rId42" Type="http://schemas.openxmlformats.org/officeDocument/2006/relationships/image" Target="../media/image28.png"/><Relationship Id="rId47" Type="http://schemas.openxmlformats.org/officeDocument/2006/relationships/image" Target="../media/image33.png"/><Relationship Id="rId7" Type="http://schemas.openxmlformats.org/officeDocument/2006/relationships/audio" Target="../media/audio11.wav"/><Relationship Id="rId2" Type="http://schemas.openxmlformats.org/officeDocument/2006/relationships/notesSlide" Target="../notesSlides/notesSlide4.xml"/><Relationship Id="rId16" Type="http://schemas.openxmlformats.org/officeDocument/2006/relationships/audio" Target="../media/audio18.wav"/><Relationship Id="rId29"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audio" Target="../media/audio14.wav"/><Relationship Id="rId24" Type="http://schemas.openxmlformats.org/officeDocument/2006/relationships/audio" Target="../media/audio23.wav"/><Relationship Id="rId32" Type="http://schemas.openxmlformats.org/officeDocument/2006/relationships/image" Target="../media/image21.png"/><Relationship Id="rId37" Type="http://schemas.openxmlformats.org/officeDocument/2006/relationships/audio" Target="../media/audio33.wav"/><Relationship Id="rId40" Type="http://schemas.openxmlformats.org/officeDocument/2006/relationships/image" Target="../media/image26.png"/><Relationship Id="rId45"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audio" Target="../media/audio17.wav"/><Relationship Id="rId23" Type="http://schemas.openxmlformats.org/officeDocument/2006/relationships/image" Target="../media/image20.png"/><Relationship Id="rId28" Type="http://schemas.openxmlformats.org/officeDocument/2006/relationships/audio" Target="../media/audio27.wav"/><Relationship Id="rId36" Type="http://schemas.openxmlformats.org/officeDocument/2006/relationships/image" Target="../media/image23.png"/><Relationship Id="rId10" Type="http://schemas.openxmlformats.org/officeDocument/2006/relationships/image" Target="../media/image16.png"/><Relationship Id="rId19" Type="http://schemas.openxmlformats.org/officeDocument/2006/relationships/image" Target="../media/image18.png"/><Relationship Id="rId31" Type="http://schemas.openxmlformats.org/officeDocument/2006/relationships/audio" Target="../media/audio30.wav"/><Relationship Id="rId44" Type="http://schemas.openxmlformats.org/officeDocument/2006/relationships/image" Target="../media/image30.png"/><Relationship Id="rId4" Type="http://schemas.openxmlformats.org/officeDocument/2006/relationships/image" Target="../media/image13.svg"/><Relationship Id="rId9" Type="http://schemas.openxmlformats.org/officeDocument/2006/relationships/audio" Target="../media/audio13.wav"/><Relationship Id="rId14" Type="http://schemas.openxmlformats.org/officeDocument/2006/relationships/audio" Target="../media/audio16.wav"/><Relationship Id="rId22" Type="http://schemas.openxmlformats.org/officeDocument/2006/relationships/audio" Target="../media/audio22.wav"/><Relationship Id="rId27" Type="http://schemas.openxmlformats.org/officeDocument/2006/relationships/audio" Target="../media/audio26.wav"/><Relationship Id="rId30" Type="http://schemas.openxmlformats.org/officeDocument/2006/relationships/audio" Target="../media/audio29.wav"/><Relationship Id="rId35" Type="http://schemas.openxmlformats.org/officeDocument/2006/relationships/image" Target="../media/image22.png"/><Relationship Id="rId43" Type="http://schemas.openxmlformats.org/officeDocument/2006/relationships/image" Target="../media/image29.png"/><Relationship Id="rId48" Type="http://schemas.openxmlformats.org/officeDocument/2006/relationships/image" Target="../media/image34.png"/><Relationship Id="rId8" Type="http://schemas.openxmlformats.org/officeDocument/2006/relationships/audio" Target="../media/audio12.wav"/><Relationship Id="rId3"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audio" Target="../media/audio19.wav"/><Relationship Id="rId25" Type="http://schemas.openxmlformats.org/officeDocument/2006/relationships/audio" Target="../media/audio24.wav"/><Relationship Id="rId33" Type="http://schemas.openxmlformats.org/officeDocument/2006/relationships/audio" Target="../media/audio31.wav"/><Relationship Id="rId38" Type="http://schemas.openxmlformats.org/officeDocument/2006/relationships/image" Target="../media/image24.png"/><Relationship Id="rId46" Type="http://schemas.openxmlformats.org/officeDocument/2006/relationships/image" Target="../media/image32.png"/><Relationship Id="rId20" Type="http://schemas.openxmlformats.org/officeDocument/2006/relationships/image" Target="../media/image19.svg"/><Relationship Id="rId41"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audio" Target="../media/audio46.wav"/><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image" Target="../media/image13.sv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35.pn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s>
</file>

<file path=ppt/slides/_rels/slide6.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5" Type="http://schemas.openxmlformats.org/officeDocument/2006/relationships/image" Target="../media/image39.png"/><Relationship Id="rId10" Type="http://schemas.openxmlformats.org/officeDocument/2006/relationships/audio" Target="../media/audio54.wav"/><Relationship Id="rId19" Type="http://schemas.openxmlformats.org/officeDocument/2006/relationships/image" Target="../media/image43.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58.wav"/><Relationship Id="rId3" Type="http://schemas.openxmlformats.org/officeDocument/2006/relationships/audio" Target="../media/audio56.wav"/><Relationship Id="rId7" Type="http://schemas.openxmlformats.org/officeDocument/2006/relationships/audio" Target="../media/audio57.wav"/><Relationship Id="rId12"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audio" Target="../media/audio60.wav"/><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48.png"/><Relationship Id="rId5" Type="http://schemas.openxmlformats.org/officeDocument/2006/relationships/image" Target="../media/image12.png"/><Relationship Id="rId15" Type="http://schemas.openxmlformats.org/officeDocument/2006/relationships/audio" Target="../media/audio59.wav"/><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6.pn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audio" Target="../media/audio67.wav"/><Relationship Id="rId18" Type="http://schemas.openxmlformats.org/officeDocument/2006/relationships/audio" Target="../media/audio72.wav"/><Relationship Id="rId3" Type="http://schemas.openxmlformats.org/officeDocument/2006/relationships/image" Target="../media/image35.png"/><Relationship Id="rId7" Type="http://schemas.openxmlformats.org/officeDocument/2006/relationships/audio" Target="../media/audio62.wav"/><Relationship Id="rId12" Type="http://schemas.openxmlformats.org/officeDocument/2006/relationships/audio" Target="../media/audio66.wav"/><Relationship Id="rId17" Type="http://schemas.openxmlformats.org/officeDocument/2006/relationships/audio" Target="../media/audio71.wav"/><Relationship Id="rId2" Type="http://schemas.openxmlformats.org/officeDocument/2006/relationships/notesSlide" Target="../notesSlides/notesSlide8.xml"/><Relationship Id="rId16" Type="http://schemas.openxmlformats.org/officeDocument/2006/relationships/audio" Target="../media/audio70.wav"/><Relationship Id="rId1" Type="http://schemas.openxmlformats.org/officeDocument/2006/relationships/slideLayout" Target="../slideLayouts/slideLayout6.xml"/><Relationship Id="rId6" Type="http://schemas.openxmlformats.org/officeDocument/2006/relationships/audio" Target="../media/audio61.wav"/><Relationship Id="rId11" Type="http://schemas.openxmlformats.org/officeDocument/2006/relationships/audio" Target="../media/audio65.wav"/><Relationship Id="rId5" Type="http://schemas.openxmlformats.org/officeDocument/2006/relationships/image" Target="../media/image13.svg"/><Relationship Id="rId15" Type="http://schemas.openxmlformats.org/officeDocument/2006/relationships/audio" Target="../media/audio69.wav"/><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image" Target="../media/image12.png"/><Relationship Id="rId9" Type="http://schemas.openxmlformats.org/officeDocument/2006/relationships/audio" Target="../media/audio63.wav"/><Relationship Id="rId14" Type="http://schemas.openxmlformats.org/officeDocument/2006/relationships/audio" Target="../media/audio68.wav"/></Relationships>
</file>

<file path=ppt/slides/_rels/slide9.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18438"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3</a:t>
            </a:r>
          </a:p>
        </p:txBody>
      </p:sp>
      <p:sp>
        <p:nvSpPr>
          <p:cNvPr id="5" name="TextBox 4">
            <a:hlinkClick r:id="" action="ppaction://noaction">
              <a:snd r:embed="rId4" name="T1_W3_1.1.wav"/>
            </a:hlinkClick>
            <a:extLst>
              <a:ext uri="{FF2B5EF4-FFF2-40B4-BE49-F238E27FC236}">
                <a16:creationId xmlns:a16="http://schemas.microsoft.com/office/drawing/2014/main" id="{E1A7840C-31B0-A39B-B4F2-6EA83B040884}"/>
              </a:ext>
            </a:extLst>
          </p:cNvPr>
          <p:cNvSpPr txBox="1"/>
          <p:nvPr/>
        </p:nvSpPr>
        <p:spPr>
          <a:xfrm rot="349106">
            <a:off x="400838" y="1753440"/>
            <a:ext cx="3805881" cy="584775"/>
          </a:xfrm>
          <a:prstGeom prst="rect">
            <a:avLst/>
          </a:prstGeom>
          <a:noFill/>
        </p:spPr>
        <p:txBody>
          <a:bodyPr wrap="square" rtlCol="0">
            <a:spAutoFit/>
          </a:bodyPr>
          <a:lstStyle/>
          <a:p>
            <a:pPr algn="ctr"/>
            <a:r>
              <a:rPr lang="en-GB" sz="3200" b="1" dirty="0">
                <a:solidFill>
                  <a:prstClr val="white"/>
                </a:solidFill>
                <a:latin typeface="Segoe Print" panose="02000600000000000000" pitchFamily="2" charset="0"/>
              </a:rPr>
              <a:t>eine Show </a:t>
            </a:r>
            <a:r>
              <a:rPr lang="en-GB" sz="3200" b="1" dirty="0" err="1">
                <a:solidFill>
                  <a:prstClr val="white"/>
                </a:solidFill>
                <a:latin typeface="Segoe Print" panose="02000600000000000000" pitchFamily="2" charset="0"/>
              </a:rPr>
              <a:t>sehen</a:t>
            </a:r>
            <a:endParaRPr lang="en-GB" sz="3200" b="1" dirty="0">
              <a:solidFill>
                <a:prstClr val="white"/>
              </a:solidFill>
              <a:latin typeface="Segoe Print" panose="02000600000000000000" pitchFamily="2" charset="0"/>
            </a:endParaRPr>
          </a:p>
        </p:txBody>
      </p:sp>
      <p:pic>
        <p:nvPicPr>
          <p:cNvPr id="6" name="Picture 5">
            <a:extLst>
              <a:ext uri="{FF2B5EF4-FFF2-40B4-BE49-F238E27FC236}">
                <a16:creationId xmlns:a16="http://schemas.microsoft.com/office/drawing/2014/main" id="{F7156D02-F12A-0943-0A55-79AFC8EF7865}"/>
              </a:ext>
            </a:extLst>
          </p:cNvPr>
          <p:cNvPicPr>
            <a:picLocks noChangeAspect="1"/>
          </p:cNvPicPr>
          <p:nvPr/>
        </p:nvPicPr>
        <p:blipFill>
          <a:blip r:embed="rId5"/>
          <a:stretch>
            <a:fillRect/>
          </a:stretch>
        </p:blipFill>
        <p:spPr>
          <a:xfrm>
            <a:off x="801553" y="2528234"/>
            <a:ext cx="2784754" cy="27661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1579581436"/>
              </p:ext>
            </p:extLst>
          </p:nvPr>
        </p:nvGraphicFramePr>
        <p:xfrm>
          <a:off x="469593" y="1581898"/>
          <a:ext cx="11023304" cy="5168388"/>
        </p:xfrm>
        <a:graphic>
          <a:graphicData uri="http://schemas.openxmlformats.org/drawingml/2006/table">
            <a:tbl>
              <a:tblPr firstRow="1" bandRow="1"/>
              <a:tblGrid>
                <a:gridCol w="1944316">
                  <a:extLst>
                    <a:ext uri="{9D8B030D-6E8A-4147-A177-3AD203B41FA5}">
                      <a16:colId xmlns:a16="http://schemas.microsoft.com/office/drawing/2014/main" val="1203737284"/>
                    </a:ext>
                  </a:extLst>
                </a:gridCol>
                <a:gridCol w="3330274">
                  <a:extLst>
                    <a:ext uri="{9D8B030D-6E8A-4147-A177-3AD203B41FA5}">
                      <a16:colId xmlns:a16="http://schemas.microsoft.com/office/drawing/2014/main" val="1810222861"/>
                    </a:ext>
                  </a:extLst>
                </a:gridCol>
                <a:gridCol w="3405178">
                  <a:extLst>
                    <a:ext uri="{9D8B030D-6E8A-4147-A177-3AD203B41FA5}">
                      <a16:colId xmlns:a16="http://schemas.microsoft.com/office/drawing/2014/main" val="274413866"/>
                    </a:ext>
                  </a:extLst>
                </a:gridCol>
                <a:gridCol w="234353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it would like</a:t>
                      </a:r>
                      <a:endParaRPr lang="en-GB" sz="2400" b="1" dirty="0">
                        <a:solidFill>
                          <a:srgbClr val="00B0F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a:t>
                      </a:r>
                      <a:r>
                        <a:rPr lang="en-GB" sz="2400" b="1" dirty="0">
                          <a:solidFill>
                            <a:srgbClr val="00B0F0"/>
                          </a:solidFill>
                          <a:latin typeface="Century Gothic" panose="020B0502020202020204" pitchFamily="34" charset="0"/>
                        </a:rPr>
                        <a:t>e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she would like</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92D050"/>
                          </a:solidFill>
                          <a:latin typeface="Century Gothic" panose="020B0502020202020204" pitchFamily="34" charset="0"/>
                          <a:sym typeface="Arial"/>
                        </a:rPr>
                        <a:t>lovely, beautiful</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92D050"/>
                          </a:solidFill>
                          <a:latin typeface="Century Gothic" panose="020B0502020202020204" pitchFamily="34" charset="0"/>
                          <a:sym typeface="Arial"/>
                        </a:rPr>
                        <a:t>you</a:t>
                      </a:r>
                      <a:r>
                        <a:rPr lang="en-US" sz="2400" b="1" i="0" u="none" strike="noStrike" cap="none" baseline="0" dirty="0">
                          <a:solidFill>
                            <a:srgbClr val="92D050"/>
                          </a:solidFill>
                          <a:latin typeface="Century Gothic" panose="020B0502020202020204" pitchFamily="34" charset="0"/>
                          <a:sym typeface="Arial"/>
                        </a:rPr>
                        <a:t> are</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92D050"/>
                          </a:solidFill>
                          <a:latin typeface="Century Gothic" panose="020B0502020202020204" pitchFamily="34" charset="0"/>
                          <a:sym typeface="Arial"/>
                        </a:rPr>
                        <a:t>we</a:t>
                      </a:r>
                      <a:r>
                        <a:rPr lang="en-US" sz="2400" b="1" i="0" u="none" strike="noStrike" cap="none" baseline="0" dirty="0">
                          <a:solidFill>
                            <a:srgbClr val="92D050"/>
                          </a:solidFill>
                          <a:latin typeface="Century Gothic" panose="020B0502020202020204" pitchFamily="34" charset="0"/>
                          <a:sym typeface="Arial"/>
                        </a:rPr>
                        <a:t> are</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FF3399"/>
                          </a:solidFill>
                          <a:latin typeface="Century Gothic" panose="020B0502020202020204" pitchFamily="34" charset="0"/>
                          <a:sym typeface="Arial"/>
                        </a:rPr>
                        <a:t>(the) countries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FF3399"/>
                          </a:solidFill>
                          <a:latin typeface="Century Gothic" panose="020B0502020202020204" pitchFamily="34" charset="0"/>
                          <a:sym typeface="Arial"/>
                        </a:rPr>
                        <a:t>(the) celebration</a:t>
                      </a: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FF3399"/>
                          </a:solidFill>
                          <a:latin typeface="Century Gothic" panose="020B0502020202020204" pitchFamily="34" charset="0"/>
                          <a:sym typeface="Arial"/>
                        </a:rPr>
                        <a:t>(the) houses</a:t>
                      </a: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sportspeople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h</a:t>
                      </a:r>
                      <a:r>
                        <a:rPr lang="en-GB" sz="2400" b="1" dirty="0">
                          <a:solidFill>
                            <a:srgbClr val="FF3399"/>
                          </a:solidFill>
                          <a:latin typeface="Century Gothic" panose="020B0502020202020204" pitchFamily="34" charset="0"/>
                        </a:rPr>
                        <a:t>e/she likes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I like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you like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bicycles/bikes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musician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like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3F_10.1.wav"/>
            </a:hlinkClick>
            <a:extLst>
              <a:ext uri="{FF2B5EF4-FFF2-40B4-BE49-F238E27FC236}">
                <a16:creationId xmlns:a16="http://schemas.microsoft.com/office/drawing/2014/main" id="{207C148F-45EB-4409-B006-B3FFBC980597}"/>
              </a:ext>
            </a:extLst>
          </p:cNvPr>
          <p:cNvSpPr txBox="1"/>
          <p:nvPr/>
        </p:nvSpPr>
        <p:spPr>
          <a:xfrm>
            <a:off x="3403907" y="84056"/>
            <a:ext cx="31429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a:solidFill>
                  <a:srgbClr val="002060"/>
                </a:solidFill>
                <a:latin typeface="Century Gothic" panose="020B0502020202020204" pitchFamily="34" charset="0"/>
                <a:ea typeface="Century Gothic"/>
              </a:rPr>
              <a:t>De</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usch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4"/>
          <a:stretch>
            <a:fillRect/>
          </a:stretch>
        </p:blipFill>
        <p:spPr>
          <a:xfrm>
            <a:off x="721043" y="2493809"/>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6"/>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3" name="TextBox 82">
            <a:hlinkClick r:id="" action="ppaction://noaction">
              <a:snd r:embed="rId7" name="T1_W3F_10.2.wav"/>
            </a:hlinkClick>
            <a:extLst>
              <a:ext uri="{FF2B5EF4-FFF2-40B4-BE49-F238E27FC236}">
                <a16:creationId xmlns:a16="http://schemas.microsoft.com/office/drawing/2014/main" id="{5A35728C-839D-41A4-9028-1C18821D1BC4}"/>
              </a:ext>
            </a:extLst>
          </p:cNvPr>
          <p:cNvSpPr txBox="1"/>
          <p:nvPr/>
        </p:nvSpPr>
        <p:spPr>
          <a:xfrm>
            <a:off x="2383173" y="6267107"/>
            <a:ext cx="33065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a:t>
            </a:r>
            <a:r>
              <a:rPr lang="en-US" sz="2400" kern="0" dirty="0" err="1">
                <a:solidFill>
                  <a:srgbClr val="002060"/>
                </a:solidFill>
                <a:latin typeface="Century Gothic" panose="020B0502020202020204" pitchFamily="34" charset="0"/>
                <a:cs typeface="Arial"/>
                <a:sym typeface="Arial"/>
              </a:rPr>
              <a:t>Mädchen</a:t>
            </a:r>
            <a:endParaRPr lang="en-GB" sz="2400" kern="0" dirty="0">
              <a:solidFill>
                <a:srgbClr val="002060"/>
              </a:solidFill>
              <a:latin typeface="Century Gothic" panose="020B0502020202020204" pitchFamily="34" charset="0"/>
              <a:cs typeface="Arial"/>
              <a:sym typeface="Arial"/>
            </a:endParaRPr>
          </a:p>
        </p:txBody>
      </p:sp>
      <p:sp>
        <p:nvSpPr>
          <p:cNvPr id="84" name="TextBox 83">
            <a:hlinkClick r:id="" action="ppaction://noaction">
              <a:snd r:embed="rId8" name="T1_W3F_10.3.wav"/>
            </a:hlinkClick>
            <a:extLst>
              <a:ext uri="{FF2B5EF4-FFF2-40B4-BE49-F238E27FC236}">
                <a16:creationId xmlns:a16="http://schemas.microsoft.com/office/drawing/2014/main" id="{ADBEAE35-C8FD-4A6E-AF0F-49DC4EE2B669}"/>
              </a:ext>
            </a:extLst>
          </p:cNvPr>
          <p:cNvSpPr txBox="1"/>
          <p:nvPr/>
        </p:nvSpPr>
        <p:spPr>
          <a:xfrm>
            <a:off x="5689739" y="6310944"/>
            <a:ext cx="292992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Musiker</a:t>
            </a:r>
            <a:endParaRPr lang="en-GB" sz="2400" kern="0" dirty="0">
              <a:solidFill>
                <a:srgbClr val="002060"/>
              </a:solidFill>
              <a:latin typeface="Century Gothic" panose="020B0502020202020204" pitchFamily="34" charset="0"/>
              <a:cs typeface="Arial"/>
              <a:sym typeface="Arial"/>
            </a:endParaRPr>
          </a:p>
        </p:txBody>
      </p:sp>
      <p:sp>
        <p:nvSpPr>
          <p:cNvPr id="85" name="TextBox 84">
            <a:hlinkClick r:id="" action="ppaction://noaction">
              <a:snd r:embed="rId9" name="T1_W3F_10.4.wav"/>
            </a:hlinkClick>
            <a:extLst>
              <a:ext uri="{FF2B5EF4-FFF2-40B4-BE49-F238E27FC236}">
                <a16:creationId xmlns:a16="http://schemas.microsoft.com/office/drawing/2014/main" id="{73537AA6-752A-4B1E-8B23-859D6FD6D7D4}"/>
              </a:ext>
            </a:extLst>
          </p:cNvPr>
          <p:cNvSpPr txBox="1"/>
          <p:nvPr/>
        </p:nvSpPr>
        <p:spPr>
          <a:xfrm>
            <a:off x="9138542" y="6267107"/>
            <a:ext cx="19206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mögen</a:t>
            </a:r>
            <a:endParaRPr lang="en-GB" sz="2400" kern="0" dirty="0">
              <a:solidFill>
                <a:srgbClr val="002060"/>
              </a:solidFill>
              <a:latin typeface="Century Gothic" panose="020B0502020202020204" pitchFamily="34" charset="0"/>
              <a:cs typeface="Arial"/>
              <a:sym typeface="Arial"/>
            </a:endParaRPr>
          </a:p>
        </p:txBody>
      </p:sp>
      <p:sp>
        <p:nvSpPr>
          <p:cNvPr id="86" name="TextBox 85">
            <a:hlinkClick r:id="" action="ppaction://noaction">
              <a:snd r:embed="rId10" name="T1_W3F_10.5.wav"/>
            </a:hlinkClick>
            <a:extLst>
              <a:ext uri="{FF2B5EF4-FFF2-40B4-BE49-F238E27FC236}">
                <a16:creationId xmlns:a16="http://schemas.microsoft.com/office/drawing/2014/main" id="{5EB2FE60-EEEF-4953-8A57-B04FF7DE3654}"/>
              </a:ext>
            </a:extLst>
          </p:cNvPr>
          <p:cNvSpPr txBox="1"/>
          <p:nvPr/>
        </p:nvSpPr>
        <p:spPr>
          <a:xfrm>
            <a:off x="2313280" y="5321170"/>
            <a:ext cx="27293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du </a:t>
            </a:r>
            <a:r>
              <a:rPr lang="en-US" sz="2400" kern="0" dirty="0" err="1">
                <a:solidFill>
                  <a:srgbClr val="002060"/>
                </a:solidFill>
                <a:latin typeface="Century Gothic" panose="020B0502020202020204" pitchFamily="34" charset="0"/>
                <a:cs typeface="Arial"/>
                <a:sym typeface="Arial"/>
              </a:rPr>
              <a:t>magst</a:t>
            </a:r>
            <a:endParaRPr lang="en-GB" sz="2400" kern="0" dirty="0">
              <a:solidFill>
                <a:srgbClr val="002060"/>
              </a:solidFill>
              <a:latin typeface="Century Gothic" panose="020B0502020202020204" pitchFamily="34" charset="0"/>
              <a:cs typeface="Arial"/>
              <a:sym typeface="Arial"/>
            </a:endParaRPr>
          </a:p>
        </p:txBody>
      </p:sp>
      <p:sp>
        <p:nvSpPr>
          <p:cNvPr id="87" name="TextBox 86">
            <a:hlinkClick r:id="" action="ppaction://noaction">
              <a:snd r:embed="rId11" name="T1_W3F_10.6.wav"/>
            </a:hlinkClick>
            <a:extLst>
              <a:ext uri="{FF2B5EF4-FFF2-40B4-BE49-F238E27FC236}">
                <a16:creationId xmlns:a16="http://schemas.microsoft.com/office/drawing/2014/main" id="{D85B289F-A6A7-4378-9DF4-BAA39756C9AF}"/>
              </a:ext>
            </a:extLst>
          </p:cNvPr>
          <p:cNvSpPr txBox="1"/>
          <p:nvPr/>
        </p:nvSpPr>
        <p:spPr>
          <a:xfrm>
            <a:off x="5715450" y="5374477"/>
            <a:ext cx="24146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Fahrräder</a:t>
            </a:r>
            <a:endParaRPr lang="en-GB" sz="2400" kern="0" dirty="0">
              <a:solidFill>
                <a:srgbClr val="002060"/>
              </a:solidFill>
              <a:latin typeface="Century Gothic" panose="020B0502020202020204" pitchFamily="34" charset="0"/>
              <a:cs typeface="Arial"/>
              <a:sym typeface="Arial"/>
            </a:endParaRPr>
          </a:p>
        </p:txBody>
      </p:sp>
      <p:sp>
        <p:nvSpPr>
          <p:cNvPr id="88" name="TextBox 87">
            <a:hlinkClick r:id="" action="ppaction://noaction">
              <a:snd r:embed="rId12" name="T1_W3F_10.7.wav"/>
            </a:hlinkClick>
            <a:extLst>
              <a:ext uri="{FF2B5EF4-FFF2-40B4-BE49-F238E27FC236}">
                <a16:creationId xmlns:a16="http://schemas.microsoft.com/office/drawing/2014/main" id="{7D271837-2E8F-4190-8694-430E347E2253}"/>
              </a:ext>
            </a:extLst>
          </p:cNvPr>
          <p:cNvSpPr txBox="1"/>
          <p:nvPr/>
        </p:nvSpPr>
        <p:spPr>
          <a:xfrm>
            <a:off x="9177991" y="5431269"/>
            <a:ext cx="266661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 mag</a:t>
            </a:r>
            <a:endParaRPr lang="en-GB" sz="2400" kern="0" dirty="0">
              <a:solidFill>
                <a:srgbClr val="002060"/>
              </a:solidFill>
              <a:latin typeface="Century Gothic" panose="020B0502020202020204" pitchFamily="34" charset="0"/>
              <a:cs typeface="Arial"/>
              <a:sym typeface="Arial"/>
            </a:endParaRPr>
          </a:p>
        </p:txBody>
      </p:sp>
      <p:sp>
        <p:nvSpPr>
          <p:cNvPr id="89" name="TextBox 88">
            <a:hlinkClick r:id="" action="ppaction://noaction">
              <a:snd r:embed="rId13" name="T1_W3F_10.8.wav"/>
            </a:hlinkClick>
            <a:extLst>
              <a:ext uri="{FF2B5EF4-FFF2-40B4-BE49-F238E27FC236}">
                <a16:creationId xmlns:a16="http://schemas.microsoft.com/office/drawing/2014/main" id="{E7F74348-6D8B-4BCB-A067-008E451EE1A9}"/>
              </a:ext>
            </a:extLst>
          </p:cNvPr>
          <p:cNvSpPr txBox="1"/>
          <p:nvPr/>
        </p:nvSpPr>
        <p:spPr>
          <a:xfrm>
            <a:off x="2365296" y="4583716"/>
            <a:ext cx="330656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Sportler</a:t>
            </a:r>
            <a:endParaRPr lang="en-GB" sz="2400" kern="0" dirty="0">
              <a:solidFill>
                <a:srgbClr val="002060"/>
              </a:solidFill>
              <a:latin typeface="Century Gothic" panose="020B0502020202020204" pitchFamily="34" charset="0"/>
              <a:cs typeface="Arial"/>
              <a:sym typeface="Arial"/>
            </a:endParaRPr>
          </a:p>
        </p:txBody>
      </p:sp>
      <p:sp>
        <p:nvSpPr>
          <p:cNvPr id="90" name="TextBox 89">
            <a:hlinkClick r:id="" action="ppaction://noaction">
              <a:snd r:embed="rId14" name="T1_W3F_10.9.wav"/>
            </a:hlinkClick>
            <a:extLst>
              <a:ext uri="{FF2B5EF4-FFF2-40B4-BE49-F238E27FC236}">
                <a16:creationId xmlns:a16="http://schemas.microsoft.com/office/drawing/2014/main" id="{C615AC55-3477-47E0-9E6F-939B1AC87665}"/>
              </a:ext>
            </a:extLst>
          </p:cNvPr>
          <p:cNvSpPr txBox="1"/>
          <p:nvPr/>
        </p:nvSpPr>
        <p:spPr>
          <a:xfrm>
            <a:off x="5715450" y="4538279"/>
            <a:ext cx="274545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a:t>
            </a: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mag</a:t>
            </a:r>
            <a:endParaRPr lang="en-GB" sz="2400" kern="0" dirty="0">
              <a:solidFill>
                <a:srgbClr val="002060"/>
              </a:solidFill>
              <a:latin typeface="Century Gothic" panose="020B0502020202020204" pitchFamily="34" charset="0"/>
              <a:cs typeface="Arial"/>
              <a:sym typeface="Arial"/>
            </a:endParaRPr>
          </a:p>
        </p:txBody>
      </p:sp>
      <p:sp>
        <p:nvSpPr>
          <p:cNvPr id="91" name="TextBox 90">
            <a:hlinkClick r:id="" action="ppaction://noaction">
              <a:snd r:embed="rId15" name="T1_W3F_10.10.wav"/>
            </a:hlinkClick>
            <a:extLst>
              <a:ext uri="{FF2B5EF4-FFF2-40B4-BE49-F238E27FC236}">
                <a16:creationId xmlns:a16="http://schemas.microsoft.com/office/drawing/2014/main" id="{955E1D96-B75D-40B2-AE80-0C87A1BBF75E}"/>
              </a:ext>
            </a:extLst>
          </p:cNvPr>
          <p:cNvSpPr txBox="1"/>
          <p:nvPr/>
        </p:nvSpPr>
        <p:spPr>
          <a:xfrm>
            <a:off x="9131108" y="4572704"/>
            <a:ext cx="216176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ich mag</a:t>
            </a:r>
            <a:endParaRPr lang="en-GB" sz="2400" kern="0" dirty="0">
              <a:solidFill>
                <a:srgbClr val="002060"/>
              </a:solidFill>
              <a:latin typeface="Century Gothic" panose="020B0502020202020204" pitchFamily="34" charset="0"/>
              <a:cs typeface="Arial"/>
              <a:sym typeface="Arial"/>
            </a:endParaRPr>
          </a:p>
        </p:txBody>
      </p:sp>
      <p:sp>
        <p:nvSpPr>
          <p:cNvPr id="92" name="TextBox 91">
            <a:hlinkClick r:id="" action="ppaction://noaction">
              <a:snd r:embed="rId16" name="T1_W3F_10.11.wav"/>
            </a:hlinkClick>
            <a:extLst>
              <a:ext uri="{FF2B5EF4-FFF2-40B4-BE49-F238E27FC236}">
                <a16:creationId xmlns:a16="http://schemas.microsoft.com/office/drawing/2014/main" id="{CE4321BB-EC96-41ED-9144-8224515BDE36}"/>
              </a:ext>
            </a:extLst>
          </p:cNvPr>
          <p:cNvSpPr txBox="1"/>
          <p:nvPr/>
        </p:nvSpPr>
        <p:spPr>
          <a:xfrm>
            <a:off x="2407488" y="3720910"/>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Länder</a:t>
            </a:r>
            <a:endParaRPr lang="en-GB" sz="2400" kern="0" dirty="0">
              <a:solidFill>
                <a:srgbClr val="002060"/>
              </a:solidFill>
              <a:latin typeface="Century Gothic" panose="020B0502020202020204" pitchFamily="34" charset="0"/>
              <a:cs typeface="Arial"/>
              <a:sym typeface="Arial"/>
            </a:endParaRPr>
          </a:p>
        </p:txBody>
      </p:sp>
      <p:sp>
        <p:nvSpPr>
          <p:cNvPr id="93" name="TextBox 92">
            <a:hlinkClick r:id="" action="ppaction://noaction">
              <a:snd r:embed="rId17" name="T1_W3F_10.12.wav"/>
            </a:hlinkClick>
            <a:extLst>
              <a:ext uri="{FF2B5EF4-FFF2-40B4-BE49-F238E27FC236}">
                <a16:creationId xmlns:a16="http://schemas.microsoft.com/office/drawing/2014/main" id="{F7DFE5CB-8D03-4537-AD9E-AD0EF1FA9826}"/>
              </a:ext>
            </a:extLst>
          </p:cNvPr>
          <p:cNvSpPr txBox="1"/>
          <p:nvPr/>
        </p:nvSpPr>
        <p:spPr>
          <a:xfrm>
            <a:off x="5715450" y="3720910"/>
            <a:ext cx="246948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Feier</a:t>
            </a:r>
            <a:r>
              <a:rPr lang="en-US" sz="2400" kern="0" dirty="0">
                <a:solidFill>
                  <a:srgbClr val="002060"/>
                </a:solidFill>
                <a:latin typeface="Century Gothic" panose="020B0502020202020204" pitchFamily="34" charset="0"/>
                <a:cs typeface="Arial"/>
                <a:sym typeface="Arial"/>
              </a:rPr>
              <a:t> </a:t>
            </a:r>
            <a:endParaRPr lang="en-GB" sz="2400" kern="0" dirty="0">
              <a:solidFill>
                <a:srgbClr val="002060"/>
              </a:solidFill>
              <a:latin typeface="Century Gothic" panose="020B0502020202020204" pitchFamily="34" charset="0"/>
              <a:cs typeface="Arial"/>
              <a:sym typeface="Arial"/>
            </a:endParaRPr>
          </a:p>
        </p:txBody>
      </p:sp>
      <p:sp>
        <p:nvSpPr>
          <p:cNvPr id="94" name="TextBox 93">
            <a:hlinkClick r:id="" action="ppaction://noaction">
              <a:snd r:embed="rId18" name="T1_W3F_10.1.wav"/>
            </a:hlinkClick>
            <a:extLst>
              <a:ext uri="{FF2B5EF4-FFF2-40B4-BE49-F238E27FC236}">
                <a16:creationId xmlns:a16="http://schemas.microsoft.com/office/drawing/2014/main" id="{25187689-AE0E-499E-A383-D6589A6B7442}"/>
              </a:ext>
            </a:extLst>
          </p:cNvPr>
          <p:cNvSpPr txBox="1"/>
          <p:nvPr/>
        </p:nvSpPr>
        <p:spPr>
          <a:xfrm>
            <a:off x="9159643" y="3706158"/>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a:t>
            </a:r>
            <a:r>
              <a:rPr lang="en-US" sz="2400" kern="0" dirty="0" err="1">
                <a:solidFill>
                  <a:srgbClr val="002060"/>
                </a:solidFill>
                <a:latin typeface="Century Gothic" panose="020B0502020202020204" pitchFamily="34" charset="0"/>
                <a:cs typeface="Arial"/>
                <a:sym typeface="Arial"/>
              </a:rPr>
              <a:t>Häuser</a:t>
            </a:r>
            <a:r>
              <a:rPr lang="en-US" sz="2400" kern="0" dirty="0">
                <a:solidFill>
                  <a:srgbClr val="002060"/>
                </a:solidFill>
                <a:latin typeface="Century Gothic" panose="020B0502020202020204" pitchFamily="34" charset="0"/>
                <a:cs typeface="Arial"/>
                <a:sym typeface="Arial"/>
              </a:rPr>
              <a:t> </a:t>
            </a:r>
            <a:endParaRPr lang="en-GB" sz="2400" kern="0" dirty="0">
              <a:solidFill>
                <a:srgbClr val="002060"/>
              </a:solidFill>
              <a:latin typeface="Century Gothic" panose="020B0502020202020204" pitchFamily="34" charset="0"/>
              <a:cs typeface="Arial"/>
              <a:sym typeface="Arial"/>
            </a:endParaRPr>
          </a:p>
        </p:txBody>
      </p:sp>
      <p:sp>
        <p:nvSpPr>
          <p:cNvPr id="95" name="TextBox 94">
            <a:hlinkClick r:id="" action="ppaction://noaction">
              <a:snd r:embed="rId19" name="T1_W3F_10.2.wav"/>
            </a:hlinkClick>
            <a:extLst>
              <a:ext uri="{FF2B5EF4-FFF2-40B4-BE49-F238E27FC236}">
                <a16:creationId xmlns:a16="http://schemas.microsoft.com/office/drawing/2014/main" id="{933582D1-112D-4B46-AF4B-D74CF702474B}"/>
              </a:ext>
            </a:extLst>
          </p:cNvPr>
          <p:cNvSpPr txBox="1"/>
          <p:nvPr/>
        </p:nvSpPr>
        <p:spPr>
          <a:xfrm>
            <a:off x="2474295" y="2768862"/>
            <a:ext cx="2288932"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schön</a:t>
            </a:r>
            <a:endParaRPr lang="en-GB" sz="2400" kern="0" dirty="0">
              <a:solidFill>
                <a:srgbClr val="002060"/>
              </a:solidFill>
              <a:latin typeface="Century Gothic" panose="020B0502020202020204" pitchFamily="34" charset="0"/>
              <a:cs typeface="Arial"/>
              <a:sym typeface="Arial"/>
            </a:endParaRPr>
          </a:p>
        </p:txBody>
      </p:sp>
      <p:sp>
        <p:nvSpPr>
          <p:cNvPr id="96" name="TextBox 95">
            <a:hlinkClick r:id="" action="ppaction://noaction">
              <a:snd r:embed="rId20" name="T1_W3F_10.3.wav"/>
            </a:hlinkClick>
            <a:extLst>
              <a:ext uri="{FF2B5EF4-FFF2-40B4-BE49-F238E27FC236}">
                <a16:creationId xmlns:a16="http://schemas.microsoft.com/office/drawing/2014/main" id="{DFD8CBB8-A8E6-4CB6-A3FE-49F164063818}"/>
              </a:ext>
            </a:extLst>
          </p:cNvPr>
          <p:cNvSpPr txBox="1"/>
          <p:nvPr/>
        </p:nvSpPr>
        <p:spPr>
          <a:xfrm>
            <a:off x="5781757" y="2814520"/>
            <a:ext cx="267878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ihr</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seid</a:t>
            </a:r>
            <a:endParaRPr lang="en-GB" sz="2400" kern="0" dirty="0">
              <a:solidFill>
                <a:srgbClr val="002060"/>
              </a:solidFill>
              <a:latin typeface="Century Gothic" panose="020B0502020202020204" pitchFamily="34" charset="0"/>
              <a:cs typeface="Arial"/>
              <a:sym typeface="Arial"/>
            </a:endParaRPr>
          </a:p>
        </p:txBody>
      </p:sp>
      <p:sp>
        <p:nvSpPr>
          <p:cNvPr id="97" name="TextBox 96">
            <a:hlinkClick r:id="" action="ppaction://noaction">
              <a:snd r:embed="rId21" name="T1_W3F_10.4.wav"/>
            </a:hlinkClick>
            <a:extLst>
              <a:ext uri="{FF2B5EF4-FFF2-40B4-BE49-F238E27FC236}">
                <a16:creationId xmlns:a16="http://schemas.microsoft.com/office/drawing/2014/main" id="{7D4F1F19-8E0A-4935-B4F1-1C5DCD31F076}"/>
              </a:ext>
            </a:extLst>
          </p:cNvPr>
          <p:cNvSpPr txBox="1"/>
          <p:nvPr/>
        </p:nvSpPr>
        <p:spPr>
          <a:xfrm>
            <a:off x="9159643" y="2912207"/>
            <a:ext cx="248907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wir</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98" name="TextBox 97">
            <a:hlinkClick r:id="" action="ppaction://noaction">
              <a:snd r:embed="rId22" name="T1_W3F_10.5.wav"/>
            </a:hlinkClick>
            <a:extLst>
              <a:ext uri="{FF2B5EF4-FFF2-40B4-BE49-F238E27FC236}">
                <a16:creationId xmlns:a16="http://schemas.microsoft.com/office/drawing/2014/main" id="{8D082786-BDB8-40A5-97F6-6E9DAC8305A5}"/>
              </a:ext>
            </a:extLst>
          </p:cNvPr>
          <p:cNvSpPr txBox="1"/>
          <p:nvPr/>
        </p:nvSpPr>
        <p:spPr>
          <a:xfrm>
            <a:off x="2505738" y="1929745"/>
            <a:ext cx="305646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 </a:t>
            </a:r>
            <a:r>
              <a:rPr lang="en-US"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99" name="TextBox 98">
            <a:hlinkClick r:id="" action="ppaction://noaction">
              <a:snd r:embed="rId23" name="T1_W3F_10.6.wav"/>
            </a:hlinkClick>
            <a:extLst>
              <a:ext uri="{FF2B5EF4-FFF2-40B4-BE49-F238E27FC236}">
                <a16:creationId xmlns:a16="http://schemas.microsoft.com/office/drawing/2014/main" id="{20C02E5C-D03E-457C-A22E-F37091C3C85F}"/>
              </a:ext>
            </a:extLst>
          </p:cNvPr>
          <p:cNvSpPr txBox="1"/>
          <p:nvPr/>
        </p:nvSpPr>
        <p:spPr>
          <a:xfrm>
            <a:off x="5843651" y="1901374"/>
            <a:ext cx="27064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er </a:t>
            </a:r>
            <a:r>
              <a:rPr lang="en-US"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100" name="TextBox 99">
            <a:hlinkClick r:id="" action="ppaction://noaction">
              <a:snd r:embed="rId24" name="T1_W3F_10.7.wav"/>
            </a:hlinkClick>
            <a:extLst>
              <a:ext uri="{FF2B5EF4-FFF2-40B4-BE49-F238E27FC236}">
                <a16:creationId xmlns:a16="http://schemas.microsoft.com/office/drawing/2014/main" id="{6CDE9231-C0CA-4AE3-91C5-81BEE2256B75}"/>
              </a:ext>
            </a:extLst>
          </p:cNvPr>
          <p:cNvSpPr txBox="1"/>
          <p:nvPr/>
        </p:nvSpPr>
        <p:spPr>
          <a:xfrm>
            <a:off x="9243301" y="1938451"/>
            <a:ext cx="2479106"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73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3151232438"/>
              </p:ext>
            </p:extLst>
          </p:nvPr>
        </p:nvGraphicFramePr>
        <p:xfrm>
          <a:off x="263812" y="1602571"/>
          <a:ext cx="11535217" cy="5168388"/>
        </p:xfrm>
        <a:graphic>
          <a:graphicData uri="http://schemas.openxmlformats.org/drawingml/2006/table">
            <a:tbl>
              <a:tblPr firstRow="1" bandRow="1"/>
              <a:tblGrid>
                <a:gridCol w="2034608">
                  <a:extLst>
                    <a:ext uri="{9D8B030D-6E8A-4147-A177-3AD203B41FA5}">
                      <a16:colId xmlns:a16="http://schemas.microsoft.com/office/drawing/2014/main" val="1203737284"/>
                    </a:ext>
                  </a:extLst>
                </a:gridCol>
                <a:gridCol w="3484929">
                  <a:extLst>
                    <a:ext uri="{9D8B030D-6E8A-4147-A177-3AD203B41FA5}">
                      <a16:colId xmlns:a16="http://schemas.microsoft.com/office/drawing/2014/main" val="1810222861"/>
                    </a:ext>
                  </a:extLst>
                </a:gridCol>
                <a:gridCol w="3460384">
                  <a:extLst>
                    <a:ext uri="{9D8B030D-6E8A-4147-A177-3AD203B41FA5}">
                      <a16:colId xmlns:a16="http://schemas.microsoft.com/office/drawing/2014/main" val="274413866"/>
                    </a:ext>
                  </a:extLst>
                </a:gridCol>
                <a:gridCol w="255529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r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s </a:t>
                      </a:r>
                      <a:r>
                        <a:rPr lang="en-GB" sz="2400" b="1" dirty="0" err="1">
                          <a:solidFill>
                            <a:srgbClr val="002060"/>
                          </a:solidFill>
                          <a:latin typeface="Century Gothic" panose="020B0502020202020204" pitchFamily="34" charset="0"/>
                        </a:rPr>
                        <a:t>möchte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002060"/>
                          </a:solidFill>
                          <a:latin typeface="Century Gothic" panose="020B0502020202020204" pitchFamily="34" charset="0"/>
                          <a:sym typeface="Arial"/>
                        </a:rPr>
                        <a:t>wir</a:t>
                      </a:r>
                      <a:r>
                        <a:rPr lang="en-US" sz="2400" b="1" i="0" u="none" strike="noStrike" cap="none" dirty="0">
                          <a:solidFill>
                            <a:srgbClr val="002060"/>
                          </a:solidFill>
                          <a:latin typeface="Century Gothic" panose="020B0502020202020204" pitchFamily="34" charset="0"/>
                          <a:sym typeface="Arial"/>
                        </a:rPr>
                        <a:t> </a:t>
                      </a:r>
                      <a:r>
                        <a:rPr lang="en-US" sz="2400" b="1" i="0" u="none" strike="noStrike" cap="none" dirty="0" err="1">
                          <a:solidFill>
                            <a:srgbClr val="002060"/>
                          </a:solidFill>
                          <a:latin typeface="Century Gothic" panose="020B0502020202020204" pitchFamily="34" charset="0"/>
                          <a:sym typeface="Arial"/>
                        </a:rPr>
                        <a:t>sind</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002060"/>
                          </a:solidFill>
                          <a:latin typeface="Century Gothic" panose="020B0502020202020204" pitchFamily="34" charset="0"/>
                          <a:sym typeface="Arial"/>
                        </a:rPr>
                        <a:t>ihr</a:t>
                      </a:r>
                      <a:r>
                        <a:rPr lang="en-US" sz="2400" b="1" i="0" u="none" strike="noStrike" cap="none" dirty="0">
                          <a:solidFill>
                            <a:srgbClr val="002060"/>
                          </a:solidFill>
                          <a:latin typeface="Century Gothic" panose="020B0502020202020204" pitchFamily="34" charset="0"/>
                          <a:sym typeface="Arial"/>
                        </a:rPr>
                        <a:t> </a:t>
                      </a:r>
                      <a:r>
                        <a:rPr lang="en-US" sz="2400" b="1" i="0" u="none" strike="noStrike" cap="none" dirty="0" err="1">
                          <a:solidFill>
                            <a:srgbClr val="002060"/>
                          </a:solidFill>
                          <a:latin typeface="Century Gothic" panose="020B0502020202020204" pitchFamily="34" charset="0"/>
                          <a:sym typeface="Arial"/>
                        </a:rPr>
                        <a:t>seid</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002060"/>
                          </a:solidFill>
                          <a:latin typeface="Century Gothic" panose="020B0502020202020204" pitchFamily="34" charset="0"/>
                          <a:sym typeface="Arial"/>
                        </a:rPr>
                        <a:t>schön</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002060"/>
                          </a:solidFill>
                          <a:latin typeface="Century Gothic" panose="020B0502020202020204" pitchFamily="34" charset="0"/>
                          <a:sym typeface="Arial"/>
                        </a:rPr>
                        <a:t>er/</a:t>
                      </a:r>
                      <a:r>
                        <a:rPr lang="en-GB" sz="2400" b="1" i="0" u="none" strike="noStrike" cap="none" dirty="0" err="1">
                          <a:solidFill>
                            <a:srgbClr val="002060"/>
                          </a:solidFill>
                          <a:latin typeface="Century Gothic" panose="020B0502020202020204" pitchFamily="34" charset="0"/>
                          <a:sym typeface="Arial"/>
                        </a:rPr>
                        <a:t>sie</a:t>
                      </a:r>
                      <a:r>
                        <a:rPr lang="en-GB" sz="2400" b="1" i="0" u="none" strike="noStrike" cap="none" dirty="0">
                          <a:solidFill>
                            <a:srgbClr val="002060"/>
                          </a:solidFill>
                          <a:latin typeface="Century Gothic" panose="020B0502020202020204" pitchFamily="34" charset="0"/>
                          <a:sym typeface="Arial"/>
                        </a:rPr>
                        <a:t> mag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es</a:t>
                      </a:r>
                      <a:r>
                        <a:rPr lang="en-GB" sz="2400" b="1" i="0" u="none" strike="noStrike" cap="none" dirty="0">
                          <a:solidFill>
                            <a:srgbClr val="002060"/>
                          </a:solidFill>
                          <a:latin typeface="Century Gothic" panose="020B0502020202020204" pitchFamily="34" charset="0"/>
                          <a:sym typeface="Arial"/>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mögen</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der/die </a:t>
                      </a:r>
                      <a:r>
                        <a:rPr lang="en-US" sz="2400" b="1" dirty="0" err="1">
                          <a:solidFill>
                            <a:srgbClr val="002060"/>
                          </a:solidFill>
                          <a:latin typeface="Century Gothic" panose="020B0502020202020204" pitchFamily="34" charset="0"/>
                        </a:rPr>
                        <a:t>Sportler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mag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magst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a:t>
                      </a:r>
                      <a:r>
                        <a:rPr lang="en-GB" sz="2400" b="1" dirty="0">
                          <a:solidFill>
                            <a:srgbClr val="002060"/>
                          </a:solidFill>
                          <a:latin typeface="Century Gothic" panose="020B0502020202020204" pitchFamily="34" charset="0"/>
                        </a:rPr>
                        <a:t>e 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das/die </a:t>
                      </a:r>
                      <a:r>
                        <a:rPr lang="en-GB" sz="2400" b="1" dirty="0" err="1">
                          <a:solidFill>
                            <a:srgbClr val="002060"/>
                          </a:solidFill>
                          <a:latin typeface="Century Gothic" panose="020B0502020202020204" pitchFamily="34" charset="0"/>
                        </a:rPr>
                        <a:t>Mädchen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der/die Musiker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Feier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Fahrräder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Häuser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745399" y="2583966"/>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7625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1915914879"/>
              </p:ext>
            </p:extLst>
          </p:nvPr>
        </p:nvGraphicFramePr>
        <p:xfrm>
          <a:off x="469593" y="1581898"/>
          <a:ext cx="11023304" cy="5168388"/>
        </p:xfrm>
        <a:graphic>
          <a:graphicData uri="http://schemas.openxmlformats.org/drawingml/2006/table">
            <a:tbl>
              <a:tblPr firstRow="1" bandRow="1"/>
              <a:tblGrid>
                <a:gridCol w="1944316">
                  <a:extLst>
                    <a:ext uri="{9D8B030D-6E8A-4147-A177-3AD203B41FA5}">
                      <a16:colId xmlns:a16="http://schemas.microsoft.com/office/drawing/2014/main" val="1203737284"/>
                    </a:ext>
                  </a:extLst>
                </a:gridCol>
                <a:gridCol w="3330274">
                  <a:extLst>
                    <a:ext uri="{9D8B030D-6E8A-4147-A177-3AD203B41FA5}">
                      <a16:colId xmlns:a16="http://schemas.microsoft.com/office/drawing/2014/main" val="1810222861"/>
                    </a:ext>
                  </a:extLst>
                </a:gridCol>
                <a:gridCol w="3405178">
                  <a:extLst>
                    <a:ext uri="{9D8B030D-6E8A-4147-A177-3AD203B41FA5}">
                      <a16:colId xmlns:a16="http://schemas.microsoft.com/office/drawing/2014/main" val="274413866"/>
                    </a:ext>
                  </a:extLst>
                </a:gridCol>
                <a:gridCol w="234353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it would like</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a:t>
                      </a:r>
                      <a:r>
                        <a:rPr lang="en-GB" sz="2400" b="1" dirty="0">
                          <a:solidFill>
                            <a:srgbClr val="002060"/>
                          </a:solidFill>
                          <a:latin typeface="Century Gothic" panose="020B0502020202020204" pitchFamily="34" charset="0"/>
                        </a:rPr>
                        <a:t>e would like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she would like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lovely, beautiful</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you</a:t>
                      </a:r>
                      <a:r>
                        <a:rPr lang="en-US" sz="2400" b="1" i="0" u="none" strike="noStrike" cap="none" baseline="0" dirty="0">
                          <a:solidFill>
                            <a:srgbClr val="002060"/>
                          </a:solidFill>
                          <a:latin typeface="Century Gothic" panose="020B0502020202020204" pitchFamily="34" charset="0"/>
                          <a:sym typeface="Arial"/>
                        </a:rPr>
                        <a:t> are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we</a:t>
                      </a:r>
                      <a:r>
                        <a:rPr lang="en-US" sz="2400" b="1" i="0" u="none" strike="noStrike" cap="none" baseline="0" dirty="0">
                          <a:solidFill>
                            <a:srgbClr val="002060"/>
                          </a:solidFill>
                          <a:latin typeface="Century Gothic" panose="020B0502020202020204" pitchFamily="34" charset="0"/>
                          <a:sym typeface="Arial"/>
                        </a:rPr>
                        <a:t> are</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002060"/>
                          </a:solidFill>
                          <a:latin typeface="Century Gothic" panose="020B0502020202020204" pitchFamily="34" charset="0"/>
                          <a:sym typeface="Arial"/>
                        </a:rPr>
                        <a:t>(the) countries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002060"/>
                          </a:solidFill>
                          <a:latin typeface="Century Gothic" panose="020B0502020202020204" pitchFamily="34" charset="0"/>
                          <a:sym typeface="Arial"/>
                        </a:rPr>
                        <a:t>(the) celebration</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i="0" u="none" strike="noStrike" cap="none" dirty="0">
                          <a:solidFill>
                            <a:srgbClr val="002060"/>
                          </a:solidFill>
                          <a:latin typeface="Century Gothic" panose="020B0502020202020204" pitchFamily="34" charset="0"/>
                          <a:sym typeface="Arial"/>
                        </a:rPr>
                        <a:t>(the) houses</a:t>
                      </a:r>
                      <a:endParaRPr lang="en-GB" sz="2400" b="1" i="0" u="none" strike="noStrike" cap="none" dirty="0">
                        <a:solidFill>
                          <a:srgbClr val="00206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sportsperson/ people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a:t>
                      </a:r>
                      <a:r>
                        <a:rPr lang="en-GB" sz="2400" b="1" dirty="0">
                          <a:solidFill>
                            <a:srgbClr val="002060"/>
                          </a:solidFill>
                          <a:latin typeface="Century Gothic" panose="020B0502020202020204" pitchFamily="34" charset="0"/>
                        </a:rPr>
                        <a:t>e/she likes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 like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you like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bicycles/bikes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girl(s)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musician(s)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like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1429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lang="en-GB" sz="2400" b="1" spc="-1" dirty="0">
                <a:solidFill>
                  <a:srgbClr val="002060"/>
                </a:solidFill>
                <a:latin typeface="Century Gothic" panose="020B0502020202020204" pitchFamily="34" charset="0"/>
                <a:ea typeface="Century Gothic"/>
              </a:rPr>
              <a:t>De</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usch</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721043" y="2493809"/>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8" name="TextBox 87">
            <a:extLst>
              <a:ext uri="{FF2B5EF4-FFF2-40B4-BE49-F238E27FC236}">
                <a16:creationId xmlns:a16="http://schemas.microsoft.com/office/drawing/2014/main" id="{7D271837-2E8F-4190-8694-430E347E2253}"/>
              </a:ext>
            </a:extLst>
          </p:cNvPr>
          <p:cNvSpPr txBox="1"/>
          <p:nvPr/>
        </p:nvSpPr>
        <p:spPr>
          <a:xfrm>
            <a:off x="9177991" y="5431269"/>
            <a:ext cx="266661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es mag</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13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T1_W3_2.1.wav"/>
            </a:hlinkClick>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r>
              <a:rPr lang="en-GB" sz="9600" dirty="0">
                <a:solidFill>
                  <a:srgbClr val="002060"/>
                </a:solidFill>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rPr>
              <a:t>w</a:t>
            </a:r>
            <a:r>
              <a:rPr lang="en-GB" sz="8800" spc="-1" dirty="0" err="1">
                <a:solidFill>
                  <a:srgbClr val="FF0066"/>
                </a:solidFill>
                <a:latin typeface="Century Gothic" panose="020B0502020202020204" pitchFamily="34" charset="0"/>
              </a:rPr>
              <a:t>o</a:t>
            </a:r>
            <a:r>
              <a:rPr lang="en-GB" sz="8800" spc="-1" dirty="0" err="1">
                <a:solidFill>
                  <a:srgbClr val="002060"/>
                </a:solidFill>
                <a:latin typeface="Century Gothic" panose="020B0502020202020204" pitchFamily="34" charset="0"/>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a:solidFill>
                  <a:srgbClr val="002060"/>
                </a:solidFill>
                <a:latin typeface="Century Gothic" panose="020B0502020202020204" pitchFamily="34" charset="0"/>
              </a:rPr>
              <a:t>Milli</a:t>
            </a:r>
            <a:r>
              <a:rPr lang="en-GB" sz="8800" spc="-1" noProof="0" dirty="0">
                <a:solidFill>
                  <a:srgbClr val="FF0066"/>
                </a:solidFill>
                <a:latin typeface="Century Gothic" panose="020B0502020202020204" pitchFamily="34" charset="0"/>
              </a:rPr>
              <a:t>o</a:t>
            </a:r>
            <a:r>
              <a:rPr lang="en-GB" sz="8800" spc="-1" noProof="0" dirty="0">
                <a:solidFill>
                  <a:srgbClr val="002060"/>
                </a:solidFill>
                <a:latin typeface="Century Gothic" panose="020B0502020202020204" pitchFamily="34" charset="0"/>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mute="1">
                                        <p:cTn display="0" masterRel="sameClick">
                                          <p:stCondLst>
                                            <p:cond evt="begin" delay="0">
                                              <p:tn val="17"/>
                                            </p:cond>
                                          </p:stCondLst>
                                          <p:endCondLst>
                                            <p:cond evt="onStopAudio" delay="0">
                                              <p:tgtEl>
                                                <p:sldTgt/>
                                              </p:tgtEl>
                                            </p:cond>
                                          </p:endCondLst>
                                        </p:cTn>
                                        <p:tgtEl>
                                          <p:sndTgt r:embed="rId5" name="wohne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1_W3_2.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K</a:t>
            </a:r>
            <a:r>
              <a:rPr lang="en-GB" sz="8800" spc="-1" dirty="0">
                <a:solidFill>
                  <a:srgbClr val="FF0066"/>
                </a:solidFill>
                <a:latin typeface="Century Gothic" panose="020B0502020202020204" pitchFamily="34" charset="0"/>
              </a:rPr>
              <a:t>o</a:t>
            </a:r>
            <a:r>
              <a:rPr lang="en-GB" sz="8800" spc="-1" dirty="0">
                <a:solidFill>
                  <a:srgbClr val="002060"/>
                </a:solidFill>
                <a:latin typeface="Century Gothic" panose="020B0502020202020204" pitchFamily="34" charset="0"/>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3_4.1.wav"/>
            </a:hlinkClick>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r>
              <a:rPr lang="en-GB" sz="8800" dirty="0">
                <a:solidFill>
                  <a:srgbClr val="002060"/>
                </a:solidFill>
              </a:rPr>
              <a:t>short</a:t>
            </a:r>
            <a:r>
              <a:rPr lang="en-GB" sz="11500" dirty="0">
                <a:solidFill>
                  <a:srgbClr val="002060"/>
                </a:solidFill>
              </a:rPr>
              <a:t> </a:t>
            </a:r>
            <a:r>
              <a:rPr lang="en-GB" sz="8800" dirty="0">
                <a:solidFill>
                  <a:srgbClr val="002060"/>
                </a:solidFill>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002060"/>
                </a:solidFill>
                <a:latin typeface="Century Gothic" panose="020B0502020202020204" pitchFamily="34" charset="0"/>
              </a:rPr>
              <a:t>k</a:t>
            </a: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F637B455-8F04-42CB-A975-C05F59DED46E}"/>
              </a:ext>
            </a:extLst>
          </p:cNvPr>
          <p:cNvSpPr txBox="1"/>
          <p:nvPr/>
        </p:nvSpPr>
        <p:spPr>
          <a:xfrm>
            <a:off x="8950261" y="5674517"/>
            <a:ext cx="2664301" cy="400110"/>
          </a:xfrm>
          <a:prstGeom prst="rect">
            <a:avLst/>
          </a:prstGeom>
          <a:solidFill>
            <a:schemeClr val="accent2"/>
          </a:solidFill>
        </p:spPr>
        <p:txBody>
          <a:bodyPr wrap="square" rtlCol="0">
            <a:spAutoFit/>
          </a:bodyPr>
          <a:lstStyle/>
          <a:p>
            <a:pPr algn="ctr"/>
            <a:r>
              <a:rPr lang="en-GB" sz="2000" dirty="0" err="1"/>
              <a:t>kommen</a:t>
            </a:r>
            <a:r>
              <a:rPr lang="en-GB" sz="2000" dirty="0"/>
              <a:t> – to come </a:t>
            </a: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Tree>
    <p:extLst>
      <p:ext uri="{BB962C8B-B14F-4D97-AF65-F5344CB8AC3E}">
        <p14:creationId xmlns:p14="http://schemas.microsoft.com/office/powerpoint/2010/main" val="230262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3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3"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pic>
        <p:nvPicPr>
          <p:cNvPr id="96" name="Graphic 95" descr="Teacher">
            <a:extLst>
              <a:ext uri="{FF2B5EF4-FFF2-40B4-BE49-F238E27FC236}">
                <a16:creationId xmlns:a16="http://schemas.microsoft.com/office/drawing/2014/main" id="{BF31019C-DCF2-4B6F-83EB-14DF02D6C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411" y="545913"/>
            <a:ext cx="914400" cy="914400"/>
          </a:xfrm>
          <a:prstGeom prst="rect">
            <a:avLst/>
          </a:prstGeom>
        </p:spPr>
      </p:pic>
      <p:sp>
        <p:nvSpPr>
          <p:cNvPr id="129" name="Google Shape;129;p2"/>
          <p:cNvSpPr txBox="1"/>
          <p:nvPr/>
        </p:nvSpPr>
        <p:spPr>
          <a:xfrm>
            <a:off x="-9715" y="261859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p:cNvSpPr txBox="1"/>
          <p:nvPr/>
        </p:nvSpPr>
        <p:spPr>
          <a:xfrm>
            <a:off x="6217235" y="1815631"/>
            <a:ext cx="574382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Say these words one after the other as quickly as you can. Your partner will count and check.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3" name="Google Shape;153;p2"/>
          <p:cNvSpPr txBox="1"/>
          <p:nvPr/>
        </p:nvSpPr>
        <p:spPr>
          <a:xfrm>
            <a:off x="5756314" y="60872"/>
            <a:ext cx="4646795" cy="70784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and short [</a:t>
            </a:r>
            <a:r>
              <a:rPr kumimoji="0" lang="en-GB" sz="40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extLst>
              <p:ext uri="{D42A27DB-BD31-4B8C-83A1-F6EECF244321}">
                <p14:modId xmlns:p14="http://schemas.microsoft.com/office/powerpoint/2010/main" val="3380879030"/>
              </p:ext>
            </p:extLst>
          </p:nvPr>
        </p:nvGraphicFramePr>
        <p:xfrm>
          <a:off x="882359" y="1873448"/>
          <a:ext cx="4799190" cy="4127326"/>
        </p:xfrm>
        <a:graphic>
          <a:graphicData uri="http://schemas.openxmlformats.org/drawingml/2006/table">
            <a:tbl>
              <a:tblPr firstRow="1" bandRow="1">
                <a:tableStyleId>{5940675A-B579-460E-94D1-54222C63F5DA}</a:tableStyleId>
              </a:tblPr>
              <a:tblGrid>
                <a:gridCol w="2405086">
                  <a:extLst>
                    <a:ext uri="{9D8B030D-6E8A-4147-A177-3AD203B41FA5}">
                      <a16:colId xmlns:a16="http://schemas.microsoft.com/office/drawing/2014/main" val="3543149608"/>
                    </a:ext>
                  </a:extLst>
                </a:gridCol>
                <a:gridCol w="2394104">
                  <a:extLst>
                    <a:ext uri="{9D8B030D-6E8A-4147-A177-3AD203B41FA5}">
                      <a16:colId xmlns:a16="http://schemas.microsoft.com/office/drawing/2014/main" val="59531969"/>
                    </a:ext>
                  </a:extLst>
                </a:gridCol>
              </a:tblGrid>
              <a:tr h="589618">
                <a:tc>
                  <a:txBody>
                    <a:bodyPr/>
                    <a:lstStyle/>
                    <a:p>
                      <a:pPr algn="ctr"/>
                      <a:r>
                        <a:rPr lang="en-GB" sz="2800" dirty="0">
                          <a:solidFill>
                            <a:srgbClr val="002060"/>
                          </a:solidFill>
                          <a:latin typeface="Century Gothic" panose="020B0502020202020204" pitchFamily="34" charset="0"/>
                        </a:rPr>
                        <a:t>long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short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67368"/>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Osman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ctr"/>
                      <a:r>
                        <a:rPr lang="en-US" sz="2800" dirty="0">
                          <a:solidFill>
                            <a:srgbClr val="002060"/>
                          </a:solidFill>
                          <a:latin typeface="Century Gothic" panose="020B0502020202020204" pitchFamily="34" charset="0"/>
                        </a:rPr>
                        <a:t>Ophelia</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ctr"/>
                      <a:r>
                        <a:rPr lang="en-US" sz="2800" dirty="0">
                          <a:solidFill>
                            <a:srgbClr val="002060"/>
                          </a:solidFill>
                          <a:latin typeface="Century Gothic" panose="020B0502020202020204" pitchFamily="34" charset="0"/>
                        </a:rPr>
                        <a:t>Moses</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Oswin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ctr"/>
                      <a:r>
                        <a:rPr lang="en-US" sz="2800" dirty="0">
                          <a:solidFill>
                            <a:srgbClr val="002060"/>
                          </a:solidFill>
                          <a:latin typeface="Century Gothic" panose="020B0502020202020204" pitchFamily="34" charset="0"/>
                        </a:rPr>
                        <a:t>Doro  </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ctr"/>
                      <a:r>
                        <a:rPr lang="en-US" sz="2800" dirty="0" err="1">
                          <a:solidFill>
                            <a:srgbClr val="002060"/>
                          </a:solidFill>
                          <a:latin typeface="Century Gothic" panose="020B0502020202020204" pitchFamily="34" charset="0"/>
                        </a:rPr>
                        <a:t>Okatavio</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002060"/>
                          </a:solidFill>
                          <a:latin typeface="Century Gothic" panose="020B0502020202020204" pitchFamily="34" charset="0"/>
                        </a:rPr>
                        <a:t>Oktavio</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bl>
          </a:graphicData>
        </a:graphic>
      </p:graphicFrame>
      <p:sp>
        <p:nvSpPr>
          <p:cNvPr id="30" name="Google Shape;129;p2">
            <a:extLst>
              <a:ext uri="{FF2B5EF4-FFF2-40B4-BE49-F238E27FC236}">
                <a16:creationId xmlns:a16="http://schemas.microsoft.com/office/drawing/2014/main" id="{397CEBA8-DD25-4785-92C5-0FA30B71A155}"/>
              </a:ext>
            </a:extLst>
          </p:cNvPr>
          <p:cNvSpPr txBox="1"/>
          <p:nvPr/>
        </p:nvSpPr>
        <p:spPr>
          <a:xfrm>
            <a:off x="-11897" y="313322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 name="Google Shape;129;p2">
            <a:extLst>
              <a:ext uri="{FF2B5EF4-FFF2-40B4-BE49-F238E27FC236}">
                <a16:creationId xmlns:a16="http://schemas.microsoft.com/office/drawing/2014/main" id="{F397E758-F9D6-4C72-8C5C-E7718A3D11D8}"/>
              </a:ext>
            </a:extLst>
          </p:cNvPr>
          <p:cNvSpPr txBox="1"/>
          <p:nvPr/>
        </p:nvSpPr>
        <p:spPr>
          <a:xfrm>
            <a:off x="-11897" y="371868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Google Shape;129;p2">
            <a:extLst>
              <a:ext uri="{FF2B5EF4-FFF2-40B4-BE49-F238E27FC236}">
                <a16:creationId xmlns:a16="http://schemas.microsoft.com/office/drawing/2014/main" id="{E75D56BC-E396-4A36-A7D3-4C9632327DCB}"/>
              </a:ext>
            </a:extLst>
          </p:cNvPr>
          <p:cNvSpPr txBox="1"/>
          <p:nvPr/>
        </p:nvSpPr>
        <p:spPr>
          <a:xfrm>
            <a:off x="-11897" y="430697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6" name="Google Shape;129;p2">
            <a:extLst>
              <a:ext uri="{FF2B5EF4-FFF2-40B4-BE49-F238E27FC236}">
                <a16:creationId xmlns:a16="http://schemas.microsoft.com/office/drawing/2014/main" id="{B59902E4-C460-4522-8D21-ABF95FE23E51}"/>
              </a:ext>
            </a:extLst>
          </p:cNvPr>
          <p:cNvSpPr txBox="1"/>
          <p:nvPr/>
        </p:nvSpPr>
        <p:spPr>
          <a:xfrm>
            <a:off x="15685" y="493687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8" name="Google Shape;129;p2">
            <a:extLst>
              <a:ext uri="{FF2B5EF4-FFF2-40B4-BE49-F238E27FC236}">
                <a16:creationId xmlns:a16="http://schemas.microsoft.com/office/drawing/2014/main" id="{DF5078EE-DDA5-4C41-9F67-BC9D22671049}"/>
              </a:ext>
            </a:extLst>
          </p:cNvPr>
          <p:cNvSpPr txBox="1"/>
          <p:nvPr/>
        </p:nvSpPr>
        <p:spPr>
          <a:xfrm>
            <a:off x="-11897" y="552585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 name="CustomShape 7">
            <a:extLst>
              <a:ext uri="{FF2B5EF4-FFF2-40B4-BE49-F238E27FC236}">
                <a16:creationId xmlns:a16="http://schemas.microsoft.com/office/drawing/2014/main" id="{33F24609-BE1C-484B-805D-B79CC7CDE4E9}"/>
              </a:ext>
            </a:extLst>
          </p:cNvPr>
          <p:cNvSpPr/>
          <p:nvPr/>
        </p:nvSpPr>
        <p:spPr>
          <a:xfrm>
            <a:off x="1360990" y="3181590"/>
            <a:ext cx="343615" cy="32724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47" name="CustomShape 7">
            <a:extLst>
              <a:ext uri="{FF2B5EF4-FFF2-40B4-BE49-F238E27FC236}">
                <a16:creationId xmlns:a16="http://schemas.microsoft.com/office/drawing/2014/main" id="{4090CB1A-86C3-4675-837E-9B062A5BB78F}"/>
              </a:ext>
            </a:extLst>
          </p:cNvPr>
          <p:cNvSpPr/>
          <p:nvPr/>
        </p:nvSpPr>
        <p:spPr>
          <a:xfrm>
            <a:off x="3995313" y="4347742"/>
            <a:ext cx="270147" cy="38737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48" name="CustomShape 7">
            <a:extLst>
              <a:ext uri="{FF2B5EF4-FFF2-40B4-BE49-F238E27FC236}">
                <a16:creationId xmlns:a16="http://schemas.microsoft.com/office/drawing/2014/main" id="{114E28BA-6F46-4CAA-B9C4-E4422E2E9CA1}"/>
              </a:ext>
            </a:extLst>
          </p:cNvPr>
          <p:cNvSpPr/>
          <p:nvPr/>
        </p:nvSpPr>
        <p:spPr>
          <a:xfrm>
            <a:off x="1912882" y="4987843"/>
            <a:ext cx="260679" cy="30131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49" name="CustomShape 7">
            <a:extLst>
              <a:ext uri="{FF2B5EF4-FFF2-40B4-BE49-F238E27FC236}">
                <a16:creationId xmlns:a16="http://schemas.microsoft.com/office/drawing/2014/main" id="{6AB89CD6-9EF5-4805-9AD7-9E5A92969CD1}"/>
              </a:ext>
            </a:extLst>
          </p:cNvPr>
          <p:cNvSpPr/>
          <p:nvPr/>
        </p:nvSpPr>
        <p:spPr>
          <a:xfrm>
            <a:off x="1845889" y="3817953"/>
            <a:ext cx="250923" cy="325669"/>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50" name="CustomShape 7">
            <a:extLst>
              <a:ext uri="{FF2B5EF4-FFF2-40B4-BE49-F238E27FC236}">
                <a16:creationId xmlns:a16="http://schemas.microsoft.com/office/drawing/2014/main" id="{80EAC52C-BF40-4A88-8AE7-166C5E256443}"/>
              </a:ext>
            </a:extLst>
          </p:cNvPr>
          <p:cNvSpPr/>
          <p:nvPr/>
        </p:nvSpPr>
        <p:spPr>
          <a:xfrm>
            <a:off x="2269788" y="4993679"/>
            <a:ext cx="248738" cy="259268"/>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52" name="CustomShape 7">
            <a:extLst>
              <a:ext uri="{FF2B5EF4-FFF2-40B4-BE49-F238E27FC236}">
                <a16:creationId xmlns:a16="http://schemas.microsoft.com/office/drawing/2014/main" id="{32CD0C25-15C2-4DAB-B476-CE4270BC7147}"/>
              </a:ext>
            </a:extLst>
          </p:cNvPr>
          <p:cNvSpPr/>
          <p:nvPr/>
        </p:nvSpPr>
        <p:spPr>
          <a:xfrm>
            <a:off x="3823361" y="2582917"/>
            <a:ext cx="329544" cy="33668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graphicFrame>
        <p:nvGraphicFramePr>
          <p:cNvPr id="5" name="Table 5">
            <a:extLst>
              <a:ext uri="{FF2B5EF4-FFF2-40B4-BE49-F238E27FC236}">
                <a16:creationId xmlns:a16="http://schemas.microsoft.com/office/drawing/2014/main" id="{4DFB2DFE-A815-4013-90A2-44277BE18D4B}"/>
              </a:ext>
            </a:extLst>
          </p:cNvPr>
          <p:cNvGraphicFramePr>
            <a:graphicFrameLocks noGrp="1"/>
          </p:cNvGraphicFramePr>
          <p:nvPr/>
        </p:nvGraphicFramePr>
        <p:xfrm>
          <a:off x="6294784" y="2519478"/>
          <a:ext cx="5539516" cy="3945556"/>
        </p:xfrm>
        <a:graphic>
          <a:graphicData uri="http://schemas.openxmlformats.org/drawingml/2006/table">
            <a:tbl>
              <a:tblPr firstRow="1" bandRow="1">
                <a:tableStyleId>{5940675A-B579-460E-94D1-54222C63F5DA}</a:tableStyleId>
              </a:tblPr>
              <a:tblGrid>
                <a:gridCol w="1384879">
                  <a:extLst>
                    <a:ext uri="{9D8B030D-6E8A-4147-A177-3AD203B41FA5}">
                      <a16:colId xmlns:a16="http://schemas.microsoft.com/office/drawing/2014/main" val="2886108165"/>
                    </a:ext>
                  </a:extLst>
                </a:gridCol>
                <a:gridCol w="1384879">
                  <a:extLst>
                    <a:ext uri="{9D8B030D-6E8A-4147-A177-3AD203B41FA5}">
                      <a16:colId xmlns:a16="http://schemas.microsoft.com/office/drawing/2014/main" val="3221431536"/>
                    </a:ext>
                  </a:extLst>
                </a:gridCol>
                <a:gridCol w="1384879">
                  <a:extLst>
                    <a:ext uri="{9D8B030D-6E8A-4147-A177-3AD203B41FA5}">
                      <a16:colId xmlns:a16="http://schemas.microsoft.com/office/drawing/2014/main" val="4103619189"/>
                    </a:ext>
                  </a:extLst>
                </a:gridCol>
                <a:gridCol w="1384879">
                  <a:extLst>
                    <a:ext uri="{9D8B030D-6E8A-4147-A177-3AD203B41FA5}">
                      <a16:colId xmlns:a16="http://schemas.microsoft.com/office/drawing/2014/main" val="2811459310"/>
                    </a:ext>
                  </a:extLst>
                </a:gridCol>
              </a:tblGrid>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61101613"/>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64842750"/>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0540184"/>
                  </a:ext>
                </a:extLst>
              </a:tr>
              <a:tr h="98638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2163208"/>
                  </a:ext>
                </a:extLst>
              </a:tr>
            </a:tbl>
          </a:graphicData>
        </a:graphic>
      </p:graphicFrame>
      <p:pic>
        <p:nvPicPr>
          <p:cNvPr id="56" name="Picture 10" descr="Target, Arrow, Bulls Eye, Bullseye">
            <a:extLst>
              <a:ext uri="{FF2B5EF4-FFF2-40B4-BE49-F238E27FC236}">
                <a16:creationId xmlns:a16="http://schemas.microsoft.com/office/drawing/2014/main" id="{18F4384E-E29F-4BDD-8F8B-58E9CA3688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17208" y="6373570"/>
            <a:ext cx="474792" cy="4612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ormula 1, Formula One, Motorsports">
            <a:extLst>
              <a:ext uri="{FF2B5EF4-FFF2-40B4-BE49-F238E27FC236}">
                <a16:creationId xmlns:a16="http://schemas.microsoft.com/office/drawing/2014/main" id="{EA782CC9-3645-4F4C-AC58-F963E16998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1734" y="1114158"/>
            <a:ext cx="1094891" cy="646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C3AB91-DF6B-4269-8156-94CBFFC276CB}"/>
              </a:ext>
            </a:extLst>
          </p:cNvPr>
          <p:cNvSpPr txBox="1"/>
          <p:nvPr/>
        </p:nvSpPr>
        <p:spPr>
          <a:xfrm>
            <a:off x="6249333" y="1364026"/>
            <a:ext cx="2100517"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der Grand Prix</a:t>
            </a:r>
          </a:p>
        </p:txBody>
      </p:sp>
      <p:sp>
        <p:nvSpPr>
          <p:cNvPr id="69" name="TextBox 68">
            <a:hlinkClick r:id="" action="ppaction://noaction">
              <a:snd r:embed="rId7" name="T1_W3F_4.13.wav"/>
            </a:hlinkClick>
            <a:extLst>
              <a:ext uri="{FF2B5EF4-FFF2-40B4-BE49-F238E27FC236}">
                <a16:creationId xmlns:a16="http://schemas.microsoft.com/office/drawing/2014/main" id="{E56A7307-AEAA-4E4C-A89B-F169DFA6A500}"/>
              </a:ext>
            </a:extLst>
          </p:cNvPr>
          <p:cNvSpPr txBox="1"/>
          <p:nvPr/>
        </p:nvSpPr>
        <p:spPr>
          <a:xfrm>
            <a:off x="7751729" y="4110082"/>
            <a:ext cx="14688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K</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sten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hlinkClick r:id="" action="ppaction://noaction">
              <a:snd r:embed="rId8" name="T1_W3F_4.14.wav"/>
            </a:hlinkClick>
            <a:extLst>
              <a:ext uri="{FF2B5EF4-FFF2-40B4-BE49-F238E27FC236}">
                <a16:creationId xmlns:a16="http://schemas.microsoft.com/office/drawing/2014/main" id="{763D7A59-99E3-484F-8DC0-865D07F44075}"/>
              </a:ext>
            </a:extLst>
          </p:cNvPr>
          <p:cNvSpPr txBox="1"/>
          <p:nvPr/>
        </p:nvSpPr>
        <p:spPr>
          <a:xfrm>
            <a:off x="9180933" y="4110185"/>
            <a:ext cx="1049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a:solidFill>
                  <a:srgbClr val="002060"/>
                </a:solidFill>
                <a:latin typeface="Century Gothic" panose="020B0502020202020204" pitchFamily="34" charset="0"/>
              </a:rPr>
              <a:t>der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TextBox 100">
            <a:hlinkClick r:id="" action="ppaction://noaction">
              <a:snd r:embed="rId9" name="T1_W3F_4.20.wav"/>
            </a:hlinkClick>
            <a:extLst>
              <a:ext uri="{FF2B5EF4-FFF2-40B4-BE49-F238E27FC236}">
                <a16:creationId xmlns:a16="http://schemas.microsoft.com/office/drawing/2014/main" id="{BBB81E97-82A7-4B99-8626-50C78EEACB9A}"/>
              </a:ext>
            </a:extLst>
          </p:cNvPr>
          <p:cNvSpPr txBox="1"/>
          <p:nvPr/>
        </p:nvSpPr>
        <p:spPr>
          <a:xfrm>
            <a:off x="6311906" y="6174773"/>
            <a:ext cx="12709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kt</a:t>
            </a: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ber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3">
            <a:extLst>
              <a:ext uri="{FF2B5EF4-FFF2-40B4-BE49-F238E27FC236}">
                <a16:creationId xmlns:a16="http://schemas.microsoft.com/office/drawing/2014/main" id="{2B41FDAB-6120-48AE-97B4-5ECDFD134343}"/>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Title 4">
            <a:extLst>
              <a:ext uri="{FF2B5EF4-FFF2-40B4-BE49-F238E27FC236}">
                <a16:creationId xmlns:a16="http://schemas.microsoft.com/office/drawing/2014/main" id="{B8CAE7D3-7E31-4880-A9C1-2C6312AD7429}"/>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78" name="Picture 77" descr="Icon&#10;&#10;Description automatically generated">
            <a:extLst>
              <a:ext uri="{FF2B5EF4-FFF2-40B4-BE49-F238E27FC236}">
                <a16:creationId xmlns:a16="http://schemas.microsoft.com/office/drawing/2014/main" id="{B7E3FD6E-39D8-4793-B1FD-5F0D018FB9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79" name="Picture 78">
            <a:hlinkClick r:id="" action="ppaction://noaction">
              <a:snd r:embed="rId11" name="T1_W3F_4.2.wav"/>
            </a:hlinkClick>
            <a:extLst>
              <a:ext uri="{FF2B5EF4-FFF2-40B4-BE49-F238E27FC236}">
                <a16:creationId xmlns:a16="http://schemas.microsoft.com/office/drawing/2014/main" id="{B815C51D-8EF4-4FAA-9BC2-B7CE540030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543" y="2659145"/>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13" name="T1_W3F_4.3.wav"/>
            </a:hlinkClick>
            <a:extLst>
              <a:ext uri="{FF2B5EF4-FFF2-40B4-BE49-F238E27FC236}">
                <a16:creationId xmlns:a16="http://schemas.microsoft.com/office/drawing/2014/main" id="{D9340BE2-36CB-4FD5-BC38-BE4A96113F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657" y="3214723"/>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14" name="T1_W3F_4.4.wav"/>
            </a:hlinkClick>
            <a:extLst>
              <a:ext uri="{FF2B5EF4-FFF2-40B4-BE49-F238E27FC236}">
                <a16:creationId xmlns:a16="http://schemas.microsoft.com/office/drawing/2014/main" id="{10900B05-80CE-48DA-A549-870C3AD5D6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77" y="3782083"/>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15" name="T1_W3F_4.5.wav"/>
            </a:hlinkClick>
            <a:extLst>
              <a:ext uri="{FF2B5EF4-FFF2-40B4-BE49-F238E27FC236}">
                <a16:creationId xmlns:a16="http://schemas.microsoft.com/office/drawing/2014/main" id="{F8150CD9-80E0-4CB2-88D5-CA9FE72558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9157" y="4404039"/>
            <a:ext cx="429815" cy="405394"/>
          </a:xfrm>
          <a:prstGeom prst="rect">
            <a:avLst/>
          </a:prstGeom>
          <a:effectLst>
            <a:outerShdw blurRad="50800" dist="38100" dir="5400000" algn="t" rotWithShape="0">
              <a:prstClr val="black">
                <a:alpha val="40000"/>
              </a:prstClr>
            </a:outerShdw>
          </a:effectLst>
        </p:spPr>
      </p:pic>
      <p:pic>
        <p:nvPicPr>
          <p:cNvPr id="83" name="Picture 82">
            <a:hlinkClick r:id="" action="ppaction://noaction">
              <a:snd r:embed="rId16" name="T1_W3F_4.6.wav"/>
            </a:hlinkClick>
            <a:extLst>
              <a:ext uri="{FF2B5EF4-FFF2-40B4-BE49-F238E27FC236}">
                <a16:creationId xmlns:a16="http://schemas.microsoft.com/office/drawing/2014/main" id="{0C2E3BCB-6075-4F30-979D-01CB6284E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77" y="5011704"/>
            <a:ext cx="429815" cy="405394"/>
          </a:xfrm>
          <a:prstGeom prst="rect">
            <a:avLst/>
          </a:prstGeom>
          <a:effectLst>
            <a:outerShdw blurRad="50800" dist="38100" dir="5400000" algn="t" rotWithShape="0">
              <a:prstClr val="black">
                <a:alpha val="40000"/>
              </a:prstClr>
            </a:outerShdw>
          </a:effectLst>
        </p:spPr>
      </p:pic>
      <p:pic>
        <p:nvPicPr>
          <p:cNvPr id="84" name="Picture 83">
            <a:hlinkClick r:id="" action="ppaction://noaction">
              <a:snd r:embed="rId17" name="T1_W3F_4.7.wav"/>
            </a:hlinkClick>
            <a:extLst>
              <a:ext uri="{FF2B5EF4-FFF2-40B4-BE49-F238E27FC236}">
                <a16:creationId xmlns:a16="http://schemas.microsoft.com/office/drawing/2014/main" id="{BD45F417-3EC8-4AB3-8C23-EB467F8312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171" y="5602816"/>
            <a:ext cx="429815" cy="405394"/>
          </a:xfrm>
          <a:prstGeom prst="rect">
            <a:avLst/>
          </a:prstGeom>
          <a:effectLst>
            <a:outerShdw blurRad="50800" dist="38100" dir="5400000" algn="t" rotWithShape="0">
              <a:prstClr val="black">
                <a:alpha val="40000"/>
              </a:prstClr>
            </a:outerShdw>
          </a:effectLst>
        </p:spPr>
      </p:pic>
      <p:sp>
        <p:nvSpPr>
          <p:cNvPr id="90" name="Speech Bubble: Rectangle with Corners Rounded 89">
            <a:hlinkClick r:id="" action="ppaction://noaction">
              <a:snd r:embed="rId18" name="T1_W3F_4.1.wav"/>
            </a:hlinkClick>
            <a:extLst>
              <a:ext uri="{FF2B5EF4-FFF2-40B4-BE49-F238E27FC236}">
                <a16:creationId xmlns:a16="http://schemas.microsoft.com/office/drawing/2014/main" id="{07124AD7-63F2-48BC-966C-FD352D0277AB}"/>
              </a:ext>
            </a:extLst>
          </p:cNvPr>
          <p:cNvSpPr/>
          <p:nvPr/>
        </p:nvSpPr>
        <p:spPr>
          <a:xfrm>
            <a:off x="1166740" y="708500"/>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7" name="Google Shape;157;p2">
            <a:hlinkClick r:id="" action="ppaction://noaction">
              <a:snd r:embed="rId18" name="T1_W3F_4.1.wav"/>
            </a:hlinkClick>
          </p:cNvPr>
          <p:cNvSpPr txBox="1"/>
          <p:nvPr/>
        </p:nvSpPr>
        <p:spPr>
          <a:xfrm>
            <a:off x="1118754" y="711520"/>
            <a:ext cx="5743822" cy="461624"/>
          </a:xfrm>
          <a:prstGeom prst="rect">
            <a:avLst/>
          </a:prstGeom>
          <a:noFill/>
          <a:ln>
            <a:noFill/>
          </a:ln>
        </p:spPr>
        <p:txBody>
          <a:bodyPr spcFirstLastPara="1" wrap="square" lIns="91425" tIns="45700" rIns="91425" bIns="45700" anchor="t" anchorCtr="0">
            <a:spAutoFit/>
          </a:bodyPr>
          <a:lstStyle/>
          <a:p>
            <a:pPr>
              <a:buClr>
                <a:srgbClr val="000000"/>
              </a:buClr>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Langes</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oder</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kurzes</a:t>
            </a:r>
            <a:r>
              <a:rPr lang="en-GB" sz="2400" kern="0" dirty="0">
                <a:solidFill>
                  <a:srgbClr val="002060"/>
                </a:solidFill>
                <a:latin typeface="Century Gothic"/>
                <a:ea typeface="Century Gothic"/>
                <a:cs typeface="Century Gothic"/>
                <a:sym typeface="Century Gothic"/>
              </a:rPr>
              <a:t> [</a:t>
            </a:r>
            <a:r>
              <a:rPr lang="en-GB" sz="2400" b="1" kern="0" dirty="0">
                <a:solidFill>
                  <a:srgbClr val="FF0066"/>
                </a:solidFill>
                <a:latin typeface="Century Gothic"/>
                <a:ea typeface="Century Gothic"/>
                <a:cs typeface="Century Gothic"/>
                <a:sym typeface="Century Gothic"/>
              </a:rPr>
              <a:t>o</a:t>
            </a:r>
            <a:r>
              <a:rPr lang="en-GB" sz="2400" kern="0" dirty="0">
                <a:solidFill>
                  <a:srgbClr val="002060"/>
                </a:solidFill>
                <a:latin typeface="Century Gothic"/>
                <a:ea typeface="Century Gothic"/>
                <a:cs typeface="Century Gothic"/>
                <a:sym typeface="Century Gothic"/>
              </a:rPr>
              <a:t>]?</a:t>
            </a:r>
          </a:p>
        </p:txBody>
      </p:sp>
      <p:pic>
        <p:nvPicPr>
          <p:cNvPr id="11" name="Graphic 10" descr="Flip calendar with solid fill">
            <a:extLst>
              <a:ext uri="{FF2B5EF4-FFF2-40B4-BE49-F238E27FC236}">
                <a16:creationId xmlns:a16="http://schemas.microsoft.com/office/drawing/2014/main" id="{5D133B31-FA05-40AC-9F69-03EC4A01AD7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53592" y="5417039"/>
            <a:ext cx="914400" cy="914400"/>
          </a:xfrm>
          <a:prstGeom prst="rect">
            <a:avLst/>
          </a:prstGeom>
        </p:spPr>
      </p:pic>
      <p:sp>
        <p:nvSpPr>
          <p:cNvPr id="13" name="TextBox 12">
            <a:extLst>
              <a:ext uri="{FF2B5EF4-FFF2-40B4-BE49-F238E27FC236}">
                <a16:creationId xmlns:a16="http://schemas.microsoft.com/office/drawing/2014/main" id="{BCE879A7-F8C9-4485-AB0A-79D2277B2994}"/>
              </a:ext>
            </a:extLst>
          </p:cNvPr>
          <p:cNvSpPr txBox="1"/>
          <p:nvPr/>
        </p:nvSpPr>
        <p:spPr>
          <a:xfrm>
            <a:off x="6702492" y="5805513"/>
            <a:ext cx="636050" cy="400110"/>
          </a:xfrm>
          <a:prstGeom prst="rect">
            <a:avLst/>
          </a:prstGeom>
          <a:noFill/>
        </p:spPr>
        <p:txBody>
          <a:bodyPr wrap="square" rtlCol="0">
            <a:spAutoFit/>
          </a:bodyPr>
          <a:lstStyle/>
          <a:p>
            <a:r>
              <a:rPr lang="en-US" sz="2000" b="1" dirty="0" err="1">
                <a:solidFill>
                  <a:srgbClr val="0070C0"/>
                </a:solidFill>
                <a:latin typeface="Century Gothic" panose="020B0502020202020204" pitchFamily="34" charset="0"/>
              </a:rPr>
              <a:t>Okt</a:t>
            </a:r>
            <a:endParaRPr lang="en-GB" sz="2000" b="1" dirty="0">
              <a:solidFill>
                <a:srgbClr val="0070C0"/>
              </a:solidFill>
              <a:latin typeface="Century Gothic" panose="020B0502020202020204" pitchFamily="34" charset="0"/>
            </a:endParaRPr>
          </a:p>
        </p:txBody>
      </p:sp>
      <p:sp>
        <p:nvSpPr>
          <p:cNvPr id="4" name="TextBox 3">
            <a:extLst>
              <a:ext uri="{FF2B5EF4-FFF2-40B4-BE49-F238E27FC236}">
                <a16:creationId xmlns:a16="http://schemas.microsoft.com/office/drawing/2014/main" id="{2CB24572-2F22-8A2C-5AA7-C63B67EBA092}"/>
              </a:ext>
            </a:extLst>
          </p:cNvPr>
          <p:cNvSpPr txBox="1"/>
          <p:nvPr/>
        </p:nvSpPr>
        <p:spPr>
          <a:xfrm>
            <a:off x="3750246" y="2559914"/>
            <a:ext cx="1503028" cy="435869"/>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BFF8C19E-81CB-44E6-CF4E-AB679E4D4D25}"/>
              </a:ext>
            </a:extLst>
          </p:cNvPr>
          <p:cNvSpPr txBox="1"/>
          <p:nvPr/>
        </p:nvSpPr>
        <p:spPr>
          <a:xfrm>
            <a:off x="1332790" y="3164048"/>
            <a:ext cx="1503028" cy="435869"/>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D8EB70C2-F854-AD32-CCF9-B89FAB90FA26}"/>
              </a:ext>
            </a:extLst>
          </p:cNvPr>
          <p:cNvSpPr txBox="1"/>
          <p:nvPr/>
        </p:nvSpPr>
        <p:spPr>
          <a:xfrm>
            <a:off x="1068116" y="3752794"/>
            <a:ext cx="2138778" cy="435869"/>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4E32D6F3-684D-7AA8-8543-DFF603E85F0E}"/>
              </a:ext>
            </a:extLst>
          </p:cNvPr>
          <p:cNvSpPr txBox="1"/>
          <p:nvPr/>
        </p:nvSpPr>
        <p:spPr>
          <a:xfrm>
            <a:off x="3432371" y="4329031"/>
            <a:ext cx="2138778" cy="435869"/>
          </a:xfrm>
          <a:prstGeom prst="rect">
            <a:avLst/>
          </a:prstGeom>
          <a:solidFill>
            <a:schemeClr val="bg1"/>
          </a:solidFill>
        </p:spPr>
        <p:txBody>
          <a:bodyPr wrap="square" rtlCol="0">
            <a:spAutoFit/>
          </a:bodyPr>
          <a:lstStyle/>
          <a:p>
            <a:endParaRPr lang="en-GB" dirty="0"/>
          </a:p>
        </p:txBody>
      </p:sp>
      <p:sp>
        <p:nvSpPr>
          <p:cNvPr id="14" name="CustomShape 7">
            <a:extLst>
              <a:ext uri="{FF2B5EF4-FFF2-40B4-BE49-F238E27FC236}">
                <a16:creationId xmlns:a16="http://schemas.microsoft.com/office/drawing/2014/main" id="{0E54F69D-B018-A3E5-A0A5-21D1DA32A7DF}"/>
              </a:ext>
            </a:extLst>
          </p:cNvPr>
          <p:cNvSpPr/>
          <p:nvPr/>
        </p:nvSpPr>
        <p:spPr>
          <a:xfrm>
            <a:off x="2635227" y="5584648"/>
            <a:ext cx="235485" cy="227358"/>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16" name="TextBox 15">
            <a:extLst>
              <a:ext uri="{FF2B5EF4-FFF2-40B4-BE49-F238E27FC236}">
                <a16:creationId xmlns:a16="http://schemas.microsoft.com/office/drawing/2014/main" id="{F0EAE1AC-091A-A88F-B79D-53951DEF884F}"/>
              </a:ext>
            </a:extLst>
          </p:cNvPr>
          <p:cNvSpPr txBox="1"/>
          <p:nvPr/>
        </p:nvSpPr>
        <p:spPr>
          <a:xfrm>
            <a:off x="1060760" y="4907947"/>
            <a:ext cx="2138778" cy="435869"/>
          </a:xfrm>
          <a:prstGeom prst="rect">
            <a:avLst/>
          </a:prstGeom>
          <a:solidFill>
            <a:schemeClr val="bg1"/>
          </a:solidFill>
        </p:spPr>
        <p:txBody>
          <a:bodyPr wrap="square" rtlCol="0">
            <a:spAutoFit/>
          </a:bodyPr>
          <a:lstStyle/>
          <a:p>
            <a:endParaRPr lang="en-GB" dirty="0"/>
          </a:p>
        </p:txBody>
      </p:sp>
      <p:sp>
        <p:nvSpPr>
          <p:cNvPr id="17" name="CustomShape 7">
            <a:extLst>
              <a:ext uri="{FF2B5EF4-FFF2-40B4-BE49-F238E27FC236}">
                <a16:creationId xmlns:a16="http://schemas.microsoft.com/office/drawing/2014/main" id="{67FA12DE-9CDE-5418-C455-7921D3D5B5E9}"/>
              </a:ext>
            </a:extLst>
          </p:cNvPr>
          <p:cNvSpPr/>
          <p:nvPr/>
        </p:nvSpPr>
        <p:spPr>
          <a:xfrm>
            <a:off x="3809967" y="5584648"/>
            <a:ext cx="291150" cy="298680"/>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txBody>
          <a:bodyPr/>
          <a:lstStyle/>
          <a:p>
            <a:endParaRPr lang="en-GB"/>
          </a:p>
        </p:txBody>
      </p:sp>
      <p:sp>
        <p:nvSpPr>
          <p:cNvPr id="18" name="TextBox 17">
            <a:extLst>
              <a:ext uri="{FF2B5EF4-FFF2-40B4-BE49-F238E27FC236}">
                <a16:creationId xmlns:a16="http://schemas.microsoft.com/office/drawing/2014/main" id="{09D5E603-B87F-12D6-A9FD-C5E79313070E}"/>
              </a:ext>
            </a:extLst>
          </p:cNvPr>
          <p:cNvSpPr txBox="1"/>
          <p:nvPr/>
        </p:nvSpPr>
        <p:spPr>
          <a:xfrm>
            <a:off x="1125003" y="5506788"/>
            <a:ext cx="2138778" cy="435869"/>
          </a:xfrm>
          <a:prstGeom prst="rect">
            <a:avLst/>
          </a:prstGeom>
          <a:solidFill>
            <a:schemeClr val="bg1"/>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368B994C-4BA5-682A-0B54-88952CFFE949}"/>
              </a:ext>
            </a:extLst>
          </p:cNvPr>
          <p:cNvSpPr txBox="1"/>
          <p:nvPr/>
        </p:nvSpPr>
        <p:spPr>
          <a:xfrm>
            <a:off x="3475728" y="5513044"/>
            <a:ext cx="2138778" cy="435869"/>
          </a:xfrm>
          <a:prstGeom prst="rect">
            <a:avLst/>
          </a:prstGeom>
          <a:solidFill>
            <a:schemeClr val="bg1"/>
          </a:solidFill>
        </p:spPr>
        <p:txBody>
          <a:bodyPr wrap="square" rtlCol="0">
            <a:spAutoFit/>
          </a:bodyPr>
          <a:lstStyle/>
          <a:p>
            <a:endParaRPr lang="en-GB" dirty="0"/>
          </a:p>
        </p:txBody>
      </p:sp>
      <p:sp>
        <p:nvSpPr>
          <p:cNvPr id="20" name="Speech Bubble: Rectangle with Corners Rounded 19">
            <a:extLst>
              <a:ext uri="{FF2B5EF4-FFF2-40B4-BE49-F238E27FC236}">
                <a16:creationId xmlns:a16="http://schemas.microsoft.com/office/drawing/2014/main" id="{984D5823-3EAE-9209-80B7-1150A0F80922}"/>
              </a:ext>
            </a:extLst>
          </p:cNvPr>
          <p:cNvSpPr/>
          <p:nvPr/>
        </p:nvSpPr>
        <p:spPr>
          <a:xfrm>
            <a:off x="1312288" y="6103508"/>
            <a:ext cx="4589901" cy="723052"/>
          </a:xfrm>
          <a:prstGeom prst="wedgeRoundRectCallout">
            <a:avLst>
              <a:gd name="adj1" fmla="val -26117"/>
              <a:gd name="adj2" fmla="val -7243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At the end of words in German, ‘o’ </a:t>
            </a:r>
            <a:r>
              <a:rPr lang="en-US" sz="2000" dirty="0">
                <a:solidFill>
                  <a:prstClr val="white"/>
                </a:solidFill>
                <a:latin typeface="Century Gothic"/>
              </a:rPr>
              <a:t>will always be long!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hlinkClick r:id="" action="ppaction://noaction">
              <a:snd r:embed="rId21" name="T1_W3F_4.10.wav"/>
            </a:hlinkClick>
            <a:extLst>
              <a:ext uri="{FF2B5EF4-FFF2-40B4-BE49-F238E27FC236}">
                <a16:creationId xmlns:a16="http://schemas.microsoft.com/office/drawing/2014/main" id="{A7081BE2-E4EF-3DB8-DBDB-9C136086602F}"/>
              </a:ext>
            </a:extLst>
          </p:cNvPr>
          <p:cNvSpPr txBox="1"/>
          <p:nvPr/>
        </p:nvSpPr>
        <p:spPr>
          <a:xfrm>
            <a:off x="9257288" y="3108724"/>
            <a:ext cx="1312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lang="en-GB" sz="2000" noProof="0" dirty="0" err="1">
                <a:solidFill>
                  <a:srgbClr val="002060"/>
                </a:solidFill>
                <a:latin typeface="Century Gothic" panose="020B0502020202020204" pitchFamily="34" charset="0"/>
              </a:rPr>
              <a:t>lle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22" name="T1_W3F_4.18.wav"/>
            </a:hlinkClick>
            <a:extLst>
              <a:ext uri="{FF2B5EF4-FFF2-40B4-BE49-F238E27FC236}">
                <a16:creationId xmlns:a16="http://schemas.microsoft.com/office/drawing/2014/main" id="{FB0B2C6B-F0F3-3BFE-A182-513EA17EBAE6}"/>
              </a:ext>
            </a:extLst>
          </p:cNvPr>
          <p:cNvSpPr txBox="1"/>
          <p:nvPr/>
        </p:nvSpPr>
        <p:spPr>
          <a:xfrm>
            <a:off x="9011275" y="5095457"/>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mputer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Picture 30" descr="Icon&#10;&#10;Description automatically generated">
            <a:extLst>
              <a:ext uri="{FF2B5EF4-FFF2-40B4-BE49-F238E27FC236}">
                <a16:creationId xmlns:a16="http://schemas.microsoft.com/office/drawing/2014/main" id="{1008ECE7-6E2B-1E83-BE83-DDCF4633C431}"/>
              </a:ext>
            </a:extLst>
          </p:cNvPr>
          <p:cNvPicPr>
            <a:picLocks noChangeAspect="1"/>
          </p:cNvPicPr>
          <p:nvPr/>
        </p:nvPicPr>
        <p:blipFill>
          <a:blip r:embed="rId23"/>
          <a:stretch>
            <a:fillRect/>
          </a:stretch>
        </p:blipFill>
        <p:spPr>
          <a:xfrm>
            <a:off x="10839716" y="3684025"/>
            <a:ext cx="456811" cy="425080"/>
          </a:xfrm>
          <a:prstGeom prst="rect">
            <a:avLst/>
          </a:prstGeom>
        </p:spPr>
      </p:pic>
      <p:sp>
        <p:nvSpPr>
          <p:cNvPr id="33" name="TextBox 32">
            <a:hlinkClick r:id="" action="ppaction://noaction">
              <a:snd r:embed="rId24" name="T1_W3F_4.15.wav"/>
            </a:hlinkClick>
            <a:extLst>
              <a:ext uri="{FF2B5EF4-FFF2-40B4-BE49-F238E27FC236}">
                <a16:creationId xmlns:a16="http://schemas.microsoft.com/office/drawing/2014/main" id="{75AA0CBE-BE31-233E-5AF1-32A186E7A86D}"/>
              </a:ext>
            </a:extLst>
          </p:cNvPr>
          <p:cNvSpPr txBox="1"/>
          <p:nvPr/>
        </p:nvSpPr>
        <p:spPr>
          <a:xfrm>
            <a:off x="10712461" y="412525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p</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lang="en-GB" sz="2000" noProof="0" dirty="0" err="1">
                <a:solidFill>
                  <a:srgbClr val="002060"/>
                </a:solidFill>
                <a:latin typeface="Century Gothic" panose="020B0502020202020204" pitchFamily="34" charset="0"/>
              </a:rPr>
              <a:t>sitiv</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hlinkClick r:id="" action="ppaction://noaction">
              <a:snd r:embed="rId25" name="T1_W3F_4.22.wav"/>
            </a:hlinkClick>
            <a:extLst>
              <a:ext uri="{FF2B5EF4-FFF2-40B4-BE49-F238E27FC236}">
                <a16:creationId xmlns:a16="http://schemas.microsoft.com/office/drawing/2014/main" id="{9578EC24-048F-28D3-CD92-2DE55D71B71E}"/>
              </a:ext>
            </a:extLst>
          </p:cNvPr>
          <p:cNvSpPr txBox="1"/>
          <p:nvPr/>
        </p:nvSpPr>
        <p:spPr>
          <a:xfrm>
            <a:off x="9180934" y="6028900"/>
            <a:ext cx="1089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sten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hlinkClick r:id="" action="ppaction://noaction">
              <a:snd r:embed="rId26" name="T1_W3F_4.19.wav"/>
            </a:hlinkClick>
            <a:extLst>
              <a:ext uri="{FF2B5EF4-FFF2-40B4-BE49-F238E27FC236}">
                <a16:creationId xmlns:a16="http://schemas.microsoft.com/office/drawing/2014/main" id="{34905E0F-7F2D-42B2-ACD1-A7322D04A495}"/>
              </a:ext>
            </a:extLst>
          </p:cNvPr>
          <p:cNvSpPr txBox="1"/>
          <p:nvPr/>
        </p:nvSpPr>
        <p:spPr>
          <a:xfrm>
            <a:off x="10428312" y="5111831"/>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vember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Graphic 40" descr="Flip calendar with solid fill">
            <a:extLst>
              <a:ext uri="{FF2B5EF4-FFF2-40B4-BE49-F238E27FC236}">
                <a16:creationId xmlns:a16="http://schemas.microsoft.com/office/drawing/2014/main" id="{1D779A87-90BF-1D01-5696-84BD8BD543B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697739" y="4413078"/>
            <a:ext cx="914400" cy="914400"/>
          </a:xfrm>
          <a:prstGeom prst="rect">
            <a:avLst/>
          </a:prstGeom>
        </p:spPr>
      </p:pic>
      <p:sp>
        <p:nvSpPr>
          <p:cNvPr id="42" name="TextBox 41">
            <a:extLst>
              <a:ext uri="{FF2B5EF4-FFF2-40B4-BE49-F238E27FC236}">
                <a16:creationId xmlns:a16="http://schemas.microsoft.com/office/drawing/2014/main" id="{E0E4FFBB-88EF-1F6B-EAB9-144F0EDAF448}"/>
              </a:ext>
            </a:extLst>
          </p:cNvPr>
          <p:cNvSpPr txBox="1"/>
          <p:nvPr/>
        </p:nvSpPr>
        <p:spPr>
          <a:xfrm>
            <a:off x="10864568" y="4761560"/>
            <a:ext cx="762584" cy="369332"/>
          </a:xfrm>
          <a:prstGeom prst="rect">
            <a:avLst/>
          </a:prstGeom>
          <a:noFill/>
        </p:spPr>
        <p:txBody>
          <a:bodyPr wrap="square" rtlCol="0">
            <a:spAutoFit/>
          </a:bodyPr>
          <a:lstStyle/>
          <a:p>
            <a:r>
              <a:rPr lang="en-US" b="1" dirty="0">
                <a:solidFill>
                  <a:srgbClr val="0070C0"/>
                </a:solidFill>
                <a:latin typeface="Century Gothic" panose="020B0502020202020204" pitchFamily="34" charset="0"/>
              </a:rPr>
              <a:t>Nov</a:t>
            </a:r>
            <a:endParaRPr lang="en-GB" b="1" dirty="0">
              <a:solidFill>
                <a:srgbClr val="0070C0"/>
              </a:solidFill>
              <a:latin typeface="Century Gothic" panose="020B0502020202020204" pitchFamily="34" charset="0"/>
            </a:endParaRPr>
          </a:p>
        </p:txBody>
      </p:sp>
      <p:sp>
        <p:nvSpPr>
          <p:cNvPr id="43" name="TextBox 42">
            <a:hlinkClick r:id="" action="ppaction://noaction">
              <a:snd r:embed="rId27" name="T1_W3F_4.11.wav"/>
            </a:hlinkClick>
            <a:extLst>
              <a:ext uri="{FF2B5EF4-FFF2-40B4-BE49-F238E27FC236}">
                <a16:creationId xmlns:a16="http://schemas.microsoft.com/office/drawing/2014/main" id="{F4D28180-083D-A444-22D0-CAA0BB3ED152}"/>
              </a:ext>
            </a:extLst>
          </p:cNvPr>
          <p:cNvSpPr txBox="1"/>
          <p:nvPr/>
        </p:nvSpPr>
        <p:spPr>
          <a:xfrm>
            <a:off x="10400924" y="3144851"/>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Butterbr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hlinkClick r:id="" action="ppaction://noaction">
              <a:snd r:embed="rId28" name="T1_W3F_4.23.wav"/>
            </a:hlinkClick>
            <a:extLst>
              <a:ext uri="{FF2B5EF4-FFF2-40B4-BE49-F238E27FC236}">
                <a16:creationId xmlns:a16="http://schemas.microsoft.com/office/drawing/2014/main" id="{27CD46B2-8D01-8600-F09C-5F5B2B885101}"/>
              </a:ext>
            </a:extLst>
          </p:cNvPr>
          <p:cNvSpPr txBox="1"/>
          <p:nvPr/>
        </p:nvSpPr>
        <p:spPr>
          <a:xfrm>
            <a:off x="10504514" y="608059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pa</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hlinkClick r:id="" action="ppaction://noaction">
              <a:snd r:embed="rId29" name="T1_W3F_4.21.wav"/>
            </a:hlinkClick>
            <a:extLst>
              <a:ext uri="{FF2B5EF4-FFF2-40B4-BE49-F238E27FC236}">
                <a16:creationId xmlns:a16="http://schemas.microsoft.com/office/drawing/2014/main" id="{7A67BCAF-C8B3-BD48-48C3-4841BB584954}"/>
              </a:ext>
            </a:extLst>
          </p:cNvPr>
          <p:cNvSpPr txBox="1"/>
          <p:nvPr/>
        </p:nvSpPr>
        <p:spPr>
          <a:xfrm>
            <a:off x="7932098" y="6060285"/>
            <a:ext cx="9681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a:t>
            </a: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lizei</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hlinkClick r:id="" action="ppaction://noaction">
              <a:snd r:embed="rId30" name="T1_W3F_4.16.wav"/>
            </a:hlinkClick>
            <a:extLst>
              <a:ext uri="{FF2B5EF4-FFF2-40B4-BE49-F238E27FC236}">
                <a16:creationId xmlns:a16="http://schemas.microsoft.com/office/drawing/2014/main" id="{43D1ADC0-C518-04DD-1A71-2B3EDC25CC33}"/>
              </a:ext>
            </a:extLst>
          </p:cNvPr>
          <p:cNvSpPr txBox="1"/>
          <p:nvPr/>
        </p:nvSpPr>
        <p:spPr>
          <a:xfrm>
            <a:off x="6155578" y="5081313"/>
            <a:ext cx="1776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wiederh</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hlinkClick r:id="" action="ppaction://noaction">
              <a:snd r:embed="rId31" name="T1_W3F_4.17.wav"/>
            </a:hlinkClick>
            <a:extLst>
              <a:ext uri="{FF2B5EF4-FFF2-40B4-BE49-F238E27FC236}">
                <a16:creationId xmlns:a16="http://schemas.microsoft.com/office/drawing/2014/main" id="{6DB5D377-629B-94E6-FF55-554827B23287}"/>
              </a:ext>
            </a:extLst>
          </p:cNvPr>
          <p:cNvSpPr txBox="1"/>
          <p:nvPr/>
        </p:nvSpPr>
        <p:spPr>
          <a:xfrm>
            <a:off x="7771948" y="5037376"/>
            <a:ext cx="1399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Kil</a:t>
            </a:r>
            <a:r>
              <a:rPr lang="en-GB" sz="2000" b="1" noProof="0" dirty="0" err="1">
                <a:solidFill>
                  <a:srgbClr val="002060"/>
                </a:solidFill>
                <a:latin typeface="Century Gothic" panose="020B0502020202020204" pitchFamily="34" charset="0"/>
              </a:rPr>
              <a:t>o</a:t>
            </a:r>
            <a:r>
              <a:rPr lang="en-GB" sz="2000" noProof="0" dirty="0" err="1">
                <a:solidFill>
                  <a:srgbClr val="002060"/>
                </a:solidFill>
                <a:latin typeface="Century Gothic" panose="020B0502020202020204" pitchFamily="34" charset="0"/>
              </a:rPr>
              <a:t>meter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7" name="Picture 66" descr="A picture containing clock&#10;&#10;Description automatically generated">
            <a:extLst>
              <a:ext uri="{FF2B5EF4-FFF2-40B4-BE49-F238E27FC236}">
                <a16:creationId xmlns:a16="http://schemas.microsoft.com/office/drawing/2014/main" id="{8B946820-0379-9FE8-6855-A4BD9ABF30BC}"/>
              </a:ext>
            </a:extLst>
          </p:cNvPr>
          <p:cNvPicPr>
            <a:picLocks noChangeAspect="1"/>
          </p:cNvPicPr>
          <p:nvPr/>
        </p:nvPicPr>
        <p:blipFill>
          <a:blip r:embed="rId32"/>
          <a:stretch>
            <a:fillRect/>
          </a:stretch>
        </p:blipFill>
        <p:spPr>
          <a:xfrm>
            <a:off x="9407413" y="5602816"/>
            <a:ext cx="589907" cy="573963"/>
          </a:xfrm>
          <a:prstGeom prst="rect">
            <a:avLst/>
          </a:prstGeom>
        </p:spPr>
      </p:pic>
      <p:sp>
        <p:nvSpPr>
          <p:cNvPr id="68" name="TextBox 67">
            <a:hlinkClick r:id="" action="ppaction://noaction">
              <a:snd r:embed="rId33" name="T1_W3F_4.12.wav"/>
            </a:hlinkClick>
            <a:extLst>
              <a:ext uri="{FF2B5EF4-FFF2-40B4-BE49-F238E27FC236}">
                <a16:creationId xmlns:a16="http://schemas.microsoft.com/office/drawing/2014/main" id="{41753F36-2652-4F3C-1B16-1FF5B455944E}"/>
              </a:ext>
            </a:extLst>
          </p:cNvPr>
          <p:cNvSpPr txBox="1"/>
          <p:nvPr/>
        </p:nvSpPr>
        <p:spPr>
          <a:xfrm>
            <a:off x="6402424" y="4127460"/>
            <a:ext cx="1207426" cy="3968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M</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lang="en-GB" sz="2000" noProof="0" dirty="0" err="1">
                <a:solidFill>
                  <a:srgbClr val="002060"/>
                </a:solidFill>
                <a:latin typeface="Century Gothic" panose="020B0502020202020204" pitchFamily="34" charset="0"/>
              </a:rPr>
              <a:t>nat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Google Shape;167;p2">
            <a:extLst>
              <a:ext uri="{FF2B5EF4-FFF2-40B4-BE49-F238E27FC236}">
                <a16:creationId xmlns:a16="http://schemas.microsoft.com/office/drawing/2014/main" id="{E8ABB786-CC97-6BDD-0698-EB7DBF886FD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hlinkClick r:id="" action="ppaction://noaction">
              <a:snd r:embed="rId34" name="T1_W3F_4.8.wav"/>
            </a:hlinkClick>
            <a:extLst>
              <a:ext uri="{FF2B5EF4-FFF2-40B4-BE49-F238E27FC236}">
                <a16:creationId xmlns:a16="http://schemas.microsoft.com/office/drawing/2014/main" id="{D56647A2-9FBE-8DD7-D6C7-97E670A01F1C}"/>
              </a:ext>
            </a:extLst>
          </p:cNvPr>
          <p:cNvSpPr txBox="1"/>
          <p:nvPr/>
        </p:nvSpPr>
        <p:spPr>
          <a:xfrm>
            <a:off x="6588777" y="3113003"/>
            <a:ext cx="1077382" cy="400110"/>
          </a:xfrm>
          <a:prstGeom prst="rect">
            <a:avLst/>
          </a:prstGeom>
          <a:noFill/>
        </p:spPr>
        <p:txBody>
          <a:bodyPr wrap="square" rtlCol="0">
            <a:spAutoFit/>
          </a:bodyPr>
          <a:lstStyle/>
          <a:p>
            <a:pPr lvl="0">
              <a:defRPr/>
            </a:pPr>
            <a:r>
              <a:rPr lang="en-GB" sz="2000" dirty="0">
                <a:solidFill>
                  <a:srgbClr val="002060"/>
                </a:solidFill>
                <a:latin typeface="Century Gothic" panose="020B0502020202020204" pitchFamily="34" charset="0"/>
              </a:rPr>
              <a:t>W</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che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Picture 26" descr="A schedule of days and hours&#10;&#10;Description automatically generated">
            <a:extLst>
              <a:ext uri="{FF2B5EF4-FFF2-40B4-BE49-F238E27FC236}">
                <a16:creationId xmlns:a16="http://schemas.microsoft.com/office/drawing/2014/main" id="{E90EE779-A61F-DFBB-74D0-7B3906CE767F}"/>
              </a:ext>
            </a:extLst>
          </p:cNvPr>
          <p:cNvPicPr>
            <a:picLocks noChangeAspect="1"/>
          </p:cNvPicPr>
          <p:nvPr/>
        </p:nvPicPr>
        <p:blipFill>
          <a:blip r:embed="rId35"/>
          <a:stretch>
            <a:fillRect/>
          </a:stretch>
        </p:blipFill>
        <p:spPr>
          <a:xfrm>
            <a:off x="6893429" y="2754502"/>
            <a:ext cx="484117" cy="418685"/>
          </a:xfrm>
          <a:prstGeom prst="rect">
            <a:avLst/>
          </a:prstGeom>
        </p:spPr>
      </p:pic>
      <p:pic>
        <p:nvPicPr>
          <p:cNvPr id="44" name="Picture 43" descr="A cartoon of a person doctor&#10;&#10;Description automatically generated">
            <a:extLst>
              <a:ext uri="{FF2B5EF4-FFF2-40B4-BE49-F238E27FC236}">
                <a16:creationId xmlns:a16="http://schemas.microsoft.com/office/drawing/2014/main" id="{03F15F92-DB85-629B-EC88-5E6AA6A80886}"/>
              </a:ext>
            </a:extLst>
          </p:cNvPr>
          <p:cNvPicPr>
            <a:picLocks noChangeAspect="1"/>
          </p:cNvPicPr>
          <p:nvPr/>
        </p:nvPicPr>
        <p:blipFill>
          <a:blip r:embed="rId36"/>
          <a:stretch>
            <a:fillRect/>
          </a:stretch>
        </p:blipFill>
        <p:spPr>
          <a:xfrm>
            <a:off x="8268436" y="2636983"/>
            <a:ext cx="312718" cy="532995"/>
          </a:xfrm>
          <a:prstGeom prst="rect">
            <a:avLst/>
          </a:prstGeom>
        </p:spPr>
      </p:pic>
      <p:sp>
        <p:nvSpPr>
          <p:cNvPr id="53" name="TextBox 52">
            <a:hlinkClick r:id="" action="ppaction://noaction">
              <a:snd r:embed="rId37" name="T1_W3F_4.9.wav"/>
            </a:hlinkClick>
            <a:extLst>
              <a:ext uri="{FF2B5EF4-FFF2-40B4-BE49-F238E27FC236}">
                <a16:creationId xmlns:a16="http://schemas.microsoft.com/office/drawing/2014/main" id="{5574673A-3FA8-E7AC-7290-604D79269147}"/>
              </a:ext>
            </a:extLst>
          </p:cNvPr>
          <p:cNvSpPr txBox="1"/>
          <p:nvPr/>
        </p:nvSpPr>
        <p:spPr>
          <a:xfrm>
            <a:off x="7811573" y="3098340"/>
            <a:ext cx="1077382" cy="400110"/>
          </a:xfrm>
          <a:prstGeom prst="rect">
            <a:avLst/>
          </a:prstGeom>
          <a:noFill/>
        </p:spPr>
        <p:txBody>
          <a:bodyPr wrap="square" rtlCol="0">
            <a:spAutoFit/>
          </a:bodyPr>
          <a:lstStyle/>
          <a:p>
            <a:pPr lvl="0">
              <a:defRPr/>
            </a:pPr>
            <a:r>
              <a:rPr lang="en-GB" sz="2000" dirty="0">
                <a:solidFill>
                  <a:srgbClr val="002060"/>
                </a:solidFill>
                <a:latin typeface="Century Gothic" panose="020B0502020202020204" pitchFamily="34" charset="0"/>
              </a:rPr>
              <a:t>D</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kt</a:t>
            </a:r>
            <a:r>
              <a:rPr lang="en-GB" sz="2000" b="1" dirty="0" err="1">
                <a:solidFill>
                  <a:srgbClr val="002060"/>
                </a:solidFill>
                <a:latin typeface="Century Gothic" panose="020B0502020202020204" pitchFamily="34" charset="0"/>
              </a:rPr>
              <a:t>o</a:t>
            </a:r>
            <a:r>
              <a:rPr lang="en-GB" sz="2000" dirty="0" err="1">
                <a:solidFill>
                  <a:srgbClr val="002060"/>
                </a:solidFill>
                <a:latin typeface="Century Gothic" panose="020B0502020202020204" pitchFamily="34" charset="0"/>
              </a:rPr>
              <a:t>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3" name="Picture 62" descr="A roll of paper on a black background&#10;&#10;Description automatically generated">
            <a:extLst>
              <a:ext uri="{FF2B5EF4-FFF2-40B4-BE49-F238E27FC236}">
                <a16:creationId xmlns:a16="http://schemas.microsoft.com/office/drawing/2014/main" id="{CCA8E66C-106B-BB09-2A3F-539E95230313}"/>
              </a:ext>
            </a:extLst>
          </p:cNvPr>
          <p:cNvPicPr>
            <a:picLocks noChangeAspect="1"/>
          </p:cNvPicPr>
          <p:nvPr/>
        </p:nvPicPr>
        <p:blipFill>
          <a:blip r:embed="rId38"/>
          <a:stretch>
            <a:fillRect/>
          </a:stretch>
        </p:blipFill>
        <p:spPr>
          <a:xfrm>
            <a:off x="9288681" y="2726425"/>
            <a:ext cx="709462" cy="444522"/>
          </a:xfrm>
          <a:prstGeom prst="rect">
            <a:avLst/>
          </a:prstGeom>
        </p:spPr>
      </p:pic>
      <p:pic>
        <p:nvPicPr>
          <p:cNvPr id="70" name="Picture 69" descr="A sandwich with meat and vegetables&#10;&#10;Description automatically generated">
            <a:extLst>
              <a:ext uri="{FF2B5EF4-FFF2-40B4-BE49-F238E27FC236}">
                <a16:creationId xmlns:a16="http://schemas.microsoft.com/office/drawing/2014/main" id="{2CFC549D-64D3-1EA5-D7A5-F5B5B6B6418C}"/>
              </a:ext>
            </a:extLst>
          </p:cNvPr>
          <p:cNvPicPr>
            <a:picLocks noChangeAspect="1"/>
          </p:cNvPicPr>
          <p:nvPr/>
        </p:nvPicPr>
        <p:blipFill>
          <a:blip r:embed="rId39"/>
          <a:stretch>
            <a:fillRect/>
          </a:stretch>
        </p:blipFill>
        <p:spPr>
          <a:xfrm>
            <a:off x="10783963" y="2689416"/>
            <a:ext cx="577573" cy="513950"/>
          </a:xfrm>
          <a:prstGeom prst="rect">
            <a:avLst/>
          </a:prstGeom>
        </p:spPr>
      </p:pic>
      <p:pic>
        <p:nvPicPr>
          <p:cNvPr id="73" name="Picture 72" descr="A calendar with a blue and orange grid&#10;&#10;Description automatically generated">
            <a:extLst>
              <a:ext uri="{FF2B5EF4-FFF2-40B4-BE49-F238E27FC236}">
                <a16:creationId xmlns:a16="http://schemas.microsoft.com/office/drawing/2014/main" id="{4F86CD0C-FC94-3569-F93B-C68AB667BCB4}"/>
              </a:ext>
            </a:extLst>
          </p:cNvPr>
          <p:cNvPicPr>
            <a:picLocks noChangeAspect="1"/>
          </p:cNvPicPr>
          <p:nvPr/>
        </p:nvPicPr>
        <p:blipFill>
          <a:blip r:embed="rId40"/>
          <a:stretch>
            <a:fillRect/>
          </a:stretch>
        </p:blipFill>
        <p:spPr>
          <a:xfrm>
            <a:off x="6588777" y="3675396"/>
            <a:ext cx="640994" cy="468226"/>
          </a:xfrm>
          <a:prstGeom prst="rect">
            <a:avLst/>
          </a:prstGeom>
        </p:spPr>
      </p:pic>
      <p:pic>
        <p:nvPicPr>
          <p:cNvPr id="75" name="Picture 74" descr="A white figure on a road with arrows pointing to the sides&#10;&#10;Description automatically generated">
            <a:extLst>
              <a:ext uri="{FF2B5EF4-FFF2-40B4-BE49-F238E27FC236}">
                <a16:creationId xmlns:a16="http://schemas.microsoft.com/office/drawing/2014/main" id="{A6B93C76-2507-9B60-55A0-3715539744EC}"/>
              </a:ext>
            </a:extLst>
          </p:cNvPr>
          <p:cNvPicPr>
            <a:picLocks noChangeAspect="1"/>
          </p:cNvPicPr>
          <p:nvPr/>
        </p:nvPicPr>
        <p:blipFill>
          <a:blip r:embed="rId41"/>
          <a:stretch>
            <a:fillRect/>
          </a:stretch>
        </p:blipFill>
        <p:spPr>
          <a:xfrm>
            <a:off x="9383867" y="3610841"/>
            <a:ext cx="652027" cy="576636"/>
          </a:xfrm>
          <a:prstGeom prst="rect">
            <a:avLst/>
          </a:prstGeom>
        </p:spPr>
      </p:pic>
      <p:pic>
        <p:nvPicPr>
          <p:cNvPr id="86" name="Picture 85" descr="A blue circular arrows in a circle&#10;&#10;Description automatically generated">
            <a:extLst>
              <a:ext uri="{FF2B5EF4-FFF2-40B4-BE49-F238E27FC236}">
                <a16:creationId xmlns:a16="http://schemas.microsoft.com/office/drawing/2014/main" id="{90493D35-0BD2-7651-D0FC-59FB611A2C3E}"/>
              </a:ext>
            </a:extLst>
          </p:cNvPr>
          <p:cNvPicPr>
            <a:picLocks noChangeAspect="1"/>
          </p:cNvPicPr>
          <p:nvPr/>
        </p:nvPicPr>
        <p:blipFill>
          <a:blip r:embed="rId42"/>
          <a:stretch>
            <a:fillRect/>
          </a:stretch>
        </p:blipFill>
        <p:spPr>
          <a:xfrm>
            <a:off x="6567002" y="4689210"/>
            <a:ext cx="568023" cy="566248"/>
          </a:xfrm>
          <a:prstGeom prst="rect">
            <a:avLst/>
          </a:prstGeom>
        </p:spPr>
      </p:pic>
      <p:pic>
        <p:nvPicPr>
          <p:cNvPr id="88" name="Picture 87" descr="A stack of gold coins&#10;&#10;Description automatically generated">
            <a:extLst>
              <a:ext uri="{FF2B5EF4-FFF2-40B4-BE49-F238E27FC236}">
                <a16:creationId xmlns:a16="http://schemas.microsoft.com/office/drawing/2014/main" id="{BDB0CC35-CB1F-CB45-EB55-40A519515756}"/>
              </a:ext>
            </a:extLst>
          </p:cNvPr>
          <p:cNvPicPr>
            <a:picLocks noChangeAspect="1"/>
          </p:cNvPicPr>
          <p:nvPr/>
        </p:nvPicPr>
        <p:blipFill>
          <a:blip r:embed="rId43"/>
          <a:stretch>
            <a:fillRect/>
          </a:stretch>
        </p:blipFill>
        <p:spPr>
          <a:xfrm>
            <a:off x="7962398" y="3671688"/>
            <a:ext cx="490293" cy="413302"/>
          </a:xfrm>
          <a:prstGeom prst="rect">
            <a:avLst/>
          </a:prstGeom>
        </p:spPr>
      </p:pic>
      <p:pic>
        <p:nvPicPr>
          <p:cNvPr id="93" name="Picture 92" descr="A red and white sign with black text&#10;&#10;Description automatically generated">
            <a:extLst>
              <a:ext uri="{FF2B5EF4-FFF2-40B4-BE49-F238E27FC236}">
                <a16:creationId xmlns:a16="http://schemas.microsoft.com/office/drawing/2014/main" id="{B0D09339-74A4-6AD0-4FDC-00A549FD7147}"/>
              </a:ext>
            </a:extLst>
          </p:cNvPr>
          <p:cNvPicPr>
            <a:picLocks noChangeAspect="1"/>
          </p:cNvPicPr>
          <p:nvPr/>
        </p:nvPicPr>
        <p:blipFill>
          <a:blip r:embed="rId44"/>
          <a:stretch>
            <a:fillRect/>
          </a:stretch>
        </p:blipFill>
        <p:spPr>
          <a:xfrm>
            <a:off x="8121161" y="4624865"/>
            <a:ext cx="510524" cy="510524"/>
          </a:xfrm>
          <a:prstGeom prst="rect">
            <a:avLst/>
          </a:prstGeom>
        </p:spPr>
      </p:pic>
      <p:pic>
        <p:nvPicPr>
          <p:cNvPr id="95" name="Picture 94" descr="A computer with a monitor and keyboard&#10;&#10;Description automatically generated">
            <a:extLst>
              <a:ext uri="{FF2B5EF4-FFF2-40B4-BE49-F238E27FC236}">
                <a16:creationId xmlns:a16="http://schemas.microsoft.com/office/drawing/2014/main" id="{BE099D17-BB08-A465-DD8C-6C93E931455D}"/>
              </a:ext>
            </a:extLst>
          </p:cNvPr>
          <p:cNvPicPr>
            <a:picLocks noChangeAspect="1"/>
          </p:cNvPicPr>
          <p:nvPr/>
        </p:nvPicPr>
        <p:blipFill>
          <a:blip r:embed="rId45"/>
          <a:stretch>
            <a:fillRect/>
          </a:stretch>
        </p:blipFill>
        <p:spPr>
          <a:xfrm>
            <a:off x="9409573" y="4612286"/>
            <a:ext cx="618626" cy="505533"/>
          </a:xfrm>
          <a:prstGeom prst="rect">
            <a:avLst/>
          </a:prstGeom>
        </p:spPr>
      </p:pic>
      <p:pic>
        <p:nvPicPr>
          <p:cNvPr id="102" name="Picture 101" descr="A cartoon of a police officer&#10;&#10;Description automatically generated">
            <a:extLst>
              <a:ext uri="{FF2B5EF4-FFF2-40B4-BE49-F238E27FC236}">
                <a16:creationId xmlns:a16="http://schemas.microsoft.com/office/drawing/2014/main" id="{A736246B-8D50-68B7-0A9D-0A9FCEF6A161}"/>
              </a:ext>
            </a:extLst>
          </p:cNvPr>
          <p:cNvPicPr>
            <a:picLocks noChangeAspect="1"/>
          </p:cNvPicPr>
          <p:nvPr/>
        </p:nvPicPr>
        <p:blipFill>
          <a:blip r:embed="rId46"/>
          <a:stretch>
            <a:fillRect/>
          </a:stretch>
        </p:blipFill>
        <p:spPr>
          <a:xfrm>
            <a:off x="8155757" y="5571407"/>
            <a:ext cx="502533" cy="556920"/>
          </a:xfrm>
          <a:prstGeom prst="rect">
            <a:avLst/>
          </a:prstGeom>
        </p:spPr>
      </p:pic>
      <p:pic>
        <p:nvPicPr>
          <p:cNvPr id="104" name="Picture 103" descr="A cartoon of a person&#10;&#10;Description automatically generated">
            <a:extLst>
              <a:ext uri="{FF2B5EF4-FFF2-40B4-BE49-F238E27FC236}">
                <a16:creationId xmlns:a16="http://schemas.microsoft.com/office/drawing/2014/main" id="{F2EE77D6-971B-FE4E-CD9F-671F4B266EA9}"/>
              </a:ext>
            </a:extLst>
          </p:cNvPr>
          <p:cNvPicPr>
            <a:picLocks noChangeAspect="1"/>
          </p:cNvPicPr>
          <p:nvPr/>
        </p:nvPicPr>
        <p:blipFill>
          <a:blip r:embed="rId47"/>
          <a:stretch>
            <a:fillRect/>
          </a:stretch>
        </p:blipFill>
        <p:spPr>
          <a:xfrm>
            <a:off x="10743667" y="5606684"/>
            <a:ext cx="384933" cy="546647"/>
          </a:xfrm>
          <a:prstGeom prst="rect">
            <a:avLst/>
          </a:prstGeom>
        </p:spPr>
      </p:pic>
      <p:pic>
        <p:nvPicPr>
          <p:cNvPr id="55" name="Picture 8" descr="Checkered Flag, Finish Line, Grand Prix">
            <a:extLst>
              <a:ext uri="{FF2B5EF4-FFF2-40B4-BE49-F238E27FC236}">
                <a16:creationId xmlns:a16="http://schemas.microsoft.com/office/drawing/2014/main" id="{90C7E6A4-542E-495F-8390-34C0A482F898}"/>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5771787" y="2377051"/>
            <a:ext cx="758238" cy="673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repl">
                                        <p:cTn id="11" dur="500"/>
                                        <p:tgtEl>
                                          <p:spTgt spid="52"/>
                                        </p:tgtEl>
                                        <p:attrNameLst>
                                          <p:attrName>ppt_y</p:attrName>
                                        </p:attrNameLst>
                                      </p:cBhvr>
                                      <p:tavLst>
                                        <p:tav tm="0">
                                          <p:val>
                                            <p:strVal val="#ppt_y+1"/>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repl">
                                        <p:cTn id="18" dur="500"/>
                                        <p:tgtEl>
                                          <p:spTgt spid="46"/>
                                        </p:tgtEl>
                                        <p:attrNameLst>
                                          <p:attrName>ppt_y</p:attrName>
                                        </p:attrNameLst>
                                      </p:cBhvr>
                                      <p:tavLst>
                                        <p:tav tm="0">
                                          <p:val>
                                            <p:strVal val="#ppt_y+1"/>
                                          </p:val>
                                        </p:tav>
                                        <p:tav tm="100000">
                                          <p:val>
                                            <p:strVal val="#ppt_y"/>
                                          </p:val>
                                        </p:tav>
                                      </p:tavLst>
                                    </p:anim>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repl">
                                        <p:cTn id="25" dur="500"/>
                                        <p:tgtEl>
                                          <p:spTgt spid="49"/>
                                        </p:tgtEl>
                                        <p:attrNameLst>
                                          <p:attrName>ppt_y</p:attrName>
                                        </p:attrNameLst>
                                      </p:cBhvr>
                                      <p:tavLst>
                                        <p:tav tm="0">
                                          <p:val>
                                            <p:strVal val="#ppt_y+1"/>
                                          </p:val>
                                        </p:tav>
                                        <p:tav tm="100000">
                                          <p:val>
                                            <p:strVal val="#ppt_y"/>
                                          </p:val>
                                        </p:tav>
                                      </p:tavLst>
                                    </p:anim>
                                  </p:childTnLst>
                                </p:cTn>
                              </p:par>
                              <p:par>
                                <p:cTn id="26" presetID="1" presetClass="exit"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repl">
                                        <p:cTn id="32" dur="500"/>
                                        <p:tgtEl>
                                          <p:spTgt spid="47"/>
                                        </p:tgtEl>
                                        <p:attrNameLst>
                                          <p:attrName>ppt_y</p:attrName>
                                        </p:attrNameLst>
                                      </p:cBhvr>
                                      <p:tavLst>
                                        <p:tav tm="0">
                                          <p:val>
                                            <p:strVal val="#ppt_y+1"/>
                                          </p:val>
                                        </p:tav>
                                        <p:tav tm="100000">
                                          <p:val>
                                            <p:strVal val="#ppt_y"/>
                                          </p:val>
                                        </p:tav>
                                      </p:tavLst>
                                    </p:anim>
                                  </p:childTnLst>
                                </p:cTn>
                              </p:par>
                              <p:par>
                                <p:cTn id="33" presetID="1" presetClass="exit"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repl">
                                        <p:cTn id="39" dur="500"/>
                                        <p:tgtEl>
                                          <p:spTgt spid="48"/>
                                        </p:tgtEl>
                                        <p:attrNameLst>
                                          <p:attrName>ppt_y</p:attrName>
                                        </p:attrNameLst>
                                      </p:cBhvr>
                                      <p:tavLst>
                                        <p:tav tm="0">
                                          <p:val>
                                            <p:strVal val="#ppt_y+1"/>
                                          </p:val>
                                        </p:tav>
                                        <p:tav tm="100000">
                                          <p:val>
                                            <p:strVal val="#ppt_y"/>
                                          </p:val>
                                        </p:tav>
                                      </p:tavLst>
                                    </p:anim>
                                  </p:childTnLst>
                                </p:cTn>
                              </p:par>
                              <p:par>
                                <p:cTn id="40" presetID="1" presetClass="exit"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repl">
                                        <p:cTn id="44" dur="500"/>
                                        <p:tgtEl>
                                          <p:spTgt spid="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repl">
                                        <p:cTn id="51" dur="500"/>
                                        <p:tgtEl>
                                          <p:spTgt spid="14"/>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repl">
                                        <p:cTn id="54" dur="500"/>
                                        <p:tgtEl>
                                          <p:spTgt spid="17"/>
                                        </p:tgtEl>
                                        <p:attrNameLst>
                                          <p:attrName>ppt_y</p:attrName>
                                        </p:attrNameLst>
                                      </p:cBhvr>
                                      <p:tavLst>
                                        <p:tav tm="0">
                                          <p:val>
                                            <p:strVal val="#ppt_y+1"/>
                                          </p:val>
                                        </p:tav>
                                        <p:tav tm="100000">
                                          <p:val>
                                            <p:strVal val="#ppt_y"/>
                                          </p:val>
                                        </p:tav>
                                      </p:tavLst>
                                    </p:anim>
                                  </p:childTnLst>
                                </p:cTn>
                              </p:par>
                              <p:par>
                                <p:cTn id="55" presetID="1" presetClass="exit"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7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7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02"/>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 grpId="0" animBg="1"/>
      <p:bldP spid="69" grpId="0"/>
      <p:bldP spid="92" grpId="0"/>
      <p:bldP spid="101" grpId="0"/>
      <p:bldP spid="157" grpId="0"/>
      <p:bldP spid="13" grpId="0"/>
      <p:bldP spid="4" grpId="0" animBg="1"/>
      <p:bldP spid="9" grpId="0" animBg="1"/>
      <p:bldP spid="10" grpId="0" animBg="1"/>
      <p:bldP spid="12" grpId="0" animBg="1"/>
      <p:bldP spid="16" grpId="0" animBg="1"/>
      <p:bldP spid="18" grpId="0" animBg="1"/>
      <p:bldP spid="19" grpId="0" animBg="1"/>
      <p:bldP spid="20" grpId="0" animBg="1"/>
      <p:bldP spid="21" grpId="0"/>
      <p:bldP spid="26" grpId="0"/>
      <p:bldP spid="33" grpId="0"/>
      <p:bldP spid="35" grpId="0"/>
      <p:bldP spid="40" grpId="0"/>
      <p:bldP spid="42" grpId="0"/>
      <p:bldP spid="43" grpId="0"/>
      <p:bldP spid="51" grpId="0"/>
      <p:bldP spid="58" grpId="0"/>
      <p:bldP spid="61" grpId="0"/>
      <p:bldP spid="65" grpId="0"/>
      <p:bldP spid="68" grpId="0"/>
      <p:bldP spid="2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10" name="Rounded Rectangle 11">
            <a:extLst>
              <a:ext uri="{FF2B5EF4-FFF2-40B4-BE49-F238E27FC236}">
                <a16:creationId xmlns:a16="http://schemas.microsoft.com/office/drawing/2014/main" id="{4CEC8881-C284-46C0-9F89-37AC0D57E6D8}"/>
              </a:ext>
            </a:extLst>
          </p:cNvPr>
          <p:cNvSpPr/>
          <p:nvPr/>
        </p:nvSpPr>
        <p:spPr>
          <a:xfrm>
            <a:off x="383856"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M______</a:t>
            </a:r>
          </a:p>
        </p:txBody>
      </p:sp>
      <p:sp>
        <p:nvSpPr>
          <p:cNvPr id="11" name="Rounded Rectangle 11">
            <a:extLst>
              <a:ext uri="{FF2B5EF4-FFF2-40B4-BE49-F238E27FC236}">
                <a16:creationId xmlns:a16="http://schemas.microsoft.com/office/drawing/2014/main" id="{B906ABB4-6A24-4AB4-B386-BFCE383C4394}"/>
              </a:ext>
            </a:extLst>
          </p:cNvPr>
          <p:cNvSpPr/>
          <p:nvPr/>
        </p:nvSpPr>
        <p:spPr>
          <a:xfrm>
            <a:off x="383856"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 m____</a:t>
            </a:r>
          </a:p>
        </p:txBody>
      </p:sp>
      <p:sp>
        <p:nvSpPr>
          <p:cNvPr id="14" name="Rounded Rectangle 11">
            <a:extLst>
              <a:ext uri="{FF2B5EF4-FFF2-40B4-BE49-F238E27FC236}">
                <a16:creationId xmlns:a16="http://schemas.microsoft.com/office/drawing/2014/main" id="{914EB485-343D-40CF-96A7-542E80457728}"/>
              </a:ext>
            </a:extLst>
          </p:cNvPr>
          <p:cNvSpPr/>
          <p:nvPr/>
        </p:nvSpPr>
        <p:spPr>
          <a:xfrm>
            <a:off x="383855" y="4717667"/>
            <a:ext cx="3306055"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F_________</a:t>
            </a:r>
          </a:p>
        </p:txBody>
      </p:sp>
      <p:sp>
        <p:nvSpPr>
          <p:cNvPr id="15" name="Rounded Rectangle 11">
            <a:extLst>
              <a:ext uri="{FF2B5EF4-FFF2-40B4-BE49-F238E27FC236}">
                <a16:creationId xmlns:a16="http://schemas.microsoft.com/office/drawing/2014/main" id="{780C3128-52E0-4292-9E24-C363643A25FD}"/>
              </a:ext>
            </a:extLst>
          </p:cNvPr>
          <p:cNvSpPr/>
          <p:nvPr/>
        </p:nvSpPr>
        <p:spPr>
          <a:xfrm>
            <a:off x="383856" y="5571894"/>
            <a:ext cx="3321520" cy="86891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e_/s__/e_ m_____</a:t>
            </a:r>
          </a:p>
        </p:txBody>
      </p:sp>
      <p:sp>
        <p:nvSpPr>
          <p:cNvPr id="17" name="Rounded Rectangle 11">
            <a:extLst>
              <a:ext uri="{FF2B5EF4-FFF2-40B4-BE49-F238E27FC236}">
                <a16:creationId xmlns:a16="http://schemas.microsoft.com/office/drawing/2014/main" id="{B8C120CD-55A2-4B8F-9F67-9CF48D0288CE}"/>
              </a:ext>
            </a:extLst>
          </p:cNvPr>
          <p:cNvSpPr/>
          <p:nvPr/>
        </p:nvSpPr>
        <p:spPr>
          <a:xfrm>
            <a:off x="4597180"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S_______</a:t>
            </a:r>
          </a:p>
        </p:txBody>
      </p:sp>
      <p:sp>
        <p:nvSpPr>
          <p:cNvPr id="18" name="Rounded Rectangle 11">
            <a:extLst>
              <a:ext uri="{FF2B5EF4-FFF2-40B4-BE49-F238E27FC236}">
                <a16:creationId xmlns:a16="http://schemas.microsoft.com/office/drawing/2014/main" id="{C87E33A4-9D42-49B5-B785-C9640111F0D1}"/>
              </a:ext>
            </a:extLst>
          </p:cNvPr>
          <p:cNvSpPr/>
          <p:nvPr/>
        </p:nvSpPr>
        <p:spPr>
          <a:xfrm>
            <a:off x="4597180"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F____</a:t>
            </a:r>
          </a:p>
        </p:txBody>
      </p:sp>
      <p:sp>
        <p:nvSpPr>
          <p:cNvPr id="19" name="Rounded Rectangle 11">
            <a:extLst>
              <a:ext uri="{FF2B5EF4-FFF2-40B4-BE49-F238E27FC236}">
                <a16:creationId xmlns:a16="http://schemas.microsoft.com/office/drawing/2014/main" id="{34B41BBE-C493-4DE9-B9B3-77F80AD49992}"/>
              </a:ext>
            </a:extLst>
          </p:cNvPr>
          <p:cNvSpPr/>
          <p:nvPr/>
        </p:nvSpPr>
        <p:spPr>
          <a:xfrm>
            <a:off x="4597180"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M______</a:t>
            </a:r>
          </a:p>
        </p:txBody>
      </p:sp>
      <p:sp>
        <p:nvSpPr>
          <p:cNvPr id="20" name="Rounded Rectangle 11">
            <a:extLst>
              <a:ext uri="{FF2B5EF4-FFF2-40B4-BE49-F238E27FC236}">
                <a16:creationId xmlns:a16="http://schemas.microsoft.com/office/drawing/2014/main" id="{AF71D094-D8DC-4528-9415-DF70E528E276}"/>
              </a:ext>
            </a:extLst>
          </p:cNvPr>
          <p:cNvSpPr/>
          <p:nvPr/>
        </p:nvSpPr>
        <p:spPr>
          <a:xfrm>
            <a:off x="4597180"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L_____</a:t>
            </a:r>
          </a:p>
        </p:txBody>
      </p:sp>
      <p:sp>
        <p:nvSpPr>
          <p:cNvPr id="21" name="Rounded Rectangle 11">
            <a:extLst>
              <a:ext uri="{FF2B5EF4-FFF2-40B4-BE49-F238E27FC236}">
                <a16:creationId xmlns:a16="http://schemas.microsoft.com/office/drawing/2014/main" id="{50A0AEF4-97AF-48B1-95D8-15229A109BC0}"/>
              </a:ext>
            </a:extLst>
          </p:cNvPr>
          <p:cNvSpPr/>
          <p:nvPr/>
        </p:nvSpPr>
        <p:spPr>
          <a:xfrm>
            <a:off x="8740815" y="2801120"/>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m____</a:t>
            </a:r>
          </a:p>
        </p:txBody>
      </p:sp>
      <p:sp>
        <p:nvSpPr>
          <p:cNvPr id="22" name="Rounded Rectangle 11">
            <a:extLst>
              <a:ext uri="{FF2B5EF4-FFF2-40B4-BE49-F238E27FC236}">
                <a16:creationId xmlns:a16="http://schemas.microsoft.com/office/drawing/2014/main" id="{18742764-5852-469A-A64B-DB8D921DAA8D}"/>
              </a:ext>
            </a:extLst>
          </p:cNvPr>
          <p:cNvSpPr/>
          <p:nvPr/>
        </p:nvSpPr>
        <p:spPr>
          <a:xfrm>
            <a:off x="8811445" y="5464156"/>
            <a:ext cx="2934779" cy="943838"/>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800" b="1" kern="0" spc="300" dirty="0">
                <a:solidFill>
                  <a:srgbClr val="4472C4">
                    <a:lumMod val="50000"/>
                  </a:srgbClr>
                </a:solidFill>
                <a:latin typeface="Century Gothic" panose="020F0302020204030204"/>
              </a:rPr>
              <a:t>e_/s__/e_</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 </a:t>
            </a:r>
            <a:r>
              <a:rPr lang="en-GB" sz="2800" b="1" kern="0" spc="300" dirty="0">
                <a:solidFill>
                  <a:srgbClr val="4472C4">
                    <a:lumMod val="50000"/>
                  </a:srgbClr>
                </a:solidFill>
                <a:latin typeface="Century Gothic" panose="020F0302020204030204"/>
              </a:rPr>
              <a:t>m</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3" name="Rounded Rectangle 11">
            <a:extLst>
              <a:ext uri="{FF2B5EF4-FFF2-40B4-BE49-F238E27FC236}">
                <a16:creationId xmlns:a16="http://schemas.microsoft.com/office/drawing/2014/main" id="{D5337122-C4E1-4561-A3BD-35DA19EAE4F5}"/>
              </a:ext>
            </a:extLst>
          </p:cNvPr>
          <p:cNvSpPr/>
          <p:nvPr/>
        </p:nvSpPr>
        <p:spPr>
          <a:xfrm>
            <a:off x="8740815" y="3797542"/>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H_____</a:t>
            </a:r>
          </a:p>
        </p:txBody>
      </p:sp>
      <p:sp>
        <p:nvSpPr>
          <p:cNvPr id="24" name="Rounded Rectangle 11">
            <a:extLst>
              <a:ext uri="{FF2B5EF4-FFF2-40B4-BE49-F238E27FC236}">
                <a16:creationId xmlns:a16="http://schemas.microsoft.com/office/drawing/2014/main" id="{BDC1ABE7-00BA-400A-868D-5E0643B8ACC6}"/>
              </a:ext>
            </a:extLst>
          </p:cNvPr>
          <p:cNvSpPr/>
          <p:nvPr/>
        </p:nvSpPr>
        <p:spPr>
          <a:xfrm>
            <a:off x="8765872" y="465277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i__ m__</a:t>
            </a:r>
          </a:p>
        </p:txBody>
      </p:sp>
      <p:sp>
        <p:nvSpPr>
          <p:cNvPr id="25" name="Rounded Rectangle 11">
            <a:extLst>
              <a:ext uri="{FF2B5EF4-FFF2-40B4-BE49-F238E27FC236}">
                <a16:creationId xmlns:a16="http://schemas.microsoft.com/office/drawing/2014/main" id="{6FE07DA7-40D9-44B2-84FF-0EB9E5E7F9EC}"/>
              </a:ext>
            </a:extLst>
          </p:cNvPr>
          <p:cNvSpPr/>
          <p:nvPr/>
        </p:nvSpPr>
        <p:spPr>
          <a:xfrm>
            <a:off x="390863" y="375608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all-out: Down Arrow 4">
            <a:extLst>
              <a:ext uri="{FF2B5EF4-FFF2-40B4-BE49-F238E27FC236}">
                <a16:creationId xmlns:a16="http://schemas.microsoft.com/office/drawing/2014/main" id="{20A364D8-EE57-4795-9E12-241B62DD40C9}"/>
              </a:ext>
            </a:extLst>
          </p:cNvPr>
          <p:cNvSpPr/>
          <p:nvPr/>
        </p:nvSpPr>
        <p:spPr>
          <a:xfrm>
            <a:off x="3539096" y="950743"/>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you like</a:t>
            </a:r>
          </a:p>
        </p:txBody>
      </p:sp>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75511" y="-69980"/>
            <a:ext cx="914400" cy="914400"/>
          </a:xfrm>
          <a:prstGeom prst="rect">
            <a:avLst/>
          </a:prstGeom>
        </p:spPr>
      </p:pic>
      <p:sp>
        <p:nvSpPr>
          <p:cNvPr id="27" name="Speech Bubble: Rectangle with Corners Rounded 26">
            <a:hlinkClick r:id="" action="ppaction://noaction">
              <a:snd r:embed="rId18" name="T1_W3F_5.1.wav"/>
            </a:hlinkClick>
            <a:extLst>
              <a:ext uri="{FF2B5EF4-FFF2-40B4-BE49-F238E27FC236}">
                <a16:creationId xmlns:a16="http://schemas.microsoft.com/office/drawing/2014/main" id="{C4AFC3E8-B74C-41DB-B292-BF71C497FB9D}"/>
              </a:ext>
            </a:extLst>
          </p:cNvPr>
          <p:cNvSpPr/>
          <p:nvPr/>
        </p:nvSpPr>
        <p:spPr>
          <a:xfrm>
            <a:off x="3709332" y="92647"/>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hlinkClick r:id="" action="ppaction://noaction">
              <a:snd r:embed="rId18" name="T1_W3F_5.1.wav"/>
            </a:hlinkClick>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 </a:t>
            </a:r>
            <a:endParaRPr lang="en-GB" dirty="0"/>
          </a:p>
        </p:txBody>
      </p:sp>
      <p:sp>
        <p:nvSpPr>
          <p:cNvPr id="28" name="Call-out: Down Arrow 27">
            <a:extLst>
              <a:ext uri="{FF2B5EF4-FFF2-40B4-BE49-F238E27FC236}">
                <a16:creationId xmlns:a16="http://schemas.microsoft.com/office/drawing/2014/main" id="{8DBE1D1B-44D7-499E-BC2A-40A5E541E530}"/>
              </a:ext>
            </a:extLst>
          </p:cNvPr>
          <p:cNvSpPr/>
          <p:nvPr/>
        </p:nvSpPr>
        <p:spPr>
          <a:xfrm>
            <a:off x="3539096" y="925622"/>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he/she/it likes</a:t>
            </a:r>
          </a:p>
        </p:txBody>
      </p:sp>
      <p:sp>
        <p:nvSpPr>
          <p:cNvPr id="29" name="Rounded Rectangle 11">
            <a:extLst>
              <a:ext uri="{FF2B5EF4-FFF2-40B4-BE49-F238E27FC236}">
                <a16:creationId xmlns:a16="http://schemas.microsoft.com/office/drawing/2014/main" id="{852823E7-053D-4AF5-9914-A96CB369D4A9}"/>
              </a:ext>
            </a:extLst>
          </p:cNvPr>
          <p:cNvSpPr/>
          <p:nvPr/>
        </p:nvSpPr>
        <p:spPr>
          <a:xfrm>
            <a:off x="8790800" y="5481185"/>
            <a:ext cx="3005408" cy="896042"/>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spc="300" dirty="0">
                <a:solidFill>
                  <a:srgbClr val="4472C4">
                    <a:lumMod val="50000"/>
                  </a:srgbClr>
                </a:solidFill>
                <a:latin typeface="Century Gothic" panose="020F0302020204030204"/>
              </a:rPr>
              <a:t>er/</a:t>
            </a:r>
            <a:r>
              <a:rPr lang="en-US" sz="2800" b="1" kern="0" spc="300" dirty="0" err="1">
                <a:solidFill>
                  <a:srgbClr val="4472C4">
                    <a:lumMod val="50000"/>
                  </a:srgbClr>
                </a:solidFill>
                <a:latin typeface="Century Gothic" panose="020F0302020204030204"/>
              </a:rPr>
              <a:t>sie</a:t>
            </a:r>
            <a:r>
              <a:rPr lang="en-US" sz="2800" b="1" kern="0" spc="300" dirty="0">
                <a:solidFill>
                  <a:srgbClr val="4472C4">
                    <a:lumMod val="50000"/>
                  </a:srgbClr>
                </a:solidFill>
                <a:latin typeface="Century Gothic" panose="020F0302020204030204"/>
              </a:rPr>
              <a:t>/es mag</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all-out: Down Arrow 29">
            <a:extLst>
              <a:ext uri="{FF2B5EF4-FFF2-40B4-BE49-F238E27FC236}">
                <a16:creationId xmlns:a16="http://schemas.microsoft.com/office/drawing/2014/main" id="{0A88A11A-52C5-40FE-9BD8-B8952C1C1849}"/>
              </a:ext>
            </a:extLst>
          </p:cNvPr>
          <p:cNvSpPr/>
          <p:nvPr/>
        </p:nvSpPr>
        <p:spPr>
          <a:xfrm>
            <a:off x="3539095" y="93021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sportsperson</a:t>
            </a:r>
          </a:p>
        </p:txBody>
      </p:sp>
      <p:sp>
        <p:nvSpPr>
          <p:cNvPr id="31" name="Rounded Rectangle 11">
            <a:extLst>
              <a:ext uri="{FF2B5EF4-FFF2-40B4-BE49-F238E27FC236}">
                <a16:creationId xmlns:a16="http://schemas.microsoft.com/office/drawing/2014/main" id="{7EA19B41-1123-4441-A3EA-9FED8EF4EA92}"/>
              </a:ext>
            </a:extLst>
          </p:cNvPr>
          <p:cNvSpPr/>
          <p:nvPr/>
        </p:nvSpPr>
        <p:spPr>
          <a:xfrm>
            <a:off x="4593016" y="2819918"/>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800" b="1" i="0" u="none" strike="noStrike" kern="0" cap="none" spc="30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0" cap="none" spc="300" normalizeH="0" noProof="0" dirty="0" err="1">
                <a:ln>
                  <a:noFill/>
                </a:ln>
                <a:solidFill>
                  <a:srgbClr val="4472C4">
                    <a:lumMod val="50000"/>
                  </a:srgbClr>
                </a:solidFill>
                <a:effectLst/>
                <a:uLnTx/>
                <a:uFillTx/>
                <a:latin typeface="Century Gothic" panose="020F0302020204030204"/>
                <a:ea typeface="+mn-ea"/>
                <a:cs typeface="+mn-cs"/>
              </a:rPr>
              <a:t>Sportler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all-out: Down Arrow 31">
            <a:extLst>
              <a:ext uri="{FF2B5EF4-FFF2-40B4-BE49-F238E27FC236}">
                <a16:creationId xmlns:a16="http://schemas.microsoft.com/office/drawing/2014/main" id="{EA421DFF-3E0D-4E68-861B-521D651421B5}"/>
              </a:ext>
            </a:extLst>
          </p:cNvPr>
          <p:cNvSpPr/>
          <p:nvPr/>
        </p:nvSpPr>
        <p:spPr>
          <a:xfrm>
            <a:off x="3525189" y="909651"/>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musicians</a:t>
            </a:r>
          </a:p>
        </p:txBody>
      </p:sp>
      <p:sp>
        <p:nvSpPr>
          <p:cNvPr id="33" name="Rounded Rectangle 11">
            <a:extLst>
              <a:ext uri="{FF2B5EF4-FFF2-40B4-BE49-F238E27FC236}">
                <a16:creationId xmlns:a16="http://schemas.microsoft.com/office/drawing/2014/main" id="{4E88ED02-9AE4-46AD-8FA1-1E48DCC881B8}"/>
              </a:ext>
            </a:extLst>
          </p:cNvPr>
          <p:cNvSpPr/>
          <p:nvPr/>
        </p:nvSpPr>
        <p:spPr>
          <a:xfrm>
            <a:off x="4593016" y="4725655"/>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Musiker</a:t>
            </a:r>
          </a:p>
        </p:txBody>
      </p:sp>
      <p:sp>
        <p:nvSpPr>
          <p:cNvPr id="34" name="Call-out: Down Arrow 33">
            <a:extLst>
              <a:ext uri="{FF2B5EF4-FFF2-40B4-BE49-F238E27FC236}">
                <a16:creationId xmlns:a16="http://schemas.microsoft.com/office/drawing/2014/main" id="{9A0A4202-F3D3-4258-BCE2-86C9831FDD7B}"/>
              </a:ext>
            </a:extLst>
          </p:cNvPr>
          <p:cNvSpPr/>
          <p:nvPr/>
        </p:nvSpPr>
        <p:spPr>
          <a:xfrm>
            <a:off x="3539094" y="94806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girls</a:t>
            </a:r>
          </a:p>
        </p:txBody>
      </p:sp>
      <p:sp>
        <p:nvSpPr>
          <p:cNvPr id="35" name="Rounded Rectangle 11">
            <a:extLst>
              <a:ext uri="{FF2B5EF4-FFF2-40B4-BE49-F238E27FC236}">
                <a16:creationId xmlns:a16="http://schemas.microsoft.com/office/drawing/2014/main" id="{39ECF1AC-E071-45A2-A0CA-CA2C1FECCF58}"/>
              </a:ext>
            </a:extLst>
          </p:cNvPr>
          <p:cNvSpPr/>
          <p:nvPr/>
        </p:nvSpPr>
        <p:spPr>
          <a:xfrm>
            <a:off x="205225" y="2794054"/>
            <a:ext cx="3306057" cy="603436"/>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Mädchen</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all-out: Down Arrow 35">
            <a:extLst>
              <a:ext uri="{FF2B5EF4-FFF2-40B4-BE49-F238E27FC236}">
                <a16:creationId xmlns:a16="http://schemas.microsoft.com/office/drawing/2014/main" id="{080CEF91-47BB-4108-9F6D-07E2368240EA}"/>
              </a:ext>
            </a:extLst>
          </p:cNvPr>
          <p:cNvSpPr/>
          <p:nvPr/>
        </p:nvSpPr>
        <p:spPr>
          <a:xfrm>
            <a:off x="3539094" y="941593"/>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to like, liking</a:t>
            </a:r>
          </a:p>
        </p:txBody>
      </p:sp>
      <p:sp>
        <p:nvSpPr>
          <p:cNvPr id="37" name="Rounded Rectangle 11">
            <a:extLst>
              <a:ext uri="{FF2B5EF4-FFF2-40B4-BE49-F238E27FC236}">
                <a16:creationId xmlns:a16="http://schemas.microsoft.com/office/drawing/2014/main" id="{B94AC815-077D-46C6-82E4-7433FAAF4B81}"/>
              </a:ext>
            </a:extLst>
          </p:cNvPr>
          <p:cNvSpPr/>
          <p:nvPr/>
        </p:nvSpPr>
        <p:spPr>
          <a:xfrm>
            <a:off x="8747822" y="2812240"/>
            <a:ext cx="2934779" cy="605154"/>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all-out: Down Arrow 37">
            <a:extLst>
              <a:ext uri="{FF2B5EF4-FFF2-40B4-BE49-F238E27FC236}">
                <a16:creationId xmlns:a16="http://schemas.microsoft.com/office/drawing/2014/main" id="{EB944BE3-9A31-4DA7-8254-F33712ECC5D3}"/>
              </a:ext>
            </a:extLst>
          </p:cNvPr>
          <p:cNvSpPr/>
          <p:nvPr/>
        </p:nvSpPr>
        <p:spPr>
          <a:xfrm>
            <a:off x="3511282" y="916126"/>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countries</a:t>
            </a:r>
          </a:p>
        </p:txBody>
      </p:sp>
      <p:sp>
        <p:nvSpPr>
          <p:cNvPr id="39" name="Rounded Rectangle 11">
            <a:extLst>
              <a:ext uri="{FF2B5EF4-FFF2-40B4-BE49-F238E27FC236}">
                <a16:creationId xmlns:a16="http://schemas.microsoft.com/office/drawing/2014/main" id="{84DED2CF-683A-42DB-9844-C6660CC38ACA}"/>
              </a:ext>
            </a:extLst>
          </p:cNvPr>
          <p:cNvSpPr/>
          <p:nvPr/>
        </p:nvSpPr>
        <p:spPr>
          <a:xfrm>
            <a:off x="4604187" y="5677552"/>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Länder</a:t>
            </a:r>
          </a:p>
        </p:txBody>
      </p:sp>
      <p:sp>
        <p:nvSpPr>
          <p:cNvPr id="40" name="Call-out: Down Arrow 39">
            <a:extLst>
              <a:ext uri="{FF2B5EF4-FFF2-40B4-BE49-F238E27FC236}">
                <a16:creationId xmlns:a16="http://schemas.microsoft.com/office/drawing/2014/main" id="{28C89464-E362-450F-AE20-2D4D7A81C184}"/>
              </a:ext>
            </a:extLst>
          </p:cNvPr>
          <p:cNvSpPr/>
          <p:nvPr/>
        </p:nvSpPr>
        <p:spPr>
          <a:xfrm>
            <a:off x="3539094" y="921497"/>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I like</a:t>
            </a:r>
          </a:p>
        </p:txBody>
      </p:sp>
      <p:sp>
        <p:nvSpPr>
          <p:cNvPr id="41" name="Rounded Rectangle 11">
            <a:extLst>
              <a:ext uri="{FF2B5EF4-FFF2-40B4-BE49-F238E27FC236}">
                <a16:creationId xmlns:a16="http://schemas.microsoft.com/office/drawing/2014/main" id="{CAE598B0-607B-419A-B716-8D06B41B2A36}"/>
              </a:ext>
            </a:extLst>
          </p:cNvPr>
          <p:cNvSpPr/>
          <p:nvPr/>
        </p:nvSpPr>
        <p:spPr>
          <a:xfrm>
            <a:off x="8781338" y="4673374"/>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ich mag</a:t>
            </a:r>
          </a:p>
        </p:txBody>
      </p:sp>
      <p:sp>
        <p:nvSpPr>
          <p:cNvPr id="42" name="Call-out: Down Arrow 41">
            <a:extLst>
              <a:ext uri="{FF2B5EF4-FFF2-40B4-BE49-F238E27FC236}">
                <a16:creationId xmlns:a16="http://schemas.microsoft.com/office/drawing/2014/main" id="{BBC63F0A-3B19-4CB0-B436-39C095A973F5}"/>
              </a:ext>
            </a:extLst>
          </p:cNvPr>
          <p:cNvSpPr/>
          <p:nvPr/>
        </p:nvSpPr>
        <p:spPr>
          <a:xfrm>
            <a:off x="3582830" y="921925"/>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houses</a:t>
            </a:r>
          </a:p>
        </p:txBody>
      </p:sp>
      <p:sp>
        <p:nvSpPr>
          <p:cNvPr id="43" name="Rounded Rectangle 11">
            <a:extLst>
              <a:ext uri="{FF2B5EF4-FFF2-40B4-BE49-F238E27FC236}">
                <a16:creationId xmlns:a16="http://schemas.microsoft.com/office/drawing/2014/main" id="{BA30E451-77BD-4E50-8CAB-428300CEB01C}"/>
              </a:ext>
            </a:extLst>
          </p:cNvPr>
          <p:cNvSpPr/>
          <p:nvPr/>
        </p:nvSpPr>
        <p:spPr>
          <a:xfrm>
            <a:off x="8747822" y="3771901"/>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800" b="1" i="0" u="none" strike="noStrike" kern="0" cap="none" spc="30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0" cap="none" spc="300" normalizeH="0" noProof="0" dirty="0" err="1">
                <a:ln>
                  <a:noFill/>
                </a:ln>
                <a:solidFill>
                  <a:srgbClr val="4472C4">
                    <a:lumMod val="50000"/>
                  </a:srgbClr>
                </a:solidFill>
                <a:effectLst/>
                <a:uLnTx/>
                <a:uFillTx/>
                <a:latin typeface="Century Gothic" panose="020F0302020204030204"/>
                <a:ea typeface="+mn-ea"/>
                <a:cs typeface="+mn-cs"/>
              </a:rPr>
              <a:t>Häuser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all-out: Down Arrow 43">
            <a:extLst>
              <a:ext uri="{FF2B5EF4-FFF2-40B4-BE49-F238E27FC236}">
                <a16:creationId xmlns:a16="http://schemas.microsoft.com/office/drawing/2014/main" id="{3820F9B0-CA8D-4308-A706-E1F9066C7861}"/>
              </a:ext>
            </a:extLst>
          </p:cNvPr>
          <p:cNvSpPr/>
          <p:nvPr/>
        </p:nvSpPr>
        <p:spPr>
          <a:xfrm>
            <a:off x="3596737" y="93694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he/she/it would like</a:t>
            </a:r>
          </a:p>
        </p:txBody>
      </p:sp>
      <p:sp>
        <p:nvSpPr>
          <p:cNvPr id="45" name="Rounded Rectangle 11">
            <a:extLst>
              <a:ext uri="{FF2B5EF4-FFF2-40B4-BE49-F238E27FC236}">
                <a16:creationId xmlns:a16="http://schemas.microsoft.com/office/drawing/2014/main" id="{7B5637A8-8DE1-4456-BE0E-B771E3842E23}"/>
              </a:ext>
            </a:extLst>
          </p:cNvPr>
          <p:cNvSpPr/>
          <p:nvPr/>
        </p:nvSpPr>
        <p:spPr>
          <a:xfrm>
            <a:off x="364475" y="5537065"/>
            <a:ext cx="3340901" cy="938572"/>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er/</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möchte</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1">
            <a:extLst>
              <a:ext uri="{FF2B5EF4-FFF2-40B4-BE49-F238E27FC236}">
                <a16:creationId xmlns:a16="http://schemas.microsoft.com/office/drawing/2014/main" id="{181138E4-FE9F-4D04-ACB9-3A73E1C2E34C}"/>
              </a:ext>
            </a:extLst>
          </p:cNvPr>
          <p:cNvSpPr/>
          <p:nvPr/>
        </p:nvSpPr>
        <p:spPr>
          <a:xfrm>
            <a:off x="4604187" y="3768508"/>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Feier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all-out: Down Arrow 47">
            <a:extLst>
              <a:ext uri="{FF2B5EF4-FFF2-40B4-BE49-F238E27FC236}">
                <a16:creationId xmlns:a16="http://schemas.microsoft.com/office/drawing/2014/main" id="{F7884EC3-ACCD-4451-A79E-8A11C8F50A2D}"/>
              </a:ext>
            </a:extLst>
          </p:cNvPr>
          <p:cNvSpPr/>
          <p:nvPr/>
        </p:nvSpPr>
        <p:spPr>
          <a:xfrm>
            <a:off x="3582830" y="926945"/>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celebration</a:t>
            </a:r>
          </a:p>
        </p:txBody>
      </p:sp>
      <p:sp>
        <p:nvSpPr>
          <p:cNvPr id="49" name="Call-out: Down Arrow 48">
            <a:extLst>
              <a:ext uri="{FF2B5EF4-FFF2-40B4-BE49-F238E27FC236}">
                <a16:creationId xmlns:a16="http://schemas.microsoft.com/office/drawing/2014/main" id="{E85A9518-93E4-4546-A173-A6ACADC54507}"/>
              </a:ext>
            </a:extLst>
          </p:cNvPr>
          <p:cNvSpPr/>
          <p:nvPr/>
        </p:nvSpPr>
        <p:spPr>
          <a:xfrm>
            <a:off x="3552999" y="949581"/>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bicycles</a:t>
            </a:r>
          </a:p>
        </p:txBody>
      </p:sp>
      <p:sp>
        <p:nvSpPr>
          <p:cNvPr id="50" name="Rounded Rectangle 11">
            <a:extLst>
              <a:ext uri="{FF2B5EF4-FFF2-40B4-BE49-F238E27FC236}">
                <a16:creationId xmlns:a16="http://schemas.microsoft.com/office/drawing/2014/main" id="{AABC70FC-71C3-4A08-ABB2-119638307211}"/>
              </a:ext>
            </a:extLst>
          </p:cNvPr>
          <p:cNvSpPr/>
          <p:nvPr/>
        </p:nvSpPr>
        <p:spPr>
          <a:xfrm>
            <a:off x="301063" y="4699457"/>
            <a:ext cx="3388847"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Fahrräder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Google Shape;167;p2">
            <a:extLst>
              <a:ext uri="{FF2B5EF4-FFF2-40B4-BE49-F238E27FC236}">
                <a16:creationId xmlns:a16="http://schemas.microsoft.com/office/drawing/2014/main" id="{A2360045-B5CD-294B-2FEA-1CEF7A4A27B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30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3F_5.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outVertical)">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4" name="T1_W3F_5.12.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subTnLst>
                                    <p:audio>
                                      <p:cMediaNode>
                                        <p:cTn display="0" masterRel="sameClick">
                                          <p:stCondLst>
                                            <p:cond evt="begin" delay="0">
                                              <p:tn val="30"/>
                                            </p:cond>
                                          </p:stCondLst>
                                          <p:endCondLst>
                                            <p:cond evt="onStopAudio" delay="0">
                                              <p:tgtEl>
                                                <p:sldTgt/>
                                              </p:tgtEl>
                                            </p:cond>
                                          </p:endCondLst>
                                        </p:cTn>
                                        <p:tgtEl>
                                          <p:sndTgt r:embed="rId5" name="T1_W3F_5.5.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subTnLst>
                                    <p:audio>
                                      <p:cMediaNode>
                                        <p:cTn display="0" masterRel="sameClick">
                                          <p:stCondLst>
                                            <p:cond evt="begin" delay="0">
                                              <p:tn val="40"/>
                                            </p:cond>
                                          </p:stCondLst>
                                          <p:endCondLst>
                                            <p:cond evt="onStopAudio" delay="0">
                                              <p:tgtEl>
                                                <p:sldTgt/>
                                              </p:tgtEl>
                                            </p:cond>
                                          </p:endCondLst>
                                        </p:cTn>
                                        <p:tgtEl>
                                          <p:sndTgt r:embed="rId6" name="T1_W3F_5.7.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outVertical)">
                                      <p:cBhvr>
                                        <p:cTn id="52" dur="500"/>
                                        <p:tgtEl>
                                          <p:spTgt spid="35"/>
                                        </p:tgtEl>
                                      </p:cBhvr>
                                    </p:animEffect>
                                  </p:childTnLst>
                                  <p:subTnLst>
                                    <p:audio>
                                      <p:cMediaNode>
                                        <p:cTn display="0" masterRel="sameClick">
                                          <p:stCondLst>
                                            <p:cond evt="begin" delay="0">
                                              <p:tn val="50"/>
                                            </p:cond>
                                          </p:stCondLst>
                                          <p:endCondLst>
                                            <p:cond evt="onStopAudio" delay="0">
                                              <p:tgtEl>
                                                <p:sldTgt/>
                                              </p:tgtEl>
                                            </p:cond>
                                          </p:endCondLst>
                                        </p:cTn>
                                        <p:tgtEl>
                                          <p:sndTgt r:embed="rId7" name="T1_W3F_5.1.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outVertical)">
                                      <p:cBhvr>
                                        <p:cTn id="62" dur="500"/>
                                        <p:tgtEl>
                                          <p:spTgt spid="37"/>
                                        </p:tgtEl>
                                      </p:cBhvr>
                                    </p:animEffect>
                                  </p:childTnLst>
                                  <p:subTnLst>
                                    <p:audio>
                                      <p:cMediaNode>
                                        <p:cTn display="0" masterRel="sameClick">
                                          <p:stCondLst>
                                            <p:cond evt="begin" delay="0">
                                              <p:tn val="60"/>
                                            </p:cond>
                                          </p:stCondLst>
                                          <p:endCondLst>
                                            <p:cond evt="onStopAudio" delay="0">
                                              <p:tgtEl>
                                                <p:sldTgt/>
                                              </p:tgtEl>
                                            </p:cond>
                                          </p:endCondLst>
                                        </p:cTn>
                                        <p:tgtEl>
                                          <p:sndTgt r:embed="rId8" name="T1_W3F_5.9.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arn(outVertical)">
                                      <p:cBhvr>
                                        <p:cTn id="72" dur="500"/>
                                        <p:tgtEl>
                                          <p:spTgt spid="39"/>
                                        </p:tgtEl>
                                      </p:cBhvr>
                                    </p:animEffect>
                                  </p:childTnLst>
                                  <p:subTnLst>
                                    <p:audio>
                                      <p:cMediaNode>
                                        <p:cTn display="0" masterRel="sameClick">
                                          <p:stCondLst>
                                            <p:cond evt="begin" delay="0">
                                              <p:tn val="70"/>
                                            </p:cond>
                                          </p:stCondLst>
                                          <p:endCondLst>
                                            <p:cond evt="onStopAudio" delay="0">
                                              <p:tgtEl>
                                                <p:sldTgt/>
                                              </p:tgtEl>
                                            </p:cond>
                                          </p:endCondLst>
                                        </p:cTn>
                                        <p:tgtEl>
                                          <p:sndTgt r:embed="rId9" name="T1_W3F_5.8.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barn(outVertical)">
                                      <p:cBhvr>
                                        <p:cTn id="82" dur="500"/>
                                        <p:tgtEl>
                                          <p:spTgt spid="41"/>
                                        </p:tgtEl>
                                      </p:cBhvr>
                                    </p:animEffect>
                                  </p:childTnLst>
                                  <p:subTnLst>
                                    <p:audio>
                                      <p:cMediaNode>
                                        <p:cTn display="0" masterRel="sameClick">
                                          <p:stCondLst>
                                            <p:cond evt="begin" delay="0">
                                              <p:tn val="80"/>
                                            </p:cond>
                                          </p:stCondLst>
                                          <p:endCondLst>
                                            <p:cond evt="onStopAudio" delay="0">
                                              <p:tgtEl>
                                                <p:sldTgt/>
                                              </p:tgtEl>
                                            </p:cond>
                                          </p:endCondLst>
                                        </p:cTn>
                                        <p:tgtEl>
                                          <p:sndTgt r:embed="rId10" name="T1_W3F_5.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barn(outVertical)">
                                      <p:cBhvr>
                                        <p:cTn id="92" dur="500"/>
                                        <p:tgtEl>
                                          <p:spTgt spid="43"/>
                                        </p:tgtEl>
                                      </p:cBhvr>
                                    </p:animEffect>
                                  </p:childTnLst>
                                  <p:subTnLst>
                                    <p:audio>
                                      <p:cMediaNode>
                                        <p:cTn display="0" masterRel="sameClick">
                                          <p:stCondLst>
                                            <p:cond evt="begin" delay="0">
                                              <p:tn val="90"/>
                                            </p:cond>
                                          </p:stCondLst>
                                          <p:endCondLst>
                                            <p:cond evt="onStopAudio" delay="0">
                                              <p:tgtEl>
                                                <p:sldTgt/>
                                              </p:tgtEl>
                                            </p:cond>
                                          </p:endCondLst>
                                        </p:cTn>
                                        <p:tgtEl>
                                          <p:sndTgt r:embed="rId11" name="T1_W3F_5.10.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37"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barn(outVertical)">
                                      <p:cBhvr>
                                        <p:cTn id="102" dur="500"/>
                                        <p:tgtEl>
                                          <p:spTgt spid="45"/>
                                        </p:tgtEl>
                                      </p:cBhvr>
                                    </p:animEffect>
                                  </p:childTnLst>
                                  <p:subTnLst>
                                    <p:audio>
                                      <p:cMediaNode>
                                        <p:cTn display="0" masterRel="sameClick">
                                          <p:stCondLst>
                                            <p:cond evt="begin" delay="0">
                                              <p:tn val="100"/>
                                            </p:cond>
                                          </p:stCondLst>
                                          <p:endCondLst>
                                            <p:cond evt="onStopAudio" delay="0">
                                              <p:tgtEl>
                                                <p:sldTgt/>
                                              </p:tgtEl>
                                            </p:cond>
                                          </p:endCondLst>
                                        </p:cTn>
                                        <p:tgtEl>
                                          <p:sndTgt r:embed="rId12" name="T1_W3F_5.4.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37"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barn(outVertical)">
                                      <p:cBhvr>
                                        <p:cTn id="112" dur="500"/>
                                        <p:tgtEl>
                                          <p:spTgt spid="47"/>
                                        </p:tgtEl>
                                      </p:cBhvr>
                                    </p:animEffect>
                                  </p:childTnLst>
                                  <p:subTnLst>
                                    <p:audio>
                                      <p:cMediaNode>
                                        <p:cTn display="0" masterRel="sameClick">
                                          <p:stCondLst>
                                            <p:cond evt="begin" delay="0">
                                              <p:tn val="110"/>
                                            </p:cond>
                                          </p:stCondLst>
                                          <p:endCondLst>
                                            <p:cond evt="onStopAudio" delay="0">
                                              <p:tgtEl>
                                                <p:sldTgt/>
                                              </p:tgtEl>
                                            </p:cond>
                                          </p:endCondLst>
                                        </p:cTn>
                                        <p:tgtEl>
                                          <p:sndTgt r:embed="rId13" name="T1_W3F_5.6.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37" fill="hold" grpId="0" nodeType="click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barn(outVertical)">
                                      <p:cBhvr>
                                        <p:cTn id="122" dur="500"/>
                                        <p:tgtEl>
                                          <p:spTgt spid="50"/>
                                        </p:tgtEl>
                                      </p:cBhvr>
                                    </p:animEffect>
                                  </p:childTnLst>
                                  <p:subTnLst>
                                    <p:audio>
                                      <p:cMediaNode>
                                        <p:cTn display="0" masterRel="sameClick">
                                          <p:stCondLst>
                                            <p:cond evt="begin" delay="0">
                                              <p:tn val="120"/>
                                            </p:cond>
                                          </p:stCondLst>
                                          <p:endCondLst>
                                            <p:cond evt="onStopAudio" delay="0">
                                              <p:tgtEl>
                                                <p:sldTgt/>
                                              </p:tgtEl>
                                            </p:cond>
                                          </p:endCondLst>
                                        </p:cTn>
                                        <p:tgtEl>
                                          <p:sndTgt r:embed="rId14" name="T1_W3F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2"/>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21161" y="34486"/>
            <a:ext cx="6918898" cy="714483"/>
          </a:xfrm>
        </p:spPr>
        <p:txBody>
          <a:bodyPr/>
          <a:lstStyle/>
          <a:p>
            <a:r>
              <a:rPr lang="en-GB" sz="3600" b="1" spc="-1" dirty="0" err="1">
                <a:solidFill>
                  <a:srgbClr val="002060"/>
                </a:solidFill>
                <a:latin typeface="Century Gothic" panose="020B0502020202020204" pitchFamily="34" charset="0"/>
              </a:rPr>
              <a:t>mögen</a:t>
            </a:r>
            <a:r>
              <a:rPr lang="en-GB" sz="3600" b="1" spc="-1" dirty="0">
                <a:solidFill>
                  <a:srgbClr val="002060"/>
                </a:solidFill>
                <a:latin typeface="Century Gothic" panose="020B0502020202020204" pitchFamily="34" charset="0"/>
              </a:rPr>
              <a:t> + article ‘the’</a:t>
            </a:r>
            <a:endParaRPr lang="en-GB" sz="3600" dirty="0">
              <a:solidFill>
                <a:srgbClr val="002060"/>
              </a:solidFill>
            </a:endParaRPr>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185872" y="711006"/>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how to say you like specific things: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C6FEAEA-229F-4C2A-9EA4-706D314C72AC}"/>
              </a:ext>
            </a:extLst>
          </p:cNvPr>
          <p:cNvSpPr txBox="1"/>
          <p:nvPr/>
        </p:nvSpPr>
        <p:spPr>
          <a:xfrm>
            <a:off x="2113096" y="1422029"/>
            <a:ext cx="1648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Land.</a:t>
            </a:r>
          </a:p>
        </p:txBody>
      </p:sp>
      <p:sp>
        <p:nvSpPr>
          <p:cNvPr id="33" name="TextBox 32">
            <a:extLst>
              <a:ext uri="{FF2B5EF4-FFF2-40B4-BE49-F238E27FC236}">
                <a16:creationId xmlns:a16="http://schemas.microsoft.com/office/drawing/2014/main" id="{985D1C25-A35E-9CE1-A63F-FABCD7F7086B}"/>
              </a:ext>
            </a:extLst>
          </p:cNvPr>
          <p:cNvSpPr txBox="1"/>
          <p:nvPr/>
        </p:nvSpPr>
        <p:spPr>
          <a:xfrm>
            <a:off x="2113096" y="2118283"/>
            <a:ext cx="284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Länder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59023640-3F0B-BA6C-CE68-0DB5ED0002AC}"/>
              </a:ext>
            </a:extLst>
          </p:cNvPr>
          <p:cNvSpPr/>
          <p:nvPr/>
        </p:nvSpPr>
        <p:spPr>
          <a:xfrm>
            <a:off x="8729299" y="3656928"/>
            <a:ext cx="3086322" cy="1890053"/>
          </a:xfrm>
          <a:prstGeom prst="wedgeRoundRectCallout">
            <a:avLst>
              <a:gd name="adj1" fmla="val -65183"/>
              <a:gd name="adj2" fmla="val 1740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English and German use of ‘the’ is</a:t>
            </a:r>
            <a:r>
              <a:rPr kumimoji="0" lang="en-US" sz="2000" b="0" i="0" u="none" strike="noStrike" kern="1200" cap="none" spc="0" normalizeH="0" noProof="0" dirty="0">
                <a:ln>
                  <a:noFill/>
                </a:ln>
                <a:solidFill>
                  <a:prstClr val="white"/>
                </a:solidFill>
                <a:effectLst/>
                <a:uLnTx/>
                <a:uFillTx/>
                <a:latin typeface="Century Gothic"/>
                <a:ea typeface="+mn-ea"/>
                <a:cs typeface="+mn-cs"/>
              </a:rPr>
              <a:t> often the same so just leave out ‘the’ in German when you don’t use it in English.</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6" name="Content Placeholder 2">
            <a:extLst>
              <a:ext uri="{FF2B5EF4-FFF2-40B4-BE49-F238E27FC236}">
                <a16:creationId xmlns:a16="http://schemas.microsoft.com/office/drawing/2014/main" id="{F371A79F-86ED-4512-95EE-093ED9A7F6CB}"/>
              </a:ext>
            </a:extLst>
          </p:cNvPr>
          <p:cNvSpPr txBox="1">
            <a:spLocks/>
          </p:cNvSpPr>
          <p:nvPr/>
        </p:nvSpPr>
        <p:spPr>
          <a:xfrm>
            <a:off x="208394" y="3131431"/>
            <a:ext cx="11797734"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 more generally we can leave out the article in English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German: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76E61C06-E30E-45A3-824D-320AC70D2E25}"/>
              </a:ext>
            </a:extLst>
          </p:cNvPr>
          <p:cNvSpPr txBox="1"/>
          <p:nvPr/>
        </p:nvSpPr>
        <p:spPr>
          <a:xfrm>
            <a:off x="208394" y="1418735"/>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sp>
        <p:nvSpPr>
          <p:cNvPr id="54" name="TextBox 53">
            <a:extLst>
              <a:ext uri="{FF2B5EF4-FFF2-40B4-BE49-F238E27FC236}">
                <a16:creationId xmlns:a16="http://schemas.microsoft.com/office/drawing/2014/main" id="{CE76C49A-78B0-4B71-BCD7-24EC61A0B1E0}"/>
              </a:ext>
            </a:extLst>
          </p:cNvPr>
          <p:cNvSpPr txBox="1"/>
          <p:nvPr/>
        </p:nvSpPr>
        <p:spPr>
          <a:xfrm>
            <a:off x="2090574" y="3859132"/>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Fahrräder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E3707196-59AD-43D6-BDDE-39C1840EF610}"/>
              </a:ext>
            </a:extLst>
          </p:cNvPr>
          <p:cNvSpPr txBox="1"/>
          <p:nvPr/>
        </p:nvSpPr>
        <p:spPr>
          <a:xfrm>
            <a:off x="1991856" y="4586833"/>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Häuser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D7001B80-4AAE-4B17-AADF-978F119A48A1}"/>
              </a:ext>
            </a:extLst>
          </p:cNvPr>
          <p:cNvSpPr txBox="1"/>
          <p:nvPr/>
        </p:nvSpPr>
        <p:spPr>
          <a:xfrm>
            <a:off x="185872" y="3855838"/>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sp>
        <p:nvSpPr>
          <p:cNvPr id="62" name="TextBox 61">
            <a:extLst>
              <a:ext uri="{FF2B5EF4-FFF2-40B4-BE49-F238E27FC236}">
                <a16:creationId xmlns:a16="http://schemas.microsoft.com/office/drawing/2014/main" id="{F77198A5-73F3-4253-A8C6-13100410555A}"/>
              </a:ext>
            </a:extLst>
          </p:cNvPr>
          <p:cNvSpPr txBox="1"/>
          <p:nvPr/>
        </p:nvSpPr>
        <p:spPr>
          <a:xfrm>
            <a:off x="2090574" y="5251640"/>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a:ea typeface="+mn-ea"/>
                <a:cs typeface="+mn-cs"/>
              </a:rPr>
              <a:t>Musiker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70" name="TextBox 69">
            <a:extLst>
              <a:ext uri="{FF2B5EF4-FFF2-40B4-BE49-F238E27FC236}">
                <a16:creationId xmlns:a16="http://schemas.microsoft.com/office/drawing/2014/main" id="{96BBA46B-BB3B-430D-A892-4876CE1A23CC}"/>
              </a:ext>
            </a:extLst>
          </p:cNvPr>
          <p:cNvSpPr txBox="1"/>
          <p:nvPr/>
        </p:nvSpPr>
        <p:spPr>
          <a:xfrm>
            <a:off x="2090574" y="6064512"/>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Sportler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3" name="TextBox 72">
            <a:extLst>
              <a:ext uri="{FF2B5EF4-FFF2-40B4-BE49-F238E27FC236}">
                <a16:creationId xmlns:a16="http://schemas.microsoft.com/office/drawing/2014/main" id="{78EF4732-6C1E-44BD-B68E-1100FCA1851E}"/>
              </a:ext>
            </a:extLst>
          </p:cNvPr>
          <p:cNvSpPr txBox="1"/>
          <p:nvPr/>
        </p:nvSpPr>
        <p:spPr>
          <a:xfrm>
            <a:off x="6844206" y="1473986"/>
            <a:ext cx="26997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a:t>
            </a:r>
            <a:r>
              <a:rPr lang="en-US" sz="2400" kern="0" dirty="0">
                <a:solidFill>
                  <a:srgbClr val="002060"/>
                </a:solidFill>
                <a:latin typeface="Century Gothic"/>
              </a:rPr>
              <a:t>country</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74" name="TextBox 73">
            <a:extLst>
              <a:ext uri="{FF2B5EF4-FFF2-40B4-BE49-F238E27FC236}">
                <a16:creationId xmlns:a16="http://schemas.microsoft.com/office/drawing/2014/main" id="{FD24D871-A935-452B-8F4C-443CF41631CB}"/>
              </a:ext>
            </a:extLst>
          </p:cNvPr>
          <p:cNvSpPr txBox="1"/>
          <p:nvPr/>
        </p:nvSpPr>
        <p:spPr>
          <a:xfrm>
            <a:off x="6895394" y="2123367"/>
            <a:ext cx="29306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a:t>
            </a:r>
            <a:r>
              <a:rPr lang="en-US" sz="2400" kern="0" dirty="0" err="1">
                <a:solidFill>
                  <a:srgbClr val="002060"/>
                </a:solidFill>
                <a:latin typeface="Century Gothic"/>
              </a:rPr>
              <a:t>countrie</a:t>
            </a:r>
            <a:r>
              <a:rPr kumimoji="0" lang="en-US" sz="2400" b="1" i="0" u="none" strike="noStrike" kern="0" cap="none" spc="0" normalizeH="0" baseline="0" noProof="0" dirty="0">
                <a:ln>
                  <a:noFill/>
                </a:ln>
                <a:solidFill>
                  <a:srgbClr val="002060"/>
                </a:solidFill>
                <a:effectLst/>
                <a:uLnTx/>
                <a:uFillTx/>
                <a:latin typeface="Century Gothic"/>
                <a:ea typeface="+mn-ea"/>
                <a:cs typeface="+mn-cs"/>
              </a:rPr>
              <a:t>s</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75" name="TextBox 74">
            <a:extLst>
              <a:ext uri="{FF2B5EF4-FFF2-40B4-BE49-F238E27FC236}">
                <a16:creationId xmlns:a16="http://schemas.microsoft.com/office/drawing/2014/main" id="{E93636B5-0718-4E56-92E5-CDA2C1FFDCFD}"/>
              </a:ext>
            </a:extLst>
          </p:cNvPr>
          <p:cNvSpPr txBox="1"/>
          <p:nvPr/>
        </p:nvSpPr>
        <p:spPr>
          <a:xfrm>
            <a:off x="5956210" y="3826627"/>
            <a:ext cx="21996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bicycles.</a:t>
            </a:r>
          </a:p>
        </p:txBody>
      </p:sp>
      <p:sp>
        <p:nvSpPr>
          <p:cNvPr id="76" name="TextBox 75">
            <a:extLst>
              <a:ext uri="{FF2B5EF4-FFF2-40B4-BE49-F238E27FC236}">
                <a16:creationId xmlns:a16="http://schemas.microsoft.com/office/drawing/2014/main" id="{94E2A222-1E1C-46ED-8225-DA7DD0953C81}"/>
              </a:ext>
            </a:extLst>
          </p:cNvPr>
          <p:cNvSpPr txBox="1"/>
          <p:nvPr/>
        </p:nvSpPr>
        <p:spPr>
          <a:xfrm>
            <a:off x="5956210" y="4620860"/>
            <a:ext cx="20024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houses.</a:t>
            </a:r>
          </a:p>
        </p:txBody>
      </p:sp>
      <p:sp>
        <p:nvSpPr>
          <p:cNvPr id="77" name="TextBox 76">
            <a:extLst>
              <a:ext uri="{FF2B5EF4-FFF2-40B4-BE49-F238E27FC236}">
                <a16:creationId xmlns:a16="http://schemas.microsoft.com/office/drawing/2014/main" id="{B103354C-A90B-4804-A244-ADF8AF1A3A61}"/>
              </a:ext>
            </a:extLst>
          </p:cNvPr>
          <p:cNvSpPr txBox="1"/>
          <p:nvPr/>
        </p:nvSpPr>
        <p:spPr>
          <a:xfrm>
            <a:off x="5976247" y="5356370"/>
            <a:ext cx="24192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a:t>
            </a:r>
            <a:r>
              <a:rPr lang="en-US" sz="2400" kern="0" dirty="0">
                <a:solidFill>
                  <a:srgbClr val="002060"/>
                </a:solidFill>
                <a:latin typeface="Century Gothic"/>
              </a:rPr>
              <a:t>musicians.</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8" name="TextBox 77">
            <a:extLst>
              <a:ext uri="{FF2B5EF4-FFF2-40B4-BE49-F238E27FC236}">
                <a16:creationId xmlns:a16="http://schemas.microsoft.com/office/drawing/2014/main" id="{0CF7C38C-648A-4184-A3A2-03EF9BD4159A}"/>
              </a:ext>
            </a:extLst>
          </p:cNvPr>
          <p:cNvSpPr txBox="1"/>
          <p:nvPr/>
        </p:nvSpPr>
        <p:spPr>
          <a:xfrm>
            <a:off x="6001643" y="6191962"/>
            <a:ext cx="29177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sportspeople.</a:t>
            </a:r>
          </a:p>
        </p:txBody>
      </p:sp>
      <p:pic>
        <p:nvPicPr>
          <p:cNvPr id="79" name="Google Shape;183;p8">
            <a:extLst>
              <a:ext uri="{FF2B5EF4-FFF2-40B4-BE49-F238E27FC236}">
                <a16:creationId xmlns:a16="http://schemas.microsoft.com/office/drawing/2014/main" id="{978E6154-DAB7-4882-AE8A-539025947FB1}"/>
              </a:ext>
            </a:extLst>
          </p:cNvPr>
          <p:cNvPicPr/>
          <p:nvPr/>
        </p:nvPicPr>
        <p:blipFill>
          <a:blip r:embed="rId13">
            <a:clrChange>
              <a:clrFrom>
                <a:srgbClr val="FFFFFF"/>
              </a:clrFrom>
              <a:clrTo>
                <a:srgbClr val="FFFFFF">
                  <a:alpha val="0"/>
                </a:srgbClr>
              </a:clrTo>
            </a:clrChange>
          </a:blip>
          <a:stretch/>
        </p:blipFill>
        <p:spPr>
          <a:xfrm>
            <a:off x="6498207" y="1451786"/>
            <a:ext cx="397187" cy="461666"/>
          </a:xfrm>
          <a:prstGeom prst="rect">
            <a:avLst/>
          </a:prstGeom>
          <a:ln>
            <a:noFill/>
          </a:ln>
        </p:spPr>
      </p:pic>
      <p:pic>
        <p:nvPicPr>
          <p:cNvPr id="80" name="Google Shape;183;p8">
            <a:extLst>
              <a:ext uri="{FF2B5EF4-FFF2-40B4-BE49-F238E27FC236}">
                <a16:creationId xmlns:a16="http://schemas.microsoft.com/office/drawing/2014/main" id="{E1E38706-BC50-4726-A41A-6DE34F9F70F0}"/>
              </a:ext>
            </a:extLst>
          </p:cNvPr>
          <p:cNvPicPr/>
          <p:nvPr/>
        </p:nvPicPr>
        <p:blipFill>
          <a:blip r:embed="rId13">
            <a:clrChange>
              <a:clrFrom>
                <a:srgbClr val="FFFFFF"/>
              </a:clrFrom>
              <a:clrTo>
                <a:srgbClr val="FFFFFF">
                  <a:alpha val="0"/>
                </a:srgbClr>
              </a:clrTo>
            </a:clrChange>
          </a:blip>
          <a:stretch/>
        </p:blipFill>
        <p:spPr>
          <a:xfrm>
            <a:off x="6490860" y="2105601"/>
            <a:ext cx="397187" cy="461666"/>
          </a:xfrm>
          <a:prstGeom prst="rect">
            <a:avLst/>
          </a:prstGeom>
          <a:ln>
            <a:noFill/>
          </a:ln>
        </p:spPr>
      </p:pic>
      <p:sp>
        <p:nvSpPr>
          <p:cNvPr id="81" name="TextBox 80">
            <a:extLst>
              <a:ext uri="{FF2B5EF4-FFF2-40B4-BE49-F238E27FC236}">
                <a16:creationId xmlns:a16="http://schemas.microsoft.com/office/drawing/2014/main" id="{FCCF035B-1CFB-4A63-8A0F-898A763F06E0}"/>
              </a:ext>
            </a:extLst>
          </p:cNvPr>
          <p:cNvSpPr txBox="1"/>
          <p:nvPr/>
        </p:nvSpPr>
        <p:spPr>
          <a:xfrm>
            <a:off x="215132" y="2079551"/>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82" name="Google Shape;183;p8">
            <a:extLst>
              <a:ext uri="{FF2B5EF4-FFF2-40B4-BE49-F238E27FC236}">
                <a16:creationId xmlns:a16="http://schemas.microsoft.com/office/drawing/2014/main" id="{B11503C2-C27A-463B-A799-20EADFFA1ACD}"/>
              </a:ext>
            </a:extLst>
          </p:cNvPr>
          <p:cNvPicPr/>
          <p:nvPr/>
        </p:nvPicPr>
        <p:blipFill>
          <a:blip r:embed="rId13">
            <a:clrChange>
              <a:clrFrom>
                <a:srgbClr val="FFFFFF"/>
              </a:clrFrom>
              <a:clrTo>
                <a:srgbClr val="FFFFFF">
                  <a:alpha val="0"/>
                </a:srgbClr>
              </a:clrTo>
            </a:clrChange>
          </a:blip>
          <a:stretch/>
        </p:blipFill>
        <p:spPr>
          <a:xfrm>
            <a:off x="5516228" y="3887155"/>
            <a:ext cx="397187" cy="461666"/>
          </a:xfrm>
          <a:prstGeom prst="rect">
            <a:avLst/>
          </a:prstGeom>
          <a:ln>
            <a:noFill/>
          </a:ln>
        </p:spPr>
      </p:pic>
      <p:pic>
        <p:nvPicPr>
          <p:cNvPr id="83" name="Google Shape;183;p8">
            <a:extLst>
              <a:ext uri="{FF2B5EF4-FFF2-40B4-BE49-F238E27FC236}">
                <a16:creationId xmlns:a16="http://schemas.microsoft.com/office/drawing/2014/main" id="{C5EB8DCE-0103-4347-9ACF-50D22B55A3FA}"/>
              </a:ext>
            </a:extLst>
          </p:cNvPr>
          <p:cNvPicPr/>
          <p:nvPr/>
        </p:nvPicPr>
        <p:blipFill>
          <a:blip r:embed="rId13">
            <a:clrChange>
              <a:clrFrom>
                <a:srgbClr val="FFFFFF"/>
              </a:clrFrom>
              <a:clrTo>
                <a:srgbClr val="FFFFFF">
                  <a:alpha val="0"/>
                </a:srgbClr>
              </a:clrTo>
            </a:clrChange>
          </a:blip>
          <a:stretch/>
        </p:blipFill>
        <p:spPr>
          <a:xfrm>
            <a:off x="5516227" y="4624064"/>
            <a:ext cx="397187" cy="461666"/>
          </a:xfrm>
          <a:prstGeom prst="rect">
            <a:avLst/>
          </a:prstGeom>
          <a:ln>
            <a:noFill/>
          </a:ln>
        </p:spPr>
      </p:pic>
      <p:pic>
        <p:nvPicPr>
          <p:cNvPr id="84" name="Google Shape;183;p8">
            <a:extLst>
              <a:ext uri="{FF2B5EF4-FFF2-40B4-BE49-F238E27FC236}">
                <a16:creationId xmlns:a16="http://schemas.microsoft.com/office/drawing/2014/main" id="{E07A9509-674F-4A3A-9A6E-86F364D30518}"/>
              </a:ext>
            </a:extLst>
          </p:cNvPr>
          <p:cNvPicPr/>
          <p:nvPr/>
        </p:nvPicPr>
        <p:blipFill>
          <a:blip r:embed="rId13">
            <a:clrChange>
              <a:clrFrom>
                <a:srgbClr val="FFFFFF"/>
              </a:clrFrom>
              <a:clrTo>
                <a:srgbClr val="FFFFFF">
                  <a:alpha val="0"/>
                </a:srgbClr>
              </a:clrTo>
            </a:clrChange>
          </a:blip>
          <a:stretch/>
        </p:blipFill>
        <p:spPr>
          <a:xfrm>
            <a:off x="5509780" y="5316148"/>
            <a:ext cx="397187" cy="461666"/>
          </a:xfrm>
          <a:prstGeom prst="rect">
            <a:avLst/>
          </a:prstGeom>
          <a:ln>
            <a:noFill/>
          </a:ln>
        </p:spPr>
      </p:pic>
      <p:pic>
        <p:nvPicPr>
          <p:cNvPr id="85" name="Google Shape;183;p8">
            <a:extLst>
              <a:ext uri="{FF2B5EF4-FFF2-40B4-BE49-F238E27FC236}">
                <a16:creationId xmlns:a16="http://schemas.microsoft.com/office/drawing/2014/main" id="{C5A11C76-2499-4EB1-8F3F-5DDD5FD6136F}"/>
              </a:ext>
            </a:extLst>
          </p:cNvPr>
          <p:cNvPicPr/>
          <p:nvPr/>
        </p:nvPicPr>
        <p:blipFill>
          <a:blip r:embed="rId13">
            <a:clrChange>
              <a:clrFrom>
                <a:srgbClr val="FFFFFF"/>
              </a:clrFrom>
              <a:clrTo>
                <a:srgbClr val="FFFFFF">
                  <a:alpha val="0"/>
                </a:srgbClr>
              </a:clrTo>
            </a:clrChange>
          </a:blip>
          <a:stretch/>
        </p:blipFill>
        <p:spPr>
          <a:xfrm>
            <a:off x="5516227" y="6140788"/>
            <a:ext cx="397187" cy="461666"/>
          </a:xfrm>
          <a:prstGeom prst="rect">
            <a:avLst/>
          </a:prstGeom>
          <a:ln>
            <a:noFill/>
          </a:ln>
        </p:spPr>
      </p:pic>
      <p:pic>
        <p:nvPicPr>
          <p:cNvPr id="3" name="Picture 2">
            <a:extLst>
              <a:ext uri="{FF2B5EF4-FFF2-40B4-BE49-F238E27FC236}">
                <a16:creationId xmlns:a16="http://schemas.microsoft.com/office/drawing/2014/main" id="{AFC35DC7-859A-0185-77ED-856162F46D7E}"/>
              </a:ext>
            </a:extLst>
          </p:cNvPr>
          <p:cNvPicPr>
            <a:picLocks noChangeAspect="1"/>
          </p:cNvPicPr>
          <p:nvPr/>
        </p:nvPicPr>
        <p:blipFill>
          <a:blip r:embed="rId14"/>
          <a:stretch>
            <a:fillRect/>
          </a:stretch>
        </p:blipFill>
        <p:spPr>
          <a:xfrm>
            <a:off x="4493462" y="1426117"/>
            <a:ext cx="712863" cy="461664"/>
          </a:xfrm>
          <a:prstGeom prst="rect">
            <a:avLst/>
          </a:prstGeom>
        </p:spPr>
      </p:pic>
      <p:pic>
        <p:nvPicPr>
          <p:cNvPr id="4" name="Picture 3">
            <a:extLst>
              <a:ext uri="{FF2B5EF4-FFF2-40B4-BE49-F238E27FC236}">
                <a16:creationId xmlns:a16="http://schemas.microsoft.com/office/drawing/2014/main" id="{9F9DC632-047E-ADBE-B755-84891114D805}"/>
              </a:ext>
            </a:extLst>
          </p:cNvPr>
          <p:cNvPicPr>
            <a:picLocks noChangeAspect="1"/>
          </p:cNvPicPr>
          <p:nvPr/>
        </p:nvPicPr>
        <p:blipFill>
          <a:blip r:embed="rId14"/>
          <a:stretch>
            <a:fillRect/>
          </a:stretch>
        </p:blipFill>
        <p:spPr>
          <a:xfrm>
            <a:off x="4493462" y="2025557"/>
            <a:ext cx="712863" cy="461664"/>
          </a:xfrm>
          <a:prstGeom prst="rect">
            <a:avLst/>
          </a:prstGeom>
        </p:spPr>
      </p:pic>
      <p:pic>
        <p:nvPicPr>
          <p:cNvPr id="5" name="Picture 4">
            <a:extLst>
              <a:ext uri="{FF2B5EF4-FFF2-40B4-BE49-F238E27FC236}">
                <a16:creationId xmlns:a16="http://schemas.microsoft.com/office/drawing/2014/main" id="{2BF06E0D-6EAB-94CA-BC00-0E66480417AD}"/>
              </a:ext>
            </a:extLst>
          </p:cNvPr>
          <p:cNvPicPr>
            <a:picLocks noChangeAspect="1"/>
          </p:cNvPicPr>
          <p:nvPr/>
        </p:nvPicPr>
        <p:blipFill>
          <a:blip r:embed="rId15"/>
          <a:stretch>
            <a:fillRect/>
          </a:stretch>
        </p:blipFill>
        <p:spPr>
          <a:xfrm>
            <a:off x="5213672" y="1957967"/>
            <a:ext cx="1158340" cy="524301"/>
          </a:xfrm>
          <a:prstGeom prst="rect">
            <a:avLst/>
          </a:prstGeom>
        </p:spPr>
      </p:pic>
      <p:pic>
        <p:nvPicPr>
          <p:cNvPr id="7" name="Picture 6">
            <a:extLst>
              <a:ext uri="{FF2B5EF4-FFF2-40B4-BE49-F238E27FC236}">
                <a16:creationId xmlns:a16="http://schemas.microsoft.com/office/drawing/2014/main" id="{298AFC02-9479-BCB4-B67D-2A03DC579E48}"/>
              </a:ext>
            </a:extLst>
          </p:cNvPr>
          <p:cNvPicPr>
            <a:picLocks noChangeAspect="1"/>
          </p:cNvPicPr>
          <p:nvPr/>
        </p:nvPicPr>
        <p:blipFill>
          <a:blip r:embed="rId16"/>
          <a:stretch>
            <a:fillRect/>
          </a:stretch>
        </p:blipFill>
        <p:spPr>
          <a:xfrm>
            <a:off x="3891055" y="6026495"/>
            <a:ext cx="1017146" cy="537698"/>
          </a:xfrm>
          <a:prstGeom prst="rect">
            <a:avLst/>
          </a:prstGeom>
        </p:spPr>
      </p:pic>
      <p:pic>
        <p:nvPicPr>
          <p:cNvPr id="8" name="Picture 7">
            <a:extLst>
              <a:ext uri="{FF2B5EF4-FFF2-40B4-BE49-F238E27FC236}">
                <a16:creationId xmlns:a16="http://schemas.microsoft.com/office/drawing/2014/main" id="{D44065E1-DC74-0575-B3F1-22CD191C0638}"/>
              </a:ext>
            </a:extLst>
          </p:cNvPr>
          <p:cNvPicPr>
            <a:picLocks noChangeAspect="1"/>
          </p:cNvPicPr>
          <p:nvPr/>
        </p:nvPicPr>
        <p:blipFill>
          <a:blip r:embed="rId17"/>
          <a:stretch>
            <a:fillRect/>
          </a:stretch>
        </p:blipFill>
        <p:spPr>
          <a:xfrm>
            <a:off x="3582444" y="4592740"/>
            <a:ext cx="1504495" cy="382690"/>
          </a:xfrm>
          <a:prstGeom prst="rect">
            <a:avLst/>
          </a:prstGeom>
        </p:spPr>
      </p:pic>
      <p:pic>
        <p:nvPicPr>
          <p:cNvPr id="9" name="Picture 8">
            <a:extLst>
              <a:ext uri="{FF2B5EF4-FFF2-40B4-BE49-F238E27FC236}">
                <a16:creationId xmlns:a16="http://schemas.microsoft.com/office/drawing/2014/main" id="{7592E414-9768-7F63-DABA-52E8CB9594F5}"/>
              </a:ext>
            </a:extLst>
          </p:cNvPr>
          <p:cNvPicPr>
            <a:picLocks noChangeAspect="1"/>
          </p:cNvPicPr>
          <p:nvPr/>
        </p:nvPicPr>
        <p:blipFill>
          <a:blip r:embed="rId18"/>
          <a:stretch>
            <a:fillRect/>
          </a:stretch>
        </p:blipFill>
        <p:spPr>
          <a:xfrm>
            <a:off x="3933263" y="3884967"/>
            <a:ext cx="1120398" cy="436155"/>
          </a:xfrm>
          <a:prstGeom prst="rect">
            <a:avLst/>
          </a:prstGeom>
        </p:spPr>
      </p:pic>
      <p:pic>
        <p:nvPicPr>
          <p:cNvPr id="10" name="Picture 9">
            <a:extLst>
              <a:ext uri="{FF2B5EF4-FFF2-40B4-BE49-F238E27FC236}">
                <a16:creationId xmlns:a16="http://schemas.microsoft.com/office/drawing/2014/main" id="{CB4A5B48-539F-2711-D913-DADBEE191D95}"/>
              </a:ext>
            </a:extLst>
          </p:cNvPr>
          <p:cNvPicPr>
            <a:picLocks noChangeAspect="1"/>
          </p:cNvPicPr>
          <p:nvPr/>
        </p:nvPicPr>
        <p:blipFill>
          <a:blip r:embed="rId19"/>
          <a:stretch>
            <a:fillRect/>
          </a:stretch>
        </p:blipFill>
        <p:spPr>
          <a:xfrm>
            <a:off x="3933263" y="5247048"/>
            <a:ext cx="1017146" cy="574538"/>
          </a:xfrm>
          <a:prstGeom prst="rect">
            <a:avLst/>
          </a:prstGeom>
        </p:spPr>
      </p:pic>
    </p:spTree>
    <p:extLst>
      <p:ext uri="{BB962C8B-B14F-4D97-AF65-F5344CB8AC3E}">
        <p14:creationId xmlns:p14="http://schemas.microsoft.com/office/powerpoint/2010/main" val="35670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3F_6.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F_6.3.wav"/>
                                        </p:tgtEl>
                                      </p:cMediaNode>
                                    </p:audio>
                                  </p:sub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1_W3F_6.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1_W3F_6.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T1_W3F_6.6.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1_W3F_6.7.wav"/>
                                        </p:tgtEl>
                                      </p:cMediaNode>
                                    </p:audio>
                                  </p:subTnLst>
                                </p:cTn>
                              </p:par>
                              <p:par>
                                <p:cTn id="57" presetID="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T1_W3F_6.8.wav"/>
                                        </p:tgtEl>
                                      </p:cMediaNode>
                                    </p:audio>
                                  </p:subTnLst>
                                </p:cTn>
                              </p:par>
                              <p:par>
                                <p:cTn id="71" presetID="1"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10" name="T1_W3F_6.9.wav"/>
                                        </p:tgtEl>
                                      </p:cMediaNode>
                                    </p:audio>
                                  </p:subTnLst>
                                </p:cTn>
                              </p:par>
                              <p:par>
                                <p:cTn id="85" presetID="1" presetClass="entr" presetSubtype="0"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1" name="T1_W3F_6.10.wav"/>
                                        </p:tgtEl>
                                      </p:cMediaNode>
                                    </p:audio>
                                  </p:subTnLst>
                                </p:cTn>
                              </p:par>
                              <p:par>
                                <p:cTn id="99" presetID="1" presetClass="entr" presetSubtype="0" fill="hold" nodeType="with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0" grpId="0"/>
      <p:bldP spid="33" grpId="0"/>
      <p:bldP spid="42" grpId="0" animBg="1"/>
      <p:bldP spid="36" grpId="0" build="p"/>
      <p:bldP spid="51" grpId="0"/>
      <p:bldP spid="54" grpId="0"/>
      <p:bldP spid="55" grpId="0"/>
      <p:bldP spid="57" grpId="0"/>
      <p:bldP spid="62" grpId="0"/>
      <p:bldP spid="70" grpId="0"/>
      <p:bldP spid="73" grpId="0"/>
      <p:bldP spid="74" grpId="0"/>
      <p:bldP spid="75" grpId="0"/>
      <p:bldP spid="76" grpId="0"/>
      <p:bldP spid="77" grpId="0"/>
      <p:bldP spid="78"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3F_7.1.wav"/>
            </a:hlinkClick>
            <a:extLst>
              <a:ext uri="{FF2B5EF4-FFF2-40B4-BE49-F238E27FC236}">
                <a16:creationId xmlns:a16="http://schemas.microsoft.com/office/drawing/2014/main" id="{7D58E920-5769-461D-BF6A-E26F610CFC7C}"/>
              </a:ext>
            </a:extLst>
          </p:cNvPr>
          <p:cNvSpPr txBox="1"/>
          <p:nvPr/>
        </p:nvSpPr>
        <p:spPr>
          <a:xfrm>
            <a:off x="3065204" y="86991"/>
            <a:ext cx="34676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err="1">
                <a:solidFill>
                  <a:srgbClr val="002060"/>
                </a:solidFill>
                <a:latin typeface="Century Gothic" panose="020B0502020202020204" pitchFamily="34" charset="0"/>
                <a:cs typeface="Arial"/>
                <a:sym typeface="Arial"/>
              </a:rPr>
              <a:t>Ronja</a:t>
            </a:r>
            <a:r>
              <a:rPr lang="es-AR" sz="2800" b="1" kern="0" dirty="0">
                <a:solidFill>
                  <a:srgbClr val="002060"/>
                </a:solidFill>
                <a:latin typeface="Century Gothic" panose="020B0502020202020204" pitchFamily="34" charset="0"/>
                <a:cs typeface="Arial"/>
                <a:sym typeface="Arial"/>
              </a:rPr>
              <a:t> </a:t>
            </a:r>
            <a:r>
              <a:rPr lang="es-AR" sz="2800" b="1" kern="0" dirty="0" err="1">
                <a:solidFill>
                  <a:srgbClr val="002060"/>
                </a:solidFill>
                <a:latin typeface="Century Gothic" panose="020B0502020202020204" pitchFamily="34" charset="0"/>
                <a:cs typeface="Arial"/>
                <a:sym typeface="Arial"/>
              </a:rPr>
              <a:t>und</a:t>
            </a:r>
            <a:r>
              <a:rPr lang="es-AR" sz="2800" b="1" kern="0" dirty="0">
                <a:solidFill>
                  <a:srgbClr val="002060"/>
                </a:solidFill>
                <a:latin typeface="Century Gothic" panose="020B0502020202020204" pitchFamily="34" charset="0"/>
                <a:cs typeface="Arial"/>
                <a:sym typeface="Arial"/>
              </a:rPr>
              <a:t> Mariem </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9" name="Graphic 8" descr="Teacher">
            <a:extLst>
              <a:ext uri="{FF2B5EF4-FFF2-40B4-BE49-F238E27FC236}">
                <a16:creationId xmlns:a16="http://schemas.microsoft.com/office/drawing/2014/main" id="{A561B637-475F-4B2D-988B-50CE03416A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077588"/>
            <a:ext cx="914400" cy="914400"/>
          </a:xfrm>
          <a:prstGeom prst="rect">
            <a:avLst/>
          </a:prstGeom>
        </p:spPr>
      </p:pic>
      <p:sp>
        <p:nvSpPr>
          <p:cNvPr id="10" name="Speech Bubble: Rectangle with Corners Rounded 9">
            <a:hlinkClick r:id="" action="ppaction://noaction">
              <a:snd r:embed="rId7" name="T1_W3F_7.2.wav"/>
            </a:hlinkClick>
            <a:extLst>
              <a:ext uri="{FF2B5EF4-FFF2-40B4-BE49-F238E27FC236}">
                <a16:creationId xmlns:a16="http://schemas.microsoft.com/office/drawing/2014/main" id="{34BF7471-E3A2-45E7-BAF0-44FAB98A7363}"/>
              </a:ext>
            </a:extLst>
          </p:cNvPr>
          <p:cNvSpPr/>
          <p:nvPr/>
        </p:nvSpPr>
        <p:spPr>
          <a:xfrm>
            <a:off x="931171" y="1262193"/>
            <a:ext cx="7534403"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 name="Rectangle 10">
            <a:hlinkClick r:id="" action="ppaction://noaction">
              <a:snd r:embed="rId7" name="T1_W3F_7.2.wav"/>
            </a:hlinkClick>
            <a:extLst>
              <a:ext uri="{FF2B5EF4-FFF2-40B4-BE49-F238E27FC236}">
                <a16:creationId xmlns:a16="http://schemas.microsoft.com/office/drawing/2014/main" id="{3639AE46-D6B0-4DE0-9A8E-0CEC7B007637}"/>
              </a:ext>
            </a:extLst>
          </p:cNvPr>
          <p:cNvSpPr/>
          <p:nvPr/>
        </p:nvSpPr>
        <p:spPr>
          <a:xfrm>
            <a:off x="994539" y="1240959"/>
            <a:ext cx="7166482"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Welches Wort ist das? Du oder sie ? </a:t>
            </a:r>
            <a:endParaRPr lang="en-GB" dirty="0"/>
          </a:p>
        </p:txBody>
      </p:sp>
      <p:sp>
        <p:nvSpPr>
          <p:cNvPr id="14" name="TextBox 13">
            <a:extLst>
              <a:ext uri="{FF2B5EF4-FFF2-40B4-BE49-F238E27FC236}">
                <a16:creationId xmlns:a16="http://schemas.microsoft.com/office/drawing/2014/main" id="{321AD966-CFB1-4D37-A5A3-BACD412D4767}"/>
              </a:ext>
            </a:extLst>
          </p:cNvPr>
          <p:cNvSpPr txBox="1"/>
          <p:nvPr/>
        </p:nvSpPr>
        <p:spPr>
          <a:xfrm>
            <a:off x="123171" y="650941"/>
            <a:ext cx="8709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Ronja</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introduces </a:t>
            </a:r>
            <a:r>
              <a:rPr lang="es-AR" sz="2800" kern="0" dirty="0">
                <a:solidFill>
                  <a:srgbClr val="002060"/>
                </a:solidFill>
                <a:latin typeface="Century Gothic" panose="020B0502020202020204" pitchFamily="34" charset="0"/>
                <a:cs typeface="Arial"/>
                <a:sym typeface="Arial"/>
              </a:rPr>
              <a:t>M</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ariem</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to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her</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cousin</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Johanna.</a:t>
            </a:r>
          </a:p>
        </p:txBody>
      </p:sp>
      <p:sp>
        <p:nvSpPr>
          <p:cNvPr id="15" name="Rounded Rectangular Callout 4">
            <a:extLst>
              <a:ext uri="{FF2B5EF4-FFF2-40B4-BE49-F238E27FC236}">
                <a16:creationId xmlns:a16="http://schemas.microsoft.com/office/drawing/2014/main" id="{65575394-B3B2-4751-B30A-D05CBF5084D4}"/>
              </a:ext>
            </a:extLst>
          </p:cNvPr>
          <p:cNvSpPr/>
          <p:nvPr/>
        </p:nvSpPr>
        <p:spPr>
          <a:xfrm>
            <a:off x="2156887" y="1991988"/>
            <a:ext cx="8321342" cy="4423802"/>
          </a:xfrm>
          <a:prstGeom prst="wedgeRoundRectCallout">
            <a:avLst>
              <a:gd name="adj1" fmla="val -56026"/>
              <a:gd name="adj2" fmla="val -265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322B31E9-9249-42DD-B195-871F08BED965}"/>
              </a:ext>
            </a:extLst>
          </p:cNvPr>
          <p:cNvSpPr txBox="1"/>
          <p:nvPr/>
        </p:nvSpPr>
        <p:spPr>
          <a:xfrm>
            <a:off x="2427521" y="2253116"/>
            <a:ext cx="773221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Mariem, 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Cousine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Johanna.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Feiern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Lieder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Feiern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Konzerte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Sportler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Fahrräder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Sportler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Fahrräder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Shows,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wie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Musiker?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Rammstein,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Rockmusik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Popmusik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15950360-26EA-4CD2-B5BB-0F88B822EEFE}"/>
              </a:ext>
            </a:extLst>
          </p:cNvPr>
          <p:cNvSpPr/>
          <p:nvPr/>
        </p:nvSpPr>
        <p:spPr>
          <a:xfrm>
            <a:off x="8748225" y="2240501"/>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0" name="Rectangle 29">
            <a:extLst>
              <a:ext uri="{FF2B5EF4-FFF2-40B4-BE49-F238E27FC236}">
                <a16:creationId xmlns:a16="http://schemas.microsoft.com/office/drawing/2014/main" id="{EA66E4D7-56EC-4685-81CB-795332271DB3}"/>
              </a:ext>
            </a:extLst>
          </p:cNvPr>
          <p:cNvSpPr/>
          <p:nvPr/>
        </p:nvSpPr>
        <p:spPr>
          <a:xfrm>
            <a:off x="5630291" y="2643357"/>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2</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1" name="Rectangle 30">
            <a:extLst>
              <a:ext uri="{FF2B5EF4-FFF2-40B4-BE49-F238E27FC236}">
                <a16:creationId xmlns:a16="http://schemas.microsoft.com/office/drawing/2014/main" id="{7452D334-02DC-43AE-B446-8EAD15935E3D}"/>
              </a:ext>
            </a:extLst>
          </p:cNvPr>
          <p:cNvSpPr/>
          <p:nvPr/>
        </p:nvSpPr>
        <p:spPr>
          <a:xfrm>
            <a:off x="5288425" y="3020379"/>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3</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2" name="Rectangle 31">
            <a:extLst>
              <a:ext uri="{FF2B5EF4-FFF2-40B4-BE49-F238E27FC236}">
                <a16:creationId xmlns:a16="http://schemas.microsoft.com/office/drawing/2014/main" id="{DECC7204-013D-4F5E-B594-462952EB6C09}"/>
              </a:ext>
            </a:extLst>
          </p:cNvPr>
          <p:cNvSpPr/>
          <p:nvPr/>
        </p:nvSpPr>
        <p:spPr>
          <a:xfrm>
            <a:off x="2427521" y="3739194"/>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4</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3" name="Rectangle 32">
            <a:extLst>
              <a:ext uri="{FF2B5EF4-FFF2-40B4-BE49-F238E27FC236}">
                <a16:creationId xmlns:a16="http://schemas.microsoft.com/office/drawing/2014/main" id="{3C56A1D5-FDC9-4730-92CB-A37F528BE82D}"/>
              </a:ext>
            </a:extLst>
          </p:cNvPr>
          <p:cNvSpPr/>
          <p:nvPr/>
        </p:nvSpPr>
        <p:spPr>
          <a:xfrm>
            <a:off x="7473358" y="3705749"/>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5</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4" name="Rectangle 33">
            <a:extLst>
              <a:ext uri="{FF2B5EF4-FFF2-40B4-BE49-F238E27FC236}">
                <a16:creationId xmlns:a16="http://schemas.microsoft.com/office/drawing/2014/main" id="{578293F4-BC2C-4B6E-927B-04F995BC5A86}"/>
              </a:ext>
            </a:extLst>
          </p:cNvPr>
          <p:cNvSpPr/>
          <p:nvPr/>
        </p:nvSpPr>
        <p:spPr>
          <a:xfrm>
            <a:off x="5532731" y="4102845"/>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6</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6" name="Rectangle 35">
            <a:extLst>
              <a:ext uri="{FF2B5EF4-FFF2-40B4-BE49-F238E27FC236}">
                <a16:creationId xmlns:a16="http://schemas.microsoft.com/office/drawing/2014/main" id="{F25069A0-53A6-4A5B-80A2-D81B1666CD6B}"/>
              </a:ext>
            </a:extLst>
          </p:cNvPr>
          <p:cNvSpPr/>
          <p:nvPr/>
        </p:nvSpPr>
        <p:spPr>
          <a:xfrm>
            <a:off x="5342032" y="4784388"/>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8</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7" name="Rectangle 36">
            <a:extLst>
              <a:ext uri="{FF2B5EF4-FFF2-40B4-BE49-F238E27FC236}">
                <a16:creationId xmlns:a16="http://schemas.microsoft.com/office/drawing/2014/main" id="{A267E2E5-B885-422C-A5A5-6C9D00944568}"/>
              </a:ext>
            </a:extLst>
          </p:cNvPr>
          <p:cNvSpPr/>
          <p:nvPr/>
        </p:nvSpPr>
        <p:spPr>
          <a:xfrm>
            <a:off x="3505597" y="5191391"/>
            <a:ext cx="532226"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9</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8" name="Rectangle 37">
            <a:extLst>
              <a:ext uri="{FF2B5EF4-FFF2-40B4-BE49-F238E27FC236}">
                <a16:creationId xmlns:a16="http://schemas.microsoft.com/office/drawing/2014/main" id="{55C690F1-0314-469C-A2B3-CBC63BE9073A}"/>
              </a:ext>
            </a:extLst>
          </p:cNvPr>
          <p:cNvSpPr/>
          <p:nvPr/>
        </p:nvSpPr>
        <p:spPr>
          <a:xfrm>
            <a:off x="7247116" y="5185032"/>
            <a:ext cx="651000"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10</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2" name="Google Shape;167;p2">
            <a:extLst>
              <a:ext uri="{FF2B5EF4-FFF2-40B4-BE49-F238E27FC236}">
                <a16:creationId xmlns:a16="http://schemas.microsoft.com/office/drawing/2014/main" id="{D122390F-E378-0634-EEF0-400B7E4605A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0205CF86-F4D9-3201-A9BD-86B128BA47A1}"/>
              </a:ext>
            </a:extLst>
          </p:cNvPr>
          <p:cNvPicPr>
            <a:picLocks noChangeAspect="1"/>
          </p:cNvPicPr>
          <p:nvPr/>
        </p:nvPicPr>
        <p:blipFill rotWithShape="1">
          <a:blip r:embed="rId8"/>
          <a:srcRect l="9788" b="58347"/>
          <a:stretch/>
        </p:blipFill>
        <p:spPr>
          <a:xfrm>
            <a:off x="10750523" y="1411976"/>
            <a:ext cx="1310474" cy="1916439"/>
          </a:xfrm>
          <a:prstGeom prst="rect">
            <a:avLst/>
          </a:prstGeom>
        </p:spPr>
      </p:pic>
      <p:pic>
        <p:nvPicPr>
          <p:cNvPr id="19" name="Picture 18">
            <a:extLst>
              <a:ext uri="{FF2B5EF4-FFF2-40B4-BE49-F238E27FC236}">
                <a16:creationId xmlns:a16="http://schemas.microsoft.com/office/drawing/2014/main" id="{A0006039-8FC2-DFAE-F07C-BA1716DC3154}"/>
              </a:ext>
            </a:extLst>
          </p:cNvPr>
          <p:cNvPicPr>
            <a:picLocks noChangeAspect="1"/>
          </p:cNvPicPr>
          <p:nvPr/>
        </p:nvPicPr>
        <p:blipFill>
          <a:blip r:embed="rId9"/>
          <a:stretch>
            <a:fillRect/>
          </a:stretch>
        </p:blipFill>
        <p:spPr>
          <a:xfrm>
            <a:off x="238636" y="2212285"/>
            <a:ext cx="1544458" cy="1369613"/>
          </a:xfrm>
          <a:prstGeom prst="rect">
            <a:avLst/>
          </a:prstGeom>
        </p:spPr>
      </p:pic>
      <p:pic>
        <p:nvPicPr>
          <p:cNvPr id="20" name="Picture 19">
            <a:extLst>
              <a:ext uri="{FF2B5EF4-FFF2-40B4-BE49-F238E27FC236}">
                <a16:creationId xmlns:a16="http://schemas.microsoft.com/office/drawing/2014/main" id="{23B79B2C-1783-7CB9-2291-6C267378993D}"/>
              </a:ext>
            </a:extLst>
          </p:cNvPr>
          <p:cNvPicPr>
            <a:picLocks noChangeAspect="1"/>
          </p:cNvPicPr>
          <p:nvPr/>
        </p:nvPicPr>
        <p:blipFill>
          <a:blip r:embed="rId10"/>
          <a:stretch>
            <a:fillRect/>
          </a:stretch>
        </p:blipFill>
        <p:spPr>
          <a:xfrm>
            <a:off x="111162" y="5045830"/>
            <a:ext cx="1635563" cy="1275325"/>
          </a:xfrm>
          <a:prstGeom prst="rect">
            <a:avLst/>
          </a:prstGeom>
        </p:spPr>
      </p:pic>
      <p:pic>
        <p:nvPicPr>
          <p:cNvPr id="22" name="Picture 21">
            <a:extLst>
              <a:ext uri="{FF2B5EF4-FFF2-40B4-BE49-F238E27FC236}">
                <a16:creationId xmlns:a16="http://schemas.microsoft.com/office/drawing/2014/main" id="{DE0341C4-2F8F-FC41-8C21-41BD4AF70D45}"/>
              </a:ext>
            </a:extLst>
          </p:cNvPr>
          <p:cNvPicPr>
            <a:picLocks noChangeAspect="1"/>
          </p:cNvPicPr>
          <p:nvPr/>
        </p:nvPicPr>
        <p:blipFill>
          <a:blip r:embed="rId11"/>
          <a:stretch>
            <a:fillRect/>
          </a:stretch>
        </p:blipFill>
        <p:spPr>
          <a:xfrm>
            <a:off x="447534" y="3880130"/>
            <a:ext cx="1014971" cy="1006406"/>
          </a:xfrm>
          <a:prstGeom prst="rect">
            <a:avLst/>
          </a:prstGeom>
        </p:spPr>
      </p:pic>
      <p:pic>
        <p:nvPicPr>
          <p:cNvPr id="23" name="Picture 22">
            <a:extLst>
              <a:ext uri="{FF2B5EF4-FFF2-40B4-BE49-F238E27FC236}">
                <a16:creationId xmlns:a16="http://schemas.microsoft.com/office/drawing/2014/main" id="{CA31EEBF-94A8-77EF-0CCD-6CEBB8A1DA27}"/>
              </a:ext>
            </a:extLst>
          </p:cNvPr>
          <p:cNvPicPr>
            <a:picLocks noChangeAspect="1"/>
          </p:cNvPicPr>
          <p:nvPr/>
        </p:nvPicPr>
        <p:blipFill>
          <a:blip r:embed="rId12"/>
          <a:stretch>
            <a:fillRect/>
          </a:stretch>
        </p:blipFill>
        <p:spPr>
          <a:xfrm>
            <a:off x="10695522" y="3689612"/>
            <a:ext cx="1365475" cy="1196924"/>
          </a:xfrm>
          <a:prstGeom prst="rect">
            <a:avLst/>
          </a:prstGeom>
        </p:spPr>
      </p:pic>
      <p:sp>
        <p:nvSpPr>
          <p:cNvPr id="24" name="TextBox 23">
            <a:extLst>
              <a:ext uri="{FF2B5EF4-FFF2-40B4-BE49-F238E27FC236}">
                <a16:creationId xmlns:a16="http://schemas.microsoft.com/office/drawing/2014/main" id="{E8DF3B74-E199-A80C-E79C-2EC87EF620E5}"/>
              </a:ext>
            </a:extLst>
          </p:cNvPr>
          <p:cNvSpPr txBox="1"/>
          <p:nvPr/>
        </p:nvSpPr>
        <p:spPr>
          <a:xfrm>
            <a:off x="9887712" y="6471437"/>
            <a:ext cx="2304288" cy="369332"/>
          </a:xfrm>
          <a:prstGeom prst="rect">
            <a:avLst/>
          </a:prstGeom>
          <a:solidFill>
            <a:schemeClr val="accent2"/>
          </a:solidFill>
        </p:spPr>
        <p:txBody>
          <a:bodyPr wrap="square" rtlCol="0">
            <a:spAutoFit/>
          </a:bodyPr>
          <a:lstStyle/>
          <a:p>
            <a:r>
              <a:rPr lang="en-US" dirty="0" err="1">
                <a:latin typeface="Century Gothic" panose="020B0502020202020204" pitchFamily="34" charset="0"/>
              </a:rPr>
              <a:t>Cousine</a:t>
            </a:r>
            <a:r>
              <a:rPr lang="en-US" dirty="0">
                <a:latin typeface="Century Gothic" panose="020B0502020202020204" pitchFamily="34" charset="0"/>
              </a:rPr>
              <a:t> – cousin</a:t>
            </a:r>
            <a:endParaRPr lang="en-GB" dirty="0">
              <a:latin typeface="Century Gothic" panose="020B0502020202020204" pitchFamily="34" charset="0"/>
            </a:endParaRPr>
          </a:p>
        </p:txBody>
      </p:sp>
      <p:sp>
        <p:nvSpPr>
          <p:cNvPr id="39" name="Rectangle 38">
            <a:extLst>
              <a:ext uri="{FF2B5EF4-FFF2-40B4-BE49-F238E27FC236}">
                <a16:creationId xmlns:a16="http://schemas.microsoft.com/office/drawing/2014/main" id="{4BA109C0-A329-4184-A6C1-12B860C73C50}"/>
              </a:ext>
            </a:extLst>
          </p:cNvPr>
          <p:cNvSpPr/>
          <p:nvPr/>
        </p:nvSpPr>
        <p:spPr>
          <a:xfrm>
            <a:off x="3464153" y="4819971"/>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7</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pic>
        <p:nvPicPr>
          <p:cNvPr id="3" name="Picture 30" descr="A picture containing text, clipart&#10;&#10;Description automatically generated">
            <a:hlinkClick r:id="" action="ppaction://noaction">
              <a:snd r:embed="rId13" name="T1_W3F_7.3.wav"/>
            </a:hlinkClick>
            <a:extLst>
              <a:ext uri="{FF2B5EF4-FFF2-40B4-BE49-F238E27FC236}">
                <a16:creationId xmlns:a16="http://schemas.microsoft.com/office/drawing/2014/main" id="{8505B0A6-BF99-85BE-40A4-F2D65084F0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65574" y="3014444"/>
            <a:ext cx="609653" cy="627942"/>
          </a:xfrm>
          <a:prstGeom prst="rect">
            <a:avLst/>
          </a:prstGeom>
        </p:spPr>
      </p:pic>
      <p:pic>
        <p:nvPicPr>
          <p:cNvPr id="7" name="Picture 30" descr="A picture containing text, clipart&#10;&#10;Description automatically generated">
            <a:hlinkClick r:id="" action="ppaction://noaction">
              <a:snd r:embed="rId15" name="T1_W3F_7.4.wav"/>
            </a:hlinkClick>
            <a:extLst>
              <a:ext uri="{FF2B5EF4-FFF2-40B4-BE49-F238E27FC236}">
                <a16:creationId xmlns:a16="http://schemas.microsoft.com/office/drawing/2014/main" id="{ACD20CFA-8B97-3B39-9740-1F676AB4D5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36577" y="4288074"/>
            <a:ext cx="609653" cy="627942"/>
          </a:xfrm>
          <a:prstGeom prst="rect">
            <a:avLst/>
          </a:prstGeom>
        </p:spPr>
      </p:pic>
      <p:pic>
        <p:nvPicPr>
          <p:cNvPr id="8" name="Picture 30" descr="A picture containing text, clipart&#10;&#10;Description automatically generated">
            <a:hlinkClick r:id="" action="ppaction://noaction">
              <a:snd r:embed="rId16" name="T1_W3F_7.5.wav"/>
            </a:hlinkClick>
            <a:extLst>
              <a:ext uri="{FF2B5EF4-FFF2-40B4-BE49-F238E27FC236}">
                <a16:creationId xmlns:a16="http://schemas.microsoft.com/office/drawing/2014/main" id="{F278555A-1017-8F6C-3CE3-680C28C37B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7823" y="5671707"/>
            <a:ext cx="609653" cy="627942"/>
          </a:xfrm>
          <a:prstGeom prst="rect">
            <a:avLst/>
          </a:prstGeom>
        </p:spPr>
      </p:pic>
    </p:spTree>
    <p:extLst>
      <p:ext uri="{BB962C8B-B14F-4D97-AF65-F5344CB8AC3E}">
        <p14:creationId xmlns:p14="http://schemas.microsoft.com/office/powerpoint/2010/main" val="19679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31" grpId="0" animBg="1"/>
      <p:bldP spid="32" grpId="0" animBg="1"/>
      <p:bldP spid="33" grpId="0" animBg="1"/>
      <p:bldP spid="34"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511" y="-69980"/>
            <a:ext cx="914400" cy="914400"/>
          </a:xfrm>
          <a:prstGeom prst="rect">
            <a:avLst/>
          </a:prstGeom>
        </p:spPr>
      </p:pic>
      <p:sp>
        <p:nvSpPr>
          <p:cNvPr id="27" name="Speech Bubble: Rectangle with Corners Rounded 26">
            <a:hlinkClick r:id="" action="ppaction://noaction">
              <a:snd r:embed="rId6" name="T1_W3F_8.1.wav"/>
            </a:hlinkClick>
            <a:extLst>
              <a:ext uri="{FF2B5EF4-FFF2-40B4-BE49-F238E27FC236}">
                <a16:creationId xmlns:a16="http://schemas.microsoft.com/office/drawing/2014/main" id="{C4AFC3E8-B74C-41DB-B292-BF71C497FB9D}"/>
              </a:ext>
            </a:extLst>
          </p:cNvPr>
          <p:cNvSpPr/>
          <p:nvPr/>
        </p:nvSpPr>
        <p:spPr>
          <a:xfrm>
            <a:off x="3709333" y="92647"/>
            <a:ext cx="2901780"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hlinkClick r:id="" action="ppaction://noaction">
              <a:snd r:embed="rId6" name="T1_W3F_8.1.wav"/>
            </a:hlinkClick>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Wer ist das? </a:t>
            </a:r>
            <a:endParaRPr lang="en-GB" dirty="0"/>
          </a:p>
        </p:txBody>
      </p:sp>
      <p:graphicFrame>
        <p:nvGraphicFramePr>
          <p:cNvPr id="7" name="Table 8">
            <a:extLst>
              <a:ext uri="{FF2B5EF4-FFF2-40B4-BE49-F238E27FC236}">
                <a16:creationId xmlns:a16="http://schemas.microsoft.com/office/drawing/2014/main" id="{32FCAC0D-EB15-43D1-BB25-FB29B7994BF7}"/>
              </a:ext>
            </a:extLst>
          </p:cNvPr>
          <p:cNvGraphicFramePr>
            <a:graphicFrameLocks noGrp="1"/>
          </p:cNvGraphicFramePr>
          <p:nvPr/>
        </p:nvGraphicFramePr>
        <p:xfrm>
          <a:off x="383856" y="936948"/>
          <a:ext cx="10166703" cy="5617980"/>
        </p:xfrm>
        <a:graphic>
          <a:graphicData uri="http://schemas.openxmlformats.org/drawingml/2006/table">
            <a:tbl>
              <a:tblPr firstRow="1" bandRow="1">
                <a:tableStyleId>{5940675A-B579-460E-94D1-54222C63F5DA}</a:tableStyleId>
              </a:tblPr>
              <a:tblGrid>
                <a:gridCol w="3388901">
                  <a:extLst>
                    <a:ext uri="{9D8B030D-6E8A-4147-A177-3AD203B41FA5}">
                      <a16:colId xmlns:a16="http://schemas.microsoft.com/office/drawing/2014/main" val="486141997"/>
                    </a:ext>
                  </a:extLst>
                </a:gridCol>
                <a:gridCol w="3388901">
                  <a:extLst>
                    <a:ext uri="{9D8B030D-6E8A-4147-A177-3AD203B41FA5}">
                      <a16:colId xmlns:a16="http://schemas.microsoft.com/office/drawing/2014/main" val="3013282477"/>
                    </a:ext>
                  </a:extLst>
                </a:gridCol>
                <a:gridCol w="3388901">
                  <a:extLst>
                    <a:ext uri="{9D8B030D-6E8A-4147-A177-3AD203B41FA5}">
                      <a16:colId xmlns:a16="http://schemas.microsoft.com/office/drawing/2014/main" val="248483011"/>
                    </a:ext>
                  </a:extLst>
                </a:gridCol>
              </a:tblGrid>
              <a:tr h="1404495">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322806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946050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161974"/>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0107403"/>
                  </a:ext>
                </a:extLst>
              </a:tr>
            </a:tbl>
          </a:graphicData>
        </a:graphic>
      </p:graphicFrame>
      <p:sp>
        <p:nvSpPr>
          <p:cNvPr id="16" name="Rectangle: Rounded Corners 15">
            <a:extLst>
              <a:ext uri="{FF2B5EF4-FFF2-40B4-BE49-F238E27FC236}">
                <a16:creationId xmlns:a16="http://schemas.microsoft.com/office/drawing/2014/main" id="{292D5775-35AA-4F5B-923A-F116E91B4EC3}"/>
              </a:ext>
            </a:extLst>
          </p:cNvPr>
          <p:cNvSpPr/>
          <p:nvPr/>
        </p:nvSpPr>
        <p:spPr>
          <a:xfrm>
            <a:off x="383856" y="891722"/>
            <a:ext cx="10515599" cy="5663207"/>
          </a:xfrm>
          <a:prstGeom prst="round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1085E826-BBAE-41B4-A29F-A1C1A83BFB18}"/>
              </a:ext>
            </a:extLst>
          </p:cNvPr>
          <p:cNvCxnSpPr/>
          <p:nvPr/>
        </p:nvCxnSpPr>
        <p:spPr>
          <a:xfrm>
            <a:off x="4759890"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82C740E-F319-428B-8502-8A1315606DBC}"/>
              </a:ext>
            </a:extLst>
          </p:cNvPr>
          <p:cNvCxnSpPr/>
          <p:nvPr/>
        </p:nvCxnSpPr>
        <p:spPr>
          <a:xfrm>
            <a:off x="6327731"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5F0CA1-7905-400C-A8B1-521B6D09D76F}"/>
              </a:ext>
            </a:extLst>
          </p:cNvPr>
          <p:cNvSpPr txBox="1"/>
          <p:nvPr/>
        </p:nvSpPr>
        <p:spPr>
          <a:xfrm>
            <a:off x="876822"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bikes.</a:t>
            </a:r>
          </a:p>
        </p:txBody>
      </p:sp>
      <p:sp>
        <p:nvSpPr>
          <p:cNvPr id="58" name="Rectangle 57">
            <a:hlinkClick r:id="" action="ppaction://noaction">
              <a:snd r:embed="rId7" name="T1_W3F_8.2.wav"/>
            </a:hlinkClick>
            <a:extLst>
              <a:ext uri="{FF2B5EF4-FFF2-40B4-BE49-F238E27FC236}">
                <a16:creationId xmlns:a16="http://schemas.microsoft.com/office/drawing/2014/main" id="{C6B21C7C-3575-43F4-AB2A-717D787949C6}"/>
              </a:ext>
            </a:extLst>
          </p:cNvPr>
          <p:cNvSpPr/>
          <p:nvPr/>
        </p:nvSpPr>
        <p:spPr>
          <a:xfrm>
            <a:off x="1568983"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Olaf</a:t>
            </a:r>
          </a:p>
        </p:txBody>
      </p:sp>
      <p:pic>
        <p:nvPicPr>
          <p:cNvPr id="52" name="Picture 2" descr="Free vector graphics of Blank profile picture">
            <a:extLst>
              <a:ext uri="{FF2B5EF4-FFF2-40B4-BE49-F238E27FC236}">
                <a16:creationId xmlns:a16="http://schemas.microsoft.com/office/drawing/2014/main" id="{1DC435B2-F088-46CA-A253-5F7BD7A73611}"/>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61001"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99FE77A-5EAE-4320-B17A-E293D4BB0F24}"/>
              </a:ext>
            </a:extLst>
          </p:cNvPr>
          <p:cNvSpPr txBox="1"/>
          <p:nvPr/>
        </p:nvSpPr>
        <p:spPr>
          <a:xfrm>
            <a:off x="4118169"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a:t>
            </a:r>
            <a:r>
              <a:rPr lang="en-GB" sz="2000" u="sng" dirty="0">
                <a:solidFill>
                  <a:srgbClr val="002060"/>
                </a:solidFill>
                <a:latin typeface="Century Gothic" panose="020B0502020202020204" pitchFamily="34" charset="0"/>
              </a:rPr>
              <a:t>the</a:t>
            </a:r>
            <a:r>
              <a:rPr lang="en-GB" sz="2000" dirty="0">
                <a:solidFill>
                  <a:srgbClr val="002060"/>
                </a:solidFill>
                <a:latin typeface="Century Gothic" panose="020B0502020202020204" pitchFamily="34" charset="0"/>
              </a:rPr>
              <a:t> houses.</a:t>
            </a:r>
          </a:p>
        </p:txBody>
      </p:sp>
      <p:sp>
        <p:nvSpPr>
          <p:cNvPr id="60" name="Rectangle 59">
            <a:hlinkClick r:id="" action="ppaction://noaction">
              <a:snd r:embed="rId9" name="T1_W3F_8.3.wav"/>
            </a:hlinkClick>
            <a:extLst>
              <a:ext uri="{FF2B5EF4-FFF2-40B4-BE49-F238E27FC236}">
                <a16:creationId xmlns:a16="http://schemas.microsoft.com/office/drawing/2014/main" id="{0AD41837-AE74-4C08-8C3A-E9EF42ED0C49}"/>
              </a:ext>
            </a:extLst>
          </p:cNvPr>
          <p:cNvSpPr/>
          <p:nvPr/>
        </p:nvSpPr>
        <p:spPr>
          <a:xfrm>
            <a:off x="4810330"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Ole</a:t>
            </a:r>
          </a:p>
        </p:txBody>
      </p:sp>
      <p:pic>
        <p:nvPicPr>
          <p:cNvPr id="61" name="Picture 2" descr="Free vector graphics of Blank profile picture">
            <a:extLst>
              <a:ext uri="{FF2B5EF4-FFF2-40B4-BE49-F238E27FC236}">
                <a16:creationId xmlns:a16="http://schemas.microsoft.com/office/drawing/2014/main" id="{7CE21F22-4242-4807-A280-FCDE619CE6F2}"/>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9"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9A7B6A4-715B-4885-9C8E-DF506662D53F}"/>
              </a:ext>
            </a:extLst>
          </p:cNvPr>
          <p:cNvSpPr txBox="1"/>
          <p:nvPr/>
        </p:nvSpPr>
        <p:spPr>
          <a:xfrm>
            <a:off x="6933575" y="1982058"/>
            <a:ext cx="3839765"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celebration.</a:t>
            </a:r>
          </a:p>
        </p:txBody>
      </p:sp>
      <p:sp>
        <p:nvSpPr>
          <p:cNvPr id="63" name="Rectangle 62">
            <a:hlinkClick r:id="" action="ppaction://noaction">
              <a:snd r:embed="rId10" name="T1_W3F_8.4.wav"/>
            </a:hlinkClick>
            <a:extLst>
              <a:ext uri="{FF2B5EF4-FFF2-40B4-BE49-F238E27FC236}">
                <a16:creationId xmlns:a16="http://schemas.microsoft.com/office/drawing/2014/main" id="{38065834-7491-49E6-9338-664B9A8B105C}"/>
              </a:ext>
            </a:extLst>
          </p:cNvPr>
          <p:cNvSpPr/>
          <p:nvPr/>
        </p:nvSpPr>
        <p:spPr>
          <a:xfrm>
            <a:off x="8183061" y="1680396"/>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Ottilie</a:t>
            </a:r>
            <a:endParaRPr lang="en-GB" sz="2000" dirty="0">
              <a:solidFill>
                <a:srgbClr val="002060"/>
              </a:solidFill>
              <a:latin typeface="Century Gothic" panose="020B0502020202020204" pitchFamily="34" charset="0"/>
            </a:endParaRPr>
          </a:p>
        </p:txBody>
      </p:sp>
      <p:pic>
        <p:nvPicPr>
          <p:cNvPr id="64" name="Picture 2" descr="Free vector graphics of Blank profile picture">
            <a:extLst>
              <a:ext uri="{FF2B5EF4-FFF2-40B4-BE49-F238E27FC236}">
                <a16:creationId xmlns:a16="http://schemas.microsoft.com/office/drawing/2014/main" id="{B1BC8771-DAA1-4B24-BC31-B8BAE5A45089}"/>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75079" y="878916"/>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F2C50821-6C28-46A5-B3D9-1F23960CF697}"/>
              </a:ext>
            </a:extLst>
          </p:cNvPr>
          <p:cNvSpPr txBox="1"/>
          <p:nvPr/>
        </p:nvSpPr>
        <p:spPr>
          <a:xfrm>
            <a:off x="811130" y="3369116"/>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a:t>
            </a:r>
            <a:r>
              <a:rPr lang="en-GB" sz="2000" u="sng" dirty="0">
                <a:solidFill>
                  <a:srgbClr val="002060"/>
                </a:solidFill>
                <a:latin typeface="Century Gothic" panose="020B0502020202020204" pitchFamily="34" charset="0"/>
              </a:rPr>
              <a:t>the</a:t>
            </a:r>
            <a:r>
              <a:rPr lang="en-GB" sz="2000" dirty="0">
                <a:solidFill>
                  <a:srgbClr val="002060"/>
                </a:solidFill>
                <a:latin typeface="Century Gothic" panose="020B0502020202020204" pitchFamily="34" charset="0"/>
              </a:rPr>
              <a:t> girls.</a:t>
            </a:r>
          </a:p>
        </p:txBody>
      </p:sp>
      <p:sp>
        <p:nvSpPr>
          <p:cNvPr id="66" name="Rectangle 65">
            <a:hlinkClick r:id="" action="ppaction://noaction">
              <a:snd r:embed="rId11" name="T1_W3F_8.5.wav"/>
            </a:hlinkClick>
            <a:extLst>
              <a:ext uri="{FF2B5EF4-FFF2-40B4-BE49-F238E27FC236}">
                <a16:creationId xmlns:a16="http://schemas.microsoft.com/office/drawing/2014/main" id="{27F14840-7613-481D-A4BC-25C23E007157}"/>
              </a:ext>
            </a:extLst>
          </p:cNvPr>
          <p:cNvSpPr/>
          <p:nvPr/>
        </p:nvSpPr>
        <p:spPr>
          <a:xfrm>
            <a:off x="1503291" y="3094807"/>
            <a:ext cx="1396687" cy="333839"/>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Dorothea</a:t>
            </a:r>
          </a:p>
        </p:txBody>
      </p:sp>
      <p:pic>
        <p:nvPicPr>
          <p:cNvPr id="67" name="Picture 2" descr="Free vector graphics of Blank profile picture">
            <a:extLst>
              <a:ext uri="{FF2B5EF4-FFF2-40B4-BE49-F238E27FC236}">
                <a16:creationId xmlns:a16="http://schemas.microsoft.com/office/drawing/2014/main" id="{91756B57-D4D7-4549-A0E2-EAACC68F12F1}"/>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95309" y="2293328"/>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3EDE65D5-0306-468D-9132-47E3DFEBE03B}"/>
              </a:ext>
            </a:extLst>
          </p:cNvPr>
          <p:cNvSpPr txBox="1"/>
          <p:nvPr/>
        </p:nvSpPr>
        <p:spPr>
          <a:xfrm>
            <a:off x="3794486" y="3380038"/>
            <a:ext cx="338238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a:t>
            </a:r>
            <a:r>
              <a:rPr lang="en-GB">
                <a:solidFill>
                  <a:srgbClr val="002060"/>
                </a:solidFill>
                <a:latin typeface="Century Gothic" panose="020B0502020202020204" pitchFamily="34" charset="0"/>
              </a:rPr>
              <a:t>like countries</a:t>
            </a:r>
            <a:r>
              <a:rPr lang="en-GB" dirty="0">
                <a:solidFill>
                  <a:srgbClr val="002060"/>
                </a:solidFill>
                <a:latin typeface="Century Gothic" panose="020B0502020202020204" pitchFamily="34" charset="0"/>
              </a:rPr>
              <a:t>.</a:t>
            </a:r>
          </a:p>
        </p:txBody>
      </p:sp>
      <p:sp>
        <p:nvSpPr>
          <p:cNvPr id="69" name="Rectangle 68">
            <a:hlinkClick r:id="" action="ppaction://noaction">
              <a:snd r:embed="rId12" name="T1_W3F_8.6.wav"/>
            </a:hlinkClick>
            <a:extLst>
              <a:ext uri="{FF2B5EF4-FFF2-40B4-BE49-F238E27FC236}">
                <a16:creationId xmlns:a16="http://schemas.microsoft.com/office/drawing/2014/main" id="{305287D0-5F73-41D1-A8FF-24248F9341FB}"/>
              </a:ext>
            </a:extLst>
          </p:cNvPr>
          <p:cNvSpPr/>
          <p:nvPr/>
        </p:nvSpPr>
        <p:spPr>
          <a:xfrm>
            <a:off x="4810331" y="31075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Oksana</a:t>
            </a:r>
          </a:p>
        </p:txBody>
      </p:sp>
      <p:pic>
        <p:nvPicPr>
          <p:cNvPr id="70" name="Picture 2" descr="Free vector graphics of Blank profile picture">
            <a:extLst>
              <a:ext uri="{FF2B5EF4-FFF2-40B4-BE49-F238E27FC236}">
                <a16:creationId xmlns:a16="http://schemas.microsoft.com/office/drawing/2014/main" id="{A0779D17-8035-4C0E-B90D-5D93A100D6E6}"/>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9" y="23060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18D1774-06EF-4B26-8D03-2E1622681939}"/>
              </a:ext>
            </a:extLst>
          </p:cNvPr>
          <p:cNvSpPr txBox="1"/>
          <p:nvPr/>
        </p:nvSpPr>
        <p:spPr>
          <a:xfrm>
            <a:off x="7219578" y="3379741"/>
            <a:ext cx="346529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musicians.</a:t>
            </a:r>
          </a:p>
        </p:txBody>
      </p:sp>
      <p:sp>
        <p:nvSpPr>
          <p:cNvPr id="72" name="Rectangle 71">
            <a:hlinkClick r:id="" action="ppaction://noaction">
              <a:snd r:embed="rId13" name="T1_W3F_8.7.wav"/>
            </a:hlinkClick>
            <a:extLst>
              <a:ext uri="{FF2B5EF4-FFF2-40B4-BE49-F238E27FC236}">
                <a16:creationId xmlns:a16="http://schemas.microsoft.com/office/drawing/2014/main" id="{ED9BE279-135B-4619-8A16-985685D87524}"/>
              </a:ext>
            </a:extLst>
          </p:cNvPr>
          <p:cNvSpPr/>
          <p:nvPr/>
        </p:nvSpPr>
        <p:spPr>
          <a:xfrm>
            <a:off x="8204699" y="3094808"/>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Ophelia</a:t>
            </a:r>
          </a:p>
        </p:txBody>
      </p:sp>
      <p:pic>
        <p:nvPicPr>
          <p:cNvPr id="73" name="Picture 2" descr="Free vector graphics of Blank profile picture">
            <a:extLst>
              <a:ext uri="{FF2B5EF4-FFF2-40B4-BE49-F238E27FC236}">
                <a16:creationId xmlns:a16="http://schemas.microsoft.com/office/drawing/2014/main" id="{81885212-03F9-47EB-B09B-8B7F3789E59E}"/>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96717" y="2293328"/>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6B92F101-88CB-4120-9A41-9145CC31BB25}"/>
              </a:ext>
            </a:extLst>
          </p:cNvPr>
          <p:cNvSpPr txBox="1"/>
          <p:nvPr/>
        </p:nvSpPr>
        <p:spPr>
          <a:xfrm>
            <a:off x="818033"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musicians.</a:t>
            </a:r>
          </a:p>
        </p:txBody>
      </p:sp>
      <p:sp>
        <p:nvSpPr>
          <p:cNvPr id="78" name="Rectangle 77">
            <a:hlinkClick r:id="" action="ppaction://noaction">
              <a:snd r:embed="rId14" name="T1_W3F_8.8.wav"/>
            </a:hlinkClick>
            <a:extLst>
              <a:ext uri="{FF2B5EF4-FFF2-40B4-BE49-F238E27FC236}">
                <a16:creationId xmlns:a16="http://schemas.microsoft.com/office/drawing/2014/main" id="{83446DBE-925C-4E20-86C7-8B69282FF322}"/>
              </a:ext>
            </a:extLst>
          </p:cNvPr>
          <p:cNvSpPr/>
          <p:nvPr/>
        </p:nvSpPr>
        <p:spPr>
          <a:xfrm>
            <a:off x="1510194" y="44563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Odine</a:t>
            </a:r>
            <a:endParaRPr lang="en-GB" sz="2000" dirty="0">
              <a:solidFill>
                <a:srgbClr val="002060"/>
              </a:solidFill>
              <a:latin typeface="Century Gothic" panose="020B0502020202020204" pitchFamily="34" charset="0"/>
            </a:endParaRPr>
          </a:p>
        </p:txBody>
      </p:sp>
      <p:pic>
        <p:nvPicPr>
          <p:cNvPr id="79" name="Picture 2" descr="Free vector graphics of Blank profile picture">
            <a:extLst>
              <a:ext uri="{FF2B5EF4-FFF2-40B4-BE49-F238E27FC236}">
                <a16:creationId xmlns:a16="http://schemas.microsoft.com/office/drawing/2014/main" id="{8003C25C-E314-49C1-9D0D-C5671B6F7D95}"/>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02212"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AAADC916-52E0-4B08-AB66-30C0F1A08648}"/>
              </a:ext>
            </a:extLst>
          </p:cNvPr>
          <p:cNvSpPr txBox="1"/>
          <p:nvPr/>
        </p:nvSpPr>
        <p:spPr>
          <a:xfrm>
            <a:off x="4059380"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music.</a:t>
            </a:r>
          </a:p>
        </p:txBody>
      </p:sp>
      <p:sp>
        <p:nvSpPr>
          <p:cNvPr id="81" name="Rectangle 80">
            <a:hlinkClick r:id="" action="ppaction://noaction">
              <a:snd r:embed="rId15" name="T1_W3F_8.9.wav"/>
            </a:hlinkClick>
            <a:extLst>
              <a:ext uri="{FF2B5EF4-FFF2-40B4-BE49-F238E27FC236}">
                <a16:creationId xmlns:a16="http://schemas.microsoft.com/office/drawing/2014/main" id="{24A73849-BBF4-46F6-9AF8-5A35C187EEE4}"/>
              </a:ext>
            </a:extLst>
          </p:cNvPr>
          <p:cNvSpPr/>
          <p:nvPr/>
        </p:nvSpPr>
        <p:spPr>
          <a:xfrm>
            <a:off x="4751541" y="4456314"/>
            <a:ext cx="1576190" cy="316058"/>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Leonardo</a:t>
            </a:r>
            <a:endParaRPr lang="en-GB" sz="2000" dirty="0">
              <a:solidFill>
                <a:srgbClr val="002060"/>
              </a:solidFill>
              <a:latin typeface="Century Gothic" panose="020B0502020202020204" pitchFamily="34" charset="0"/>
            </a:endParaRPr>
          </a:p>
        </p:txBody>
      </p:sp>
      <p:pic>
        <p:nvPicPr>
          <p:cNvPr id="82" name="Picture 2" descr="Free vector graphics of Blank profile picture">
            <a:extLst>
              <a:ext uri="{FF2B5EF4-FFF2-40B4-BE49-F238E27FC236}">
                <a16:creationId xmlns:a16="http://schemas.microsoft.com/office/drawing/2014/main" id="{F5B8C6A4-4965-4D95-B917-795D31C4E102}"/>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59"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3206B83-0868-45A8-8C0E-18BF0B073A4D}"/>
              </a:ext>
            </a:extLst>
          </p:cNvPr>
          <p:cNvSpPr txBox="1"/>
          <p:nvPr/>
        </p:nvSpPr>
        <p:spPr>
          <a:xfrm>
            <a:off x="7128651" y="4772372"/>
            <a:ext cx="3784857"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sportspeople.</a:t>
            </a:r>
          </a:p>
        </p:txBody>
      </p:sp>
      <p:sp>
        <p:nvSpPr>
          <p:cNvPr id="84" name="Rectangle 83">
            <a:hlinkClick r:id="" action="ppaction://noaction">
              <a:snd r:embed="rId16" name="T1_W3F_8.10.wav"/>
            </a:hlinkClick>
            <a:extLst>
              <a:ext uri="{FF2B5EF4-FFF2-40B4-BE49-F238E27FC236}">
                <a16:creationId xmlns:a16="http://schemas.microsoft.com/office/drawing/2014/main" id="{6843AD00-7074-4018-B1D2-6220CD20268A}"/>
              </a:ext>
            </a:extLst>
          </p:cNvPr>
          <p:cNvSpPr/>
          <p:nvPr/>
        </p:nvSpPr>
        <p:spPr>
          <a:xfrm>
            <a:off x="8124272" y="4458041"/>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Danilo</a:t>
            </a:r>
          </a:p>
        </p:txBody>
      </p:sp>
      <p:pic>
        <p:nvPicPr>
          <p:cNvPr id="85" name="Picture 2" descr="Free vector graphics of Blank profile picture">
            <a:extLst>
              <a:ext uri="{FF2B5EF4-FFF2-40B4-BE49-F238E27FC236}">
                <a16:creationId xmlns:a16="http://schemas.microsoft.com/office/drawing/2014/main" id="{A8A59A1E-F8CB-4CDB-B4F6-F1F9C303AED7}"/>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16290" y="3656561"/>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CE8CFFC-A54A-4B02-826B-0832EEAEEFA5}"/>
              </a:ext>
            </a:extLst>
          </p:cNvPr>
          <p:cNvSpPr txBox="1"/>
          <p:nvPr/>
        </p:nvSpPr>
        <p:spPr>
          <a:xfrm>
            <a:off x="752341" y="6146761"/>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bike.</a:t>
            </a:r>
          </a:p>
        </p:txBody>
      </p:sp>
      <p:sp>
        <p:nvSpPr>
          <p:cNvPr id="87" name="Rectangle 86">
            <a:hlinkClick r:id="" action="ppaction://noaction">
              <a:snd r:embed="rId17" name="T1_W3F_8.11.wav"/>
            </a:hlinkClick>
            <a:extLst>
              <a:ext uri="{FF2B5EF4-FFF2-40B4-BE49-F238E27FC236}">
                <a16:creationId xmlns:a16="http://schemas.microsoft.com/office/drawing/2014/main" id="{A6A6FA43-6009-4550-AECC-ACD2CCB12955}"/>
              </a:ext>
            </a:extLst>
          </p:cNvPr>
          <p:cNvSpPr/>
          <p:nvPr/>
        </p:nvSpPr>
        <p:spPr>
          <a:xfrm>
            <a:off x="1444502"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Klio</a:t>
            </a:r>
            <a:endParaRPr lang="en-GB" sz="2000" dirty="0">
              <a:solidFill>
                <a:srgbClr val="002060"/>
              </a:solidFill>
              <a:latin typeface="Century Gothic" panose="020B0502020202020204" pitchFamily="34" charset="0"/>
            </a:endParaRPr>
          </a:p>
        </p:txBody>
      </p:sp>
      <p:pic>
        <p:nvPicPr>
          <p:cNvPr id="88" name="Picture 2" descr="Free vector graphics of Blank profile picture">
            <a:extLst>
              <a:ext uri="{FF2B5EF4-FFF2-40B4-BE49-F238E27FC236}">
                <a16:creationId xmlns:a16="http://schemas.microsoft.com/office/drawing/2014/main" id="{B2E6C559-3C89-40AB-A263-671CC21ACE24}"/>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36520"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4CBD5F42-13E0-4CFB-A1F6-77E9F961F709}"/>
              </a:ext>
            </a:extLst>
          </p:cNvPr>
          <p:cNvSpPr txBox="1"/>
          <p:nvPr/>
        </p:nvSpPr>
        <p:spPr>
          <a:xfrm>
            <a:off x="3461638" y="6128753"/>
            <a:ext cx="4079626"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don’t like </a:t>
            </a:r>
            <a:r>
              <a:rPr lang="en-GB" u="sng" dirty="0">
                <a:solidFill>
                  <a:srgbClr val="002060"/>
                </a:solidFill>
                <a:latin typeface="Century Gothic" panose="020B0502020202020204" pitchFamily="34" charset="0"/>
              </a:rPr>
              <a:t>the</a:t>
            </a:r>
            <a:r>
              <a:rPr lang="en-GB" dirty="0">
                <a:solidFill>
                  <a:srgbClr val="002060"/>
                </a:solidFill>
                <a:latin typeface="Century Gothic" panose="020B0502020202020204" pitchFamily="34" charset="0"/>
              </a:rPr>
              <a:t> girls in the class.</a:t>
            </a:r>
          </a:p>
        </p:txBody>
      </p:sp>
      <p:sp>
        <p:nvSpPr>
          <p:cNvPr id="90" name="Rectangle 89">
            <a:hlinkClick r:id="" action="ppaction://noaction">
              <a:snd r:embed="rId18" name="T1_W3F_8.12.wav"/>
            </a:hlinkClick>
            <a:extLst>
              <a:ext uri="{FF2B5EF4-FFF2-40B4-BE49-F238E27FC236}">
                <a16:creationId xmlns:a16="http://schemas.microsoft.com/office/drawing/2014/main" id="{528FC7EA-A4DF-40BE-81BE-D2B680CB648C}"/>
              </a:ext>
            </a:extLst>
          </p:cNvPr>
          <p:cNvSpPr/>
          <p:nvPr/>
        </p:nvSpPr>
        <p:spPr>
          <a:xfrm>
            <a:off x="4751542" y="5885159"/>
            <a:ext cx="1576189" cy="321362"/>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Konkordia</a:t>
            </a:r>
            <a:endParaRPr lang="en-GB" sz="2000" dirty="0">
              <a:solidFill>
                <a:srgbClr val="002060"/>
              </a:solidFill>
              <a:latin typeface="Century Gothic" panose="020B0502020202020204" pitchFamily="34" charset="0"/>
            </a:endParaRPr>
          </a:p>
        </p:txBody>
      </p:sp>
      <p:pic>
        <p:nvPicPr>
          <p:cNvPr id="91" name="Picture 2" descr="Free vector graphics of Blank profile picture">
            <a:extLst>
              <a:ext uri="{FF2B5EF4-FFF2-40B4-BE49-F238E27FC236}">
                <a16:creationId xmlns:a16="http://schemas.microsoft.com/office/drawing/2014/main" id="{37A71255-1895-495C-B8A5-632AEF2FDD25}"/>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60" y="508367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DC7C482D-EB6A-4B33-8876-B388E4D62CAC}"/>
              </a:ext>
            </a:extLst>
          </p:cNvPr>
          <p:cNvSpPr txBox="1"/>
          <p:nvPr/>
        </p:nvSpPr>
        <p:spPr>
          <a:xfrm>
            <a:off x="7381071" y="6128752"/>
            <a:ext cx="304046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celebrations.</a:t>
            </a:r>
          </a:p>
        </p:txBody>
      </p:sp>
      <p:sp>
        <p:nvSpPr>
          <p:cNvPr id="93" name="Rectangle 92">
            <a:hlinkClick r:id="" action="ppaction://noaction">
              <a:snd r:embed="rId19" name="T1_W3F_8.13.wav"/>
            </a:hlinkClick>
            <a:extLst>
              <a:ext uri="{FF2B5EF4-FFF2-40B4-BE49-F238E27FC236}">
                <a16:creationId xmlns:a16="http://schemas.microsoft.com/office/drawing/2014/main" id="{369180E4-CD69-47D9-A17D-81789BCF8D88}"/>
              </a:ext>
            </a:extLst>
          </p:cNvPr>
          <p:cNvSpPr/>
          <p:nvPr/>
        </p:nvSpPr>
        <p:spPr>
          <a:xfrm>
            <a:off x="8145910"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Oskar</a:t>
            </a:r>
          </a:p>
        </p:txBody>
      </p:sp>
      <p:pic>
        <p:nvPicPr>
          <p:cNvPr id="94" name="Picture 2" descr="Free vector graphics of Blank profile picture">
            <a:extLst>
              <a:ext uri="{FF2B5EF4-FFF2-40B4-BE49-F238E27FC236}">
                <a16:creationId xmlns:a16="http://schemas.microsoft.com/office/drawing/2014/main" id="{A5CBE5E8-9D2C-465E-B335-0DD0FD93BB2C}"/>
              </a:ext>
            </a:extLst>
          </p:cNvPr>
          <p:cNvPicPr>
            <a:picLocks noChangeAspect="1" noChangeArrowheads="1"/>
          </p:cNvPicPr>
          <p:nvPr/>
        </p:nvPicPr>
        <p:blipFill>
          <a:blip r:embed="rId8">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37928"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8F0D9EF9-733D-70FB-9B1E-5B3456C45C3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85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3458157097"/>
              </p:ext>
            </p:extLst>
          </p:nvPr>
        </p:nvGraphicFramePr>
        <p:xfrm>
          <a:off x="263812" y="1602571"/>
          <a:ext cx="11535217" cy="5168388"/>
        </p:xfrm>
        <a:graphic>
          <a:graphicData uri="http://schemas.openxmlformats.org/drawingml/2006/table">
            <a:tbl>
              <a:tblPr firstRow="1" bandRow="1"/>
              <a:tblGrid>
                <a:gridCol w="2034608">
                  <a:extLst>
                    <a:ext uri="{9D8B030D-6E8A-4147-A177-3AD203B41FA5}">
                      <a16:colId xmlns:a16="http://schemas.microsoft.com/office/drawing/2014/main" val="1203737284"/>
                    </a:ext>
                  </a:extLst>
                </a:gridCol>
                <a:gridCol w="3484929">
                  <a:extLst>
                    <a:ext uri="{9D8B030D-6E8A-4147-A177-3AD203B41FA5}">
                      <a16:colId xmlns:a16="http://schemas.microsoft.com/office/drawing/2014/main" val="1810222861"/>
                    </a:ext>
                  </a:extLst>
                </a:gridCol>
                <a:gridCol w="3460384">
                  <a:extLst>
                    <a:ext uri="{9D8B030D-6E8A-4147-A177-3AD203B41FA5}">
                      <a16:colId xmlns:a16="http://schemas.microsoft.com/office/drawing/2014/main" val="274413866"/>
                    </a:ext>
                  </a:extLst>
                </a:gridCol>
                <a:gridCol w="2555296">
                  <a:extLst>
                    <a:ext uri="{9D8B030D-6E8A-4147-A177-3AD203B41FA5}">
                      <a16:colId xmlns:a16="http://schemas.microsoft.com/office/drawing/2014/main" val="2706468897"/>
                    </a:ext>
                  </a:extLst>
                </a:gridCol>
              </a:tblGrid>
              <a:tr h="861398">
                <a:tc>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e</a:t>
                      </a:r>
                      <a:r>
                        <a:rPr lang="en-GB" sz="2400" b="1" dirty="0">
                          <a:solidFill>
                            <a:srgbClr val="00B0F0"/>
                          </a:solidFill>
                          <a:latin typeface="Century Gothic" panose="020B0502020202020204" pitchFamily="34" charset="0"/>
                        </a:rPr>
                        <a:t>r </a:t>
                      </a:r>
                      <a:r>
                        <a:rPr lang="en-GB"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e</a:t>
                      </a:r>
                      <a:r>
                        <a:rPr lang="en-GB" sz="2400" b="1" dirty="0">
                          <a:solidFill>
                            <a:srgbClr val="00B0F0"/>
                          </a:solidFill>
                          <a:latin typeface="Century Gothic" panose="020B0502020202020204" pitchFamily="34" charset="0"/>
                        </a:rPr>
                        <a:t>s </a:t>
                      </a:r>
                      <a:r>
                        <a:rPr lang="en-GB"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92D050"/>
                          </a:solidFill>
                          <a:latin typeface="Century Gothic" panose="020B0502020202020204" pitchFamily="34" charset="0"/>
                          <a:sym typeface="Arial"/>
                        </a:rPr>
                        <a:t>wir</a:t>
                      </a:r>
                      <a:r>
                        <a:rPr lang="en-US" sz="2400" b="1" i="0" u="none" strike="noStrike" cap="none" dirty="0">
                          <a:solidFill>
                            <a:srgbClr val="92D050"/>
                          </a:solidFill>
                          <a:latin typeface="Century Gothic" panose="020B0502020202020204" pitchFamily="34" charset="0"/>
                          <a:sym typeface="Arial"/>
                        </a:rPr>
                        <a:t> </a:t>
                      </a:r>
                      <a:r>
                        <a:rPr lang="en-US" sz="2400" b="1" i="0" u="none" strike="noStrike" cap="none" dirty="0" err="1">
                          <a:solidFill>
                            <a:srgbClr val="92D050"/>
                          </a:solidFill>
                          <a:latin typeface="Century Gothic" panose="020B0502020202020204" pitchFamily="34" charset="0"/>
                          <a:sym typeface="Arial"/>
                        </a:rPr>
                        <a:t>sind</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92D050"/>
                          </a:solidFill>
                          <a:latin typeface="Century Gothic" panose="020B0502020202020204" pitchFamily="34" charset="0"/>
                          <a:sym typeface="Arial"/>
                        </a:rPr>
                        <a:t>ihr</a:t>
                      </a:r>
                      <a:r>
                        <a:rPr lang="en-US" sz="2400" b="1" i="0" u="none" strike="noStrike" cap="none" dirty="0">
                          <a:solidFill>
                            <a:srgbClr val="92D050"/>
                          </a:solidFill>
                          <a:latin typeface="Century Gothic" panose="020B0502020202020204" pitchFamily="34" charset="0"/>
                          <a:sym typeface="Arial"/>
                        </a:rPr>
                        <a:t> </a:t>
                      </a:r>
                      <a:r>
                        <a:rPr lang="en-US" sz="2400" b="1" i="0" u="none" strike="noStrike" cap="none" dirty="0" err="1">
                          <a:solidFill>
                            <a:srgbClr val="92D050"/>
                          </a:solidFill>
                          <a:latin typeface="Century Gothic" panose="020B0502020202020204" pitchFamily="34" charset="0"/>
                          <a:sym typeface="Arial"/>
                        </a:rPr>
                        <a:t>seid</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err="1">
                          <a:solidFill>
                            <a:srgbClr val="92D050"/>
                          </a:solidFill>
                          <a:latin typeface="Century Gothic" panose="020B0502020202020204" pitchFamily="34" charset="0"/>
                          <a:sym typeface="Arial"/>
                        </a:rPr>
                        <a:t>schön</a:t>
                      </a:r>
                      <a:endParaRPr lang="en-GB" sz="2400" b="1" i="0" u="none" strike="noStrike" cap="none" dirty="0">
                        <a:solidFill>
                          <a:srgbClr val="92D050"/>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4">
                  <a:txBody>
                    <a:bodyPr/>
                    <a:lstStyle/>
                    <a:p>
                      <a:pPr marR="0" algn="l" rtl="0">
                        <a:lnSpc>
                          <a:spcPct val="100000"/>
                        </a:lnSpc>
                        <a:spcBef>
                          <a:spcPts val="0"/>
                        </a:spcBef>
                        <a:spcAft>
                          <a:spcPts val="0"/>
                        </a:spcAft>
                        <a:buClr>
                          <a:srgbClr val="000000"/>
                        </a:buClr>
                        <a:buFont typeface="Arial"/>
                      </a:pPr>
                      <a:endParaRPr lang="en-GB" sz="2400" b="1" i="0" u="none" strike="noStrike" cap="none" dirty="0">
                        <a:solidFill>
                          <a:srgbClr val="FF3399"/>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FF3399"/>
                          </a:solidFill>
                          <a:latin typeface="Century Gothic" panose="020B0502020202020204" pitchFamily="34" charset="0"/>
                          <a:sym typeface="Arial"/>
                        </a:rPr>
                        <a:t>er/</a:t>
                      </a:r>
                      <a:r>
                        <a:rPr lang="en-GB" sz="2400" b="1" i="0" u="none" strike="noStrike" cap="none" dirty="0" err="1">
                          <a:solidFill>
                            <a:srgbClr val="FF3399"/>
                          </a:solidFill>
                          <a:latin typeface="Century Gothic" panose="020B0502020202020204" pitchFamily="34" charset="0"/>
                          <a:sym typeface="Arial"/>
                        </a:rPr>
                        <a:t>sie</a:t>
                      </a:r>
                      <a:r>
                        <a:rPr lang="en-GB" sz="2400" b="1" i="0" u="none" strike="noStrike" cap="none" dirty="0">
                          <a:solidFill>
                            <a:srgbClr val="FF3399"/>
                          </a:solidFill>
                          <a:latin typeface="Century Gothic" panose="020B0502020202020204" pitchFamily="34" charset="0"/>
                          <a:sym typeface="Arial"/>
                        </a:rPr>
                        <a:t> mag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US" sz="2400" b="1" i="0" u="none" strike="noStrike" cap="none" dirty="0">
                          <a:solidFill>
                            <a:srgbClr val="FF3399"/>
                          </a:solidFill>
                          <a:latin typeface="Century Gothic" panose="020B0502020202020204" pitchFamily="34" charset="0"/>
                          <a:sym typeface="Arial"/>
                        </a:rPr>
                        <a:t>es</a:t>
                      </a:r>
                      <a:r>
                        <a:rPr lang="en-GB" sz="2400" b="1" i="0" u="none" strike="noStrike" cap="none" dirty="0">
                          <a:solidFill>
                            <a:srgbClr val="FF3399"/>
                          </a:solidFill>
                          <a:latin typeface="Century Gothic" panose="020B0502020202020204" pitchFamily="34" charset="0"/>
                          <a:sym typeface="Arial"/>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FF3399"/>
                          </a:solidFill>
                          <a:latin typeface="Century Gothic" panose="020B0502020202020204" pitchFamily="34" charset="0"/>
                          <a:sym typeface="Arial"/>
                        </a:rPr>
                        <a:t>mögen</a:t>
                      </a:r>
                      <a:endParaRPr lang="en-GB" sz="2400" b="1" i="0" u="none" strike="noStrike" cap="none" dirty="0">
                        <a:solidFill>
                          <a:srgbClr val="FF3399"/>
                        </a:solidFill>
                        <a:latin typeface="Century Gothic" panose="020B0502020202020204" pitchFamily="34" charset="0"/>
                        <a:sym typeface="Aria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a:t>
                      </a:r>
                      <a:r>
                        <a:rPr lang="en-US" sz="2400" b="1" dirty="0" err="1">
                          <a:solidFill>
                            <a:srgbClr val="FF3399"/>
                          </a:solidFill>
                          <a:latin typeface="Century Gothic" panose="020B0502020202020204" pitchFamily="34" charset="0"/>
                        </a:rPr>
                        <a:t>Sportler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mag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a:t>
                      </a:r>
                      <a:r>
                        <a:rPr lang="en-GB" sz="2400" b="1" dirty="0" err="1">
                          <a:solidFill>
                            <a:srgbClr val="FF3399"/>
                          </a:solidFill>
                          <a:latin typeface="Century Gothic" panose="020B0502020202020204" pitchFamily="34" charset="0"/>
                        </a:rPr>
                        <a:t>magst</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a:t>
                      </a:r>
                      <a:r>
                        <a:rPr lang="en-GB" sz="2400" b="1" dirty="0">
                          <a:solidFill>
                            <a:srgbClr val="FF3399"/>
                          </a:solidFill>
                          <a:latin typeface="Century Gothic" panose="020B0502020202020204" pitchFamily="34" charset="0"/>
                        </a:rPr>
                        <a:t>e 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Mädchen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Musiker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Feier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Fahrräder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Häuser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3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12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4"/>
          <a:stretch>
            <a:fillRect/>
          </a:stretch>
        </p:blipFill>
        <p:spPr>
          <a:xfrm>
            <a:off x="745399" y="2583966"/>
            <a:ext cx="722811" cy="65839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64" y="1745571"/>
            <a:ext cx="502959" cy="502959"/>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6"/>
          <a:stretch>
            <a:fillRect/>
          </a:stretch>
        </p:blipFill>
        <p:spPr>
          <a:xfrm>
            <a:off x="820781" y="4423852"/>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664696" y="247248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3" name="TextBox 82">
            <a:extLst>
              <a:ext uri="{FF2B5EF4-FFF2-40B4-BE49-F238E27FC236}">
                <a16:creationId xmlns:a16="http://schemas.microsoft.com/office/drawing/2014/main" id="{5A35728C-839D-41A4-9028-1C18821D1BC4}"/>
              </a:ext>
            </a:extLst>
          </p:cNvPr>
          <p:cNvSpPr txBox="1"/>
          <p:nvPr/>
        </p:nvSpPr>
        <p:spPr>
          <a:xfrm>
            <a:off x="2274204" y="6294912"/>
            <a:ext cx="27293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celebration</a:t>
            </a:r>
          </a:p>
        </p:txBody>
      </p:sp>
      <p:sp>
        <p:nvSpPr>
          <p:cNvPr id="84" name="TextBox 83">
            <a:extLst>
              <a:ext uri="{FF2B5EF4-FFF2-40B4-BE49-F238E27FC236}">
                <a16:creationId xmlns:a16="http://schemas.microsoft.com/office/drawing/2014/main" id="{ADBEAE35-C8FD-4A6E-AF0F-49DC4EE2B669}"/>
              </a:ext>
            </a:extLst>
          </p:cNvPr>
          <p:cNvSpPr txBox="1"/>
          <p:nvPr/>
        </p:nvSpPr>
        <p:spPr>
          <a:xfrm>
            <a:off x="5705299" y="6324691"/>
            <a:ext cx="292992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t>
            </a:r>
            <a:r>
              <a:rPr lang="en-GB" sz="2400" kern="0" dirty="0" err="1">
                <a:solidFill>
                  <a:srgbClr val="002060"/>
                </a:solidFill>
                <a:latin typeface="Century Gothic" panose="020B0502020202020204" pitchFamily="34" charset="0"/>
                <a:cs typeface="Arial"/>
                <a:sym typeface="Arial"/>
              </a:rPr>
              <a:t>bicyles</a:t>
            </a:r>
            <a:r>
              <a:rPr lang="en-GB" sz="2400" kern="0" dirty="0">
                <a:solidFill>
                  <a:srgbClr val="002060"/>
                </a:solidFill>
                <a:latin typeface="Century Gothic" panose="020B0502020202020204" pitchFamily="34" charset="0"/>
                <a:cs typeface="Arial"/>
                <a:sym typeface="Arial"/>
              </a:rPr>
              <a:t>/bikes</a:t>
            </a:r>
          </a:p>
        </p:txBody>
      </p:sp>
      <p:sp>
        <p:nvSpPr>
          <p:cNvPr id="85" name="TextBox 84">
            <a:extLst>
              <a:ext uri="{FF2B5EF4-FFF2-40B4-BE49-F238E27FC236}">
                <a16:creationId xmlns:a16="http://schemas.microsoft.com/office/drawing/2014/main" id="{73537AA6-752A-4B1E-8B23-859D6FD6D7D4}"/>
              </a:ext>
            </a:extLst>
          </p:cNvPr>
          <p:cNvSpPr txBox="1"/>
          <p:nvPr/>
        </p:nvSpPr>
        <p:spPr>
          <a:xfrm>
            <a:off x="9211332" y="6370273"/>
            <a:ext cx="266661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houses</a:t>
            </a:r>
          </a:p>
        </p:txBody>
      </p:sp>
      <p:sp>
        <p:nvSpPr>
          <p:cNvPr id="86" name="TextBox 85">
            <a:extLst>
              <a:ext uri="{FF2B5EF4-FFF2-40B4-BE49-F238E27FC236}">
                <a16:creationId xmlns:a16="http://schemas.microsoft.com/office/drawing/2014/main" id="{5EB2FE60-EEEF-4953-8A57-B04FF7DE3654}"/>
              </a:ext>
            </a:extLst>
          </p:cNvPr>
          <p:cNvSpPr txBox="1"/>
          <p:nvPr/>
        </p:nvSpPr>
        <p:spPr>
          <a:xfrm>
            <a:off x="2206017" y="5450997"/>
            <a:ext cx="27293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countries</a:t>
            </a:r>
          </a:p>
        </p:txBody>
      </p:sp>
      <p:sp>
        <p:nvSpPr>
          <p:cNvPr id="87" name="TextBox 86">
            <a:extLst>
              <a:ext uri="{FF2B5EF4-FFF2-40B4-BE49-F238E27FC236}">
                <a16:creationId xmlns:a16="http://schemas.microsoft.com/office/drawing/2014/main" id="{D85B289F-A6A7-4378-9DF4-BAA39756C9AF}"/>
              </a:ext>
            </a:extLst>
          </p:cNvPr>
          <p:cNvSpPr txBox="1"/>
          <p:nvPr/>
        </p:nvSpPr>
        <p:spPr>
          <a:xfrm>
            <a:off x="5683780" y="5450997"/>
            <a:ext cx="241466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girls</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7D271837-2E8F-4190-8694-430E347E2253}"/>
              </a:ext>
            </a:extLst>
          </p:cNvPr>
          <p:cNvSpPr txBox="1"/>
          <p:nvPr/>
        </p:nvSpPr>
        <p:spPr>
          <a:xfrm>
            <a:off x="9230654" y="5474244"/>
            <a:ext cx="266661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musician</a:t>
            </a:r>
            <a:endParaRPr lang="en-GB" sz="2400" kern="0" dirty="0">
              <a:solidFill>
                <a:srgbClr val="002060"/>
              </a:solidFill>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E7F74348-6D8B-4BCB-A067-008E451EE1A9}"/>
              </a:ext>
            </a:extLst>
          </p:cNvPr>
          <p:cNvSpPr txBox="1"/>
          <p:nvPr/>
        </p:nvSpPr>
        <p:spPr>
          <a:xfrm>
            <a:off x="2206017" y="4586349"/>
            <a:ext cx="36217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sportsperson</a:t>
            </a:r>
          </a:p>
        </p:txBody>
      </p:sp>
      <p:sp>
        <p:nvSpPr>
          <p:cNvPr id="90" name="TextBox 89">
            <a:extLst>
              <a:ext uri="{FF2B5EF4-FFF2-40B4-BE49-F238E27FC236}">
                <a16:creationId xmlns:a16="http://schemas.microsoft.com/office/drawing/2014/main" id="{C615AC55-3477-47E0-9E6F-939B1AC87665}"/>
              </a:ext>
            </a:extLst>
          </p:cNvPr>
          <p:cNvSpPr txBox="1"/>
          <p:nvPr/>
        </p:nvSpPr>
        <p:spPr>
          <a:xfrm>
            <a:off x="5726182" y="4630790"/>
            <a:ext cx="274545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like</a:t>
            </a:r>
          </a:p>
        </p:txBody>
      </p:sp>
      <p:sp>
        <p:nvSpPr>
          <p:cNvPr id="91" name="TextBox 90">
            <a:extLst>
              <a:ext uri="{FF2B5EF4-FFF2-40B4-BE49-F238E27FC236}">
                <a16:creationId xmlns:a16="http://schemas.microsoft.com/office/drawing/2014/main" id="{955E1D96-B75D-40B2-AE80-0C87A1BBF75E}"/>
              </a:ext>
            </a:extLst>
          </p:cNvPr>
          <p:cNvSpPr txBox="1"/>
          <p:nvPr/>
        </p:nvSpPr>
        <p:spPr>
          <a:xfrm>
            <a:off x="9251514" y="465438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like</a:t>
            </a:r>
          </a:p>
        </p:txBody>
      </p:sp>
      <p:sp>
        <p:nvSpPr>
          <p:cNvPr id="92" name="TextBox 91">
            <a:extLst>
              <a:ext uri="{FF2B5EF4-FFF2-40B4-BE49-F238E27FC236}">
                <a16:creationId xmlns:a16="http://schemas.microsoft.com/office/drawing/2014/main" id="{CE4321BB-EC96-41ED-9144-8224515BDE36}"/>
              </a:ext>
            </a:extLst>
          </p:cNvPr>
          <p:cNvSpPr txBox="1"/>
          <p:nvPr/>
        </p:nvSpPr>
        <p:spPr>
          <a:xfrm>
            <a:off x="2346744" y="376845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he/she likes</a:t>
            </a:r>
          </a:p>
        </p:txBody>
      </p:sp>
      <p:sp>
        <p:nvSpPr>
          <p:cNvPr id="93" name="TextBox 92">
            <a:extLst>
              <a:ext uri="{FF2B5EF4-FFF2-40B4-BE49-F238E27FC236}">
                <a16:creationId xmlns:a16="http://schemas.microsoft.com/office/drawing/2014/main" id="{F7DFE5CB-8D03-4537-AD9E-AD0EF1FA9826}"/>
              </a:ext>
            </a:extLst>
          </p:cNvPr>
          <p:cNvSpPr txBox="1"/>
          <p:nvPr/>
        </p:nvSpPr>
        <p:spPr>
          <a:xfrm>
            <a:off x="5792850" y="3735570"/>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 likes</a:t>
            </a:r>
          </a:p>
        </p:txBody>
      </p:sp>
      <p:sp>
        <p:nvSpPr>
          <p:cNvPr id="94" name="TextBox 93">
            <a:extLst>
              <a:ext uri="{FF2B5EF4-FFF2-40B4-BE49-F238E27FC236}">
                <a16:creationId xmlns:a16="http://schemas.microsoft.com/office/drawing/2014/main" id="{25187689-AE0E-499E-A383-D6589A6B7442}"/>
              </a:ext>
            </a:extLst>
          </p:cNvPr>
          <p:cNvSpPr txBox="1"/>
          <p:nvPr/>
        </p:nvSpPr>
        <p:spPr>
          <a:xfrm>
            <a:off x="9266455" y="376825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like</a:t>
            </a:r>
            <a:endParaRPr lang="en-GB" sz="2400" kern="0" dirty="0">
              <a:solidFill>
                <a:srgbClr val="002060"/>
              </a:solidFill>
              <a:latin typeface="Century Gothic" panose="020B0502020202020204" pitchFamily="34" charset="0"/>
              <a:cs typeface="Arial"/>
              <a:sym typeface="Arial"/>
            </a:endParaRPr>
          </a:p>
        </p:txBody>
      </p:sp>
      <p:sp>
        <p:nvSpPr>
          <p:cNvPr id="95" name="TextBox 94">
            <a:extLst>
              <a:ext uri="{FF2B5EF4-FFF2-40B4-BE49-F238E27FC236}">
                <a16:creationId xmlns:a16="http://schemas.microsoft.com/office/drawing/2014/main" id="{933582D1-112D-4B46-AF4B-D74CF702474B}"/>
              </a:ext>
            </a:extLst>
          </p:cNvPr>
          <p:cNvSpPr txBox="1"/>
          <p:nvPr/>
        </p:nvSpPr>
        <p:spPr>
          <a:xfrm>
            <a:off x="2423846" y="2863890"/>
            <a:ext cx="2288932"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we are</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DFD8CBB8-A8E6-4CB6-A3FE-49F164063818}"/>
              </a:ext>
            </a:extLst>
          </p:cNvPr>
          <p:cNvSpPr txBox="1"/>
          <p:nvPr/>
        </p:nvSpPr>
        <p:spPr>
          <a:xfrm>
            <a:off x="5792850" y="2814238"/>
            <a:ext cx="267878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you are</a:t>
            </a:r>
            <a:endParaRPr lang="en-GB" sz="2400" kern="0" dirty="0">
              <a:solidFill>
                <a:srgbClr val="002060"/>
              </a:solidFill>
              <a:latin typeface="Century Gothic" panose="020B0502020202020204" pitchFamily="34" charset="0"/>
              <a:cs typeface="Arial"/>
              <a:sym typeface="Arial"/>
            </a:endParaRPr>
          </a:p>
        </p:txBody>
      </p:sp>
      <p:sp>
        <p:nvSpPr>
          <p:cNvPr id="97" name="TextBox 96">
            <a:extLst>
              <a:ext uri="{FF2B5EF4-FFF2-40B4-BE49-F238E27FC236}">
                <a16:creationId xmlns:a16="http://schemas.microsoft.com/office/drawing/2014/main" id="{7D4F1F19-8E0A-4935-B4F1-1C5DCD31F076}"/>
              </a:ext>
            </a:extLst>
          </p:cNvPr>
          <p:cNvSpPr txBox="1"/>
          <p:nvPr/>
        </p:nvSpPr>
        <p:spPr>
          <a:xfrm>
            <a:off x="9211332" y="2866838"/>
            <a:ext cx="284955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lovely, beautiful</a:t>
            </a:r>
            <a:endParaRPr lang="en-GB" sz="2400" kern="0" dirty="0">
              <a:solidFill>
                <a:srgbClr val="002060"/>
              </a:solidFill>
              <a:latin typeface="Century Gothic" panose="020B0502020202020204" pitchFamily="34" charset="0"/>
              <a:cs typeface="Arial"/>
              <a:sym typeface="Arial"/>
            </a:endParaRPr>
          </a:p>
        </p:txBody>
      </p:sp>
      <p:sp>
        <p:nvSpPr>
          <p:cNvPr id="98" name="TextBox 97">
            <a:extLst>
              <a:ext uri="{FF2B5EF4-FFF2-40B4-BE49-F238E27FC236}">
                <a16:creationId xmlns:a16="http://schemas.microsoft.com/office/drawing/2014/main" id="{8D082786-BDB8-40A5-97F6-6E9DAC8305A5}"/>
              </a:ext>
            </a:extLst>
          </p:cNvPr>
          <p:cNvSpPr txBox="1"/>
          <p:nvPr/>
        </p:nvSpPr>
        <p:spPr>
          <a:xfrm>
            <a:off x="2313279" y="1877910"/>
            <a:ext cx="305646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he would like</a:t>
            </a:r>
            <a:endParaRPr lang="en-GB" sz="2400" kern="0" dirty="0">
              <a:solidFill>
                <a:srgbClr val="002060"/>
              </a:solidFill>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20C02E5C-D03E-457C-A22E-F37091C3C85F}"/>
              </a:ext>
            </a:extLst>
          </p:cNvPr>
          <p:cNvSpPr txBox="1"/>
          <p:nvPr/>
        </p:nvSpPr>
        <p:spPr>
          <a:xfrm>
            <a:off x="5730155" y="1836209"/>
            <a:ext cx="27064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she would like </a:t>
            </a:r>
            <a:endParaRPr lang="en-GB" sz="2400" kern="0" dirty="0">
              <a:solidFill>
                <a:srgbClr val="002060"/>
              </a:solidFill>
              <a:latin typeface="Century Gothic" panose="020B0502020202020204" pitchFamily="34" charset="0"/>
              <a:cs typeface="Arial"/>
              <a:sym typeface="Arial"/>
            </a:endParaRPr>
          </a:p>
        </p:txBody>
      </p:sp>
      <p:sp>
        <p:nvSpPr>
          <p:cNvPr id="100" name="TextBox 99">
            <a:extLst>
              <a:ext uri="{FF2B5EF4-FFF2-40B4-BE49-F238E27FC236}">
                <a16:creationId xmlns:a16="http://schemas.microsoft.com/office/drawing/2014/main" id="{6CDE9231-C0CA-4AE3-91C5-81BEE2256B75}"/>
              </a:ext>
            </a:extLst>
          </p:cNvPr>
          <p:cNvSpPr txBox="1"/>
          <p:nvPr/>
        </p:nvSpPr>
        <p:spPr>
          <a:xfrm>
            <a:off x="9294990" y="1893082"/>
            <a:ext cx="2479106"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it would like </a:t>
            </a:r>
            <a:endParaRPr lang="en-GB" sz="2400" kern="0" dirty="0">
              <a:solidFill>
                <a:srgbClr val="002060"/>
              </a:solidFill>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96E7C09A-682C-9A36-AB28-117A13D446F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843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2501</Words>
  <Application>Microsoft Office PowerPoint</Application>
  <PresentationFormat>Widescreen</PresentationFormat>
  <Paragraphs>427</Paragraphs>
  <Slides>13</Slides>
  <Notes>13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13</vt:i4>
      </vt:variant>
    </vt:vector>
  </HeadingPairs>
  <TitlesOfParts>
    <vt:vector size="20" baseType="lpstr">
      <vt:lpstr>Arial</vt:lpstr>
      <vt:lpstr>Calibri</vt:lpstr>
      <vt:lpstr>Century Gothic</vt:lpstr>
      <vt:lpstr>Modern Love</vt:lpstr>
      <vt:lpstr>Segoe Print</vt:lpstr>
      <vt:lpstr>Tw Cen MT</vt:lpstr>
      <vt:lpstr>1_Office Theme</vt:lpstr>
      <vt:lpstr>Interacting </vt:lpstr>
      <vt:lpstr>aussprechen</vt:lpstr>
      <vt:lpstr>aussprechen</vt:lpstr>
      <vt:lpstr>Follow up 1 </vt:lpstr>
      <vt:lpstr>Follow up 2</vt:lpstr>
      <vt:lpstr>mögen + article ‘the’</vt:lpstr>
      <vt:lpstr>Follow up 3</vt:lpstr>
      <vt:lpstr>Follow up 4</vt:lpstr>
      <vt:lpstr>Follow up 5: </vt:lpstr>
      <vt:lpstr>Follow up 5: </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74</cp:revision>
  <dcterms:created xsi:type="dcterms:W3CDTF">2021-06-12T06:20:35Z</dcterms:created>
  <dcterms:modified xsi:type="dcterms:W3CDTF">2024-01-12T20:46:27Z</dcterms:modified>
</cp:coreProperties>
</file>