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301" r:id="rId3"/>
    <p:sldId id="277" r:id="rId4"/>
    <p:sldId id="925" r:id="rId5"/>
    <p:sldId id="939" r:id="rId6"/>
    <p:sldId id="294" r:id="rId7"/>
    <p:sldId id="392" r:id="rId8"/>
    <p:sldId id="931" r:id="rId9"/>
    <p:sldId id="279" r:id="rId10"/>
    <p:sldId id="940" r:id="rId11"/>
    <p:sldId id="9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ED94F-9169-4FFB-A346-9F66BA7F7E4E}" v="4" dt="2023-09-28T10:38:29.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9204" autoAdjust="0"/>
  </p:normalViewPr>
  <p:slideViewPr>
    <p:cSldViewPr snapToGrid="0">
      <p:cViewPr varScale="1">
        <p:scale>
          <a:sx n="59" d="100"/>
          <a:sy n="59" d="100"/>
        </p:scale>
        <p:origin x="460"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DEED94F-9169-4FFB-A346-9F66BA7F7E4E}"/>
    <pc:docChg chg="modSld">
      <pc:chgData name="Charlotte Moss" userId="17b589c9-cb67-41ed-a894-f82ca12b573d" providerId="ADAL" clId="{BDEED94F-9169-4FFB-A346-9F66BA7F7E4E}" dt="2023-09-28T10:39:09.549" v="21" actId="20577"/>
      <pc:docMkLst>
        <pc:docMk/>
      </pc:docMkLst>
      <pc:sldChg chg="modNotesTx">
        <pc:chgData name="Charlotte Moss" userId="17b589c9-cb67-41ed-a894-f82ca12b573d" providerId="ADAL" clId="{BDEED94F-9169-4FFB-A346-9F66BA7F7E4E}" dt="2023-09-28T10:22:35.128" v="17" actId="113"/>
        <pc:sldMkLst>
          <pc:docMk/>
          <pc:sldMk cId="0" sldId="275"/>
        </pc:sldMkLst>
      </pc:sldChg>
      <pc:sldChg chg="modAnim">
        <pc:chgData name="Charlotte Moss" userId="17b589c9-cb67-41ed-a894-f82ca12b573d" providerId="ADAL" clId="{BDEED94F-9169-4FFB-A346-9F66BA7F7E4E}" dt="2023-09-28T10:38:29.832" v="20"/>
        <pc:sldMkLst>
          <pc:docMk/>
          <pc:sldMk cId="320847374" sldId="279"/>
        </pc:sldMkLst>
      </pc:sldChg>
      <pc:sldChg chg="modNotesTx">
        <pc:chgData name="Charlotte Moss" userId="17b589c9-cb67-41ed-a894-f82ca12b573d" providerId="ADAL" clId="{BDEED94F-9169-4FFB-A346-9F66BA7F7E4E}" dt="2023-09-28T10:39:09.549" v="21" actId="20577"/>
        <pc:sldMkLst>
          <pc:docMk/>
          <pc:sldMk cId="860384890" sldId="9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[ei]</a:t>
            </a:r>
          </a:p>
          <a:p>
            <a:pPr marL="216000" indent="-216000">
              <a:lnSpc>
                <a:spcPct val="100000"/>
              </a:lnSpc>
            </a:pPr>
            <a:r>
              <a:rPr lang="de-DE" sz="1200" b="0" i="0" strike="noStrike" spc="-1" dirty="0">
                <a:solidFill>
                  <a:srgbClr val="002060"/>
                </a:solidFill>
                <a:latin typeface="Century Gothic"/>
                <a:ea typeface="Century Gothic"/>
              </a:rPr>
              <a:t>frei [318] ein [5] klein [114] sein [3] allein [258]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a:t>
            </a:r>
            <a:r>
              <a:rPr lang="it-IT" sz="1200" b="1"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 </a:t>
            </a:r>
            <a:r>
              <a:rPr lang="de-DE" sz="1800" b="0" i="0" u="none" strike="noStrike" dirty="0">
                <a:solidFill>
                  <a:srgbClr val="002060"/>
                </a:solidFill>
                <a:effectLst/>
                <a:latin typeface="Century Gothic" panose="020B0502020202020204" pitchFamily="34" charset="0"/>
              </a:rPr>
              <a:t>Antwort [522] Baum [1013] Dorf [959] Fahrrad [2138] Farbe [1079] Form [307] Fußballspieler [n/a] Haus [147] Idee [451] Karte [1474] Land [134] Mädchen [602] Musiker [2577] Ort [341] Papier [1163] Partner [1172] Punkt [248] Satz [432] </a:t>
            </a:r>
            <a:r>
              <a:rPr lang="de-DE" sz="1800" b="1" i="0" u="none" strike="noStrike" dirty="0">
                <a:solidFill>
                  <a:srgbClr val="002060"/>
                </a:solidFill>
                <a:effectLst/>
                <a:latin typeface="Century Gothic" panose="020B0502020202020204" pitchFamily="34" charset="0"/>
              </a:rPr>
              <a:t>Schwimmbad, Schwimmbäder</a:t>
            </a:r>
            <a:r>
              <a:rPr lang="de-DE" sz="1800" b="0" i="0" u="none" strike="noStrike" dirty="0">
                <a:solidFill>
                  <a:srgbClr val="002060"/>
                </a:solidFill>
                <a:effectLst/>
                <a:latin typeface="Century Gothic" panose="020B0502020202020204" pitchFamily="34" charset="0"/>
              </a:rPr>
              <a:t> [n/a] Sportler [2565]</a:t>
            </a:r>
            <a:r>
              <a:rPr lang="de-DE" sz="1800" b="1" i="0" u="none" strike="noStrike" dirty="0">
                <a:solidFill>
                  <a:srgbClr val="002060"/>
                </a:solidFill>
                <a:effectLst/>
                <a:latin typeface="Century Gothic" panose="020B0502020202020204" pitchFamily="34" charset="0"/>
              </a:rPr>
              <a:t> keine</a:t>
            </a:r>
            <a:r>
              <a:rPr lang="de-DE" sz="1800" b="0" i="0" u="none" strike="noStrike" baseline="30000" dirty="0">
                <a:solidFill>
                  <a:srgbClr val="002060"/>
                </a:solidFill>
                <a:effectLst/>
                <a:latin typeface="Century Gothic" panose="020B0502020202020204" pitchFamily="34" charset="0"/>
              </a:rPr>
              <a:t>2 </a:t>
            </a:r>
            <a:r>
              <a:rPr lang="de-DE" sz="1800" b="0" i="0" u="none" strike="noStrike" dirty="0">
                <a:solidFill>
                  <a:srgbClr val="002060"/>
                </a:solidFill>
                <a:effectLst/>
                <a:latin typeface="Century Gothic" panose="020B0502020202020204" pitchFamily="34" charset="0"/>
              </a:rPr>
              <a:t>[46]</a:t>
            </a:r>
            <a:r>
              <a:rPr lang="de-DE" dirty="0"/>
              <a:t> </a:t>
            </a:r>
            <a:endParaRPr lang="it-IT"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0" strike="noStrike" spc="-1" dirty="0" err="1">
                <a:solidFill>
                  <a:srgbClr val="002060"/>
                </a:solidFill>
                <a:latin typeface="Century Gothic"/>
                <a:ea typeface="Century Gothic"/>
              </a:rPr>
              <a:t>Revisit</a:t>
            </a:r>
            <a:r>
              <a:rPr lang="de-DE" sz="1200" b="0" strike="noStrike" spc="-1" dirty="0">
                <a:solidFill>
                  <a:srgbClr val="002060"/>
                </a:solidFill>
                <a:latin typeface="Century Gothic"/>
                <a:ea typeface="Century Gothic"/>
              </a:rPr>
              <a:t> 1: dreizehn [4772] vierzehn [3950] fünfzehn [2858] sechzehn [4924] siebzehn [n/a] achtzehn [3741] neunzehn [n/a] zwanzig [1359] zweiundzwanzig [n/a] dreißig [2046] einunddreißig  [n/a] an [19]</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and distinction of </a:t>
            </a:r>
            <a:r>
              <a:rPr lang="en-GB" sz="1200" b="0" i="1" strike="noStrike" spc="-1" dirty="0" err="1">
                <a:solidFill>
                  <a:srgbClr val="000000"/>
                </a:solidFill>
                <a:latin typeface="Calibri"/>
                <a:ea typeface="Calibri"/>
              </a:rPr>
              <a:t>kein</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keinen</a:t>
            </a:r>
            <a:r>
              <a:rPr lang="en-GB" sz="1200" b="0" strike="noStrike" spc="-1" dirty="0">
                <a:solidFill>
                  <a:srgbClr val="000000"/>
                </a:solidFill>
                <a:latin typeface="Calibri"/>
                <a:ea typeface="Calibri"/>
              </a:rPr>
              <a:t> with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Do number 1 with pupils to model the task. Tell pupils that when the plural and singular forms of the noun are the same, they will only get the answer from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they hear.  Otherwise they will get two clues, one from </a:t>
            </a:r>
            <a:r>
              <a:rPr lang="en-GB" sz="1200" b="0" strike="noStrike" spc="-1" dirty="0" err="1">
                <a:solidFill>
                  <a:srgbClr val="000000"/>
                </a:solidFill>
                <a:latin typeface="Calibri"/>
              </a:rPr>
              <a:t>kein</a:t>
            </a:r>
            <a:r>
              <a:rPr lang="en-GB" sz="1200" b="0" strike="noStrike" spc="-1" dirty="0">
                <a:solidFill>
                  <a:srgbClr val="000000"/>
                </a:solidFill>
                <a:latin typeface="Calibri"/>
              </a:rPr>
              <a:t> and one from the noun itself.</a:t>
            </a:r>
          </a:p>
          <a:p>
            <a:pPr marL="216000" indent="-216000">
              <a:lnSpc>
                <a:spcPct val="100000"/>
              </a:lnSpc>
            </a:pPr>
            <a:r>
              <a:rPr lang="en-GB" sz="1200" b="0" strike="noStrike" spc="-1" dirty="0">
                <a:solidFill>
                  <a:srgbClr val="000000"/>
                </a:solidFill>
                <a:latin typeface="Calibri"/>
              </a:rPr>
              <a:t>2. Pupils decide whether the word is singular or plural, and write A or B. </a:t>
            </a:r>
          </a:p>
          <a:p>
            <a:pPr marL="216000" indent="-216000">
              <a:lnSpc>
                <a:spcPct val="100000"/>
              </a:lnSpc>
            </a:pPr>
            <a:r>
              <a:rPr lang="en-GB" sz="1200" b="0" strike="noStrike" spc="-1" dirty="0">
                <a:solidFill>
                  <a:srgbClr val="000000"/>
                </a:solidFill>
                <a:latin typeface="Calibri"/>
              </a:rPr>
              <a:t>3. Elicit responses (A/B) orally and click to reveal the answer tick. Elicit the German sentence from pupils for additional practice/stretch and challenge.</a:t>
            </a:r>
          </a:p>
          <a:p>
            <a:pPr marL="216000" indent="-216000">
              <a:lnSpc>
                <a:spcPct val="100000"/>
              </a:lnSpc>
            </a:pPr>
            <a:r>
              <a:rPr lang="en-GB" sz="1200" b="0" strike="noStrike" spc="-1" dirty="0">
                <a:solidFill>
                  <a:srgbClr val="000000"/>
                </a:solidFill>
                <a:latin typeface="Calibri"/>
              </a:rPr>
              <a:t>4. Repeat steps 1-3 with items 2-8.</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keinen</a:t>
            </a:r>
            <a:r>
              <a:rPr lang="en-GB" sz="1200" b="0" strike="noStrike" spc="-1" dirty="0">
                <a:latin typeface="Arial"/>
              </a:rPr>
              <a:t> </a:t>
            </a:r>
            <a:r>
              <a:rPr lang="en-GB" sz="1200" b="0" strike="noStrike" spc="-1" dirty="0" err="1">
                <a:latin typeface="Arial"/>
              </a:rPr>
              <a:t>Punkt</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Idee.</a:t>
            </a:r>
          </a:p>
          <a:p>
            <a:pPr marL="228600" indent="-228600">
              <a:lnSpc>
                <a:spcPct val="100000"/>
              </a:lnSpc>
              <a:buAutoNum type="arabicPeriod"/>
            </a:pPr>
            <a:r>
              <a:rPr lang="en-GB" sz="1200" b="0" strike="noStrike" spc="-1" dirty="0">
                <a:latin typeface="Arial"/>
              </a:rPr>
              <a:t>In der </a:t>
            </a:r>
            <a:r>
              <a:rPr lang="en-GB" sz="1200" b="0" strike="noStrike" spc="-1" dirty="0" err="1">
                <a:latin typeface="Arial"/>
              </a:rPr>
              <a:t>Klasse</a:t>
            </a:r>
            <a:r>
              <a:rPr lang="en-GB" sz="1200" b="0" strike="noStrike" spc="-1" dirty="0">
                <a:latin typeface="Arial"/>
              </a:rPr>
              <a:t> </a:t>
            </a:r>
            <a:r>
              <a:rPr lang="en-GB" sz="1200" b="0" strike="noStrike" spc="-1" dirty="0" err="1">
                <a:latin typeface="Arial"/>
              </a:rPr>
              <a:t>habe</a:t>
            </a:r>
            <a:r>
              <a:rPr lang="en-GB" sz="1200" b="0" strike="noStrike" spc="-1" dirty="0">
                <a:latin typeface="Arial"/>
              </a:rPr>
              <a:t> ich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Mädchen</a:t>
            </a:r>
            <a:r>
              <a:rPr lang="en-GB" sz="1200" b="0" strike="noStrike" spc="-1" dirty="0">
                <a:latin typeface="Arial"/>
              </a:rPr>
              <a:t>. </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Farben</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Sätze</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a:t>
            </a:r>
            <a:r>
              <a:rPr lang="en-GB" sz="1200" b="0" strike="noStrike" spc="-1" dirty="0" err="1">
                <a:latin typeface="Arial"/>
              </a:rPr>
              <a:t>Fahrrad</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Form.</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Partner. </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454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 immediately as they are familiar with the song and recap it every few weeks.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transcription of previously taught words, distinguishing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from two other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[i].</a:t>
            </a:r>
            <a:br>
              <a:rPr lang="en-GB" sz="1200" b="0"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 to three items.</a:t>
            </a:r>
          </a:p>
          <a:p>
            <a:pPr marL="216000" indent="-216000">
              <a:lnSpc>
                <a:spcPct val="100000"/>
              </a:lnSpc>
            </a:pPr>
            <a:r>
              <a:rPr lang="en-GB" sz="1200" b="0" strike="noStrike" spc="-1" dirty="0">
                <a:solidFill>
                  <a:srgbClr val="000000"/>
                </a:solidFill>
                <a:latin typeface="Calibri"/>
              </a:rPr>
              <a:t>2. Pupils write down the word that contains the SSC [</a:t>
            </a:r>
            <a:r>
              <a:rPr lang="en-GB" sz="1200" b="0" strike="noStrike" spc="-1" dirty="0" err="1">
                <a:solidFill>
                  <a:srgbClr val="000000"/>
                </a:solidFill>
                <a:latin typeface="Calibri"/>
              </a:rPr>
              <a:t>ie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They may need to listen several times to each item.</a:t>
            </a:r>
          </a:p>
          <a:p>
            <a:pPr marL="216000" indent="-216000">
              <a:lnSpc>
                <a:spcPct val="100000"/>
              </a:lnSpc>
            </a:pPr>
            <a:r>
              <a:rPr lang="en-GB" sz="1200" b="0" strike="noStrike" spc="-1" dirty="0">
                <a:solidFill>
                  <a:srgbClr val="000000"/>
                </a:solidFill>
                <a:latin typeface="Calibri"/>
              </a:rPr>
              <a:t>4. Additionally, they may write the English.</a:t>
            </a:r>
          </a:p>
          <a:p>
            <a:pPr marL="216000" indent="-216000">
              <a:lnSpc>
                <a:spcPct val="100000"/>
              </a:lnSpc>
            </a:pPr>
            <a:r>
              <a:rPr lang="en-GB" sz="1200" b="0" strike="noStrike" spc="-1" dirty="0">
                <a:solidFill>
                  <a:srgbClr val="000000"/>
                </a:solidFill>
                <a:latin typeface="Calibri"/>
              </a:rPr>
              <a:t>5. Elicit responses and click to reveal the correct words.</a:t>
            </a:r>
          </a:p>
          <a:p>
            <a:pPr marL="216000" indent="-216000">
              <a:lnSpc>
                <a:spcPct val="100000"/>
              </a:lnSpc>
            </a:pPr>
            <a:endParaRPr lang="en-GB" sz="1200" b="0" strike="noStrike" spc="-1" dirty="0">
              <a:solidFill>
                <a:srgbClr val="000000"/>
              </a:solidFill>
              <a:latin typeface="Calibri"/>
            </a:endParaRPr>
          </a:p>
          <a:p>
            <a:pPr marL="0" indent="0">
              <a:lnSpc>
                <a:spcPct val="107000"/>
              </a:lnSpc>
              <a:spcAft>
                <a:spcPts val="800"/>
              </a:spcAft>
              <a:buFont typeface="+mj-lt"/>
              <a:buNone/>
            </a:pPr>
            <a:r>
              <a:rPr lang="de-DE"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Transcript</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228600" indent="-228600">
              <a:lnSpc>
                <a:spcPct val="100000"/>
              </a:lnSpc>
              <a:buFont typeface="+mj-lt"/>
              <a:buAutoNum type="arabicPeriod"/>
            </a:pPr>
            <a:r>
              <a:rPr lang="en-US"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Bleistift</a:t>
            </a:r>
            <a:r>
              <a:rPr lang="en-US"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strike="noStrike" spc="-1" dirty="0">
                <a:solidFill>
                  <a:srgbClr val="000000"/>
                </a:solidFill>
                <a:latin typeface="Calibri"/>
              </a:rPr>
              <a:t>| ich | </a:t>
            </a:r>
            <a:r>
              <a:rPr lang="en-GB" sz="1200" b="1" strike="noStrike" spc="-1" dirty="0" err="1">
                <a:solidFill>
                  <a:srgbClr val="000000"/>
                </a:solidFill>
                <a:latin typeface="Calibri"/>
              </a:rPr>
              <a:t>dieser</a:t>
            </a:r>
            <a:endParaRPr lang="en-GB" sz="1200" b="1"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ist</a:t>
            </a:r>
            <a:r>
              <a:rPr lang="en-GB" sz="1200" b="0" strike="noStrike" spc="-1" dirty="0">
                <a:solidFill>
                  <a:srgbClr val="000000"/>
                </a:solidFill>
                <a:latin typeface="Calibri"/>
              </a:rPr>
              <a:t> | </a:t>
            </a:r>
            <a:r>
              <a:rPr lang="en-GB" sz="1200" b="1" strike="noStrike" spc="-1" dirty="0" err="1">
                <a:solidFill>
                  <a:srgbClr val="000000"/>
                </a:solidFill>
                <a:latin typeface="Calibri"/>
              </a:rPr>
              <a:t>sieben</a:t>
            </a:r>
            <a:r>
              <a:rPr lang="en-GB" sz="1200" b="0" strike="noStrike" spc="-1" dirty="0">
                <a:solidFill>
                  <a:srgbClr val="000000"/>
                </a:solidFill>
                <a:latin typeface="Calibri"/>
              </a:rPr>
              <a:t> | </a:t>
            </a:r>
            <a:r>
              <a:rPr lang="en-GB" sz="1200" b="0" strike="noStrike" spc="-1" dirty="0" err="1">
                <a:solidFill>
                  <a:srgbClr val="000000"/>
                </a:solidFill>
                <a:latin typeface="Calibri"/>
              </a:rPr>
              <a:t>Beispiel</a:t>
            </a:r>
            <a:endParaRPr lang="en-GB" sz="1200" b="0" strike="noStrike" spc="-1" dirty="0">
              <a:solidFill>
                <a:srgbClr val="000000"/>
              </a:solidFill>
              <a:latin typeface="Calibri"/>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Auf Wiedersehen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Freundin | mein | </a:t>
            </a:r>
            <a:r>
              <a:rPr lang="en-US"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Lieblings-</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Musik |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weiß</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gewinnen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siebenundzwanzig</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dreizehn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Font typeface="+mj-lt"/>
              <a:buNone/>
            </a:pPr>
            <a:endPar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nSpc>
                <a:spcPct val="107000"/>
              </a:lnSpc>
              <a:spcAft>
                <a:spcPts val="800"/>
              </a:spcAft>
              <a:buFont typeface="+mj-lt"/>
              <a:buAutoNum type="arabicPeriod"/>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connect with the correct gender article.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picture prompt.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name the item with definite article in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again – the picture disappears and the written German word appears in the correct gender ‘bucket’.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for all 15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revisit the four plural noun patterns that pupils have practised previously.</a:t>
            </a:r>
            <a:br>
              <a:rPr lang="en-GB" b="0" dirty="0"/>
            </a:br>
            <a:endParaRPr lang="en-GB" b="0" dirty="0"/>
          </a:p>
          <a:p>
            <a:r>
              <a:rPr lang="en-GB" b="1" dirty="0"/>
              <a:t>Procedure:</a:t>
            </a:r>
            <a:br>
              <a:rPr lang="en-GB" dirty="0"/>
            </a:br>
            <a:r>
              <a:rPr lang="en-GB" dirty="0"/>
              <a:t>1. </a:t>
            </a: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GB" dirty="0"/>
              <a:t>2. Elicit the English meanings for the German.</a:t>
            </a:r>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hear the example word.</a:t>
            </a:r>
          </a:p>
          <a:p>
            <a:pPr marL="216000" indent="-216000">
              <a:lnSpc>
                <a:spcPct val="100000"/>
              </a:lnSpc>
            </a:pPr>
            <a:r>
              <a:rPr lang="en-GB" sz="1200" b="0" strike="noStrike" spc="-1" dirty="0">
                <a:solidFill>
                  <a:srgbClr val="000000"/>
                </a:solidFill>
                <a:latin typeface="Calibri"/>
              </a:rPr>
              <a:t>2. Pupils decide whether the word is singular or plural, then write the word in German and its meaning in English.</a:t>
            </a:r>
          </a:p>
          <a:p>
            <a:pPr marL="216000" indent="-216000">
              <a:lnSpc>
                <a:spcPct val="100000"/>
              </a:lnSpc>
            </a:pPr>
            <a:r>
              <a:rPr lang="en-GB" sz="1200" b="0" strike="noStrike" spc="-1" dirty="0">
                <a:solidFill>
                  <a:srgbClr val="000000"/>
                </a:solidFill>
                <a:latin typeface="Calibri"/>
              </a:rPr>
              <a:t>3. Elicit responses orally and click to reveal the answer. Ask pupils to say what they would have heard if the example had been plural. (i.e., </a:t>
            </a:r>
            <a:r>
              <a:rPr lang="en-GB" sz="1200" b="0" strike="noStrike" spc="-1" dirty="0" err="1">
                <a:solidFill>
                  <a:srgbClr val="000000"/>
                </a:solidFill>
                <a:latin typeface="Calibri"/>
              </a:rPr>
              <a:t>Karten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4. Repeat steps 1-3 with items 1 – 6.</a:t>
            </a:r>
          </a:p>
          <a:p>
            <a:pPr marL="216000" indent="-216000">
              <a:lnSpc>
                <a:spcPct val="100000"/>
              </a:lnSpc>
            </a:pPr>
            <a:r>
              <a:rPr lang="en-GB" sz="1200" b="0" strike="noStrike" spc="-1" dirty="0">
                <a:solidFill>
                  <a:srgbClr val="000000"/>
                </a:solidFill>
                <a:latin typeface="Calibri"/>
              </a:rPr>
              <a:t>Prompt pupils to note that number 6 could be either because it is an example of plural pattern 3 – no change.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0" indent="0">
              <a:lnSpc>
                <a:spcPct val="100000"/>
              </a:lnSpc>
              <a:buNone/>
            </a:pPr>
            <a:r>
              <a:rPr lang="en-GB" sz="1200" b="0" strike="noStrike" spc="-1" dirty="0" err="1">
                <a:latin typeface="Arial"/>
              </a:rPr>
              <a:t>Beispiel</a:t>
            </a:r>
            <a:r>
              <a:rPr lang="en-GB" sz="1200" b="0" strike="noStrike" spc="-1" dirty="0">
                <a:latin typeface="Arial"/>
              </a:rPr>
              <a:t>: Karte</a:t>
            </a:r>
          </a:p>
          <a:p>
            <a:pPr marL="228600" indent="-228600">
              <a:lnSpc>
                <a:spcPct val="100000"/>
              </a:lnSpc>
              <a:buAutoNum type="arabicPeriod"/>
            </a:pPr>
            <a:r>
              <a:rPr lang="en-GB" sz="1200" b="0" strike="noStrike" spc="-1" dirty="0" err="1">
                <a:latin typeface="Arial"/>
              </a:rPr>
              <a:t>Orte</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Schwimmbäder</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Antworten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Idee</a:t>
            </a:r>
          </a:p>
          <a:p>
            <a:pPr marL="228600" indent="-228600">
              <a:lnSpc>
                <a:spcPct val="100000"/>
              </a:lnSpc>
              <a:buAutoNum type="arabicPeriod"/>
            </a:pPr>
            <a:r>
              <a:rPr lang="en-GB" sz="1200" b="0" strike="noStrike" spc="-1" dirty="0" err="1">
                <a:latin typeface="Arial"/>
              </a:rPr>
              <a:t>Bäume</a:t>
            </a:r>
            <a:endParaRPr lang="en-GB" sz="1200" b="0" strike="noStrike" spc="-1" dirty="0">
              <a:latin typeface="Arial"/>
            </a:endParaRPr>
          </a:p>
          <a:p>
            <a:pPr marL="228600" indent="-228600">
              <a:lnSpc>
                <a:spcPct val="100000"/>
              </a:lnSpc>
              <a:buAutoNum type="arabicPeriod"/>
            </a:pPr>
            <a:r>
              <a:rPr lang="en-GB" sz="1200" b="0" strike="noStrike" spc="-1" dirty="0">
                <a:latin typeface="Arial"/>
              </a:rPr>
              <a:t>Partner</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knowledge of singular noun negation with </a:t>
            </a:r>
            <a:r>
              <a:rPr lang="en-GB" sz="1200" b="0" i="1"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to introduce the plural form </a:t>
            </a:r>
            <a:r>
              <a:rPr lang="en-GB" sz="1200" b="0" i="1"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image" Target="../media/image6.svg"/><Relationship Id="rId18" Type="http://schemas.openxmlformats.org/officeDocument/2006/relationships/image" Target="../media/image58.png"/><Relationship Id="rId26" Type="http://schemas.openxmlformats.org/officeDocument/2006/relationships/image" Target="../media/image65.png"/><Relationship Id="rId3" Type="http://schemas.openxmlformats.org/officeDocument/2006/relationships/audio" Target="../media/audio70.wav"/><Relationship Id="rId21" Type="http://schemas.openxmlformats.org/officeDocument/2006/relationships/image" Target="../media/image61.png"/><Relationship Id="rId7" Type="http://schemas.openxmlformats.org/officeDocument/2006/relationships/audio" Target="../media/audio74.wav"/><Relationship Id="rId12" Type="http://schemas.openxmlformats.org/officeDocument/2006/relationships/image" Target="../media/image5.png"/><Relationship Id="rId17" Type="http://schemas.openxmlformats.org/officeDocument/2006/relationships/image" Target="../media/image57.gif"/><Relationship Id="rId25" Type="http://schemas.openxmlformats.org/officeDocument/2006/relationships/image" Target="../media/image64.png"/><Relationship Id="rId2" Type="http://schemas.openxmlformats.org/officeDocument/2006/relationships/notesSlide" Target="../notesSlides/notesSlide10.xml"/><Relationship Id="rId16" Type="http://schemas.openxmlformats.org/officeDocument/2006/relationships/audio" Target="../media/audio79.wav"/><Relationship Id="rId20" Type="http://schemas.openxmlformats.org/officeDocument/2006/relationships/image" Target="../media/image60.png"/><Relationship Id="rId29"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audio" Target="../media/audio73.wav"/><Relationship Id="rId11" Type="http://schemas.openxmlformats.org/officeDocument/2006/relationships/image" Target="../media/image50.png"/><Relationship Id="rId24" Type="http://schemas.openxmlformats.org/officeDocument/2006/relationships/image" Target="../media/image41.png"/><Relationship Id="rId5" Type="http://schemas.openxmlformats.org/officeDocument/2006/relationships/audio" Target="../media/audio72.wav"/><Relationship Id="rId15" Type="http://schemas.openxmlformats.org/officeDocument/2006/relationships/audio" Target="../media/audio78.wav"/><Relationship Id="rId23" Type="http://schemas.openxmlformats.org/officeDocument/2006/relationships/image" Target="../media/image63.png"/><Relationship Id="rId28" Type="http://schemas.openxmlformats.org/officeDocument/2006/relationships/image" Target="../media/image67.png"/><Relationship Id="rId10" Type="http://schemas.openxmlformats.org/officeDocument/2006/relationships/image" Target="../media/image13.png"/><Relationship Id="rId19" Type="http://schemas.openxmlformats.org/officeDocument/2006/relationships/image" Target="../media/image59.png"/><Relationship Id="rId31" Type="http://schemas.openxmlformats.org/officeDocument/2006/relationships/image" Target="../media/image70.png"/><Relationship Id="rId4" Type="http://schemas.openxmlformats.org/officeDocument/2006/relationships/audio" Target="../media/audio71.wav"/><Relationship Id="rId9" Type="http://schemas.openxmlformats.org/officeDocument/2006/relationships/audio" Target="../media/audio76.wav"/><Relationship Id="rId14" Type="http://schemas.openxmlformats.org/officeDocument/2006/relationships/audio" Target="../media/audio77.wav"/><Relationship Id="rId22" Type="http://schemas.openxmlformats.org/officeDocument/2006/relationships/image" Target="../media/image62.png"/><Relationship Id="rId27" Type="http://schemas.openxmlformats.org/officeDocument/2006/relationships/image" Target="../media/image66.png"/><Relationship Id="rId30"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audio" Target="../media/audio80.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5.xml"/><Relationship Id="rId7" Type="http://schemas.openxmlformats.org/officeDocument/2006/relationships/image" Target="../media/image6.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6.wav"/><Relationship Id="rId10"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3" Type="http://schemas.openxmlformats.org/officeDocument/2006/relationships/audio" Target="../media/audio13.wav"/><Relationship Id="rId18" Type="http://schemas.openxmlformats.org/officeDocument/2006/relationships/audio" Target="../media/audio16.wav"/><Relationship Id="rId26" Type="http://schemas.openxmlformats.org/officeDocument/2006/relationships/image" Target="../media/image17.gif"/><Relationship Id="rId3" Type="http://schemas.openxmlformats.org/officeDocument/2006/relationships/image" Target="../media/image5.png"/><Relationship Id="rId21" Type="http://schemas.openxmlformats.org/officeDocument/2006/relationships/audio" Target="../media/audio19.wav"/><Relationship Id="rId7" Type="http://schemas.openxmlformats.org/officeDocument/2006/relationships/audio" Target="../media/audio8.wav"/><Relationship Id="rId12" Type="http://schemas.openxmlformats.org/officeDocument/2006/relationships/audio" Target="../media/audio12.wav"/><Relationship Id="rId17" Type="http://schemas.openxmlformats.org/officeDocument/2006/relationships/audio" Target="../media/audio15.wav"/><Relationship Id="rId25" Type="http://schemas.openxmlformats.org/officeDocument/2006/relationships/audio" Target="../media/audio23.wav"/><Relationship Id="rId33" Type="http://schemas.openxmlformats.org/officeDocument/2006/relationships/image" Target="../media/image24.gif"/><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audio" Target="../media/audio18.wav"/><Relationship Id="rId29" Type="http://schemas.openxmlformats.org/officeDocument/2006/relationships/image" Target="../media/image20.gif"/><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audio" Target="../media/audio11.wav"/><Relationship Id="rId24" Type="http://schemas.openxmlformats.org/officeDocument/2006/relationships/audio" Target="../media/audio22.wav"/><Relationship Id="rId32" Type="http://schemas.openxmlformats.org/officeDocument/2006/relationships/image" Target="../media/image23.gif"/><Relationship Id="rId5" Type="http://schemas.openxmlformats.org/officeDocument/2006/relationships/image" Target="../media/image13.png"/><Relationship Id="rId15" Type="http://schemas.openxmlformats.org/officeDocument/2006/relationships/image" Target="../media/image15.gif"/><Relationship Id="rId23" Type="http://schemas.openxmlformats.org/officeDocument/2006/relationships/audio" Target="../media/audio21.wav"/><Relationship Id="rId28" Type="http://schemas.openxmlformats.org/officeDocument/2006/relationships/image" Target="../media/image19.gif"/><Relationship Id="rId10" Type="http://schemas.openxmlformats.org/officeDocument/2006/relationships/audio" Target="../media/audio10.wav"/><Relationship Id="rId19" Type="http://schemas.openxmlformats.org/officeDocument/2006/relationships/audio" Target="../media/audio17.wav"/><Relationship Id="rId31" Type="http://schemas.openxmlformats.org/officeDocument/2006/relationships/image" Target="../media/image22.gif"/><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audio" Target="../media/audio14.wav"/><Relationship Id="rId22" Type="http://schemas.openxmlformats.org/officeDocument/2006/relationships/audio" Target="../media/audio20.wav"/><Relationship Id="rId27" Type="http://schemas.openxmlformats.org/officeDocument/2006/relationships/image" Target="../media/image18.gif"/><Relationship Id="rId30" Type="http://schemas.openxmlformats.org/officeDocument/2006/relationships/image" Target="../media/image21.gif"/><Relationship Id="rId8" Type="http://schemas.openxmlformats.org/officeDocument/2006/relationships/audio" Target="../media/audio9.wav"/></Relationships>
</file>

<file path=ppt/slides/_rels/slide6.xml.rels><?xml version="1.0" encoding="UTF-8" standalone="yes"?>
<Relationships xmlns="http://schemas.openxmlformats.org/package/2006/relationships"><Relationship Id="rId13" Type="http://schemas.openxmlformats.org/officeDocument/2006/relationships/audio" Target="../media/audio34.wav"/><Relationship Id="rId18" Type="http://schemas.openxmlformats.org/officeDocument/2006/relationships/audio" Target="../media/audio39.wav"/><Relationship Id="rId26" Type="http://schemas.openxmlformats.org/officeDocument/2006/relationships/image" Target="../media/image29.png"/><Relationship Id="rId21" Type="http://schemas.openxmlformats.org/officeDocument/2006/relationships/image" Target="../media/image6.svg"/><Relationship Id="rId34" Type="http://schemas.openxmlformats.org/officeDocument/2006/relationships/image" Target="../media/image37.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audio" Target="../media/audio37.wav"/><Relationship Id="rId20" Type="http://schemas.openxmlformats.org/officeDocument/2006/relationships/image" Target="../media/image5.png"/><Relationship Id="rId29"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27.sv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audio" Target="../media/audio26.wav"/><Relationship Id="rId15" Type="http://schemas.openxmlformats.org/officeDocument/2006/relationships/audio" Target="../media/audio36.wav"/><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audio" Target="../media/audio31.wav"/><Relationship Id="rId19" Type="http://schemas.openxmlformats.org/officeDocument/2006/relationships/audio" Target="../media/audio40.wav"/><Relationship Id="rId31" Type="http://schemas.openxmlformats.org/officeDocument/2006/relationships/image" Target="../media/image34.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8" Type="http://schemas.openxmlformats.org/officeDocument/2006/relationships/audio" Target="../media/audio29.wav"/><Relationship Id="rId3"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image" Target="../media/image39.png"/><Relationship Id="rId26" Type="http://schemas.openxmlformats.org/officeDocument/2006/relationships/image" Target="../media/image31.png"/><Relationship Id="rId3" Type="http://schemas.openxmlformats.org/officeDocument/2006/relationships/audio" Target="../media/audio41.wav"/><Relationship Id="rId21" Type="http://schemas.openxmlformats.org/officeDocument/2006/relationships/image" Target="../media/image44.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42.png"/><Relationship Id="rId25"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audio" Target="../media/audio54.wav"/><Relationship Id="rId20" Type="http://schemas.openxmlformats.org/officeDocument/2006/relationships/image" Target="../media/image32.png"/><Relationship Id="rId29"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audio" Target="../media/audio44.wav"/><Relationship Id="rId11" Type="http://schemas.openxmlformats.org/officeDocument/2006/relationships/audio" Target="../media/audio49.wav"/><Relationship Id="rId24" Type="http://schemas.openxmlformats.org/officeDocument/2006/relationships/image" Target="../media/image46.png"/><Relationship Id="rId5" Type="http://schemas.openxmlformats.org/officeDocument/2006/relationships/audio" Target="../media/audio43.wav"/><Relationship Id="rId15" Type="http://schemas.openxmlformats.org/officeDocument/2006/relationships/audio" Target="../media/audio53.wav"/><Relationship Id="rId23" Type="http://schemas.openxmlformats.org/officeDocument/2006/relationships/image" Target="../media/image45.png"/><Relationship Id="rId28" Type="http://schemas.openxmlformats.org/officeDocument/2006/relationships/image" Target="../media/image34.png"/><Relationship Id="rId10" Type="http://schemas.openxmlformats.org/officeDocument/2006/relationships/audio" Target="../media/audio48.wav"/><Relationship Id="rId19" Type="http://schemas.openxmlformats.org/officeDocument/2006/relationships/image" Target="../media/image43.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41.png"/><Relationship Id="rId27"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5.png"/><Relationship Id="rId18" Type="http://schemas.openxmlformats.org/officeDocument/2006/relationships/image" Target="../media/image20.gif"/><Relationship Id="rId3" Type="http://schemas.openxmlformats.org/officeDocument/2006/relationships/audio" Target="../media/audio55.wav"/><Relationship Id="rId21" Type="http://schemas.openxmlformats.org/officeDocument/2006/relationships/image" Target="../media/image24.gif"/><Relationship Id="rId7" Type="http://schemas.openxmlformats.org/officeDocument/2006/relationships/audio" Target="../media/audio59.wav"/><Relationship Id="rId12" Type="http://schemas.openxmlformats.org/officeDocument/2006/relationships/image" Target="../media/image50.png"/><Relationship Id="rId17" Type="http://schemas.openxmlformats.org/officeDocument/2006/relationships/image" Target="../media/image18.gif"/><Relationship Id="rId2" Type="http://schemas.openxmlformats.org/officeDocument/2006/relationships/notesSlide" Target="../notesSlides/notesSlide8.xml"/><Relationship Id="rId16" Type="http://schemas.openxmlformats.org/officeDocument/2006/relationships/image" Target="../media/image17.gif"/><Relationship Id="rId20" Type="http://schemas.openxmlformats.org/officeDocument/2006/relationships/image" Target="../media/image23.gif"/><Relationship Id="rId1" Type="http://schemas.openxmlformats.org/officeDocument/2006/relationships/slideLayout" Target="../slideLayouts/slideLayout5.xml"/><Relationship Id="rId6" Type="http://schemas.openxmlformats.org/officeDocument/2006/relationships/audio" Target="../media/audio58.wav"/><Relationship Id="rId11" Type="http://schemas.openxmlformats.org/officeDocument/2006/relationships/image" Target="../media/image13.png"/><Relationship Id="rId24" Type="http://schemas.openxmlformats.org/officeDocument/2006/relationships/image" Target="../media/image51.png"/><Relationship Id="rId5" Type="http://schemas.openxmlformats.org/officeDocument/2006/relationships/audio" Target="../media/audio57.wav"/><Relationship Id="rId15" Type="http://schemas.openxmlformats.org/officeDocument/2006/relationships/audio" Target="../media/audio63.wav"/><Relationship Id="rId23" Type="http://schemas.openxmlformats.org/officeDocument/2006/relationships/image" Target="../media/image19.gif"/><Relationship Id="rId10" Type="http://schemas.openxmlformats.org/officeDocument/2006/relationships/audio" Target="../media/audio62.wav"/><Relationship Id="rId19" Type="http://schemas.openxmlformats.org/officeDocument/2006/relationships/image" Target="../media/image22.gif"/><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6.svg"/><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53.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audio" Target="../media/audio67.wav"/><Relationship Id="rId11" Type="http://schemas.openxmlformats.org/officeDocument/2006/relationships/image" Target="../media/image47.png"/><Relationship Id="rId5" Type="http://schemas.openxmlformats.org/officeDocument/2006/relationships/audio" Target="../media/audio66.wav"/><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audio" Target="../media/audio65.wav"/><Relationship Id="rId9" Type="http://schemas.openxmlformats.org/officeDocument/2006/relationships/image" Target="../media/image42.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27606" y="12181"/>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42563" y="475448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14" y="42703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3" name="TextBox 2">
            <a:extLst>
              <a:ext uri="{FF2B5EF4-FFF2-40B4-BE49-F238E27FC236}">
                <a16:creationId xmlns:a16="http://schemas.microsoft.com/office/drawing/2014/main" id="{65098C58-10A2-1E77-61BC-A617E91238B0}"/>
              </a:ext>
            </a:extLst>
          </p:cNvPr>
          <p:cNvSpPr txBox="1"/>
          <p:nvPr/>
        </p:nvSpPr>
        <p:spPr>
          <a:xfrm rot="349106">
            <a:off x="-291237" y="1240061"/>
            <a:ext cx="4878247" cy="1077218"/>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Helping younger children</a:t>
            </a:r>
          </a:p>
        </p:txBody>
      </p:sp>
      <p:sp>
        <p:nvSpPr>
          <p:cNvPr id="5" name="CustomShape 3">
            <a:extLst>
              <a:ext uri="{FF2B5EF4-FFF2-40B4-BE49-F238E27FC236}">
                <a16:creationId xmlns:a16="http://schemas.microsoft.com/office/drawing/2014/main" id="{95511BA9-7F30-0081-EBF3-3DF217805DE6}"/>
              </a:ext>
            </a:extLst>
          </p:cNvPr>
          <p:cNvSpPr/>
          <p:nvPr/>
        </p:nvSpPr>
        <p:spPr>
          <a:xfrm>
            <a:off x="86741" y="46227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Negation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with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(plural)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noun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patterns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1-4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4" name="Picture 3">
            <a:extLst>
              <a:ext uri="{FF2B5EF4-FFF2-40B4-BE49-F238E27FC236}">
                <a16:creationId xmlns:a16="http://schemas.microsoft.com/office/drawing/2014/main" id="{35DFD9EC-99A4-A33C-5AFA-83EC34139931}"/>
              </a:ext>
            </a:extLst>
          </p:cNvPr>
          <p:cNvPicPr>
            <a:picLocks noChangeAspect="1"/>
          </p:cNvPicPr>
          <p:nvPr/>
        </p:nvPicPr>
        <p:blipFill>
          <a:blip r:embed="rId4"/>
          <a:stretch>
            <a:fillRect/>
          </a:stretch>
        </p:blipFill>
        <p:spPr>
          <a:xfrm>
            <a:off x="293244" y="2376937"/>
            <a:ext cx="2042786" cy="2042786"/>
          </a:xfrm>
          <a:prstGeom prst="rect">
            <a:avLst/>
          </a:prstGeom>
        </p:spPr>
      </p:pic>
      <p:pic>
        <p:nvPicPr>
          <p:cNvPr id="6" name="Picture 5">
            <a:extLst>
              <a:ext uri="{FF2B5EF4-FFF2-40B4-BE49-F238E27FC236}">
                <a16:creationId xmlns:a16="http://schemas.microsoft.com/office/drawing/2014/main" id="{BB8EE0AB-E233-074B-0B4B-0D1D1FB6AA43}"/>
              </a:ext>
            </a:extLst>
          </p:cNvPr>
          <p:cNvPicPr>
            <a:picLocks noChangeAspect="1"/>
          </p:cNvPicPr>
          <p:nvPr/>
        </p:nvPicPr>
        <p:blipFill>
          <a:blip r:embed="rId5"/>
          <a:stretch>
            <a:fillRect/>
          </a:stretch>
        </p:blipFill>
        <p:spPr>
          <a:xfrm>
            <a:off x="722810" y="2850396"/>
            <a:ext cx="1097539" cy="1157208"/>
          </a:xfrm>
          <a:prstGeom prst="rect">
            <a:avLst/>
          </a:prstGeom>
        </p:spPr>
      </p:pic>
      <p:grpSp>
        <p:nvGrpSpPr>
          <p:cNvPr id="13" name="Group 12">
            <a:extLst>
              <a:ext uri="{FF2B5EF4-FFF2-40B4-BE49-F238E27FC236}">
                <a16:creationId xmlns:a16="http://schemas.microsoft.com/office/drawing/2014/main" id="{BD7D3462-7BC3-43ED-66AD-C49ADB49DF54}"/>
              </a:ext>
            </a:extLst>
          </p:cNvPr>
          <p:cNvGrpSpPr/>
          <p:nvPr/>
        </p:nvGrpSpPr>
        <p:grpSpPr>
          <a:xfrm>
            <a:off x="2440782" y="2720399"/>
            <a:ext cx="1777843" cy="1157208"/>
            <a:chOff x="170821" y="1469411"/>
            <a:chExt cx="1767106" cy="998428"/>
          </a:xfrm>
          <a:effectLst>
            <a:outerShdw blurRad="50800" dist="38100" dir="5400000" algn="t" rotWithShape="0">
              <a:prstClr val="black">
                <a:alpha val="40000"/>
              </a:prstClr>
            </a:outerShdw>
          </a:effectLst>
        </p:grpSpPr>
        <p:sp>
          <p:nvSpPr>
            <p:cNvPr id="14" name="Speech Bubble: Rectangle with Corners Rounded 13">
              <a:extLst>
                <a:ext uri="{FF2B5EF4-FFF2-40B4-BE49-F238E27FC236}">
                  <a16:creationId xmlns:a16="http://schemas.microsoft.com/office/drawing/2014/main" id="{B34B6E76-02AD-9ECA-4A2D-F81A982CB36E}"/>
                </a:ext>
              </a:extLst>
            </p:cNvPr>
            <p:cNvSpPr/>
            <p:nvPr/>
          </p:nvSpPr>
          <p:spPr>
            <a:xfrm>
              <a:off x="170821" y="1469411"/>
              <a:ext cx="1767106" cy="998428"/>
            </a:xfrm>
            <a:prstGeom prst="wedgeRoundRectCallout">
              <a:avLst>
                <a:gd name="adj1" fmla="val 100622"/>
                <a:gd name="adj2" fmla="val 5315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5" name="Speech Bubble: Rectangle with Corners Rounded 14">
              <a:extLst>
                <a:ext uri="{FF2B5EF4-FFF2-40B4-BE49-F238E27FC236}">
                  <a16:creationId xmlns:a16="http://schemas.microsoft.com/office/drawing/2014/main" id="{3253D72D-72F1-B68C-5FC1-87EBBF72406D}"/>
                </a:ext>
              </a:extLst>
            </p:cNvPr>
            <p:cNvSpPr/>
            <p:nvPr/>
          </p:nvSpPr>
          <p:spPr>
            <a:xfrm>
              <a:off x="185166" y="1483364"/>
              <a:ext cx="1728703" cy="921818"/>
            </a:xfrm>
            <a:prstGeom prst="wedgeRoundRectCallout">
              <a:avLst>
                <a:gd name="adj1" fmla="val 96598"/>
                <a:gd name="adj2" fmla="val 5307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6" name="Speech Bubble: Rectangle with Corners Rounded 15">
              <a:hlinkClick r:id="" action="ppaction://noaction">
                <a:snd r:embed="rId6" name="T1_W7_1.1.wav"/>
              </a:hlinkClick>
              <a:extLst>
                <a:ext uri="{FF2B5EF4-FFF2-40B4-BE49-F238E27FC236}">
                  <a16:creationId xmlns:a16="http://schemas.microsoft.com/office/drawing/2014/main" id="{B595C0FE-5AD4-CF93-8420-7B4D2B0F862E}"/>
                </a:ext>
              </a:extLst>
            </p:cNvPr>
            <p:cNvSpPr/>
            <p:nvPr/>
          </p:nvSpPr>
          <p:spPr>
            <a:xfrm>
              <a:off x="215930" y="1530566"/>
              <a:ext cx="1684467" cy="889686"/>
            </a:xfrm>
            <a:prstGeom prst="wedgeRoundRectCallout">
              <a:avLst>
                <a:gd name="adj1" fmla="val 91772"/>
                <a:gd name="adj2" fmla="val 50778"/>
                <a:gd name="adj3" fmla="val 16667"/>
              </a:avLst>
            </a:prstGeom>
            <a:solidFill>
              <a:schemeClr val="bg1"/>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Kann</a:t>
              </a:r>
              <a:r>
                <a:rPr lang="en-GB" sz="2400" dirty="0">
                  <a:solidFill>
                    <a:srgbClr val="002060"/>
                  </a:solidFill>
                </a:rPr>
                <a:t> ich </a:t>
              </a:r>
              <a:r>
                <a:rPr lang="en-GB" sz="2400" dirty="0" err="1">
                  <a:solidFill>
                    <a:srgbClr val="002060"/>
                  </a:solidFill>
                </a:rPr>
                <a:t>helfen</a:t>
              </a:r>
              <a:r>
                <a:rPr lang="en-GB" sz="2400" dirty="0">
                  <a:solidFill>
                    <a:srgbClr val="002060"/>
                  </a:solidFill>
                </a:rPr>
                <a:t>?</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3" name="T1_W7_10.3.wav"/>
            </a:hlinkClick>
            <a:extLst>
              <a:ext uri="{FF2B5EF4-FFF2-40B4-BE49-F238E27FC236}">
                <a16:creationId xmlns:a16="http://schemas.microsoft.com/office/drawing/2014/main" id="{3AD5864B-E328-4811-82EC-A3D77BDC6BF2}"/>
              </a:ext>
            </a:extLst>
          </p:cNvPr>
          <p:cNvSpPr/>
          <p:nvPr/>
        </p:nvSpPr>
        <p:spPr>
          <a:xfrm>
            <a:off x="555557" y="21656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1_W7_10.4.wav"/>
            </a:hlinkClick>
            <a:extLst>
              <a:ext uri="{FF2B5EF4-FFF2-40B4-BE49-F238E27FC236}">
                <a16:creationId xmlns:a16="http://schemas.microsoft.com/office/drawing/2014/main" id="{F2DAD2AC-ADD2-4480-845B-008BBA9A5F70}"/>
              </a:ext>
            </a:extLst>
          </p:cNvPr>
          <p:cNvSpPr/>
          <p:nvPr/>
        </p:nvSpPr>
        <p:spPr>
          <a:xfrm>
            <a:off x="555557" y="27713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1_W7_10.5.wav"/>
            </a:hlinkClick>
            <a:extLst>
              <a:ext uri="{FF2B5EF4-FFF2-40B4-BE49-F238E27FC236}">
                <a16:creationId xmlns:a16="http://schemas.microsoft.com/office/drawing/2014/main" id="{E47FAB46-1A11-4EF4-B700-EF919D0338F8}"/>
              </a:ext>
            </a:extLst>
          </p:cNvPr>
          <p:cNvSpPr/>
          <p:nvPr/>
        </p:nvSpPr>
        <p:spPr>
          <a:xfrm>
            <a:off x="546156" y="3345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1_W7_10.6.wav"/>
            </a:hlinkClick>
            <a:extLst>
              <a:ext uri="{FF2B5EF4-FFF2-40B4-BE49-F238E27FC236}">
                <a16:creationId xmlns:a16="http://schemas.microsoft.com/office/drawing/2014/main" id="{1ECA2C39-8E1B-46F9-B4CE-5D69DA706F12}"/>
              </a:ext>
            </a:extLst>
          </p:cNvPr>
          <p:cNvSpPr/>
          <p:nvPr/>
        </p:nvSpPr>
        <p:spPr>
          <a:xfrm>
            <a:off x="564415" y="3951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1_W7_10.7.wav"/>
            </a:hlinkClick>
            <a:extLst>
              <a:ext uri="{FF2B5EF4-FFF2-40B4-BE49-F238E27FC236}">
                <a16:creationId xmlns:a16="http://schemas.microsoft.com/office/drawing/2014/main" id="{B06E6BFD-FB69-40F9-9653-301D379E5A17}"/>
              </a:ext>
            </a:extLst>
          </p:cNvPr>
          <p:cNvSpPr/>
          <p:nvPr/>
        </p:nvSpPr>
        <p:spPr>
          <a:xfrm>
            <a:off x="555557" y="45261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1_W7_10.8.wav"/>
            </a:hlinkClick>
            <a:extLst>
              <a:ext uri="{FF2B5EF4-FFF2-40B4-BE49-F238E27FC236}">
                <a16:creationId xmlns:a16="http://schemas.microsoft.com/office/drawing/2014/main" id="{34261C61-C209-49EF-A2E1-6B62F7BA1FCB}"/>
              </a:ext>
            </a:extLst>
          </p:cNvPr>
          <p:cNvSpPr/>
          <p:nvPr/>
        </p:nvSpPr>
        <p:spPr>
          <a:xfrm>
            <a:off x="571588" y="5116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1_W7_10.1.wav"/>
            </a:hlinkClick>
            <a:extLst>
              <a:ext uri="{FF2B5EF4-FFF2-40B4-BE49-F238E27FC236}">
                <a16:creationId xmlns:a16="http://schemas.microsoft.com/office/drawing/2014/main" id="{85BDA598-D8FC-421B-AEDB-34FBDED665F3}"/>
              </a:ext>
            </a:extLst>
          </p:cNvPr>
          <p:cNvSpPr/>
          <p:nvPr/>
        </p:nvSpPr>
        <p:spPr>
          <a:xfrm>
            <a:off x="114389" y="0"/>
            <a:ext cx="37102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Beispiele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45628" y="209073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4" name="T1_W7_10.2.wav"/>
            </a:hlinkClick>
            <a:extLst>
              <a:ext uri="{FF2B5EF4-FFF2-40B4-BE49-F238E27FC236}">
                <a16:creationId xmlns:a16="http://schemas.microsoft.com/office/drawing/2014/main" id="{9031242A-6C06-4C99-98C8-65900A9410C5}"/>
              </a:ext>
            </a:extLst>
          </p:cNvPr>
          <p:cNvSpPr/>
          <p:nvPr/>
        </p:nvSpPr>
        <p:spPr>
          <a:xfrm>
            <a:off x="1028455" y="634289"/>
            <a:ext cx="490679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Google Shape;108;p3">
            <a:hlinkClick r:id="" action="ppaction://noaction">
              <a:snd r:embed="rId14" name="T1_W7_10.2.wav"/>
            </a:hlinkClick>
            <a:extLst>
              <a:ext uri="{FF2B5EF4-FFF2-40B4-BE49-F238E27FC236}">
                <a16:creationId xmlns:a16="http://schemas.microsoft.com/office/drawing/2014/main" id="{807AA42F-1717-4BA6-ADE4-E7ABD8E8DAC6}"/>
              </a:ext>
            </a:extLst>
          </p:cNvPr>
          <p:cNvSpPr txBox="1"/>
          <p:nvPr/>
        </p:nvSpPr>
        <p:spPr>
          <a:xfrm>
            <a:off x="1028455" y="671561"/>
            <a:ext cx="47627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Welches Bild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richtig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6" name="CustomShape 28">
            <a:hlinkClick r:id="" action="ppaction://noaction">
              <a:snd r:embed="rId15" name="T1_W7_10.9.wav"/>
            </a:hlinkClick>
            <a:extLst>
              <a:ext uri="{FF2B5EF4-FFF2-40B4-BE49-F238E27FC236}">
                <a16:creationId xmlns:a16="http://schemas.microsoft.com/office/drawing/2014/main" id="{8AD99512-2D57-4E60-A9F2-408DA02F5396}"/>
              </a:ext>
            </a:extLst>
          </p:cNvPr>
          <p:cNvSpPr/>
          <p:nvPr/>
        </p:nvSpPr>
        <p:spPr>
          <a:xfrm>
            <a:off x="564415" y="57375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8">
            <a:hlinkClick r:id="" action="ppaction://noaction">
              <a:snd r:embed="rId16" name="T1_W7_10.10.wav"/>
            </a:hlinkClick>
            <a:extLst>
              <a:ext uri="{FF2B5EF4-FFF2-40B4-BE49-F238E27FC236}">
                <a16:creationId xmlns:a16="http://schemas.microsoft.com/office/drawing/2014/main" id="{98FB7550-1C27-4021-8B16-9881799A267A}"/>
              </a:ext>
            </a:extLst>
          </p:cNvPr>
          <p:cNvSpPr/>
          <p:nvPr/>
        </p:nvSpPr>
        <p:spPr>
          <a:xfrm>
            <a:off x="571588" y="62853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CD9952B-BE04-4DCE-B4D5-B306F818629C}"/>
              </a:ext>
            </a:extLst>
          </p:cNvPr>
          <p:cNvSpPr txBox="1"/>
          <p:nvPr/>
        </p:nvSpPr>
        <p:spPr>
          <a:xfrm>
            <a:off x="2874562" y="1333994"/>
            <a:ext cx="1550818" cy="830997"/>
          </a:xfrm>
          <a:prstGeom prst="rect">
            <a:avLst/>
          </a:prstGeom>
          <a:noFill/>
        </p:spPr>
        <p:txBody>
          <a:bodyPr wrap="square" rtlCol="0">
            <a:spAutoFit/>
          </a:bodyPr>
          <a:lstStyle/>
          <a:p>
            <a:pPr algn="ctr"/>
            <a:r>
              <a:rPr lang="en-GB" sz="4800" b="1" dirty="0">
                <a:solidFill>
                  <a:srgbClr val="002060"/>
                </a:solidFill>
              </a:rPr>
              <a:t>A</a:t>
            </a:r>
          </a:p>
        </p:txBody>
      </p:sp>
      <p:sp>
        <p:nvSpPr>
          <p:cNvPr id="32" name="TextBox 31">
            <a:extLst>
              <a:ext uri="{FF2B5EF4-FFF2-40B4-BE49-F238E27FC236}">
                <a16:creationId xmlns:a16="http://schemas.microsoft.com/office/drawing/2014/main" id="{78193C59-7DB6-4932-BD5A-C57B3B2C57DB}"/>
              </a:ext>
            </a:extLst>
          </p:cNvPr>
          <p:cNvSpPr txBox="1"/>
          <p:nvPr/>
        </p:nvSpPr>
        <p:spPr>
          <a:xfrm>
            <a:off x="7328936" y="1333993"/>
            <a:ext cx="1550818" cy="830997"/>
          </a:xfrm>
          <a:prstGeom prst="rect">
            <a:avLst/>
          </a:prstGeom>
          <a:noFill/>
        </p:spPr>
        <p:txBody>
          <a:bodyPr wrap="square" rtlCol="0">
            <a:spAutoFit/>
          </a:bodyPr>
          <a:lstStyle/>
          <a:p>
            <a:pPr algn="ctr"/>
            <a:r>
              <a:rPr lang="en-GB" sz="4800" b="1" dirty="0">
                <a:solidFill>
                  <a:srgbClr val="002060"/>
                </a:solidFill>
              </a:rPr>
              <a:t>B</a:t>
            </a:r>
          </a:p>
        </p:txBody>
      </p:sp>
      <p:pic>
        <p:nvPicPr>
          <p:cNvPr id="39" name="Picture 38" descr="A picture containing text, electronics, black, computer&#10;&#10;Description automatically generated">
            <a:extLst>
              <a:ext uri="{FF2B5EF4-FFF2-40B4-BE49-F238E27FC236}">
                <a16:creationId xmlns:a16="http://schemas.microsoft.com/office/drawing/2014/main" id="{2D6CED86-E231-4792-B1E9-57C07F0ADA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4199" y="3326573"/>
            <a:ext cx="640845" cy="460891"/>
          </a:xfrm>
          <a:prstGeom prst="rect">
            <a:avLst/>
          </a:prstGeom>
        </p:spPr>
      </p:pic>
      <p:pic>
        <p:nvPicPr>
          <p:cNvPr id="51" name="Picture 50" descr="Icon&#10;&#10;Description automatically generated">
            <a:extLst>
              <a:ext uri="{FF2B5EF4-FFF2-40B4-BE49-F238E27FC236}">
                <a16:creationId xmlns:a16="http://schemas.microsoft.com/office/drawing/2014/main" id="{2FF6B4FA-2AB6-4B31-9422-E0F5329869CA}"/>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58673" y="2691377"/>
            <a:ext cx="517321" cy="517320"/>
          </a:xfrm>
          <a:prstGeom prst="rect">
            <a:avLst/>
          </a:prstGeom>
        </p:spPr>
      </p:pic>
      <p:pic>
        <p:nvPicPr>
          <p:cNvPr id="52" name="Picture 51" descr="Icon&#10;&#10;Description automatically generated">
            <a:extLst>
              <a:ext uri="{FF2B5EF4-FFF2-40B4-BE49-F238E27FC236}">
                <a16:creationId xmlns:a16="http://schemas.microsoft.com/office/drawing/2014/main" id="{D505BB6A-5BE1-4C1E-9F92-BEA5E577F1E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419720" y="3186720"/>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B9DBB612-2FD6-4039-87B4-64096541F5C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264042" y="3780018"/>
            <a:ext cx="517321" cy="517320"/>
          </a:xfrm>
          <a:prstGeom prst="rect">
            <a:avLst/>
          </a:prstGeom>
        </p:spPr>
      </p:pic>
      <p:pic>
        <p:nvPicPr>
          <p:cNvPr id="54" name="Picture 53" descr="Icon&#10;&#10;Description automatically generated">
            <a:extLst>
              <a:ext uri="{FF2B5EF4-FFF2-40B4-BE49-F238E27FC236}">
                <a16:creationId xmlns:a16="http://schemas.microsoft.com/office/drawing/2014/main" id="{92AE6087-6F4A-46F4-AB08-91A0CE1D5AC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23808" y="4363322"/>
            <a:ext cx="517321" cy="517320"/>
          </a:xfrm>
          <a:prstGeom prst="rect">
            <a:avLst/>
          </a:prstGeom>
        </p:spPr>
      </p:pic>
      <p:pic>
        <p:nvPicPr>
          <p:cNvPr id="55" name="Picture 54" descr="Icon&#10;&#10;Description automatically generated">
            <a:extLst>
              <a:ext uri="{FF2B5EF4-FFF2-40B4-BE49-F238E27FC236}">
                <a16:creationId xmlns:a16="http://schemas.microsoft.com/office/drawing/2014/main" id="{98D80C40-91E4-48B6-8ECB-BFB3982A975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8565307" y="4924477"/>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07B55AF7-AA9C-461B-82B8-34458D0D62BE}"/>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95471" y="551231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6EB00D52-DCD3-4088-A3EC-DB6DC21B4644}"/>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60662" y="6164343"/>
            <a:ext cx="517321" cy="517320"/>
          </a:xfrm>
          <a:prstGeom prst="rect">
            <a:avLst/>
          </a:prstGeom>
        </p:spPr>
      </p:pic>
      <p:pic>
        <p:nvPicPr>
          <p:cNvPr id="69" name="Picture 68" descr="Icon&#10;&#10;Description automatically generated with medium confidence">
            <a:extLst>
              <a:ext uri="{FF2B5EF4-FFF2-40B4-BE49-F238E27FC236}">
                <a16:creationId xmlns:a16="http://schemas.microsoft.com/office/drawing/2014/main" id="{159A6D74-D68F-4CF6-ABE3-FBC3BCEF392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3141" y="6247743"/>
            <a:ext cx="1062278" cy="629068"/>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2FC4719D-9448-417E-A167-0363DE672147}"/>
              </a:ext>
            </a:extLst>
          </p:cNvPr>
          <p:cNvPicPr>
            <a:picLocks noChangeAspect="1"/>
          </p:cNvPicPr>
          <p:nvPr/>
        </p:nvPicPr>
        <p:blipFill rotWithShape="1">
          <a:blip r:embed="rId18">
            <a:extLst>
              <a:ext uri="{28A0092B-C50C-407E-A947-70E740481C1C}">
                <a14:useLocalDpi xmlns:a14="http://schemas.microsoft.com/office/drawing/2010/main" val="0"/>
              </a:ext>
            </a:extLst>
          </a:blip>
          <a:srcRect r="56941"/>
          <a:stretch/>
        </p:blipFill>
        <p:spPr>
          <a:xfrm>
            <a:off x="8106477" y="6249262"/>
            <a:ext cx="457405" cy="629068"/>
          </a:xfrm>
          <a:prstGeom prst="rect">
            <a:avLst/>
          </a:prstGeom>
        </p:spPr>
      </p:pic>
      <p:cxnSp>
        <p:nvCxnSpPr>
          <p:cNvPr id="72" name="Straight Connector 71">
            <a:extLst>
              <a:ext uri="{FF2B5EF4-FFF2-40B4-BE49-F238E27FC236}">
                <a16:creationId xmlns:a16="http://schemas.microsoft.com/office/drawing/2014/main" id="{D594AD56-3ABB-4597-B75C-DC753F77B064}"/>
              </a:ext>
            </a:extLst>
          </p:cNvPr>
          <p:cNvCxnSpPr/>
          <p:nvPr/>
        </p:nvCxnSpPr>
        <p:spPr>
          <a:xfrm>
            <a:off x="0" y="2090730"/>
            <a:ext cx="25232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C3FC4E-29B1-4BEE-AC4F-4C91146122CE}"/>
              </a:ext>
            </a:extLst>
          </p:cNvPr>
          <p:cNvCxnSpPr>
            <a:cxnSpLocks/>
          </p:cNvCxnSpPr>
          <p:nvPr/>
        </p:nvCxnSpPr>
        <p:spPr>
          <a:xfrm flipV="1">
            <a:off x="9034476" y="1334743"/>
            <a:ext cx="1927857" cy="18807"/>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ADD87F-ED68-D4EA-6005-3783A7AB8886}"/>
              </a:ext>
            </a:extLst>
          </p:cNvPr>
          <p:cNvPicPr>
            <a:picLocks noChangeAspect="1"/>
          </p:cNvPicPr>
          <p:nvPr/>
        </p:nvPicPr>
        <p:blipFill>
          <a:blip r:embed="rId19"/>
          <a:stretch>
            <a:fillRect/>
          </a:stretch>
        </p:blipFill>
        <p:spPr>
          <a:xfrm>
            <a:off x="-43458" y="1152329"/>
            <a:ext cx="1079086" cy="914479"/>
          </a:xfrm>
          <a:prstGeom prst="rect">
            <a:avLst/>
          </a:prstGeom>
        </p:spPr>
      </p:pic>
      <p:pic>
        <p:nvPicPr>
          <p:cNvPr id="5" name="Picture 4">
            <a:extLst>
              <a:ext uri="{FF2B5EF4-FFF2-40B4-BE49-F238E27FC236}">
                <a16:creationId xmlns:a16="http://schemas.microsoft.com/office/drawing/2014/main" id="{5AB08425-EA9F-A704-10E9-1209022F3A4C}"/>
              </a:ext>
            </a:extLst>
          </p:cNvPr>
          <p:cNvPicPr>
            <a:picLocks noChangeAspect="1"/>
          </p:cNvPicPr>
          <p:nvPr/>
        </p:nvPicPr>
        <p:blipFill>
          <a:blip r:embed="rId20"/>
          <a:stretch>
            <a:fillRect/>
          </a:stretch>
        </p:blipFill>
        <p:spPr>
          <a:xfrm>
            <a:off x="9558547" y="145776"/>
            <a:ext cx="1097375" cy="1188217"/>
          </a:xfrm>
          <a:prstGeom prst="rect">
            <a:avLst/>
          </a:prstGeom>
        </p:spPr>
      </p:pic>
      <p:pic>
        <p:nvPicPr>
          <p:cNvPr id="6" name="Picture 5">
            <a:extLst>
              <a:ext uri="{FF2B5EF4-FFF2-40B4-BE49-F238E27FC236}">
                <a16:creationId xmlns:a16="http://schemas.microsoft.com/office/drawing/2014/main" id="{7F81F6A9-745B-62E7-60CE-D2C192C45822}"/>
              </a:ext>
            </a:extLst>
          </p:cNvPr>
          <p:cNvPicPr>
            <a:picLocks noChangeAspect="1"/>
          </p:cNvPicPr>
          <p:nvPr/>
        </p:nvPicPr>
        <p:blipFill>
          <a:blip r:embed="rId21"/>
          <a:stretch>
            <a:fillRect/>
          </a:stretch>
        </p:blipFill>
        <p:spPr>
          <a:xfrm>
            <a:off x="3461871" y="2166696"/>
            <a:ext cx="353599" cy="353599"/>
          </a:xfrm>
          <a:prstGeom prst="rect">
            <a:avLst/>
          </a:prstGeom>
        </p:spPr>
      </p:pic>
      <p:pic>
        <p:nvPicPr>
          <p:cNvPr id="12" name="Picture 11">
            <a:extLst>
              <a:ext uri="{FF2B5EF4-FFF2-40B4-BE49-F238E27FC236}">
                <a16:creationId xmlns:a16="http://schemas.microsoft.com/office/drawing/2014/main" id="{9BDBE4CE-1621-8EBA-F623-6B7C85AF6C71}"/>
              </a:ext>
            </a:extLst>
          </p:cNvPr>
          <p:cNvPicPr>
            <a:picLocks noChangeAspect="1"/>
          </p:cNvPicPr>
          <p:nvPr/>
        </p:nvPicPr>
        <p:blipFill>
          <a:blip r:embed="rId21"/>
          <a:stretch>
            <a:fillRect/>
          </a:stretch>
        </p:blipFill>
        <p:spPr>
          <a:xfrm>
            <a:off x="8287857" y="2148565"/>
            <a:ext cx="353599" cy="353599"/>
          </a:xfrm>
          <a:prstGeom prst="rect">
            <a:avLst/>
          </a:prstGeom>
        </p:spPr>
      </p:pic>
      <p:pic>
        <p:nvPicPr>
          <p:cNvPr id="15" name="Picture 14">
            <a:extLst>
              <a:ext uri="{FF2B5EF4-FFF2-40B4-BE49-F238E27FC236}">
                <a16:creationId xmlns:a16="http://schemas.microsoft.com/office/drawing/2014/main" id="{7713F86B-3836-99FE-C155-E895BFE33D63}"/>
              </a:ext>
            </a:extLst>
          </p:cNvPr>
          <p:cNvPicPr>
            <a:picLocks noChangeAspect="1"/>
          </p:cNvPicPr>
          <p:nvPr/>
        </p:nvPicPr>
        <p:blipFill>
          <a:blip r:embed="rId21"/>
          <a:stretch>
            <a:fillRect/>
          </a:stretch>
        </p:blipFill>
        <p:spPr>
          <a:xfrm>
            <a:off x="7766505" y="2141072"/>
            <a:ext cx="353599" cy="353599"/>
          </a:xfrm>
          <a:prstGeom prst="rect">
            <a:avLst/>
          </a:prstGeom>
        </p:spPr>
      </p:pic>
      <p:pic>
        <p:nvPicPr>
          <p:cNvPr id="28" name="Picture 27">
            <a:extLst>
              <a:ext uri="{FF2B5EF4-FFF2-40B4-BE49-F238E27FC236}">
                <a16:creationId xmlns:a16="http://schemas.microsoft.com/office/drawing/2014/main" id="{3E3B1625-773A-ADC8-B23E-50033F3C481B}"/>
              </a:ext>
            </a:extLst>
          </p:cNvPr>
          <p:cNvPicPr>
            <a:picLocks noChangeAspect="1"/>
          </p:cNvPicPr>
          <p:nvPr/>
        </p:nvPicPr>
        <p:blipFill>
          <a:blip r:embed="rId22"/>
          <a:stretch>
            <a:fillRect/>
          </a:stretch>
        </p:blipFill>
        <p:spPr>
          <a:xfrm>
            <a:off x="3393466" y="2627831"/>
            <a:ext cx="401628" cy="498626"/>
          </a:xfrm>
          <a:prstGeom prst="rect">
            <a:avLst/>
          </a:prstGeom>
        </p:spPr>
      </p:pic>
      <p:pic>
        <p:nvPicPr>
          <p:cNvPr id="35" name="Picture 34">
            <a:extLst>
              <a:ext uri="{FF2B5EF4-FFF2-40B4-BE49-F238E27FC236}">
                <a16:creationId xmlns:a16="http://schemas.microsoft.com/office/drawing/2014/main" id="{6485E4AE-9C86-EB6E-AF54-F5231914B65B}"/>
              </a:ext>
            </a:extLst>
          </p:cNvPr>
          <p:cNvPicPr>
            <a:picLocks noChangeAspect="1"/>
          </p:cNvPicPr>
          <p:nvPr/>
        </p:nvPicPr>
        <p:blipFill>
          <a:blip r:embed="rId23"/>
          <a:stretch>
            <a:fillRect/>
          </a:stretch>
        </p:blipFill>
        <p:spPr>
          <a:xfrm>
            <a:off x="7783890" y="2644227"/>
            <a:ext cx="402371" cy="499915"/>
          </a:xfrm>
          <a:prstGeom prst="rect">
            <a:avLst/>
          </a:prstGeom>
        </p:spPr>
      </p:pic>
      <p:pic>
        <p:nvPicPr>
          <p:cNvPr id="68" name="Picture 67">
            <a:extLst>
              <a:ext uri="{FF2B5EF4-FFF2-40B4-BE49-F238E27FC236}">
                <a16:creationId xmlns:a16="http://schemas.microsoft.com/office/drawing/2014/main" id="{AD501738-8898-07D7-EE9F-A7494119EC13}"/>
              </a:ext>
            </a:extLst>
          </p:cNvPr>
          <p:cNvPicPr>
            <a:picLocks noChangeAspect="1"/>
          </p:cNvPicPr>
          <p:nvPr/>
        </p:nvPicPr>
        <p:blipFill>
          <a:blip r:embed="rId23"/>
          <a:stretch>
            <a:fillRect/>
          </a:stretch>
        </p:blipFill>
        <p:spPr>
          <a:xfrm>
            <a:off x="8215070" y="2664411"/>
            <a:ext cx="402371" cy="499915"/>
          </a:xfrm>
          <a:prstGeom prst="rect">
            <a:avLst/>
          </a:prstGeom>
        </p:spPr>
      </p:pic>
      <p:pic>
        <p:nvPicPr>
          <p:cNvPr id="71" name="Picture 70">
            <a:extLst>
              <a:ext uri="{FF2B5EF4-FFF2-40B4-BE49-F238E27FC236}">
                <a16:creationId xmlns:a16="http://schemas.microsoft.com/office/drawing/2014/main" id="{1FF34A0E-B6DC-7ADB-1925-080DCC534971}"/>
              </a:ext>
            </a:extLst>
          </p:cNvPr>
          <p:cNvPicPr>
            <a:picLocks noChangeAspect="1"/>
          </p:cNvPicPr>
          <p:nvPr/>
        </p:nvPicPr>
        <p:blipFill>
          <a:blip r:embed="rId24"/>
          <a:stretch>
            <a:fillRect/>
          </a:stretch>
        </p:blipFill>
        <p:spPr>
          <a:xfrm>
            <a:off x="3333143" y="3190375"/>
            <a:ext cx="425025" cy="601805"/>
          </a:xfrm>
          <a:prstGeom prst="rect">
            <a:avLst/>
          </a:prstGeom>
        </p:spPr>
      </p:pic>
      <p:pic>
        <p:nvPicPr>
          <p:cNvPr id="74" name="Picture 73">
            <a:extLst>
              <a:ext uri="{FF2B5EF4-FFF2-40B4-BE49-F238E27FC236}">
                <a16:creationId xmlns:a16="http://schemas.microsoft.com/office/drawing/2014/main" id="{61A6E19F-B0A9-8EB7-2BC6-26BD5B851134}"/>
              </a:ext>
            </a:extLst>
          </p:cNvPr>
          <p:cNvPicPr>
            <a:picLocks noChangeAspect="1"/>
          </p:cNvPicPr>
          <p:nvPr/>
        </p:nvPicPr>
        <p:blipFill>
          <a:blip r:embed="rId25"/>
          <a:stretch>
            <a:fillRect/>
          </a:stretch>
        </p:blipFill>
        <p:spPr>
          <a:xfrm flipH="1">
            <a:off x="3826778" y="3183908"/>
            <a:ext cx="369416" cy="603556"/>
          </a:xfrm>
          <a:prstGeom prst="rect">
            <a:avLst/>
          </a:prstGeom>
        </p:spPr>
      </p:pic>
      <p:pic>
        <p:nvPicPr>
          <p:cNvPr id="75" name="Picture 74">
            <a:extLst>
              <a:ext uri="{FF2B5EF4-FFF2-40B4-BE49-F238E27FC236}">
                <a16:creationId xmlns:a16="http://schemas.microsoft.com/office/drawing/2014/main" id="{D0AB8A1C-D0F9-F339-06A2-B5A216D937B4}"/>
              </a:ext>
            </a:extLst>
          </p:cNvPr>
          <p:cNvPicPr>
            <a:picLocks noChangeAspect="1"/>
          </p:cNvPicPr>
          <p:nvPr/>
        </p:nvPicPr>
        <p:blipFill>
          <a:blip r:embed="rId26"/>
          <a:stretch>
            <a:fillRect/>
          </a:stretch>
        </p:blipFill>
        <p:spPr>
          <a:xfrm>
            <a:off x="7659280" y="3839967"/>
            <a:ext cx="467727" cy="506506"/>
          </a:xfrm>
          <a:prstGeom prst="rect">
            <a:avLst/>
          </a:prstGeom>
        </p:spPr>
      </p:pic>
      <p:pic>
        <p:nvPicPr>
          <p:cNvPr id="76" name="Picture 75">
            <a:extLst>
              <a:ext uri="{FF2B5EF4-FFF2-40B4-BE49-F238E27FC236}">
                <a16:creationId xmlns:a16="http://schemas.microsoft.com/office/drawing/2014/main" id="{6EC513F6-6619-8E2B-9A82-A095E596BF9D}"/>
              </a:ext>
            </a:extLst>
          </p:cNvPr>
          <p:cNvPicPr>
            <a:picLocks noChangeAspect="1"/>
          </p:cNvPicPr>
          <p:nvPr/>
        </p:nvPicPr>
        <p:blipFill>
          <a:blip r:embed="rId27"/>
          <a:stretch>
            <a:fillRect/>
          </a:stretch>
        </p:blipFill>
        <p:spPr>
          <a:xfrm>
            <a:off x="8301570" y="3811182"/>
            <a:ext cx="469433" cy="506012"/>
          </a:xfrm>
          <a:prstGeom prst="rect">
            <a:avLst/>
          </a:prstGeom>
        </p:spPr>
      </p:pic>
      <p:pic>
        <p:nvPicPr>
          <p:cNvPr id="77" name="Picture 76">
            <a:extLst>
              <a:ext uri="{FF2B5EF4-FFF2-40B4-BE49-F238E27FC236}">
                <a16:creationId xmlns:a16="http://schemas.microsoft.com/office/drawing/2014/main" id="{989DD34A-9713-E742-02A5-13BBD4D2D444}"/>
              </a:ext>
            </a:extLst>
          </p:cNvPr>
          <p:cNvPicPr>
            <a:picLocks noChangeAspect="1"/>
          </p:cNvPicPr>
          <p:nvPr/>
        </p:nvPicPr>
        <p:blipFill>
          <a:blip r:embed="rId27"/>
          <a:stretch>
            <a:fillRect/>
          </a:stretch>
        </p:blipFill>
        <p:spPr>
          <a:xfrm>
            <a:off x="3442246" y="3849282"/>
            <a:ext cx="469433" cy="506012"/>
          </a:xfrm>
          <a:prstGeom prst="rect">
            <a:avLst/>
          </a:prstGeom>
        </p:spPr>
      </p:pic>
      <p:sp>
        <p:nvSpPr>
          <p:cNvPr id="78" name="Speech Bubble: Oval 77">
            <a:extLst>
              <a:ext uri="{FF2B5EF4-FFF2-40B4-BE49-F238E27FC236}">
                <a16:creationId xmlns:a16="http://schemas.microsoft.com/office/drawing/2014/main" id="{9092BB94-1415-E674-1010-93DBFD5311D5}"/>
              </a:ext>
            </a:extLst>
          </p:cNvPr>
          <p:cNvSpPr/>
          <p:nvPr/>
        </p:nvSpPr>
        <p:spPr>
          <a:xfrm>
            <a:off x="3010973" y="4397950"/>
            <a:ext cx="1550818" cy="521457"/>
          </a:xfrm>
          <a:prstGeom prst="wedgeEllipseCallout">
            <a:avLst>
              <a:gd name="adj1" fmla="val -72916"/>
              <a:gd name="adj2" fmla="val 51617"/>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Ich bin in der </a:t>
            </a:r>
            <a:r>
              <a:rPr lang="en-US" sz="1400" dirty="0" err="1">
                <a:solidFill>
                  <a:srgbClr val="002060"/>
                </a:solidFill>
              </a:rPr>
              <a:t>Klasse</a:t>
            </a:r>
            <a:r>
              <a:rPr lang="en-US" sz="1400" dirty="0">
                <a:solidFill>
                  <a:srgbClr val="002060"/>
                </a:solidFill>
              </a:rPr>
              <a:t>.</a:t>
            </a:r>
            <a:endParaRPr lang="en-GB" sz="1400" dirty="0">
              <a:solidFill>
                <a:srgbClr val="002060"/>
              </a:solidFill>
            </a:endParaRPr>
          </a:p>
        </p:txBody>
      </p:sp>
      <p:pic>
        <p:nvPicPr>
          <p:cNvPr id="79" name="Picture 78">
            <a:extLst>
              <a:ext uri="{FF2B5EF4-FFF2-40B4-BE49-F238E27FC236}">
                <a16:creationId xmlns:a16="http://schemas.microsoft.com/office/drawing/2014/main" id="{2EDE8EEE-36B5-FB2B-F036-A4F3E08EC95A}"/>
              </a:ext>
            </a:extLst>
          </p:cNvPr>
          <p:cNvPicPr>
            <a:picLocks noChangeAspect="1"/>
          </p:cNvPicPr>
          <p:nvPr/>
        </p:nvPicPr>
        <p:blipFill>
          <a:blip r:embed="rId28"/>
          <a:stretch>
            <a:fillRect/>
          </a:stretch>
        </p:blipFill>
        <p:spPr>
          <a:xfrm>
            <a:off x="7028934" y="4338054"/>
            <a:ext cx="1938696" cy="603556"/>
          </a:xfrm>
          <a:prstGeom prst="rect">
            <a:avLst/>
          </a:prstGeom>
        </p:spPr>
      </p:pic>
      <p:sp>
        <p:nvSpPr>
          <p:cNvPr id="80" name="Speech Bubble: Oval 79">
            <a:extLst>
              <a:ext uri="{FF2B5EF4-FFF2-40B4-BE49-F238E27FC236}">
                <a16:creationId xmlns:a16="http://schemas.microsoft.com/office/drawing/2014/main" id="{3C069350-6FA5-F956-93C8-A691DA321946}"/>
              </a:ext>
            </a:extLst>
          </p:cNvPr>
          <p:cNvSpPr/>
          <p:nvPr/>
        </p:nvSpPr>
        <p:spPr>
          <a:xfrm>
            <a:off x="9020310" y="4355294"/>
            <a:ext cx="1550818" cy="521457"/>
          </a:xfrm>
          <a:prstGeom prst="wedgeEllipseCallout">
            <a:avLst>
              <a:gd name="adj1" fmla="val -72916"/>
              <a:gd name="adj2" fmla="val 51617"/>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Der Ort </a:t>
            </a:r>
            <a:r>
              <a:rPr lang="en-US" sz="1400" dirty="0" err="1">
                <a:solidFill>
                  <a:srgbClr val="002060"/>
                </a:solidFill>
              </a:rPr>
              <a:t>ist</a:t>
            </a:r>
            <a:r>
              <a:rPr lang="en-US" sz="1400" dirty="0">
                <a:solidFill>
                  <a:srgbClr val="002060"/>
                </a:solidFill>
              </a:rPr>
              <a:t> </a:t>
            </a:r>
            <a:r>
              <a:rPr lang="en-US" sz="1400" dirty="0" err="1">
                <a:solidFill>
                  <a:srgbClr val="002060"/>
                </a:solidFill>
              </a:rPr>
              <a:t>schön</a:t>
            </a:r>
            <a:r>
              <a:rPr lang="en-US" sz="1400" dirty="0">
                <a:solidFill>
                  <a:srgbClr val="002060"/>
                </a:solidFill>
              </a:rPr>
              <a:t>.</a:t>
            </a:r>
            <a:endParaRPr lang="en-GB" sz="1400" dirty="0">
              <a:solidFill>
                <a:srgbClr val="002060"/>
              </a:solidFill>
            </a:endParaRPr>
          </a:p>
        </p:txBody>
      </p:sp>
      <p:pic>
        <p:nvPicPr>
          <p:cNvPr id="81" name="Picture 80">
            <a:extLst>
              <a:ext uri="{FF2B5EF4-FFF2-40B4-BE49-F238E27FC236}">
                <a16:creationId xmlns:a16="http://schemas.microsoft.com/office/drawing/2014/main" id="{8C0099C7-B505-BF84-FFE5-9581374AA92E}"/>
              </a:ext>
            </a:extLst>
          </p:cNvPr>
          <p:cNvPicPr>
            <a:picLocks noChangeAspect="1"/>
          </p:cNvPicPr>
          <p:nvPr/>
        </p:nvPicPr>
        <p:blipFill>
          <a:blip r:embed="rId29"/>
          <a:stretch>
            <a:fillRect/>
          </a:stretch>
        </p:blipFill>
        <p:spPr>
          <a:xfrm>
            <a:off x="7775312" y="4913229"/>
            <a:ext cx="688908" cy="530398"/>
          </a:xfrm>
          <a:prstGeom prst="rect">
            <a:avLst/>
          </a:prstGeom>
        </p:spPr>
      </p:pic>
      <p:pic>
        <p:nvPicPr>
          <p:cNvPr id="82" name="Picture 81">
            <a:extLst>
              <a:ext uri="{FF2B5EF4-FFF2-40B4-BE49-F238E27FC236}">
                <a16:creationId xmlns:a16="http://schemas.microsoft.com/office/drawing/2014/main" id="{82F58117-8F76-9514-B769-7F224AE6A240}"/>
              </a:ext>
            </a:extLst>
          </p:cNvPr>
          <p:cNvPicPr>
            <a:picLocks noChangeAspect="1"/>
          </p:cNvPicPr>
          <p:nvPr/>
        </p:nvPicPr>
        <p:blipFill>
          <a:blip r:embed="rId29"/>
          <a:stretch>
            <a:fillRect/>
          </a:stretch>
        </p:blipFill>
        <p:spPr>
          <a:xfrm>
            <a:off x="2874562" y="4958334"/>
            <a:ext cx="688908" cy="530398"/>
          </a:xfrm>
          <a:prstGeom prst="rect">
            <a:avLst/>
          </a:prstGeom>
        </p:spPr>
      </p:pic>
      <p:pic>
        <p:nvPicPr>
          <p:cNvPr id="83" name="Picture 82">
            <a:extLst>
              <a:ext uri="{FF2B5EF4-FFF2-40B4-BE49-F238E27FC236}">
                <a16:creationId xmlns:a16="http://schemas.microsoft.com/office/drawing/2014/main" id="{31A3B7E6-96DC-A1FF-76A8-B142714A6706}"/>
              </a:ext>
            </a:extLst>
          </p:cNvPr>
          <p:cNvPicPr>
            <a:picLocks noChangeAspect="1"/>
          </p:cNvPicPr>
          <p:nvPr/>
        </p:nvPicPr>
        <p:blipFill>
          <a:blip r:embed="rId29"/>
          <a:stretch>
            <a:fillRect/>
          </a:stretch>
        </p:blipFill>
        <p:spPr>
          <a:xfrm>
            <a:off x="3471016" y="4961064"/>
            <a:ext cx="688908" cy="530398"/>
          </a:xfrm>
          <a:prstGeom prst="rect">
            <a:avLst/>
          </a:prstGeom>
        </p:spPr>
      </p:pic>
      <p:pic>
        <p:nvPicPr>
          <p:cNvPr id="84" name="Picture 83">
            <a:extLst>
              <a:ext uri="{FF2B5EF4-FFF2-40B4-BE49-F238E27FC236}">
                <a16:creationId xmlns:a16="http://schemas.microsoft.com/office/drawing/2014/main" id="{6BCDA836-4847-85DA-9CA3-BBF9B9B5C39F}"/>
              </a:ext>
            </a:extLst>
          </p:cNvPr>
          <p:cNvPicPr>
            <a:picLocks noChangeAspect="1"/>
          </p:cNvPicPr>
          <p:nvPr/>
        </p:nvPicPr>
        <p:blipFill>
          <a:blip r:embed="rId30"/>
          <a:stretch>
            <a:fillRect/>
          </a:stretch>
        </p:blipFill>
        <p:spPr>
          <a:xfrm>
            <a:off x="3333144" y="5462695"/>
            <a:ext cx="688908" cy="597951"/>
          </a:xfrm>
          <a:prstGeom prst="rect">
            <a:avLst/>
          </a:prstGeom>
        </p:spPr>
      </p:pic>
      <p:pic>
        <p:nvPicPr>
          <p:cNvPr id="85" name="Picture 84">
            <a:extLst>
              <a:ext uri="{FF2B5EF4-FFF2-40B4-BE49-F238E27FC236}">
                <a16:creationId xmlns:a16="http://schemas.microsoft.com/office/drawing/2014/main" id="{EB528542-0767-DEA4-BC4B-162F4628A1D4}"/>
              </a:ext>
            </a:extLst>
          </p:cNvPr>
          <p:cNvPicPr>
            <a:picLocks noChangeAspect="1"/>
          </p:cNvPicPr>
          <p:nvPr/>
        </p:nvPicPr>
        <p:blipFill>
          <a:blip r:embed="rId31"/>
          <a:stretch>
            <a:fillRect/>
          </a:stretch>
        </p:blipFill>
        <p:spPr>
          <a:xfrm>
            <a:off x="7912307" y="5491761"/>
            <a:ext cx="688908" cy="597460"/>
          </a:xfrm>
          <a:prstGeom prst="rect">
            <a:avLst/>
          </a:prstGeom>
        </p:spPr>
      </p:pic>
      <p:pic>
        <p:nvPicPr>
          <p:cNvPr id="86" name="Picture 85">
            <a:extLst>
              <a:ext uri="{FF2B5EF4-FFF2-40B4-BE49-F238E27FC236}">
                <a16:creationId xmlns:a16="http://schemas.microsoft.com/office/drawing/2014/main" id="{50962974-926B-8237-D256-A837B4A8770F}"/>
              </a:ext>
            </a:extLst>
          </p:cNvPr>
          <p:cNvPicPr>
            <a:picLocks noChangeAspect="1"/>
          </p:cNvPicPr>
          <p:nvPr/>
        </p:nvPicPr>
        <p:blipFill>
          <a:blip r:embed="rId31"/>
          <a:stretch>
            <a:fillRect/>
          </a:stretch>
        </p:blipFill>
        <p:spPr>
          <a:xfrm>
            <a:off x="8738174" y="5472247"/>
            <a:ext cx="688908" cy="597460"/>
          </a:xfrm>
          <a:prstGeom prst="rect">
            <a:avLst/>
          </a:prstGeom>
        </p:spPr>
      </p:pic>
    </p:spTree>
    <p:extLst>
      <p:ext uri="{BB962C8B-B14F-4D97-AF65-F5344CB8AC3E}">
        <p14:creationId xmlns:p14="http://schemas.microsoft.com/office/powerpoint/2010/main" val="8603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86520" y="5612"/>
            <a:ext cx="9853205" cy="582075"/>
          </a:xfrm>
        </p:spPr>
        <p:txBody>
          <a:bodyPr>
            <a:normAutofit/>
          </a:bodyPr>
          <a:lstStyle/>
          <a:p>
            <a:r>
              <a:rPr lang="en-GB" sz="2800" b="1" dirty="0" err="1">
                <a:solidFill>
                  <a:srgbClr val="002060"/>
                </a:solidFill>
                <a:latin typeface="Century Gothic" panose="020B0502020202020204" pitchFamily="34" charset="0"/>
                <a:ea typeface="Century Gothic"/>
                <a:cs typeface="Century Gothic"/>
                <a:sym typeface="Century Gothic"/>
              </a:rPr>
              <a:t>Lias</a:t>
            </a:r>
            <a:r>
              <a:rPr lang="en-GB" sz="2800" b="1" dirty="0">
                <a:solidFill>
                  <a:srgbClr val="002060"/>
                </a:solidFill>
                <a:latin typeface="Century Gothic" panose="020B0502020202020204" pitchFamily="34" charset="0"/>
                <a:ea typeface="Century Gothic"/>
                <a:cs typeface="Century Gothic"/>
                <a:sym typeface="Century Gothic"/>
              </a:rPr>
              <a:t> und Ronja </a:t>
            </a:r>
            <a:r>
              <a:rPr lang="en-GB" sz="2800" b="1" dirty="0" err="1">
                <a:solidFill>
                  <a:srgbClr val="002060"/>
                </a:solidFill>
                <a:latin typeface="Century Gothic" panose="020B0502020202020204" pitchFamily="34" charset="0"/>
                <a:ea typeface="Century Gothic"/>
                <a:cs typeface="Century Gothic"/>
                <a:sym typeface="Century Gothic"/>
              </a:rPr>
              <a:t>singen</a:t>
            </a:r>
            <a:r>
              <a:rPr lang="en-GB" sz="2800" b="1" dirty="0">
                <a:solidFill>
                  <a:srgbClr val="002060"/>
                </a:solidFill>
                <a:latin typeface="Century Gothic" panose="020B0502020202020204" pitchFamily="34" charset="0"/>
                <a:ea typeface="Century Gothic"/>
                <a:cs typeface="Century Gothic"/>
                <a:sym typeface="Century Gothic"/>
              </a:rPr>
              <a:t> das Lied </a:t>
            </a:r>
            <a:r>
              <a:rPr lang="en-GB" sz="2800" b="1" dirty="0" err="1">
                <a:solidFill>
                  <a:srgbClr val="002060"/>
                </a:solidFill>
                <a:latin typeface="Century Gothic" panose="020B0502020202020204" pitchFamily="34" charset="0"/>
                <a:ea typeface="Century Gothic"/>
                <a:cs typeface="Century Gothic"/>
                <a:sym typeface="Century Gothic"/>
              </a:rPr>
              <a:t>noch</a:t>
            </a:r>
            <a:r>
              <a:rPr lang="en-GB" sz="2800" b="1" dirty="0">
                <a:solidFill>
                  <a:srgbClr val="002060"/>
                </a:solidFill>
                <a:latin typeface="Century Gothic" panose="020B0502020202020204" pitchFamily="34" charset="0"/>
                <a:ea typeface="Century Gothic"/>
                <a:cs typeface="Century Gothic"/>
                <a:sym typeface="Century Gothic"/>
              </a:rPr>
              <a:t> einmal.*</a:t>
            </a:r>
            <a:endParaRPr lang="en-GB" sz="2800" dirty="0">
              <a:solidFill>
                <a:srgbClr val="002060"/>
              </a:solidFill>
              <a:latin typeface="Century Gothic" panose="020B0502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383420" y="1488490"/>
            <a:ext cx="787230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schön</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nicht</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wahr</a:t>
            </a:r>
            <a:r>
              <a:rPr lang="en-GB" sz="4400" dirty="0">
                <a:solidFill>
                  <a:srgbClr val="002060"/>
                </a:solidFill>
                <a:latin typeface="Century Gothic" panose="020B0502020202020204" pitchFamily="34" charset="0"/>
              </a:rPr>
              <a:t>?</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Wunderbar!</a:t>
            </a:r>
          </a:p>
        </p:txBody>
      </p:sp>
      <p:pic>
        <p:nvPicPr>
          <p:cNvPr id="11" name="Graphic 10" descr="Teacher">
            <a:extLst>
              <a:ext uri="{FF2B5EF4-FFF2-40B4-BE49-F238E27FC236}">
                <a16:creationId xmlns:a16="http://schemas.microsoft.com/office/drawing/2014/main" id="{CDE6E73B-1ED8-4616-96B1-ACFE442B2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420" y="447163"/>
            <a:ext cx="914400" cy="914400"/>
          </a:xfrm>
          <a:prstGeom prst="rect">
            <a:avLst/>
          </a:prstGeom>
        </p:spPr>
      </p:pic>
      <p:sp>
        <p:nvSpPr>
          <p:cNvPr id="12" name="Speech Bubble: Rectangle with Corners Rounded 11">
            <a:hlinkClick r:id="" action="ppaction://noaction">
              <a:snd r:embed="rId8" name="T1_W7_2.2.wav"/>
            </a:hlinkClick>
            <a:extLst>
              <a:ext uri="{FF2B5EF4-FFF2-40B4-BE49-F238E27FC236}">
                <a16:creationId xmlns:a16="http://schemas.microsoft.com/office/drawing/2014/main" id="{48B8FB0B-691F-4A99-9960-E1A1C2161CD7}"/>
              </a:ext>
            </a:extLst>
          </p:cNvPr>
          <p:cNvSpPr/>
          <p:nvPr/>
        </p:nvSpPr>
        <p:spPr>
          <a:xfrm>
            <a:off x="1297487" y="661857"/>
            <a:ext cx="184617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8" name="T1_W7_2.2.wav"/>
            </a:hlinkClick>
            <a:extLst>
              <a:ext uri="{FF2B5EF4-FFF2-40B4-BE49-F238E27FC236}">
                <a16:creationId xmlns:a16="http://schemas.microsoft.com/office/drawing/2014/main" id="{FD2B44B5-3218-4620-8A33-78FBB98A2ABA}"/>
              </a:ext>
            </a:extLst>
          </p:cNvPr>
          <p:cNvSpPr txBox="1"/>
          <p:nvPr/>
        </p:nvSpPr>
        <p:spPr>
          <a:xfrm>
            <a:off x="1297488" y="659658"/>
            <a:ext cx="1684332" cy="523180"/>
          </a:xfrm>
          <a:prstGeom prst="rect">
            <a:avLst/>
          </a:prstGeom>
          <a:noFill/>
          <a:ln>
            <a:noFill/>
          </a:ln>
        </p:spPr>
        <p:txBody>
          <a:bodyPr spcFirstLastPara="1" wrap="square" lIns="91425" tIns="45700" rIns="91425" bIns="45700" anchor="t" anchorCtr="0">
            <a:spAutoFit/>
          </a:bodyPr>
          <a:lstStyle/>
          <a:p>
            <a:pPr>
              <a:defRPr/>
            </a:pPr>
            <a:r>
              <a:rPr lang="en-GB" sz="2800" b="1" spc="-1" dirty="0">
                <a:solidFill>
                  <a:srgbClr val="002060"/>
                </a:solidFill>
                <a:latin typeface="Century Gothic" panose="020B0502020202020204" pitchFamily="34" charset="0"/>
                <a:ea typeface="Calibri"/>
                <a:cs typeface="Calibri"/>
                <a:sym typeface="Calibri"/>
              </a:rPr>
              <a:t>Sing </a:t>
            </a:r>
            <a:r>
              <a:rPr lang="en-GB" sz="2800" b="1" spc="-1" dirty="0" err="1">
                <a:solidFill>
                  <a:srgbClr val="002060"/>
                </a:solidFill>
                <a:latin typeface="Century Gothic" panose="020B0502020202020204" pitchFamily="34" charset="0"/>
                <a:ea typeface="Calibri"/>
                <a:cs typeface="Calibri"/>
                <a:sym typeface="Calibri"/>
              </a:rPr>
              <a:t>mit</a:t>
            </a:r>
            <a:r>
              <a:rPr lang="en-GB" sz="2800" b="1" spc="-1" dirty="0">
                <a:solidFill>
                  <a:srgbClr val="002060"/>
                </a:solidFill>
                <a:latin typeface="Century Gothic" panose="020B0502020202020204" pitchFamily="34" charset="0"/>
                <a:ea typeface="Calibri"/>
                <a:cs typeface="Calibri"/>
                <a:sym typeface="Calibri"/>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TextBox 13">
            <a:extLst>
              <a:ext uri="{FF2B5EF4-FFF2-40B4-BE49-F238E27FC236}">
                <a16:creationId xmlns:a16="http://schemas.microsoft.com/office/drawing/2014/main" id="{2E97D085-7DB6-46A0-AA87-A722A3EAA8A2}"/>
              </a:ext>
            </a:extLst>
          </p:cNvPr>
          <p:cNvSpPr txBox="1"/>
          <p:nvPr/>
        </p:nvSpPr>
        <p:spPr>
          <a:xfrm>
            <a:off x="8493012" y="629942"/>
            <a:ext cx="1989173"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noch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einmal</a:t>
            </a:r>
            <a:r>
              <a:rPr lang="en-GB" sz="2000" dirty="0">
                <a:solidFill>
                  <a:srgbClr val="002060"/>
                </a:solidFill>
                <a:latin typeface="Century Gothic" panose="020B0502020202020204" pitchFamily="34" charset="0"/>
              </a:rPr>
              <a:t>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again</a:t>
            </a:r>
          </a:p>
        </p:txBody>
      </p:sp>
      <p:pic>
        <p:nvPicPr>
          <p:cNvPr id="5" name="T1_W1_8.3">
            <a:hlinkClick r:id="" action="ppaction://media"/>
            <a:extLst>
              <a:ext uri="{FF2B5EF4-FFF2-40B4-BE49-F238E27FC236}">
                <a16:creationId xmlns:a16="http://schemas.microsoft.com/office/drawing/2014/main" id="{DD172BC2-15C4-21B3-737A-5B8C93CF74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7930" y="1488490"/>
            <a:ext cx="1291195" cy="1291195"/>
          </a:xfrm>
          <a:prstGeom prst="rect">
            <a:avLst/>
          </a:prstGeom>
        </p:spPr>
      </p:pic>
      <p:pic>
        <p:nvPicPr>
          <p:cNvPr id="3" name="Picture 2" descr="A picture containing clothing, footwear, person, human face&#10;&#10;Description automatically generated">
            <a:extLst>
              <a:ext uri="{FF2B5EF4-FFF2-40B4-BE49-F238E27FC236}">
                <a16:creationId xmlns:a16="http://schemas.microsoft.com/office/drawing/2014/main" id="{632810BB-C23D-1502-E77B-514E9B6BBC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143" y="1538661"/>
            <a:ext cx="2574911" cy="5190839"/>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Br</a:t>
            </a:r>
            <a:r>
              <a:rPr lang="en-GB" sz="8000" b="1" dirty="0">
                <a:solidFill>
                  <a:srgbClr val="FF0066"/>
                </a:solidFill>
                <a:latin typeface="Century Gothic" panose="020B0502020202020204" pitchFamily="34" charset="0"/>
              </a:rPr>
              <a:t>ie</a:t>
            </a:r>
            <a:r>
              <a:rPr lang="en-GB" sz="8000"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26005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7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30234288-1E96-4DFB-BEAF-65393BA2ABFF}"/>
              </a:ext>
            </a:extLst>
          </p:cNvPr>
          <p:cNvGraphicFramePr/>
          <p:nvPr>
            <p:extLst>
              <p:ext uri="{D42A27DB-BD31-4B8C-83A1-F6EECF244321}">
                <p14:modId xmlns:p14="http://schemas.microsoft.com/office/powerpoint/2010/main" val="3018871414"/>
              </p:ext>
            </p:extLst>
          </p:nvPr>
        </p:nvGraphicFramePr>
        <p:xfrm>
          <a:off x="389745" y="1793064"/>
          <a:ext cx="6420958" cy="4025868"/>
        </p:xfrm>
        <a:graphic>
          <a:graphicData uri="http://schemas.openxmlformats.org/drawingml/2006/table">
            <a:tbl>
              <a:tblPr/>
              <a:tblGrid>
                <a:gridCol w="1154243">
                  <a:extLst>
                    <a:ext uri="{9D8B030D-6E8A-4147-A177-3AD203B41FA5}">
                      <a16:colId xmlns:a16="http://schemas.microsoft.com/office/drawing/2014/main" val="20000"/>
                    </a:ext>
                  </a:extLst>
                </a:gridCol>
                <a:gridCol w="5266715">
                  <a:extLst>
                    <a:ext uri="{9D8B030D-6E8A-4147-A177-3AD203B41FA5}">
                      <a16:colId xmlns:a16="http://schemas.microsoft.com/office/drawing/2014/main" val="20001"/>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Wort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SSC [</a:t>
                      </a:r>
                      <a:r>
                        <a:rPr lang="en-GB" sz="2400" b="1" strike="noStrike" spc="-1" dirty="0" err="1">
                          <a:solidFill>
                            <a:srgbClr val="002060"/>
                          </a:solidFill>
                          <a:latin typeface="Century gothic"/>
                        </a:rPr>
                        <a:t>ie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d</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ser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Auf W</a:t>
                      </a:r>
                      <a:r>
                        <a:rPr lang="en-US" sz="2400" b="1" strike="noStrike" spc="-1" dirty="0">
                          <a:solidFill>
                            <a:srgbClr val="002060"/>
                          </a:solidFill>
                          <a:latin typeface="Century gothic"/>
                        </a:rPr>
                        <a:t>ie</a:t>
                      </a:r>
                      <a:r>
                        <a:rPr lang="en-US" sz="2400" b="0" strike="noStrike" spc="-1" dirty="0">
                          <a:solidFill>
                            <a:srgbClr val="002060"/>
                          </a:solidFill>
                          <a:latin typeface="Century gothic"/>
                        </a:rPr>
                        <a:t>dersehen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Sp</a:t>
                      </a:r>
                      <a:r>
                        <a:rPr lang="en-US" sz="2400" b="1" strike="noStrike" spc="-1" dirty="0">
                          <a:solidFill>
                            <a:srgbClr val="002060"/>
                          </a:solidFill>
                          <a:latin typeface="Century gothic"/>
                        </a:rPr>
                        <a:t>ie</a:t>
                      </a:r>
                      <a:r>
                        <a:rPr lang="en-US" sz="2400" b="0" strike="noStrike" spc="-1" dirty="0">
                          <a:solidFill>
                            <a:srgbClr val="002060"/>
                          </a:solidFill>
                          <a:latin typeface="Century gothic"/>
                        </a:rPr>
                        <a:t>l</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L</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blings</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benundzwanzig</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13" y="42423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6" name="T1_W7_5.1.wav"/>
            </a:hlinkClick>
            <a:extLst>
              <a:ext uri="{FF2B5EF4-FFF2-40B4-BE49-F238E27FC236}">
                <a16:creationId xmlns:a16="http://schemas.microsoft.com/office/drawing/2014/main" id="{FA8AED60-423A-4B76-8C13-0B79F3041BF0}"/>
              </a:ext>
            </a:extLst>
          </p:cNvPr>
          <p:cNvSpPr/>
          <p:nvPr/>
        </p:nvSpPr>
        <p:spPr>
          <a:xfrm>
            <a:off x="25475" y="28312"/>
            <a:ext cx="102956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spc="-1" dirty="0">
                <a:solidFill>
                  <a:srgbClr val="002060"/>
                </a:solidFill>
                <a:latin typeface="Century Gothic" panose="020B0502020202020204" pitchFamily="34" charset="0"/>
                <a:ea typeface="Century Gothic"/>
              </a:rPr>
              <a:t>und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7" name="T1_W7_5.2.wav"/>
            </a:hlinkClick>
            <a:extLst>
              <a:ext uri="{FF2B5EF4-FFF2-40B4-BE49-F238E27FC236}">
                <a16:creationId xmlns:a16="http://schemas.microsoft.com/office/drawing/2014/main" id="{CD914626-E186-4B56-B440-A603902EFE33}"/>
              </a:ext>
            </a:extLst>
          </p:cNvPr>
          <p:cNvSpPr/>
          <p:nvPr/>
        </p:nvSpPr>
        <p:spPr>
          <a:xfrm>
            <a:off x="1016278" y="639149"/>
            <a:ext cx="603616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7" name="T1_W7_5.2.wav"/>
            </a:hlinkClick>
            <a:extLst>
              <a:ext uri="{FF2B5EF4-FFF2-40B4-BE49-F238E27FC236}">
                <a16:creationId xmlns:a16="http://schemas.microsoft.com/office/drawing/2014/main" id="{D272DD0E-28D6-408E-83DB-C5056C655C46}"/>
              </a:ext>
            </a:extLst>
          </p:cNvPr>
          <p:cNvSpPr txBox="1"/>
          <p:nvPr/>
        </p:nvSpPr>
        <p:spPr>
          <a:xfrm>
            <a:off x="984685" y="650627"/>
            <a:ext cx="647668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SSC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709EB1CB-0C0E-4FF9-89B0-2EA3FA8D8728}"/>
              </a:ext>
            </a:extLst>
          </p:cNvPr>
          <p:cNvSpPr txBox="1"/>
          <p:nvPr/>
        </p:nvSpPr>
        <p:spPr>
          <a:xfrm>
            <a:off x="9384633" y="80986"/>
            <a:ext cx="1565944" cy="707886"/>
          </a:xfrm>
          <a:prstGeom prst="rect">
            <a:avLst/>
          </a:prstGeom>
          <a:solidFill>
            <a:srgbClr val="92D050"/>
          </a:solidFill>
        </p:spPr>
        <p:txBody>
          <a:bodyPr wrap="square" rtlCol="0">
            <a:spAutoFit/>
          </a:bodyPr>
          <a:lstStyle/>
          <a:p>
            <a:pPr algn="ctr"/>
            <a:r>
              <a:rPr lang="en-GB" sz="2000" dirty="0" err="1">
                <a:solidFill>
                  <a:srgbClr val="002060"/>
                </a:solidFill>
              </a:rPr>
              <a:t>üben</a:t>
            </a:r>
            <a:r>
              <a:rPr lang="en-GB" sz="2000" dirty="0">
                <a:solidFill>
                  <a:srgbClr val="002060"/>
                </a:solidFill>
              </a:rPr>
              <a:t> – </a:t>
            </a:r>
            <a:br>
              <a:rPr lang="en-GB" sz="2000" dirty="0">
                <a:solidFill>
                  <a:srgbClr val="002060"/>
                </a:solidFill>
              </a:rPr>
            </a:br>
            <a:r>
              <a:rPr lang="en-GB" sz="2000" dirty="0">
                <a:solidFill>
                  <a:srgbClr val="002060"/>
                </a:solidFill>
              </a:rPr>
              <a:t>to practise </a:t>
            </a:r>
          </a:p>
        </p:txBody>
      </p:sp>
      <p:pic>
        <p:nvPicPr>
          <p:cNvPr id="15" name="Picture 14" descr="A picture containing text, clipart&#10;&#10;Description automatically generated">
            <a:hlinkClick r:id="" action="ppaction://noaction">
              <a:snd r:embed="rId8" name="T1_W7_5.3.wav"/>
            </a:hlinkClick>
            <a:extLst>
              <a:ext uri="{FF2B5EF4-FFF2-40B4-BE49-F238E27FC236}">
                <a16:creationId xmlns:a16="http://schemas.microsoft.com/office/drawing/2014/main" id="{25228714-88BA-4B7B-9382-541BC1839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7" name="Picture 16" descr="A picture containing text, clipart&#10;&#10;Description automatically generated">
            <a:hlinkClick r:id="" action="ppaction://noaction">
              <a:snd r:embed="rId10" name="T1_W7_5.4.wav"/>
            </a:hlinkClick>
            <a:extLst>
              <a:ext uri="{FF2B5EF4-FFF2-40B4-BE49-F238E27FC236}">
                <a16:creationId xmlns:a16="http://schemas.microsoft.com/office/drawing/2014/main" id="{FEB14D4F-8D86-476B-AEE3-74BA60B2C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8" name="Picture 17" descr="A picture containing text, clipart&#10;&#10;Description automatically generated">
            <a:hlinkClick r:id="" action="ppaction://noaction">
              <a:snd r:embed="rId11" name="T1_W7_5.5.wav"/>
            </a:hlinkClick>
            <a:extLst>
              <a:ext uri="{FF2B5EF4-FFF2-40B4-BE49-F238E27FC236}">
                <a16:creationId xmlns:a16="http://schemas.microsoft.com/office/drawing/2014/main" id="{4038F43D-61AD-4BB3-BC17-0BA7CF755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19" name="Picture 18" descr="A picture containing text, clipart&#10;&#10;Description automatically generated">
            <a:hlinkClick r:id="" action="ppaction://noaction">
              <a:snd r:embed="rId12" name="T1_W7_5.6.wav"/>
            </a:hlinkClick>
            <a:extLst>
              <a:ext uri="{FF2B5EF4-FFF2-40B4-BE49-F238E27FC236}">
                <a16:creationId xmlns:a16="http://schemas.microsoft.com/office/drawing/2014/main" id="{F9613D1C-0755-40D4-97D0-BC7E6E67A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3" name="T1_W7_5.7.wav"/>
            </a:hlinkClick>
            <a:extLst>
              <a:ext uri="{FF2B5EF4-FFF2-40B4-BE49-F238E27FC236}">
                <a16:creationId xmlns:a16="http://schemas.microsoft.com/office/drawing/2014/main" id="{EFA857FF-EB69-429E-8542-1DD1BA9C4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4" name="T1_W7_5.8.wav"/>
            </a:hlinkClick>
            <a:extLst>
              <a:ext uri="{FF2B5EF4-FFF2-40B4-BE49-F238E27FC236}">
                <a16:creationId xmlns:a16="http://schemas.microsoft.com/office/drawing/2014/main" id="{EBB032BD-F53C-4675-9D59-B69D6174B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709" y="5281585"/>
            <a:ext cx="609653" cy="627942"/>
          </a:xfrm>
          <a:prstGeom prst="rect">
            <a:avLst/>
          </a:prstGeom>
        </p:spPr>
      </p:pic>
      <p:sp>
        <p:nvSpPr>
          <p:cNvPr id="6" name="TextBox 5">
            <a:extLst>
              <a:ext uri="{FF2B5EF4-FFF2-40B4-BE49-F238E27FC236}">
                <a16:creationId xmlns:a16="http://schemas.microsoft.com/office/drawing/2014/main" id="{0123B2E1-5E41-753A-D004-F09848378A50}"/>
              </a:ext>
            </a:extLst>
          </p:cNvPr>
          <p:cNvSpPr txBox="1"/>
          <p:nvPr/>
        </p:nvSpPr>
        <p:spPr>
          <a:xfrm>
            <a:off x="2839156" y="2387590"/>
            <a:ext cx="2210721" cy="518040"/>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F983558-30DB-C23E-2644-49B730E01273}"/>
              </a:ext>
            </a:extLst>
          </p:cNvPr>
          <p:cNvSpPr txBox="1"/>
          <p:nvPr/>
        </p:nvSpPr>
        <p:spPr>
          <a:xfrm>
            <a:off x="2939707" y="3056890"/>
            <a:ext cx="2210721" cy="338554"/>
          </a:xfrm>
          <a:prstGeom prst="rect">
            <a:avLst/>
          </a:prstGeom>
          <a:solidFill>
            <a:schemeClr val="bg1"/>
          </a:solidFill>
        </p:spPr>
        <p:txBody>
          <a:bodyPr wrap="square" rtlCol="0">
            <a:spAutoFit/>
          </a:bodyPr>
          <a:lstStyle/>
          <a:p>
            <a:endParaRPr lang="en-GB" sz="1600" dirty="0"/>
          </a:p>
        </p:txBody>
      </p:sp>
      <p:sp>
        <p:nvSpPr>
          <p:cNvPr id="9" name="TextBox 8">
            <a:extLst>
              <a:ext uri="{FF2B5EF4-FFF2-40B4-BE49-F238E27FC236}">
                <a16:creationId xmlns:a16="http://schemas.microsoft.com/office/drawing/2014/main" id="{1AC9AA59-342A-849B-C2A4-5E54ADAD94F7}"/>
              </a:ext>
            </a:extLst>
          </p:cNvPr>
          <p:cNvSpPr txBox="1"/>
          <p:nvPr/>
        </p:nvSpPr>
        <p:spPr>
          <a:xfrm>
            <a:off x="2900990" y="3657485"/>
            <a:ext cx="2553424" cy="338554"/>
          </a:xfrm>
          <a:prstGeom prst="rect">
            <a:avLst/>
          </a:prstGeom>
          <a:solidFill>
            <a:schemeClr val="bg1"/>
          </a:solidFill>
        </p:spPr>
        <p:txBody>
          <a:bodyPr wrap="square" rtlCol="0">
            <a:spAutoFit/>
          </a:bodyPr>
          <a:lstStyle/>
          <a:p>
            <a:endParaRPr lang="en-GB" sz="1600" dirty="0"/>
          </a:p>
        </p:txBody>
      </p:sp>
      <p:sp>
        <p:nvSpPr>
          <p:cNvPr id="14" name="TextBox 13">
            <a:extLst>
              <a:ext uri="{FF2B5EF4-FFF2-40B4-BE49-F238E27FC236}">
                <a16:creationId xmlns:a16="http://schemas.microsoft.com/office/drawing/2014/main" id="{BBF1AFA4-937E-577B-62FE-E51DC0E26FED}"/>
              </a:ext>
            </a:extLst>
          </p:cNvPr>
          <p:cNvSpPr txBox="1"/>
          <p:nvPr/>
        </p:nvSpPr>
        <p:spPr>
          <a:xfrm>
            <a:off x="2900990" y="4116381"/>
            <a:ext cx="2210721" cy="518040"/>
          </a:xfrm>
          <a:prstGeom prst="rect">
            <a:avLst/>
          </a:prstGeom>
          <a:solidFill>
            <a:schemeClr val="bg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135BCA6F-BB90-10C3-5161-EA51456B9A31}"/>
              </a:ext>
            </a:extLst>
          </p:cNvPr>
          <p:cNvSpPr txBox="1"/>
          <p:nvPr/>
        </p:nvSpPr>
        <p:spPr>
          <a:xfrm>
            <a:off x="2900990" y="4807552"/>
            <a:ext cx="1952451" cy="338554"/>
          </a:xfrm>
          <a:prstGeom prst="rect">
            <a:avLst/>
          </a:prstGeom>
          <a:solidFill>
            <a:schemeClr val="bg1"/>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53A7F008-5BBD-948D-5A41-961755279BB1}"/>
              </a:ext>
            </a:extLst>
          </p:cNvPr>
          <p:cNvSpPr txBox="1"/>
          <p:nvPr/>
        </p:nvSpPr>
        <p:spPr>
          <a:xfrm>
            <a:off x="2702610" y="5397667"/>
            <a:ext cx="2847353" cy="338554"/>
          </a:xfrm>
          <a:prstGeom prst="rect">
            <a:avLst/>
          </a:prstGeom>
          <a:solidFill>
            <a:schemeClr val="bg1"/>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48BA11B1-B27F-A017-BBA1-0E957033CC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81639" y="2079418"/>
            <a:ext cx="5447332" cy="3917677"/>
          </a:xfrm>
          <a:prstGeom prst="rect">
            <a:avLst/>
          </a:prstGeom>
        </p:spPr>
      </p:pic>
      <p:pic>
        <p:nvPicPr>
          <p:cNvPr id="24" name="Picture 23">
            <a:extLst>
              <a:ext uri="{FF2B5EF4-FFF2-40B4-BE49-F238E27FC236}">
                <a16:creationId xmlns:a16="http://schemas.microsoft.com/office/drawing/2014/main" id="{45C8820A-229D-54BC-F8CB-F6B096A1CA66}"/>
              </a:ext>
            </a:extLst>
          </p:cNvPr>
          <p:cNvPicPr>
            <a:picLocks noChangeAspect="1"/>
          </p:cNvPicPr>
          <p:nvPr/>
        </p:nvPicPr>
        <p:blipFill>
          <a:blip r:embed="rId16"/>
          <a:stretch>
            <a:fillRect/>
          </a:stretch>
        </p:blipFill>
        <p:spPr>
          <a:xfrm>
            <a:off x="10015165" y="4038257"/>
            <a:ext cx="1079460" cy="909255"/>
          </a:xfrm>
          <a:prstGeom prst="rect">
            <a:avLst/>
          </a:prstGeom>
        </p:spPr>
      </p:pic>
      <p:sp>
        <p:nvSpPr>
          <p:cNvPr id="25" name="TextBox 24">
            <a:hlinkClick r:id="" action="ppaction://noaction">
              <a:snd r:embed="rId17" name="T3_W1_10.26.wav"/>
            </a:hlinkClick>
            <a:extLst>
              <a:ext uri="{FF2B5EF4-FFF2-40B4-BE49-F238E27FC236}">
                <a16:creationId xmlns:a16="http://schemas.microsoft.com/office/drawing/2014/main" id="{CA3046CD-9251-E2EE-B45B-28A28F7CEB83}"/>
              </a:ext>
            </a:extLst>
          </p:cNvPr>
          <p:cNvSpPr txBox="1"/>
          <p:nvPr/>
        </p:nvSpPr>
        <p:spPr>
          <a:xfrm>
            <a:off x="11047268" y="4608958"/>
            <a:ext cx="779159" cy="338554"/>
          </a:xfrm>
          <a:prstGeom prst="rect">
            <a:avLst/>
          </a:prstGeom>
          <a:solidFill>
            <a:srgbClr val="FFFFFF"/>
          </a:solidFill>
        </p:spPr>
        <p:txBody>
          <a:bodyPr wrap="square" rtlCol="0">
            <a:spAutoFit/>
          </a:bodyPr>
          <a:lstStyle/>
          <a:p>
            <a:r>
              <a:rPr lang="en-US" sz="1600" b="1" dirty="0"/>
              <a:t>Ronja</a:t>
            </a:r>
            <a:endParaRPr lang="en-GB" sz="1600" b="1" dirty="0"/>
          </a:p>
        </p:txBody>
      </p:sp>
      <p:sp>
        <p:nvSpPr>
          <p:cNvPr id="26" name="TextBox 25">
            <a:hlinkClick r:id="" action="ppaction://noaction">
              <a:snd r:embed="rId18" name="T3_W1_10.25.wav"/>
            </a:hlinkClick>
            <a:extLst>
              <a:ext uri="{FF2B5EF4-FFF2-40B4-BE49-F238E27FC236}">
                <a16:creationId xmlns:a16="http://schemas.microsoft.com/office/drawing/2014/main" id="{8DA2152E-BE12-1C0F-8785-DAE22CE82D12}"/>
              </a:ext>
            </a:extLst>
          </p:cNvPr>
          <p:cNvSpPr txBox="1"/>
          <p:nvPr/>
        </p:nvSpPr>
        <p:spPr>
          <a:xfrm>
            <a:off x="10825657" y="2799172"/>
            <a:ext cx="980026" cy="338554"/>
          </a:xfrm>
          <a:prstGeom prst="rect">
            <a:avLst/>
          </a:prstGeom>
          <a:solidFill>
            <a:srgbClr val="FFFFFF"/>
          </a:solidFill>
        </p:spPr>
        <p:txBody>
          <a:bodyPr wrap="square" rtlCol="0">
            <a:spAutoFit/>
          </a:bodyPr>
          <a:lstStyle/>
          <a:p>
            <a:r>
              <a:rPr lang="en-US" sz="1600" b="1" dirty="0"/>
              <a:t>Barbara</a:t>
            </a:r>
            <a:endParaRPr lang="en-GB" sz="1600" b="1" dirty="0"/>
          </a:p>
        </p:txBody>
      </p:sp>
      <p:sp>
        <p:nvSpPr>
          <p:cNvPr id="27" name="TextBox 26">
            <a:hlinkClick r:id="" action="ppaction://noaction">
              <a:snd r:embed="rId19" name="T3_W1_10.21.wav"/>
            </a:hlinkClick>
            <a:extLst>
              <a:ext uri="{FF2B5EF4-FFF2-40B4-BE49-F238E27FC236}">
                <a16:creationId xmlns:a16="http://schemas.microsoft.com/office/drawing/2014/main" id="{E4A0492F-1C68-F15A-FFA8-EA5A6FFE006C}"/>
              </a:ext>
            </a:extLst>
          </p:cNvPr>
          <p:cNvSpPr txBox="1"/>
          <p:nvPr/>
        </p:nvSpPr>
        <p:spPr>
          <a:xfrm>
            <a:off x="7931830" y="3706609"/>
            <a:ext cx="578664" cy="338554"/>
          </a:xfrm>
          <a:prstGeom prst="rect">
            <a:avLst/>
          </a:prstGeom>
          <a:solidFill>
            <a:srgbClr val="FFFFFF"/>
          </a:solidFill>
        </p:spPr>
        <p:txBody>
          <a:bodyPr wrap="square" rtlCol="0">
            <a:spAutoFit/>
          </a:bodyPr>
          <a:lstStyle/>
          <a:p>
            <a:r>
              <a:rPr lang="en-US" sz="1600" b="1" dirty="0" err="1"/>
              <a:t>Lias</a:t>
            </a:r>
            <a:endParaRPr lang="en-GB" sz="1600" b="1" dirty="0"/>
          </a:p>
        </p:txBody>
      </p:sp>
      <p:sp>
        <p:nvSpPr>
          <p:cNvPr id="28" name="TextBox 27">
            <a:hlinkClick r:id="" action="ppaction://noaction">
              <a:snd r:embed="rId20" name="T3_W1_10.22.wav"/>
            </a:hlinkClick>
            <a:extLst>
              <a:ext uri="{FF2B5EF4-FFF2-40B4-BE49-F238E27FC236}">
                <a16:creationId xmlns:a16="http://schemas.microsoft.com/office/drawing/2014/main" id="{E11C42FB-ADA4-837C-2A84-C074E5D5C936}"/>
              </a:ext>
            </a:extLst>
          </p:cNvPr>
          <p:cNvSpPr txBox="1"/>
          <p:nvPr/>
        </p:nvSpPr>
        <p:spPr>
          <a:xfrm>
            <a:off x="9240391" y="3716368"/>
            <a:ext cx="922655" cy="338554"/>
          </a:xfrm>
          <a:prstGeom prst="rect">
            <a:avLst/>
          </a:prstGeom>
          <a:solidFill>
            <a:srgbClr val="FFFFFF"/>
          </a:solidFill>
        </p:spPr>
        <p:txBody>
          <a:bodyPr wrap="square" rtlCol="0">
            <a:spAutoFit/>
          </a:bodyPr>
          <a:lstStyle/>
          <a:p>
            <a:r>
              <a:rPr lang="en-US" sz="1600" b="1" dirty="0"/>
              <a:t>Matteo</a:t>
            </a:r>
            <a:endParaRPr lang="en-GB" sz="1600" b="1" dirty="0"/>
          </a:p>
        </p:txBody>
      </p:sp>
      <p:sp>
        <p:nvSpPr>
          <p:cNvPr id="29" name="TextBox 28">
            <a:hlinkClick r:id="" action="ppaction://noaction">
              <a:snd r:embed="rId21" name="T3_W1_10.24.wav"/>
            </a:hlinkClick>
            <a:extLst>
              <a:ext uri="{FF2B5EF4-FFF2-40B4-BE49-F238E27FC236}">
                <a16:creationId xmlns:a16="http://schemas.microsoft.com/office/drawing/2014/main" id="{11D3E892-E437-BD68-66F3-107ECCABE066}"/>
              </a:ext>
            </a:extLst>
          </p:cNvPr>
          <p:cNvSpPr txBox="1"/>
          <p:nvPr/>
        </p:nvSpPr>
        <p:spPr>
          <a:xfrm>
            <a:off x="7815351" y="4608958"/>
            <a:ext cx="695143" cy="338554"/>
          </a:xfrm>
          <a:prstGeom prst="rect">
            <a:avLst/>
          </a:prstGeom>
          <a:solidFill>
            <a:srgbClr val="FFFFFF"/>
          </a:solidFill>
        </p:spPr>
        <p:txBody>
          <a:bodyPr wrap="square" rtlCol="0">
            <a:spAutoFit/>
          </a:bodyPr>
          <a:lstStyle/>
          <a:p>
            <a:r>
              <a:rPr lang="en-US" sz="1600" b="1" dirty="0"/>
              <a:t>Jana</a:t>
            </a:r>
            <a:endParaRPr lang="en-GB" sz="1600" b="1" dirty="0"/>
          </a:p>
        </p:txBody>
      </p:sp>
      <p:sp>
        <p:nvSpPr>
          <p:cNvPr id="30" name="TextBox 29">
            <a:hlinkClick r:id="" action="ppaction://noaction">
              <a:snd r:embed="rId22" name="T3_W1_10.18.wav"/>
            </a:hlinkClick>
            <a:extLst>
              <a:ext uri="{FF2B5EF4-FFF2-40B4-BE49-F238E27FC236}">
                <a16:creationId xmlns:a16="http://schemas.microsoft.com/office/drawing/2014/main" id="{B53A15C7-E9DB-B064-0FC9-77602149D87D}"/>
              </a:ext>
            </a:extLst>
          </p:cNvPr>
          <p:cNvSpPr txBox="1"/>
          <p:nvPr/>
        </p:nvSpPr>
        <p:spPr>
          <a:xfrm>
            <a:off x="7511586" y="2827478"/>
            <a:ext cx="998908" cy="338554"/>
          </a:xfrm>
          <a:prstGeom prst="rect">
            <a:avLst/>
          </a:prstGeom>
          <a:solidFill>
            <a:srgbClr val="FFFFFF"/>
          </a:solidFill>
        </p:spPr>
        <p:txBody>
          <a:bodyPr wrap="square" rtlCol="0">
            <a:spAutoFit/>
          </a:bodyPr>
          <a:lstStyle/>
          <a:p>
            <a:r>
              <a:rPr lang="en-US" sz="1600" b="1" dirty="0"/>
              <a:t>Gabriel</a:t>
            </a:r>
            <a:endParaRPr lang="en-GB" sz="1600" b="1" dirty="0"/>
          </a:p>
        </p:txBody>
      </p:sp>
      <p:sp>
        <p:nvSpPr>
          <p:cNvPr id="31" name="TextBox 30">
            <a:hlinkClick r:id="" action="ppaction://noaction">
              <a:snd r:embed="rId23" name="T3_W1_10.19.wav"/>
            </a:hlinkClick>
            <a:extLst>
              <a:ext uri="{FF2B5EF4-FFF2-40B4-BE49-F238E27FC236}">
                <a16:creationId xmlns:a16="http://schemas.microsoft.com/office/drawing/2014/main" id="{A9800C20-34D0-404A-0263-6160436ABF2E}"/>
              </a:ext>
            </a:extLst>
          </p:cNvPr>
          <p:cNvSpPr txBox="1"/>
          <p:nvPr/>
        </p:nvSpPr>
        <p:spPr>
          <a:xfrm>
            <a:off x="9240391" y="2827478"/>
            <a:ext cx="956384" cy="338554"/>
          </a:xfrm>
          <a:prstGeom prst="rect">
            <a:avLst/>
          </a:prstGeom>
          <a:solidFill>
            <a:srgbClr val="FFFFFF"/>
          </a:solidFill>
        </p:spPr>
        <p:txBody>
          <a:bodyPr wrap="square" rtlCol="0">
            <a:spAutoFit/>
          </a:bodyPr>
          <a:lstStyle/>
          <a:p>
            <a:r>
              <a:rPr lang="en-US" sz="1600" b="1" dirty="0" err="1"/>
              <a:t>Mariem</a:t>
            </a:r>
            <a:endParaRPr lang="en-GB" sz="1600" b="1" dirty="0"/>
          </a:p>
        </p:txBody>
      </p:sp>
      <p:sp>
        <p:nvSpPr>
          <p:cNvPr id="32" name="TextBox 31">
            <a:hlinkClick r:id="" action="ppaction://noaction">
              <a:snd r:embed="rId24" name="T3_W1_10.23.wav"/>
            </a:hlinkClick>
            <a:extLst>
              <a:ext uri="{FF2B5EF4-FFF2-40B4-BE49-F238E27FC236}">
                <a16:creationId xmlns:a16="http://schemas.microsoft.com/office/drawing/2014/main" id="{59F2EC61-0E10-E0C8-81BE-485A39FE0010}"/>
              </a:ext>
            </a:extLst>
          </p:cNvPr>
          <p:cNvSpPr txBox="1"/>
          <p:nvPr/>
        </p:nvSpPr>
        <p:spPr>
          <a:xfrm>
            <a:off x="11133331" y="3706609"/>
            <a:ext cx="664055" cy="338554"/>
          </a:xfrm>
          <a:prstGeom prst="rect">
            <a:avLst/>
          </a:prstGeom>
          <a:solidFill>
            <a:srgbClr val="FFFFFF"/>
          </a:solidFill>
        </p:spPr>
        <p:txBody>
          <a:bodyPr wrap="square" rtlCol="0">
            <a:spAutoFit/>
          </a:bodyPr>
          <a:lstStyle/>
          <a:p>
            <a:r>
              <a:rPr lang="en-US" sz="1600" b="1" dirty="0"/>
              <a:t>Emil</a:t>
            </a:r>
            <a:endParaRPr lang="en-GB" sz="1600" b="1" dirty="0"/>
          </a:p>
        </p:txBody>
      </p:sp>
      <p:sp>
        <p:nvSpPr>
          <p:cNvPr id="33" name="TextBox 32">
            <a:hlinkClick r:id="" action="ppaction://noaction">
              <a:snd r:embed="rId25" name="T3_W1_10.20.wav"/>
            </a:hlinkClick>
            <a:extLst>
              <a:ext uri="{FF2B5EF4-FFF2-40B4-BE49-F238E27FC236}">
                <a16:creationId xmlns:a16="http://schemas.microsoft.com/office/drawing/2014/main" id="{0C010229-7EA2-5469-6931-004A8356A249}"/>
              </a:ext>
            </a:extLst>
          </p:cNvPr>
          <p:cNvSpPr txBox="1"/>
          <p:nvPr/>
        </p:nvSpPr>
        <p:spPr>
          <a:xfrm>
            <a:off x="9385991" y="4608957"/>
            <a:ext cx="779159" cy="346227"/>
          </a:xfrm>
          <a:prstGeom prst="rect">
            <a:avLst/>
          </a:prstGeom>
          <a:solidFill>
            <a:srgbClr val="FFFFFF"/>
          </a:solidFill>
        </p:spPr>
        <p:txBody>
          <a:bodyPr wrap="square" rtlCol="0">
            <a:spAutoFit/>
          </a:bodyPr>
          <a:lstStyle/>
          <a:p>
            <a:r>
              <a:rPr lang="en-US" sz="1600" b="1" dirty="0"/>
              <a:t>Clara</a:t>
            </a:r>
            <a:endParaRPr lang="en-GB" sz="1600" b="1" dirty="0"/>
          </a:p>
        </p:txBody>
      </p:sp>
      <p:pic>
        <p:nvPicPr>
          <p:cNvPr id="34" name="Picture 33">
            <a:extLst>
              <a:ext uri="{FF2B5EF4-FFF2-40B4-BE49-F238E27FC236}">
                <a16:creationId xmlns:a16="http://schemas.microsoft.com/office/drawing/2014/main" id="{4D2A8B0A-9677-5231-3CEB-F03F45F4D2AC}"/>
              </a:ext>
            </a:extLst>
          </p:cNvPr>
          <p:cNvPicPr>
            <a:picLocks noChangeAspect="1"/>
          </p:cNvPicPr>
          <p:nvPr/>
        </p:nvPicPr>
        <p:blipFill rotWithShape="1">
          <a:blip r:embed="rId26">
            <a:extLst>
              <a:ext uri="{28A0092B-C50C-407E-A947-70E740481C1C}">
                <a14:useLocalDpi xmlns:a14="http://schemas.microsoft.com/office/drawing/2010/main" val="0"/>
              </a:ext>
            </a:extLst>
          </a:blip>
          <a:srcRect t="7206" b="55151"/>
          <a:stretch/>
        </p:blipFill>
        <p:spPr>
          <a:xfrm>
            <a:off x="6821757" y="2270329"/>
            <a:ext cx="893494" cy="870457"/>
          </a:xfrm>
          <a:prstGeom prst="rect">
            <a:avLst/>
          </a:prstGeom>
        </p:spPr>
      </p:pic>
      <p:pic>
        <p:nvPicPr>
          <p:cNvPr id="35" name="Picture 34">
            <a:extLst>
              <a:ext uri="{FF2B5EF4-FFF2-40B4-BE49-F238E27FC236}">
                <a16:creationId xmlns:a16="http://schemas.microsoft.com/office/drawing/2014/main" id="{7927FAB4-F779-4B5D-E28A-8B67A479B3C5}"/>
              </a:ext>
            </a:extLst>
          </p:cNvPr>
          <p:cNvPicPr>
            <a:picLocks noChangeAspect="1"/>
          </p:cNvPicPr>
          <p:nvPr/>
        </p:nvPicPr>
        <p:blipFill rotWithShape="1">
          <a:blip r:embed="rId27">
            <a:extLst>
              <a:ext uri="{28A0092B-C50C-407E-A947-70E740481C1C}">
                <a14:useLocalDpi xmlns:a14="http://schemas.microsoft.com/office/drawing/2010/main" val="0"/>
              </a:ext>
            </a:extLst>
          </a:blip>
          <a:srcRect b="56048"/>
          <a:stretch/>
        </p:blipFill>
        <p:spPr>
          <a:xfrm>
            <a:off x="6852153" y="4151633"/>
            <a:ext cx="893494" cy="797563"/>
          </a:xfrm>
          <a:prstGeom prst="rect">
            <a:avLst/>
          </a:prstGeom>
        </p:spPr>
      </p:pic>
      <p:pic>
        <p:nvPicPr>
          <p:cNvPr id="36" name="Picture 35">
            <a:extLst>
              <a:ext uri="{FF2B5EF4-FFF2-40B4-BE49-F238E27FC236}">
                <a16:creationId xmlns:a16="http://schemas.microsoft.com/office/drawing/2014/main" id="{11C9745B-D28D-BA5D-090B-3DDA6E1C048F}"/>
              </a:ext>
            </a:extLst>
          </p:cNvPr>
          <p:cNvPicPr>
            <a:picLocks noChangeAspect="1"/>
          </p:cNvPicPr>
          <p:nvPr/>
        </p:nvPicPr>
        <p:blipFill rotWithShape="1">
          <a:blip r:embed="rId28">
            <a:extLst>
              <a:ext uri="{28A0092B-C50C-407E-A947-70E740481C1C}">
                <a14:useLocalDpi xmlns:a14="http://schemas.microsoft.com/office/drawing/2010/main" val="0"/>
              </a:ext>
            </a:extLst>
          </a:blip>
          <a:srcRect b="69425"/>
          <a:stretch/>
        </p:blipFill>
        <p:spPr>
          <a:xfrm>
            <a:off x="6899600" y="3235579"/>
            <a:ext cx="702436" cy="818293"/>
          </a:xfrm>
          <a:prstGeom prst="rect">
            <a:avLst/>
          </a:prstGeom>
        </p:spPr>
      </p:pic>
      <p:pic>
        <p:nvPicPr>
          <p:cNvPr id="37" name="Picture 36">
            <a:extLst>
              <a:ext uri="{FF2B5EF4-FFF2-40B4-BE49-F238E27FC236}">
                <a16:creationId xmlns:a16="http://schemas.microsoft.com/office/drawing/2014/main" id="{02C12661-31D5-3A7E-9DD6-32D8B0F49C17}"/>
              </a:ext>
            </a:extLst>
          </p:cNvPr>
          <p:cNvPicPr>
            <a:picLocks noChangeAspect="1"/>
          </p:cNvPicPr>
          <p:nvPr/>
        </p:nvPicPr>
        <p:blipFill rotWithShape="1">
          <a:blip r:embed="rId29">
            <a:extLst>
              <a:ext uri="{28A0092B-C50C-407E-A947-70E740481C1C}">
                <a14:useLocalDpi xmlns:a14="http://schemas.microsoft.com/office/drawing/2010/main" val="0"/>
              </a:ext>
            </a:extLst>
          </a:blip>
          <a:srcRect l="-2139" t="3918" r="2139" b="66480"/>
          <a:stretch/>
        </p:blipFill>
        <p:spPr>
          <a:xfrm>
            <a:off x="8406868" y="2247078"/>
            <a:ext cx="1067621" cy="903174"/>
          </a:xfrm>
          <a:prstGeom prst="rect">
            <a:avLst/>
          </a:prstGeom>
        </p:spPr>
      </p:pic>
      <p:pic>
        <p:nvPicPr>
          <p:cNvPr id="38" name="Picture 37" descr="A cartoon of a person wearing glasses&#10;&#10;Description automatically generated">
            <a:extLst>
              <a:ext uri="{FF2B5EF4-FFF2-40B4-BE49-F238E27FC236}">
                <a16:creationId xmlns:a16="http://schemas.microsoft.com/office/drawing/2014/main" id="{BE81D143-0258-51F5-B994-402179BFEF1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261245" y="3197454"/>
            <a:ext cx="640501" cy="852072"/>
          </a:xfrm>
          <a:prstGeom prst="rect">
            <a:avLst/>
          </a:prstGeom>
        </p:spPr>
      </p:pic>
      <p:pic>
        <p:nvPicPr>
          <p:cNvPr id="39" name="Picture 38" descr="A cartoon of a person wearing glasses&#10;&#10;Description automatically generated">
            <a:extLst>
              <a:ext uri="{FF2B5EF4-FFF2-40B4-BE49-F238E27FC236}">
                <a16:creationId xmlns:a16="http://schemas.microsoft.com/office/drawing/2014/main" id="{A533B403-3005-C081-3587-727E647F21E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204387" y="2343121"/>
            <a:ext cx="613658" cy="794873"/>
          </a:xfrm>
          <a:prstGeom prst="rect">
            <a:avLst/>
          </a:prstGeom>
        </p:spPr>
      </p:pic>
      <p:pic>
        <p:nvPicPr>
          <p:cNvPr id="40" name="Picture 39" descr="A cartoon of a person's face&#10;&#10;Description automatically generated">
            <a:extLst>
              <a:ext uri="{FF2B5EF4-FFF2-40B4-BE49-F238E27FC236}">
                <a16:creationId xmlns:a16="http://schemas.microsoft.com/office/drawing/2014/main" id="{B8320075-FBA9-659F-CE44-AF541F3D5B4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572296" y="3234030"/>
            <a:ext cx="540864" cy="811133"/>
          </a:xfrm>
          <a:prstGeom prst="rect">
            <a:avLst/>
          </a:prstGeom>
        </p:spPr>
      </p:pic>
      <p:pic>
        <p:nvPicPr>
          <p:cNvPr id="41" name="Picture 40" descr="A cartoon of a person with purple hair and glasses&#10;&#10;Description automatically generated">
            <a:extLst>
              <a:ext uri="{FF2B5EF4-FFF2-40B4-BE49-F238E27FC236}">
                <a16:creationId xmlns:a16="http://schemas.microsoft.com/office/drawing/2014/main" id="{28C7239B-BDB7-3F70-84B1-2DFA2072E94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61727" y="4141880"/>
            <a:ext cx="578664" cy="81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P spid="20"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val 65">
            <a:extLst>
              <a:ext uri="{FF2B5EF4-FFF2-40B4-BE49-F238E27FC236}">
                <a16:creationId xmlns:a16="http://schemas.microsoft.com/office/drawing/2014/main" id="{F85D43EA-584B-0AA6-EE40-E22618F4F534}"/>
              </a:ext>
            </a:extLst>
          </p:cNvPr>
          <p:cNvSpPr/>
          <p:nvPr/>
        </p:nvSpPr>
        <p:spPr>
          <a:xfrm>
            <a:off x="5506338" y="1651280"/>
            <a:ext cx="288023" cy="2561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a:hlinkClick r:id="" action="ppaction://noaction">
              <a:snd r:embed="rId18" name="T1_W7_6.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9" name="T1_W7_6.2.wav"/>
            </a:hlinkClick>
            <a:extLst>
              <a:ext uri="{FF2B5EF4-FFF2-40B4-BE49-F238E27FC236}">
                <a16:creationId xmlns:a16="http://schemas.microsoft.com/office/drawing/2014/main" id="{E31B9BC1-628C-4B9C-8C7B-EFFDD306DA00}"/>
              </a:ext>
            </a:extLst>
          </p:cNvPr>
          <p:cNvSpPr/>
          <p:nvPr/>
        </p:nvSpPr>
        <p:spPr>
          <a:xfrm>
            <a:off x="996671" y="604374"/>
            <a:ext cx="65602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603" y="389680"/>
            <a:ext cx="914400" cy="914400"/>
          </a:xfrm>
          <a:prstGeom prst="rect">
            <a:avLst/>
          </a:prstGeom>
        </p:spPr>
      </p:pic>
      <p:sp>
        <p:nvSpPr>
          <p:cNvPr id="15" name="Google Shape;108;p3">
            <a:hlinkClick r:id="" action="ppaction://noaction">
              <a:snd r:embed="rId19" name="T1_W7_6.2.wav"/>
            </a:hlinkClick>
            <a:extLst>
              <a:ext uri="{FF2B5EF4-FFF2-40B4-BE49-F238E27FC236}">
                <a16:creationId xmlns:a16="http://schemas.microsoft.com/office/drawing/2014/main" id="{B1078B7B-CBAA-412B-9D1C-583321248C91}"/>
              </a:ext>
            </a:extLst>
          </p:cNvPr>
          <p:cNvSpPr txBox="1"/>
          <p:nvPr/>
        </p:nvSpPr>
        <p:spPr>
          <a:xfrm>
            <a:off x="1029114" y="663988"/>
            <a:ext cx="664168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das Wort und den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Artikel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8" name="Picture 17" descr="Icon&#10;&#10;Description automatically generated">
            <a:extLst>
              <a:ext uri="{FF2B5EF4-FFF2-40B4-BE49-F238E27FC236}">
                <a16:creationId xmlns:a16="http://schemas.microsoft.com/office/drawing/2014/main" id="{AC97A8FD-86F6-4649-A011-7C3C266388C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11139" y="3005925"/>
            <a:ext cx="3928810" cy="3852075"/>
          </a:xfrm>
          <a:prstGeom prst="rect">
            <a:avLst/>
          </a:prstGeom>
        </p:spPr>
      </p:pic>
      <p:pic>
        <p:nvPicPr>
          <p:cNvPr id="21" name="Picture 20" descr="Icon&#10;&#10;Description automatically generated">
            <a:extLst>
              <a:ext uri="{FF2B5EF4-FFF2-40B4-BE49-F238E27FC236}">
                <a16:creationId xmlns:a16="http://schemas.microsoft.com/office/drawing/2014/main" id="{B00F01BB-DE60-4594-87A8-4066585A6876}"/>
              </a:ext>
            </a:extLst>
          </p:cNvPr>
          <p:cNvPicPr>
            <a:picLocks noChangeAspect="1"/>
          </p:cNvPicPr>
          <p:nvPr/>
        </p:nvPicPr>
        <p:blipFill>
          <a:blip r:embed="rId2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07889" y="3005891"/>
            <a:ext cx="3928810" cy="3852075"/>
          </a:xfrm>
          <a:prstGeom prst="rect">
            <a:avLst/>
          </a:prstGeom>
        </p:spPr>
      </p:pic>
      <p:pic>
        <p:nvPicPr>
          <p:cNvPr id="22" name="Picture 21" descr="Icon&#10;&#10;Description automatically generated">
            <a:extLst>
              <a:ext uri="{FF2B5EF4-FFF2-40B4-BE49-F238E27FC236}">
                <a16:creationId xmlns:a16="http://schemas.microsoft.com/office/drawing/2014/main" id="{6B6BC786-C5AB-4C78-9A2D-2A4E16DE6CFF}"/>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389" y="3005925"/>
            <a:ext cx="3928810" cy="3852075"/>
          </a:xfrm>
          <a:prstGeom prst="rect">
            <a:avLst/>
          </a:prstGeom>
        </p:spPr>
      </p:pic>
      <p:sp>
        <p:nvSpPr>
          <p:cNvPr id="19" name="TextBox 18">
            <a:extLst>
              <a:ext uri="{FF2B5EF4-FFF2-40B4-BE49-F238E27FC236}">
                <a16:creationId xmlns:a16="http://schemas.microsoft.com/office/drawing/2014/main" id="{01102834-7684-4D65-A2B6-A0367455BB11}"/>
              </a:ext>
            </a:extLst>
          </p:cNvPr>
          <p:cNvSpPr txBox="1"/>
          <p:nvPr/>
        </p:nvSpPr>
        <p:spPr>
          <a:xfrm>
            <a:off x="723608" y="3385248"/>
            <a:ext cx="2312276" cy="646331"/>
          </a:xfrm>
          <a:prstGeom prst="rect">
            <a:avLst/>
          </a:prstGeom>
          <a:noFill/>
        </p:spPr>
        <p:txBody>
          <a:bodyPr wrap="square" rtlCol="0">
            <a:spAutoFit/>
          </a:bodyPr>
          <a:lstStyle/>
          <a:p>
            <a:pPr algn="ctr"/>
            <a:r>
              <a:rPr lang="en-GB" sz="3600" b="1" dirty="0">
                <a:solidFill>
                  <a:schemeClr val="bg1"/>
                </a:solidFill>
              </a:rPr>
              <a:t>der</a:t>
            </a:r>
          </a:p>
        </p:txBody>
      </p:sp>
      <p:sp>
        <p:nvSpPr>
          <p:cNvPr id="24" name="TextBox 23">
            <a:extLst>
              <a:ext uri="{FF2B5EF4-FFF2-40B4-BE49-F238E27FC236}">
                <a16:creationId xmlns:a16="http://schemas.microsoft.com/office/drawing/2014/main" id="{062DBEAD-69DD-46C8-B8B0-9B749C5DFA00}"/>
              </a:ext>
            </a:extLst>
          </p:cNvPr>
          <p:cNvSpPr txBox="1"/>
          <p:nvPr/>
        </p:nvSpPr>
        <p:spPr>
          <a:xfrm>
            <a:off x="4998229" y="3407186"/>
            <a:ext cx="2312276" cy="646331"/>
          </a:xfrm>
          <a:prstGeom prst="rect">
            <a:avLst/>
          </a:prstGeom>
          <a:noFill/>
        </p:spPr>
        <p:txBody>
          <a:bodyPr wrap="square" rtlCol="0">
            <a:spAutoFit/>
          </a:bodyPr>
          <a:lstStyle/>
          <a:p>
            <a:pPr algn="ctr"/>
            <a:r>
              <a:rPr lang="en-GB" sz="3600" b="1" dirty="0">
                <a:solidFill>
                  <a:schemeClr val="bg1"/>
                </a:solidFill>
              </a:rPr>
              <a:t>die</a:t>
            </a:r>
          </a:p>
        </p:txBody>
      </p:sp>
      <p:sp>
        <p:nvSpPr>
          <p:cNvPr id="28" name="TextBox 27">
            <a:extLst>
              <a:ext uri="{FF2B5EF4-FFF2-40B4-BE49-F238E27FC236}">
                <a16:creationId xmlns:a16="http://schemas.microsoft.com/office/drawing/2014/main" id="{1AA960B5-F60E-4302-9ABC-C98C533B8082}"/>
              </a:ext>
            </a:extLst>
          </p:cNvPr>
          <p:cNvSpPr txBox="1"/>
          <p:nvPr/>
        </p:nvSpPr>
        <p:spPr>
          <a:xfrm>
            <a:off x="723608" y="6211635"/>
            <a:ext cx="2312276" cy="646331"/>
          </a:xfrm>
          <a:prstGeom prst="rect">
            <a:avLst/>
          </a:prstGeom>
          <a:noFill/>
        </p:spPr>
        <p:txBody>
          <a:bodyPr wrap="square" rtlCol="0">
            <a:spAutoFit/>
          </a:bodyPr>
          <a:lstStyle/>
          <a:p>
            <a:pPr algn="ctr"/>
            <a:r>
              <a:rPr lang="en-GB" sz="3600" b="1" dirty="0" err="1">
                <a:solidFill>
                  <a:schemeClr val="bg1"/>
                </a:solidFill>
              </a:rPr>
              <a:t>Punkt</a:t>
            </a:r>
            <a:endParaRPr lang="en-GB" sz="3600" b="1" dirty="0">
              <a:solidFill>
                <a:schemeClr val="bg1"/>
              </a:solidFill>
            </a:endParaRPr>
          </a:p>
        </p:txBody>
      </p:sp>
      <p:pic>
        <p:nvPicPr>
          <p:cNvPr id="57" name="Graphic 56" descr="Paper with solid fill">
            <a:extLst>
              <a:ext uri="{FF2B5EF4-FFF2-40B4-BE49-F238E27FC236}">
                <a16:creationId xmlns:a16="http://schemas.microsoft.com/office/drawing/2014/main" id="{2673F866-39DB-4F12-A003-75B71490DE9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233773" y="-21292"/>
            <a:ext cx="1435517" cy="1435517"/>
          </a:xfrm>
          <a:prstGeom prst="rect">
            <a:avLst/>
          </a:prstGeom>
        </p:spPr>
      </p:pic>
      <p:sp>
        <p:nvSpPr>
          <p:cNvPr id="4" name="TextBox 3">
            <a:extLst>
              <a:ext uri="{FF2B5EF4-FFF2-40B4-BE49-F238E27FC236}">
                <a16:creationId xmlns:a16="http://schemas.microsoft.com/office/drawing/2014/main" id="{F21661C4-DDA1-BED5-66B2-5333FBFD8EB3}"/>
              </a:ext>
            </a:extLst>
          </p:cNvPr>
          <p:cNvSpPr txBox="1"/>
          <p:nvPr/>
        </p:nvSpPr>
        <p:spPr>
          <a:xfrm>
            <a:off x="9223617" y="6152462"/>
            <a:ext cx="2567624" cy="646331"/>
          </a:xfrm>
          <a:prstGeom prst="rect">
            <a:avLst/>
          </a:prstGeom>
          <a:noFill/>
        </p:spPr>
        <p:txBody>
          <a:bodyPr wrap="square" rtlCol="0">
            <a:spAutoFit/>
          </a:bodyPr>
          <a:lstStyle/>
          <a:p>
            <a:pPr algn="ctr"/>
            <a:r>
              <a:rPr lang="en-GB" sz="3600" b="1" dirty="0" err="1">
                <a:solidFill>
                  <a:schemeClr val="bg1"/>
                </a:solidFill>
              </a:rPr>
              <a:t>Mädchen</a:t>
            </a:r>
            <a:endParaRPr lang="en-GB" sz="3600" b="1" dirty="0">
              <a:solidFill>
                <a:schemeClr val="bg1"/>
              </a:solidFill>
            </a:endParaRPr>
          </a:p>
        </p:txBody>
      </p:sp>
      <p:sp>
        <p:nvSpPr>
          <p:cNvPr id="6" name="TextBox 5">
            <a:extLst>
              <a:ext uri="{FF2B5EF4-FFF2-40B4-BE49-F238E27FC236}">
                <a16:creationId xmlns:a16="http://schemas.microsoft.com/office/drawing/2014/main" id="{72937235-C71E-E2F0-DC0D-913307FE1097}"/>
              </a:ext>
            </a:extLst>
          </p:cNvPr>
          <p:cNvSpPr txBox="1"/>
          <p:nvPr/>
        </p:nvSpPr>
        <p:spPr>
          <a:xfrm>
            <a:off x="5051707" y="6160819"/>
            <a:ext cx="2312276" cy="646331"/>
          </a:xfrm>
          <a:prstGeom prst="rect">
            <a:avLst/>
          </a:prstGeom>
          <a:noFill/>
        </p:spPr>
        <p:txBody>
          <a:bodyPr wrap="square" rtlCol="0">
            <a:spAutoFit/>
          </a:bodyPr>
          <a:lstStyle/>
          <a:p>
            <a:pPr algn="ctr"/>
            <a:r>
              <a:rPr lang="en-GB" sz="3600" b="1" dirty="0">
                <a:solidFill>
                  <a:schemeClr val="bg1"/>
                </a:solidFill>
              </a:rPr>
              <a:t>Karte</a:t>
            </a:r>
          </a:p>
        </p:txBody>
      </p:sp>
      <p:sp>
        <p:nvSpPr>
          <p:cNvPr id="7" name="TextBox 6">
            <a:extLst>
              <a:ext uri="{FF2B5EF4-FFF2-40B4-BE49-F238E27FC236}">
                <a16:creationId xmlns:a16="http://schemas.microsoft.com/office/drawing/2014/main" id="{C5B0D23B-13AE-317A-09C1-367091F1967B}"/>
              </a:ext>
            </a:extLst>
          </p:cNvPr>
          <p:cNvSpPr txBox="1"/>
          <p:nvPr/>
        </p:nvSpPr>
        <p:spPr>
          <a:xfrm>
            <a:off x="5087975" y="5708710"/>
            <a:ext cx="2312276" cy="646331"/>
          </a:xfrm>
          <a:prstGeom prst="rect">
            <a:avLst/>
          </a:prstGeom>
          <a:noFill/>
        </p:spPr>
        <p:txBody>
          <a:bodyPr wrap="square" rtlCol="0">
            <a:spAutoFit/>
          </a:bodyPr>
          <a:lstStyle/>
          <a:p>
            <a:pPr algn="ctr"/>
            <a:r>
              <a:rPr lang="en-GB" sz="3600" b="1" dirty="0" err="1">
                <a:solidFill>
                  <a:schemeClr val="bg1"/>
                </a:solidFill>
              </a:rPr>
              <a:t>Antwort</a:t>
            </a:r>
            <a:endParaRPr lang="en-GB" sz="3600" b="1" dirty="0">
              <a:solidFill>
                <a:schemeClr val="bg1"/>
              </a:solidFill>
            </a:endParaRPr>
          </a:p>
        </p:txBody>
      </p:sp>
      <p:sp>
        <p:nvSpPr>
          <p:cNvPr id="8" name="TextBox 7">
            <a:extLst>
              <a:ext uri="{FF2B5EF4-FFF2-40B4-BE49-F238E27FC236}">
                <a16:creationId xmlns:a16="http://schemas.microsoft.com/office/drawing/2014/main" id="{9FF33068-A979-9D7F-7774-CDCE49A2D638}"/>
              </a:ext>
            </a:extLst>
          </p:cNvPr>
          <p:cNvSpPr txBox="1"/>
          <p:nvPr/>
        </p:nvSpPr>
        <p:spPr>
          <a:xfrm>
            <a:off x="708755" y="5763061"/>
            <a:ext cx="2312276" cy="646331"/>
          </a:xfrm>
          <a:prstGeom prst="rect">
            <a:avLst/>
          </a:prstGeom>
          <a:noFill/>
        </p:spPr>
        <p:txBody>
          <a:bodyPr wrap="square" rtlCol="0">
            <a:spAutoFit/>
          </a:bodyPr>
          <a:lstStyle/>
          <a:p>
            <a:pPr algn="ctr"/>
            <a:r>
              <a:rPr lang="en-GB" sz="3600" b="1" dirty="0">
                <a:solidFill>
                  <a:schemeClr val="bg1"/>
                </a:solidFill>
              </a:rPr>
              <a:t>Partner</a:t>
            </a:r>
          </a:p>
        </p:txBody>
      </p:sp>
      <p:sp>
        <p:nvSpPr>
          <p:cNvPr id="9" name="TextBox 8">
            <a:extLst>
              <a:ext uri="{FF2B5EF4-FFF2-40B4-BE49-F238E27FC236}">
                <a16:creationId xmlns:a16="http://schemas.microsoft.com/office/drawing/2014/main" id="{F41A6E26-8389-8071-C133-FC0C4C76F4C1}"/>
              </a:ext>
            </a:extLst>
          </p:cNvPr>
          <p:cNvSpPr txBox="1"/>
          <p:nvPr/>
        </p:nvSpPr>
        <p:spPr>
          <a:xfrm>
            <a:off x="689685" y="5366353"/>
            <a:ext cx="2312276" cy="646331"/>
          </a:xfrm>
          <a:prstGeom prst="rect">
            <a:avLst/>
          </a:prstGeom>
          <a:noFill/>
        </p:spPr>
        <p:txBody>
          <a:bodyPr wrap="square" rtlCol="0">
            <a:spAutoFit/>
          </a:bodyPr>
          <a:lstStyle/>
          <a:p>
            <a:pPr algn="ctr"/>
            <a:r>
              <a:rPr lang="en-GB" sz="3600" b="1" dirty="0">
                <a:solidFill>
                  <a:schemeClr val="bg1"/>
                </a:solidFill>
              </a:rPr>
              <a:t>Ort</a:t>
            </a:r>
          </a:p>
        </p:txBody>
      </p:sp>
      <p:sp>
        <p:nvSpPr>
          <p:cNvPr id="16" name="TextBox 15">
            <a:extLst>
              <a:ext uri="{FF2B5EF4-FFF2-40B4-BE49-F238E27FC236}">
                <a16:creationId xmlns:a16="http://schemas.microsoft.com/office/drawing/2014/main" id="{FBE90A0C-13B7-A168-6786-38DB0BD1F838}"/>
              </a:ext>
            </a:extLst>
          </p:cNvPr>
          <p:cNvSpPr txBox="1"/>
          <p:nvPr/>
        </p:nvSpPr>
        <p:spPr>
          <a:xfrm>
            <a:off x="671182" y="4864557"/>
            <a:ext cx="2526177" cy="646331"/>
          </a:xfrm>
          <a:prstGeom prst="rect">
            <a:avLst/>
          </a:prstGeom>
          <a:noFill/>
        </p:spPr>
        <p:txBody>
          <a:bodyPr wrap="square" rtlCol="0">
            <a:spAutoFit/>
          </a:bodyPr>
          <a:lstStyle/>
          <a:p>
            <a:pPr algn="ctr"/>
            <a:r>
              <a:rPr lang="en-GB" sz="3600" b="1" dirty="0">
                <a:solidFill>
                  <a:schemeClr val="bg1"/>
                </a:solidFill>
              </a:rPr>
              <a:t>Musiker</a:t>
            </a:r>
          </a:p>
        </p:txBody>
      </p:sp>
      <p:sp>
        <p:nvSpPr>
          <p:cNvPr id="17" name="TextBox 16">
            <a:extLst>
              <a:ext uri="{FF2B5EF4-FFF2-40B4-BE49-F238E27FC236}">
                <a16:creationId xmlns:a16="http://schemas.microsoft.com/office/drawing/2014/main" id="{D7D378F7-F33F-5202-B6D0-7E52E769E880}"/>
              </a:ext>
            </a:extLst>
          </p:cNvPr>
          <p:cNvSpPr txBox="1"/>
          <p:nvPr/>
        </p:nvSpPr>
        <p:spPr>
          <a:xfrm>
            <a:off x="9303564" y="5763061"/>
            <a:ext cx="2312276" cy="646331"/>
          </a:xfrm>
          <a:prstGeom prst="rect">
            <a:avLst/>
          </a:prstGeom>
          <a:noFill/>
        </p:spPr>
        <p:txBody>
          <a:bodyPr wrap="square" rtlCol="0">
            <a:spAutoFit/>
          </a:bodyPr>
          <a:lstStyle/>
          <a:p>
            <a:pPr algn="ctr"/>
            <a:r>
              <a:rPr lang="en-GB" sz="3600" b="1" dirty="0">
                <a:solidFill>
                  <a:schemeClr val="bg1"/>
                </a:solidFill>
              </a:rPr>
              <a:t>Land</a:t>
            </a:r>
          </a:p>
        </p:txBody>
      </p:sp>
      <p:sp>
        <p:nvSpPr>
          <p:cNvPr id="20" name="TextBox 19">
            <a:extLst>
              <a:ext uri="{FF2B5EF4-FFF2-40B4-BE49-F238E27FC236}">
                <a16:creationId xmlns:a16="http://schemas.microsoft.com/office/drawing/2014/main" id="{2BE0B84F-F77F-7153-2F20-14DB05270952}"/>
              </a:ext>
            </a:extLst>
          </p:cNvPr>
          <p:cNvSpPr txBox="1"/>
          <p:nvPr/>
        </p:nvSpPr>
        <p:spPr>
          <a:xfrm>
            <a:off x="9303564" y="5324066"/>
            <a:ext cx="2312276" cy="646331"/>
          </a:xfrm>
          <a:prstGeom prst="rect">
            <a:avLst/>
          </a:prstGeom>
          <a:noFill/>
        </p:spPr>
        <p:txBody>
          <a:bodyPr wrap="square" rtlCol="0">
            <a:spAutoFit/>
          </a:bodyPr>
          <a:lstStyle/>
          <a:p>
            <a:pPr algn="ctr"/>
            <a:r>
              <a:rPr lang="en-GB" sz="3600" b="1" dirty="0" err="1">
                <a:solidFill>
                  <a:schemeClr val="bg1"/>
                </a:solidFill>
              </a:rPr>
              <a:t>Fahrrad</a:t>
            </a:r>
            <a:endParaRPr lang="en-GB" sz="3600" b="1" dirty="0">
              <a:solidFill>
                <a:schemeClr val="bg1"/>
              </a:solidFill>
            </a:endParaRPr>
          </a:p>
        </p:txBody>
      </p:sp>
      <p:sp>
        <p:nvSpPr>
          <p:cNvPr id="27" name="TextBox 26">
            <a:extLst>
              <a:ext uri="{FF2B5EF4-FFF2-40B4-BE49-F238E27FC236}">
                <a16:creationId xmlns:a16="http://schemas.microsoft.com/office/drawing/2014/main" id="{995253D0-6E43-6470-1404-ABF5814335F0}"/>
              </a:ext>
            </a:extLst>
          </p:cNvPr>
          <p:cNvSpPr txBox="1"/>
          <p:nvPr/>
        </p:nvSpPr>
        <p:spPr>
          <a:xfrm>
            <a:off x="5022531" y="5281881"/>
            <a:ext cx="2312276" cy="646331"/>
          </a:xfrm>
          <a:prstGeom prst="rect">
            <a:avLst/>
          </a:prstGeom>
          <a:noFill/>
        </p:spPr>
        <p:txBody>
          <a:bodyPr wrap="square" rtlCol="0">
            <a:spAutoFit/>
          </a:bodyPr>
          <a:lstStyle/>
          <a:p>
            <a:pPr algn="ctr"/>
            <a:r>
              <a:rPr lang="en-GB" sz="3600" b="1" dirty="0">
                <a:solidFill>
                  <a:schemeClr val="bg1"/>
                </a:solidFill>
              </a:rPr>
              <a:t>Idee</a:t>
            </a:r>
          </a:p>
        </p:txBody>
      </p:sp>
      <p:sp>
        <p:nvSpPr>
          <p:cNvPr id="31" name="TextBox 30">
            <a:extLst>
              <a:ext uri="{FF2B5EF4-FFF2-40B4-BE49-F238E27FC236}">
                <a16:creationId xmlns:a16="http://schemas.microsoft.com/office/drawing/2014/main" id="{95A6C325-3ED9-FBE7-5A61-7AEFBDAA0D47}"/>
              </a:ext>
            </a:extLst>
          </p:cNvPr>
          <p:cNvSpPr txBox="1"/>
          <p:nvPr/>
        </p:nvSpPr>
        <p:spPr>
          <a:xfrm>
            <a:off x="778132" y="3879988"/>
            <a:ext cx="2312276" cy="1200329"/>
          </a:xfrm>
          <a:prstGeom prst="rect">
            <a:avLst/>
          </a:prstGeom>
          <a:noFill/>
        </p:spPr>
        <p:txBody>
          <a:bodyPr wrap="square" rtlCol="0">
            <a:spAutoFit/>
          </a:bodyPr>
          <a:lstStyle/>
          <a:p>
            <a:pPr algn="ctr"/>
            <a:r>
              <a:rPr lang="en-US" sz="3600" b="1" dirty="0" err="1">
                <a:solidFill>
                  <a:schemeClr val="bg1"/>
                </a:solidFill>
              </a:rPr>
              <a:t>Fußball</a:t>
            </a:r>
            <a:r>
              <a:rPr lang="en-US" sz="3600" b="1" dirty="0">
                <a:solidFill>
                  <a:schemeClr val="bg1"/>
                </a:solidFill>
              </a:rPr>
              <a:t>-spieler</a:t>
            </a:r>
            <a:endParaRPr lang="en-GB" sz="3600" b="1" dirty="0">
              <a:solidFill>
                <a:schemeClr val="bg1"/>
              </a:solidFill>
            </a:endParaRPr>
          </a:p>
        </p:txBody>
      </p:sp>
      <p:sp>
        <p:nvSpPr>
          <p:cNvPr id="39" name="TextBox 38">
            <a:extLst>
              <a:ext uri="{FF2B5EF4-FFF2-40B4-BE49-F238E27FC236}">
                <a16:creationId xmlns:a16="http://schemas.microsoft.com/office/drawing/2014/main" id="{26B8A3B6-0C34-8113-6F36-F62D78D2D898}"/>
              </a:ext>
            </a:extLst>
          </p:cNvPr>
          <p:cNvSpPr txBox="1"/>
          <p:nvPr/>
        </p:nvSpPr>
        <p:spPr>
          <a:xfrm>
            <a:off x="9316156" y="4864558"/>
            <a:ext cx="2312276" cy="646331"/>
          </a:xfrm>
          <a:prstGeom prst="rect">
            <a:avLst/>
          </a:prstGeom>
          <a:noFill/>
        </p:spPr>
        <p:txBody>
          <a:bodyPr wrap="square" rtlCol="0">
            <a:spAutoFit/>
          </a:bodyPr>
          <a:lstStyle/>
          <a:p>
            <a:pPr algn="ctr"/>
            <a:r>
              <a:rPr lang="en-GB" sz="3600" b="1" dirty="0">
                <a:solidFill>
                  <a:schemeClr val="bg1"/>
                </a:solidFill>
              </a:rPr>
              <a:t>Haus</a:t>
            </a:r>
          </a:p>
        </p:txBody>
      </p:sp>
      <p:sp>
        <p:nvSpPr>
          <p:cNvPr id="41" name="TextBox 40">
            <a:extLst>
              <a:ext uri="{FF2B5EF4-FFF2-40B4-BE49-F238E27FC236}">
                <a16:creationId xmlns:a16="http://schemas.microsoft.com/office/drawing/2014/main" id="{038ED285-CBE8-429E-5622-FA5B3EC62F6E}"/>
              </a:ext>
            </a:extLst>
          </p:cNvPr>
          <p:cNvSpPr txBox="1"/>
          <p:nvPr/>
        </p:nvSpPr>
        <p:spPr>
          <a:xfrm>
            <a:off x="5142992" y="4819087"/>
            <a:ext cx="2312276" cy="646331"/>
          </a:xfrm>
          <a:prstGeom prst="rect">
            <a:avLst/>
          </a:prstGeom>
          <a:noFill/>
        </p:spPr>
        <p:txBody>
          <a:bodyPr wrap="square" rtlCol="0">
            <a:spAutoFit/>
          </a:bodyPr>
          <a:lstStyle/>
          <a:p>
            <a:pPr algn="ctr"/>
            <a:r>
              <a:rPr lang="en-GB" sz="3600" b="1" dirty="0" err="1">
                <a:solidFill>
                  <a:schemeClr val="bg1"/>
                </a:solidFill>
              </a:rPr>
              <a:t>Farbe</a:t>
            </a:r>
            <a:endParaRPr lang="en-GB" sz="3600" b="1" dirty="0">
              <a:solidFill>
                <a:schemeClr val="bg1"/>
              </a:solidFill>
            </a:endParaRPr>
          </a:p>
        </p:txBody>
      </p:sp>
      <p:sp>
        <p:nvSpPr>
          <p:cNvPr id="42" name="TextBox 41">
            <a:extLst>
              <a:ext uri="{FF2B5EF4-FFF2-40B4-BE49-F238E27FC236}">
                <a16:creationId xmlns:a16="http://schemas.microsoft.com/office/drawing/2014/main" id="{8FF63388-FFBB-8D19-22DC-31C9C65957BC}"/>
              </a:ext>
            </a:extLst>
          </p:cNvPr>
          <p:cNvSpPr txBox="1"/>
          <p:nvPr/>
        </p:nvSpPr>
        <p:spPr>
          <a:xfrm>
            <a:off x="9316156" y="4404185"/>
            <a:ext cx="2312276" cy="646331"/>
          </a:xfrm>
          <a:prstGeom prst="rect">
            <a:avLst/>
          </a:prstGeom>
          <a:noFill/>
        </p:spPr>
        <p:txBody>
          <a:bodyPr wrap="square" rtlCol="0">
            <a:spAutoFit/>
          </a:bodyPr>
          <a:lstStyle/>
          <a:p>
            <a:pPr algn="ctr"/>
            <a:r>
              <a:rPr lang="en-GB" sz="3600" b="1" dirty="0">
                <a:solidFill>
                  <a:schemeClr val="bg1"/>
                </a:solidFill>
              </a:rPr>
              <a:t>Dorf</a:t>
            </a:r>
          </a:p>
        </p:txBody>
      </p:sp>
      <p:sp>
        <p:nvSpPr>
          <p:cNvPr id="44" name="TextBox 43">
            <a:extLst>
              <a:ext uri="{FF2B5EF4-FFF2-40B4-BE49-F238E27FC236}">
                <a16:creationId xmlns:a16="http://schemas.microsoft.com/office/drawing/2014/main" id="{B2E22BC3-DD94-10F1-6EC5-5DB19DBEEFED}"/>
              </a:ext>
            </a:extLst>
          </p:cNvPr>
          <p:cNvSpPr txBox="1"/>
          <p:nvPr/>
        </p:nvSpPr>
        <p:spPr>
          <a:xfrm>
            <a:off x="8643658" y="3976457"/>
            <a:ext cx="3355977" cy="646331"/>
          </a:xfrm>
          <a:prstGeom prst="rect">
            <a:avLst/>
          </a:prstGeom>
          <a:noFill/>
        </p:spPr>
        <p:txBody>
          <a:bodyPr wrap="square" rtlCol="0">
            <a:spAutoFit/>
          </a:bodyPr>
          <a:lstStyle/>
          <a:p>
            <a:pPr algn="ctr"/>
            <a:r>
              <a:rPr lang="en-GB" sz="3600" b="1" dirty="0" err="1">
                <a:solidFill>
                  <a:schemeClr val="bg1"/>
                </a:solidFill>
              </a:rPr>
              <a:t>Schwimmbad</a:t>
            </a:r>
            <a:endParaRPr lang="en-GB" sz="3600" b="1" dirty="0">
              <a:solidFill>
                <a:schemeClr val="bg1"/>
              </a:solidFill>
            </a:endParaRPr>
          </a:p>
        </p:txBody>
      </p:sp>
      <p:sp>
        <p:nvSpPr>
          <p:cNvPr id="46" name="TextBox 45">
            <a:extLst>
              <a:ext uri="{FF2B5EF4-FFF2-40B4-BE49-F238E27FC236}">
                <a16:creationId xmlns:a16="http://schemas.microsoft.com/office/drawing/2014/main" id="{4CB2A1BA-1C4E-DD01-E53E-99F8AAC2FFEE}"/>
              </a:ext>
            </a:extLst>
          </p:cNvPr>
          <p:cNvSpPr txBox="1"/>
          <p:nvPr/>
        </p:nvSpPr>
        <p:spPr>
          <a:xfrm>
            <a:off x="9165509" y="3386664"/>
            <a:ext cx="2312276" cy="646331"/>
          </a:xfrm>
          <a:prstGeom prst="rect">
            <a:avLst/>
          </a:prstGeom>
          <a:noFill/>
        </p:spPr>
        <p:txBody>
          <a:bodyPr wrap="square" rtlCol="0">
            <a:spAutoFit/>
          </a:bodyPr>
          <a:lstStyle/>
          <a:p>
            <a:pPr algn="ctr"/>
            <a:r>
              <a:rPr lang="en-GB" sz="3600" b="1" dirty="0">
                <a:solidFill>
                  <a:schemeClr val="bg1"/>
                </a:solidFill>
              </a:rPr>
              <a:t>das</a:t>
            </a:r>
          </a:p>
        </p:txBody>
      </p:sp>
      <p:pic>
        <p:nvPicPr>
          <p:cNvPr id="25" name="Picture 24">
            <a:extLst>
              <a:ext uri="{FF2B5EF4-FFF2-40B4-BE49-F238E27FC236}">
                <a16:creationId xmlns:a16="http://schemas.microsoft.com/office/drawing/2014/main" id="{2273C984-2879-11C0-4F28-A4E5DEE03AA6}"/>
              </a:ext>
            </a:extLst>
          </p:cNvPr>
          <p:cNvPicPr>
            <a:picLocks noChangeAspect="1"/>
          </p:cNvPicPr>
          <p:nvPr/>
        </p:nvPicPr>
        <p:blipFill>
          <a:blip r:embed="rId25"/>
          <a:stretch>
            <a:fillRect/>
          </a:stretch>
        </p:blipFill>
        <p:spPr>
          <a:xfrm>
            <a:off x="4927730" y="1943154"/>
            <a:ext cx="1642931" cy="967789"/>
          </a:xfrm>
          <a:prstGeom prst="rect">
            <a:avLst/>
          </a:prstGeom>
        </p:spPr>
      </p:pic>
      <p:pic>
        <p:nvPicPr>
          <p:cNvPr id="26" name="Picture 25">
            <a:extLst>
              <a:ext uri="{FF2B5EF4-FFF2-40B4-BE49-F238E27FC236}">
                <a16:creationId xmlns:a16="http://schemas.microsoft.com/office/drawing/2014/main" id="{35BB294D-7971-89D9-2EA0-17DE013749E6}"/>
              </a:ext>
            </a:extLst>
          </p:cNvPr>
          <p:cNvPicPr>
            <a:picLocks noChangeAspect="1"/>
          </p:cNvPicPr>
          <p:nvPr/>
        </p:nvPicPr>
        <p:blipFill>
          <a:blip r:embed="rId26"/>
          <a:stretch>
            <a:fillRect/>
          </a:stretch>
        </p:blipFill>
        <p:spPr>
          <a:xfrm>
            <a:off x="4869593" y="2018478"/>
            <a:ext cx="1427878" cy="713939"/>
          </a:xfrm>
          <a:prstGeom prst="rect">
            <a:avLst/>
          </a:prstGeom>
        </p:spPr>
      </p:pic>
      <p:pic>
        <p:nvPicPr>
          <p:cNvPr id="34" name="Picture 33">
            <a:extLst>
              <a:ext uri="{FF2B5EF4-FFF2-40B4-BE49-F238E27FC236}">
                <a16:creationId xmlns:a16="http://schemas.microsoft.com/office/drawing/2014/main" id="{6F2E08F2-9C20-8EB3-9DE1-E9441EFE96D3}"/>
              </a:ext>
            </a:extLst>
          </p:cNvPr>
          <p:cNvPicPr>
            <a:picLocks noChangeAspect="1"/>
          </p:cNvPicPr>
          <p:nvPr/>
        </p:nvPicPr>
        <p:blipFill>
          <a:blip r:embed="rId27"/>
          <a:stretch>
            <a:fillRect/>
          </a:stretch>
        </p:blipFill>
        <p:spPr>
          <a:xfrm>
            <a:off x="5218383" y="1209468"/>
            <a:ext cx="1377442" cy="1491647"/>
          </a:xfrm>
          <a:prstGeom prst="rect">
            <a:avLst/>
          </a:prstGeom>
        </p:spPr>
      </p:pic>
      <p:pic>
        <p:nvPicPr>
          <p:cNvPr id="49" name="Picture 48">
            <a:extLst>
              <a:ext uri="{FF2B5EF4-FFF2-40B4-BE49-F238E27FC236}">
                <a16:creationId xmlns:a16="http://schemas.microsoft.com/office/drawing/2014/main" id="{0C4A4E46-B7C1-B6DA-C2CA-63AA2D83B855}"/>
              </a:ext>
            </a:extLst>
          </p:cNvPr>
          <p:cNvPicPr>
            <a:picLocks noChangeAspect="1"/>
          </p:cNvPicPr>
          <p:nvPr/>
        </p:nvPicPr>
        <p:blipFill>
          <a:blip r:embed="rId28"/>
          <a:stretch>
            <a:fillRect/>
          </a:stretch>
        </p:blipFill>
        <p:spPr>
          <a:xfrm>
            <a:off x="5177466" y="1587018"/>
            <a:ext cx="1061661" cy="1061661"/>
          </a:xfrm>
          <a:prstGeom prst="rect">
            <a:avLst/>
          </a:prstGeom>
        </p:spPr>
      </p:pic>
      <p:pic>
        <p:nvPicPr>
          <p:cNvPr id="51" name="Picture 50">
            <a:extLst>
              <a:ext uri="{FF2B5EF4-FFF2-40B4-BE49-F238E27FC236}">
                <a16:creationId xmlns:a16="http://schemas.microsoft.com/office/drawing/2014/main" id="{A2A9D667-68B6-EEA5-DDBD-57B7C13E7990}"/>
              </a:ext>
            </a:extLst>
          </p:cNvPr>
          <p:cNvPicPr>
            <a:picLocks noChangeAspect="1"/>
          </p:cNvPicPr>
          <p:nvPr/>
        </p:nvPicPr>
        <p:blipFill>
          <a:blip r:embed="rId29"/>
          <a:stretch>
            <a:fillRect/>
          </a:stretch>
        </p:blipFill>
        <p:spPr>
          <a:xfrm>
            <a:off x="5396592" y="1384725"/>
            <a:ext cx="886894" cy="1224621"/>
          </a:xfrm>
          <a:prstGeom prst="rect">
            <a:avLst/>
          </a:prstGeom>
        </p:spPr>
      </p:pic>
      <p:pic>
        <p:nvPicPr>
          <p:cNvPr id="53" name="Picture 52">
            <a:extLst>
              <a:ext uri="{FF2B5EF4-FFF2-40B4-BE49-F238E27FC236}">
                <a16:creationId xmlns:a16="http://schemas.microsoft.com/office/drawing/2014/main" id="{2D85BC3E-40FE-2891-520F-4DE216CEA19B}"/>
              </a:ext>
            </a:extLst>
          </p:cNvPr>
          <p:cNvPicPr>
            <a:picLocks noChangeAspect="1"/>
          </p:cNvPicPr>
          <p:nvPr/>
        </p:nvPicPr>
        <p:blipFill>
          <a:blip r:embed="rId30"/>
          <a:stretch>
            <a:fillRect/>
          </a:stretch>
        </p:blipFill>
        <p:spPr>
          <a:xfrm>
            <a:off x="5165573" y="1303898"/>
            <a:ext cx="894827" cy="1052738"/>
          </a:xfrm>
          <a:prstGeom prst="rect">
            <a:avLst/>
          </a:prstGeom>
        </p:spPr>
      </p:pic>
      <p:pic>
        <p:nvPicPr>
          <p:cNvPr id="56" name="Picture 55">
            <a:extLst>
              <a:ext uri="{FF2B5EF4-FFF2-40B4-BE49-F238E27FC236}">
                <a16:creationId xmlns:a16="http://schemas.microsoft.com/office/drawing/2014/main" id="{94CA81D3-3279-F036-60A7-3B1E8A5F0DF4}"/>
              </a:ext>
            </a:extLst>
          </p:cNvPr>
          <p:cNvPicPr>
            <a:picLocks noChangeAspect="1"/>
          </p:cNvPicPr>
          <p:nvPr/>
        </p:nvPicPr>
        <p:blipFill>
          <a:blip r:embed="rId31"/>
          <a:stretch>
            <a:fillRect/>
          </a:stretch>
        </p:blipFill>
        <p:spPr>
          <a:xfrm>
            <a:off x="5061319" y="1498391"/>
            <a:ext cx="901406" cy="697181"/>
          </a:xfrm>
          <a:prstGeom prst="rect">
            <a:avLst/>
          </a:prstGeom>
        </p:spPr>
      </p:pic>
      <p:pic>
        <p:nvPicPr>
          <p:cNvPr id="58" name="Picture 57">
            <a:extLst>
              <a:ext uri="{FF2B5EF4-FFF2-40B4-BE49-F238E27FC236}">
                <a16:creationId xmlns:a16="http://schemas.microsoft.com/office/drawing/2014/main" id="{4B942CE4-E45F-5CAC-51E2-4ED83B943482}"/>
              </a:ext>
            </a:extLst>
          </p:cNvPr>
          <p:cNvPicPr>
            <a:picLocks noChangeAspect="1"/>
          </p:cNvPicPr>
          <p:nvPr/>
        </p:nvPicPr>
        <p:blipFill>
          <a:blip r:embed="rId32"/>
          <a:stretch>
            <a:fillRect/>
          </a:stretch>
        </p:blipFill>
        <p:spPr>
          <a:xfrm>
            <a:off x="5107715" y="1661363"/>
            <a:ext cx="513626" cy="697181"/>
          </a:xfrm>
          <a:prstGeom prst="rect">
            <a:avLst/>
          </a:prstGeom>
        </p:spPr>
      </p:pic>
      <p:pic>
        <p:nvPicPr>
          <p:cNvPr id="60" name="Picture 59">
            <a:extLst>
              <a:ext uri="{FF2B5EF4-FFF2-40B4-BE49-F238E27FC236}">
                <a16:creationId xmlns:a16="http://schemas.microsoft.com/office/drawing/2014/main" id="{F6DDA25E-2F02-0A24-F538-EF58E9F68573}"/>
              </a:ext>
            </a:extLst>
          </p:cNvPr>
          <p:cNvPicPr>
            <a:picLocks noChangeAspect="1"/>
          </p:cNvPicPr>
          <p:nvPr/>
        </p:nvPicPr>
        <p:blipFill>
          <a:blip r:embed="rId33"/>
          <a:stretch>
            <a:fillRect/>
          </a:stretch>
        </p:blipFill>
        <p:spPr>
          <a:xfrm>
            <a:off x="4936573" y="1551152"/>
            <a:ext cx="956546" cy="858649"/>
          </a:xfrm>
          <a:prstGeom prst="rect">
            <a:avLst/>
          </a:prstGeom>
        </p:spPr>
      </p:pic>
      <p:pic>
        <p:nvPicPr>
          <p:cNvPr id="61" name="Picture 60">
            <a:extLst>
              <a:ext uri="{FF2B5EF4-FFF2-40B4-BE49-F238E27FC236}">
                <a16:creationId xmlns:a16="http://schemas.microsoft.com/office/drawing/2014/main" id="{04DBC619-83FB-C510-C3B1-E9285B877A3C}"/>
              </a:ext>
            </a:extLst>
          </p:cNvPr>
          <p:cNvPicPr>
            <a:picLocks noChangeAspect="1"/>
          </p:cNvPicPr>
          <p:nvPr/>
        </p:nvPicPr>
        <p:blipFill>
          <a:blip r:embed="rId34"/>
          <a:stretch>
            <a:fillRect/>
          </a:stretch>
        </p:blipFill>
        <p:spPr>
          <a:xfrm>
            <a:off x="4940732" y="1425534"/>
            <a:ext cx="1512274" cy="860106"/>
          </a:xfrm>
          <a:prstGeom prst="rect">
            <a:avLst/>
          </a:prstGeom>
        </p:spPr>
      </p:pic>
      <p:pic>
        <p:nvPicPr>
          <p:cNvPr id="62" name="Picture 61">
            <a:extLst>
              <a:ext uri="{FF2B5EF4-FFF2-40B4-BE49-F238E27FC236}">
                <a16:creationId xmlns:a16="http://schemas.microsoft.com/office/drawing/2014/main" id="{5BBD2C89-9679-6EA2-5094-C9232079FE63}"/>
              </a:ext>
            </a:extLst>
          </p:cNvPr>
          <p:cNvPicPr>
            <a:picLocks noChangeAspect="1"/>
          </p:cNvPicPr>
          <p:nvPr/>
        </p:nvPicPr>
        <p:blipFill>
          <a:blip r:embed="rId35"/>
          <a:stretch>
            <a:fillRect/>
          </a:stretch>
        </p:blipFill>
        <p:spPr>
          <a:xfrm>
            <a:off x="5047334" y="1414225"/>
            <a:ext cx="1107033" cy="967789"/>
          </a:xfrm>
          <a:prstGeom prst="rect">
            <a:avLst/>
          </a:prstGeom>
        </p:spPr>
      </p:pic>
      <p:pic>
        <p:nvPicPr>
          <p:cNvPr id="63" name="Picture 62">
            <a:extLst>
              <a:ext uri="{FF2B5EF4-FFF2-40B4-BE49-F238E27FC236}">
                <a16:creationId xmlns:a16="http://schemas.microsoft.com/office/drawing/2014/main" id="{A017A6EC-2CB7-BAD9-1F76-EEC696178004}"/>
              </a:ext>
            </a:extLst>
          </p:cNvPr>
          <p:cNvPicPr>
            <a:picLocks noChangeAspect="1"/>
          </p:cNvPicPr>
          <p:nvPr/>
        </p:nvPicPr>
        <p:blipFill>
          <a:blip r:embed="rId36"/>
          <a:stretch>
            <a:fillRect/>
          </a:stretch>
        </p:blipFill>
        <p:spPr>
          <a:xfrm>
            <a:off x="5236834" y="1406089"/>
            <a:ext cx="738669" cy="1003712"/>
          </a:xfrm>
          <a:prstGeom prst="rect">
            <a:avLst/>
          </a:prstGeom>
        </p:spPr>
      </p:pic>
      <p:pic>
        <p:nvPicPr>
          <p:cNvPr id="64" name="Picture 63">
            <a:extLst>
              <a:ext uri="{FF2B5EF4-FFF2-40B4-BE49-F238E27FC236}">
                <a16:creationId xmlns:a16="http://schemas.microsoft.com/office/drawing/2014/main" id="{37C0A4EB-F01D-D4B9-0CB5-008601DAD78A}"/>
              </a:ext>
            </a:extLst>
          </p:cNvPr>
          <p:cNvPicPr>
            <a:picLocks noChangeAspect="1"/>
          </p:cNvPicPr>
          <p:nvPr/>
        </p:nvPicPr>
        <p:blipFill>
          <a:blip r:embed="rId37"/>
          <a:stretch>
            <a:fillRect/>
          </a:stretch>
        </p:blipFill>
        <p:spPr>
          <a:xfrm>
            <a:off x="5061319" y="1509304"/>
            <a:ext cx="1283421" cy="793114"/>
          </a:xfrm>
          <a:prstGeom prst="rect">
            <a:avLst/>
          </a:prstGeom>
        </p:spPr>
      </p:pic>
      <p:pic>
        <p:nvPicPr>
          <p:cNvPr id="65" name="Picture 64">
            <a:extLst>
              <a:ext uri="{FF2B5EF4-FFF2-40B4-BE49-F238E27FC236}">
                <a16:creationId xmlns:a16="http://schemas.microsoft.com/office/drawing/2014/main" id="{42E583D1-1C75-77FE-713F-31FDDB0A9C80}"/>
              </a:ext>
            </a:extLst>
          </p:cNvPr>
          <p:cNvPicPr>
            <a:picLocks noChangeAspect="1"/>
          </p:cNvPicPr>
          <p:nvPr/>
        </p:nvPicPr>
        <p:blipFill>
          <a:blip r:embed="rId38"/>
          <a:stretch>
            <a:fillRect/>
          </a:stretch>
        </p:blipFill>
        <p:spPr>
          <a:xfrm flipH="1">
            <a:off x="5275450" y="1431910"/>
            <a:ext cx="749798" cy="1061661"/>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subTnLst>
                                    <p:audio>
                                      <p:cMediaNode>
                                        <p:cTn display="0" masterRel="sameClick">
                                          <p:stCondLst>
                                            <p:cond evt="begin" delay="0">
                                              <p:tn val="11"/>
                                            </p:cond>
                                          </p:stCondLst>
                                          <p:endCondLst>
                                            <p:cond evt="onStopAudio" delay="0">
                                              <p:tgtEl>
                                                <p:sldTgt/>
                                              </p:tgtEl>
                                            </p:cond>
                                          </p:endCondLst>
                                        </p:cTn>
                                        <p:tgtEl>
                                          <p:sndTgt r:embed="rId3" name="T1_W7_6.3.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T1_W7_6.1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T1_W7_6.8.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6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6" name="T1_W7_6.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7" name="T1_W7_6.4.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T1_W7_6.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subTnLst>
                                    <p:audio>
                                      <p:cMediaNode>
                                        <p:cTn display="0" masterRel="sameClick">
                                          <p:stCondLst>
                                            <p:cond evt="begin" delay="0">
                                              <p:tn val="77"/>
                                            </p:cond>
                                          </p:stCondLst>
                                          <p:endCondLst>
                                            <p:cond evt="onStopAudio" delay="0">
                                              <p:tgtEl>
                                                <p:sldTgt/>
                                              </p:tgtEl>
                                            </p:cond>
                                          </p:endCondLst>
                                        </p:cTn>
                                        <p:tgtEl>
                                          <p:sndTgt r:embed="rId9" name="T1_W7_6.6.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58"/>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subTnLst>
                                    <p:audio>
                                      <p:cMediaNode>
                                        <p:cTn display="0" masterRel="sameClick">
                                          <p:stCondLst>
                                            <p:cond evt="begin" delay="0">
                                              <p:tn val="88"/>
                                            </p:cond>
                                          </p:stCondLst>
                                          <p:endCondLst>
                                            <p:cond evt="onStopAudio" delay="0">
                                              <p:tgtEl>
                                                <p:sldTgt/>
                                              </p:tgtEl>
                                            </p:cond>
                                          </p:endCondLst>
                                        </p:cTn>
                                        <p:tgtEl>
                                          <p:sndTgt r:embed="rId10" name="T1_W7_6.13.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56"/>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subTnLst>
                                    <p:audio>
                                      <p:cMediaNode>
                                        <p:cTn display="0" masterRel="sameClick">
                                          <p:stCondLst>
                                            <p:cond evt="begin" delay="0">
                                              <p:tn val="99"/>
                                            </p:cond>
                                          </p:stCondLst>
                                          <p:endCondLst>
                                            <p:cond evt="onStopAudio" delay="0">
                                              <p:tgtEl>
                                                <p:sldTgt/>
                                              </p:tgtEl>
                                            </p:cond>
                                          </p:endCondLst>
                                        </p:cTn>
                                        <p:tgtEl>
                                          <p:sndTgt r:embed="rId11" name="T1_W7_6.14.wav"/>
                                        </p:tgtEl>
                                      </p:cMediaNode>
                                    </p:audio>
                                  </p:sub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53"/>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subTnLst>
                                    <p:audio>
                                      <p:cMediaNode>
                                        <p:cTn display="0" masterRel="sameClick">
                                          <p:stCondLst>
                                            <p:cond evt="begin" delay="0">
                                              <p:tn val="110"/>
                                            </p:cond>
                                          </p:stCondLst>
                                          <p:endCondLst>
                                            <p:cond evt="onStopAudio" delay="0">
                                              <p:tgtEl>
                                                <p:sldTgt/>
                                              </p:tgtEl>
                                            </p:cond>
                                          </p:endCondLst>
                                        </p:cTn>
                                        <p:tgtEl>
                                          <p:sndTgt r:embed="rId12" name="T1_W7_6.10.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51"/>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500"/>
                                        <p:tgtEl>
                                          <p:spTgt spid="31"/>
                                        </p:tgtEl>
                                      </p:cBhvr>
                                    </p:animEffect>
                                  </p:childTnLst>
                                  <p:subTnLst>
                                    <p:audio>
                                      <p:cMediaNode>
                                        <p:cTn display="0" masterRel="sameClick">
                                          <p:stCondLst>
                                            <p:cond evt="begin" delay="0">
                                              <p:tn val="121"/>
                                            </p:cond>
                                          </p:stCondLst>
                                          <p:endCondLst>
                                            <p:cond evt="onStopAudio" delay="0">
                                              <p:tgtEl>
                                                <p:sldTgt/>
                                              </p:tgtEl>
                                            </p:cond>
                                          </p:endCondLst>
                                        </p:cTn>
                                        <p:tgtEl>
                                          <p:sndTgt r:embed="rId13" name="T1_W7_6.7.wav"/>
                                        </p:tgtEl>
                                      </p:cMediaNode>
                                    </p:audio>
                                  </p:sub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fad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14" name="T1_W7_6.15.wav"/>
                                        </p:tgtEl>
                                      </p:cMediaNode>
                                    </p:audio>
                                  </p:sub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4"/>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subTnLst>
                                    <p:audio>
                                      <p:cMediaNode>
                                        <p:cTn display="0" masterRel="sameClick">
                                          <p:stCondLst>
                                            <p:cond evt="begin" delay="0">
                                              <p:tn val="143"/>
                                            </p:cond>
                                          </p:stCondLst>
                                          <p:endCondLst>
                                            <p:cond evt="onStopAudio" delay="0">
                                              <p:tgtEl>
                                                <p:sldTgt/>
                                              </p:tgtEl>
                                            </p:cond>
                                          </p:endCondLst>
                                        </p:cTn>
                                        <p:tgtEl>
                                          <p:sndTgt r:embed="rId15" name="T1_W7_6.11.wav"/>
                                        </p:tgtEl>
                                      </p:cMediaNode>
                                    </p:audio>
                                  </p:sub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26"/>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26"/>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fade">
                                      <p:cBhvr>
                                        <p:cTn id="156" dur="500"/>
                                        <p:tgtEl>
                                          <p:spTgt spid="42"/>
                                        </p:tgtEl>
                                      </p:cBhvr>
                                    </p:animEffect>
                                  </p:childTnLst>
                                  <p:subTnLst>
                                    <p:audio>
                                      <p:cMediaNode>
                                        <p:cTn display="0" masterRel="sameClick">
                                          <p:stCondLst>
                                            <p:cond evt="begin" delay="0">
                                              <p:tn val="154"/>
                                            </p:cond>
                                          </p:stCondLst>
                                          <p:endCondLst>
                                            <p:cond evt="onStopAudio" delay="0">
                                              <p:tgtEl>
                                                <p:sldTgt/>
                                              </p:tgtEl>
                                            </p:cond>
                                          </p:endCondLst>
                                        </p:cTn>
                                        <p:tgtEl>
                                          <p:sndTgt r:embed="rId16" name="T1_W7_6.16.wav"/>
                                        </p:tgtEl>
                                      </p:cMediaNode>
                                    </p:audio>
                                  </p:sub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25"/>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44"/>
                                        </p:tgtEl>
                                        <p:attrNameLst>
                                          <p:attrName>style.visibility</p:attrName>
                                        </p:attrNameLst>
                                      </p:cBhvr>
                                      <p:to>
                                        <p:strVal val="visible"/>
                                      </p:to>
                                    </p:set>
                                    <p:animEffect transition="in" filter="fade">
                                      <p:cBhvr>
                                        <p:cTn id="167" dur="500"/>
                                        <p:tgtEl>
                                          <p:spTgt spid="44"/>
                                        </p:tgtEl>
                                      </p:cBhvr>
                                    </p:animEffect>
                                  </p:childTnLst>
                                  <p:subTnLst>
                                    <p:audio>
                                      <p:cMediaNode>
                                        <p:cTn display="0" masterRel="sameClick">
                                          <p:stCondLst>
                                            <p:cond evt="begin" delay="0">
                                              <p:tn val="165"/>
                                            </p:cond>
                                          </p:stCondLst>
                                          <p:endCondLst>
                                            <p:cond evt="onStopAudio" delay="0">
                                              <p:tgtEl>
                                                <p:sldTgt/>
                                              </p:tgtEl>
                                            </p:cond>
                                          </p:endCondLst>
                                        </p:cTn>
                                        <p:tgtEl>
                                          <p:sndTgt r:embed="rId17" name="T1_W7_6.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28" grpId="0"/>
      <p:bldP spid="4" grpId="0"/>
      <p:bldP spid="6" grpId="0"/>
      <p:bldP spid="7" grpId="0"/>
      <p:bldP spid="8" grpId="0"/>
      <p:bldP spid="9" grpId="0"/>
      <p:bldP spid="16" grpId="0"/>
      <p:bldP spid="17" grpId="0"/>
      <p:bldP spid="20" grpId="0"/>
      <p:bldP spid="27" grpId="0"/>
      <p:bldP spid="31" grpId="0"/>
      <p:bldP spid="39" grpId="0"/>
      <p:bldP spid="41" grpId="0"/>
      <p:bldP spid="42"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peech Bubble: Rectangle with Corners Rounded 58">
            <a:extLst>
              <a:ext uri="{FF2B5EF4-FFF2-40B4-BE49-F238E27FC236}">
                <a16:creationId xmlns:a16="http://schemas.microsoft.com/office/drawing/2014/main" id="{2AA4BF2D-F3A5-473C-A3CD-7F5E7E1C8C58}"/>
              </a:ext>
            </a:extLst>
          </p:cNvPr>
          <p:cNvSpPr/>
          <p:nvPr/>
        </p:nvSpPr>
        <p:spPr>
          <a:xfrm>
            <a:off x="2392664" y="1126731"/>
            <a:ext cx="2941797" cy="354996"/>
          </a:xfrm>
          <a:prstGeom prst="wedgeRoundRectCallout">
            <a:avLst>
              <a:gd name="adj1" fmla="val 7931"/>
              <a:gd name="adj2" fmla="val 13844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1.</a:t>
            </a:r>
          </a:p>
        </p:txBody>
      </p:sp>
      <p:pic>
        <p:nvPicPr>
          <p:cNvPr id="89" name="Google Shape;170;p8"/>
          <p:cNvPicPr/>
          <p:nvPr/>
        </p:nvPicPr>
        <p:blipFill>
          <a:blip r:embed="rId17"/>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 1- 4</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85041" y="645583"/>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four plural noun patterns:</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Masculine or neuter words ending in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1" u="none" strike="noStrike" kern="0" cap="none" spc="0" normalizeH="0" baseline="0" noProof="0" dirty="0">
                <a:ln>
                  <a:noFill/>
                </a:ln>
                <a:solidFill>
                  <a:srgbClr val="002060"/>
                </a:solidFill>
                <a:effectLst/>
                <a:uLnTx/>
                <a:uFillTx/>
                <a:latin typeface="Century Gothic"/>
                <a:ea typeface="+mn-ea"/>
                <a:cs typeface="+mn-cs"/>
              </a:rPr>
              <a:t>may</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not change: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76862" y="1632883"/>
            <a:ext cx="1584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lang="en-US" sz="2400" kern="0" dirty="0" err="1">
                <a:solidFill>
                  <a:srgbClr val="002060"/>
                </a:solidFill>
                <a:latin typeface="Century Gothic"/>
              </a:rPr>
              <a:t>Punkt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105578" y="3557061"/>
            <a:ext cx="3336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Fußballspieler</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69051D96-2064-4477-93E7-92388B095225}"/>
              </a:ext>
            </a:extLst>
          </p:cNvPr>
          <p:cNvSpPr txBox="1"/>
          <p:nvPr/>
        </p:nvSpPr>
        <p:spPr>
          <a:xfrm>
            <a:off x="5887802" y="1622686"/>
            <a:ext cx="192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Antwort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7588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lang="en-US" sz="2400" kern="0" dirty="0" err="1">
                <a:solidFill>
                  <a:srgbClr val="002060"/>
                </a:solidFill>
                <a:latin typeface="Century Gothic"/>
              </a:rPr>
              <a:t>Punkt</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3030467" y="3596056"/>
            <a:ext cx="2739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Fußballspieler</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1C71674C-5142-71E2-64C1-E1EEF13F1DF6}"/>
              </a:ext>
            </a:extLst>
          </p:cNvPr>
          <p:cNvSpPr txBox="1"/>
          <p:nvPr/>
        </p:nvSpPr>
        <p:spPr>
          <a:xfrm>
            <a:off x="8598528" y="1633806"/>
            <a:ext cx="2302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Antwort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en</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3.</a:t>
            </a:r>
          </a:p>
        </p:txBody>
      </p:sp>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2291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1" i="0" u="none" strike="noStrike" kern="0" cap="none" spc="0" normalizeH="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Mädchen</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22236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Mädchen</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About 25% single syllable </a:t>
            </a:r>
            <a:r>
              <a:rPr kumimoji="0" lang="en-GB" sz="2800" b="0" i="0" u="sng" strike="noStrike" kern="0" cap="none" spc="0" normalizeH="0" baseline="0" noProof="0" dirty="0">
                <a:ln>
                  <a:noFill/>
                </a:ln>
                <a:solidFill>
                  <a:srgbClr val="002060"/>
                </a:solidFill>
                <a:effectLst/>
                <a:uLnTx/>
                <a:uFillTx/>
                <a:latin typeface="Century Gothic"/>
                <a:ea typeface="+mn-ea"/>
                <a:cs typeface="+mn-cs"/>
              </a:rPr>
              <a:t>neuter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nouns add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some with an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umlaut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4670" y="5031989"/>
            <a:ext cx="1965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Fahrrad</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2194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ä</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d</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4736D6E0-A9FD-4D7C-82A6-8144DF2C9E02}"/>
              </a:ext>
            </a:extLst>
          </p:cNvPr>
          <p:cNvSpPr txBox="1"/>
          <p:nvPr/>
        </p:nvSpPr>
        <p:spPr>
          <a:xfrm>
            <a:off x="4103900" y="5027261"/>
            <a:ext cx="2877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Schwimmbad</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3A26296C-B593-40F7-94CF-D3AD31C56A33}"/>
              </a:ext>
            </a:extLst>
          </p:cNvPr>
          <p:cNvSpPr txBox="1"/>
          <p:nvPr/>
        </p:nvSpPr>
        <p:spPr>
          <a:xfrm>
            <a:off x="5889973" y="5384180"/>
            <a:ext cx="31069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lang="en-US" sz="2400" kern="0" dirty="0" err="1">
                <a:solidFill>
                  <a:srgbClr val="002060"/>
                </a:solidFill>
                <a:latin typeface="Century Gothic"/>
              </a:rPr>
              <a:t>Schwimmb</a:t>
            </a:r>
            <a:r>
              <a:rPr lang="en-US" sz="2400" b="1" kern="0" dirty="0" err="1">
                <a:solidFill>
                  <a:srgbClr val="002060"/>
                </a:solidFill>
                <a:latin typeface="Century Gothic"/>
              </a:rPr>
              <a:t>ä</a:t>
            </a:r>
            <a:r>
              <a:rPr lang="en-US" sz="2400" kern="0" dirty="0" err="1">
                <a:solidFill>
                  <a:srgbClr val="002060"/>
                </a:solidFill>
                <a:latin typeface="Century Gothic"/>
              </a:rPr>
              <a:t>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200358" y="406659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4.</a:t>
            </a:r>
          </a:p>
        </p:txBody>
      </p:sp>
      <p:sp>
        <p:nvSpPr>
          <p:cNvPr id="64" name="Speech Bubble: Rectangle with Corners Rounded 63">
            <a:extLst>
              <a:ext uri="{FF2B5EF4-FFF2-40B4-BE49-F238E27FC236}">
                <a16:creationId xmlns:a16="http://schemas.microsoft.com/office/drawing/2014/main" id="{39AEDA2C-10DB-4CAF-888E-2656A318747A}"/>
              </a:ext>
            </a:extLst>
          </p:cNvPr>
          <p:cNvSpPr/>
          <p:nvPr/>
        </p:nvSpPr>
        <p:spPr>
          <a:xfrm>
            <a:off x="8302719" y="57381"/>
            <a:ext cx="3792554" cy="1166453"/>
          </a:xfrm>
          <a:prstGeom prst="wedgeRoundRectCallout">
            <a:avLst>
              <a:gd name="adj1" fmla="val 10106"/>
              <a:gd name="adj2" fmla="val 8731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2. More than 90% feminine nouns add (e)n for the plural.</a:t>
            </a:r>
          </a:p>
        </p:txBody>
      </p:sp>
      <p:sp>
        <p:nvSpPr>
          <p:cNvPr id="94" name="TextBox 93">
            <a:extLst>
              <a:ext uri="{FF2B5EF4-FFF2-40B4-BE49-F238E27FC236}">
                <a16:creationId xmlns:a16="http://schemas.microsoft.com/office/drawing/2014/main" id="{2F944E66-8B19-4901-A891-DB7CCDD5E7E7}"/>
              </a:ext>
            </a:extLst>
          </p:cNvPr>
          <p:cNvSpPr txBox="1"/>
          <p:nvPr/>
        </p:nvSpPr>
        <p:spPr>
          <a:xfrm>
            <a:off x="8753547" y="5019358"/>
            <a:ext cx="15392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Haus</a:t>
            </a:r>
          </a:p>
        </p:txBody>
      </p:sp>
      <p:sp>
        <p:nvSpPr>
          <p:cNvPr id="95" name="TextBox 94">
            <a:extLst>
              <a:ext uri="{FF2B5EF4-FFF2-40B4-BE49-F238E27FC236}">
                <a16:creationId xmlns:a16="http://schemas.microsoft.com/office/drawing/2014/main" id="{5556E6FB-C442-4E47-BB25-15495F63D634}"/>
              </a:ext>
            </a:extLst>
          </p:cNvPr>
          <p:cNvSpPr txBox="1"/>
          <p:nvPr/>
        </p:nvSpPr>
        <p:spPr>
          <a:xfrm>
            <a:off x="10292751" y="5013516"/>
            <a:ext cx="17652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lang="en-US" sz="2400" kern="0" dirty="0" err="1">
                <a:solidFill>
                  <a:srgbClr val="002060"/>
                </a:solidFill>
                <a:latin typeface="Century Gothic"/>
              </a:rPr>
              <a:t>Häus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4" name="Oval 3">
            <a:extLst>
              <a:ext uri="{FF2B5EF4-FFF2-40B4-BE49-F238E27FC236}">
                <a16:creationId xmlns:a16="http://schemas.microsoft.com/office/drawing/2014/main" id="{9BFBA6EF-E9A3-3CF7-954E-7F95AE1D54F8}"/>
              </a:ext>
            </a:extLst>
          </p:cNvPr>
          <p:cNvSpPr/>
          <p:nvPr/>
        </p:nvSpPr>
        <p:spPr>
          <a:xfrm>
            <a:off x="1940352" y="1740160"/>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0224812-5499-B21A-6751-0E4505F65CDF}"/>
              </a:ext>
            </a:extLst>
          </p:cNvPr>
          <p:cNvSpPr/>
          <p:nvPr/>
        </p:nvSpPr>
        <p:spPr>
          <a:xfrm>
            <a:off x="5000999" y="1704806"/>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861EEED-E86C-F241-40C2-DBADE43913B6}"/>
              </a:ext>
            </a:extLst>
          </p:cNvPr>
          <p:cNvSpPr/>
          <p:nvPr/>
        </p:nvSpPr>
        <p:spPr>
          <a:xfrm>
            <a:off x="4651821" y="1695762"/>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02DCE981-2C81-697F-D07D-AB951AA7C5C9}"/>
              </a:ext>
            </a:extLst>
          </p:cNvPr>
          <p:cNvPicPr>
            <a:picLocks noChangeAspect="1"/>
          </p:cNvPicPr>
          <p:nvPr/>
        </p:nvPicPr>
        <p:blipFill>
          <a:blip r:embed="rId18"/>
          <a:stretch>
            <a:fillRect/>
          </a:stretch>
        </p:blipFill>
        <p:spPr>
          <a:xfrm>
            <a:off x="7768308" y="1606475"/>
            <a:ext cx="416703" cy="566221"/>
          </a:xfrm>
          <a:prstGeom prst="rect">
            <a:avLst/>
          </a:prstGeom>
        </p:spPr>
      </p:pic>
      <p:pic>
        <p:nvPicPr>
          <p:cNvPr id="16" name="Picture 15">
            <a:extLst>
              <a:ext uri="{FF2B5EF4-FFF2-40B4-BE49-F238E27FC236}">
                <a16:creationId xmlns:a16="http://schemas.microsoft.com/office/drawing/2014/main" id="{145DCB09-7A6E-28AC-C2D8-5552F51FCA5C}"/>
              </a:ext>
            </a:extLst>
          </p:cNvPr>
          <p:cNvPicPr>
            <a:picLocks noChangeAspect="1"/>
          </p:cNvPicPr>
          <p:nvPr/>
        </p:nvPicPr>
        <p:blipFill>
          <a:blip r:embed="rId19"/>
          <a:stretch>
            <a:fillRect/>
          </a:stretch>
        </p:blipFill>
        <p:spPr>
          <a:xfrm>
            <a:off x="11425199" y="1560840"/>
            <a:ext cx="420660" cy="560881"/>
          </a:xfrm>
          <a:prstGeom prst="rect">
            <a:avLst/>
          </a:prstGeom>
        </p:spPr>
      </p:pic>
      <p:pic>
        <p:nvPicPr>
          <p:cNvPr id="17" name="Picture 16">
            <a:extLst>
              <a:ext uri="{FF2B5EF4-FFF2-40B4-BE49-F238E27FC236}">
                <a16:creationId xmlns:a16="http://schemas.microsoft.com/office/drawing/2014/main" id="{F0F9500C-33BA-E949-CFB9-B9F7E8B3D45C}"/>
              </a:ext>
            </a:extLst>
          </p:cNvPr>
          <p:cNvPicPr>
            <a:picLocks noChangeAspect="1"/>
          </p:cNvPicPr>
          <p:nvPr/>
        </p:nvPicPr>
        <p:blipFill>
          <a:blip r:embed="rId19"/>
          <a:stretch>
            <a:fillRect/>
          </a:stretch>
        </p:blipFill>
        <p:spPr>
          <a:xfrm>
            <a:off x="10909270" y="1560841"/>
            <a:ext cx="420660" cy="560881"/>
          </a:xfrm>
          <a:prstGeom prst="rect">
            <a:avLst/>
          </a:prstGeom>
        </p:spPr>
      </p:pic>
      <p:pic>
        <p:nvPicPr>
          <p:cNvPr id="18" name="Picture 17">
            <a:extLst>
              <a:ext uri="{FF2B5EF4-FFF2-40B4-BE49-F238E27FC236}">
                <a16:creationId xmlns:a16="http://schemas.microsoft.com/office/drawing/2014/main" id="{02A0BAC3-DDE6-F369-7564-521D4A80E6BA}"/>
              </a:ext>
            </a:extLst>
          </p:cNvPr>
          <p:cNvPicPr>
            <a:picLocks noChangeAspect="1"/>
          </p:cNvPicPr>
          <p:nvPr/>
        </p:nvPicPr>
        <p:blipFill>
          <a:blip r:embed="rId20"/>
          <a:stretch>
            <a:fillRect/>
          </a:stretch>
        </p:blipFill>
        <p:spPr>
          <a:xfrm>
            <a:off x="1408650" y="3058941"/>
            <a:ext cx="511264" cy="705952"/>
          </a:xfrm>
          <a:prstGeom prst="rect">
            <a:avLst/>
          </a:prstGeom>
        </p:spPr>
      </p:pic>
      <p:pic>
        <p:nvPicPr>
          <p:cNvPr id="19" name="Picture 18">
            <a:extLst>
              <a:ext uri="{FF2B5EF4-FFF2-40B4-BE49-F238E27FC236}">
                <a16:creationId xmlns:a16="http://schemas.microsoft.com/office/drawing/2014/main" id="{DBA4866E-6B1C-3EAD-0922-7F95F08DA8C3}"/>
              </a:ext>
            </a:extLst>
          </p:cNvPr>
          <p:cNvPicPr>
            <a:picLocks noChangeAspect="1"/>
          </p:cNvPicPr>
          <p:nvPr/>
        </p:nvPicPr>
        <p:blipFill>
          <a:blip r:embed="rId21"/>
          <a:stretch>
            <a:fillRect/>
          </a:stretch>
        </p:blipFill>
        <p:spPr>
          <a:xfrm>
            <a:off x="3690864" y="3050943"/>
            <a:ext cx="512108" cy="707197"/>
          </a:xfrm>
          <a:prstGeom prst="rect">
            <a:avLst/>
          </a:prstGeom>
        </p:spPr>
      </p:pic>
      <p:pic>
        <p:nvPicPr>
          <p:cNvPr id="23" name="Picture 22">
            <a:extLst>
              <a:ext uri="{FF2B5EF4-FFF2-40B4-BE49-F238E27FC236}">
                <a16:creationId xmlns:a16="http://schemas.microsoft.com/office/drawing/2014/main" id="{890F884A-B855-7F2B-F8AA-4FD8B26D6EAA}"/>
              </a:ext>
            </a:extLst>
          </p:cNvPr>
          <p:cNvPicPr>
            <a:picLocks noChangeAspect="1"/>
          </p:cNvPicPr>
          <p:nvPr/>
        </p:nvPicPr>
        <p:blipFill>
          <a:blip r:embed="rId21"/>
          <a:stretch>
            <a:fillRect/>
          </a:stretch>
        </p:blipFill>
        <p:spPr>
          <a:xfrm>
            <a:off x="4011295" y="3034202"/>
            <a:ext cx="512108" cy="707197"/>
          </a:xfrm>
          <a:prstGeom prst="rect">
            <a:avLst/>
          </a:prstGeom>
        </p:spPr>
      </p:pic>
      <p:pic>
        <p:nvPicPr>
          <p:cNvPr id="24" name="Picture 23">
            <a:extLst>
              <a:ext uri="{FF2B5EF4-FFF2-40B4-BE49-F238E27FC236}">
                <a16:creationId xmlns:a16="http://schemas.microsoft.com/office/drawing/2014/main" id="{4016DE91-FEE2-93AC-38A8-11B92C053B50}"/>
              </a:ext>
            </a:extLst>
          </p:cNvPr>
          <p:cNvPicPr>
            <a:picLocks noChangeAspect="1"/>
          </p:cNvPicPr>
          <p:nvPr/>
        </p:nvPicPr>
        <p:blipFill>
          <a:blip r:embed="rId22"/>
          <a:stretch>
            <a:fillRect/>
          </a:stretch>
        </p:blipFill>
        <p:spPr>
          <a:xfrm flipH="1">
            <a:off x="7126079" y="3044507"/>
            <a:ext cx="455943" cy="645583"/>
          </a:xfrm>
          <a:prstGeom prst="rect">
            <a:avLst/>
          </a:prstGeom>
        </p:spPr>
      </p:pic>
      <p:pic>
        <p:nvPicPr>
          <p:cNvPr id="25" name="Picture 24">
            <a:extLst>
              <a:ext uri="{FF2B5EF4-FFF2-40B4-BE49-F238E27FC236}">
                <a16:creationId xmlns:a16="http://schemas.microsoft.com/office/drawing/2014/main" id="{05BFD3D8-1664-3700-A88E-FAA6D96FD6D7}"/>
              </a:ext>
            </a:extLst>
          </p:cNvPr>
          <p:cNvPicPr>
            <a:picLocks noChangeAspect="1"/>
          </p:cNvPicPr>
          <p:nvPr/>
        </p:nvPicPr>
        <p:blipFill>
          <a:blip r:embed="rId23"/>
          <a:stretch>
            <a:fillRect/>
          </a:stretch>
        </p:blipFill>
        <p:spPr>
          <a:xfrm>
            <a:off x="9758086" y="2993946"/>
            <a:ext cx="457240" cy="646232"/>
          </a:xfrm>
          <a:prstGeom prst="rect">
            <a:avLst/>
          </a:prstGeom>
        </p:spPr>
      </p:pic>
      <p:pic>
        <p:nvPicPr>
          <p:cNvPr id="26" name="Picture 25">
            <a:extLst>
              <a:ext uri="{FF2B5EF4-FFF2-40B4-BE49-F238E27FC236}">
                <a16:creationId xmlns:a16="http://schemas.microsoft.com/office/drawing/2014/main" id="{88862303-682E-153D-1DF5-E06B3B4788A3}"/>
              </a:ext>
            </a:extLst>
          </p:cNvPr>
          <p:cNvPicPr>
            <a:picLocks noChangeAspect="1"/>
          </p:cNvPicPr>
          <p:nvPr/>
        </p:nvPicPr>
        <p:blipFill>
          <a:blip r:embed="rId23"/>
          <a:stretch>
            <a:fillRect/>
          </a:stretch>
        </p:blipFill>
        <p:spPr>
          <a:xfrm>
            <a:off x="10240898" y="3007724"/>
            <a:ext cx="457240" cy="646232"/>
          </a:xfrm>
          <a:prstGeom prst="rect">
            <a:avLst/>
          </a:prstGeom>
        </p:spPr>
      </p:pic>
      <p:pic>
        <p:nvPicPr>
          <p:cNvPr id="27" name="Picture 26">
            <a:extLst>
              <a:ext uri="{FF2B5EF4-FFF2-40B4-BE49-F238E27FC236}">
                <a16:creationId xmlns:a16="http://schemas.microsoft.com/office/drawing/2014/main" id="{A7A17976-5972-88DE-45DD-0EAB69E91344}"/>
              </a:ext>
            </a:extLst>
          </p:cNvPr>
          <p:cNvPicPr>
            <a:picLocks noChangeAspect="1"/>
          </p:cNvPicPr>
          <p:nvPr/>
        </p:nvPicPr>
        <p:blipFill>
          <a:blip r:embed="rId24"/>
          <a:stretch>
            <a:fillRect/>
          </a:stretch>
        </p:blipFill>
        <p:spPr>
          <a:xfrm>
            <a:off x="4619560" y="5463636"/>
            <a:ext cx="904347" cy="532717"/>
          </a:xfrm>
          <a:prstGeom prst="rect">
            <a:avLst/>
          </a:prstGeom>
        </p:spPr>
      </p:pic>
      <p:pic>
        <p:nvPicPr>
          <p:cNvPr id="28" name="Picture 27">
            <a:extLst>
              <a:ext uri="{FF2B5EF4-FFF2-40B4-BE49-F238E27FC236}">
                <a16:creationId xmlns:a16="http://schemas.microsoft.com/office/drawing/2014/main" id="{5F13BD53-599E-8B5A-371D-4B70B77F3E48}"/>
              </a:ext>
            </a:extLst>
          </p:cNvPr>
          <p:cNvPicPr>
            <a:picLocks noChangeAspect="1"/>
          </p:cNvPicPr>
          <p:nvPr/>
        </p:nvPicPr>
        <p:blipFill>
          <a:blip r:embed="rId25"/>
          <a:stretch>
            <a:fillRect/>
          </a:stretch>
        </p:blipFill>
        <p:spPr>
          <a:xfrm>
            <a:off x="7630272" y="5860140"/>
            <a:ext cx="902286" cy="536494"/>
          </a:xfrm>
          <a:prstGeom prst="rect">
            <a:avLst/>
          </a:prstGeom>
        </p:spPr>
      </p:pic>
      <p:pic>
        <p:nvPicPr>
          <p:cNvPr id="29" name="Picture 28">
            <a:extLst>
              <a:ext uri="{FF2B5EF4-FFF2-40B4-BE49-F238E27FC236}">
                <a16:creationId xmlns:a16="http://schemas.microsoft.com/office/drawing/2014/main" id="{7D9CF9CF-B19F-725F-8F65-36E7575F10B8}"/>
              </a:ext>
            </a:extLst>
          </p:cNvPr>
          <p:cNvPicPr>
            <a:picLocks noChangeAspect="1"/>
          </p:cNvPicPr>
          <p:nvPr/>
        </p:nvPicPr>
        <p:blipFill>
          <a:blip r:embed="rId25"/>
          <a:stretch>
            <a:fillRect/>
          </a:stretch>
        </p:blipFill>
        <p:spPr>
          <a:xfrm>
            <a:off x="7186924" y="5848609"/>
            <a:ext cx="902286" cy="536494"/>
          </a:xfrm>
          <a:prstGeom prst="rect">
            <a:avLst/>
          </a:prstGeom>
        </p:spPr>
      </p:pic>
      <p:pic>
        <p:nvPicPr>
          <p:cNvPr id="30" name="Picture 29">
            <a:extLst>
              <a:ext uri="{FF2B5EF4-FFF2-40B4-BE49-F238E27FC236}">
                <a16:creationId xmlns:a16="http://schemas.microsoft.com/office/drawing/2014/main" id="{87B6A904-D06E-1311-7974-B277A44B68CC}"/>
              </a:ext>
            </a:extLst>
          </p:cNvPr>
          <p:cNvPicPr>
            <a:picLocks noChangeAspect="1"/>
          </p:cNvPicPr>
          <p:nvPr/>
        </p:nvPicPr>
        <p:blipFill>
          <a:blip r:embed="rId26"/>
          <a:stretch>
            <a:fillRect/>
          </a:stretch>
        </p:blipFill>
        <p:spPr>
          <a:xfrm>
            <a:off x="9427264" y="5545610"/>
            <a:ext cx="645583" cy="645583"/>
          </a:xfrm>
          <a:prstGeom prst="rect">
            <a:avLst/>
          </a:prstGeom>
        </p:spPr>
      </p:pic>
      <p:pic>
        <p:nvPicPr>
          <p:cNvPr id="31" name="Picture 30">
            <a:extLst>
              <a:ext uri="{FF2B5EF4-FFF2-40B4-BE49-F238E27FC236}">
                <a16:creationId xmlns:a16="http://schemas.microsoft.com/office/drawing/2014/main" id="{82A833F9-C698-DAA8-C22C-67382D136430}"/>
              </a:ext>
            </a:extLst>
          </p:cNvPr>
          <p:cNvPicPr>
            <a:picLocks noChangeAspect="1"/>
          </p:cNvPicPr>
          <p:nvPr/>
        </p:nvPicPr>
        <p:blipFill>
          <a:blip r:embed="rId27"/>
          <a:stretch>
            <a:fillRect/>
          </a:stretch>
        </p:blipFill>
        <p:spPr>
          <a:xfrm>
            <a:off x="10543222" y="5516970"/>
            <a:ext cx="646232" cy="646232"/>
          </a:xfrm>
          <a:prstGeom prst="rect">
            <a:avLst/>
          </a:prstGeom>
        </p:spPr>
      </p:pic>
      <p:pic>
        <p:nvPicPr>
          <p:cNvPr id="32" name="Picture 31">
            <a:extLst>
              <a:ext uri="{FF2B5EF4-FFF2-40B4-BE49-F238E27FC236}">
                <a16:creationId xmlns:a16="http://schemas.microsoft.com/office/drawing/2014/main" id="{E3F6E1D7-377D-8B3B-BE31-655E8918EC4C}"/>
              </a:ext>
            </a:extLst>
          </p:cNvPr>
          <p:cNvPicPr>
            <a:picLocks noChangeAspect="1"/>
          </p:cNvPicPr>
          <p:nvPr/>
        </p:nvPicPr>
        <p:blipFill>
          <a:blip r:embed="rId27"/>
          <a:stretch>
            <a:fillRect/>
          </a:stretch>
        </p:blipFill>
        <p:spPr>
          <a:xfrm>
            <a:off x="11216803" y="5522729"/>
            <a:ext cx="646232" cy="646232"/>
          </a:xfrm>
          <a:prstGeom prst="rect">
            <a:avLst/>
          </a:prstGeom>
        </p:spPr>
      </p:pic>
      <p:pic>
        <p:nvPicPr>
          <p:cNvPr id="36" name="Picture 35">
            <a:extLst>
              <a:ext uri="{FF2B5EF4-FFF2-40B4-BE49-F238E27FC236}">
                <a16:creationId xmlns:a16="http://schemas.microsoft.com/office/drawing/2014/main" id="{C1FC7B5A-06DD-0D40-39EC-62E4B561CE63}"/>
              </a:ext>
            </a:extLst>
          </p:cNvPr>
          <p:cNvPicPr>
            <a:picLocks noChangeAspect="1"/>
          </p:cNvPicPr>
          <p:nvPr/>
        </p:nvPicPr>
        <p:blipFill>
          <a:blip r:embed="rId28"/>
          <a:stretch>
            <a:fillRect/>
          </a:stretch>
        </p:blipFill>
        <p:spPr>
          <a:xfrm>
            <a:off x="432112" y="5489511"/>
            <a:ext cx="691443" cy="534788"/>
          </a:xfrm>
          <a:prstGeom prst="rect">
            <a:avLst/>
          </a:prstGeom>
        </p:spPr>
      </p:pic>
      <p:pic>
        <p:nvPicPr>
          <p:cNvPr id="3" name="Picture 2">
            <a:extLst>
              <a:ext uri="{FF2B5EF4-FFF2-40B4-BE49-F238E27FC236}">
                <a16:creationId xmlns:a16="http://schemas.microsoft.com/office/drawing/2014/main" id="{C3861F3C-C2D6-FFE7-120C-124E848190FD}"/>
              </a:ext>
            </a:extLst>
          </p:cNvPr>
          <p:cNvPicPr>
            <a:picLocks noChangeAspect="1"/>
          </p:cNvPicPr>
          <p:nvPr/>
        </p:nvPicPr>
        <p:blipFill>
          <a:blip r:embed="rId29"/>
          <a:stretch>
            <a:fillRect/>
          </a:stretch>
        </p:blipFill>
        <p:spPr>
          <a:xfrm>
            <a:off x="2785896" y="5505707"/>
            <a:ext cx="688908" cy="536494"/>
          </a:xfrm>
          <a:prstGeom prst="rect">
            <a:avLst/>
          </a:prstGeom>
        </p:spPr>
      </p:pic>
      <p:pic>
        <p:nvPicPr>
          <p:cNvPr id="5" name="Picture 4">
            <a:extLst>
              <a:ext uri="{FF2B5EF4-FFF2-40B4-BE49-F238E27FC236}">
                <a16:creationId xmlns:a16="http://schemas.microsoft.com/office/drawing/2014/main" id="{0DA77048-ACB2-5FF2-6E4A-FFB763E5A2AA}"/>
              </a:ext>
            </a:extLst>
          </p:cNvPr>
          <p:cNvPicPr>
            <a:picLocks noChangeAspect="1"/>
          </p:cNvPicPr>
          <p:nvPr/>
        </p:nvPicPr>
        <p:blipFill>
          <a:blip r:embed="rId29"/>
          <a:stretch>
            <a:fillRect/>
          </a:stretch>
        </p:blipFill>
        <p:spPr>
          <a:xfrm>
            <a:off x="2360831" y="5520050"/>
            <a:ext cx="688908" cy="536494"/>
          </a:xfrm>
          <a:prstGeom prst="rect">
            <a:avLst/>
          </a:prstGeom>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7.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7.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1_W7_7.3.wav"/>
                                        </p:tgtEl>
                                      </p:cMediaNode>
                                    </p:audio>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7_7.4.wav"/>
                                        </p:tgtEl>
                                      </p:cMediaNode>
                                    </p:audio>
                                  </p:sub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1_W7_7.5.wav"/>
                                        </p:tgtEl>
                                      </p:cMediaNode>
                                    </p:audio>
                                  </p:sub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1_W7_7.6.wav"/>
                                        </p:tgtEl>
                                      </p:cMediaNode>
                                    </p:audio>
                                  </p:sub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9" name="T1_W7_7.7.wav"/>
                                        </p:tgtEl>
                                      </p:cMediaNode>
                                    </p:audio>
                                  </p:sub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0" name="T1_W7_7.8.wav"/>
                                        </p:tgtEl>
                                      </p:cMediaNode>
                                    </p:audio>
                                  </p:sub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1" name="T1_W7_7.9.wav"/>
                                        </p:tgtEl>
                                      </p:cMediaNode>
                                    </p:audio>
                                  </p:subTnLst>
                                </p:cTn>
                              </p:par>
                              <p:par>
                                <p:cTn id="87" presetID="1"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T1_W7_7.10.wav"/>
                                        </p:tgtEl>
                                      </p:cMediaNode>
                                    </p:audio>
                                  </p:subTnLst>
                                </p:cTn>
                              </p:par>
                              <p:par>
                                <p:cTn id="93" presetID="1"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3" name="T1_W7_7.11.wav"/>
                                        </p:tgtEl>
                                      </p:cMediaNode>
                                    </p:audio>
                                  </p:subTnLst>
                                </p:cTn>
                              </p:par>
                              <p:par>
                                <p:cTn id="101" presetID="1"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4" name="T1_W7_7.12.wav"/>
                                        </p:tgtEl>
                                      </p:cMediaNode>
                                    </p:audio>
                                  </p:subTnLst>
                                </p:cTn>
                              </p:par>
                              <p:par>
                                <p:cTn id="107" presetID="1"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15" name="T1_W7_7.13.wav"/>
                                        </p:tgtEl>
                                      </p:cMediaNode>
                                    </p:audio>
                                  </p:subTnLst>
                                </p:cTn>
                              </p:par>
                              <p:par>
                                <p:cTn id="115" presetID="1" presetClass="entr" presetSubtype="0" fill="hold"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6" name="T1_W7_7.14.wav"/>
                                        </p:tgtEl>
                                      </p:cMediaNode>
                                    </p:audio>
                                  </p:subTnLst>
                                </p:cTn>
                              </p:par>
                              <p:par>
                                <p:cTn id="121" presetID="1"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 grpId="0" build="p"/>
      <p:bldP spid="12" grpId="0"/>
      <p:bldP spid="20" grpId="0"/>
      <p:bldP spid="21" grpId="0"/>
      <p:bldP spid="22" grpId="0"/>
      <p:bldP spid="33" grpId="0"/>
      <p:bldP spid="34" grpId="0"/>
      <p:bldP spid="35" grpId="0"/>
      <p:bldP spid="37" grpId="0" animBg="1"/>
      <p:bldP spid="39" grpId="0"/>
      <p:bldP spid="40" grpId="0"/>
      <p:bldP spid="50" grpId="0"/>
      <p:bldP spid="51" grpId="0" animBg="1"/>
      <p:bldP spid="52" grpId="0"/>
      <p:bldP spid="53" grpId="0"/>
      <p:bldP spid="57" grpId="0"/>
      <p:bldP spid="58" grpId="0"/>
      <p:bldP spid="85" grpId="0" animBg="1"/>
      <p:bldP spid="64" grpId="0" animBg="1"/>
      <p:bldP spid="94" grpId="0"/>
      <p:bldP spid="95" grpId="0"/>
      <p:bldP spid="4"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4065083087"/>
              </p:ext>
            </p:extLst>
          </p:nvPr>
        </p:nvGraphicFramePr>
        <p:xfrm>
          <a:off x="1395537" y="2110126"/>
          <a:ext cx="9069263" cy="4328280"/>
        </p:xfrm>
        <a:graphic>
          <a:graphicData uri="http://schemas.openxmlformats.org/drawingml/2006/table">
            <a:tbl>
              <a:tblPr/>
              <a:tblGrid>
                <a:gridCol w="1682600">
                  <a:extLst>
                    <a:ext uri="{9D8B030D-6E8A-4147-A177-3AD203B41FA5}">
                      <a16:colId xmlns:a16="http://schemas.microsoft.com/office/drawing/2014/main" val="20000"/>
                    </a:ext>
                  </a:extLst>
                </a:gridCol>
                <a:gridCol w="1806154">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Englisch</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Karte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map</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Orte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places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Schwimmbäder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swimming pools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Antworten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answers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Idee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idea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Bäume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trees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partner(s)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2105928"/>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7_8.3.wav"/>
            </a:hlinkClick>
            <a:extLst>
              <a:ext uri="{FF2B5EF4-FFF2-40B4-BE49-F238E27FC236}">
                <a16:creationId xmlns:a16="http://schemas.microsoft.com/office/drawing/2014/main" id="{4247252A-FC32-4F16-8616-A5FE2859FCB7}"/>
              </a:ext>
            </a:extLst>
          </p:cNvPr>
          <p:cNvSpPr/>
          <p:nvPr/>
        </p:nvSpPr>
        <p:spPr>
          <a:xfrm>
            <a:off x="700017" y="3085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7_8.4.wav"/>
            </a:hlinkClick>
            <a:extLst>
              <a:ext uri="{FF2B5EF4-FFF2-40B4-BE49-F238E27FC236}">
                <a16:creationId xmlns:a16="http://schemas.microsoft.com/office/drawing/2014/main" id="{3AD5864B-E328-4811-82EC-A3D77BDC6BF2}"/>
              </a:ext>
            </a:extLst>
          </p:cNvPr>
          <p:cNvSpPr/>
          <p:nvPr/>
        </p:nvSpPr>
        <p:spPr>
          <a:xfrm>
            <a:off x="700017" y="3588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7_8.5.wav"/>
            </a:hlinkClick>
            <a:extLst>
              <a:ext uri="{FF2B5EF4-FFF2-40B4-BE49-F238E27FC236}">
                <a16:creationId xmlns:a16="http://schemas.microsoft.com/office/drawing/2014/main" id="{F2DAD2AC-ADD2-4480-845B-008BBA9A5F70}"/>
              </a:ext>
            </a:extLst>
          </p:cNvPr>
          <p:cNvSpPr/>
          <p:nvPr/>
        </p:nvSpPr>
        <p:spPr>
          <a:xfrm>
            <a:off x="700017" y="4067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7_8.6.wav"/>
            </a:hlinkClick>
            <a:extLst>
              <a:ext uri="{FF2B5EF4-FFF2-40B4-BE49-F238E27FC236}">
                <a16:creationId xmlns:a16="http://schemas.microsoft.com/office/drawing/2014/main" id="{E47FAB46-1A11-4EF4-B700-EF919D0338F8}"/>
              </a:ext>
            </a:extLst>
          </p:cNvPr>
          <p:cNvSpPr/>
          <p:nvPr/>
        </p:nvSpPr>
        <p:spPr>
          <a:xfrm>
            <a:off x="700017" y="45337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7_8.7.wav"/>
            </a:hlinkClick>
            <a:extLst>
              <a:ext uri="{FF2B5EF4-FFF2-40B4-BE49-F238E27FC236}">
                <a16:creationId xmlns:a16="http://schemas.microsoft.com/office/drawing/2014/main" id="{1ECA2C39-8E1B-46F9-B4CE-5D69DA706F12}"/>
              </a:ext>
            </a:extLst>
          </p:cNvPr>
          <p:cNvSpPr/>
          <p:nvPr/>
        </p:nvSpPr>
        <p:spPr>
          <a:xfrm>
            <a:off x="700017" y="5039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7_8.8.wav"/>
            </a:hlinkClick>
            <a:extLst>
              <a:ext uri="{FF2B5EF4-FFF2-40B4-BE49-F238E27FC236}">
                <a16:creationId xmlns:a16="http://schemas.microsoft.com/office/drawing/2014/main" id="{B06E6BFD-FB69-40F9-9653-301D379E5A17}"/>
              </a:ext>
            </a:extLst>
          </p:cNvPr>
          <p:cNvSpPr/>
          <p:nvPr/>
        </p:nvSpPr>
        <p:spPr>
          <a:xfrm>
            <a:off x="704337" y="55313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7_8.9.wav"/>
            </a:hlinkClick>
            <a:extLst>
              <a:ext uri="{FF2B5EF4-FFF2-40B4-BE49-F238E27FC236}">
                <a16:creationId xmlns:a16="http://schemas.microsoft.com/office/drawing/2014/main" id="{34261C61-C209-49EF-A2E1-6B62F7BA1FCB}"/>
              </a:ext>
            </a:extLst>
          </p:cNvPr>
          <p:cNvSpPr/>
          <p:nvPr/>
        </p:nvSpPr>
        <p:spPr>
          <a:xfrm>
            <a:off x="700017" y="5974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7_8.1.wav"/>
            </a:hlinkClick>
            <a:extLst>
              <a:ext uri="{FF2B5EF4-FFF2-40B4-BE49-F238E27FC236}">
                <a16:creationId xmlns:a16="http://schemas.microsoft.com/office/drawing/2014/main" id="{85BDA598-D8FC-421B-AEDB-34FBDED665F3}"/>
              </a:ext>
            </a:extLst>
          </p:cNvPr>
          <p:cNvSpPr/>
          <p:nvPr/>
        </p:nvSpPr>
        <p:spPr>
          <a:xfrm>
            <a:off x="114388" y="0"/>
            <a:ext cx="117582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und Ronja </a:t>
            </a:r>
            <a:r>
              <a:rPr lang="en-GB" sz="2800" b="1" spc="-1" dirty="0" err="1">
                <a:solidFill>
                  <a:srgbClr val="002060"/>
                </a:solidFill>
                <a:latin typeface="Century Gothic" panose="020B0502020202020204" pitchFamily="34" charset="0"/>
              </a:rPr>
              <a:t>machen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ein</a:t>
            </a:r>
            <a:r>
              <a:rPr lang="en-GB" sz="2800" b="1" spc="-1" dirty="0">
                <a:solidFill>
                  <a:srgbClr val="002060"/>
                </a:solidFill>
                <a:latin typeface="Century Gothic" panose="020B0502020202020204" pitchFamily="34" charset="0"/>
              </a:rPr>
              <a:t> Quiz für die </a:t>
            </a:r>
            <a:r>
              <a:rPr lang="en-GB" sz="2800" b="1" spc="-1" dirty="0" err="1">
                <a:solidFill>
                  <a:srgbClr val="002060"/>
                </a:solidFill>
                <a:latin typeface="Century Gothic" panose="020B0502020202020204" pitchFamily="34" charset="0"/>
              </a:rPr>
              <a:t>Klasse</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75327" y="3029206"/>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352870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8.2.wav"/>
            </a:hlinkClick>
            <a:extLst>
              <a:ext uri="{FF2B5EF4-FFF2-40B4-BE49-F238E27FC236}">
                <a16:creationId xmlns:a16="http://schemas.microsoft.com/office/drawing/2014/main" id="{9031242A-6C06-4C99-98C8-65900A9410C5}"/>
              </a:ext>
            </a:extLst>
          </p:cNvPr>
          <p:cNvSpPr/>
          <p:nvPr/>
        </p:nvSpPr>
        <p:spPr>
          <a:xfrm>
            <a:off x="1028455" y="634288"/>
            <a:ext cx="820263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1_W7_8.2.wav"/>
            </a:hlinkClick>
            <a:extLst>
              <a:ext uri="{FF2B5EF4-FFF2-40B4-BE49-F238E27FC236}">
                <a16:creationId xmlns:a16="http://schemas.microsoft.com/office/drawing/2014/main" id="{807AA42F-1717-4BA6-ADE4-E7ABD8E8DAC6}"/>
              </a:ext>
            </a:extLst>
          </p:cNvPr>
          <p:cNvSpPr txBox="1"/>
          <p:nvPr/>
        </p:nvSpPr>
        <p:spPr>
          <a:xfrm>
            <a:off x="1028456" y="671560"/>
            <a:ext cx="721791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Singular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Plural?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Rectangle: Rounded Corners 2">
            <a:extLst>
              <a:ext uri="{FF2B5EF4-FFF2-40B4-BE49-F238E27FC236}">
                <a16:creationId xmlns:a16="http://schemas.microsoft.com/office/drawing/2014/main" id="{EF4DDBFF-B4CF-468C-BD2D-D272E66B7D6E}"/>
              </a:ext>
            </a:extLst>
          </p:cNvPr>
          <p:cNvSpPr/>
          <p:nvPr/>
        </p:nvSpPr>
        <p:spPr>
          <a:xfrm>
            <a:off x="4983781" y="3155966"/>
            <a:ext cx="2224438" cy="3632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C2C491F1-1AB2-25B0-7465-5DBDFDFCD634}"/>
              </a:ext>
            </a:extLst>
          </p:cNvPr>
          <p:cNvSpPr/>
          <p:nvPr/>
        </p:nvSpPr>
        <p:spPr>
          <a:xfrm>
            <a:off x="7867098" y="3075312"/>
            <a:ext cx="2224438" cy="4756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97113DD4-F4B0-59A7-E595-ECBA5CB794D1}"/>
              </a:ext>
            </a:extLst>
          </p:cNvPr>
          <p:cNvSpPr/>
          <p:nvPr/>
        </p:nvSpPr>
        <p:spPr>
          <a:xfrm>
            <a:off x="5021690" y="3642812"/>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6D2495F-668B-AA91-FC1D-FDA716E8F501}"/>
              </a:ext>
            </a:extLst>
          </p:cNvPr>
          <p:cNvSpPr/>
          <p:nvPr/>
        </p:nvSpPr>
        <p:spPr>
          <a:xfrm>
            <a:off x="8360186" y="3610922"/>
            <a:ext cx="1238262"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4EC78B15-802C-B3A1-5580-7905287464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4016448"/>
            <a:ext cx="517321" cy="517320"/>
          </a:xfrm>
          <a:prstGeom prst="rect">
            <a:avLst/>
          </a:prstGeom>
        </p:spPr>
      </p:pic>
      <p:sp>
        <p:nvSpPr>
          <p:cNvPr id="26" name="Rectangle: Rounded Corners 25">
            <a:extLst>
              <a:ext uri="{FF2B5EF4-FFF2-40B4-BE49-F238E27FC236}">
                <a16:creationId xmlns:a16="http://schemas.microsoft.com/office/drawing/2014/main" id="{1A05C6F7-4BDA-1044-E2B2-7A12DBEA15A7}"/>
              </a:ext>
            </a:extLst>
          </p:cNvPr>
          <p:cNvSpPr/>
          <p:nvPr/>
        </p:nvSpPr>
        <p:spPr>
          <a:xfrm>
            <a:off x="5103244" y="4084156"/>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ABE29674-2E9F-1463-D82E-9C323E0026C8}"/>
              </a:ext>
            </a:extLst>
          </p:cNvPr>
          <p:cNvSpPr/>
          <p:nvPr/>
        </p:nvSpPr>
        <p:spPr>
          <a:xfrm>
            <a:off x="7867098" y="412143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Icon&#10;&#10;Description automatically generated">
            <a:extLst>
              <a:ext uri="{FF2B5EF4-FFF2-40B4-BE49-F238E27FC236}">
                <a16:creationId xmlns:a16="http://schemas.microsoft.com/office/drawing/2014/main" id="{1DE5998C-97B5-5D29-5130-5CEEC2C6942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2" y="4504196"/>
            <a:ext cx="517321" cy="517320"/>
          </a:xfrm>
          <a:prstGeom prst="rect">
            <a:avLst/>
          </a:prstGeom>
        </p:spPr>
      </p:pic>
      <p:sp>
        <p:nvSpPr>
          <p:cNvPr id="33" name="Rectangle: Rounded Corners 32">
            <a:extLst>
              <a:ext uri="{FF2B5EF4-FFF2-40B4-BE49-F238E27FC236}">
                <a16:creationId xmlns:a16="http://schemas.microsoft.com/office/drawing/2014/main" id="{8536917A-63FF-77D9-8F9A-9F8DE4283551}"/>
              </a:ext>
            </a:extLst>
          </p:cNvPr>
          <p:cNvSpPr/>
          <p:nvPr/>
        </p:nvSpPr>
        <p:spPr>
          <a:xfrm>
            <a:off x="5150723" y="4565042"/>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FB58DF6C-9575-6BC6-F5FD-B8CA17B87409}"/>
              </a:ext>
            </a:extLst>
          </p:cNvPr>
          <p:cNvSpPr/>
          <p:nvPr/>
        </p:nvSpPr>
        <p:spPr>
          <a:xfrm>
            <a:off x="7874258" y="457900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973D3D0F-FDD5-B434-FF3B-F8404E1DB45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10" y="4937248"/>
            <a:ext cx="517321" cy="517320"/>
          </a:xfrm>
          <a:prstGeom prst="rect">
            <a:avLst/>
          </a:prstGeom>
        </p:spPr>
      </p:pic>
      <p:sp>
        <p:nvSpPr>
          <p:cNvPr id="36" name="Rectangle: Rounded Corners 35">
            <a:extLst>
              <a:ext uri="{FF2B5EF4-FFF2-40B4-BE49-F238E27FC236}">
                <a16:creationId xmlns:a16="http://schemas.microsoft.com/office/drawing/2014/main" id="{6312CC62-BA79-783A-F956-E782B24FADD5}"/>
              </a:ext>
            </a:extLst>
          </p:cNvPr>
          <p:cNvSpPr/>
          <p:nvPr/>
        </p:nvSpPr>
        <p:spPr>
          <a:xfrm>
            <a:off x="4921772" y="5039208"/>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D3EC60E-238E-83DB-06CD-46A3A59DE074}"/>
              </a:ext>
            </a:extLst>
          </p:cNvPr>
          <p:cNvSpPr/>
          <p:nvPr/>
        </p:nvSpPr>
        <p:spPr>
          <a:xfrm>
            <a:off x="7693286" y="5066994"/>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Icon&#10;&#10;Description automatically generated">
            <a:extLst>
              <a:ext uri="{FF2B5EF4-FFF2-40B4-BE49-F238E27FC236}">
                <a16:creationId xmlns:a16="http://schemas.microsoft.com/office/drawing/2014/main" id="{A4ADE3DC-AD5D-F5C2-9898-E7F26EFED2F9}"/>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1" y="5410368"/>
            <a:ext cx="517321" cy="517320"/>
          </a:xfrm>
          <a:prstGeom prst="rect">
            <a:avLst/>
          </a:prstGeom>
        </p:spPr>
      </p:pic>
      <p:sp>
        <p:nvSpPr>
          <p:cNvPr id="39" name="Rectangle: Rounded Corners 38">
            <a:extLst>
              <a:ext uri="{FF2B5EF4-FFF2-40B4-BE49-F238E27FC236}">
                <a16:creationId xmlns:a16="http://schemas.microsoft.com/office/drawing/2014/main" id="{60D919A4-8B9D-D970-DA9A-7FEA165F7F8C}"/>
              </a:ext>
            </a:extLst>
          </p:cNvPr>
          <p:cNvSpPr/>
          <p:nvPr/>
        </p:nvSpPr>
        <p:spPr>
          <a:xfrm>
            <a:off x="5103244" y="55342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6566B713-79AD-2125-87C7-578A396FE169}"/>
              </a:ext>
            </a:extLst>
          </p:cNvPr>
          <p:cNvSpPr/>
          <p:nvPr/>
        </p:nvSpPr>
        <p:spPr>
          <a:xfrm>
            <a:off x="7867098" y="556904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Icon&#10;&#10;Description automatically generated">
            <a:extLst>
              <a:ext uri="{FF2B5EF4-FFF2-40B4-BE49-F238E27FC236}">
                <a16:creationId xmlns:a16="http://schemas.microsoft.com/office/drawing/2014/main" id="{DC4C9654-D1D5-1CB5-697E-06C51920D48F}"/>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09" y="592779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F879D41-C8D9-FB50-7D9A-EB7BDF935B1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36374" y="5898116"/>
            <a:ext cx="517321" cy="517320"/>
          </a:xfrm>
          <a:prstGeom prst="rect">
            <a:avLst/>
          </a:prstGeom>
        </p:spPr>
      </p:pic>
      <p:sp>
        <p:nvSpPr>
          <p:cNvPr id="43" name="Rectangle: Rounded Corners 42">
            <a:extLst>
              <a:ext uri="{FF2B5EF4-FFF2-40B4-BE49-F238E27FC236}">
                <a16:creationId xmlns:a16="http://schemas.microsoft.com/office/drawing/2014/main" id="{9C67A21F-164F-B38B-B225-DC3F0FD2A38B}"/>
              </a:ext>
            </a:extLst>
          </p:cNvPr>
          <p:cNvSpPr/>
          <p:nvPr/>
        </p:nvSpPr>
        <p:spPr>
          <a:xfrm>
            <a:off x="5079405" y="6053491"/>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4CE745B5-0859-0C34-3CAB-4D9E1B0C7B39}"/>
              </a:ext>
            </a:extLst>
          </p:cNvPr>
          <p:cNvSpPr/>
          <p:nvPr/>
        </p:nvSpPr>
        <p:spPr>
          <a:xfrm>
            <a:off x="7938307" y="600372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Picture 44">
            <a:extLst>
              <a:ext uri="{FF2B5EF4-FFF2-40B4-BE49-F238E27FC236}">
                <a16:creationId xmlns:a16="http://schemas.microsoft.com/office/drawing/2014/main" id="{2F8C7D4E-FE80-6CFE-5A1A-222DBCD880DF}"/>
              </a:ext>
            </a:extLst>
          </p:cNvPr>
          <p:cNvPicPr>
            <a:picLocks noChangeAspect="1"/>
          </p:cNvPicPr>
          <p:nvPr/>
        </p:nvPicPr>
        <p:blipFill rotWithShape="1">
          <a:blip r:embed="rId16">
            <a:extLst>
              <a:ext uri="{28A0092B-C50C-407E-A947-70E740481C1C}">
                <a14:useLocalDpi xmlns:a14="http://schemas.microsoft.com/office/drawing/2010/main" val="0"/>
              </a:ext>
            </a:extLst>
          </a:blip>
          <a:srcRect t="7206" b="55151"/>
          <a:stretch/>
        </p:blipFill>
        <p:spPr>
          <a:xfrm>
            <a:off x="10463327" y="2379086"/>
            <a:ext cx="893494" cy="870457"/>
          </a:xfrm>
          <a:prstGeom prst="rect">
            <a:avLst/>
          </a:prstGeom>
        </p:spPr>
      </p:pic>
      <p:pic>
        <p:nvPicPr>
          <p:cNvPr id="46" name="Picture 45">
            <a:extLst>
              <a:ext uri="{FF2B5EF4-FFF2-40B4-BE49-F238E27FC236}">
                <a16:creationId xmlns:a16="http://schemas.microsoft.com/office/drawing/2014/main" id="{8F1F7AC4-A953-60EE-CF27-DF95FE5D6DDA}"/>
              </a:ext>
            </a:extLst>
          </p:cNvPr>
          <p:cNvPicPr>
            <a:picLocks noChangeAspect="1"/>
          </p:cNvPicPr>
          <p:nvPr/>
        </p:nvPicPr>
        <p:blipFill rotWithShape="1">
          <a:blip r:embed="rId17">
            <a:extLst>
              <a:ext uri="{28A0092B-C50C-407E-A947-70E740481C1C}">
                <a14:useLocalDpi xmlns:a14="http://schemas.microsoft.com/office/drawing/2010/main" val="0"/>
              </a:ext>
            </a:extLst>
          </a:blip>
          <a:srcRect b="56048"/>
          <a:stretch/>
        </p:blipFill>
        <p:spPr>
          <a:xfrm>
            <a:off x="10671114" y="3165259"/>
            <a:ext cx="893494" cy="797563"/>
          </a:xfrm>
          <a:prstGeom prst="rect">
            <a:avLst/>
          </a:prstGeom>
        </p:spPr>
      </p:pic>
      <p:pic>
        <p:nvPicPr>
          <p:cNvPr id="47" name="Picture 46">
            <a:extLst>
              <a:ext uri="{FF2B5EF4-FFF2-40B4-BE49-F238E27FC236}">
                <a16:creationId xmlns:a16="http://schemas.microsoft.com/office/drawing/2014/main" id="{0BA09CC6-57F3-5577-8938-625469224D65}"/>
              </a:ext>
            </a:extLst>
          </p:cNvPr>
          <p:cNvPicPr>
            <a:picLocks noChangeAspect="1"/>
          </p:cNvPicPr>
          <p:nvPr/>
        </p:nvPicPr>
        <p:blipFill rotWithShape="1">
          <a:blip r:embed="rId18">
            <a:extLst>
              <a:ext uri="{28A0092B-C50C-407E-A947-70E740481C1C}">
                <a14:useLocalDpi xmlns:a14="http://schemas.microsoft.com/office/drawing/2010/main" val="0"/>
              </a:ext>
            </a:extLst>
          </a:blip>
          <a:srcRect l="-2139" t="3918" r="2139" b="66480"/>
          <a:stretch/>
        </p:blipFill>
        <p:spPr>
          <a:xfrm>
            <a:off x="11235155" y="2314943"/>
            <a:ext cx="1067621" cy="903174"/>
          </a:xfrm>
          <a:prstGeom prst="rect">
            <a:avLst/>
          </a:prstGeom>
        </p:spPr>
      </p:pic>
      <p:pic>
        <p:nvPicPr>
          <p:cNvPr id="48" name="Picture 47" descr="A cartoon of a person wearing glasses&#10;&#10;Description automatically generated">
            <a:extLst>
              <a:ext uri="{FF2B5EF4-FFF2-40B4-BE49-F238E27FC236}">
                <a16:creationId xmlns:a16="http://schemas.microsoft.com/office/drawing/2014/main" id="{DC5C9BD3-6B52-557E-8F76-6A9EDBE4B1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37347" y="1971657"/>
            <a:ext cx="613658" cy="794873"/>
          </a:xfrm>
          <a:prstGeom prst="rect">
            <a:avLst/>
          </a:prstGeom>
        </p:spPr>
      </p:pic>
      <p:pic>
        <p:nvPicPr>
          <p:cNvPr id="49" name="Picture 48" descr="A cartoon of a person's face&#10;&#10;Description automatically generated">
            <a:extLst>
              <a:ext uri="{FF2B5EF4-FFF2-40B4-BE49-F238E27FC236}">
                <a16:creationId xmlns:a16="http://schemas.microsoft.com/office/drawing/2014/main" id="{9ADAB7AA-166F-FBC6-F18F-50C7D3737CB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48812" y="2729827"/>
            <a:ext cx="540864" cy="811133"/>
          </a:xfrm>
          <a:prstGeom prst="rect">
            <a:avLst/>
          </a:prstGeom>
        </p:spPr>
      </p:pic>
      <p:pic>
        <p:nvPicPr>
          <p:cNvPr id="50" name="Picture 49" descr="A cartoon of a person with purple hair and glasses&#10;&#10;Description automatically generated">
            <a:extLst>
              <a:ext uri="{FF2B5EF4-FFF2-40B4-BE49-F238E27FC236}">
                <a16:creationId xmlns:a16="http://schemas.microsoft.com/office/drawing/2014/main" id="{C78D5442-0CCC-250E-0B75-B67879B68CB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68286" y="3034253"/>
            <a:ext cx="578664" cy="811133"/>
          </a:xfrm>
          <a:prstGeom prst="rect">
            <a:avLst/>
          </a:prstGeom>
        </p:spPr>
      </p:pic>
      <p:pic>
        <p:nvPicPr>
          <p:cNvPr id="51" name="Picture 50">
            <a:extLst>
              <a:ext uri="{FF2B5EF4-FFF2-40B4-BE49-F238E27FC236}">
                <a16:creationId xmlns:a16="http://schemas.microsoft.com/office/drawing/2014/main" id="{460D1C09-34E5-DB52-B59E-0BB426BB9078}"/>
              </a:ext>
            </a:extLst>
          </p:cNvPr>
          <p:cNvPicPr>
            <a:picLocks noChangeAspect="1"/>
          </p:cNvPicPr>
          <p:nvPr/>
        </p:nvPicPr>
        <p:blipFill>
          <a:blip r:embed="rId22"/>
          <a:stretch>
            <a:fillRect/>
          </a:stretch>
        </p:blipFill>
        <p:spPr>
          <a:xfrm>
            <a:off x="702443" y="1173273"/>
            <a:ext cx="1079460" cy="909255"/>
          </a:xfrm>
          <a:prstGeom prst="rect">
            <a:avLst/>
          </a:prstGeom>
        </p:spPr>
      </p:pic>
      <p:pic>
        <p:nvPicPr>
          <p:cNvPr id="52" name="Picture 51">
            <a:extLst>
              <a:ext uri="{FF2B5EF4-FFF2-40B4-BE49-F238E27FC236}">
                <a16:creationId xmlns:a16="http://schemas.microsoft.com/office/drawing/2014/main" id="{6E6AABB0-520C-BD56-3477-380E6F148A62}"/>
              </a:ext>
            </a:extLst>
          </p:cNvPr>
          <p:cNvPicPr>
            <a:picLocks noChangeAspect="1"/>
          </p:cNvPicPr>
          <p:nvPr/>
        </p:nvPicPr>
        <p:blipFill rotWithShape="1">
          <a:blip r:embed="rId23">
            <a:extLst>
              <a:ext uri="{28A0092B-C50C-407E-A947-70E740481C1C}">
                <a14:useLocalDpi xmlns:a14="http://schemas.microsoft.com/office/drawing/2010/main" val="0"/>
              </a:ext>
            </a:extLst>
          </a:blip>
          <a:srcRect b="69425"/>
          <a:stretch/>
        </p:blipFill>
        <p:spPr>
          <a:xfrm>
            <a:off x="395688" y="1265048"/>
            <a:ext cx="702436" cy="818293"/>
          </a:xfrm>
          <a:prstGeom prst="rect">
            <a:avLst/>
          </a:prstGeom>
        </p:spPr>
      </p:pic>
      <p:pic>
        <p:nvPicPr>
          <p:cNvPr id="7" name="Picture 6">
            <a:extLst>
              <a:ext uri="{FF2B5EF4-FFF2-40B4-BE49-F238E27FC236}">
                <a16:creationId xmlns:a16="http://schemas.microsoft.com/office/drawing/2014/main" id="{89E79E10-5BDE-AFEE-88E3-6A34EF504631}"/>
              </a:ext>
            </a:extLst>
          </p:cNvPr>
          <p:cNvPicPr>
            <a:picLocks noChangeAspect="1"/>
          </p:cNvPicPr>
          <p:nvPr/>
        </p:nvPicPr>
        <p:blipFill>
          <a:blip r:embed="rId24"/>
          <a:stretch>
            <a:fillRect/>
          </a:stretch>
        </p:blipFill>
        <p:spPr>
          <a:xfrm>
            <a:off x="11101049" y="4113377"/>
            <a:ext cx="657334" cy="976087"/>
          </a:xfrm>
          <a:prstGeom prst="rect">
            <a:avLst/>
          </a:prstGeom>
        </p:spPr>
      </p:pic>
    </p:spTree>
    <p:extLst>
      <p:ext uri="{BB962C8B-B14F-4D97-AF65-F5344CB8AC3E}">
        <p14:creationId xmlns:p14="http://schemas.microsoft.com/office/powerpoint/2010/main" val="425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26" grpId="0" animBg="1"/>
      <p:bldP spid="31" grpId="0" animBg="1"/>
      <p:bldP spid="33" grpId="0" animBg="1"/>
      <p:bldP spid="34" grpId="0" animBg="1"/>
      <p:bldP spid="36" grpId="0" animBg="1"/>
      <p:bldP spid="37" grpId="0" animBg="1"/>
      <p:bldP spid="39" grpId="0" animBg="1"/>
      <p:bldP spid="40"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20868" y="99973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say ‘not a/no’ with nouns, use </a:t>
            </a:r>
            <a:r>
              <a:rPr lang="en-GB" sz="2800" b="1" spc="-1" dirty="0" err="1">
                <a:solidFill>
                  <a:srgbClr val="002060"/>
                </a:solidFill>
                <a:latin typeface="Century Gothic" panose="020B0502020202020204" pitchFamily="34" charset="0"/>
              </a:rPr>
              <a:t>kein</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10"/>
          <a:stretch/>
        </p:blipFill>
        <p:spPr>
          <a:xfrm>
            <a:off x="4884859" y="16291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98205"/>
            <a:ext cx="7267988" cy="1144800"/>
          </a:xfrm>
        </p:spPr>
        <p:txBody>
          <a:bodyPr/>
          <a:lstStyle/>
          <a:p>
            <a:r>
              <a:rPr lang="en-GB" sz="3600" b="1" spc="-1" dirty="0">
                <a:latin typeface="Century Gothic" panose="020B0502020202020204" pitchFamily="34" charset="0"/>
                <a:ea typeface="Century Gothic"/>
              </a:rPr>
              <a:t>Negation with </a:t>
            </a:r>
            <a:r>
              <a:rPr lang="en-GB" sz="3600" b="1" i="1" spc="-1" dirty="0" err="1">
                <a:latin typeface="Century Gothic" panose="020B0502020202020204" pitchFamily="34" charset="0"/>
                <a:ea typeface="Century Gothic"/>
              </a:rPr>
              <a:t>keine</a:t>
            </a:r>
            <a:endParaRPr lang="en-GB" sz="3600" i="1" dirty="0"/>
          </a:p>
        </p:txBody>
      </p:sp>
      <p:sp>
        <p:nvSpPr>
          <p:cNvPr id="25" name="TextBox 24">
            <a:extLst>
              <a:ext uri="{FF2B5EF4-FFF2-40B4-BE49-F238E27FC236}">
                <a16:creationId xmlns:a16="http://schemas.microsoft.com/office/drawing/2014/main" id="{99541E4F-C596-4300-A33D-25259D5F1272}"/>
              </a:ext>
            </a:extLst>
          </p:cNvPr>
          <p:cNvSpPr txBox="1"/>
          <p:nvPr/>
        </p:nvSpPr>
        <p:spPr>
          <a:xfrm>
            <a:off x="-16272" y="1765822"/>
            <a:ext cx="5138272"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F61500D7-F231-4A82-87E2-7C95C570A099}"/>
              </a:ext>
            </a:extLst>
          </p:cNvPr>
          <p:cNvSpPr txBox="1"/>
          <p:nvPr/>
        </p:nvSpPr>
        <p:spPr>
          <a:xfrm>
            <a:off x="5493468" y="1715638"/>
            <a:ext cx="657392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swimming pool.</a:t>
            </a:r>
          </a:p>
        </p:txBody>
      </p:sp>
      <p:sp>
        <p:nvSpPr>
          <p:cNvPr id="27" name="TextBox 26">
            <a:extLst>
              <a:ext uri="{FF2B5EF4-FFF2-40B4-BE49-F238E27FC236}">
                <a16:creationId xmlns:a16="http://schemas.microsoft.com/office/drawing/2014/main" id="{A585FC01-0202-4E6A-8A86-2ED4BC501D18}"/>
              </a:ext>
            </a:extLst>
          </p:cNvPr>
          <p:cNvSpPr txBox="1"/>
          <p:nvPr/>
        </p:nvSpPr>
        <p:spPr>
          <a:xfrm>
            <a:off x="-11561" y="2407168"/>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DF81242-568A-46BE-8DE7-85FAE9528C7B}"/>
              </a:ext>
            </a:extLst>
          </p:cNvPr>
          <p:cNvSpPr txBox="1"/>
          <p:nvPr/>
        </p:nvSpPr>
        <p:spPr>
          <a:xfrm>
            <a:off x="5359140" y="241365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an/no answer.</a:t>
            </a:r>
          </a:p>
        </p:txBody>
      </p:sp>
      <p:sp>
        <p:nvSpPr>
          <p:cNvPr id="29" name="TextBox 28">
            <a:extLst>
              <a:ext uri="{FF2B5EF4-FFF2-40B4-BE49-F238E27FC236}">
                <a16:creationId xmlns:a16="http://schemas.microsoft.com/office/drawing/2014/main" id="{3E933120-300C-4C65-9585-F8EDC991254F}"/>
              </a:ext>
            </a:extLst>
          </p:cNvPr>
          <p:cNvSpPr txBox="1"/>
          <p:nvPr/>
        </p:nvSpPr>
        <p:spPr>
          <a:xfrm>
            <a:off x="0" y="3033988"/>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F64C8985-2495-4AF5-9C4B-9B35535B9C83}"/>
              </a:ext>
            </a:extLst>
          </p:cNvPr>
          <p:cNvSpPr txBox="1"/>
          <p:nvPr/>
        </p:nvSpPr>
        <p:spPr>
          <a:xfrm>
            <a:off x="5359140" y="305552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bike.</a:t>
            </a:r>
          </a:p>
        </p:txBody>
      </p:sp>
      <p:pic>
        <p:nvPicPr>
          <p:cNvPr id="36" name="Google Shape;183;p8">
            <a:extLst>
              <a:ext uri="{FF2B5EF4-FFF2-40B4-BE49-F238E27FC236}">
                <a16:creationId xmlns:a16="http://schemas.microsoft.com/office/drawing/2014/main" id="{302E2A00-7CE3-44E4-B4A9-922436D6C213}"/>
              </a:ext>
            </a:extLst>
          </p:cNvPr>
          <p:cNvPicPr/>
          <p:nvPr/>
        </p:nvPicPr>
        <p:blipFill>
          <a:blip r:embed="rId10"/>
          <a:stretch/>
        </p:blipFill>
        <p:spPr>
          <a:xfrm>
            <a:off x="4859508" y="2283276"/>
            <a:ext cx="633960" cy="671040"/>
          </a:xfrm>
          <a:prstGeom prst="rect">
            <a:avLst/>
          </a:prstGeom>
          <a:ln>
            <a:noFill/>
          </a:ln>
        </p:spPr>
      </p:pic>
      <p:pic>
        <p:nvPicPr>
          <p:cNvPr id="37" name="Google Shape;183;p8">
            <a:extLst>
              <a:ext uri="{FF2B5EF4-FFF2-40B4-BE49-F238E27FC236}">
                <a16:creationId xmlns:a16="http://schemas.microsoft.com/office/drawing/2014/main" id="{3D4CDF84-A824-4F89-9B57-A7803180A6E3}"/>
              </a:ext>
            </a:extLst>
          </p:cNvPr>
          <p:cNvPicPr/>
          <p:nvPr/>
        </p:nvPicPr>
        <p:blipFill>
          <a:blip r:embed="rId10"/>
          <a:stretch/>
        </p:blipFill>
        <p:spPr>
          <a:xfrm>
            <a:off x="4843925" y="2910151"/>
            <a:ext cx="633960" cy="671040"/>
          </a:xfrm>
          <a:prstGeom prst="rect">
            <a:avLst/>
          </a:prstGeom>
          <a:ln>
            <a:noFill/>
          </a:ln>
        </p:spPr>
      </p:pic>
      <p:grpSp>
        <p:nvGrpSpPr>
          <p:cNvPr id="6" name="Group 5">
            <a:extLst>
              <a:ext uri="{FF2B5EF4-FFF2-40B4-BE49-F238E27FC236}">
                <a16:creationId xmlns:a16="http://schemas.microsoft.com/office/drawing/2014/main" id="{98DE949B-26A6-4F2C-81E6-CC873AA31D20}"/>
              </a:ext>
            </a:extLst>
          </p:cNvPr>
          <p:cNvGrpSpPr/>
          <p:nvPr/>
        </p:nvGrpSpPr>
        <p:grpSpPr>
          <a:xfrm>
            <a:off x="9663870" y="2166356"/>
            <a:ext cx="2528130" cy="1323439"/>
            <a:chOff x="8280671" y="1227912"/>
            <a:chExt cx="4268411" cy="1323439"/>
          </a:xfrm>
        </p:grpSpPr>
        <p:sp>
          <p:nvSpPr>
            <p:cNvPr id="5" name="Speech Bubble: Rectangle with Corners Rounded 4">
              <a:extLst>
                <a:ext uri="{FF2B5EF4-FFF2-40B4-BE49-F238E27FC236}">
                  <a16:creationId xmlns:a16="http://schemas.microsoft.com/office/drawing/2014/main" id="{26B99CAD-A7DA-40D7-9BF4-324A64412109}"/>
                </a:ext>
              </a:extLst>
            </p:cNvPr>
            <p:cNvSpPr/>
            <p:nvPr/>
          </p:nvSpPr>
          <p:spPr>
            <a:xfrm>
              <a:off x="8571916" y="1227913"/>
              <a:ext cx="3847989" cy="1260320"/>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2BB397C-A520-4B96-8353-55F6D3166A3F}"/>
                </a:ext>
              </a:extLst>
            </p:cNvPr>
            <p:cNvSpPr txBox="1"/>
            <p:nvPr/>
          </p:nvSpPr>
          <p:spPr>
            <a:xfrm>
              <a:off x="8280671" y="1227912"/>
              <a:ext cx="426841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like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matches the gender of the noun.</a:t>
              </a:r>
            </a:p>
          </p:txBody>
        </p:sp>
      </p:grpSp>
      <p:sp>
        <p:nvSpPr>
          <p:cNvPr id="42" name="Speech Bubble: Rectangle with Corners Rounded 41">
            <a:extLst>
              <a:ext uri="{FF2B5EF4-FFF2-40B4-BE49-F238E27FC236}">
                <a16:creationId xmlns:a16="http://schemas.microsoft.com/office/drawing/2014/main" id="{46727D6F-289B-40A1-9A30-5809F179CC02}"/>
              </a:ext>
            </a:extLst>
          </p:cNvPr>
          <p:cNvSpPr/>
          <p:nvPr/>
        </p:nvSpPr>
        <p:spPr>
          <a:xfrm>
            <a:off x="4649411" y="45903"/>
            <a:ext cx="4634086" cy="893011"/>
          </a:xfrm>
          <a:prstGeom prst="wedgeRoundRectCallout">
            <a:avLst>
              <a:gd name="adj1" fmla="val -103346"/>
              <a:gd name="adj2" fmla="val 14051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B442159-5039-4E18-92D7-C26D69F54AE5}"/>
              </a:ext>
            </a:extLst>
          </p:cNvPr>
          <p:cNvSpPr txBox="1"/>
          <p:nvPr/>
        </p:nvSpPr>
        <p:spPr>
          <a:xfrm>
            <a:off x="4593649" y="12806"/>
            <a:ext cx="46340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after most verbs,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for masculine nouns: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e.g.,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Preis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CustomShape 3">
            <a:extLst>
              <a:ext uri="{FF2B5EF4-FFF2-40B4-BE49-F238E27FC236}">
                <a16:creationId xmlns:a16="http://schemas.microsoft.com/office/drawing/2014/main" id="{2EAE6230-779B-48BD-855D-35BE27C76254}"/>
              </a:ext>
            </a:extLst>
          </p:cNvPr>
          <p:cNvSpPr/>
          <p:nvPr/>
        </p:nvSpPr>
        <p:spPr>
          <a:xfrm>
            <a:off x="220868" y="38517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‘not (any)/no’ with plural nouns, use </a:t>
            </a:r>
            <a:r>
              <a:rPr lang="en-GB" sz="2800" b="1" spc="-1" dirty="0" err="1">
                <a:solidFill>
                  <a:srgbClr val="002060"/>
                </a:solidFill>
                <a:latin typeface="Century Gothic" panose="020B0502020202020204" pitchFamily="34" charset="0"/>
              </a:rPr>
              <a:t>keine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000CA358-E001-46DC-B470-5BF3D29373E0}"/>
              </a:ext>
            </a:extLst>
          </p:cNvPr>
          <p:cNvPicPr/>
          <p:nvPr/>
        </p:nvPicPr>
        <p:blipFill>
          <a:blip r:embed="rId10"/>
          <a:stretch/>
        </p:blipFill>
        <p:spPr>
          <a:xfrm>
            <a:off x="5772724" y="4548323"/>
            <a:ext cx="633960" cy="671040"/>
          </a:xfrm>
          <a:prstGeom prst="rect">
            <a:avLst/>
          </a:prstGeom>
          <a:ln>
            <a:noFill/>
          </a:ln>
        </p:spPr>
      </p:pic>
      <p:sp>
        <p:nvSpPr>
          <p:cNvPr id="47" name="TextBox 46">
            <a:extLst>
              <a:ext uri="{FF2B5EF4-FFF2-40B4-BE49-F238E27FC236}">
                <a16:creationId xmlns:a16="http://schemas.microsoft.com/office/drawing/2014/main" id="{716ED0D1-BECF-4877-8834-FB61A950BB93}"/>
              </a:ext>
            </a:extLst>
          </p:cNvPr>
          <p:cNvSpPr txBox="1"/>
          <p:nvPr/>
        </p:nvSpPr>
        <p:spPr>
          <a:xfrm>
            <a:off x="220867" y="4545647"/>
            <a:ext cx="56941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t>
            </a:r>
            <a:r>
              <a:rPr lang="en-GB" sz="2800" b="1" dirty="0" err="1">
                <a:solidFill>
                  <a:srgbClr val="002060"/>
                </a:solidFill>
                <a:latin typeface="Century Gothic" panose="020B0502020202020204" pitchFamily="34" charset="0"/>
              </a:rPr>
              <a:t>ä</a:t>
            </a:r>
            <a:r>
              <a:rPr lang="en-GB" sz="2800" dirty="0" err="1">
                <a:solidFill>
                  <a:srgbClr val="002060"/>
                </a:solidFill>
                <a:latin typeface="Century Gothic" panose="020B0502020202020204" pitchFamily="34" charset="0"/>
              </a:rPr>
              <a:t>d</a:t>
            </a:r>
            <a:r>
              <a:rPr lang="en-GB" sz="2800" b="1" dirty="0" err="1">
                <a:solidFill>
                  <a:srgbClr val="002060"/>
                </a:solidFill>
                <a:latin typeface="Century Gothic" panose="020B0502020202020204" pitchFamily="34" charset="0"/>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AE09D063-EB96-49D6-A6E3-7674F6179C1F}"/>
              </a:ext>
            </a:extLst>
          </p:cNvPr>
          <p:cNvSpPr txBox="1"/>
          <p:nvPr/>
        </p:nvSpPr>
        <p:spPr>
          <a:xfrm>
            <a:off x="6434714" y="4418929"/>
            <a:ext cx="5550130"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swimming pools.</a:t>
            </a:r>
          </a:p>
        </p:txBody>
      </p:sp>
      <p:sp>
        <p:nvSpPr>
          <p:cNvPr id="49" name="TextBox 48">
            <a:extLst>
              <a:ext uri="{FF2B5EF4-FFF2-40B4-BE49-F238E27FC236}">
                <a16:creationId xmlns:a16="http://schemas.microsoft.com/office/drawing/2014/main" id="{2E8CC9A8-31F1-473D-ACB0-07B96E3C1D95}"/>
              </a:ext>
            </a:extLst>
          </p:cNvPr>
          <p:cNvSpPr txBox="1"/>
          <p:nvPr/>
        </p:nvSpPr>
        <p:spPr>
          <a:xfrm>
            <a:off x="220867" y="5224524"/>
            <a:ext cx="5297951"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4CA32A62-28A7-4EEE-8F3B-9BA59DE06FA3}"/>
              </a:ext>
            </a:extLst>
          </p:cNvPr>
          <p:cNvSpPr txBox="1"/>
          <p:nvPr/>
        </p:nvSpPr>
        <p:spPr>
          <a:xfrm>
            <a:off x="6508432" y="531621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answers.</a:t>
            </a:r>
          </a:p>
        </p:txBody>
      </p:sp>
      <p:sp>
        <p:nvSpPr>
          <p:cNvPr id="51" name="TextBox 50">
            <a:extLst>
              <a:ext uri="{FF2B5EF4-FFF2-40B4-BE49-F238E27FC236}">
                <a16:creationId xmlns:a16="http://schemas.microsoft.com/office/drawing/2014/main" id="{51EA6609-6A9E-4F32-942C-F6AED637A1F7}"/>
              </a:ext>
            </a:extLst>
          </p:cNvPr>
          <p:cNvSpPr txBox="1"/>
          <p:nvPr/>
        </p:nvSpPr>
        <p:spPr>
          <a:xfrm>
            <a:off x="220868" y="5868272"/>
            <a:ext cx="5508884"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EA86CD4F-629D-406F-9ED1-38E22637E7DE}"/>
              </a:ext>
            </a:extLst>
          </p:cNvPr>
          <p:cNvSpPr txBox="1"/>
          <p:nvPr/>
        </p:nvSpPr>
        <p:spPr>
          <a:xfrm>
            <a:off x="6508432" y="595808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bikes.</a:t>
            </a:r>
          </a:p>
        </p:txBody>
      </p:sp>
      <p:pic>
        <p:nvPicPr>
          <p:cNvPr id="57" name="Google Shape;183;p8">
            <a:extLst>
              <a:ext uri="{FF2B5EF4-FFF2-40B4-BE49-F238E27FC236}">
                <a16:creationId xmlns:a16="http://schemas.microsoft.com/office/drawing/2014/main" id="{6F65BD78-63EA-4C12-81BF-48BC4515DAA0}"/>
              </a:ext>
            </a:extLst>
          </p:cNvPr>
          <p:cNvPicPr/>
          <p:nvPr/>
        </p:nvPicPr>
        <p:blipFill>
          <a:blip r:embed="rId10"/>
          <a:stretch/>
        </p:blipFill>
        <p:spPr>
          <a:xfrm>
            <a:off x="5795073" y="5161023"/>
            <a:ext cx="633960" cy="671040"/>
          </a:xfrm>
          <a:prstGeom prst="rect">
            <a:avLst/>
          </a:prstGeom>
          <a:ln>
            <a:noFill/>
          </a:ln>
        </p:spPr>
      </p:pic>
      <p:pic>
        <p:nvPicPr>
          <p:cNvPr id="67" name="Google Shape;183;p8">
            <a:extLst>
              <a:ext uri="{FF2B5EF4-FFF2-40B4-BE49-F238E27FC236}">
                <a16:creationId xmlns:a16="http://schemas.microsoft.com/office/drawing/2014/main" id="{51C20593-D2C2-4526-8DCC-23161D453D06}"/>
              </a:ext>
            </a:extLst>
          </p:cNvPr>
          <p:cNvPicPr/>
          <p:nvPr/>
        </p:nvPicPr>
        <p:blipFill>
          <a:blip r:embed="rId10"/>
          <a:stretch/>
        </p:blipFill>
        <p:spPr>
          <a:xfrm>
            <a:off x="5802112" y="5812029"/>
            <a:ext cx="633960" cy="671040"/>
          </a:xfrm>
          <a:prstGeom prst="rect">
            <a:avLst/>
          </a:prstGeom>
          <a:ln>
            <a:noFill/>
          </a:ln>
        </p:spPr>
      </p:pic>
      <p:grpSp>
        <p:nvGrpSpPr>
          <p:cNvPr id="68" name="Group 67">
            <a:extLst>
              <a:ext uri="{FF2B5EF4-FFF2-40B4-BE49-F238E27FC236}">
                <a16:creationId xmlns:a16="http://schemas.microsoft.com/office/drawing/2014/main" id="{764059DF-7401-4188-8C69-0010ACECCA96}"/>
              </a:ext>
            </a:extLst>
          </p:cNvPr>
          <p:cNvGrpSpPr/>
          <p:nvPr/>
        </p:nvGrpSpPr>
        <p:grpSpPr>
          <a:xfrm>
            <a:off x="9251024" y="3581191"/>
            <a:ext cx="2755778" cy="910891"/>
            <a:chOff x="8926745" y="1203449"/>
            <a:chExt cx="2755778" cy="910891"/>
          </a:xfrm>
        </p:grpSpPr>
        <p:sp>
          <p:nvSpPr>
            <p:cNvPr id="69" name="Speech Bubble: Rectangle with Corners Rounded 68">
              <a:extLst>
                <a:ext uri="{FF2B5EF4-FFF2-40B4-BE49-F238E27FC236}">
                  <a16:creationId xmlns:a16="http://schemas.microsoft.com/office/drawing/2014/main" id="{9CB4243B-B5A2-434C-83A2-E17CF22AA385}"/>
                </a:ext>
              </a:extLst>
            </p:cNvPr>
            <p:cNvSpPr/>
            <p:nvPr/>
          </p:nvSpPr>
          <p:spPr>
            <a:xfrm>
              <a:off x="9086516" y="1203449"/>
              <a:ext cx="2528130" cy="910891"/>
            </a:xfrm>
            <a:prstGeom prst="wedgeRoundRectCallout">
              <a:avLst>
                <a:gd name="adj1" fmla="val -67490"/>
                <a:gd name="adj2" fmla="val 1788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80C4A06-C0A0-48D6-8524-853581C4D5F3}"/>
                </a:ext>
              </a:extLst>
            </p:cNvPr>
            <p:cNvSpPr txBox="1"/>
            <p:nvPr/>
          </p:nvSpPr>
          <p:spPr>
            <a:xfrm>
              <a:off x="8926745" y="1331419"/>
              <a:ext cx="27557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p>
          </p:txBody>
        </p:sp>
      </p:grpSp>
      <p:pic>
        <p:nvPicPr>
          <p:cNvPr id="3" name="Picture 2">
            <a:extLst>
              <a:ext uri="{FF2B5EF4-FFF2-40B4-BE49-F238E27FC236}">
                <a16:creationId xmlns:a16="http://schemas.microsoft.com/office/drawing/2014/main" id="{B0BE0EE7-5EBE-57CF-5415-6F02548C7AC3}"/>
              </a:ext>
            </a:extLst>
          </p:cNvPr>
          <p:cNvPicPr>
            <a:picLocks noChangeAspect="1"/>
          </p:cNvPicPr>
          <p:nvPr/>
        </p:nvPicPr>
        <p:blipFill>
          <a:blip r:embed="rId11"/>
          <a:stretch>
            <a:fillRect/>
          </a:stretch>
        </p:blipFill>
        <p:spPr>
          <a:xfrm>
            <a:off x="4126080" y="1473673"/>
            <a:ext cx="736946" cy="438184"/>
          </a:xfrm>
          <a:prstGeom prst="rect">
            <a:avLst/>
          </a:prstGeom>
        </p:spPr>
      </p:pic>
      <p:pic>
        <p:nvPicPr>
          <p:cNvPr id="4" name="Picture 3">
            <a:extLst>
              <a:ext uri="{FF2B5EF4-FFF2-40B4-BE49-F238E27FC236}">
                <a16:creationId xmlns:a16="http://schemas.microsoft.com/office/drawing/2014/main" id="{A0F89A6F-456A-C909-035D-27290F917223}"/>
              </a:ext>
            </a:extLst>
          </p:cNvPr>
          <p:cNvPicPr>
            <a:picLocks noChangeAspect="1"/>
          </p:cNvPicPr>
          <p:nvPr/>
        </p:nvPicPr>
        <p:blipFill>
          <a:blip r:embed="rId12"/>
          <a:stretch>
            <a:fillRect/>
          </a:stretch>
        </p:blipFill>
        <p:spPr>
          <a:xfrm>
            <a:off x="3943817" y="2317863"/>
            <a:ext cx="420660" cy="560881"/>
          </a:xfrm>
          <a:prstGeom prst="rect">
            <a:avLst/>
          </a:prstGeom>
        </p:spPr>
      </p:pic>
      <p:pic>
        <p:nvPicPr>
          <p:cNvPr id="7" name="Picture 6">
            <a:extLst>
              <a:ext uri="{FF2B5EF4-FFF2-40B4-BE49-F238E27FC236}">
                <a16:creationId xmlns:a16="http://schemas.microsoft.com/office/drawing/2014/main" id="{3AFE6857-5259-A4C9-D20F-37539A89E6CA}"/>
              </a:ext>
            </a:extLst>
          </p:cNvPr>
          <p:cNvPicPr>
            <a:picLocks noChangeAspect="1"/>
          </p:cNvPicPr>
          <p:nvPr/>
        </p:nvPicPr>
        <p:blipFill>
          <a:blip r:embed="rId13"/>
          <a:stretch>
            <a:fillRect/>
          </a:stretch>
        </p:blipFill>
        <p:spPr>
          <a:xfrm>
            <a:off x="3808466" y="2983775"/>
            <a:ext cx="688908" cy="530398"/>
          </a:xfrm>
          <a:prstGeom prst="rect">
            <a:avLst/>
          </a:prstGeom>
        </p:spPr>
      </p:pic>
      <p:pic>
        <p:nvPicPr>
          <p:cNvPr id="11" name="Picture 10">
            <a:extLst>
              <a:ext uri="{FF2B5EF4-FFF2-40B4-BE49-F238E27FC236}">
                <a16:creationId xmlns:a16="http://schemas.microsoft.com/office/drawing/2014/main" id="{5BB139E4-5BC8-6FF4-E3A9-575B8D31A65C}"/>
              </a:ext>
            </a:extLst>
          </p:cNvPr>
          <p:cNvPicPr>
            <a:picLocks noChangeAspect="1"/>
          </p:cNvPicPr>
          <p:nvPr/>
        </p:nvPicPr>
        <p:blipFill>
          <a:blip r:embed="rId14"/>
          <a:stretch>
            <a:fillRect/>
          </a:stretch>
        </p:blipFill>
        <p:spPr>
          <a:xfrm>
            <a:off x="8057808" y="4830724"/>
            <a:ext cx="737680" cy="438950"/>
          </a:xfrm>
          <a:prstGeom prst="rect">
            <a:avLst/>
          </a:prstGeom>
        </p:spPr>
      </p:pic>
      <p:pic>
        <p:nvPicPr>
          <p:cNvPr id="12" name="Picture 11">
            <a:extLst>
              <a:ext uri="{FF2B5EF4-FFF2-40B4-BE49-F238E27FC236}">
                <a16:creationId xmlns:a16="http://schemas.microsoft.com/office/drawing/2014/main" id="{34ADDD84-0D03-B4D0-2261-897DDFFCE8B0}"/>
              </a:ext>
            </a:extLst>
          </p:cNvPr>
          <p:cNvPicPr>
            <a:picLocks noChangeAspect="1"/>
          </p:cNvPicPr>
          <p:nvPr/>
        </p:nvPicPr>
        <p:blipFill>
          <a:blip r:embed="rId14"/>
          <a:stretch>
            <a:fillRect/>
          </a:stretch>
        </p:blipFill>
        <p:spPr>
          <a:xfrm>
            <a:off x="7689310" y="4806303"/>
            <a:ext cx="737680" cy="438950"/>
          </a:xfrm>
          <a:prstGeom prst="rect">
            <a:avLst/>
          </a:prstGeom>
        </p:spPr>
      </p:pic>
      <p:pic>
        <p:nvPicPr>
          <p:cNvPr id="13" name="Picture 12">
            <a:extLst>
              <a:ext uri="{FF2B5EF4-FFF2-40B4-BE49-F238E27FC236}">
                <a16:creationId xmlns:a16="http://schemas.microsoft.com/office/drawing/2014/main" id="{77F1B948-88BF-91BD-7443-4AB4F63AF0BF}"/>
              </a:ext>
            </a:extLst>
          </p:cNvPr>
          <p:cNvPicPr>
            <a:picLocks noChangeAspect="1"/>
          </p:cNvPicPr>
          <p:nvPr/>
        </p:nvPicPr>
        <p:blipFill>
          <a:blip r:embed="rId15"/>
          <a:stretch>
            <a:fillRect/>
          </a:stretch>
        </p:blipFill>
        <p:spPr>
          <a:xfrm>
            <a:off x="5295014" y="5103885"/>
            <a:ext cx="420660" cy="560881"/>
          </a:xfrm>
          <a:prstGeom prst="rect">
            <a:avLst/>
          </a:prstGeom>
        </p:spPr>
      </p:pic>
      <p:pic>
        <p:nvPicPr>
          <p:cNvPr id="14" name="Picture 13">
            <a:extLst>
              <a:ext uri="{FF2B5EF4-FFF2-40B4-BE49-F238E27FC236}">
                <a16:creationId xmlns:a16="http://schemas.microsoft.com/office/drawing/2014/main" id="{4359E069-D979-E574-FDC5-DD43174AC99F}"/>
              </a:ext>
            </a:extLst>
          </p:cNvPr>
          <p:cNvPicPr>
            <a:picLocks noChangeAspect="1"/>
          </p:cNvPicPr>
          <p:nvPr/>
        </p:nvPicPr>
        <p:blipFill>
          <a:blip r:embed="rId15"/>
          <a:stretch>
            <a:fillRect/>
          </a:stretch>
        </p:blipFill>
        <p:spPr>
          <a:xfrm>
            <a:off x="4792307" y="5103886"/>
            <a:ext cx="420660" cy="560881"/>
          </a:xfrm>
          <a:prstGeom prst="rect">
            <a:avLst/>
          </a:prstGeom>
        </p:spPr>
      </p:pic>
      <p:pic>
        <p:nvPicPr>
          <p:cNvPr id="15" name="Picture 14">
            <a:extLst>
              <a:ext uri="{FF2B5EF4-FFF2-40B4-BE49-F238E27FC236}">
                <a16:creationId xmlns:a16="http://schemas.microsoft.com/office/drawing/2014/main" id="{B68A17A3-F1A1-8476-4254-6B9BC2F0CB23}"/>
              </a:ext>
            </a:extLst>
          </p:cNvPr>
          <p:cNvPicPr>
            <a:picLocks noChangeAspect="1"/>
          </p:cNvPicPr>
          <p:nvPr/>
        </p:nvPicPr>
        <p:blipFill>
          <a:blip r:embed="rId16"/>
          <a:stretch>
            <a:fillRect/>
          </a:stretch>
        </p:blipFill>
        <p:spPr>
          <a:xfrm>
            <a:off x="4699231" y="5843138"/>
            <a:ext cx="688908" cy="530398"/>
          </a:xfrm>
          <a:prstGeom prst="rect">
            <a:avLst/>
          </a:prstGeom>
        </p:spPr>
      </p:pic>
      <p:pic>
        <p:nvPicPr>
          <p:cNvPr id="16" name="Picture 15">
            <a:extLst>
              <a:ext uri="{FF2B5EF4-FFF2-40B4-BE49-F238E27FC236}">
                <a16:creationId xmlns:a16="http://schemas.microsoft.com/office/drawing/2014/main" id="{9371AEAB-A64A-37B0-245C-75804E668EB7}"/>
              </a:ext>
            </a:extLst>
          </p:cNvPr>
          <p:cNvPicPr>
            <a:picLocks noChangeAspect="1"/>
          </p:cNvPicPr>
          <p:nvPr/>
        </p:nvPicPr>
        <p:blipFill>
          <a:blip r:embed="rId16"/>
          <a:stretch>
            <a:fillRect/>
          </a:stretch>
        </p:blipFill>
        <p:spPr>
          <a:xfrm>
            <a:off x="5100682" y="5952671"/>
            <a:ext cx="688908" cy="530398"/>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9.1.wav"/>
                                        </p:tgtEl>
                                      </p:cMediaNode>
                                    </p:audio>
                                  </p:sub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7_9.2.wav"/>
                                        </p:tgtEl>
                                      </p:cMediaNode>
                                    </p:audio>
                                  </p:sub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1_W7_9.3.wav"/>
                                        </p:tgtEl>
                                      </p:cMediaNode>
                                    </p:audio>
                                  </p:sub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1_W7_9.4.wav"/>
                                        </p:tgtEl>
                                      </p:cMediaNode>
                                    </p:audio>
                                  </p:sub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T1_W7_9.5.wav"/>
                                        </p:tgtEl>
                                      </p:cMediaNode>
                                    </p:audio>
                                  </p:sub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T1_W7_9.6.wav"/>
                                        </p:tgtEl>
                                      </p:cMediaNode>
                                    </p:audio>
                                  </p:sub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42" grpId="0" animBg="1"/>
      <p:bldP spid="47" grpId="0"/>
      <p:bldP spid="48" grpId="0"/>
      <p:bldP spid="49" grpId="0"/>
      <p:bldP spid="50" grpId="0"/>
      <p:bldP spid="51" grpId="0"/>
      <p:bldP spid="5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1771</Words>
  <Application>Microsoft Office PowerPoint</Application>
  <PresentationFormat>Widescreen</PresentationFormat>
  <Paragraphs>289</Paragraphs>
  <Slides>11</Slides>
  <Notes>11</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11</vt:i4>
      </vt:variant>
    </vt:vector>
  </HeadingPairs>
  <TitlesOfParts>
    <vt:vector size="20" baseType="lpstr">
      <vt:lpstr>Arial</vt:lpstr>
      <vt:lpstr>Calibri</vt:lpstr>
      <vt:lpstr>Century gothic</vt:lpstr>
      <vt:lpstr>Century gothic</vt:lpstr>
      <vt:lpstr>Modern Love</vt:lpstr>
      <vt:lpstr>Segoe Print</vt:lpstr>
      <vt:lpstr>Symbol</vt:lpstr>
      <vt:lpstr>Wingdings</vt:lpstr>
      <vt:lpstr>1_Office Theme</vt:lpstr>
      <vt:lpstr>Interacting</vt:lpstr>
      <vt:lpstr>Lias und Ronja singen das Lied noch einmal.*</vt:lpstr>
      <vt:lpstr>aussprechen</vt:lpstr>
      <vt:lpstr>aussprechen</vt:lpstr>
      <vt:lpstr>hören</vt:lpstr>
      <vt:lpstr>Vokabeln</vt:lpstr>
      <vt:lpstr>Plural patterns 1- 4</vt:lpstr>
      <vt:lpstr>hören</vt:lpstr>
      <vt:lpstr>Negation with keine</vt:lpstr>
      <vt:lpstr>hören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57</cp:revision>
  <dcterms:created xsi:type="dcterms:W3CDTF">2021-07-02T19:27:01Z</dcterms:created>
  <dcterms:modified xsi:type="dcterms:W3CDTF">2024-01-12T21:24:25Z</dcterms:modified>
</cp:coreProperties>
</file>