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925" r:id="rId3"/>
    <p:sldId id="959" r:id="rId4"/>
    <p:sldId id="384" r:id="rId5"/>
    <p:sldId id="961" r:id="rId6"/>
    <p:sldId id="934" r:id="rId7"/>
    <p:sldId id="279" r:id="rId8"/>
    <p:sldId id="960" r:id="rId9"/>
    <p:sldId id="936" r:id="rId10"/>
    <p:sldId id="937" r:id="rId11"/>
    <p:sldId id="940" r:id="rId12"/>
    <p:sldId id="938" r:id="rId13"/>
    <p:sldId id="958" r:id="rId14"/>
    <p:sldId id="943" r:id="rId15"/>
    <p:sldId id="941" r:id="rId16"/>
    <p:sldId id="94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F70B25-5F9C-4DE7-9EF4-3342471BE27C}" v="29" dt="2023-10-10T14:39:01.9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21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752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28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E7F70B25-5F9C-4DE7-9EF4-3342471BE27C}"/>
    <pc:docChg chg="undo custSel addSld delSld modSld">
      <pc:chgData name="Charlotte Moss" userId="17b589c9-cb67-41ed-a894-f82ca12b573d" providerId="ADAL" clId="{E7F70B25-5F9C-4DE7-9EF4-3342471BE27C}" dt="2023-10-10T14:39:01.982" v="107"/>
      <pc:docMkLst>
        <pc:docMk/>
      </pc:docMkLst>
      <pc:sldChg chg="modNotesTx">
        <pc:chgData name="Charlotte Moss" userId="17b589c9-cb67-41ed-a894-f82ca12b573d" providerId="ADAL" clId="{E7F70B25-5F9C-4DE7-9EF4-3342471BE27C}" dt="2023-10-10T10:33:03.355" v="3" actId="6549"/>
        <pc:sldMkLst>
          <pc:docMk/>
          <pc:sldMk cId="0" sldId="257"/>
        </pc:sldMkLst>
      </pc:sldChg>
      <pc:sldChg chg="modSp mod">
        <pc:chgData name="Charlotte Moss" userId="17b589c9-cb67-41ed-a894-f82ca12b573d" providerId="ADAL" clId="{E7F70B25-5F9C-4DE7-9EF4-3342471BE27C}" dt="2023-10-10T10:34:40.539" v="8" actId="1076"/>
        <pc:sldMkLst>
          <pc:docMk/>
          <pc:sldMk cId="3634773986" sldId="934"/>
        </pc:sldMkLst>
        <pc:spChg chg="mod">
          <ac:chgData name="Charlotte Moss" userId="17b589c9-cb67-41ed-a894-f82ca12b573d" providerId="ADAL" clId="{E7F70B25-5F9C-4DE7-9EF4-3342471BE27C}" dt="2023-10-10T10:34:35.101" v="7" actId="1076"/>
          <ac:spMkLst>
            <pc:docMk/>
            <pc:sldMk cId="3634773986" sldId="934"/>
            <ac:spMk id="129" creationId="{E0B1F714-28E5-441E-8B6A-9904A2B6B047}"/>
          </ac:spMkLst>
        </pc:spChg>
        <pc:picChg chg="mod">
          <ac:chgData name="Charlotte Moss" userId="17b589c9-cb67-41ed-a894-f82ca12b573d" providerId="ADAL" clId="{E7F70B25-5F9C-4DE7-9EF4-3342471BE27C}" dt="2023-10-10T10:34:40.539" v="8" actId="1076"/>
          <ac:picMkLst>
            <pc:docMk/>
            <pc:sldMk cId="3634773986" sldId="934"/>
            <ac:picMk id="1026" creationId="{E71E6F28-9AA3-4F73-A58C-B467CB9D41A6}"/>
          </ac:picMkLst>
        </pc:picChg>
      </pc:sldChg>
      <pc:sldChg chg="modNotesTx">
        <pc:chgData name="Charlotte Moss" userId="17b589c9-cb67-41ed-a894-f82ca12b573d" providerId="ADAL" clId="{E7F70B25-5F9C-4DE7-9EF4-3342471BE27C}" dt="2023-10-10T10:58:01.190" v="54" actId="20577"/>
        <pc:sldMkLst>
          <pc:docMk/>
          <pc:sldMk cId="3307102870" sldId="936"/>
        </pc:sldMkLst>
      </pc:sldChg>
      <pc:sldChg chg="modSp add del modNotesTx">
        <pc:chgData name="Charlotte Moss" userId="17b589c9-cb67-41ed-a894-f82ca12b573d" providerId="ADAL" clId="{E7F70B25-5F9C-4DE7-9EF4-3342471BE27C}" dt="2023-10-10T14:39:01.982" v="107"/>
        <pc:sldMkLst>
          <pc:docMk/>
          <pc:sldMk cId="3895974208" sldId="960"/>
        </pc:sldMkLst>
        <pc:spChg chg="mod">
          <ac:chgData name="Charlotte Moss" userId="17b589c9-cb67-41ed-a894-f82ca12b573d" providerId="ADAL" clId="{E7F70B25-5F9C-4DE7-9EF4-3342471BE27C}" dt="2023-10-10T10:44:25.269" v="13" actId="20577"/>
          <ac:spMkLst>
            <pc:docMk/>
            <pc:sldMk cId="3895974208" sldId="960"/>
            <ac:spMk id="48" creationId="{C34B82B7-87AC-42EF-B02A-F013ACF794E2}"/>
          </ac:spMkLst>
        </pc:spChg>
        <pc:spChg chg="mod">
          <ac:chgData name="Charlotte Moss" userId="17b589c9-cb67-41ed-a894-f82ca12b573d" providerId="ADAL" clId="{E7F70B25-5F9C-4DE7-9EF4-3342471BE27C}" dt="2023-10-10T14:36:56.300" v="87" actId="20577"/>
          <ac:spMkLst>
            <pc:docMk/>
            <pc:sldMk cId="3895974208" sldId="960"/>
            <ac:spMk id="85" creationId="{7B6FC53C-535F-4F8A-B126-DBEA0A3CA2CD}"/>
          </ac:spMkLst>
        </pc:spChg>
        <pc:spChg chg="mod">
          <ac:chgData name="Charlotte Moss" userId="17b589c9-cb67-41ed-a894-f82ca12b573d" providerId="ADAL" clId="{E7F70B25-5F9C-4DE7-9EF4-3342471BE27C}" dt="2023-10-10T14:37:01.628" v="97" actId="20577"/>
          <ac:spMkLst>
            <pc:docMk/>
            <pc:sldMk cId="3895974208" sldId="960"/>
            <ac:spMk id="86" creationId="{4468309E-5A78-418A-BBCF-146271FEE991}"/>
          </ac:spMkLst>
        </pc:spChg>
        <pc:spChg chg="mod">
          <ac:chgData name="Charlotte Moss" userId="17b589c9-cb67-41ed-a894-f82ca12b573d" providerId="ADAL" clId="{E7F70B25-5F9C-4DE7-9EF4-3342471BE27C}" dt="2023-10-10T14:37:07.638" v="103" actId="20577"/>
          <ac:spMkLst>
            <pc:docMk/>
            <pc:sldMk cId="3895974208" sldId="960"/>
            <ac:spMk id="87" creationId="{4EFFD92C-F18C-4C45-A63B-FDDF0F745B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[w] Welt [164] Wasser [245] Antwort [522]  wahr [737] gewinnen [372]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r>
              <a:rPr lang="de-DE" sz="16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geben</a:t>
            </a:r>
            <a:r>
              <a:rPr lang="de-DE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[49] Blume [2463] Foto [633] Fahrrad [2138] Fußball [1277] Geschichte [262] Gitarre [n/a] Haus [147] Katze [2235] Papier [1163] Spiel [328] Tisch [529] Zug [675]</a:t>
            </a:r>
          </a:p>
          <a:p>
            <a:r>
              <a:rPr lang="de-DE" sz="16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de-DE" sz="16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de-DE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holen [547] sitzen [231] stehen [85]  Dorf, Dörfer [959] fertig [n/a] durch [55]</a:t>
            </a:r>
          </a:p>
          <a:p>
            <a:r>
              <a:rPr lang="de-DE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(plus </a:t>
            </a:r>
            <a:r>
              <a:rPr lang="de-DE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de-DE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DE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week</a:t>
            </a:r>
            <a:r>
              <a:rPr lang="de-DE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5)</a:t>
            </a:r>
          </a:p>
          <a:p>
            <a:r>
              <a:rPr lang="de-DE" sz="16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de-DE" sz="16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wir sind, ihr seid [4] wir [26] ihr2 [27] müde [2000] ruhig [991] schön [188] wunderbar [1603] da [48] hier [68]  Österreich [707] Park [2141] Restaurant [1802]  Schweiz [763] Stadt [204] Zug [675] in [3] nicht wahr [n/a] ja [45] nein [148] </a:t>
            </a:r>
            <a:endParaRPr lang="de-DE" sz="16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</a:t>
            </a: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Remember that at the start of the course (first three lessons of Rot/Gelb) pupils learnt language (for greetings and register taking) that can still be part of the lesson routines in upper KS2 (</a:t>
            </a:r>
            <a:r>
              <a:rPr lang="en-US" sz="1800" b="0" strike="noStrike" spc="-1" dirty="0" err="1">
                <a:latin typeface="Arial"/>
              </a:rPr>
              <a:t>Blau</a:t>
            </a:r>
            <a:r>
              <a:rPr lang="en-US" sz="1800" b="0" strike="noStrike" spc="-1" dirty="0">
                <a:latin typeface="Arial"/>
              </a:rPr>
              <a:t>/</a:t>
            </a:r>
            <a:r>
              <a:rPr lang="en-US" sz="1800" b="0" strike="noStrike" spc="-1" dirty="0" err="1">
                <a:latin typeface="Arial"/>
              </a:rPr>
              <a:t>Grün</a:t>
            </a:r>
            <a:r>
              <a:rPr lang="en-US" sz="1800" b="0" strike="noStrike" spc="-1" dirty="0">
                <a:latin typeface="Arial"/>
              </a:rPr>
              <a:t>).  They are not re-taught, as we anticipate that teachers have built these in from early in lower KS2.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and comprehension of this week’s new verb forms (</a:t>
            </a:r>
            <a:r>
              <a:rPr lang="en-GB" b="0" dirty="0" err="1"/>
              <a:t>gibt</a:t>
            </a:r>
            <a:r>
              <a:rPr lang="en-GB" b="0" dirty="0"/>
              <a:t>/</a:t>
            </a:r>
            <a:r>
              <a:rPr lang="en-GB" b="0" dirty="0" err="1"/>
              <a:t>gebt</a:t>
            </a:r>
            <a:r>
              <a:rPr lang="en-GB" b="0" dirty="0"/>
              <a:t>), </a:t>
            </a:r>
            <a:r>
              <a:rPr lang="en-GB" b="0" i="1" dirty="0" err="1"/>
              <a:t>kein</a:t>
            </a:r>
            <a:r>
              <a:rPr lang="en-GB" b="0" i="1" dirty="0"/>
              <a:t>, </a:t>
            </a:r>
            <a:r>
              <a:rPr lang="en-GB" b="0" dirty="0"/>
              <a:t>new and revisited vocabulary.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This is a jigsaw translation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missing words in both German and English to complete the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clicks to provide the written answers and/or clicks the audio buttons to hear the full German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Pupil HANDOUT at end of this presentation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Differentiation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For a different challenge (i.e. to practise spelling rather than full written recall of the missing German words), the task could be completed as a transcription task initially, by listening to the full sentences and writing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Then pupils could complete the English part of the jigsaw.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Click to reveal answers from the bottom of the grid up. 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356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Click to reveal answers from the bottom of the grid up. 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449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610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25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Welt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mime a big </a:t>
            </a:r>
            <a:r>
              <a:rPr lang="fr-FR" baseline="0" dirty="0" err="1"/>
              <a:t>sphere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hands.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Vocabulary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Antwort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[522]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gewinnen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[372]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[737]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Wasser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[245]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2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recap the SSC [v] before meeting [w] and [v] together on next slide.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’,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gesture if using.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/>
              <a:t>Vater</a:t>
            </a:r>
            <a:r>
              <a:rPr lang="fr-FR" baseline="0" dirty="0"/>
              <a:t>’ might be to use the BSL gesture, found here: https://www.signbsl.com/sign/father. Although the gesture is not evocative of father, it does tap out the two syllables and the words father/Vater share the same origin, and are very similar, so this does work for the German word, too.  Teachers may prefer other alternatives, or not to have a gesture at all.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r>
              <a:rPr lang="en-GB" b="1" dirty="0"/>
              <a:t>Vocabulary: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[232]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04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[v]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Vocabulary: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[232]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[200]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verstehen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[211]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[56]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04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aural recognition of words containing SSC [w] or [v]; the [v] words act as significant distractors given that English [v] = German [w].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Pupils write down letters A-F. They are going to hear six words. They need to write down the number of the word they hear.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Click on audio buttons A-F to listen to each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Pupils note down the numbers of the word they hear, next to each letter A-F.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Elicit answers by asking pupils to say the word in German and give its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Answers revealed on clicks. English translation of words appears too.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After each answer the ‘distractor’ partner word for the answer is highlighted to elicit pupils’ pronunciation, so that they can compare and contrast the two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Pupils then work in pairs to pronounce all of the words 1-12 as accurately as they can.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NB: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name of a real town in Saxony, Germany. https://en.wikipedia.org/wiki/Verden_an_der_Aller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dirty="0"/>
              <a:t>Transcript:</a:t>
            </a:r>
          </a:p>
          <a:p>
            <a:r>
              <a:rPr lang="en-GB" sz="1200" dirty="0"/>
              <a:t>Vetter</a:t>
            </a:r>
          </a:p>
          <a:p>
            <a:r>
              <a:rPr lang="en-GB" sz="1200" dirty="0" err="1"/>
              <a:t>Woll</a:t>
            </a:r>
            <a:endParaRPr lang="en-GB" sz="1200" dirty="0"/>
          </a:p>
          <a:p>
            <a:r>
              <a:rPr lang="en-GB" sz="1200" dirty="0" err="1"/>
              <a:t>wie</a:t>
            </a:r>
            <a:br>
              <a:rPr lang="en-GB" sz="1200" dirty="0"/>
            </a:br>
            <a:r>
              <a:rPr lang="en-GB" sz="1200" dirty="0" err="1"/>
              <a:t>Veilchen</a:t>
            </a:r>
            <a:br>
              <a:rPr lang="en-GB" sz="1200" dirty="0"/>
            </a:br>
            <a:r>
              <a:rPr lang="en-GB" sz="1200" dirty="0" err="1"/>
              <a:t>Verden</a:t>
            </a:r>
            <a:br>
              <a:rPr lang="en-GB" sz="1200" dirty="0"/>
            </a:br>
            <a:r>
              <a:rPr lang="en-GB" sz="1200" dirty="0" err="1"/>
              <a:t>wir</a:t>
            </a:r>
            <a:endParaRPr lang="en-GB" sz="1200" dirty="0"/>
          </a:p>
          <a:p>
            <a:endParaRPr lang="en-GB" sz="1200" dirty="0"/>
          </a:p>
          <a:p>
            <a:r>
              <a:rPr lang="en-GB" sz="1200" b="1" dirty="0"/>
              <a:t>Frequency:</a:t>
            </a:r>
          </a:p>
          <a:p>
            <a:r>
              <a:rPr lang="en-GB" sz="1200" b="1" dirty="0" err="1"/>
              <a:t>voll</a:t>
            </a:r>
            <a:r>
              <a:rPr lang="en-GB" sz="1200" b="1" dirty="0"/>
              <a:t> [388] </a:t>
            </a:r>
            <a:r>
              <a:rPr lang="en-GB" sz="1200" b="1" dirty="0" err="1"/>
              <a:t>Wolle</a:t>
            </a:r>
            <a:r>
              <a:rPr lang="en-GB" sz="1200" b="1" dirty="0"/>
              <a:t> [</a:t>
            </a:r>
            <a:r>
              <a:rPr lang="en-GB" sz="1200" b="0" dirty="0"/>
              <a:t>N/A] </a:t>
            </a:r>
            <a:r>
              <a:rPr lang="en-GB" sz="1200" b="1" dirty="0" err="1"/>
              <a:t>wissen</a:t>
            </a:r>
            <a:r>
              <a:rPr lang="en-GB" sz="1200" b="0" dirty="0"/>
              <a:t> [78] </a:t>
            </a:r>
          </a:p>
          <a:p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773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knowledge of singular noun negation with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; to introduce the accusative form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keinen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masculine nouns after most verbs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baseline="0" dirty="0"/>
              <a:t>to practise comprehension of indefinite negative article </a:t>
            </a:r>
            <a:r>
              <a:rPr lang="en-GB" b="0" i="1" baseline="0" dirty="0" err="1"/>
              <a:t>kein</a:t>
            </a:r>
            <a:r>
              <a:rPr lang="en-GB" b="0" baseline="0" dirty="0"/>
              <a:t> – and distinction between nominative R1 and accusative R2 forms with masculine nouns - in the listening modality. </a:t>
            </a:r>
          </a:p>
          <a:p>
            <a:br>
              <a:rPr lang="en-GB" b="1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audio buttons</a:t>
            </a:r>
            <a:r>
              <a:rPr lang="en-GB" baseline="0" dirty="0"/>
              <a:t> to play the sentences which are missing the verb. </a:t>
            </a:r>
            <a:endParaRPr lang="en-GB" dirty="0"/>
          </a:p>
          <a:p>
            <a:r>
              <a:rPr lang="en-GB" dirty="0"/>
              <a:t>2. Pupils tick the column of the missing verb in each case (by listening to</a:t>
            </a:r>
            <a:r>
              <a:rPr lang="en-GB" baseline="0" dirty="0"/>
              <a:t> the form of ‘</a:t>
            </a:r>
            <a:r>
              <a:rPr lang="en-GB" baseline="0" dirty="0" err="1"/>
              <a:t>kein</a:t>
            </a:r>
            <a:r>
              <a:rPr lang="en-GB" baseline="0" dirty="0"/>
              <a:t>’ which follows).</a:t>
            </a:r>
            <a:endParaRPr lang="en-GB" dirty="0"/>
          </a:p>
          <a:p>
            <a:r>
              <a:rPr lang="en-GB" dirty="0"/>
              <a:t>3. Click to bring up the answers.</a:t>
            </a:r>
            <a:br>
              <a:rPr lang="en-GB" dirty="0"/>
            </a:br>
            <a:r>
              <a:rPr lang="en-GB" dirty="0"/>
              <a:t>4. Play the full sentences.  Teachers elicit English meanings.  It is not straightforward to translate ‘</a:t>
            </a:r>
            <a:r>
              <a:rPr lang="en-GB" dirty="0" err="1"/>
              <a:t>kein</a:t>
            </a:r>
            <a:r>
              <a:rPr lang="en-GB" dirty="0"/>
              <a:t>’ so well worth practising its English meaning in these different sentences.</a:t>
            </a:r>
          </a:p>
          <a:p>
            <a:endParaRPr lang="en-GB" dirty="0"/>
          </a:p>
          <a:p>
            <a:r>
              <a:rPr lang="en-GB" b="1" baseline="0" dirty="0"/>
              <a:t>Transcript: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Das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Film.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Moritz [hat]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Computer.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Er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sucht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Brief.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Eine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Katze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Preis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!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Johanna [holt]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Fußball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Das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Tisch.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recognition of positive and negative statements using ‘</a:t>
            </a:r>
            <a:r>
              <a:rPr lang="en-GB" b="0" dirty="0" err="1"/>
              <a:t>ein</a:t>
            </a:r>
            <a:r>
              <a:rPr lang="en-GB" b="0" dirty="0"/>
              <a:t>’ and ‘</a:t>
            </a:r>
            <a:r>
              <a:rPr lang="en-GB" b="0" dirty="0" err="1"/>
              <a:t>kein</a:t>
            </a:r>
            <a:r>
              <a:rPr lang="en-GB" b="0" dirty="0"/>
              <a:t>’ words in written form.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scenario: </a:t>
            </a:r>
            <a:r>
              <a:rPr lang="en-GB" dirty="0"/>
              <a:t>Johanna asks Moritz to make a list of everything he is donating and everything he is not ready to give up for the sale. He draws the items and ticks/crosses to show whether he will give them away. Johanna writes the list out in full… but has she got it right?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down numbers 1-6. Looking at Moritz’s picture list on the left, they decide </a:t>
            </a:r>
            <a:r>
              <a:rPr lang="en-GB"/>
              <a:t>whether Johanna’s </a:t>
            </a:r>
            <a:r>
              <a:rPr lang="en-GB" dirty="0"/>
              <a:t>sentences on the right are true or false, and draw a tick or a cross.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should also be encouraged to try and correct the false sentences by writing the correct word or whole sentence in German.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true/false answers and corrected sentences. </a:t>
            </a:r>
            <a:br>
              <a:rPr lang="en-GB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Pupils could quickly draw their own version of a picture list (using vocab from this or previous lessons). Their partner should then say/write sentences in the 3</a:t>
            </a:r>
            <a:r>
              <a:rPr lang="en-GB" sz="1200" b="0" baseline="30000" dirty="0"/>
              <a:t>rd</a:t>
            </a:r>
            <a:r>
              <a:rPr lang="en-GB" sz="1200" b="0" dirty="0"/>
              <a:t> person about the list e.g. Alex </a:t>
            </a:r>
            <a:r>
              <a:rPr lang="en-GB" sz="1200" b="0" dirty="0" err="1"/>
              <a:t>gibt</a:t>
            </a:r>
            <a:r>
              <a:rPr lang="en-GB" sz="1200" b="0" dirty="0"/>
              <a:t> </a:t>
            </a:r>
            <a:r>
              <a:rPr lang="en-GB" sz="1200" b="0" dirty="0" err="1"/>
              <a:t>ein</a:t>
            </a:r>
            <a:r>
              <a:rPr lang="en-GB" sz="1200" b="0" dirty="0"/>
              <a:t> Bild; er </a:t>
            </a:r>
            <a:r>
              <a:rPr lang="en-GB" sz="1200" b="0" dirty="0" err="1"/>
              <a:t>gibt</a:t>
            </a:r>
            <a:r>
              <a:rPr lang="en-GB" sz="1200" b="0" dirty="0"/>
              <a:t> </a:t>
            </a:r>
            <a:r>
              <a:rPr lang="en-GB" sz="1200" b="0" dirty="0" err="1"/>
              <a:t>keinen</a:t>
            </a:r>
            <a:r>
              <a:rPr lang="en-GB" sz="1200" b="0" dirty="0"/>
              <a:t> Baum</a:t>
            </a:r>
            <a:r>
              <a:rPr lang="en-GB" sz="1200" b="1" dirty="0"/>
              <a:t>. 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44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3" Type="http://schemas.openxmlformats.org/officeDocument/2006/relationships/audio" Target="../media/audio48.wav"/><Relationship Id="rId7" Type="http://schemas.openxmlformats.org/officeDocument/2006/relationships/audio" Target="../media/audio5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1.wav"/><Relationship Id="rId11" Type="http://schemas.openxmlformats.org/officeDocument/2006/relationships/image" Target="../media/image56.svg"/><Relationship Id="rId5" Type="http://schemas.openxmlformats.org/officeDocument/2006/relationships/audio" Target="../media/audio50.wav"/><Relationship Id="rId10" Type="http://schemas.openxmlformats.org/officeDocument/2006/relationships/image" Target="../media/image55.png"/><Relationship Id="rId4" Type="http://schemas.openxmlformats.org/officeDocument/2006/relationships/audio" Target="../media/audio49.wav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13" Type="http://schemas.openxmlformats.org/officeDocument/2006/relationships/audio" Target="../media/audio62.wav"/><Relationship Id="rId18" Type="http://schemas.openxmlformats.org/officeDocument/2006/relationships/audio" Target="../media/audio67.wav"/><Relationship Id="rId26" Type="http://schemas.openxmlformats.org/officeDocument/2006/relationships/audio" Target="../media/audio75.wav"/><Relationship Id="rId3" Type="http://schemas.openxmlformats.org/officeDocument/2006/relationships/audio" Target="../media/audio55.wav"/><Relationship Id="rId21" Type="http://schemas.openxmlformats.org/officeDocument/2006/relationships/audio" Target="../media/audio70.wav"/><Relationship Id="rId7" Type="http://schemas.openxmlformats.org/officeDocument/2006/relationships/audio" Target="../media/audio56.wav"/><Relationship Id="rId12" Type="http://schemas.openxmlformats.org/officeDocument/2006/relationships/audio" Target="../media/audio61.wav"/><Relationship Id="rId17" Type="http://schemas.openxmlformats.org/officeDocument/2006/relationships/audio" Target="../media/audio66.wav"/><Relationship Id="rId25" Type="http://schemas.openxmlformats.org/officeDocument/2006/relationships/audio" Target="../media/audio74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65.wav"/><Relationship Id="rId20" Type="http://schemas.openxmlformats.org/officeDocument/2006/relationships/audio" Target="../media/audio6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audio" Target="../media/audio60.wav"/><Relationship Id="rId24" Type="http://schemas.openxmlformats.org/officeDocument/2006/relationships/audio" Target="../media/audio73.wav"/><Relationship Id="rId5" Type="http://schemas.openxmlformats.org/officeDocument/2006/relationships/image" Target="../media/image58.png"/><Relationship Id="rId15" Type="http://schemas.openxmlformats.org/officeDocument/2006/relationships/audio" Target="../media/audio64.wav"/><Relationship Id="rId23" Type="http://schemas.openxmlformats.org/officeDocument/2006/relationships/audio" Target="../media/audio72.wav"/><Relationship Id="rId10" Type="http://schemas.openxmlformats.org/officeDocument/2006/relationships/audio" Target="../media/audio59.wav"/><Relationship Id="rId19" Type="http://schemas.openxmlformats.org/officeDocument/2006/relationships/audio" Target="../media/audio68.wav"/><Relationship Id="rId4" Type="http://schemas.openxmlformats.org/officeDocument/2006/relationships/image" Target="../media/image57.png"/><Relationship Id="rId9" Type="http://schemas.openxmlformats.org/officeDocument/2006/relationships/audio" Target="../media/audio58.wav"/><Relationship Id="rId14" Type="http://schemas.openxmlformats.org/officeDocument/2006/relationships/audio" Target="../media/audio63.wav"/><Relationship Id="rId22" Type="http://schemas.openxmlformats.org/officeDocument/2006/relationships/audio" Target="../media/audio71.wav"/><Relationship Id="rId27" Type="http://schemas.openxmlformats.org/officeDocument/2006/relationships/audio" Target="../media/audio7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7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22.png"/><Relationship Id="rId4" Type="http://schemas.openxmlformats.org/officeDocument/2006/relationships/audio" Target="../media/audio9.wav"/><Relationship Id="rId9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23.png"/><Relationship Id="rId21" Type="http://schemas.openxmlformats.org/officeDocument/2006/relationships/image" Target="../media/image34.png"/><Relationship Id="rId7" Type="http://schemas.openxmlformats.org/officeDocument/2006/relationships/audio" Target="../media/audio13.wav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5" Type="http://schemas.openxmlformats.org/officeDocument/2006/relationships/image" Target="../media/image25.png"/><Relationship Id="rId15" Type="http://schemas.openxmlformats.org/officeDocument/2006/relationships/image" Target="../media/image28.png"/><Relationship Id="rId10" Type="http://schemas.openxmlformats.org/officeDocument/2006/relationships/audio" Target="../media/audio16.wav"/><Relationship Id="rId19" Type="http://schemas.openxmlformats.org/officeDocument/2006/relationships/image" Target="../media/image32.png"/><Relationship Id="rId4" Type="http://schemas.openxmlformats.org/officeDocument/2006/relationships/image" Target="../media/image24.svg"/><Relationship Id="rId9" Type="http://schemas.openxmlformats.org/officeDocument/2006/relationships/audio" Target="../media/audio15.wav"/><Relationship Id="rId14" Type="http://schemas.openxmlformats.org/officeDocument/2006/relationships/audio" Target="../media/audio1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12.png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11" Type="http://schemas.openxmlformats.org/officeDocument/2006/relationships/image" Target="../media/image36.png"/><Relationship Id="rId5" Type="http://schemas.openxmlformats.org/officeDocument/2006/relationships/audio" Target="../media/audio21.wav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audio" Target="../media/audio20.wav"/><Relationship Id="rId9" Type="http://schemas.openxmlformats.org/officeDocument/2006/relationships/audio" Target="../media/audio25.wav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audio" Target="../media/audio36.wav"/><Relationship Id="rId18" Type="http://schemas.openxmlformats.org/officeDocument/2006/relationships/audio" Target="../media/audio38.wav"/><Relationship Id="rId3" Type="http://schemas.openxmlformats.org/officeDocument/2006/relationships/audio" Target="../media/audio26.wav"/><Relationship Id="rId21" Type="http://schemas.openxmlformats.org/officeDocument/2006/relationships/image" Target="../media/image41.gif"/><Relationship Id="rId7" Type="http://schemas.openxmlformats.org/officeDocument/2006/relationships/audio" Target="../media/audio30.wav"/><Relationship Id="rId12" Type="http://schemas.openxmlformats.org/officeDocument/2006/relationships/audio" Target="../media/audio35.wav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svg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9.wav"/><Relationship Id="rId11" Type="http://schemas.openxmlformats.org/officeDocument/2006/relationships/audio" Target="../media/audio34.wav"/><Relationship Id="rId5" Type="http://schemas.openxmlformats.org/officeDocument/2006/relationships/audio" Target="../media/audio28.wav"/><Relationship Id="rId15" Type="http://schemas.openxmlformats.org/officeDocument/2006/relationships/image" Target="../media/image23.png"/><Relationship Id="rId10" Type="http://schemas.openxmlformats.org/officeDocument/2006/relationships/audio" Target="../media/audio33.wav"/><Relationship Id="rId19" Type="http://schemas.openxmlformats.org/officeDocument/2006/relationships/image" Target="../media/image39.png"/><Relationship Id="rId4" Type="http://schemas.openxmlformats.org/officeDocument/2006/relationships/audio" Target="../media/audio27.wav"/><Relationship Id="rId9" Type="http://schemas.openxmlformats.org/officeDocument/2006/relationships/audio" Target="../media/audio32.wav"/><Relationship Id="rId14" Type="http://schemas.openxmlformats.org/officeDocument/2006/relationships/audio" Target="../media/audio3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png"/><Relationship Id="rId18" Type="http://schemas.openxmlformats.org/officeDocument/2006/relationships/audio" Target="../media/audio47.wav"/><Relationship Id="rId26" Type="http://schemas.openxmlformats.org/officeDocument/2006/relationships/image" Target="../media/image53.png"/><Relationship Id="rId3" Type="http://schemas.openxmlformats.org/officeDocument/2006/relationships/audio" Target="../media/audio39.wav"/><Relationship Id="rId21" Type="http://schemas.openxmlformats.org/officeDocument/2006/relationships/image" Target="../media/image48.png"/><Relationship Id="rId7" Type="http://schemas.openxmlformats.org/officeDocument/2006/relationships/audio" Target="../media/audio42.wav"/><Relationship Id="rId12" Type="http://schemas.openxmlformats.org/officeDocument/2006/relationships/image" Target="../media/image39.png"/><Relationship Id="rId17" Type="http://schemas.openxmlformats.org/officeDocument/2006/relationships/image" Target="../media/image45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46.wav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24.svg"/><Relationship Id="rId24" Type="http://schemas.openxmlformats.org/officeDocument/2006/relationships/image" Target="../media/image51.png"/><Relationship Id="rId5" Type="http://schemas.openxmlformats.org/officeDocument/2006/relationships/audio" Target="../media/audio41.wav"/><Relationship Id="rId15" Type="http://schemas.openxmlformats.org/officeDocument/2006/relationships/audio" Target="../media/audio45.wav"/><Relationship Id="rId23" Type="http://schemas.openxmlformats.org/officeDocument/2006/relationships/image" Target="../media/image50.png"/><Relationship Id="rId10" Type="http://schemas.openxmlformats.org/officeDocument/2006/relationships/image" Target="../media/image23.png"/><Relationship Id="rId19" Type="http://schemas.openxmlformats.org/officeDocument/2006/relationships/image" Target="../media/image46.png"/><Relationship Id="rId4" Type="http://schemas.openxmlformats.org/officeDocument/2006/relationships/audio" Target="../media/audio40.wav"/><Relationship Id="rId9" Type="http://schemas.openxmlformats.org/officeDocument/2006/relationships/audio" Target="../media/audio43.wav"/><Relationship Id="rId14" Type="http://schemas.openxmlformats.org/officeDocument/2006/relationships/audio" Target="../media/audio44.wav"/><Relationship Id="rId2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AEDE6-12E5-9657-0B39-25C5FEAFF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03" y="1285486"/>
            <a:ext cx="4179081" cy="3284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33C29D-A018-7330-4BE5-178F1524E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543" y="3014435"/>
            <a:ext cx="362744" cy="414565"/>
          </a:xfrm>
          <a:prstGeom prst="rect">
            <a:avLst/>
          </a:prstGeom>
        </p:spPr>
      </p:pic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4DC831F2-CAE6-165A-F976-0AF8B0179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55" y="2902448"/>
            <a:ext cx="447216" cy="400456"/>
          </a:xfrm>
          <a:prstGeom prst="rect">
            <a:avLst/>
          </a:prstGeom>
        </p:spPr>
      </p:pic>
      <p:pic>
        <p:nvPicPr>
          <p:cNvPr id="6" name="Picture 5" descr="A picture containing cup, coffee, computer, keyboard&#10;&#10;Description automatically generated">
            <a:extLst>
              <a:ext uri="{FF2B5EF4-FFF2-40B4-BE49-F238E27FC236}">
                <a16:creationId xmlns:a16="http://schemas.microsoft.com/office/drawing/2014/main" id="{501CEC0D-340E-A868-BEF9-08FF49F3EF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63" y="3464373"/>
            <a:ext cx="272265" cy="353421"/>
          </a:xfrm>
          <a:prstGeom prst="rect">
            <a:avLst/>
          </a:prstGeom>
        </p:spPr>
      </p:pic>
      <p:pic>
        <p:nvPicPr>
          <p:cNvPr id="7" name="Picture 6" descr="Diagram, venn diagram&#10;&#10;Description automatically generated">
            <a:extLst>
              <a:ext uri="{FF2B5EF4-FFF2-40B4-BE49-F238E27FC236}">
                <a16:creationId xmlns:a16="http://schemas.microsoft.com/office/drawing/2014/main" id="{13D75FF6-99E7-CAAF-6142-B62214EAFC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72" y="3309020"/>
            <a:ext cx="430401" cy="43034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8EC7176-37B7-006A-6B70-02B2C00399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86" y="2859467"/>
            <a:ext cx="350219" cy="251092"/>
          </a:xfrm>
          <a:prstGeom prst="rect">
            <a:avLst/>
          </a:prstGeom>
        </p:spPr>
      </p:pic>
      <p:pic>
        <p:nvPicPr>
          <p:cNvPr id="12" name="Picture 11" descr="A picture containing text, display, electronics, picture frame&#10;&#10;Description automatically generated">
            <a:extLst>
              <a:ext uri="{FF2B5EF4-FFF2-40B4-BE49-F238E27FC236}">
                <a16:creationId xmlns:a16="http://schemas.microsoft.com/office/drawing/2014/main" id="{7C5F8B6F-0B0E-7CBB-78B9-335EDF9B66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89" y="3068228"/>
            <a:ext cx="264832" cy="238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4FD8A-AF51-EC21-4585-AFFF207BF7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095" y="3656919"/>
            <a:ext cx="605700" cy="3463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CEF3D-56B4-8859-7EAA-7EB3E142B5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903" y="3880594"/>
            <a:ext cx="971232" cy="485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18C3E4-311F-5D93-51E5-58673EA22B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3598" y="3977268"/>
            <a:ext cx="603556" cy="3475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45F60B-02E4-57B3-0EB2-FADC1EF4C9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69137" y="3787622"/>
            <a:ext cx="603556" cy="347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00A58-F358-E599-F0A3-3A05973570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2185" y="4103892"/>
            <a:ext cx="603556" cy="347502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DCF2EB4-2A1F-72B5-15AC-560D5D9DE0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97" y="3396942"/>
            <a:ext cx="395845" cy="479294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702E5F9C-B17F-067E-5455-E590EEF5F3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45" y="3521105"/>
            <a:ext cx="425212" cy="296689"/>
          </a:xfrm>
          <a:prstGeom prst="rect">
            <a:avLst/>
          </a:prstGeom>
        </p:spPr>
      </p:pic>
      <p:pic>
        <p:nvPicPr>
          <p:cNvPr id="20" name="Picture 19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6D7F0691-089B-61EA-3BE0-14A4C03752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24" y="3095968"/>
            <a:ext cx="350219" cy="3152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8" name="T1_W9F_9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644539" y="592216"/>
            <a:ext cx="755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auf Deutsch und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Englisch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651903"/>
              </p:ext>
            </p:extLst>
          </p:nvPr>
        </p:nvGraphicFramePr>
        <p:xfrm>
          <a:off x="619359" y="1102704"/>
          <a:ext cx="5437944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Fahrräder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_______ ________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Fußall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Katze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947772"/>
              </p:ext>
            </p:extLst>
          </p:nvPr>
        </p:nvGraphicFramePr>
        <p:xfrm>
          <a:off x="6515343" y="1102704"/>
          <a:ext cx="5135088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5088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__________lots of 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______gives  no  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 you (all)_______  ________ games?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That is _________  _____________!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flower ___ beautiful!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D0365-53F8-4ACA-9B62-F28EDE880429}"/>
              </a:ext>
            </a:extLst>
          </p:cNvPr>
          <p:cNvSpPr txBox="1"/>
          <p:nvPr/>
        </p:nvSpPr>
        <p:spPr>
          <a:xfrm>
            <a:off x="1763518" y="1396765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viele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8B8611-47CA-4F12-BFAC-3256F89220BF}"/>
              </a:ext>
            </a:extLst>
          </p:cNvPr>
          <p:cNvSpPr txBox="1"/>
          <p:nvPr/>
        </p:nvSpPr>
        <p:spPr>
          <a:xfrm>
            <a:off x="6560440" y="1396765"/>
            <a:ext cx="173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FAC20A-6512-49B8-A73A-52D66C3E428C}"/>
              </a:ext>
            </a:extLst>
          </p:cNvPr>
          <p:cNvSpPr txBox="1"/>
          <p:nvPr/>
        </p:nvSpPr>
        <p:spPr>
          <a:xfrm>
            <a:off x="9225988" y="1381462"/>
            <a:ext cx="195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bikes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E7CB1B-02FE-4E63-8854-4E43A202870E}"/>
              </a:ext>
            </a:extLst>
          </p:cNvPr>
          <p:cNvSpPr txBox="1"/>
          <p:nvPr/>
        </p:nvSpPr>
        <p:spPr>
          <a:xfrm>
            <a:off x="1176600" y="2439379"/>
            <a:ext cx="798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gibt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31501D-2141-46C1-B8AC-AAC51F8CA384}"/>
              </a:ext>
            </a:extLst>
          </p:cNvPr>
          <p:cNvSpPr txBox="1"/>
          <p:nvPr/>
        </p:nvSpPr>
        <p:spPr>
          <a:xfrm>
            <a:off x="8981630" y="2424088"/>
            <a:ext cx="2033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football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6D372E-7610-4831-90BE-D51E643AA992}"/>
              </a:ext>
            </a:extLst>
          </p:cNvPr>
          <p:cNvSpPr txBox="1"/>
          <p:nvPr/>
        </p:nvSpPr>
        <p:spPr>
          <a:xfrm>
            <a:off x="1552009" y="3525312"/>
            <a:ext cx="73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F370C-0BF4-4F56-B3FC-F96ABDC60B11}"/>
              </a:ext>
            </a:extLst>
          </p:cNvPr>
          <p:cNvSpPr txBox="1"/>
          <p:nvPr/>
        </p:nvSpPr>
        <p:spPr>
          <a:xfrm>
            <a:off x="6496063" y="3333832"/>
            <a:ext cx="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8F32A2-131D-4CCA-A7FE-85B25B71355B}"/>
              </a:ext>
            </a:extLst>
          </p:cNvPr>
          <p:cNvSpPr txBox="1"/>
          <p:nvPr/>
        </p:nvSpPr>
        <p:spPr>
          <a:xfrm>
            <a:off x="8420543" y="3313390"/>
            <a:ext cx="1290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giving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B09676-EC42-4171-8FB9-B5746FF4C8B2}"/>
              </a:ext>
            </a:extLst>
          </p:cNvPr>
          <p:cNvSpPr txBox="1"/>
          <p:nvPr/>
        </p:nvSpPr>
        <p:spPr>
          <a:xfrm>
            <a:off x="634028" y="4557098"/>
            <a:ext cx="76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B081DC-F7F5-4E71-A071-9F192D0AB529}"/>
              </a:ext>
            </a:extLst>
          </p:cNvPr>
          <p:cNvSpPr txBox="1"/>
          <p:nvPr/>
        </p:nvSpPr>
        <p:spPr>
          <a:xfrm>
            <a:off x="7618964" y="4598971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not a/no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8AFDB3-A821-40ED-8A44-53BB32F6C494}"/>
              </a:ext>
            </a:extLst>
          </p:cNvPr>
          <p:cNvSpPr txBox="1"/>
          <p:nvPr/>
        </p:nvSpPr>
        <p:spPr>
          <a:xfrm>
            <a:off x="9189655" y="4575566"/>
            <a:ext cx="1729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cat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C7E0B1-ECD5-4503-8935-E45D7EAA8064}"/>
              </a:ext>
            </a:extLst>
          </p:cNvPr>
          <p:cNvSpPr txBox="1"/>
          <p:nvPr/>
        </p:nvSpPr>
        <p:spPr>
          <a:xfrm>
            <a:off x="1545714" y="5684720"/>
            <a:ext cx="119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Blume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82327E-F95F-4F42-809A-9935B801EA4D}"/>
              </a:ext>
            </a:extLst>
          </p:cNvPr>
          <p:cNvSpPr txBox="1"/>
          <p:nvPr/>
        </p:nvSpPr>
        <p:spPr>
          <a:xfrm>
            <a:off x="2969812" y="5677833"/>
            <a:ext cx="119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schön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EADDBD3-93BE-434C-965F-84C367E16F89}"/>
              </a:ext>
            </a:extLst>
          </p:cNvPr>
          <p:cNvSpPr txBox="1"/>
          <p:nvPr/>
        </p:nvSpPr>
        <p:spPr>
          <a:xfrm>
            <a:off x="8294524" y="5684719"/>
            <a:ext cx="45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5878ED-15DF-4D53-8C4B-0E8238C89C8C}"/>
              </a:ext>
            </a:extLst>
          </p:cNvPr>
          <p:cNvSpPr txBox="1"/>
          <p:nvPr/>
        </p:nvSpPr>
        <p:spPr>
          <a:xfrm>
            <a:off x="6510604" y="5669284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ABAFB1E-E272-4E3B-B408-89F1B0947C5A}"/>
              </a:ext>
            </a:extLst>
          </p:cNvPr>
          <p:cNvSpPr txBox="1"/>
          <p:nvPr/>
        </p:nvSpPr>
        <p:spPr>
          <a:xfrm>
            <a:off x="2208884" y="2435440"/>
            <a:ext cx="1279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keinen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E2A57A-5726-4B3C-AABC-13F1FE485B2A}"/>
              </a:ext>
            </a:extLst>
          </p:cNvPr>
          <p:cNvSpPr txBox="1"/>
          <p:nvPr/>
        </p:nvSpPr>
        <p:spPr>
          <a:xfrm>
            <a:off x="6749296" y="2478098"/>
            <a:ext cx="70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He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ADAAF3-0351-4169-84BD-B2CB47E1A79E}"/>
              </a:ext>
            </a:extLst>
          </p:cNvPr>
          <p:cNvSpPr txBox="1"/>
          <p:nvPr/>
        </p:nvSpPr>
        <p:spPr>
          <a:xfrm>
            <a:off x="3338331" y="3525311"/>
            <a:ext cx="128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Spiele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5726CD-A6C0-47CF-B29A-AD9D3ACBAB63}"/>
              </a:ext>
            </a:extLst>
          </p:cNvPr>
          <p:cNvSpPr txBox="1"/>
          <p:nvPr/>
        </p:nvSpPr>
        <p:spPr>
          <a:xfrm>
            <a:off x="9634054" y="3333832"/>
            <a:ext cx="153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enough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EB29A4-E1DF-4043-84E6-29EAFE40683B}"/>
              </a:ext>
            </a:extLst>
          </p:cNvPr>
          <p:cNvSpPr txBox="1"/>
          <p:nvPr/>
        </p:nvSpPr>
        <p:spPr>
          <a:xfrm>
            <a:off x="1593465" y="4546736"/>
            <a:ext cx="76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ist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29AE2B1-4FF1-41BA-9B57-5791BE3733FC}"/>
              </a:ext>
            </a:extLst>
          </p:cNvPr>
          <p:cNvGrpSpPr/>
          <p:nvPr/>
        </p:nvGrpSpPr>
        <p:grpSpPr>
          <a:xfrm>
            <a:off x="2738828" y="1194461"/>
            <a:ext cx="4318347" cy="910891"/>
            <a:chOff x="7934543" y="1379900"/>
            <a:chExt cx="4318347" cy="910891"/>
          </a:xfrm>
        </p:grpSpPr>
        <p:sp>
          <p:nvSpPr>
            <p:cNvPr id="39" name="Speech Bubble: Rectangle with Corners Rounded 38">
              <a:extLst>
                <a:ext uri="{FF2B5EF4-FFF2-40B4-BE49-F238E27FC236}">
                  <a16:creationId xmlns:a16="http://schemas.microsoft.com/office/drawing/2014/main" id="{0E158DBB-286C-486D-A5D1-B3E8E3EA1578}"/>
                </a:ext>
              </a:extLst>
            </p:cNvPr>
            <p:cNvSpPr/>
            <p:nvPr/>
          </p:nvSpPr>
          <p:spPr>
            <a:xfrm>
              <a:off x="7964907" y="1379900"/>
              <a:ext cx="4287983" cy="910891"/>
            </a:xfrm>
            <a:prstGeom prst="wedgeRoundRectCallout">
              <a:avLst>
                <a:gd name="adj1" fmla="val 44914"/>
                <a:gd name="adj2" fmla="val 124120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FFD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F1FDC7-73E2-4F19-B790-A82DF8C65238}"/>
                </a:ext>
              </a:extLst>
            </p:cNvPr>
            <p:cNvSpPr txBox="1"/>
            <p:nvPr/>
          </p:nvSpPr>
          <p:spPr>
            <a:xfrm>
              <a:off x="7934543" y="1439118"/>
              <a:ext cx="41524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 English we are more likely to say: </a:t>
              </a: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He isn’t giving a football.</a:t>
              </a:r>
            </a:p>
          </p:txBody>
        </p:sp>
      </p:grp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3144FDCD-3EE5-4722-AF52-31C695E95B9E}"/>
              </a:ext>
            </a:extLst>
          </p:cNvPr>
          <p:cNvSpPr/>
          <p:nvPr/>
        </p:nvSpPr>
        <p:spPr>
          <a:xfrm>
            <a:off x="1988700" y="2779819"/>
            <a:ext cx="4287983" cy="910891"/>
          </a:xfrm>
          <a:prstGeom prst="wedgeRoundRectCallout">
            <a:avLst>
              <a:gd name="adj1" fmla="val 59592"/>
              <a:gd name="adj2" fmla="val 100653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 could also mean: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 you give enough games </a:t>
            </a:r>
          </a:p>
        </p:txBody>
      </p:sp>
      <p:sp>
        <p:nvSpPr>
          <p:cNvPr id="42" name="Action Button: Blank 4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B3E57FE-E747-48DB-9A0F-E072EDF8D728}"/>
              </a:ext>
            </a:extLst>
          </p:cNvPr>
          <p:cNvSpPr/>
          <p:nvPr/>
        </p:nvSpPr>
        <p:spPr>
          <a:xfrm>
            <a:off x="70480" y="1463973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3" name="Action Button: Blank 4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DDEE305-B662-4ECA-B9FA-0AEA5B32B009}"/>
              </a:ext>
            </a:extLst>
          </p:cNvPr>
          <p:cNvSpPr/>
          <p:nvPr/>
        </p:nvSpPr>
        <p:spPr>
          <a:xfrm>
            <a:off x="73663" y="254530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Action Button: Blank 4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3F12E39-61E2-4BD4-BA96-E35889FF5B7E}"/>
              </a:ext>
            </a:extLst>
          </p:cNvPr>
          <p:cNvSpPr/>
          <p:nvPr/>
        </p:nvSpPr>
        <p:spPr>
          <a:xfrm>
            <a:off x="79349" y="3537812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Action Button: Blank 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414114A-B541-44CC-BCB9-C8632D444633}"/>
              </a:ext>
            </a:extLst>
          </p:cNvPr>
          <p:cNvSpPr/>
          <p:nvPr/>
        </p:nvSpPr>
        <p:spPr>
          <a:xfrm>
            <a:off x="83786" y="459753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Action Button: Blank 4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DFE64C6-1C9B-40AD-801A-97143637E7FB}"/>
              </a:ext>
            </a:extLst>
          </p:cNvPr>
          <p:cNvSpPr/>
          <p:nvPr/>
        </p:nvSpPr>
        <p:spPr>
          <a:xfrm>
            <a:off x="79348" y="5751927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A878F53C-CE41-A312-0F6D-6B28004C73F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111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F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F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F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F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F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30" grpId="0"/>
      <p:bldP spid="31" grpId="0"/>
      <p:bldP spid="32" grpId="0"/>
      <p:bldP spid="33" grpId="0"/>
      <p:bldP spid="37" grpId="0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539614"/>
              </p:ext>
            </p:extLst>
          </p:nvPr>
        </p:nvGraphicFramePr>
        <p:xfrm>
          <a:off x="547097" y="621552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45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823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Stadt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müde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fertig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itzen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stehen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durch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Dorf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holen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eben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Geschichte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Gitarre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Zug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Katze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as Papier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9F_10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05390" y="62042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train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64392" y="6226314"/>
            <a:ext cx="277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(the) cat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46804" y="62185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paper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305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give, giving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 (the) story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guitar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05390" y="4529884"/>
            <a:ext cx="234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through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46188" y="4477738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village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fetch, fetching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258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ready, finished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925153" y="361065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sit, sitting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stand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027365" y="27174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tired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Switzerland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024889" y="1877909"/>
            <a:ext cx="244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town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269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 are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Austria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946188" y="10149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beautiful, nice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35320D0-569B-F12C-BFA0-081664A115D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653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618950"/>
              </p:ext>
            </p:extLst>
          </p:nvPr>
        </p:nvGraphicFramePr>
        <p:xfrm>
          <a:off x="547097" y="665621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45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823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ired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Austria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town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beautiful, nice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ready, finished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hrough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fetch, fetching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stand, standing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 sit, sitting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cat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train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story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guitar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9F_10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1_W9F_10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77789" y="62339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1_W9F_10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788859" y="6207146"/>
            <a:ext cx="277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Geschichte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1_W9F_10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Gitarre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1_W9F_10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Papier</a:t>
            </a:r>
          </a:p>
        </p:txBody>
      </p:sp>
      <p:sp>
        <p:nvSpPr>
          <p:cNvPr id="59" name="TextBox 58">
            <a:hlinkClick r:id="" action="ppaction://noaction">
              <a:snd r:embed="rId11" name="T1_W9F_10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074412" y="5363486"/>
            <a:ext cx="204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Katze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1_W9F_10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Zug</a:t>
            </a:r>
          </a:p>
        </p:txBody>
      </p:sp>
      <p:sp>
        <p:nvSpPr>
          <p:cNvPr id="61" name="TextBox 60">
            <a:hlinkClick r:id="" action="ppaction://noaction">
              <a:snd r:embed="rId13" name="T1_W9F_10.9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34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holen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4" name="T1_W9F_10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6290857" y="4287594"/>
            <a:ext cx="1309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stehen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5" name="T1_W9F_10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sitzen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6" name="T1_W9F_10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Dorf</a:t>
            </a:r>
          </a:p>
        </p:txBody>
      </p:sp>
      <p:sp>
        <p:nvSpPr>
          <p:cNvPr id="65" name="TextBox 64">
            <a:hlinkClick r:id="" action="ppaction://noaction">
              <a:snd r:embed="rId17" name="T1_W9F_10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925153" y="361065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fertig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8" name="T1_W9F_10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durch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9" name="T1_W9F_10.15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20" name="T1_W9F_10.16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027365" y="27174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21" name="T1_W9F_10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schön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2" name="T1_W9F_10.18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Österreich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3" name="T1_W9F_10.19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024889" y="1877909"/>
            <a:ext cx="244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Schweiz</a:t>
            </a:r>
          </a:p>
        </p:txBody>
      </p:sp>
      <p:sp>
        <p:nvSpPr>
          <p:cNvPr id="72" name="TextBox 71">
            <a:hlinkClick r:id="" action="ppaction://noaction">
              <a:snd r:embed="rId24" name="T1_W9F_10.20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Stadt</a:t>
            </a:r>
          </a:p>
        </p:txBody>
      </p:sp>
      <p:sp>
        <p:nvSpPr>
          <p:cNvPr id="73" name="TextBox 72">
            <a:hlinkClick r:id="" action="ppaction://noaction">
              <a:snd r:embed="rId25" name="T1_W9F_10.21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müde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6" name="T1_W9F_10.22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946188" y="10149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7" name="T1_W9F_10.23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35320D0-569B-F12C-BFA0-081664A115D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82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644539" y="592216"/>
            <a:ext cx="755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auf Deutsch und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Englisch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/>
        </p:nvGraphicFramePr>
        <p:xfrm>
          <a:off x="619359" y="1102704"/>
          <a:ext cx="5437944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Fahrräder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_______ ________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Fußall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Katze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/>
        </p:nvGraphicFramePr>
        <p:xfrm>
          <a:off x="6515343" y="1102704"/>
          <a:ext cx="5135088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5088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__________lots of 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______gives  no  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 you (all)_______  ________ games?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That is _________  _____________!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flower ___ beautiful!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42" name="Action Button: Blank 4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B3E57FE-E747-48DB-9A0F-E072EDF8D728}"/>
              </a:ext>
            </a:extLst>
          </p:cNvPr>
          <p:cNvSpPr/>
          <p:nvPr/>
        </p:nvSpPr>
        <p:spPr>
          <a:xfrm>
            <a:off x="70480" y="1463973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3" name="Action Button: Blank 4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DDEE305-B662-4ECA-B9FA-0AEA5B32B009}"/>
              </a:ext>
            </a:extLst>
          </p:cNvPr>
          <p:cNvSpPr/>
          <p:nvPr/>
        </p:nvSpPr>
        <p:spPr>
          <a:xfrm>
            <a:off x="73663" y="254530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Action Button: Blank 4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3F12E39-61E2-4BD4-BA96-E35889FF5B7E}"/>
              </a:ext>
            </a:extLst>
          </p:cNvPr>
          <p:cNvSpPr/>
          <p:nvPr/>
        </p:nvSpPr>
        <p:spPr>
          <a:xfrm>
            <a:off x="79349" y="3537812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Action Button: Blank 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414114A-B541-44CC-BCB9-C8632D444633}"/>
              </a:ext>
            </a:extLst>
          </p:cNvPr>
          <p:cNvSpPr/>
          <p:nvPr/>
        </p:nvSpPr>
        <p:spPr>
          <a:xfrm>
            <a:off x="83786" y="459753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Action Button: Blank 4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DFE64C6-1C9B-40AD-801A-97143637E7FB}"/>
              </a:ext>
            </a:extLst>
          </p:cNvPr>
          <p:cNvSpPr/>
          <p:nvPr/>
        </p:nvSpPr>
        <p:spPr>
          <a:xfrm>
            <a:off x="79348" y="5751927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A878F53C-CE41-A312-0F6D-6B28004C73F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77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805050"/>
              </p:ext>
            </p:extLst>
          </p:nvPr>
        </p:nvGraphicFramePr>
        <p:xfrm>
          <a:off x="547097" y="621552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45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823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Stadt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müde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fertig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itzen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stehen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durch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Dorf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holen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Geschichte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Gitarre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Zug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Katze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Papier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35320D0-569B-F12C-BFA0-081664A115D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1147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158965"/>
              </p:ext>
            </p:extLst>
          </p:nvPr>
        </p:nvGraphicFramePr>
        <p:xfrm>
          <a:off x="547097" y="665621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45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823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ired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Austria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town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beautiful, nice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ready, finished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hrough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fetch, fetching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stand, standing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 sit, sitting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cat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train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story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guitar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35320D0-569B-F12C-BFA0-081664A115D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96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9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89452" y="-8404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26" name="Picture 2" descr="Free vector graphics of World">
            <a:extLst>
              <a:ext uri="{FF2B5EF4-FFF2-40B4-BE49-F238E27FC236}">
                <a16:creationId xmlns:a16="http://schemas.microsoft.com/office/drawing/2014/main" id="{A8D65C0D-F6A9-C098-5AC5-60B520A6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1_W9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119269" y="-19161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7E08738-085A-4F94-A942-18CA5B613937}"/>
              </a:ext>
            </a:extLst>
          </p:cNvPr>
          <p:cNvSpPr/>
          <p:nvPr/>
        </p:nvSpPr>
        <p:spPr>
          <a:xfrm>
            <a:off x="4402834" y="1594142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03563C69-6445-4B65-1C0A-4912B599C62F}"/>
              </a:ext>
            </a:extLst>
          </p:cNvPr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2" descr="Free vector graphics of World">
            <a:extLst>
              <a:ext uri="{FF2B5EF4-FFF2-40B4-BE49-F238E27FC236}">
                <a16:creationId xmlns:a16="http://schemas.microsoft.com/office/drawing/2014/main" id="{24D9A5CB-51AF-A2B8-E9B6-2D34AA4E5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graphics of Water tap">
            <a:extLst>
              <a:ext uri="{FF2B5EF4-FFF2-40B4-BE49-F238E27FC236}">
                <a16:creationId xmlns:a16="http://schemas.microsoft.com/office/drawing/2014/main" id="{84A3CBBE-2AF9-0A06-C51E-C9D1E3DD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2" y="977510"/>
            <a:ext cx="1376552" cy="203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AC535F9A-6114-2F99-27C7-48C471B37CD0}"/>
              </a:ext>
            </a:extLst>
          </p:cNvPr>
          <p:cNvSpPr/>
          <p:nvPr/>
        </p:nvSpPr>
        <p:spPr>
          <a:xfrm>
            <a:off x="207997" y="2814983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asser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Free vector graphics of Girl">
            <a:extLst>
              <a:ext uri="{FF2B5EF4-FFF2-40B4-BE49-F238E27FC236}">
                <a16:creationId xmlns:a16="http://schemas.microsoft.com/office/drawing/2014/main" id="{DF6FB126-2744-ADC0-A842-41A0D938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12" y="1068272"/>
            <a:ext cx="1376552" cy="18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stomShape 2">
            <a:extLst>
              <a:ext uri="{FF2B5EF4-FFF2-40B4-BE49-F238E27FC236}">
                <a16:creationId xmlns:a16="http://schemas.microsoft.com/office/drawing/2014/main" id="{80469775-BE9A-894C-5892-F7A6D6B7DD0E}"/>
              </a:ext>
            </a:extLst>
          </p:cNvPr>
          <p:cNvSpPr/>
          <p:nvPr/>
        </p:nvSpPr>
        <p:spPr>
          <a:xfrm>
            <a:off x="8157666" y="2941254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4" name="Picture 6" descr="Free vector graphics of Accept">
            <a:extLst>
              <a:ext uri="{FF2B5EF4-FFF2-40B4-BE49-F238E27FC236}">
                <a16:creationId xmlns:a16="http://schemas.microsoft.com/office/drawing/2014/main" id="{FB5E118C-A318-173E-8D41-1CB5CA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31" y="4082798"/>
            <a:ext cx="2054915" cy="17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8D26D0BE-05A1-E1C9-709F-DC2C25A69807}"/>
              </a:ext>
            </a:extLst>
          </p:cNvPr>
          <p:cNvSpPr/>
          <p:nvPr/>
        </p:nvSpPr>
        <p:spPr>
          <a:xfrm>
            <a:off x="403097" y="5560382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454F14AC-57E8-FFF4-87E3-B3E7DC022EE1}"/>
              </a:ext>
            </a:extLst>
          </p:cNvPr>
          <p:cNvSpPr/>
          <p:nvPr/>
        </p:nvSpPr>
        <p:spPr>
          <a:xfrm>
            <a:off x="7654711" y="5477122"/>
            <a:ext cx="4279136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6" name="Picture 8" descr="Free vector graphics of Award">
            <a:extLst>
              <a:ext uri="{FF2B5EF4-FFF2-40B4-BE49-F238E27FC236}">
                <a16:creationId xmlns:a16="http://schemas.microsoft.com/office/drawing/2014/main" id="{70F57165-EFE8-7388-3F1D-A24275B2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56" y="4021592"/>
            <a:ext cx="1481224" cy="159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4113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3">
            <a:extLst>
              <a:ext uri="{FF2B5EF4-FFF2-40B4-BE49-F238E27FC236}">
                <a16:creationId xmlns:a16="http://schemas.microsoft.com/office/drawing/2014/main" id="{CB430250-7000-4BEB-84FC-8E5124616239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0ED2E85-40B6-485F-8DE9-BE4CBD03C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86EF2F6-B0E0-4186-ADA8-1CEFBF939A28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father">
            <a:extLst>
              <a:ext uri="{FF2B5EF4-FFF2-40B4-BE49-F238E27FC236}">
                <a16:creationId xmlns:a16="http://schemas.microsoft.com/office/drawing/2014/main" id="{18CDF4A7-3898-427B-8837-464C00C80E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28" y="1594142"/>
            <a:ext cx="2500542" cy="2547321"/>
          </a:xfrm>
          <a:prstGeom prst="rect">
            <a:avLst/>
          </a:prstGeom>
        </p:spPr>
      </p:pic>
      <p:sp>
        <p:nvSpPr>
          <p:cNvPr id="23" name="TextBox 22">
            <a:hlinkClick r:id="" action="ppaction://noaction">
              <a:snd r:embed="rId6" name="T1_W9_2.1.wav"/>
            </a:hlinkClick>
            <a:extLst>
              <a:ext uri="{FF2B5EF4-FFF2-40B4-BE49-F238E27FC236}">
                <a16:creationId xmlns:a16="http://schemas.microsoft.com/office/drawing/2014/main" id="{348B5639-5B80-451D-A276-F5F01FB33ECE}"/>
              </a:ext>
            </a:extLst>
          </p:cNvPr>
          <p:cNvSpPr txBox="1"/>
          <p:nvPr/>
        </p:nvSpPr>
        <p:spPr>
          <a:xfrm>
            <a:off x="-119268" y="-191614"/>
            <a:ext cx="236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20020F-0CA6-4C31-8E26-07215E0BEFBF}"/>
              </a:ext>
            </a:extLst>
          </p:cNvPr>
          <p:cNvSpPr txBox="1"/>
          <p:nvPr/>
        </p:nvSpPr>
        <p:spPr>
          <a:xfrm>
            <a:off x="2622590" y="4155862"/>
            <a:ext cx="64822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D8E3B-85B7-4224-B5AD-B66E54C7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468" y="1205313"/>
            <a:ext cx="2102187" cy="317795"/>
          </a:xfrm>
        </p:spPr>
        <p:txBody>
          <a:bodyPr>
            <a:normAutofit fontScale="90000"/>
          </a:bodyPr>
          <a:lstStyle/>
          <a:p>
            <a:r>
              <a:rPr lang="en-GB" sz="2000" b="1" dirty="0" err="1">
                <a:solidFill>
                  <a:schemeClr val="bg1"/>
                </a:solidFill>
              </a:rPr>
              <a:t>aussprechen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25872" y="1102507"/>
            <a:ext cx="3802879" cy="24732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6140" y="3856870"/>
            <a:ext cx="42066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erstehen</a:t>
            </a:r>
          </a:p>
        </p:txBody>
      </p:sp>
      <p:sp>
        <p:nvSpPr>
          <p:cNvPr id="8" name="Rectangle 7"/>
          <p:cNvSpPr/>
          <p:nvPr/>
        </p:nvSpPr>
        <p:spPr>
          <a:xfrm>
            <a:off x="96683" y="2585630"/>
            <a:ext cx="36166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46655" y="2620142"/>
            <a:ext cx="15440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CB430250-7000-4BEB-84FC-8E5124616239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EC766E9-39BA-4DDE-A366-9FF19281E4C2}"/>
              </a:ext>
            </a:extLst>
          </p:cNvPr>
          <p:cNvSpPr txBox="1">
            <a:spLocks/>
          </p:cNvSpPr>
          <p:nvPr/>
        </p:nvSpPr>
        <p:spPr>
          <a:xfrm>
            <a:off x="10524687" y="1165124"/>
            <a:ext cx="1800180" cy="4949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0ED2E85-40B6-485F-8DE9-BE4CBD03C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86EF2F6-B0E0-4186-ADA8-1CEFBF939A28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father">
            <a:extLst>
              <a:ext uri="{FF2B5EF4-FFF2-40B4-BE49-F238E27FC236}">
                <a16:creationId xmlns:a16="http://schemas.microsoft.com/office/drawing/2014/main" id="{18CDF4A7-3898-427B-8837-464C00C80E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37" y="1210487"/>
            <a:ext cx="1383768" cy="1409655"/>
          </a:xfrm>
          <a:prstGeom prst="rect">
            <a:avLst/>
          </a:prstGeom>
        </p:spPr>
      </p:pic>
      <p:sp>
        <p:nvSpPr>
          <p:cNvPr id="23" name="TextBox 22">
            <a:hlinkClick r:id="" action="ppaction://noaction">
              <a:snd r:embed="rId9" name="T1_W9_2.1.wav"/>
            </a:hlinkClick>
            <a:extLst>
              <a:ext uri="{FF2B5EF4-FFF2-40B4-BE49-F238E27FC236}">
                <a16:creationId xmlns:a16="http://schemas.microsoft.com/office/drawing/2014/main" id="{348B5639-5B80-451D-A276-F5F01FB33ECE}"/>
              </a:ext>
            </a:extLst>
          </p:cNvPr>
          <p:cNvSpPr txBox="1"/>
          <p:nvPr/>
        </p:nvSpPr>
        <p:spPr>
          <a:xfrm>
            <a:off x="-119268" y="-191614"/>
            <a:ext cx="236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[v]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00AA0F-45FA-46DD-AA78-E895EADC70B3}"/>
              </a:ext>
            </a:extLst>
          </p:cNvPr>
          <p:cNvSpPr/>
          <p:nvPr/>
        </p:nvSpPr>
        <p:spPr>
          <a:xfrm>
            <a:off x="1479789" y="3810704"/>
            <a:ext cx="8277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587F4E-178D-48C5-85DA-59D2FE842D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213" y="4742485"/>
            <a:ext cx="2530453" cy="202601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D1DFF6-CA01-4855-ADA1-C6E0B74A7BB1}"/>
              </a:ext>
            </a:extLst>
          </p:cNvPr>
          <p:cNvSpPr/>
          <p:nvPr/>
        </p:nvSpPr>
        <p:spPr>
          <a:xfrm>
            <a:off x="8818961" y="3693626"/>
            <a:ext cx="3373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 lot, much]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29647-2256-4DA6-BFF1-66B1922B0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88205"/>
            <a:ext cx="2586727" cy="38396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</a:rPr>
              <a:t>aussprechen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raphic 184" descr="Teacher">
            <a:extLst>
              <a:ext uri="{FF2B5EF4-FFF2-40B4-BE49-F238E27FC236}">
                <a16:creationId xmlns:a16="http://schemas.microsoft.com/office/drawing/2014/main" id="{412590A6-C7C9-4D3F-8AB9-71B8177AB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3540" y="-94538"/>
            <a:ext cx="914400" cy="914400"/>
          </a:xfrm>
          <a:prstGeom prst="rect">
            <a:avLst/>
          </a:prstGeom>
        </p:spPr>
      </p:pic>
      <p:sp>
        <p:nvSpPr>
          <p:cNvPr id="153" name="Google Shape;153;p2"/>
          <p:cNvSpPr txBox="1"/>
          <p:nvPr/>
        </p:nvSpPr>
        <p:spPr>
          <a:xfrm>
            <a:off x="2928407" y="-276"/>
            <a:ext cx="106355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[w]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3725817" y="-13579"/>
            <a:ext cx="10157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[v]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16" y="42979"/>
            <a:ext cx="1018584" cy="621375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431248" y="664354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431248" y="66444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7E5154B-43A0-4376-90F7-A6C6CDC94309}"/>
              </a:ext>
            </a:extLst>
          </p:cNvPr>
          <p:cNvGrpSpPr/>
          <p:nvPr/>
        </p:nvGrpSpPr>
        <p:grpSpPr>
          <a:xfrm>
            <a:off x="203934" y="2239996"/>
            <a:ext cx="11804777" cy="986592"/>
            <a:chOff x="197353" y="5184567"/>
            <a:chExt cx="11797960" cy="91466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7" name="Flowchart: Punched Tape 96">
              <a:extLst>
                <a:ext uri="{FF2B5EF4-FFF2-40B4-BE49-F238E27FC236}">
                  <a16:creationId xmlns:a16="http://schemas.microsoft.com/office/drawing/2014/main" id="{63B74EFC-8AE8-44E2-AA88-1B1A4618CEAE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98" name="Flowchart: Punched Tape 97">
              <a:extLst>
                <a:ext uri="{FF2B5EF4-FFF2-40B4-BE49-F238E27FC236}">
                  <a16:creationId xmlns:a16="http://schemas.microsoft.com/office/drawing/2014/main" id="{930510E6-9C1B-46D3-8332-277D9CD61A68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99" name="Flowchart: Punched Tape 98">
              <a:extLst>
                <a:ext uri="{FF2B5EF4-FFF2-40B4-BE49-F238E27FC236}">
                  <a16:creationId xmlns:a16="http://schemas.microsoft.com/office/drawing/2014/main" id="{0806B01A-2801-45C2-B1AA-4ED1A1054AE5}"/>
                </a:ext>
              </a:extLst>
            </p:cNvPr>
            <p:cNvSpPr/>
            <p:nvPr/>
          </p:nvSpPr>
          <p:spPr>
            <a:xfrm>
              <a:off x="197353" y="5232102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0" name="Flowchart: Punched Tape 99">
              <a:extLst>
                <a:ext uri="{FF2B5EF4-FFF2-40B4-BE49-F238E27FC236}">
                  <a16:creationId xmlns:a16="http://schemas.microsoft.com/office/drawing/2014/main" id="{BAB8F75B-B4E5-4278-99F6-2E8EB06264A3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1" name="Flowchart: Punched Tape 100">
              <a:extLst>
                <a:ext uri="{FF2B5EF4-FFF2-40B4-BE49-F238E27FC236}">
                  <a16:creationId xmlns:a16="http://schemas.microsoft.com/office/drawing/2014/main" id="{4B6495E4-B4A6-49EA-A1B0-2F4C566B23DF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2" name="Flowchart: Punched Tape 101">
              <a:extLst>
                <a:ext uri="{FF2B5EF4-FFF2-40B4-BE49-F238E27FC236}">
                  <a16:creationId xmlns:a16="http://schemas.microsoft.com/office/drawing/2014/main" id="{3CACAE5A-828D-430D-A797-CB113EB71062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100B314-6860-4877-B862-A2968D1D3EAB}"/>
              </a:ext>
            </a:extLst>
          </p:cNvPr>
          <p:cNvGrpSpPr/>
          <p:nvPr/>
        </p:nvGrpSpPr>
        <p:grpSpPr>
          <a:xfrm>
            <a:off x="196938" y="2956638"/>
            <a:ext cx="11811774" cy="938691"/>
            <a:chOff x="183539" y="5184567"/>
            <a:chExt cx="11811774" cy="87025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4" name="Flowchart: Punched Tape 103">
              <a:extLst>
                <a:ext uri="{FF2B5EF4-FFF2-40B4-BE49-F238E27FC236}">
                  <a16:creationId xmlns:a16="http://schemas.microsoft.com/office/drawing/2014/main" id="{AF11178A-30FB-4571-8BAE-6575AE52F00E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5" name="Flowchart: Punched Tape 104">
              <a:extLst>
                <a:ext uri="{FF2B5EF4-FFF2-40B4-BE49-F238E27FC236}">
                  <a16:creationId xmlns:a16="http://schemas.microsoft.com/office/drawing/2014/main" id="{C7516DE2-8F7C-4090-A608-755ED63285B6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6" name="Flowchart: Punched Tape 105">
              <a:extLst>
                <a:ext uri="{FF2B5EF4-FFF2-40B4-BE49-F238E27FC236}">
                  <a16:creationId xmlns:a16="http://schemas.microsoft.com/office/drawing/2014/main" id="{2C4B1DCB-9615-48F6-9464-ED64ACE256DF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7" name="Flowchart: Punched Tape 106">
              <a:extLst>
                <a:ext uri="{FF2B5EF4-FFF2-40B4-BE49-F238E27FC236}">
                  <a16:creationId xmlns:a16="http://schemas.microsoft.com/office/drawing/2014/main" id="{0E094AFF-02A9-4C18-BC48-34854BAA3FA1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8" name="Flowchart: Punched Tape 107">
              <a:extLst>
                <a:ext uri="{FF2B5EF4-FFF2-40B4-BE49-F238E27FC236}">
                  <a16:creationId xmlns:a16="http://schemas.microsoft.com/office/drawing/2014/main" id="{96B9DC62-1B05-47C4-9557-6AAEE6FCE66D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9" name="Flowchart: Punched Tape 108">
              <a:extLst>
                <a:ext uri="{FF2B5EF4-FFF2-40B4-BE49-F238E27FC236}">
                  <a16:creationId xmlns:a16="http://schemas.microsoft.com/office/drawing/2014/main" id="{DAC7E15D-F24F-4981-9C90-8465FC52CD29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C0FA132-45C1-48C9-9978-C3EC8B976E36}"/>
              </a:ext>
            </a:extLst>
          </p:cNvPr>
          <p:cNvGrpSpPr/>
          <p:nvPr/>
        </p:nvGrpSpPr>
        <p:grpSpPr>
          <a:xfrm>
            <a:off x="196938" y="3665225"/>
            <a:ext cx="11798522" cy="938691"/>
            <a:chOff x="183539" y="5184567"/>
            <a:chExt cx="11798522" cy="87025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11" name="Flowchart: Punched Tape 110">
              <a:extLst>
                <a:ext uri="{FF2B5EF4-FFF2-40B4-BE49-F238E27FC236}">
                  <a16:creationId xmlns:a16="http://schemas.microsoft.com/office/drawing/2014/main" id="{00EC772B-B298-4C19-A374-9DFC9A26F506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2" name="Flowchart: Punched Tape 111">
              <a:extLst>
                <a:ext uri="{FF2B5EF4-FFF2-40B4-BE49-F238E27FC236}">
                  <a16:creationId xmlns:a16="http://schemas.microsoft.com/office/drawing/2014/main" id="{03C146A0-C3C5-433F-A09F-86F9B683BE59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3" name="Flowchart: Punched Tape 112">
              <a:extLst>
                <a:ext uri="{FF2B5EF4-FFF2-40B4-BE49-F238E27FC236}">
                  <a16:creationId xmlns:a16="http://schemas.microsoft.com/office/drawing/2014/main" id="{E1BF19AA-A34F-4BB7-BAEE-FC8C0CE67F1D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4" name="Flowchart: Punched Tape 113">
              <a:extLst>
                <a:ext uri="{FF2B5EF4-FFF2-40B4-BE49-F238E27FC236}">
                  <a16:creationId xmlns:a16="http://schemas.microsoft.com/office/drawing/2014/main" id="{D4C40D13-CD38-496F-82A1-A62B475BFB86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5" name="Flowchart: Punched Tape 114">
              <a:extLst>
                <a:ext uri="{FF2B5EF4-FFF2-40B4-BE49-F238E27FC236}">
                  <a16:creationId xmlns:a16="http://schemas.microsoft.com/office/drawing/2014/main" id="{77F8E1B0-E091-42E2-8DE4-88C7A3B99A3F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6" name="Flowchart: Punched Tape 115">
              <a:extLst>
                <a:ext uri="{FF2B5EF4-FFF2-40B4-BE49-F238E27FC236}">
                  <a16:creationId xmlns:a16="http://schemas.microsoft.com/office/drawing/2014/main" id="{31496C5C-7502-4D4C-ACF0-17C05D0FAD83}"/>
                </a:ext>
              </a:extLst>
            </p:cNvPr>
            <p:cNvSpPr/>
            <p:nvPr/>
          </p:nvSpPr>
          <p:spPr>
            <a:xfrm>
              <a:off x="1001198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76BE05E-C0E5-4BC2-B144-BF166F5F0DD4}"/>
              </a:ext>
            </a:extLst>
          </p:cNvPr>
          <p:cNvGrpSpPr/>
          <p:nvPr/>
        </p:nvGrpSpPr>
        <p:grpSpPr>
          <a:xfrm>
            <a:off x="181431" y="4386865"/>
            <a:ext cx="11811774" cy="938691"/>
            <a:chOff x="183539" y="5184567"/>
            <a:chExt cx="11811774" cy="87025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18" name="Flowchart: Punched Tape 117">
              <a:extLst>
                <a:ext uri="{FF2B5EF4-FFF2-40B4-BE49-F238E27FC236}">
                  <a16:creationId xmlns:a16="http://schemas.microsoft.com/office/drawing/2014/main" id="{9585F97D-DB75-465B-B19F-CC280D62DEEA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9" name="Flowchart: Punched Tape 118">
              <a:extLst>
                <a:ext uri="{FF2B5EF4-FFF2-40B4-BE49-F238E27FC236}">
                  <a16:creationId xmlns:a16="http://schemas.microsoft.com/office/drawing/2014/main" id="{D5E304CE-A9E5-4B48-A456-D5F738724861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0" name="Flowchart: Punched Tape 119">
              <a:extLst>
                <a:ext uri="{FF2B5EF4-FFF2-40B4-BE49-F238E27FC236}">
                  <a16:creationId xmlns:a16="http://schemas.microsoft.com/office/drawing/2014/main" id="{7299303F-5B69-4405-813E-4A77D098E99F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1" name="Flowchart: Punched Tape 120">
              <a:extLst>
                <a:ext uri="{FF2B5EF4-FFF2-40B4-BE49-F238E27FC236}">
                  <a16:creationId xmlns:a16="http://schemas.microsoft.com/office/drawing/2014/main" id="{174FBD9D-95CB-4A64-91C3-FDAAA0424DB8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2" name="Flowchart: Punched Tape 121">
              <a:extLst>
                <a:ext uri="{FF2B5EF4-FFF2-40B4-BE49-F238E27FC236}">
                  <a16:creationId xmlns:a16="http://schemas.microsoft.com/office/drawing/2014/main" id="{8286313C-234B-42CE-B87C-CF9A70AAF01F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3" name="Flowchart: Punched Tape 122">
              <a:extLst>
                <a:ext uri="{FF2B5EF4-FFF2-40B4-BE49-F238E27FC236}">
                  <a16:creationId xmlns:a16="http://schemas.microsoft.com/office/drawing/2014/main" id="{E848BFE8-BABF-4269-828D-2D9DEB335DD4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30BF1CC-D61B-4A5B-9498-9012622071D1}"/>
              </a:ext>
            </a:extLst>
          </p:cNvPr>
          <p:cNvGrpSpPr/>
          <p:nvPr/>
        </p:nvGrpSpPr>
        <p:grpSpPr>
          <a:xfrm>
            <a:off x="197841" y="5110273"/>
            <a:ext cx="11811774" cy="938691"/>
            <a:chOff x="183539" y="5184567"/>
            <a:chExt cx="11811774" cy="87025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5" name="Flowchart: Punched Tape 124">
              <a:extLst>
                <a:ext uri="{FF2B5EF4-FFF2-40B4-BE49-F238E27FC236}">
                  <a16:creationId xmlns:a16="http://schemas.microsoft.com/office/drawing/2014/main" id="{BF769696-89F4-4A1A-8F9E-31819FAD8A09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6" name="Flowchart: Punched Tape 125">
              <a:extLst>
                <a:ext uri="{FF2B5EF4-FFF2-40B4-BE49-F238E27FC236}">
                  <a16:creationId xmlns:a16="http://schemas.microsoft.com/office/drawing/2014/main" id="{65717029-855F-4888-AE6B-8FDF53DD517E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7" name="Flowchart: Punched Tape 126">
              <a:extLst>
                <a:ext uri="{FF2B5EF4-FFF2-40B4-BE49-F238E27FC236}">
                  <a16:creationId xmlns:a16="http://schemas.microsoft.com/office/drawing/2014/main" id="{116D12BA-386A-4785-BAF8-7FB8971BE48C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8" name="Flowchart: Punched Tape 127">
              <a:extLst>
                <a:ext uri="{FF2B5EF4-FFF2-40B4-BE49-F238E27FC236}">
                  <a16:creationId xmlns:a16="http://schemas.microsoft.com/office/drawing/2014/main" id="{6DA13C35-48E9-4E1D-A1AB-F9E5AC342730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4" name="Flowchart: Punched Tape 133">
              <a:extLst>
                <a:ext uri="{FF2B5EF4-FFF2-40B4-BE49-F238E27FC236}">
                  <a16:creationId xmlns:a16="http://schemas.microsoft.com/office/drawing/2014/main" id="{0A82978D-92E1-4B27-97BC-485B3F721DEA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5" name="Flowchart: Punched Tape 134">
              <a:extLst>
                <a:ext uri="{FF2B5EF4-FFF2-40B4-BE49-F238E27FC236}">
                  <a16:creationId xmlns:a16="http://schemas.microsoft.com/office/drawing/2014/main" id="{1926F37F-1007-487F-A0E3-833D4FB688E9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66BF2CC-E666-48BF-9326-1F4069809112}"/>
              </a:ext>
            </a:extLst>
          </p:cNvPr>
          <p:cNvGrpSpPr/>
          <p:nvPr/>
        </p:nvGrpSpPr>
        <p:grpSpPr>
          <a:xfrm>
            <a:off x="196938" y="5816032"/>
            <a:ext cx="11798522" cy="938691"/>
            <a:chOff x="183539" y="5184567"/>
            <a:chExt cx="11798522" cy="87025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7" name="Flowchart: Punched Tape 136">
              <a:extLst>
                <a:ext uri="{FF2B5EF4-FFF2-40B4-BE49-F238E27FC236}">
                  <a16:creationId xmlns:a16="http://schemas.microsoft.com/office/drawing/2014/main" id="{CCA8A44F-708B-4056-81E6-0D78C52B99F0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8" name="Flowchart: Punched Tape 137">
              <a:extLst>
                <a:ext uri="{FF2B5EF4-FFF2-40B4-BE49-F238E27FC236}">
                  <a16:creationId xmlns:a16="http://schemas.microsoft.com/office/drawing/2014/main" id="{75FB4347-178C-4D96-A58C-401C70DCEF45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9" name="Flowchart: Punched Tape 138">
              <a:extLst>
                <a:ext uri="{FF2B5EF4-FFF2-40B4-BE49-F238E27FC236}">
                  <a16:creationId xmlns:a16="http://schemas.microsoft.com/office/drawing/2014/main" id="{7D8C83BD-DB46-4954-BF9F-840ADE0EFC93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40" name="Flowchart: Punched Tape 139">
              <a:extLst>
                <a:ext uri="{FF2B5EF4-FFF2-40B4-BE49-F238E27FC236}">
                  <a16:creationId xmlns:a16="http://schemas.microsoft.com/office/drawing/2014/main" id="{A9608D9E-2C3C-4265-94B1-02073BCA3330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41" name="Flowchart: Punched Tape 140">
              <a:extLst>
                <a:ext uri="{FF2B5EF4-FFF2-40B4-BE49-F238E27FC236}">
                  <a16:creationId xmlns:a16="http://schemas.microsoft.com/office/drawing/2014/main" id="{8D88FC15-2E86-4C61-9B95-F117612E220B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42" name="Flowchart: Punched Tape 141">
              <a:extLst>
                <a:ext uri="{FF2B5EF4-FFF2-40B4-BE49-F238E27FC236}">
                  <a16:creationId xmlns:a16="http://schemas.microsoft.com/office/drawing/2014/main" id="{CE81EC71-56C1-4313-9D89-8567C8918C41}"/>
                </a:ext>
              </a:extLst>
            </p:cNvPr>
            <p:cNvSpPr/>
            <p:nvPr/>
          </p:nvSpPr>
          <p:spPr>
            <a:xfrm>
              <a:off x="1001198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EC8B4D23-4885-4836-885E-ACD2386C4CAC}"/>
              </a:ext>
            </a:extLst>
          </p:cNvPr>
          <p:cNvSpPr txBox="1"/>
          <p:nvPr/>
        </p:nvSpPr>
        <p:spPr>
          <a:xfrm>
            <a:off x="573926" y="2854213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Woll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AD8F8FD-708C-41E0-929F-3B7D3F79ADC8}"/>
              </a:ext>
            </a:extLst>
          </p:cNvPr>
          <p:cNvSpPr txBox="1"/>
          <p:nvPr/>
        </p:nvSpPr>
        <p:spPr>
          <a:xfrm>
            <a:off x="3371197" y="2822847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F2F1146-6684-4170-A11B-3B3AD217713E}"/>
              </a:ext>
            </a:extLst>
          </p:cNvPr>
          <p:cNvSpPr txBox="1"/>
          <p:nvPr/>
        </p:nvSpPr>
        <p:spPr>
          <a:xfrm>
            <a:off x="6327423" y="2727968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Veilchen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44CD63A-AB99-4B3C-80BA-4EC1B35C6FEA}"/>
              </a:ext>
            </a:extLst>
          </p:cNvPr>
          <p:cNvSpPr txBox="1"/>
          <p:nvPr/>
        </p:nvSpPr>
        <p:spPr>
          <a:xfrm>
            <a:off x="519813" y="4244817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werden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E57FFF9-1780-425D-8A6E-08BC2868BFF9}"/>
              </a:ext>
            </a:extLst>
          </p:cNvPr>
          <p:cNvSpPr txBox="1"/>
          <p:nvPr/>
        </p:nvSpPr>
        <p:spPr>
          <a:xfrm>
            <a:off x="3621393" y="4062469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6.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voll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60300BB-1061-4F19-A27A-7987B88E0A41}"/>
              </a:ext>
            </a:extLst>
          </p:cNvPr>
          <p:cNvSpPr txBox="1"/>
          <p:nvPr/>
        </p:nvSpPr>
        <p:spPr>
          <a:xfrm>
            <a:off x="6458526" y="4041315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7.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Vetter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2C63B1E-D721-411C-8D58-DC4AABD83D5E}"/>
              </a:ext>
            </a:extLst>
          </p:cNvPr>
          <p:cNvSpPr txBox="1"/>
          <p:nvPr/>
        </p:nvSpPr>
        <p:spPr>
          <a:xfrm>
            <a:off x="9441975" y="4273774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8.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A56890D-7318-4E8D-8FEA-09034AFD3DA7}"/>
              </a:ext>
            </a:extLst>
          </p:cNvPr>
          <p:cNvSpPr txBox="1"/>
          <p:nvPr/>
        </p:nvSpPr>
        <p:spPr>
          <a:xfrm>
            <a:off x="587263" y="5562764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9.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Vieh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9D3CB3C-13D2-4F47-9BE1-FC389B59D219}"/>
              </a:ext>
            </a:extLst>
          </p:cNvPr>
          <p:cNvSpPr txBox="1"/>
          <p:nvPr/>
        </p:nvSpPr>
        <p:spPr>
          <a:xfrm>
            <a:off x="3621393" y="5439639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10.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7C605D2-1B1B-4FE2-AA2D-733BDAD83657}"/>
              </a:ext>
            </a:extLst>
          </p:cNvPr>
          <p:cNvSpPr txBox="1"/>
          <p:nvPr/>
        </p:nvSpPr>
        <p:spPr>
          <a:xfrm>
            <a:off x="6507098" y="5550406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11.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64" name="Rectangle 163">
            <a:hlinkClick r:id="" action="ppaction://noaction">
              <a:snd r:embed="rId6" name="T1_W9F_5.2.wav"/>
            </a:hlinkClick>
            <a:extLst>
              <a:ext uri="{FF2B5EF4-FFF2-40B4-BE49-F238E27FC236}">
                <a16:creationId xmlns:a16="http://schemas.microsoft.com/office/drawing/2014/main" id="{2C9817AD-C764-4A5D-B68F-042B95BE7118}"/>
              </a:ext>
            </a:extLst>
          </p:cNvPr>
          <p:cNvSpPr/>
          <p:nvPr/>
        </p:nvSpPr>
        <p:spPr>
          <a:xfrm>
            <a:off x="1440261" y="1112098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A</a:t>
            </a:r>
          </a:p>
        </p:txBody>
      </p:sp>
      <p:sp>
        <p:nvSpPr>
          <p:cNvPr id="166" name="Rectangle 165">
            <a:hlinkClick r:id="" action="ppaction://noaction">
              <a:snd r:embed="rId7" name="T1_W9F_5.3.wav"/>
            </a:hlinkClick>
            <a:extLst>
              <a:ext uri="{FF2B5EF4-FFF2-40B4-BE49-F238E27FC236}">
                <a16:creationId xmlns:a16="http://schemas.microsoft.com/office/drawing/2014/main" id="{B98B47A2-0CF3-4E36-B502-80C4D8881D17}"/>
              </a:ext>
            </a:extLst>
          </p:cNvPr>
          <p:cNvSpPr/>
          <p:nvPr/>
        </p:nvSpPr>
        <p:spPr>
          <a:xfrm>
            <a:off x="3086550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B</a:t>
            </a:r>
          </a:p>
        </p:txBody>
      </p:sp>
      <p:sp>
        <p:nvSpPr>
          <p:cNvPr id="168" name="Rectangle 167">
            <a:hlinkClick r:id="" action="ppaction://noaction">
              <a:snd r:embed="rId8" name="T1_W9F_5.4.wav"/>
            </a:hlinkClick>
            <a:extLst>
              <a:ext uri="{FF2B5EF4-FFF2-40B4-BE49-F238E27FC236}">
                <a16:creationId xmlns:a16="http://schemas.microsoft.com/office/drawing/2014/main" id="{7097A8F0-2C40-4CBA-B27A-5DA0CD511757}"/>
              </a:ext>
            </a:extLst>
          </p:cNvPr>
          <p:cNvSpPr/>
          <p:nvPr/>
        </p:nvSpPr>
        <p:spPr>
          <a:xfrm>
            <a:off x="4749791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</a:p>
        </p:txBody>
      </p:sp>
      <p:sp>
        <p:nvSpPr>
          <p:cNvPr id="169" name="Rectangle 168">
            <a:hlinkClick r:id="" action="ppaction://noaction">
              <a:snd r:embed="rId9" name="T1_W9F_5.5.wav"/>
            </a:hlinkClick>
            <a:extLst>
              <a:ext uri="{FF2B5EF4-FFF2-40B4-BE49-F238E27FC236}">
                <a16:creationId xmlns:a16="http://schemas.microsoft.com/office/drawing/2014/main" id="{5C8D6CF8-1631-4E62-8560-9DF64248B926}"/>
              </a:ext>
            </a:extLst>
          </p:cNvPr>
          <p:cNvSpPr/>
          <p:nvPr/>
        </p:nvSpPr>
        <p:spPr>
          <a:xfrm>
            <a:off x="6507098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D</a:t>
            </a:r>
          </a:p>
        </p:txBody>
      </p:sp>
      <p:sp>
        <p:nvSpPr>
          <p:cNvPr id="170" name="Rectangle 169">
            <a:hlinkClick r:id="" action="ppaction://noaction">
              <a:snd r:embed="rId10" name="T1_W9F_5.6.wav"/>
            </a:hlinkClick>
            <a:extLst>
              <a:ext uri="{FF2B5EF4-FFF2-40B4-BE49-F238E27FC236}">
                <a16:creationId xmlns:a16="http://schemas.microsoft.com/office/drawing/2014/main" id="{49C0AEC7-DDF8-4D4B-82ED-580E62439563}"/>
              </a:ext>
            </a:extLst>
          </p:cNvPr>
          <p:cNvSpPr/>
          <p:nvPr/>
        </p:nvSpPr>
        <p:spPr>
          <a:xfrm>
            <a:off x="8228462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E</a:t>
            </a:r>
          </a:p>
        </p:txBody>
      </p:sp>
      <p:sp>
        <p:nvSpPr>
          <p:cNvPr id="171" name="Rectangle 170">
            <a:hlinkClick r:id="" action="ppaction://noaction">
              <a:snd r:embed="rId11" name="T1_W9F_5.7.wav"/>
            </a:hlinkClick>
            <a:extLst>
              <a:ext uri="{FF2B5EF4-FFF2-40B4-BE49-F238E27FC236}">
                <a16:creationId xmlns:a16="http://schemas.microsoft.com/office/drawing/2014/main" id="{2C4107E7-DB4D-4FD8-B58F-52172F4F07C2}"/>
              </a:ext>
            </a:extLst>
          </p:cNvPr>
          <p:cNvSpPr/>
          <p:nvPr/>
        </p:nvSpPr>
        <p:spPr>
          <a:xfrm>
            <a:off x="9718253" y="1090981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43BFB82-4E24-4A05-B51A-AEA7107A5D70}"/>
              </a:ext>
            </a:extLst>
          </p:cNvPr>
          <p:cNvSpPr/>
          <p:nvPr/>
        </p:nvSpPr>
        <p:spPr>
          <a:xfrm>
            <a:off x="1440261" y="1672531"/>
            <a:ext cx="524655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7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9ED6E6D-6BEA-4400-9C1A-2DC757BEE004}"/>
              </a:ext>
            </a:extLst>
          </p:cNvPr>
          <p:cNvSpPr txBox="1"/>
          <p:nvPr/>
        </p:nvSpPr>
        <p:spPr>
          <a:xfrm>
            <a:off x="9446174" y="5586840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12.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Weilchen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F54E582B-872A-4399-8A40-D0670A4C27B5}"/>
              </a:ext>
            </a:extLst>
          </p:cNvPr>
          <p:cNvSpPr txBox="1"/>
          <p:nvPr/>
        </p:nvSpPr>
        <p:spPr>
          <a:xfrm>
            <a:off x="9435150" y="2779882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49811-2F40-4C5B-8563-4A46B5B2547C}"/>
              </a:ext>
            </a:extLst>
          </p:cNvPr>
          <p:cNvSpPr txBox="1"/>
          <p:nvPr/>
        </p:nvSpPr>
        <p:spPr>
          <a:xfrm>
            <a:off x="9117084" y="3175317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[weather]</a:t>
            </a:r>
          </a:p>
        </p:txBody>
      </p:sp>
      <p:pic>
        <p:nvPicPr>
          <p:cNvPr id="180" name="Picture 179" descr="Icon&#10;&#10;Description automatically generated">
            <a:extLst>
              <a:ext uri="{FF2B5EF4-FFF2-40B4-BE49-F238E27FC236}">
                <a16:creationId xmlns:a16="http://schemas.microsoft.com/office/drawing/2014/main" id="{F26C462F-1488-4245-88E2-353C5CB9C4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15" y="3088659"/>
            <a:ext cx="764085" cy="579431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62C7B21F-8BCA-4C8A-9377-AC383471C481}"/>
              </a:ext>
            </a:extLst>
          </p:cNvPr>
          <p:cNvSpPr txBox="1"/>
          <p:nvPr/>
        </p:nvSpPr>
        <p:spPr>
          <a:xfrm>
            <a:off x="6263775" y="4569515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[male cousin]</a:t>
            </a:r>
          </a:p>
        </p:txBody>
      </p:sp>
      <p:pic>
        <p:nvPicPr>
          <p:cNvPr id="182" name="Picture 181" descr="Icon&#10;&#10;Description automatically generated">
            <a:extLst>
              <a:ext uri="{FF2B5EF4-FFF2-40B4-BE49-F238E27FC236}">
                <a16:creationId xmlns:a16="http://schemas.microsoft.com/office/drawing/2014/main" id="{8B7A8D70-AEFD-427E-A552-00E9CD5B35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710" y="4332682"/>
            <a:ext cx="490654" cy="561150"/>
          </a:xfrm>
          <a:prstGeom prst="rect">
            <a:avLst/>
          </a:prstGeom>
        </p:spPr>
      </p:pic>
      <p:sp>
        <p:nvSpPr>
          <p:cNvPr id="183" name="Speech Bubble: Rectangle with Corners Rounded 182">
            <a:hlinkClick r:id="" action="ppaction://noaction">
              <a:snd r:embed="rId14" name="T1_W9F_5.1.wav"/>
            </a:hlinkClick>
            <a:extLst>
              <a:ext uri="{FF2B5EF4-FFF2-40B4-BE49-F238E27FC236}">
                <a16:creationId xmlns:a16="http://schemas.microsoft.com/office/drawing/2014/main" id="{FD7D1CB6-65F1-4130-93B4-F1019C7847B0}"/>
              </a:ext>
            </a:extLst>
          </p:cNvPr>
          <p:cNvSpPr/>
          <p:nvPr/>
        </p:nvSpPr>
        <p:spPr>
          <a:xfrm>
            <a:off x="5461467" y="82578"/>
            <a:ext cx="4560856" cy="817952"/>
          </a:xfrm>
          <a:prstGeom prst="wedgeRoundRectCallout">
            <a:avLst>
              <a:gd name="adj1" fmla="val -57931"/>
              <a:gd name="adj2" fmla="val -2001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4" name="CustomShape 7">
            <a:hlinkClick r:id="" action="ppaction://noaction">
              <a:snd r:embed="rId14" name="T1_W9F_5.1.wav"/>
            </a:hlinkClick>
            <a:extLst>
              <a:ext uri="{FF2B5EF4-FFF2-40B4-BE49-F238E27FC236}">
                <a16:creationId xmlns:a16="http://schemas.microsoft.com/office/drawing/2014/main" id="{7810DDC7-F31B-49AD-8EDC-6E5E05E5F851}"/>
              </a:ext>
            </a:extLst>
          </p:cNvPr>
          <p:cNvSpPr/>
          <p:nvPr/>
        </p:nvSpPr>
        <p:spPr>
          <a:xfrm>
            <a:off x="5437940" y="77394"/>
            <a:ext cx="5176067" cy="7734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Welches Wort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das? 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Nummer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0D4574B-96A0-4C24-A244-252615A2DD66}"/>
              </a:ext>
            </a:extLst>
          </p:cNvPr>
          <p:cNvSpPr txBox="1"/>
          <p:nvPr/>
        </p:nvSpPr>
        <p:spPr>
          <a:xfrm>
            <a:off x="354990" y="3266891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[wool]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6E18CB4-96EB-4C8A-A4E9-0E07D2F86BE8}"/>
              </a:ext>
            </a:extLst>
          </p:cNvPr>
          <p:cNvSpPr txBox="1"/>
          <p:nvPr/>
        </p:nvSpPr>
        <p:spPr>
          <a:xfrm>
            <a:off x="3287075" y="4568052"/>
            <a:ext cx="2559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[full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B880C8C-02B0-49A0-AB83-2639FBE387FA}"/>
              </a:ext>
            </a:extLst>
          </p:cNvPr>
          <p:cNvSpPr txBox="1"/>
          <p:nvPr/>
        </p:nvSpPr>
        <p:spPr>
          <a:xfrm>
            <a:off x="285058" y="6000712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[cattle]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93DBD-C014-41A4-9AB6-0FD29C53C5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8778" y="5974154"/>
            <a:ext cx="914400" cy="56629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27839522-5CAB-49CD-9801-3A33C6D73CE2}"/>
              </a:ext>
            </a:extLst>
          </p:cNvPr>
          <p:cNvSpPr txBox="1"/>
          <p:nvPr/>
        </p:nvSpPr>
        <p:spPr>
          <a:xfrm>
            <a:off x="6390123" y="6026468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[how?]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CDCCD-37D8-499F-8332-E728315326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7226" y="3006253"/>
            <a:ext cx="818371" cy="74397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510522F-D465-45B9-AEDA-F8DF7A8D4112}"/>
              </a:ext>
            </a:extLst>
          </p:cNvPr>
          <p:cNvSpPr txBox="1"/>
          <p:nvPr/>
        </p:nvSpPr>
        <p:spPr>
          <a:xfrm>
            <a:off x="6277314" y="3213482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[violet]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22E0E4C-A134-492E-9690-86B094745A4C}"/>
              </a:ext>
            </a:extLst>
          </p:cNvPr>
          <p:cNvSpPr txBox="1"/>
          <p:nvPr/>
        </p:nvSpPr>
        <p:spPr>
          <a:xfrm>
            <a:off x="9635144" y="6071018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 little while]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EC3EDD3-AD1A-4D9B-B984-65CD638A357F}"/>
              </a:ext>
            </a:extLst>
          </p:cNvPr>
          <p:cNvSpPr txBox="1"/>
          <p:nvPr/>
        </p:nvSpPr>
        <p:spPr>
          <a:xfrm>
            <a:off x="2996647" y="3280718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[we]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8271DF5-E972-410C-9E55-15CD483C0DDD}"/>
              </a:ext>
            </a:extLst>
          </p:cNvPr>
          <p:cNvSpPr txBox="1"/>
          <p:nvPr/>
        </p:nvSpPr>
        <p:spPr>
          <a:xfrm>
            <a:off x="3456821" y="5803053"/>
            <a:ext cx="226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[four) </a:t>
            </a:r>
            <a:r>
              <a:rPr lang="en-GB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3DB8B86-8728-4079-89E7-7CBF0131E4D0}"/>
              </a:ext>
            </a:extLst>
          </p:cNvPr>
          <p:cNvSpPr txBox="1"/>
          <p:nvPr/>
        </p:nvSpPr>
        <p:spPr>
          <a:xfrm>
            <a:off x="285880" y="4674940"/>
            <a:ext cx="2250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become]</a:t>
            </a:r>
          </a:p>
        </p:txBody>
      </p:sp>
      <p:pic>
        <p:nvPicPr>
          <p:cNvPr id="1026" name="Picture 2" descr="Outline, Germany, Flag, Country, Eu">
            <a:extLst>
              <a:ext uri="{FF2B5EF4-FFF2-40B4-BE49-F238E27FC236}">
                <a16:creationId xmlns:a16="http://schemas.microsoft.com/office/drawing/2014/main" id="{E71E6F28-9AA3-4F73-A58C-B467CB9D4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300" y="4745349"/>
            <a:ext cx="703887" cy="7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E0B1F714-28E5-441E-8B6A-9904A2B6B047}"/>
              </a:ext>
            </a:extLst>
          </p:cNvPr>
          <p:cNvSpPr txBox="1"/>
          <p:nvPr/>
        </p:nvSpPr>
        <p:spPr>
          <a:xfrm>
            <a:off x="9161072" y="4795931"/>
            <a:ext cx="2250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[town in Germany]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FBF14A-F2A5-4F1E-8FF2-E6116C478607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0215" y="3151684"/>
            <a:ext cx="921252" cy="605267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496E6DFD-7EC9-48DF-A1C3-B3A2B7E5A8DB}"/>
              </a:ext>
            </a:extLst>
          </p:cNvPr>
          <p:cNvSpPr/>
          <p:nvPr/>
        </p:nvSpPr>
        <p:spPr>
          <a:xfrm>
            <a:off x="3087269" y="1653294"/>
            <a:ext cx="524655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16FE1DC0-927E-4D6C-95A9-9A4E3CA620E2}"/>
              </a:ext>
            </a:extLst>
          </p:cNvPr>
          <p:cNvSpPr/>
          <p:nvPr/>
        </p:nvSpPr>
        <p:spPr>
          <a:xfrm>
            <a:off x="4706495" y="1650624"/>
            <a:ext cx="690270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11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D66B8C0-7400-42A8-9DD1-9DA0D1D20567}"/>
              </a:ext>
            </a:extLst>
          </p:cNvPr>
          <p:cNvSpPr/>
          <p:nvPr/>
        </p:nvSpPr>
        <p:spPr>
          <a:xfrm>
            <a:off x="6430652" y="1655712"/>
            <a:ext cx="669338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002060"/>
                </a:solidFill>
                <a:latin typeface="Century Gothic" panose="020F0302020204030204"/>
              </a:rPr>
              <a:t>3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FE3EFD31-BBFD-489A-90E6-15738879281F}"/>
              </a:ext>
            </a:extLst>
          </p:cNvPr>
          <p:cNvSpPr/>
          <p:nvPr/>
        </p:nvSpPr>
        <p:spPr>
          <a:xfrm>
            <a:off x="8190599" y="1651736"/>
            <a:ext cx="659692" cy="526023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8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4692763-A4CE-49B6-838B-0A56FE8C4BAA}"/>
              </a:ext>
            </a:extLst>
          </p:cNvPr>
          <p:cNvSpPr/>
          <p:nvPr/>
        </p:nvSpPr>
        <p:spPr>
          <a:xfrm>
            <a:off x="9718253" y="1650624"/>
            <a:ext cx="524655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33E7EF18-CD2B-0924-DAF2-3756A0CAE79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4BBD00-6373-BB20-9F75-06AC1380A7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69582" y="2839183"/>
            <a:ext cx="683876" cy="701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4CE6F1-8DD0-E125-5EC1-C32678F79C1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5055968" y="4003370"/>
            <a:ext cx="333209" cy="62999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59DBD6D-6223-2C6A-1BDE-7D065A5F6913}"/>
              </a:ext>
            </a:extLst>
          </p:cNvPr>
          <p:cNvSpPr txBox="1">
            <a:spLocks/>
          </p:cNvSpPr>
          <p:nvPr/>
        </p:nvSpPr>
        <p:spPr>
          <a:xfrm>
            <a:off x="10852068" y="2153573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D1058CA-6B9C-3279-35DB-5782A93CF8A6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408" y="870760"/>
            <a:ext cx="1097375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7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6" grpId="0"/>
      <p:bldP spid="172" grpId="0" animBg="1"/>
      <p:bldP spid="178" grpId="0"/>
      <p:bldP spid="179" grpId="0"/>
      <p:bldP spid="4" grpId="0"/>
      <p:bldP spid="181" grpId="0"/>
      <p:bldP spid="84" grpId="0"/>
      <p:bldP spid="85" grpId="0"/>
      <p:bldP spid="86" grpId="0"/>
      <p:bldP spid="88" grpId="0"/>
      <p:bldP spid="90" grpId="0"/>
      <p:bldP spid="91" grpId="0"/>
      <p:bldP spid="92" grpId="0"/>
      <p:bldP spid="93" grpId="0"/>
      <p:bldP spid="94" grpId="0"/>
      <p:bldP spid="129" grpId="0"/>
      <p:bldP spid="130" grpId="0" animBg="1"/>
      <p:bldP spid="131" grpId="0" animBg="1"/>
      <p:bldP spid="132" grpId="0" animBg="1"/>
      <p:bldP spid="133" grpId="0" animBg="1"/>
      <p:bldP spid="1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0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70372" y="68096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As you know,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means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‘not a/no’ with nouns, and matches the gender of the noun: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11"/>
          <a:stretch/>
        </p:blipFill>
        <p:spPr>
          <a:xfrm>
            <a:off x="5682900" y="1604937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-98205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Negation with </a:t>
            </a:r>
            <a:r>
              <a:rPr lang="en-GB" sz="3600" b="1" i="1" spc="-1" dirty="0" err="1">
                <a:latin typeface="Century Gothic" panose="020B0502020202020204" pitchFamily="34" charset="0"/>
                <a:ea typeface="Century Gothic"/>
              </a:rPr>
              <a:t>kein</a:t>
            </a:r>
            <a:endParaRPr lang="en-GB" sz="36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541E4F-C596-4300-A33D-25259D5F1272}"/>
              </a:ext>
            </a:extLst>
          </p:cNvPr>
          <p:cNvSpPr txBox="1"/>
          <p:nvPr/>
        </p:nvSpPr>
        <p:spPr>
          <a:xfrm>
            <a:off x="1280336" y="1678908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Fußb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all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1500D7-F231-4A82-87E2-7C95C570A099}"/>
              </a:ext>
            </a:extLst>
          </p:cNvPr>
          <p:cNvSpPr txBox="1"/>
          <p:nvPr/>
        </p:nvSpPr>
        <p:spPr>
          <a:xfrm>
            <a:off x="6418608" y="1649740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not a/no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ball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85FC01-0202-4E6A-8A86-2ED4BC501D18}"/>
              </a:ext>
            </a:extLst>
          </p:cNvPr>
          <p:cNvSpPr txBox="1"/>
          <p:nvPr/>
        </p:nvSpPr>
        <p:spPr>
          <a:xfrm>
            <a:off x="1280336" y="2357785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Blume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81242-568A-46BE-8DE7-85FAE9528C7B}"/>
              </a:ext>
            </a:extLst>
          </p:cNvPr>
          <p:cNvSpPr txBox="1"/>
          <p:nvPr/>
        </p:nvSpPr>
        <p:spPr>
          <a:xfrm>
            <a:off x="6406684" y="2372709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not a/no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flower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933120-300C-4C65-9585-F8EDC991254F}"/>
              </a:ext>
            </a:extLst>
          </p:cNvPr>
          <p:cNvSpPr txBox="1"/>
          <p:nvPr/>
        </p:nvSpPr>
        <p:spPr>
          <a:xfrm>
            <a:off x="1280336" y="3001533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4C8985-2495-4AF5-9C4B-9B35535B9C83}"/>
              </a:ext>
            </a:extLst>
          </p:cNvPr>
          <p:cNvSpPr txBox="1"/>
          <p:nvPr/>
        </p:nvSpPr>
        <p:spPr>
          <a:xfrm>
            <a:off x="6418608" y="3014696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not a/no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photo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302E2A00-7CE3-44E4-B4A9-922436D6C213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671083" y="2221139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3D4CDF84-A824-4F89-9B57-A7803180A6E3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682900" y="284767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3">
            <a:extLst>
              <a:ext uri="{FF2B5EF4-FFF2-40B4-BE49-F238E27FC236}">
                <a16:creationId xmlns:a16="http://schemas.microsoft.com/office/drawing/2014/main" id="{2EAE6230-779B-48BD-855D-35BE27C76254}"/>
              </a:ext>
            </a:extLst>
          </p:cNvPr>
          <p:cNvSpPr/>
          <p:nvPr/>
        </p:nvSpPr>
        <p:spPr>
          <a:xfrm>
            <a:off x="220868" y="361224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 most other verbs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becomes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kein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en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 for masculine nouns: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000CA358-E001-46DC-B470-5BF3D29373E0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689821" y="4241070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16ED0D1-BECF-4877-8834-FB61A950BB93}"/>
              </a:ext>
            </a:extLst>
          </p:cNvPr>
          <p:cNvSpPr txBox="1"/>
          <p:nvPr/>
        </p:nvSpPr>
        <p:spPr>
          <a:xfrm>
            <a:off x="1280336" y="4331147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Fußb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all.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09D063-EB96-49D6-A6E3-7674F6179C1F}"/>
              </a:ext>
            </a:extLst>
          </p:cNvPr>
          <p:cNvSpPr txBox="1"/>
          <p:nvPr/>
        </p:nvSpPr>
        <p:spPr>
          <a:xfrm>
            <a:off x="6473033" y="4938764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not a/no flower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9" name="Picture 38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8FB19A37-6ED0-4E7A-9F64-E19402D085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113" y="2960464"/>
            <a:ext cx="745300" cy="67104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3988FD3C-257D-4521-8545-B4E8CB8893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028" y="2165689"/>
            <a:ext cx="669524" cy="81077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AF57017-6A7D-4E9A-818E-98BB5B4AB200}"/>
              </a:ext>
            </a:extLst>
          </p:cNvPr>
          <p:cNvSpPr txBox="1"/>
          <p:nvPr/>
        </p:nvSpPr>
        <p:spPr>
          <a:xfrm>
            <a:off x="1270004" y="6068894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gibt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Fußb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älle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75917E-A6CE-41E8-A8F8-68BA5623ECEF}"/>
              </a:ext>
            </a:extLst>
          </p:cNvPr>
          <p:cNvSpPr txBox="1"/>
          <p:nvPr/>
        </p:nvSpPr>
        <p:spPr>
          <a:xfrm>
            <a:off x="1280336" y="4954487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Blume.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6686669-E219-487A-ADEA-1EA890796BFF}"/>
              </a:ext>
            </a:extLst>
          </p:cNvPr>
          <p:cNvSpPr txBox="1"/>
          <p:nvPr/>
        </p:nvSpPr>
        <p:spPr>
          <a:xfrm>
            <a:off x="1280336" y="5516661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Foto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87672F49-6F03-41FB-AA8C-EBA21F0178ED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682900" y="4823230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98636025-C313-4447-B554-A87E5964E1EB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689821" y="5430202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31EBF7FC-F1F0-4612-9056-0741AA6E5E2F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689821" y="604894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A23F3D4-7C51-44D0-BD82-AE2C5A8B249F}"/>
              </a:ext>
            </a:extLst>
          </p:cNvPr>
          <p:cNvSpPr txBox="1"/>
          <p:nvPr/>
        </p:nvSpPr>
        <p:spPr>
          <a:xfrm>
            <a:off x="6473033" y="4209747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not a/no football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31C8FD8-D829-4EB7-A809-AF7C984C2703}"/>
              </a:ext>
            </a:extLst>
          </p:cNvPr>
          <p:cNvSpPr txBox="1"/>
          <p:nvPr/>
        </p:nvSpPr>
        <p:spPr>
          <a:xfrm>
            <a:off x="6473033" y="5532137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not a/no photo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B9D9578-7C64-485E-9BCD-62319A35FBE6}"/>
              </a:ext>
            </a:extLst>
          </p:cNvPr>
          <p:cNvSpPr txBox="1"/>
          <p:nvPr/>
        </p:nvSpPr>
        <p:spPr>
          <a:xfrm>
            <a:off x="6473033" y="6089190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not any/no footballs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BBFFF86-747E-4CE9-8762-888AD2B6CD83}"/>
              </a:ext>
            </a:extLst>
          </p:cNvPr>
          <p:cNvGrpSpPr/>
          <p:nvPr/>
        </p:nvGrpSpPr>
        <p:grpSpPr>
          <a:xfrm>
            <a:off x="5557404" y="4675197"/>
            <a:ext cx="2840377" cy="1172474"/>
            <a:chOff x="1174193" y="726961"/>
            <a:chExt cx="2840377" cy="689105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FB5D974B-A954-406A-BFC4-BA8D06FB6B89}"/>
                </a:ext>
              </a:extLst>
            </p:cNvPr>
            <p:cNvSpPr/>
            <p:nvPr/>
          </p:nvSpPr>
          <p:spPr>
            <a:xfrm>
              <a:off x="1274179" y="726961"/>
              <a:ext cx="2740391" cy="689105"/>
            </a:xfrm>
            <a:prstGeom prst="wedgeRoundRectCallout">
              <a:avLst>
                <a:gd name="adj1" fmla="val -96485"/>
                <a:gd name="adj2" fmla="val 19834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FFD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BEC8A5B-40DF-4D59-A732-12AA3A9CD059}"/>
                </a:ext>
              </a:extLst>
            </p:cNvPr>
            <p:cNvSpPr txBox="1"/>
            <p:nvPr/>
          </p:nvSpPr>
          <p:spPr>
            <a:xfrm>
              <a:off x="1174193" y="769892"/>
              <a:ext cx="2755778" cy="596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It is still ‘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for feminine and ‘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for neuter nouns.</a:t>
              </a:r>
            </a:p>
          </p:txBody>
        </p:sp>
      </p:grpSp>
      <p:pic>
        <p:nvPicPr>
          <p:cNvPr id="72" name="Picture 71" descr="Icon&#10;&#10;Description automatically generated">
            <a:extLst>
              <a:ext uri="{FF2B5EF4-FFF2-40B4-BE49-F238E27FC236}">
                <a16:creationId xmlns:a16="http://schemas.microsoft.com/office/drawing/2014/main" id="{7EE7C623-5B09-4EC3-84EF-6CE7FC6C3E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836" y="4851935"/>
            <a:ext cx="604107" cy="731558"/>
          </a:xfrm>
          <a:prstGeom prst="rect">
            <a:avLst/>
          </a:prstGeom>
        </p:spPr>
      </p:pic>
      <p:pic>
        <p:nvPicPr>
          <p:cNvPr id="73" name="Picture 72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2C15826E-FFAE-4AAE-92DE-9CA17BA474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460" y="5451433"/>
            <a:ext cx="745300" cy="67104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764059DF-7401-4188-8C69-0010ACECCA96}"/>
              </a:ext>
            </a:extLst>
          </p:cNvPr>
          <p:cNvGrpSpPr/>
          <p:nvPr/>
        </p:nvGrpSpPr>
        <p:grpSpPr>
          <a:xfrm>
            <a:off x="5556425" y="5908064"/>
            <a:ext cx="2755778" cy="910891"/>
            <a:chOff x="8926745" y="1203449"/>
            <a:chExt cx="2755778" cy="910891"/>
          </a:xfrm>
        </p:grpSpPr>
        <p:sp>
          <p:nvSpPr>
            <p:cNvPr id="69" name="Speech Bubble: Rectangle with Corners Rounded 68">
              <a:extLst>
                <a:ext uri="{FF2B5EF4-FFF2-40B4-BE49-F238E27FC236}">
                  <a16:creationId xmlns:a16="http://schemas.microsoft.com/office/drawing/2014/main" id="{9CB4243B-B5A2-434C-83A2-E17CF22AA385}"/>
                </a:ext>
              </a:extLst>
            </p:cNvPr>
            <p:cNvSpPr/>
            <p:nvPr/>
          </p:nvSpPr>
          <p:spPr>
            <a:xfrm>
              <a:off x="9086516" y="1203449"/>
              <a:ext cx="2528130" cy="910891"/>
            </a:xfrm>
            <a:prstGeom prst="wedgeRoundRectCallout">
              <a:avLst>
                <a:gd name="adj1" fmla="val -97329"/>
                <a:gd name="adj2" fmla="val 1571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FFD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80C4A06-C0A0-48D6-8524-853581C4D5F3}"/>
                </a:ext>
              </a:extLst>
            </p:cNvPr>
            <p:cNvSpPr txBox="1"/>
            <p:nvPr/>
          </p:nvSpPr>
          <p:spPr>
            <a:xfrm>
              <a:off x="8926745" y="1331419"/>
              <a:ext cx="27557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Use ‘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for </a:t>
              </a:r>
              <a:r>
                <a:rPr kumimoji="0" lang="en-GB" sz="20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all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plural nouns.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6BC509-05A8-1B0D-31FA-FD91C07D26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4676" y="1482560"/>
            <a:ext cx="669524" cy="669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C6B972-20B9-4765-97AF-C9FD8574CD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3443" y="4255076"/>
            <a:ext cx="669524" cy="669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EBC76F-AEBE-BE5D-DB5C-63732C995C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55752" y="6475735"/>
            <a:ext cx="344919" cy="348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39AA4-497F-372C-D637-9FFCD3465E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88933" y="6475735"/>
            <a:ext cx="344919" cy="3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F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F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F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9F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9F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47" grpId="0"/>
      <p:bldP spid="48" grpId="0"/>
      <p:bldP spid="43" grpId="0"/>
      <p:bldP spid="44" grpId="0"/>
      <p:bldP spid="49" grpId="0"/>
      <p:bldP spid="57" grpId="0"/>
      <p:bldP spid="67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F60EE36E-8F5F-4540-8CB1-7FACCE58EE9D}"/>
              </a:ext>
            </a:extLst>
          </p:cNvPr>
          <p:cNvGraphicFramePr>
            <a:graphicFrameLocks noGrp="1"/>
          </p:cNvGraphicFramePr>
          <p:nvPr/>
        </p:nvGraphicFramePr>
        <p:xfrm>
          <a:off x="152853" y="1578467"/>
          <a:ext cx="4395396" cy="4879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8085">
                  <a:extLst>
                    <a:ext uri="{9D8B030D-6E8A-4147-A177-3AD203B41FA5}">
                      <a16:colId xmlns:a16="http://schemas.microsoft.com/office/drawing/2014/main" val="1074643125"/>
                    </a:ext>
                  </a:extLst>
                </a:gridCol>
                <a:gridCol w="1654132">
                  <a:extLst>
                    <a:ext uri="{9D8B030D-6E8A-4147-A177-3AD203B41FA5}">
                      <a16:colId xmlns:a16="http://schemas.microsoft.com/office/drawing/2014/main" val="2308268507"/>
                    </a:ext>
                  </a:extLst>
                </a:gridCol>
                <a:gridCol w="1983179">
                  <a:extLst>
                    <a:ext uri="{9D8B030D-6E8A-4147-A177-3AD203B41FA5}">
                      <a16:colId xmlns:a16="http://schemas.microsoft.com/office/drawing/2014/main" val="1437591359"/>
                    </a:ext>
                  </a:extLst>
                </a:gridCol>
              </a:tblGrid>
              <a:tr h="6970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other verb?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212338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480999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892827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215945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620743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863984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40029"/>
                  </a:ext>
                </a:extLst>
              </a:tr>
            </a:tbl>
          </a:graphicData>
        </a:graphic>
      </p:graphicFrame>
      <p:sp>
        <p:nvSpPr>
          <p:cNvPr id="76" name="Action Button: Blank 75">
            <a:hlinkClick r:id="" action="ppaction://noaction" highlightClick="1">
              <a:snd r:embed="rId3" name="T1_W9F_7.7.wav"/>
            </a:hlinkClick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275671" y="600502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4" name="T1_W9F_7.13.wav"/>
            </a:hlinkClick>
            <a:extLst>
              <a:ext uri="{FF2B5EF4-FFF2-40B4-BE49-F238E27FC236}">
                <a16:creationId xmlns:a16="http://schemas.microsoft.com/office/drawing/2014/main" id="{1954BC89-2709-4B5B-A09D-7C469AF925F3}"/>
              </a:ext>
            </a:extLst>
          </p:cNvPr>
          <p:cNvSpPr/>
          <p:nvPr/>
        </p:nvSpPr>
        <p:spPr>
          <a:xfrm>
            <a:off x="395282" y="5937249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5" name="T1_W9F_7.6.wav"/>
            </a:hlinkClick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275671" y="527056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4" name="Action Button: Blank 53">
            <a:hlinkClick r:id="" action="ppaction://noaction" highlightClick="1">
              <a:snd r:embed="rId6" name="T1_W9F_7.12.wav"/>
            </a:hlinkClick>
            <a:extLst>
              <a:ext uri="{FF2B5EF4-FFF2-40B4-BE49-F238E27FC236}">
                <a16:creationId xmlns:a16="http://schemas.microsoft.com/office/drawing/2014/main" id="{7006A90C-E140-4132-B90E-D271E1F44F49}"/>
              </a:ext>
            </a:extLst>
          </p:cNvPr>
          <p:cNvSpPr/>
          <p:nvPr/>
        </p:nvSpPr>
        <p:spPr>
          <a:xfrm>
            <a:off x="395282" y="5202791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7" name="T1_W9F_7.5.wav"/>
            </a:hlinkClick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275672" y="463670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8" name="T1_W9F_7.11.wav"/>
            </a:hlinkClick>
            <a:extLst>
              <a:ext uri="{FF2B5EF4-FFF2-40B4-BE49-F238E27FC236}">
                <a16:creationId xmlns:a16="http://schemas.microsoft.com/office/drawing/2014/main" id="{A9CF2CFB-934B-4D1E-B16A-470F4A7A57B7}"/>
              </a:ext>
            </a:extLst>
          </p:cNvPr>
          <p:cNvSpPr/>
          <p:nvPr/>
        </p:nvSpPr>
        <p:spPr>
          <a:xfrm>
            <a:off x="395283" y="4568929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9" name="T1_W9F_8.3B.wav"/>
            </a:hlinkClick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275672" y="392977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Action Button: Blank 51">
            <a:hlinkClick r:id="" action="ppaction://noaction" highlightClick="1">
              <a:snd r:embed="rId10" name="T1_W9F_8.3.wav"/>
            </a:hlinkClick>
            <a:extLst>
              <a:ext uri="{FF2B5EF4-FFF2-40B4-BE49-F238E27FC236}">
                <a16:creationId xmlns:a16="http://schemas.microsoft.com/office/drawing/2014/main" id="{41807544-E06A-40E6-A065-14DEB8B38796}"/>
              </a:ext>
            </a:extLst>
          </p:cNvPr>
          <p:cNvSpPr/>
          <p:nvPr/>
        </p:nvSpPr>
        <p:spPr>
          <a:xfrm>
            <a:off x="395283" y="3862001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11" name="T1_W9F_8.2B.wav"/>
            </a:hlinkClick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283116" y="322284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12" name="T1_W9F_8.2.wav"/>
            </a:hlinkClick>
            <a:extLst>
              <a:ext uri="{FF2B5EF4-FFF2-40B4-BE49-F238E27FC236}">
                <a16:creationId xmlns:a16="http://schemas.microsoft.com/office/drawing/2014/main" id="{8879E8F6-3AD2-4F98-81F0-3DACE5D9E331}"/>
              </a:ext>
            </a:extLst>
          </p:cNvPr>
          <p:cNvSpPr/>
          <p:nvPr/>
        </p:nvSpPr>
        <p:spPr>
          <a:xfrm>
            <a:off x="402727" y="3155073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1" name="Action Button: Blank 70">
            <a:hlinkClick r:id="" action="ppaction://noaction" highlightClick="1">
              <a:snd r:embed="rId13" name="T1_W9F_8.1B.wav"/>
            </a:hlinkClick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277336" y="249034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Action Button: Blank 49">
            <a:hlinkClick r:id="" action="ppaction://noaction" highlightClick="1">
              <a:snd r:embed="rId14" name="T1_W9F_8.1.wav"/>
            </a:hlinkClick>
            <a:extLst>
              <a:ext uri="{FF2B5EF4-FFF2-40B4-BE49-F238E27FC236}">
                <a16:creationId xmlns:a16="http://schemas.microsoft.com/office/drawing/2014/main" id="{94FB2D8F-A2E8-4EC0-99E7-A3B551874C02}"/>
              </a:ext>
            </a:extLst>
          </p:cNvPr>
          <p:cNvSpPr/>
          <p:nvPr/>
        </p:nvSpPr>
        <p:spPr>
          <a:xfrm>
            <a:off x="395281" y="241546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0ED66BEB-B72F-4605-B0D9-BC10F47DEE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21371" y="2365770"/>
            <a:ext cx="914400" cy="914400"/>
          </a:xfrm>
          <a:prstGeom prst="rect">
            <a:avLst/>
          </a:prstGeom>
        </p:spPr>
      </p:pic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FF79B0E8-6419-4BB0-9E2D-753A3F6E00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797" y="635519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8FA4EB-C376-4C71-B8CC-7F70A7145A27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4025C-1047-4977-9BC4-E6B193CA6A2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18" name="T1_W9F_7.1.wav"/>
            </a:hlinkClick>
            <a:extLst>
              <a:ext uri="{FF2B5EF4-FFF2-40B4-BE49-F238E27FC236}">
                <a16:creationId xmlns:a16="http://schemas.microsoft.com/office/drawing/2014/main" id="{3CB0BFEB-34FB-4267-9693-8B2A4C099DD0}"/>
              </a:ext>
            </a:extLst>
          </p:cNvPr>
          <p:cNvSpPr/>
          <p:nvPr/>
        </p:nvSpPr>
        <p:spPr>
          <a:xfrm>
            <a:off x="953197" y="784673"/>
            <a:ext cx="5506980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CustomShape 7">
            <a:hlinkClick r:id="" action="ppaction://noaction">
              <a:snd r:embed="rId18" name="T1_W9F_7.1.wav"/>
            </a:hlinkClick>
            <a:extLst>
              <a:ext uri="{FF2B5EF4-FFF2-40B4-BE49-F238E27FC236}">
                <a16:creationId xmlns:a16="http://schemas.microsoft.com/office/drawing/2014/main" id="{81BD123E-19FC-43B1-8DDB-7EF401B6CFC5}"/>
              </a:ext>
            </a:extLst>
          </p:cNvPr>
          <p:cNvSpPr/>
          <p:nvPr/>
        </p:nvSpPr>
        <p:spPr>
          <a:xfrm>
            <a:off x="1059795" y="802261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Verb ‘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’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nicht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35399-3C85-4F89-90B3-AB97522C5679}"/>
              </a:ext>
            </a:extLst>
          </p:cNvPr>
          <p:cNvSpPr txBox="1"/>
          <p:nvPr/>
        </p:nvSpPr>
        <p:spPr>
          <a:xfrm>
            <a:off x="2980809" y="67993"/>
            <a:ext cx="8422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Johanna and Moritz’s mum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Maike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tells their dad Steffen about the garage tidy but it’s hard to hear.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2D7B7C-1622-4056-93F6-ACE1447B6AC7}"/>
              </a:ext>
            </a:extLst>
          </p:cNvPr>
          <p:cNvCxnSpPr/>
          <p:nvPr/>
        </p:nvCxnSpPr>
        <p:spPr>
          <a:xfrm flipH="1">
            <a:off x="8860635" y="545335"/>
            <a:ext cx="534390" cy="182043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D4CEBE25-A6E5-4DD2-952F-AABF5426A83F}"/>
              </a:ext>
            </a:extLst>
          </p:cNvPr>
          <p:cNvSpPr/>
          <p:nvPr/>
        </p:nvSpPr>
        <p:spPr>
          <a:xfrm>
            <a:off x="5901299" y="2509395"/>
            <a:ext cx="5628732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CustomShape 7">
            <a:extLst>
              <a:ext uri="{FF2B5EF4-FFF2-40B4-BE49-F238E27FC236}">
                <a16:creationId xmlns:a16="http://schemas.microsoft.com/office/drawing/2014/main" id="{C34B82B7-87AC-42EF-B02A-F013ACF794E2}"/>
              </a:ext>
            </a:extLst>
          </p:cNvPr>
          <p:cNvSpPr/>
          <p:nvPr/>
        </p:nvSpPr>
        <p:spPr>
          <a:xfrm>
            <a:off x="6030947" y="2516239"/>
            <a:ext cx="561236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noch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mal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Maike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3AD54E40-F7C0-4044-A897-3F34D053713C}"/>
              </a:ext>
            </a:extLst>
          </p:cNvPr>
          <p:cNvSpPr/>
          <p:nvPr/>
        </p:nvSpPr>
        <p:spPr>
          <a:xfrm>
            <a:off x="5900595" y="3170340"/>
            <a:ext cx="6101270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FBABDC49-D866-4327-BC15-99A36FB659B5}"/>
              </a:ext>
            </a:extLst>
          </p:cNvPr>
          <p:cNvSpPr/>
          <p:nvPr/>
        </p:nvSpPr>
        <p:spPr>
          <a:xfrm>
            <a:off x="5890867" y="3737240"/>
            <a:ext cx="6110998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A228A23C-8B70-4F5E-B0F5-76B7F8FC6D1B}"/>
              </a:ext>
            </a:extLst>
          </p:cNvPr>
          <p:cNvSpPr/>
          <p:nvPr/>
        </p:nvSpPr>
        <p:spPr>
          <a:xfrm>
            <a:off x="5890867" y="4324593"/>
            <a:ext cx="6110998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Speech Bubble: Rectangle with Corners Rounded 81">
            <a:extLst>
              <a:ext uri="{FF2B5EF4-FFF2-40B4-BE49-F238E27FC236}">
                <a16:creationId xmlns:a16="http://schemas.microsoft.com/office/drawing/2014/main" id="{9EC533F2-62EA-489B-8FAA-91A59F205E01}"/>
              </a:ext>
            </a:extLst>
          </p:cNvPr>
          <p:cNvSpPr/>
          <p:nvPr/>
        </p:nvSpPr>
        <p:spPr>
          <a:xfrm>
            <a:off x="5928149" y="4901906"/>
            <a:ext cx="6110998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89BAE8BA-4A23-4616-829B-4E82B2766055}"/>
              </a:ext>
            </a:extLst>
          </p:cNvPr>
          <p:cNvSpPr/>
          <p:nvPr/>
        </p:nvSpPr>
        <p:spPr>
          <a:xfrm>
            <a:off x="5928149" y="5484886"/>
            <a:ext cx="6110998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FB2591B7-3A82-4E53-8847-D48B95B9C7BC}"/>
              </a:ext>
            </a:extLst>
          </p:cNvPr>
          <p:cNvSpPr/>
          <p:nvPr/>
        </p:nvSpPr>
        <p:spPr>
          <a:xfrm>
            <a:off x="5928149" y="6088672"/>
            <a:ext cx="6110998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CustomShape 7">
            <a:extLst>
              <a:ext uri="{FF2B5EF4-FFF2-40B4-BE49-F238E27FC236}">
                <a16:creationId xmlns:a16="http://schemas.microsoft.com/office/drawing/2014/main" id="{7B6FC53C-535F-4F8A-B126-DBEA0A3CA2CD}"/>
              </a:ext>
            </a:extLst>
          </p:cNvPr>
          <p:cNvSpPr/>
          <p:nvPr/>
        </p:nvSpPr>
        <p:spPr>
          <a:xfrm>
            <a:off x="5901653" y="3177606"/>
            <a:ext cx="561236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That is not a film.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CustomShape 7">
            <a:extLst>
              <a:ext uri="{FF2B5EF4-FFF2-40B4-BE49-F238E27FC236}">
                <a16:creationId xmlns:a16="http://schemas.microsoft.com/office/drawing/2014/main" id="{4468309E-5A78-418A-BBCF-146271FEE991}"/>
              </a:ext>
            </a:extLst>
          </p:cNvPr>
          <p:cNvSpPr/>
          <p:nvPr/>
        </p:nvSpPr>
        <p:spPr>
          <a:xfrm>
            <a:off x="5956296" y="3777637"/>
            <a:ext cx="645871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Moritz has no/doesn’t have a computer.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CustomShape 7">
            <a:extLst>
              <a:ext uri="{FF2B5EF4-FFF2-40B4-BE49-F238E27FC236}">
                <a16:creationId xmlns:a16="http://schemas.microsoft.com/office/drawing/2014/main" id="{4EFFD92C-F18C-4C45-A63B-FDDF0F745BC2}"/>
              </a:ext>
            </a:extLst>
          </p:cNvPr>
          <p:cNvSpPr/>
          <p:nvPr/>
        </p:nvSpPr>
        <p:spPr>
          <a:xfrm>
            <a:off x="5986366" y="4408463"/>
            <a:ext cx="50685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Moritz is not looking for a letter.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CustomShape 7">
            <a:extLst>
              <a:ext uri="{FF2B5EF4-FFF2-40B4-BE49-F238E27FC236}">
                <a16:creationId xmlns:a16="http://schemas.microsoft.com/office/drawing/2014/main" id="{EC2FE093-81A0-4D8E-B08B-7415746EE9CD}"/>
              </a:ext>
            </a:extLst>
          </p:cNvPr>
          <p:cNvSpPr/>
          <p:nvPr/>
        </p:nvSpPr>
        <p:spPr>
          <a:xfrm>
            <a:off x="5935511" y="4916991"/>
            <a:ext cx="50685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 cat is not a prize!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CustomShape 7">
            <a:extLst>
              <a:ext uri="{FF2B5EF4-FFF2-40B4-BE49-F238E27FC236}">
                <a16:creationId xmlns:a16="http://schemas.microsoft.com/office/drawing/2014/main" id="{0E47C340-F8E0-4C35-9175-E38314E51795}"/>
              </a:ext>
            </a:extLst>
          </p:cNvPr>
          <p:cNvSpPr/>
          <p:nvPr/>
        </p:nvSpPr>
        <p:spPr>
          <a:xfrm>
            <a:off x="6009103" y="5515306"/>
            <a:ext cx="563420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Johanna is not fetching a football.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CustomShape 7">
            <a:extLst>
              <a:ext uri="{FF2B5EF4-FFF2-40B4-BE49-F238E27FC236}">
                <a16:creationId xmlns:a16="http://schemas.microsoft.com/office/drawing/2014/main" id="{128A8D7B-AB6D-40AF-B463-DDA12AF02460}"/>
              </a:ext>
            </a:extLst>
          </p:cNvPr>
          <p:cNvSpPr/>
          <p:nvPr/>
        </p:nvSpPr>
        <p:spPr>
          <a:xfrm>
            <a:off x="6032570" y="6139422"/>
            <a:ext cx="50685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That is not a table.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CEECC0C8-BB89-4E07-888C-5EFBFFB1392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17316" y="2346749"/>
            <a:ext cx="594672" cy="551001"/>
          </a:xfrm>
          <a:prstGeom prst="rect">
            <a:avLst/>
          </a:prstGeom>
        </p:spPr>
      </p:pic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444359A5-8F54-4C95-9C03-E4F6322D6B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30024" y="2980418"/>
            <a:ext cx="594672" cy="551001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94608EEE-835A-44AA-83BC-9B74188222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84478" y="3773231"/>
            <a:ext cx="594672" cy="551001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D83C4733-D39A-4D28-BC8E-858476ABAC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06" y="4558430"/>
            <a:ext cx="594672" cy="551001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D30D9D2B-E415-424F-A05B-00EB928976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84478" y="5193465"/>
            <a:ext cx="594672" cy="551001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0A491049-E452-4E1E-B36D-3BA6C7A94D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06" y="5848479"/>
            <a:ext cx="594672" cy="551001"/>
          </a:xfrm>
          <a:prstGeom prst="rect">
            <a:avLst/>
          </a:prstGeom>
        </p:spPr>
      </p:pic>
      <p:sp>
        <p:nvSpPr>
          <p:cNvPr id="2" name="Google Shape;167;p2">
            <a:extLst>
              <a:ext uri="{FF2B5EF4-FFF2-40B4-BE49-F238E27FC236}">
                <a16:creationId xmlns:a16="http://schemas.microsoft.com/office/drawing/2014/main" id="{DC8D3B53-83E5-FFC5-C7D1-5A04D2D4E85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erson holding a phone to her ear&#10;&#10;Description automatically generated">
            <a:extLst>
              <a:ext uri="{FF2B5EF4-FFF2-40B4-BE49-F238E27FC236}">
                <a16:creationId xmlns:a16="http://schemas.microsoft.com/office/drawing/2014/main" id="{496F57A8-3E23-409C-9B69-4C9957CA3B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38" y="775165"/>
            <a:ext cx="1410447" cy="1460019"/>
          </a:xfrm>
          <a:prstGeom prst="ellipse">
            <a:avLst/>
          </a:prstGeom>
        </p:spPr>
      </p:pic>
      <p:pic>
        <p:nvPicPr>
          <p:cNvPr id="12" name="Picture 11" descr="A person holding a phone to his ear&#10;&#10;Description automatically generated">
            <a:extLst>
              <a:ext uri="{FF2B5EF4-FFF2-40B4-BE49-F238E27FC236}">
                <a16:creationId xmlns:a16="http://schemas.microsoft.com/office/drawing/2014/main" id="{02EA49FE-603C-4EA8-A4FA-20D6CCD4290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521" y="693816"/>
            <a:ext cx="1850079" cy="15226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597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 animBg="1"/>
      <p:bldP spid="53" grpId="0" animBg="1"/>
      <p:bldP spid="52" grpId="0" animBg="1"/>
      <p:bldP spid="51" grpId="0" animBg="1"/>
      <p:bldP spid="50" grpId="0" animBg="1"/>
      <p:bldP spid="34" grpId="0" animBg="1"/>
      <p:bldP spid="35" grpId="0"/>
      <p:bldP spid="47" grpId="0" animBg="1"/>
      <p:bldP spid="48" grpId="0"/>
      <p:bldP spid="56" grpId="0" animBg="1"/>
      <p:bldP spid="61" grpId="0" animBg="1"/>
      <p:bldP spid="63" grpId="0" animBg="1"/>
      <p:bldP spid="82" grpId="0" animBg="1"/>
      <p:bldP spid="83" grpId="0" animBg="1"/>
      <p:bldP spid="84" grpId="0" animBg="1"/>
      <p:bldP spid="85" grpId="0"/>
      <p:bldP spid="86" grpId="0"/>
      <p:bldP spid="87" grpId="0"/>
      <p:bldP spid="88" grpId="0"/>
      <p:bldP spid="90" grpId="0"/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12DC057-FF6F-42AE-A66E-4968A45F2175}"/>
              </a:ext>
            </a:extLst>
          </p:cNvPr>
          <p:cNvSpPr txBox="1"/>
          <p:nvPr/>
        </p:nvSpPr>
        <p:spPr>
          <a:xfrm>
            <a:off x="6371474" y="2149341"/>
            <a:ext cx="4914186" cy="4646418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0" name="Picture 2" descr="Paper, Notes, Write, Old Paper, Texture, Lines">
            <a:extLst>
              <a:ext uri="{FF2B5EF4-FFF2-40B4-BE49-F238E27FC236}">
                <a16:creationId xmlns:a16="http://schemas.microsoft.com/office/drawing/2014/main" id="{69E38764-30A2-4357-B162-7E2F9E5A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5" y="1666497"/>
            <a:ext cx="3808205" cy="536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hlinkClick r:id="" action="ppaction://noaction">
              <a:snd r:embed="rId7" name="T1_W9F_8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29119" y="754068"/>
            <a:ext cx="350550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Moritz macht eine Liste. </a:t>
            </a:r>
            <a:endParaRPr kumimoji="0" lang="es-AR" sz="23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9" name="T1_W9F_8.1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728160" y="126123"/>
            <a:ext cx="7335981" cy="517320"/>
          </a:xfrm>
          <a:prstGeom prst="wedgeRoundRectCallout">
            <a:avLst>
              <a:gd name="adj1" fmla="val -57006"/>
              <a:gd name="adj2" fmla="val 3671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Was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9" name="T1_W9F_8.1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793598" y="156100"/>
            <a:ext cx="7350334" cy="4694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Sätze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Was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geben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Johanna und Moritz?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94801" y="0"/>
            <a:ext cx="914400" cy="914400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541E65F1-8CCA-4A91-A928-B4C97BEA9A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2752" y="3011451"/>
            <a:ext cx="594672" cy="551001"/>
          </a:xfrm>
          <a:prstGeom prst="rect">
            <a:avLst/>
          </a:prstGeom>
        </p:spPr>
      </p:pic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B54D4EAA-E773-4268-BE00-571CCBF25D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88" y="2281578"/>
            <a:ext cx="574224" cy="390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2F2A46-04AB-4BDF-A31A-6D8F8F5627DC}"/>
              </a:ext>
            </a:extLst>
          </p:cNvPr>
          <p:cNvSpPr txBox="1"/>
          <p:nvPr/>
        </p:nvSpPr>
        <p:spPr>
          <a:xfrm>
            <a:off x="6384248" y="2282970"/>
            <a:ext cx="43720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Fahrrad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      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Gitarre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Fußbälle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Spiel.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eine Blume.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keinen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Tisch. </a:t>
            </a:r>
          </a:p>
        </p:txBody>
      </p:sp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943015BF-8089-4A6D-9B46-8D64858126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9135" y="3815205"/>
            <a:ext cx="594672" cy="551001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7A239B04-03AA-4B8A-8BBC-2E9AD11455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66" y="4477087"/>
            <a:ext cx="574224" cy="390293"/>
          </a:xfrm>
          <a:prstGeom prst="rect">
            <a:avLst/>
          </a:prstGeom>
        </p:spPr>
      </p:pic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B543F1D0-1B71-436B-9B2B-733810DAFE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9589" y="5520126"/>
            <a:ext cx="594672" cy="551001"/>
          </a:xfrm>
          <a:prstGeom prst="rect">
            <a:avLst/>
          </a:prstGeom>
        </p:spPr>
      </p:pic>
      <p:pic>
        <p:nvPicPr>
          <p:cNvPr id="29" name="Picture 28" descr="Shape, arrow&#10;&#10;Description automatically generated">
            <a:extLst>
              <a:ext uri="{FF2B5EF4-FFF2-40B4-BE49-F238E27FC236}">
                <a16:creationId xmlns:a16="http://schemas.microsoft.com/office/drawing/2014/main" id="{50B7B77E-11D9-483A-9BF9-74E0011F47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7621" y="5985039"/>
            <a:ext cx="594672" cy="551001"/>
          </a:xfrm>
          <a:prstGeom prst="rect">
            <a:avLst/>
          </a:prstGeom>
        </p:spPr>
      </p:pic>
      <p:sp>
        <p:nvSpPr>
          <p:cNvPr id="30" name="Action Button: Blank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4464FC4-6116-4CFE-8781-5158481EA9B3}"/>
              </a:ext>
            </a:extLst>
          </p:cNvPr>
          <p:cNvSpPr/>
          <p:nvPr/>
        </p:nvSpPr>
        <p:spPr>
          <a:xfrm>
            <a:off x="10643600" y="2281578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ction Button: Blank 3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0548197-1B7C-4545-8861-03548BF328EB}"/>
              </a:ext>
            </a:extLst>
          </p:cNvPr>
          <p:cNvSpPr/>
          <p:nvPr/>
        </p:nvSpPr>
        <p:spPr>
          <a:xfrm>
            <a:off x="10643600" y="3040434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ction Button: Blank 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4AEB7AF-7233-43AB-B2E5-50C3FD9CE198}"/>
              </a:ext>
            </a:extLst>
          </p:cNvPr>
          <p:cNvSpPr/>
          <p:nvPr/>
        </p:nvSpPr>
        <p:spPr>
          <a:xfrm>
            <a:off x="10643047" y="3749505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Blank 3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765A069-45EC-4CB3-A10F-9D5D00014650}"/>
              </a:ext>
            </a:extLst>
          </p:cNvPr>
          <p:cNvSpPr/>
          <p:nvPr/>
        </p:nvSpPr>
        <p:spPr>
          <a:xfrm>
            <a:off x="10643047" y="4565032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ction Button: Blank 3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1022B4A-5A65-47EF-A7AB-945FFE23D568}"/>
              </a:ext>
            </a:extLst>
          </p:cNvPr>
          <p:cNvSpPr/>
          <p:nvPr/>
        </p:nvSpPr>
        <p:spPr>
          <a:xfrm>
            <a:off x="10655088" y="5408735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ction Button: Blank 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4E3EFF7-A00D-43C5-BA72-81F88EB697C4}"/>
              </a:ext>
            </a:extLst>
          </p:cNvPr>
          <p:cNvSpPr/>
          <p:nvPr/>
        </p:nvSpPr>
        <p:spPr>
          <a:xfrm>
            <a:off x="10643046" y="6200972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FF6E5C-ADB1-4FA9-B98F-AC34F92479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120" y="2281577"/>
            <a:ext cx="574224" cy="3902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15A9792-4527-4DBC-A643-A69111836EC9}"/>
              </a:ext>
            </a:extLst>
          </p:cNvPr>
          <p:cNvSpPr txBox="1"/>
          <p:nvPr/>
        </p:nvSpPr>
        <p:spPr>
          <a:xfrm>
            <a:off x="8002310" y="2310465"/>
            <a:ext cx="725193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Segoe Print" panose="02000600000000000000" pitchFamily="2" charset="0"/>
              </a:rPr>
              <a:t>kein</a:t>
            </a:r>
            <a:endParaRPr lang="en-GB" sz="20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38" name="Picture 37" descr="Shape, arrow&#10;&#10;Description automatically generated">
            <a:hlinkClick r:id="" action="ppaction://noaction">
              <a:snd r:embed="rId14" name="T1_W9F_8.5.wav"/>
            </a:hlinkClick>
            <a:extLst>
              <a:ext uri="{FF2B5EF4-FFF2-40B4-BE49-F238E27FC236}">
                <a16:creationId xmlns:a16="http://schemas.microsoft.com/office/drawing/2014/main" id="{F1B7F3C4-62DF-4D8F-8EDE-CABF8B70A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49624" y="2954017"/>
            <a:ext cx="594672" cy="551001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EB6AE69C-BC92-4156-964A-F04B6F75B3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29" y="3815205"/>
            <a:ext cx="574224" cy="39029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45DDF42-B5BD-4C45-8F2D-60AC10276DA1}"/>
              </a:ext>
            </a:extLst>
          </p:cNvPr>
          <p:cNvSpPr txBox="1"/>
          <p:nvPr/>
        </p:nvSpPr>
        <p:spPr>
          <a:xfrm>
            <a:off x="8046763" y="3780282"/>
            <a:ext cx="1042092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FF0000"/>
                </a:solidFill>
                <a:latin typeface="Segoe Print" panose="02000600000000000000" pitchFamily="2" charset="0"/>
              </a:rPr>
              <a:t>viele</a:t>
            </a:r>
            <a:endParaRPr lang="en-GB" sz="20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41" name="Picture 40" descr="Shape, arrow&#10;&#10;Description automatically generated">
            <a:hlinkClick r:id="" action="ppaction://noaction">
              <a:snd r:embed="rId15" name="T1_W9F_8.7.wav"/>
            </a:hlinkClick>
            <a:extLst>
              <a:ext uri="{FF2B5EF4-FFF2-40B4-BE49-F238E27FC236}">
                <a16:creationId xmlns:a16="http://schemas.microsoft.com/office/drawing/2014/main" id="{078C523A-BC6C-4AFF-A2DC-5D81F30308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58347" y="4477677"/>
            <a:ext cx="594672" cy="551001"/>
          </a:xfrm>
          <a:prstGeom prst="rect">
            <a:avLst/>
          </a:prstGeom>
        </p:spPr>
      </p:pic>
      <p:pic>
        <p:nvPicPr>
          <p:cNvPr id="42" name="Picture 41" descr="Shape, arrow&#10;&#10;Description automatically generated">
            <a:hlinkClick r:id="" action="ppaction://noaction">
              <a:snd r:embed="rId16" name="T1_W9F_8.8.wav"/>
            </a:hlinkClick>
            <a:extLst>
              <a:ext uri="{FF2B5EF4-FFF2-40B4-BE49-F238E27FC236}">
                <a16:creationId xmlns:a16="http://schemas.microsoft.com/office/drawing/2014/main" id="{A4EC4BBB-750E-4548-81B5-072200E153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79714" y="5314031"/>
            <a:ext cx="594672" cy="551001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33CD15E2-46DE-433E-8ED4-807269673F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29" y="6245089"/>
            <a:ext cx="574224" cy="39029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5F052EA-862E-445A-98CC-B19AD6FFD4A7}"/>
              </a:ext>
            </a:extLst>
          </p:cNvPr>
          <p:cNvSpPr txBox="1"/>
          <p:nvPr/>
        </p:nvSpPr>
        <p:spPr>
          <a:xfrm>
            <a:off x="8045149" y="5985039"/>
            <a:ext cx="1134612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Segoe Print" panose="02000600000000000000" pitchFamily="2" charset="0"/>
              </a:rPr>
              <a:t>einen</a:t>
            </a:r>
            <a:endParaRPr lang="en-GB" sz="20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BD694A3-146D-4799-AD5D-3CB55A8829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11095" y="1274710"/>
            <a:ext cx="760015" cy="8094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D035A55-611F-4F25-939D-92F57D3017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33054" y="1334320"/>
            <a:ext cx="714093" cy="76057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EFC16E4-2B53-4606-AD80-36620EBE7586}"/>
              </a:ext>
            </a:extLst>
          </p:cNvPr>
          <p:cNvSpPr txBox="1"/>
          <p:nvPr/>
        </p:nvSpPr>
        <p:spPr>
          <a:xfrm>
            <a:off x="3713807" y="730915"/>
            <a:ext cx="7724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kumimoji="0" lang="es-AR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TextBox 48">
            <a:hlinkClick r:id="" action="ppaction://noaction">
              <a:snd r:embed="rId18" name="T1_W9F_8.3.wav"/>
            </a:hlinkClick>
            <a:extLst>
              <a:ext uri="{FF2B5EF4-FFF2-40B4-BE49-F238E27FC236}">
                <a16:creationId xmlns:a16="http://schemas.microsoft.com/office/drawing/2014/main" id="{CF9A6C63-F7B4-449A-8E20-134FC2E0E5C6}"/>
              </a:ext>
            </a:extLst>
          </p:cNvPr>
          <p:cNvSpPr txBox="1"/>
          <p:nvPr/>
        </p:nvSpPr>
        <p:spPr>
          <a:xfrm>
            <a:off x="3411094" y="743915"/>
            <a:ext cx="771361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Johanna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schreibt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die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Liste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das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richtig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falsch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s-AR" sz="23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00B0135F-9339-FA36-4D5F-01E9D893AD0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B9E4B8-40EC-BBF7-E7F3-192B0E884ED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74471" y="2210743"/>
            <a:ext cx="723290" cy="558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43915C-6644-3B44-094B-D27BE4607F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1349" y="3090499"/>
            <a:ext cx="709696" cy="9107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4DC7E-76E5-970A-6AF6-5C4961D31C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02544" y="3396570"/>
            <a:ext cx="461665" cy="46166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F504C65-6725-92DC-47DA-739EC7A9C1A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29437" y="3219301"/>
            <a:ext cx="461665" cy="46166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9CEE2E4-85CA-33FA-AD65-CACD8A65144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10857" y="3520262"/>
            <a:ext cx="461665" cy="46166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107184-C737-1133-540B-BA1D09E94F0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11048" y="3300891"/>
            <a:ext cx="458951" cy="45895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4502E5C-EDD4-D460-895C-C267489F7A6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20767" y="3067542"/>
            <a:ext cx="341406" cy="34140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647EDFD-8F89-C660-6C7A-C2688A335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6972" y="4189270"/>
            <a:ext cx="707985" cy="7787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6EAEA82-815D-6133-41E4-549FBFBF484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69522" y="4869591"/>
            <a:ext cx="590062" cy="728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714AC15-5131-7FAF-2432-0D4B707309E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2452" y="5623273"/>
            <a:ext cx="957155" cy="804742"/>
          </a:xfrm>
          <a:prstGeom prst="rect">
            <a:avLst/>
          </a:prstGeom>
        </p:spPr>
      </p:pic>
      <p:pic>
        <p:nvPicPr>
          <p:cNvPr id="56" name="Picture 55" descr="A cartoon of a child&#10;&#10;Description automatically generated">
            <a:extLst>
              <a:ext uri="{FF2B5EF4-FFF2-40B4-BE49-F238E27FC236}">
                <a16:creationId xmlns:a16="http://schemas.microsoft.com/office/drawing/2014/main" id="{9E98523D-900B-4BA9-BD3F-433BB2FD943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22" y="1257706"/>
            <a:ext cx="1223426" cy="1185193"/>
          </a:xfrm>
          <a:prstGeom prst="ellipse">
            <a:avLst/>
          </a:prstGeom>
        </p:spPr>
      </p:pic>
      <p:pic>
        <p:nvPicPr>
          <p:cNvPr id="4" name="Picture 3" descr="A cartoon of a child with long hair&#10;&#10;Description automatically generated">
            <a:extLst>
              <a:ext uri="{FF2B5EF4-FFF2-40B4-BE49-F238E27FC236}">
                <a16:creationId xmlns:a16="http://schemas.microsoft.com/office/drawing/2014/main" id="{18222E3F-71CC-4294-8779-6ECBED33FD1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203" y="1296634"/>
            <a:ext cx="1532389" cy="11932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710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F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F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F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7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40" grpId="0" animBg="1"/>
      <p:bldP spid="44" grpId="0" animBg="1"/>
      <p:bldP spid="48" grpId="0"/>
      <p:bldP spid="49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3109</Words>
  <Application>Microsoft Office PowerPoint</Application>
  <PresentationFormat>Widescreen</PresentationFormat>
  <Paragraphs>521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Modern Love</vt:lpstr>
      <vt:lpstr>Segoe Print</vt:lpstr>
      <vt:lpstr>1_Office Theme</vt:lpstr>
      <vt:lpstr>Interacting </vt:lpstr>
      <vt:lpstr>aussprechen</vt:lpstr>
      <vt:lpstr>aussprechen</vt:lpstr>
      <vt:lpstr>aussprechen</vt:lpstr>
      <vt:lpstr>aussprechen</vt:lpstr>
      <vt:lpstr>Follow up 1 </vt:lpstr>
      <vt:lpstr>Negation with kein</vt:lpstr>
      <vt:lpstr>Follow up 2</vt:lpstr>
      <vt:lpstr>Follow up 3</vt:lpstr>
      <vt:lpstr>Follow up 4 </vt:lpstr>
      <vt:lpstr>Follow up 5: </vt:lpstr>
      <vt:lpstr>Follow up 5: </vt:lpstr>
      <vt:lpstr>Presentazione standard di PowerPoint</vt:lpstr>
      <vt:lpstr>Follow up 4 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61</cp:revision>
  <dcterms:created xsi:type="dcterms:W3CDTF">2021-06-12T06:20:35Z</dcterms:created>
  <dcterms:modified xsi:type="dcterms:W3CDTF">2024-01-12T21:18:07Z</dcterms:modified>
</cp:coreProperties>
</file>