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6"/>
  </p:notesMasterIdLst>
  <p:sldIdLst>
    <p:sldId id="939" r:id="rId2"/>
    <p:sldId id="926" r:id="rId3"/>
    <p:sldId id="302" r:id="rId4"/>
    <p:sldId id="925" r:id="rId5"/>
    <p:sldId id="934" r:id="rId6"/>
    <p:sldId id="950" r:id="rId7"/>
    <p:sldId id="947" r:id="rId8"/>
    <p:sldId id="942" r:id="rId9"/>
    <p:sldId id="943" r:id="rId10"/>
    <p:sldId id="854" r:id="rId11"/>
    <p:sldId id="944" r:id="rId12"/>
    <p:sldId id="945" r:id="rId13"/>
    <p:sldId id="949" r:id="rId14"/>
    <p:sldId id="948"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FFFFCC"/>
    <a:srgbClr val="FFD10D"/>
    <a:srgbClr val="2E94AF"/>
    <a:srgbClr val="EFF9FB"/>
    <a:srgbClr val="0070C0"/>
    <a:srgbClr val="29C1F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A8BD127-05E2-4AA8-9624-78438BFB26AD}" v="8" dt="2023-10-26T10:36:54.06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525" autoAdjust="0"/>
    <p:restoredTop sz="71847" autoAdjust="0"/>
  </p:normalViewPr>
  <p:slideViewPr>
    <p:cSldViewPr snapToGrid="0">
      <p:cViewPr varScale="1">
        <p:scale>
          <a:sx n="73" d="100"/>
          <a:sy n="73" d="100"/>
        </p:scale>
        <p:origin x="1040" y="48"/>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276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rlotte Moss" userId="17b589c9-cb67-41ed-a894-f82ca12b573d" providerId="ADAL" clId="{AA8BD127-05E2-4AA8-9624-78438BFB26AD}"/>
    <pc:docChg chg="custSel addSld delSld modSld">
      <pc:chgData name="Charlotte Moss" userId="17b589c9-cb67-41ed-a894-f82ca12b573d" providerId="ADAL" clId="{AA8BD127-05E2-4AA8-9624-78438BFB26AD}" dt="2023-10-26T10:33:24.697" v="11" actId="47"/>
      <pc:docMkLst>
        <pc:docMk/>
      </pc:docMkLst>
      <pc:sldChg chg="modAnim">
        <pc:chgData name="Charlotte Moss" userId="17b589c9-cb67-41ed-a894-f82ca12b573d" providerId="ADAL" clId="{AA8BD127-05E2-4AA8-9624-78438BFB26AD}" dt="2023-10-26T10:31:58.845" v="9"/>
        <pc:sldMkLst>
          <pc:docMk/>
          <pc:sldMk cId="2929327740" sldId="926"/>
        </pc:sldMkLst>
      </pc:sldChg>
      <pc:sldChg chg="modSp del mod">
        <pc:chgData name="Charlotte Moss" userId="17b589c9-cb67-41ed-a894-f82ca12b573d" providerId="ADAL" clId="{AA8BD127-05E2-4AA8-9624-78438BFB26AD}" dt="2023-10-26T10:33:24.697" v="11" actId="47"/>
        <pc:sldMkLst>
          <pc:docMk/>
          <pc:sldMk cId="1164158936" sldId="940"/>
        </pc:sldMkLst>
        <pc:graphicFrameChg chg="modGraphic">
          <ac:chgData name="Charlotte Moss" userId="17b589c9-cb67-41ed-a894-f82ca12b573d" providerId="ADAL" clId="{AA8BD127-05E2-4AA8-9624-78438BFB26AD}" dt="2023-10-26T09:29:15.978" v="1" actId="207"/>
          <ac:graphicFrameMkLst>
            <pc:docMk/>
            <pc:sldMk cId="1164158936" sldId="940"/>
            <ac:graphicFrameMk id="31" creationId="{AE063708-7C81-5ACF-00A8-4FAF6B561D35}"/>
          </ac:graphicFrameMkLst>
        </pc:graphicFrameChg>
      </pc:sldChg>
      <pc:sldChg chg="modNotesTx">
        <pc:chgData name="Charlotte Moss" userId="17b589c9-cb67-41ed-a894-f82ca12b573d" providerId="ADAL" clId="{AA8BD127-05E2-4AA8-9624-78438BFB26AD}" dt="2023-10-26T10:14:19.767" v="7" actId="20577"/>
        <pc:sldMkLst>
          <pc:docMk/>
          <pc:sldMk cId="2454541463" sldId="944"/>
        </pc:sldMkLst>
      </pc:sldChg>
      <pc:sldChg chg="delSp mod">
        <pc:chgData name="Charlotte Moss" userId="17b589c9-cb67-41ed-a894-f82ca12b573d" providerId="ADAL" clId="{AA8BD127-05E2-4AA8-9624-78438BFB26AD}" dt="2023-10-26T10:24:50.020" v="8" actId="478"/>
        <pc:sldMkLst>
          <pc:docMk/>
          <pc:sldMk cId="2110916998" sldId="949"/>
        </pc:sldMkLst>
        <pc:spChg chg="del">
          <ac:chgData name="Charlotte Moss" userId="17b589c9-cb67-41ed-a894-f82ca12b573d" providerId="ADAL" clId="{AA8BD127-05E2-4AA8-9624-78438BFB26AD}" dt="2023-10-26T10:24:50.020" v="8" actId="478"/>
          <ac:spMkLst>
            <pc:docMk/>
            <pc:sldMk cId="2110916998" sldId="949"/>
            <ac:spMk id="3" creationId="{52D0D5BE-5EC3-D90C-C154-1C67204879FB}"/>
          </ac:spMkLst>
        </pc:spChg>
      </pc:sldChg>
      <pc:sldChg chg="add">
        <pc:chgData name="Charlotte Moss" userId="17b589c9-cb67-41ed-a894-f82ca12b573d" providerId="ADAL" clId="{AA8BD127-05E2-4AA8-9624-78438BFB26AD}" dt="2023-10-26T10:33:22.229" v="10"/>
        <pc:sldMkLst>
          <pc:docMk/>
          <pc:sldMk cId="3571133963" sldId="95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A2C99A-C469-487C-B7F3-BEA3E06E0D84}" type="datetimeFigureOut">
              <a:rPr lang="en-GB" smtClean="0"/>
              <a:t>26/10/2023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88A7DB-3951-47CF-8E53-B42241E86674}" type="slidenum">
              <a:rPr lang="en-GB" smtClean="0"/>
              <a:t>‹#›</a:t>
            </a:fld>
            <a:endParaRPr lang="en-GB"/>
          </a:p>
        </p:txBody>
      </p:sp>
    </p:spTree>
    <p:extLst>
      <p:ext uri="{BB962C8B-B14F-4D97-AF65-F5344CB8AC3E}">
        <p14:creationId xmlns:p14="http://schemas.microsoft.com/office/powerpoint/2010/main" val="1767359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 available under a Creative Commons license, no</a:t>
            </a:r>
          </a:p>
          <a:p>
            <a:pPr marL="216000" indent="-216000">
              <a:lnSpc>
                <a:spcPct val="100000"/>
              </a:lnSpc>
            </a:pPr>
            <a:r>
              <a:rPr lang="en-GB" sz="1200" b="0" strike="noStrike" spc="-1" dirty="0">
                <a:solidFill>
                  <a:srgbClr val="000000"/>
                </a:solidFill>
                <a:latin typeface="Calibri"/>
                <a:ea typeface="Calibri"/>
              </a:rPr>
              <a:t>attribution required.</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2060"/>
                </a:solidFill>
                <a:latin typeface="Century Gothic"/>
                <a:ea typeface="Century Gothic"/>
              </a:rPr>
              <a:t>Phonics:  </a:t>
            </a:r>
            <a:r>
              <a:rPr lang="en-GB" sz="1800" b="1" i="0" u="none" strike="noStrike" dirty="0">
                <a:solidFill>
                  <a:srgbClr val="1F3864"/>
                </a:solidFill>
                <a:effectLst/>
                <a:latin typeface="Century Gothic" panose="020B0502020202020204" pitchFamily="34" charset="0"/>
              </a:rPr>
              <a:t>[</a:t>
            </a:r>
            <a:r>
              <a:rPr lang="en-GB" sz="1800" b="1" i="0" u="none" strike="noStrike" dirty="0" err="1">
                <a:solidFill>
                  <a:srgbClr val="1F3864"/>
                </a:solidFill>
                <a:effectLst/>
                <a:latin typeface="Century Gothic" panose="020B0502020202020204" pitchFamily="34" charset="0"/>
              </a:rPr>
              <a:t>ä</a:t>
            </a:r>
            <a:r>
              <a:rPr lang="en-GB" sz="1800" b="1" i="0" u="none" strike="noStrike" dirty="0">
                <a:solidFill>
                  <a:srgbClr val="1F3864"/>
                </a:solidFill>
                <a:effectLst/>
                <a:latin typeface="Century Gothic" panose="020B0502020202020204" pitchFamily="34" charset="0"/>
              </a:rPr>
              <a:t>] </a:t>
            </a:r>
            <a:r>
              <a:rPr lang="en-GB" sz="1800" b="0" i="0" u="none" strike="noStrike" dirty="0">
                <a:solidFill>
                  <a:srgbClr val="1F3864"/>
                </a:solidFill>
                <a:effectLst/>
                <a:latin typeface="Century Gothic" panose="020B0502020202020204" pitchFamily="34" charset="0"/>
              </a:rPr>
              <a:t>vs. [a]</a:t>
            </a:r>
            <a:r>
              <a:rPr lang="en-GB" sz="1200" dirty="0"/>
              <a:t> </a:t>
            </a:r>
            <a:endParaRPr lang="en-GB" sz="1200" b="1" strike="noStrike" spc="-1" dirty="0">
              <a:solidFill>
                <a:srgbClr val="002060"/>
              </a:solidFill>
              <a:latin typeface="Century Gothic"/>
              <a:ea typeface="Century Gothic"/>
            </a:endParaRPr>
          </a:p>
          <a:p>
            <a:pPr marL="216000" indent="-216000">
              <a:lnSpc>
                <a:spcPct val="100000"/>
              </a:lnSpc>
            </a:pPr>
            <a:r>
              <a:rPr lang="en-GB" sz="1200" b="1" i="0" strike="noStrike" spc="-1" dirty="0">
                <a:solidFill>
                  <a:srgbClr val="002060"/>
                </a:solidFill>
                <a:latin typeface="Century Gothic"/>
                <a:ea typeface="Century Gothic"/>
              </a:rPr>
              <a:t>long [a] </a:t>
            </a:r>
            <a:r>
              <a:rPr lang="en-GB" sz="1200" b="1" i="0" strike="noStrike" spc="-1" dirty="0" err="1">
                <a:solidFill>
                  <a:srgbClr val="002060"/>
                </a:solidFill>
                <a:latin typeface="Century Gothic"/>
                <a:ea typeface="Century Gothic"/>
              </a:rPr>
              <a:t>ja</a:t>
            </a:r>
            <a:r>
              <a:rPr lang="en-GB" sz="1200" b="1" i="0" strike="noStrike" spc="-1" dirty="0">
                <a:solidFill>
                  <a:srgbClr val="002060"/>
                </a:solidFill>
                <a:latin typeface="Century Gothic"/>
                <a:ea typeface="Century Gothic"/>
              </a:rPr>
              <a:t> </a:t>
            </a:r>
            <a:r>
              <a:rPr lang="en-GB" sz="1200" b="0" i="0" strike="noStrike" spc="-1" dirty="0">
                <a:solidFill>
                  <a:srgbClr val="002060"/>
                </a:solidFill>
                <a:latin typeface="Century Gothic"/>
                <a:ea typeface="Century Gothic"/>
              </a:rPr>
              <a:t>[45] </a:t>
            </a:r>
            <a:r>
              <a:rPr lang="en-GB" sz="1200" b="1" i="0" strike="noStrike" spc="-1" dirty="0">
                <a:solidFill>
                  <a:srgbClr val="002060"/>
                </a:solidFill>
                <a:latin typeface="Century Gothic"/>
                <a:ea typeface="Century Gothic"/>
              </a:rPr>
              <a:t>da [</a:t>
            </a:r>
            <a:r>
              <a:rPr lang="en-GB" sz="1200" b="0" i="0" strike="noStrike" spc="-1" dirty="0">
                <a:solidFill>
                  <a:srgbClr val="002060"/>
                </a:solidFill>
                <a:latin typeface="Century Gothic"/>
                <a:ea typeface="Century Gothic"/>
              </a:rPr>
              <a:t>239] </a:t>
            </a:r>
            <a:r>
              <a:rPr lang="en-GB" sz="1200" b="1" i="0" strike="noStrike" spc="-1" dirty="0">
                <a:solidFill>
                  <a:srgbClr val="002060"/>
                </a:solidFill>
                <a:latin typeface="Century Gothic"/>
                <a:ea typeface="Century Gothic"/>
              </a:rPr>
              <a:t>Tag </a:t>
            </a:r>
            <a:r>
              <a:rPr lang="en-GB" sz="1200" b="0" i="0" strike="noStrike" spc="-1" dirty="0">
                <a:solidFill>
                  <a:srgbClr val="002060"/>
                </a:solidFill>
                <a:latin typeface="Century Gothic"/>
                <a:ea typeface="Century Gothic"/>
              </a:rPr>
              <a:t>[111] </a:t>
            </a:r>
          </a:p>
          <a:p>
            <a:pPr marL="216000" indent="-216000">
              <a:lnSpc>
                <a:spcPct val="100000"/>
              </a:lnSpc>
            </a:pPr>
            <a:r>
              <a:rPr lang="en-GB" sz="1200" b="1" i="0" strike="noStrike" spc="-1" dirty="0">
                <a:solidFill>
                  <a:srgbClr val="002060"/>
                </a:solidFill>
                <a:latin typeface="Century Gothic"/>
                <a:ea typeface="Century Gothic"/>
              </a:rPr>
              <a:t>short [a] hallo </a:t>
            </a:r>
            <a:r>
              <a:rPr lang="en-GB" sz="1200" b="0" i="0" strike="noStrike" spc="-1" dirty="0">
                <a:solidFill>
                  <a:srgbClr val="002060"/>
                </a:solidFill>
                <a:latin typeface="Century Gothic"/>
                <a:ea typeface="Century Gothic"/>
              </a:rPr>
              <a:t>[1077] </a:t>
            </a:r>
            <a:r>
              <a:rPr lang="en-GB" sz="1200" b="1" i="0" strike="noStrike" spc="-1" dirty="0" err="1">
                <a:solidFill>
                  <a:srgbClr val="002060"/>
                </a:solidFill>
                <a:latin typeface="Century Gothic"/>
                <a:ea typeface="Century Gothic"/>
              </a:rPr>
              <a:t>danke</a:t>
            </a:r>
            <a:r>
              <a:rPr lang="en-GB" sz="1200" b="1" i="0" strike="noStrike" spc="-1" dirty="0">
                <a:solidFill>
                  <a:srgbClr val="002060"/>
                </a:solidFill>
                <a:latin typeface="Century Gothic"/>
                <a:ea typeface="Century Gothic"/>
              </a:rPr>
              <a:t> </a:t>
            </a:r>
            <a:r>
              <a:rPr lang="en-GB" sz="1200" b="0" i="0" strike="noStrike" spc="-1" dirty="0">
                <a:solidFill>
                  <a:srgbClr val="002060"/>
                </a:solidFill>
                <a:latin typeface="Century Gothic"/>
                <a:ea typeface="Century Gothic"/>
              </a:rPr>
              <a:t>[877] </a:t>
            </a:r>
            <a:r>
              <a:rPr lang="en-GB" sz="1200" b="1" i="0" strike="noStrike" spc="-1" dirty="0">
                <a:solidFill>
                  <a:srgbClr val="002060"/>
                </a:solidFill>
                <a:latin typeface="Century Gothic"/>
                <a:ea typeface="Century Gothic"/>
              </a:rPr>
              <a:t>was? </a:t>
            </a:r>
            <a:r>
              <a:rPr lang="en-GB" sz="1200" b="0" i="0" strike="noStrike" spc="-1" dirty="0">
                <a:solidFill>
                  <a:srgbClr val="002060"/>
                </a:solidFill>
                <a:latin typeface="Century Gothic"/>
                <a:ea typeface="Century Gothic"/>
              </a:rPr>
              <a:t>[38]</a:t>
            </a:r>
          </a:p>
          <a:p>
            <a:pPr marL="216000" indent="-216000">
              <a:lnSpc>
                <a:spcPct val="100000"/>
              </a:lnSpc>
            </a:pPr>
            <a:endParaRPr lang="en-GB" sz="1200" b="1" i="0" strike="noStrike" spc="-1" dirty="0">
              <a:solidFill>
                <a:srgbClr val="002060"/>
              </a:solidFill>
              <a:latin typeface="Century Gothic"/>
              <a:ea typeface="Century Gothic"/>
            </a:endParaRPr>
          </a:p>
          <a:p>
            <a:pPr marL="216000" indent="-216000">
              <a:lnSpc>
                <a:spcPct val="100000"/>
              </a:lnSpc>
            </a:pPr>
            <a:r>
              <a:rPr lang="en-GB" sz="1200" b="1" i="0" strike="noStrike" spc="-1" dirty="0">
                <a:solidFill>
                  <a:srgbClr val="002060"/>
                </a:solidFill>
                <a:latin typeface="Century Gothic"/>
                <a:ea typeface="Century Gothic"/>
              </a:rPr>
              <a:t>Vocabulary: </a:t>
            </a:r>
            <a:r>
              <a:rPr lang="en-GB" sz="1200" b="1" i="0" strike="noStrike" spc="-1" dirty="0" err="1">
                <a:solidFill>
                  <a:srgbClr val="002060"/>
                </a:solidFill>
                <a:latin typeface="Century Gothic"/>
                <a:ea typeface="Century Gothic"/>
              </a:rPr>
              <a:t>liegen</a:t>
            </a:r>
            <a:r>
              <a:rPr lang="en-GB" sz="1200" b="1" i="0" strike="noStrike" spc="-1" dirty="0">
                <a:solidFill>
                  <a:srgbClr val="002060"/>
                </a:solidFill>
                <a:latin typeface="Century Gothic"/>
                <a:ea typeface="Century Gothic"/>
              </a:rPr>
              <a:t> [107] Berg [934] </a:t>
            </a:r>
            <a:r>
              <a:rPr lang="en-GB" sz="1200" b="0" i="0" strike="noStrike" spc="-1" dirty="0">
                <a:solidFill>
                  <a:srgbClr val="002060"/>
                </a:solidFill>
                <a:latin typeface="Century Gothic"/>
                <a:ea typeface="Century Gothic"/>
              </a:rPr>
              <a:t>Dorf</a:t>
            </a:r>
            <a:r>
              <a:rPr lang="en-GB" sz="1200" b="1" i="0" strike="noStrike" spc="-1" dirty="0">
                <a:solidFill>
                  <a:srgbClr val="002060"/>
                </a:solidFill>
                <a:latin typeface="Century Gothic"/>
                <a:ea typeface="Century Gothic"/>
              </a:rPr>
              <a:t> [959] Europa [294] </a:t>
            </a:r>
            <a:r>
              <a:rPr lang="en-GB" sz="1200" b="0" i="0" strike="noStrike" spc="-1" dirty="0">
                <a:solidFill>
                  <a:srgbClr val="002060"/>
                </a:solidFill>
                <a:latin typeface="Century Gothic"/>
                <a:ea typeface="Century Gothic"/>
              </a:rPr>
              <a:t>Haus</a:t>
            </a:r>
            <a:r>
              <a:rPr lang="en-GB" sz="1200" b="1" i="0" strike="noStrike" spc="-1" dirty="0">
                <a:solidFill>
                  <a:srgbClr val="002060"/>
                </a:solidFill>
                <a:latin typeface="Century Gothic"/>
                <a:ea typeface="Century Gothic"/>
              </a:rPr>
              <a:t> [147] Leute [224] Meer [854] </a:t>
            </a:r>
            <a:r>
              <a:rPr lang="en-GB" sz="1200" b="0" i="0" strike="noStrike" spc="-1" dirty="0">
                <a:solidFill>
                  <a:srgbClr val="002060"/>
                </a:solidFill>
                <a:latin typeface="Century Gothic"/>
                <a:ea typeface="Century Gothic"/>
              </a:rPr>
              <a:t>See</a:t>
            </a:r>
            <a:r>
              <a:rPr lang="en-GB" sz="1200" b="1" i="0" strike="noStrike" spc="-1" dirty="0">
                <a:solidFill>
                  <a:srgbClr val="002060"/>
                </a:solidFill>
                <a:latin typeface="Century Gothic"/>
                <a:ea typeface="Century Gothic"/>
              </a:rPr>
              <a:t> [1317] Wetter [1881] </a:t>
            </a:r>
            <a:r>
              <a:rPr lang="en-GB" sz="1200" b="1" i="0" strike="noStrike" spc="-1" dirty="0" err="1">
                <a:solidFill>
                  <a:srgbClr val="002060"/>
                </a:solidFill>
                <a:latin typeface="Century Gothic"/>
                <a:ea typeface="Century Gothic"/>
              </a:rPr>
              <a:t>kalt</a:t>
            </a:r>
            <a:r>
              <a:rPr lang="en-GB" sz="1200" b="1" i="0" strike="noStrike" spc="-1" dirty="0">
                <a:solidFill>
                  <a:srgbClr val="002060"/>
                </a:solidFill>
                <a:latin typeface="Century Gothic"/>
                <a:ea typeface="Century Gothic"/>
              </a:rPr>
              <a:t> [887] </a:t>
            </a:r>
            <a:r>
              <a:rPr lang="en-GB" sz="1200" b="1" i="0" strike="noStrike" spc="-1" dirty="0" err="1">
                <a:solidFill>
                  <a:srgbClr val="002060"/>
                </a:solidFill>
                <a:latin typeface="Century Gothic"/>
                <a:ea typeface="Century Gothic"/>
              </a:rPr>
              <a:t>dort</a:t>
            </a:r>
            <a:r>
              <a:rPr lang="en-GB" sz="1200" b="1" i="0" strike="noStrike" spc="-1" dirty="0">
                <a:solidFill>
                  <a:srgbClr val="002060"/>
                </a:solidFill>
                <a:latin typeface="Century Gothic"/>
                <a:ea typeface="Century Gothic"/>
              </a:rPr>
              <a:t> [139] </a:t>
            </a:r>
          </a:p>
          <a:p>
            <a:pPr marL="216000" indent="-216000">
              <a:lnSpc>
                <a:spcPct val="100000"/>
              </a:lnSpc>
            </a:pPr>
            <a:r>
              <a:rPr lang="en-GB" sz="1200" b="1" strike="noStrike" spc="-1" dirty="0">
                <a:solidFill>
                  <a:srgbClr val="002060"/>
                </a:solidFill>
                <a:latin typeface="Century Gothic"/>
                <a:ea typeface="Century Gothic"/>
              </a:rPr>
              <a:t>Revisit 1: </a:t>
            </a:r>
            <a:r>
              <a:rPr lang="en-GB" sz="1200" b="0" strike="noStrike" spc="-1" dirty="0" err="1">
                <a:solidFill>
                  <a:srgbClr val="002060"/>
                </a:solidFill>
                <a:latin typeface="Century Gothic"/>
                <a:ea typeface="Century Gothic"/>
              </a:rPr>
              <a:t>helfen</a:t>
            </a:r>
            <a:r>
              <a:rPr lang="en-GB" sz="1200" b="0" strike="noStrike" spc="-1" dirty="0">
                <a:solidFill>
                  <a:srgbClr val="002060"/>
                </a:solidFill>
                <a:latin typeface="Century Gothic"/>
                <a:ea typeface="Century Gothic"/>
              </a:rPr>
              <a:t> [338] </a:t>
            </a:r>
            <a:r>
              <a:rPr lang="en-GB" sz="1200" b="0" strike="noStrike" spc="-1" dirty="0" err="1">
                <a:solidFill>
                  <a:srgbClr val="002060"/>
                </a:solidFill>
                <a:latin typeface="Century Gothic"/>
                <a:ea typeface="Century Gothic"/>
              </a:rPr>
              <a:t>mitnehmen</a:t>
            </a:r>
            <a:r>
              <a:rPr lang="en-GB" sz="1200" b="0" strike="noStrike" spc="-1" dirty="0">
                <a:solidFill>
                  <a:srgbClr val="002060"/>
                </a:solidFill>
                <a:latin typeface="Century Gothic"/>
                <a:ea typeface="Century Gothic"/>
              </a:rPr>
              <a:t> [1459] </a:t>
            </a:r>
            <a:r>
              <a:rPr lang="en-GB" sz="1200" b="0" strike="noStrike" spc="-1" dirty="0" err="1">
                <a:solidFill>
                  <a:srgbClr val="002060"/>
                </a:solidFill>
                <a:latin typeface="Century Gothic"/>
                <a:ea typeface="Century Gothic"/>
              </a:rPr>
              <a:t>nehmen</a:t>
            </a:r>
            <a:r>
              <a:rPr lang="en-GB" sz="1200" b="0" strike="noStrike" spc="-1" dirty="0">
                <a:solidFill>
                  <a:srgbClr val="002060"/>
                </a:solidFill>
                <a:latin typeface="Century Gothic"/>
                <a:ea typeface="Century Gothic"/>
              </a:rPr>
              <a:t> [142] </a:t>
            </a:r>
            <a:r>
              <a:rPr lang="en-GB" sz="1200" b="0" strike="noStrike" spc="-1" dirty="0" err="1">
                <a:solidFill>
                  <a:srgbClr val="002060"/>
                </a:solidFill>
                <a:latin typeface="Century Gothic"/>
                <a:ea typeface="Century Gothic"/>
              </a:rPr>
              <a:t>sehen</a:t>
            </a:r>
            <a:r>
              <a:rPr lang="en-GB" sz="1200" b="0" strike="noStrike" spc="-1" dirty="0">
                <a:solidFill>
                  <a:srgbClr val="002060"/>
                </a:solidFill>
                <a:latin typeface="Century Gothic"/>
                <a:ea typeface="Century Gothic"/>
              </a:rPr>
              <a:t> [79] Bus [1562] Film [505] Freund [273] Geld [235] </a:t>
            </a:r>
            <a:r>
              <a:rPr lang="en-GB" sz="1200" b="0" strike="noStrike" spc="-1" dirty="0" err="1">
                <a:solidFill>
                  <a:srgbClr val="002060"/>
                </a:solidFill>
                <a:latin typeface="Century Gothic"/>
                <a:ea typeface="Century Gothic"/>
              </a:rPr>
              <a:t>Hausaufgabe</a:t>
            </a:r>
            <a:r>
              <a:rPr lang="en-GB" sz="1200" b="0" strike="noStrike" spc="-1" dirty="0">
                <a:solidFill>
                  <a:srgbClr val="002060"/>
                </a:solidFill>
                <a:latin typeface="Century Gothic"/>
                <a:ea typeface="Century Gothic"/>
              </a:rPr>
              <a:t> [n/a] </a:t>
            </a:r>
            <a:r>
              <a:rPr lang="en-GB" sz="1200" b="0" strike="noStrike" spc="-1" dirty="0" err="1">
                <a:solidFill>
                  <a:srgbClr val="002060"/>
                </a:solidFill>
                <a:latin typeface="Century Gothic"/>
                <a:ea typeface="Century Gothic"/>
              </a:rPr>
              <a:t>Sachen</a:t>
            </a:r>
            <a:r>
              <a:rPr lang="en-GB" sz="1200" b="0" strike="noStrike" spc="-1" dirty="0">
                <a:solidFill>
                  <a:srgbClr val="002060"/>
                </a:solidFill>
                <a:latin typeface="Century Gothic"/>
                <a:ea typeface="Century Gothic"/>
              </a:rPr>
              <a:t> [318] Zug [675] </a:t>
            </a:r>
            <a:r>
              <a:rPr lang="en-GB" sz="1200" b="0" strike="noStrike" spc="-1" dirty="0" err="1">
                <a:solidFill>
                  <a:srgbClr val="002060"/>
                </a:solidFill>
                <a:latin typeface="Century Gothic"/>
                <a:ea typeface="Century Gothic"/>
              </a:rPr>
              <a:t>normalerweise</a:t>
            </a:r>
            <a:r>
              <a:rPr lang="en-GB" sz="1200" b="0" strike="noStrike" spc="-1" dirty="0">
                <a:solidFill>
                  <a:srgbClr val="002060"/>
                </a:solidFill>
                <a:latin typeface="Century Gothic"/>
                <a:ea typeface="Century Gothic"/>
              </a:rPr>
              <a:t> [2062]</a:t>
            </a:r>
          </a:p>
          <a:p>
            <a:pPr marL="216000" indent="-216000">
              <a:lnSpc>
                <a:spcPct val="100000"/>
              </a:lnSpc>
            </a:pPr>
            <a:r>
              <a:rPr lang="en-GB" sz="1200" b="1" i="0" strike="noStrike" spc="-1" dirty="0">
                <a:solidFill>
                  <a:srgbClr val="002060"/>
                </a:solidFill>
                <a:latin typeface="Century Gothic"/>
                <a:ea typeface="Century Gothic"/>
              </a:rPr>
              <a:t>Revisit 2: </a:t>
            </a:r>
            <a:r>
              <a:rPr lang="en-GB" sz="1200" b="0" i="0" strike="noStrike" spc="-1" dirty="0" err="1">
                <a:solidFill>
                  <a:srgbClr val="002060"/>
                </a:solidFill>
                <a:latin typeface="Century Gothic"/>
                <a:ea typeface="Century Gothic"/>
              </a:rPr>
              <a:t>bekommen</a:t>
            </a:r>
            <a:r>
              <a:rPr lang="en-GB" sz="1200" b="0" i="0" strike="noStrike" spc="-1" dirty="0">
                <a:solidFill>
                  <a:srgbClr val="002060"/>
                </a:solidFill>
                <a:latin typeface="Century Gothic"/>
                <a:ea typeface="Century Gothic"/>
              </a:rPr>
              <a:t> [212] </a:t>
            </a:r>
            <a:r>
              <a:rPr lang="en-GB" sz="1200" b="0" i="0" strike="noStrike" spc="-1" dirty="0" err="1">
                <a:solidFill>
                  <a:srgbClr val="002060"/>
                </a:solidFill>
                <a:latin typeface="Century Gothic"/>
                <a:ea typeface="Century Gothic"/>
              </a:rPr>
              <a:t>benutzen</a:t>
            </a:r>
            <a:r>
              <a:rPr lang="en-GB" sz="1200" b="0" i="0" strike="noStrike" spc="-1" dirty="0">
                <a:solidFill>
                  <a:srgbClr val="002060"/>
                </a:solidFill>
                <a:latin typeface="Century Gothic"/>
                <a:ea typeface="Century Gothic"/>
              </a:rPr>
              <a:t> [1119] </a:t>
            </a:r>
            <a:r>
              <a:rPr lang="en-GB" sz="1200" b="0" i="0" strike="noStrike" spc="-1" dirty="0" err="1">
                <a:solidFill>
                  <a:srgbClr val="002060"/>
                </a:solidFill>
                <a:latin typeface="Century Gothic"/>
                <a:ea typeface="Century Gothic"/>
              </a:rPr>
              <a:t>brauchen</a:t>
            </a:r>
            <a:r>
              <a:rPr lang="en-GB" sz="1200" b="0" i="0" strike="noStrike" spc="-1" dirty="0">
                <a:solidFill>
                  <a:srgbClr val="002060"/>
                </a:solidFill>
                <a:latin typeface="Century Gothic"/>
                <a:ea typeface="Century Gothic"/>
              </a:rPr>
              <a:t> [179] </a:t>
            </a:r>
            <a:r>
              <a:rPr lang="en-GB" sz="1200" b="0" i="0" strike="noStrike" spc="-1" dirty="0" err="1">
                <a:solidFill>
                  <a:srgbClr val="002060"/>
                </a:solidFill>
                <a:latin typeface="Century Gothic"/>
                <a:ea typeface="Century Gothic"/>
              </a:rPr>
              <a:t>erklären</a:t>
            </a:r>
            <a:r>
              <a:rPr lang="en-GB" sz="1200" b="0" i="0" strike="noStrike" spc="-1" dirty="0">
                <a:solidFill>
                  <a:srgbClr val="002060"/>
                </a:solidFill>
                <a:latin typeface="Century Gothic"/>
                <a:ea typeface="Century Gothic"/>
              </a:rPr>
              <a:t> [238] </a:t>
            </a:r>
            <a:r>
              <a:rPr lang="en-GB" sz="1200" b="0" i="0" strike="noStrike" spc="-1" dirty="0" err="1">
                <a:solidFill>
                  <a:srgbClr val="002060"/>
                </a:solidFill>
                <a:latin typeface="Century Gothic"/>
                <a:ea typeface="Century Gothic"/>
              </a:rPr>
              <a:t>kennen</a:t>
            </a:r>
            <a:r>
              <a:rPr lang="en-GB" sz="1200" b="0" i="0" strike="noStrike" spc="-1" dirty="0">
                <a:solidFill>
                  <a:srgbClr val="002060"/>
                </a:solidFill>
                <a:latin typeface="Century Gothic"/>
                <a:ea typeface="Century Gothic"/>
              </a:rPr>
              <a:t> [216] </a:t>
            </a:r>
            <a:r>
              <a:rPr lang="en-GB" sz="1200" b="0" i="0" strike="noStrike" spc="-1" dirty="0" err="1">
                <a:solidFill>
                  <a:srgbClr val="002060"/>
                </a:solidFill>
                <a:latin typeface="Century Gothic"/>
                <a:ea typeface="Century Gothic"/>
              </a:rPr>
              <a:t>lernen</a:t>
            </a:r>
            <a:r>
              <a:rPr lang="en-GB" sz="1200" b="0" i="0" strike="noStrike" spc="-1" dirty="0">
                <a:solidFill>
                  <a:srgbClr val="002060"/>
                </a:solidFill>
                <a:latin typeface="Century Gothic"/>
                <a:ea typeface="Century Gothic"/>
              </a:rPr>
              <a:t> [288] </a:t>
            </a:r>
            <a:r>
              <a:rPr lang="en-GB" sz="1200" b="0" i="0" strike="noStrike" spc="-1" dirty="0" err="1">
                <a:solidFill>
                  <a:srgbClr val="002060"/>
                </a:solidFill>
                <a:latin typeface="Century Gothic"/>
                <a:ea typeface="Century Gothic"/>
              </a:rPr>
              <a:t>lieben</a:t>
            </a:r>
            <a:r>
              <a:rPr lang="en-GB" sz="1200" b="0" i="0" strike="noStrike" spc="-1" dirty="0">
                <a:solidFill>
                  <a:srgbClr val="002060"/>
                </a:solidFill>
                <a:latin typeface="Century Gothic"/>
                <a:ea typeface="Century Gothic"/>
              </a:rPr>
              <a:t> [701] </a:t>
            </a:r>
            <a:r>
              <a:rPr lang="en-GB" sz="1200" b="0" i="0" strike="noStrike" spc="-1" dirty="0" err="1">
                <a:solidFill>
                  <a:srgbClr val="002060"/>
                </a:solidFill>
                <a:latin typeface="Century Gothic"/>
                <a:ea typeface="Century Gothic"/>
              </a:rPr>
              <a:t>schreiben</a:t>
            </a:r>
            <a:r>
              <a:rPr lang="en-GB" sz="1200" b="0" i="0" strike="noStrike" spc="-1" dirty="0">
                <a:solidFill>
                  <a:srgbClr val="002060"/>
                </a:solidFill>
                <a:latin typeface="Century Gothic"/>
                <a:ea typeface="Century Gothic"/>
              </a:rPr>
              <a:t> [184] </a:t>
            </a:r>
            <a:r>
              <a:rPr lang="en-GB" sz="1200" b="0" i="0" strike="noStrike" spc="-1" dirty="0" err="1">
                <a:solidFill>
                  <a:srgbClr val="002060"/>
                </a:solidFill>
                <a:latin typeface="Century Gothic"/>
                <a:ea typeface="Century Gothic"/>
              </a:rPr>
              <a:t>schwimmen</a:t>
            </a:r>
            <a:r>
              <a:rPr lang="en-GB" sz="1200" b="0" i="0" strike="noStrike" spc="-1" dirty="0">
                <a:solidFill>
                  <a:srgbClr val="002060"/>
                </a:solidFill>
                <a:latin typeface="Century Gothic"/>
                <a:ea typeface="Century Gothic"/>
              </a:rPr>
              <a:t> [1863] </a:t>
            </a:r>
            <a:r>
              <a:rPr lang="en-GB" sz="1200" b="0" i="0" strike="noStrike" spc="-1" dirty="0" err="1">
                <a:solidFill>
                  <a:srgbClr val="002060"/>
                </a:solidFill>
                <a:latin typeface="Century Gothic"/>
                <a:ea typeface="Century Gothic"/>
              </a:rPr>
              <a:t>singen</a:t>
            </a:r>
            <a:r>
              <a:rPr lang="en-GB" sz="1200" b="0" i="0" strike="noStrike" spc="-1" dirty="0">
                <a:solidFill>
                  <a:srgbClr val="002060"/>
                </a:solidFill>
                <a:latin typeface="Century Gothic"/>
                <a:ea typeface="Century Gothic"/>
              </a:rPr>
              <a:t> [1063] </a:t>
            </a:r>
            <a:r>
              <a:rPr lang="en-GB" sz="1200" b="0" i="0" strike="noStrike" spc="-1" dirty="0" err="1">
                <a:solidFill>
                  <a:srgbClr val="002060"/>
                </a:solidFill>
                <a:latin typeface="Century Gothic"/>
                <a:ea typeface="Century Gothic"/>
              </a:rPr>
              <a:t>spielen</a:t>
            </a:r>
            <a:r>
              <a:rPr lang="en-GB" sz="1200" b="0" i="0" strike="noStrike" spc="-1" dirty="0">
                <a:solidFill>
                  <a:srgbClr val="002060"/>
                </a:solidFill>
                <a:latin typeface="Century Gothic"/>
                <a:ea typeface="Century Gothic"/>
              </a:rPr>
              <a:t> [205] Geld [235] </a:t>
            </a:r>
            <a:r>
              <a:rPr lang="en-GB" sz="1200" b="0" i="0" strike="noStrike" spc="-1" dirty="0" err="1">
                <a:solidFill>
                  <a:srgbClr val="002060"/>
                </a:solidFill>
                <a:latin typeface="Century Gothic"/>
                <a:ea typeface="Century Gothic"/>
              </a:rPr>
              <a:t>dieser</a:t>
            </a:r>
            <a:r>
              <a:rPr lang="en-GB" sz="1200" b="0" i="0" strike="noStrike" spc="-1" dirty="0">
                <a:solidFill>
                  <a:srgbClr val="002060"/>
                </a:solidFill>
                <a:latin typeface="Century Gothic"/>
                <a:ea typeface="Century Gothic"/>
              </a:rPr>
              <a:t>, </a:t>
            </a:r>
            <a:r>
              <a:rPr lang="en-GB" sz="1200" b="0" i="0" strike="noStrike" spc="-1" dirty="0" err="1">
                <a:solidFill>
                  <a:srgbClr val="002060"/>
                </a:solidFill>
                <a:latin typeface="Century Gothic"/>
                <a:ea typeface="Century Gothic"/>
              </a:rPr>
              <a:t>diese</a:t>
            </a:r>
            <a:r>
              <a:rPr lang="en-GB" sz="1200" b="0" i="0" strike="noStrike" spc="-1" dirty="0">
                <a:solidFill>
                  <a:srgbClr val="002060"/>
                </a:solidFill>
                <a:latin typeface="Century Gothic"/>
                <a:ea typeface="Century Gothic"/>
              </a:rPr>
              <a:t>, dieses [24]</a:t>
            </a:r>
            <a:endParaRPr lang="fr-FR" sz="1200" b="0" i="0" strike="noStrike" spc="-1" dirty="0">
              <a:solidFill>
                <a:srgbClr val="002060"/>
              </a:solidFill>
              <a:latin typeface="Century Gothic"/>
              <a:ea typeface="Century Gothic"/>
            </a:endParaRPr>
          </a:p>
          <a:p>
            <a:r>
              <a:rPr lang="en-GB" sz="1100" dirty="0">
                <a:solidFill>
                  <a:sysClr val="windowText" lastClr="000000"/>
                </a:solidFill>
                <a:effectLst/>
                <a:latin typeface="+mn-lt"/>
                <a:ea typeface="+mn-ea"/>
                <a:cs typeface="+mn-cs"/>
              </a:rPr>
              <a:t>Jones, R.L &amp; </a:t>
            </a:r>
            <a:r>
              <a:rPr lang="en-GB" sz="1100" dirty="0" err="1">
                <a:solidFill>
                  <a:sysClr val="windowText" lastClr="000000"/>
                </a:solidFill>
                <a:effectLst/>
                <a:latin typeface="+mn-lt"/>
                <a:ea typeface="+mn-ea"/>
                <a:cs typeface="+mn-cs"/>
              </a:rPr>
              <a:t>Tschirner</a:t>
            </a:r>
            <a:r>
              <a:rPr lang="en-GB" sz="1100" dirty="0">
                <a:solidFill>
                  <a:sysClr val="windowText" lastClr="000000"/>
                </a:solidFill>
                <a:effectLst/>
                <a:latin typeface="+mn-lt"/>
                <a:ea typeface="+mn-ea"/>
                <a:cs typeface="+mn-cs"/>
              </a:rPr>
              <a:t>, E. (2019). A frequency dictionary of German: Core vocabulary for learners. London: Routledge.</a:t>
            </a:r>
            <a:endParaRPr lang="en-GB" sz="1100" baseline="0" dirty="0">
              <a:solidFill>
                <a:sysClr val="windowText" lastClr="000000"/>
              </a:solidFill>
            </a:endParaRPr>
          </a:p>
          <a:p>
            <a:pPr marL="216000" indent="-216000">
              <a:lnSpc>
                <a:spcPct val="100000"/>
              </a:lnSpc>
            </a:pPr>
            <a:endParaRPr lang="en-GB" sz="1100" b="0" strike="noStrike" spc="-1" dirty="0">
              <a:latin typeface="Arial"/>
            </a:endParaRPr>
          </a:p>
          <a:p>
            <a:pPr marL="216000" indent="-216000">
              <a:lnSpc>
                <a:spcPct val="100000"/>
              </a:lnSpc>
            </a:pPr>
            <a:r>
              <a:rPr lang="en-GB" sz="1100" b="0" strike="noStrike" spc="-1" dirty="0">
                <a:solidFill>
                  <a:srgbClr val="000000"/>
                </a:solidFill>
                <a:latin typeface="Calibri"/>
                <a:ea typeface="Calibri"/>
              </a:rPr>
              <a:t>The frequency rankings for words that occur in this PowerPoint which have been</a:t>
            </a:r>
            <a:r>
              <a:rPr lang="en-GB" sz="1100" b="0" i="1" strike="noStrike" spc="-1" dirty="0">
                <a:solidFill>
                  <a:srgbClr val="000000"/>
                </a:solidFill>
                <a:latin typeface="Calibri"/>
                <a:ea typeface="Calibri"/>
              </a:rPr>
              <a:t> previously</a:t>
            </a:r>
            <a:r>
              <a:rPr lang="en-GB" sz="1100" b="0" strike="noStrike" spc="-1" dirty="0">
                <a:solidFill>
                  <a:srgbClr val="000000"/>
                </a:solidFill>
                <a:latin typeface="Calibri"/>
                <a:ea typeface="Calibri"/>
              </a:rPr>
              <a:t> introduced in these resources are given in the SOW and in the resources that first</a:t>
            </a:r>
          </a:p>
          <a:p>
            <a:pPr marL="216000" indent="-216000">
              <a:lnSpc>
                <a:spcPct val="100000"/>
              </a:lnSpc>
            </a:pPr>
            <a:r>
              <a:rPr lang="en-GB" sz="1100" b="0" strike="noStrike" spc="-1" dirty="0">
                <a:solidFill>
                  <a:srgbClr val="000000"/>
                </a:solidFill>
                <a:latin typeface="Calibri"/>
                <a:ea typeface="Calibri"/>
              </a:rPr>
              <a:t>introduced and formally re-visited those words. </a:t>
            </a:r>
            <a:endParaRPr lang="en-GB" sz="11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For any </a:t>
            </a:r>
            <a:r>
              <a:rPr lang="en-GB" sz="1200" b="0" i="1" strike="noStrike" spc="-1" dirty="0">
                <a:solidFill>
                  <a:srgbClr val="000000"/>
                </a:solidFill>
                <a:latin typeface="Calibri"/>
                <a:ea typeface="Calibri"/>
              </a:rPr>
              <a:t>other </a:t>
            </a:r>
            <a:r>
              <a:rPr lang="en-GB" sz="1200" b="0" strike="noStrike" spc="-1" dirty="0">
                <a:solidFill>
                  <a:srgbClr val="000000"/>
                </a:solidFill>
                <a:latin typeface="Calibri"/>
                <a:ea typeface="Calibri"/>
              </a:rPr>
              <a:t>words that occur incidentally in this PowerPoint, frequency rankings will be provided in the notes field wherever possible.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800" b="0" dirty="0">
                <a:solidFill>
                  <a:srgbClr val="000000"/>
                </a:solidFill>
                <a:effectLst/>
                <a:highlight>
                  <a:srgbClr val="FFFF00"/>
                </a:highlight>
                <a:latin typeface="Calibri" panose="020F0502020204030204" pitchFamily="34" charset="0"/>
                <a:ea typeface="Times New Roman" panose="02020603050405020304" pitchFamily="18" charset="0"/>
              </a:rPr>
              <a:t>Remember that at the start of the course (first three lessons of Rot/Gelb) pupils learnt language (for</a:t>
            </a:r>
            <a:r>
              <a:rPr lang="en-GB" sz="1800" b="0" dirty="0">
                <a:solidFill>
                  <a:srgbClr val="000000"/>
                </a:solidFill>
                <a:effectLst/>
                <a:highlight>
                  <a:srgbClr val="FFFF00"/>
                </a:highlight>
                <a:latin typeface="Calibri" panose="020F0502020204030204" pitchFamily="34" charset="0"/>
                <a:ea typeface="Calibri" panose="020F0502020204030204" pitchFamily="34" charset="0"/>
              </a:rPr>
              <a:t> </a:t>
            </a:r>
            <a:r>
              <a:rPr lang="en-GB" sz="1800" b="0" dirty="0">
                <a:solidFill>
                  <a:srgbClr val="000000"/>
                </a:solidFill>
                <a:effectLst/>
                <a:highlight>
                  <a:srgbClr val="FFFF00"/>
                </a:highlight>
                <a:latin typeface="Calibri" panose="020F0502020204030204" pitchFamily="34" charset="0"/>
                <a:ea typeface="Times New Roman" panose="02020603050405020304" pitchFamily="18" charset="0"/>
              </a:rPr>
              <a:t>greetings and register taking) that can still be part of the lesson routines in upper KS2 (</a:t>
            </a:r>
            <a:r>
              <a:rPr lang="en-GB" sz="1800" b="0" dirty="0" err="1">
                <a:solidFill>
                  <a:srgbClr val="000000"/>
                </a:solidFill>
                <a:effectLst/>
                <a:highlight>
                  <a:srgbClr val="FFFF00"/>
                </a:highlight>
                <a:latin typeface="Calibri" panose="020F0502020204030204" pitchFamily="34" charset="0"/>
                <a:ea typeface="Times New Roman" panose="02020603050405020304" pitchFamily="18" charset="0"/>
              </a:rPr>
              <a:t>Blau</a:t>
            </a:r>
            <a:r>
              <a:rPr lang="en-GB" sz="1800" b="0" dirty="0">
                <a:solidFill>
                  <a:srgbClr val="000000"/>
                </a:solidFill>
                <a:effectLst/>
                <a:highlight>
                  <a:srgbClr val="FFFF00"/>
                </a:highlight>
                <a:latin typeface="Calibri" panose="020F0502020204030204" pitchFamily="34" charset="0"/>
                <a:ea typeface="Times New Roman" panose="02020603050405020304" pitchFamily="18" charset="0"/>
              </a:rPr>
              <a:t>/</a:t>
            </a:r>
            <a:r>
              <a:rPr lang="en-GB" sz="1800" b="0" dirty="0" err="1">
                <a:solidFill>
                  <a:srgbClr val="000000"/>
                </a:solidFill>
                <a:effectLst/>
                <a:highlight>
                  <a:srgbClr val="FFFF00"/>
                </a:highlight>
                <a:latin typeface="Calibri" panose="020F0502020204030204" pitchFamily="34" charset="0"/>
                <a:ea typeface="Times New Roman" panose="02020603050405020304" pitchFamily="18" charset="0"/>
              </a:rPr>
              <a:t>Grün</a:t>
            </a:r>
            <a:r>
              <a:rPr lang="en-GB" sz="1800" b="0" dirty="0">
                <a:solidFill>
                  <a:srgbClr val="000000"/>
                </a:solidFill>
                <a:effectLst/>
                <a:highlight>
                  <a:srgbClr val="FFFF00"/>
                </a:highlight>
                <a:latin typeface="Calibri" panose="020F0502020204030204" pitchFamily="34" charset="0"/>
                <a:ea typeface="Times New Roman" panose="02020603050405020304" pitchFamily="18" charset="0"/>
              </a:rPr>
              <a:t>).  They</a:t>
            </a:r>
            <a:r>
              <a:rPr lang="en-GB" sz="1800" b="0" dirty="0">
                <a:solidFill>
                  <a:srgbClr val="000000"/>
                </a:solidFill>
                <a:effectLst/>
                <a:highlight>
                  <a:srgbClr val="FFFF00"/>
                </a:highlight>
                <a:latin typeface="Calibri" panose="020F0502020204030204" pitchFamily="34" charset="0"/>
                <a:ea typeface="Calibri" panose="020F0502020204030204" pitchFamily="34" charset="0"/>
              </a:rPr>
              <a:t> </a:t>
            </a:r>
            <a:r>
              <a:rPr lang="en-GB" sz="1800" b="0" dirty="0">
                <a:solidFill>
                  <a:srgbClr val="000000"/>
                </a:solidFill>
                <a:effectLst/>
                <a:highlight>
                  <a:srgbClr val="FFFF00"/>
                </a:highlight>
                <a:latin typeface="Calibri" panose="020F0502020204030204" pitchFamily="34" charset="0"/>
                <a:ea typeface="Times New Roman" panose="02020603050405020304" pitchFamily="18" charset="0"/>
              </a:rPr>
              <a:t>are not re-taught, as we anticipate that teachers have built these in from early in lower KS2.</a:t>
            </a:r>
            <a:r>
              <a:rPr lang="en-GB" b="0" dirty="0">
                <a:effectLst/>
              </a:rPr>
              <a:t> </a:t>
            </a: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3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r>
              <a:rPr lang="en-GB" b="1" baseline="0" dirty="0"/>
              <a:t>Aim: </a:t>
            </a:r>
            <a:r>
              <a:rPr lang="en-US" b="0" dirty="0"/>
              <a:t>to explain the order of words in a German sentence,</a:t>
            </a:r>
            <a:r>
              <a:rPr lang="en-US" b="0" baseline="0" dirty="0"/>
              <a:t> and how this is affected by an initial adverb of place/location.</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endParaRPr lang="en-GB" dirty="0"/>
          </a:p>
          <a:p>
            <a:pPr marL="228600" lvl="0" indent="-228600" algn="l" rtl="0">
              <a:lnSpc>
                <a:spcPct val="100000"/>
              </a:lnSpc>
              <a:spcBef>
                <a:spcPts val="0"/>
              </a:spcBef>
              <a:spcAft>
                <a:spcPts val="0"/>
              </a:spcAft>
              <a:buSzPts val="1400"/>
              <a:buAutoNum type="arabicPeriod"/>
            </a:pPr>
            <a:r>
              <a:rPr lang="en-GB" b="0" baseline="0" dirty="0"/>
              <a:t>Click to present the new information.</a:t>
            </a:r>
          </a:p>
          <a:p>
            <a:pPr marL="228600" lvl="0" indent="-228600" algn="l" rtl="0">
              <a:lnSpc>
                <a:spcPct val="100000"/>
              </a:lnSpc>
              <a:spcBef>
                <a:spcPts val="0"/>
              </a:spcBef>
              <a:spcAft>
                <a:spcPts val="0"/>
              </a:spcAft>
              <a:buSzPts val="1400"/>
              <a:buAutoNum type="arabicPeriod"/>
            </a:pPr>
            <a:r>
              <a:rPr lang="en-GB" b="0" baseline="0" dirty="0"/>
              <a:t>Elicit the English meaning of the words in the sentence.</a:t>
            </a:r>
          </a:p>
          <a:p>
            <a:pPr marL="228600" lvl="0" indent="-228600" algn="l" rtl="0">
              <a:lnSpc>
                <a:spcPct val="100000"/>
              </a:lnSpc>
              <a:spcBef>
                <a:spcPts val="0"/>
              </a:spcBef>
              <a:spcAft>
                <a:spcPts val="0"/>
              </a:spcAft>
              <a:buSzPts val="1400"/>
              <a:buAutoNum type="arabicPeriod"/>
            </a:pPr>
            <a:r>
              <a:rPr lang="en-GB" b="0" baseline="0" dirty="0"/>
              <a:t>Ensure that pupils understand that this change is for emphasis – the essential meaning of the sentence remains the same. It’s also important to point out (with the callout) that we hardly ever do this in English, just in phrases like ‘And so say all of us’!</a:t>
            </a:r>
          </a:p>
          <a:p>
            <a:pPr marL="720" marR="0" lvl="0" indent="0" algn="l" defTabSz="914400" rtl="0" eaLnBrk="1" fontAlgn="auto" latinLnBrk="0" hangingPunct="1">
              <a:lnSpc>
                <a:spcPct val="100000"/>
              </a:lnSpc>
              <a:spcBef>
                <a:spcPts val="0"/>
              </a:spcBef>
              <a:spcAft>
                <a:spcPts val="0"/>
              </a:spcAft>
              <a:buClr>
                <a:srgbClr val="000000"/>
              </a:buClr>
              <a:buSzTx/>
              <a:buFont typeface="Calibri"/>
              <a:buNone/>
              <a:tabLst/>
              <a:defRPr/>
            </a:pPr>
            <a:endParaRPr kumimoji="0" lang="en-GB" sz="1200" b="0" i="0" u="none" strike="noStrike" kern="1200" cap="none" spc="-1" normalizeH="0" baseline="0" noProof="0" dirty="0">
              <a:ln>
                <a:noFill/>
              </a:ln>
              <a:solidFill>
                <a:prstClr val="black"/>
              </a:solidFill>
              <a:effectLst/>
              <a:uLnTx/>
              <a:uFillTx/>
              <a:latin typeface="Arial"/>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1039761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https://</a:t>
            </a:r>
            <a:r>
              <a:rPr lang="en-GB" sz="1200" b="1" strike="noStrike" spc="-1" dirty="0" err="1">
                <a:solidFill>
                  <a:srgbClr val="000000"/>
                </a:solidFill>
                <a:latin typeface="Calibri"/>
                <a:ea typeface="Calibri"/>
              </a:rPr>
              <a:t>www.youtube.com</a:t>
            </a:r>
            <a:r>
              <a:rPr lang="en-GB" sz="1200" b="1" strike="noStrike" spc="-1" dirty="0">
                <a:solidFill>
                  <a:srgbClr val="000000"/>
                </a:solidFill>
                <a:latin typeface="Calibri"/>
                <a:ea typeface="Calibri"/>
              </a:rPr>
              <a:t>/</a:t>
            </a:r>
            <a:r>
              <a:rPr lang="en-GB" sz="1200" b="1" strike="noStrike" spc="-1" dirty="0" err="1">
                <a:solidFill>
                  <a:srgbClr val="000000"/>
                </a:solidFill>
                <a:latin typeface="Calibri"/>
                <a:ea typeface="Calibri"/>
              </a:rPr>
              <a:t>watch?v</a:t>
            </a:r>
            <a:r>
              <a:rPr lang="en-GB" sz="1200" b="1" strike="noStrike" spc="-1" dirty="0">
                <a:solidFill>
                  <a:srgbClr val="000000"/>
                </a:solidFill>
                <a:latin typeface="Calibri"/>
                <a:ea typeface="Calibri"/>
              </a:rPr>
              <a:t>=VSiX15flm_0</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Timing: 8 minutes</a:t>
            </a: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this week’s and previous vocabulary in the context of describing cultural aspects of Switzerland’s geography. </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Font typeface="+mj-lt"/>
              <a:buAutoNum type="arabicPeriod"/>
            </a:pPr>
            <a:r>
              <a:rPr lang="en-GB" sz="1200" b="0" strike="noStrike" spc="-1" dirty="0">
                <a:solidFill>
                  <a:srgbClr val="000000"/>
                </a:solidFill>
                <a:latin typeface="Calibri"/>
              </a:rPr>
              <a:t>Explain the scenario. </a:t>
            </a:r>
            <a:r>
              <a:rPr lang="en-GB" sz="1200" b="0" strike="noStrike" spc="-1" dirty="0" err="1">
                <a:solidFill>
                  <a:srgbClr val="000000"/>
                </a:solidFill>
                <a:latin typeface="Calibri"/>
              </a:rPr>
              <a:t>Lias</a:t>
            </a:r>
            <a:r>
              <a:rPr lang="en-GB" sz="1200" b="0" strike="noStrike" spc="-1" dirty="0">
                <a:solidFill>
                  <a:srgbClr val="000000"/>
                </a:solidFill>
                <a:latin typeface="Calibri"/>
              </a:rPr>
              <a:t> and Ronja are looking at a map of Switzerland and thinking about where they want to go on a family holiday. </a:t>
            </a:r>
            <a:r>
              <a:rPr lang="en-GB" sz="1200" b="0" strike="noStrike" spc="-1" dirty="0" err="1">
                <a:solidFill>
                  <a:srgbClr val="000000"/>
                </a:solidFill>
                <a:latin typeface="Calibri"/>
              </a:rPr>
              <a:t>Lias</a:t>
            </a:r>
            <a:r>
              <a:rPr lang="en-GB" sz="1200" b="0" strike="noStrike" spc="-1" dirty="0">
                <a:solidFill>
                  <a:srgbClr val="000000"/>
                </a:solidFill>
                <a:latin typeface="Calibri"/>
              </a:rPr>
              <a:t> wants to go </a:t>
            </a:r>
            <a:r>
              <a:rPr lang="en-GB" sz="1200" b="0" strike="noStrike" spc="-1" dirty="0" err="1">
                <a:solidFill>
                  <a:srgbClr val="000000"/>
                </a:solidFill>
                <a:latin typeface="Calibri"/>
              </a:rPr>
              <a:t>Guarda</a:t>
            </a:r>
            <a:r>
              <a:rPr lang="en-GB" sz="1200" b="0" strike="noStrike" spc="-1" dirty="0">
                <a:solidFill>
                  <a:srgbClr val="000000"/>
                </a:solidFill>
                <a:latin typeface="Calibri"/>
              </a:rPr>
              <a:t> but Ronja wants to go to the Matterhorn. They point to different places on the map and make notes about these places which they will later use to convince their parents that the family should go there on holiday!</a:t>
            </a:r>
          </a:p>
          <a:p>
            <a:pPr marL="229320" indent="-228600">
              <a:lnSpc>
                <a:spcPct val="100000"/>
              </a:lnSpc>
              <a:buFont typeface="+mj-lt"/>
              <a:buAutoNum type="arabicPeriod"/>
            </a:pPr>
            <a:r>
              <a:rPr lang="en-GB" sz="1200" b="0" strike="noStrike" spc="-1" dirty="0">
                <a:solidFill>
                  <a:srgbClr val="000000"/>
                </a:solidFill>
                <a:latin typeface="Calibri"/>
              </a:rPr>
              <a:t>Pupils identify the correct choice for item one, based on the syntax of the second part of the sentence.</a:t>
            </a:r>
          </a:p>
          <a:p>
            <a:pPr marL="229320" indent="-228600">
              <a:lnSpc>
                <a:spcPct val="100000"/>
              </a:lnSpc>
              <a:buFont typeface="+mj-lt"/>
              <a:buAutoNum type="arabicPeriod"/>
            </a:pPr>
            <a:r>
              <a:rPr lang="en-GB" sz="1200" b="0" strike="noStrike" spc="-1" dirty="0">
                <a:solidFill>
                  <a:srgbClr val="000000"/>
                </a:solidFill>
                <a:latin typeface="Calibri"/>
              </a:rPr>
              <a:t>Click for the incorrect choice to disappear and only the correct choice visible. The first three answers are about </a:t>
            </a:r>
            <a:r>
              <a:rPr lang="en-GB" sz="1200" b="0" strike="noStrike" spc="-1" dirty="0" err="1">
                <a:solidFill>
                  <a:srgbClr val="000000"/>
                </a:solidFill>
                <a:latin typeface="Calibri"/>
              </a:rPr>
              <a:t>Guarda</a:t>
            </a:r>
            <a:r>
              <a:rPr lang="en-GB" sz="1200" b="0" strike="noStrike" spc="-1" dirty="0">
                <a:solidFill>
                  <a:srgbClr val="000000"/>
                </a:solidFill>
                <a:latin typeface="Calibri"/>
              </a:rPr>
              <a:t>, after which a picture of the village will appear. The next three answers are about the Matterhorn, after which a picture of the mountain will appear.</a:t>
            </a:r>
          </a:p>
          <a:p>
            <a:pPr marL="229320" indent="-228600">
              <a:lnSpc>
                <a:spcPct val="100000"/>
              </a:lnSpc>
              <a:buFont typeface="+mj-lt"/>
              <a:buAutoNum type="arabicPeriod"/>
            </a:pPr>
            <a:r>
              <a:rPr lang="en-GB" sz="1200" b="0" strike="noStrike" spc="-1" dirty="0">
                <a:solidFill>
                  <a:srgbClr val="000000"/>
                </a:solidFill>
                <a:latin typeface="Calibri"/>
              </a:rPr>
              <a:t>Elicit oral translations of each message.</a:t>
            </a:r>
          </a:p>
          <a:p>
            <a:pPr marL="216000" indent="-216000">
              <a:lnSpc>
                <a:spcPct val="100000"/>
              </a:lnSpc>
            </a:pPr>
            <a:endParaRPr lang="en-GB" sz="1200" baseline="0" dirty="0">
              <a:solidFill>
                <a:sysClr val="windowText" lastClr="000000"/>
              </a:solidFill>
              <a:effectLst/>
              <a:latin typeface="+mn-lt"/>
              <a:ea typeface="+mn-ea"/>
              <a:cs typeface="+mn-cs"/>
            </a:endParaRPr>
          </a:p>
          <a:p>
            <a:pPr marL="216000" indent="-216000">
              <a:lnSpc>
                <a:spcPct val="100000"/>
              </a:lnSpc>
            </a:pPr>
            <a:r>
              <a:rPr lang="en-GB" sz="1200" baseline="0" dirty="0">
                <a:solidFill>
                  <a:sysClr val="windowText" lastClr="000000"/>
                </a:solidFill>
              </a:rPr>
              <a:t>Photo of </a:t>
            </a:r>
            <a:r>
              <a:rPr lang="en-GB" sz="1200" baseline="0" dirty="0" err="1">
                <a:solidFill>
                  <a:sysClr val="windowText" lastClr="000000"/>
                </a:solidFill>
              </a:rPr>
              <a:t>Guarda</a:t>
            </a:r>
            <a:r>
              <a:rPr lang="en-GB" sz="1200" baseline="0" dirty="0">
                <a:solidFill>
                  <a:sysClr val="windowText" lastClr="000000"/>
                </a:solidFill>
              </a:rPr>
              <a:t> by Nolan Di </a:t>
            </a:r>
            <a:r>
              <a:rPr lang="en-GB" sz="1200" baseline="0" dirty="0" err="1">
                <a:solidFill>
                  <a:sysClr val="windowText" lastClr="000000"/>
                </a:solidFill>
              </a:rPr>
              <a:t>Meo</a:t>
            </a:r>
            <a:r>
              <a:rPr lang="en-GB" sz="1200" baseline="0" dirty="0">
                <a:solidFill>
                  <a:sysClr val="windowText" lastClr="000000"/>
                </a:solidFill>
              </a:rPr>
              <a:t> on </a:t>
            </a:r>
            <a:r>
              <a:rPr lang="en-GB" sz="1200" baseline="0" dirty="0" err="1">
                <a:solidFill>
                  <a:sysClr val="windowText" lastClr="000000"/>
                </a:solidFill>
              </a:rPr>
              <a:t>Unsplash</a:t>
            </a:r>
            <a:endParaRPr lang="en-GB" sz="1200" baseline="0" dirty="0">
              <a:solidFill>
                <a:sysClr val="windowText" lastClr="000000"/>
              </a:solidFil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3910309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5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present some cultural information and to practise new vocabulary and grammar for this week in the reading modality. </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rPr>
              <a:t>Explain the context. </a:t>
            </a:r>
            <a:r>
              <a:rPr lang="en-GB" sz="1200" b="0" strike="noStrike" spc="-1" dirty="0" err="1">
                <a:solidFill>
                  <a:srgbClr val="000000"/>
                </a:solidFill>
                <a:latin typeface="Calibri"/>
              </a:rPr>
              <a:t>Lias</a:t>
            </a:r>
            <a:r>
              <a:rPr lang="en-GB" sz="1200" b="0" strike="noStrike" spc="-1" dirty="0">
                <a:solidFill>
                  <a:srgbClr val="000000"/>
                </a:solidFill>
                <a:latin typeface="Calibri"/>
              </a:rPr>
              <a:t> and Ronja have told their dad, Lothar about their ideas for places to go on holiday. Lothar has some other ideas. He points out different places on the map.</a:t>
            </a:r>
          </a:p>
          <a:p>
            <a:pPr marL="229320" indent="-228600">
              <a:lnSpc>
                <a:spcPct val="100000"/>
              </a:lnSpc>
              <a:buAutoNum type="arabicPeriod"/>
            </a:pPr>
            <a:r>
              <a:rPr lang="en-GB" sz="1200" b="0" strike="noStrike" spc="-1" dirty="0">
                <a:solidFill>
                  <a:srgbClr val="000000"/>
                </a:solidFill>
                <a:latin typeface="Calibri"/>
              </a:rPr>
              <a:t>Click for the information to appear for each location 1-6. </a:t>
            </a:r>
          </a:p>
          <a:p>
            <a:pPr marL="229320" indent="-228600">
              <a:lnSpc>
                <a:spcPct val="100000"/>
              </a:lnSpc>
              <a:buAutoNum type="arabicPeriod"/>
            </a:pPr>
            <a:r>
              <a:rPr lang="en-GB" sz="1200" b="0" strike="noStrike" spc="-1" dirty="0">
                <a:solidFill>
                  <a:srgbClr val="000000"/>
                </a:solidFill>
                <a:latin typeface="Calibri"/>
              </a:rPr>
              <a:t>Elicit the English translations of the texts (included below).</a:t>
            </a:r>
          </a:p>
          <a:p>
            <a:pPr marL="229320" indent="-228600">
              <a:lnSpc>
                <a:spcPct val="100000"/>
              </a:lnSpc>
              <a:buAutoNum type="arabicPeriod"/>
            </a:pPr>
            <a:r>
              <a:rPr lang="en-GB" sz="1200" b="0" strike="noStrike" spc="-1" dirty="0">
                <a:solidFill>
                  <a:srgbClr val="000000"/>
                </a:solidFill>
                <a:latin typeface="Calibri"/>
              </a:rPr>
              <a:t>Click to reveal </a:t>
            </a:r>
            <a:r>
              <a:rPr lang="en-GB" sz="1200" b="0" strike="noStrike" spc="-1" dirty="0" err="1">
                <a:solidFill>
                  <a:srgbClr val="000000"/>
                </a:solidFill>
                <a:latin typeface="Calibri"/>
              </a:rPr>
              <a:t>Lias</a:t>
            </a:r>
            <a:r>
              <a:rPr lang="en-GB" sz="1200" b="0" strike="noStrike" spc="-1" dirty="0">
                <a:solidFill>
                  <a:srgbClr val="000000"/>
                </a:solidFill>
                <a:latin typeface="Calibri"/>
              </a:rPr>
              <a:t>’ question and Lothar’s answer and elicit the meaning in English (</a:t>
            </a:r>
            <a:r>
              <a:rPr lang="en-GB" sz="1200" b="0" strike="noStrike" spc="-1" dirty="0" err="1">
                <a:solidFill>
                  <a:srgbClr val="000000"/>
                </a:solidFill>
                <a:latin typeface="Calibri"/>
              </a:rPr>
              <a:t>Lias</a:t>
            </a:r>
            <a:r>
              <a:rPr lang="en-GB" sz="1200" b="0" strike="noStrike" spc="-1" dirty="0">
                <a:solidFill>
                  <a:srgbClr val="000000"/>
                </a:solidFill>
                <a:latin typeface="Calibri"/>
              </a:rPr>
              <a:t>: And where is the sea/ocean? I love the sea/ocean!; Lothar: The sea/ocean?! There is no sea/ocean in Switzerland!)</a:t>
            </a:r>
          </a:p>
          <a:p>
            <a:pPr marL="229320" indent="-228600">
              <a:lnSpc>
                <a:spcPct val="100000"/>
              </a:lnSpc>
              <a:buAutoNum type="arabicPeriod"/>
            </a:pPr>
            <a:endParaRPr lang="en-GB" sz="1200" b="0" strike="noStrike" spc="-1" dirty="0">
              <a:solidFill>
                <a:srgbClr val="000000"/>
              </a:solidFill>
              <a:latin typeface="Calibri"/>
            </a:endParaRPr>
          </a:p>
          <a:p>
            <a:pPr marL="720" indent="0">
              <a:lnSpc>
                <a:spcPct val="100000"/>
              </a:lnSpc>
              <a:buFont typeface="Arial" panose="020B0604020202020204" pitchFamily="34" charset="0"/>
              <a:buNone/>
            </a:pPr>
            <a:r>
              <a:rPr lang="en-GB" sz="1200" b="0" strike="noStrike" spc="-1" dirty="0">
                <a:solidFill>
                  <a:srgbClr val="000000"/>
                </a:solidFill>
                <a:latin typeface="Calibri"/>
              </a:rPr>
              <a:t>Extra: Ask pupils which place pupils like the most from the descriptions. </a:t>
            </a:r>
          </a:p>
          <a:p>
            <a:pPr marL="720" indent="0">
              <a:lnSpc>
                <a:spcPct val="100000"/>
              </a:lnSpc>
              <a:buFont typeface="Arial" panose="020B0604020202020204" pitchFamily="34" charset="0"/>
              <a:buNone/>
            </a:pPr>
            <a:endParaRPr lang="en-GB" sz="1200" b="0" strike="noStrike" spc="-1" dirty="0">
              <a:latin typeface="Arial"/>
            </a:endParaRPr>
          </a:p>
          <a:p>
            <a:pPr marL="216000" indent="-216000">
              <a:lnSpc>
                <a:spcPct val="100000"/>
              </a:lnSpc>
            </a:pPr>
            <a:r>
              <a:rPr lang="it-IT" sz="1400" b="1" strike="noStrike" spc="-1" dirty="0">
                <a:solidFill>
                  <a:srgbClr val="002060"/>
                </a:solidFill>
                <a:latin typeface="Century Gothic"/>
                <a:ea typeface="Century Gothic"/>
              </a:rPr>
              <a:t>Frequency of unknown words</a:t>
            </a:r>
            <a:r>
              <a:rPr lang="it-IT" sz="1400" b="0" strike="noStrike" spc="-1" dirty="0">
                <a:solidFill>
                  <a:srgbClr val="002060"/>
                </a:solidFill>
                <a:latin typeface="Century Gothic"/>
                <a:ea typeface="Century Gothic"/>
              </a:rPr>
              <a:t>:</a:t>
            </a:r>
            <a:r>
              <a:rPr lang="it-IT" sz="1400" b="1" strike="noStrike" spc="-1" dirty="0">
                <a:solidFill>
                  <a:srgbClr val="002060"/>
                </a:solidFill>
                <a:latin typeface="Century Gothic"/>
                <a:ea typeface="Century Gothic"/>
              </a:rPr>
              <a:t> </a:t>
            </a:r>
          </a:p>
          <a:p>
            <a:pPr marL="216000" indent="-216000">
              <a:lnSpc>
                <a:spcPct val="100000"/>
              </a:lnSpc>
            </a:pPr>
            <a:r>
              <a:rPr lang="it-IT" sz="1400" b="1" strike="noStrike" spc="-1" dirty="0">
                <a:solidFill>
                  <a:srgbClr val="002060"/>
                </a:solidFill>
                <a:latin typeface="Century Gothic"/>
                <a:ea typeface="Century Gothic"/>
              </a:rPr>
              <a:t>Winter</a:t>
            </a:r>
            <a:r>
              <a:rPr lang="it-IT" sz="1400" b="0" strike="noStrike" spc="-1" dirty="0">
                <a:solidFill>
                  <a:srgbClr val="002060"/>
                </a:solidFill>
                <a:latin typeface="Century Gothic"/>
                <a:ea typeface="Century Gothic"/>
              </a:rPr>
              <a:t> [1206]; </a:t>
            </a:r>
            <a:r>
              <a:rPr lang="it-IT" sz="1400" b="1" strike="noStrike" spc="-1" dirty="0" err="1">
                <a:solidFill>
                  <a:srgbClr val="002060"/>
                </a:solidFill>
                <a:latin typeface="Century Gothic"/>
                <a:ea typeface="Century Gothic"/>
              </a:rPr>
              <a:t>Schokolade</a:t>
            </a:r>
            <a:r>
              <a:rPr lang="it-IT" sz="1400" b="1" strike="noStrike" spc="-1" dirty="0">
                <a:solidFill>
                  <a:srgbClr val="002060"/>
                </a:solidFill>
                <a:latin typeface="Century Gothic"/>
                <a:ea typeface="Century Gothic"/>
              </a:rPr>
              <a:t> </a:t>
            </a:r>
            <a:r>
              <a:rPr lang="it-IT" sz="1400" b="0" strike="noStrike" spc="-1" dirty="0">
                <a:solidFill>
                  <a:srgbClr val="002060"/>
                </a:solidFill>
                <a:latin typeface="Century Gothic"/>
                <a:ea typeface="Century Gothic"/>
              </a:rPr>
              <a:t>[4532]; </a:t>
            </a:r>
            <a:r>
              <a:rPr lang="it-IT" sz="1400" b="1" strike="noStrike" spc="-1" dirty="0">
                <a:solidFill>
                  <a:srgbClr val="002060"/>
                </a:solidFill>
                <a:latin typeface="Century Gothic"/>
                <a:ea typeface="Century Gothic"/>
              </a:rPr>
              <a:t>Museum</a:t>
            </a:r>
            <a:r>
              <a:rPr lang="it-IT" sz="1400" b="0" strike="noStrike" spc="-1" dirty="0">
                <a:solidFill>
                  <a:srgbClr val="002060"/>
                </a:solidFill>
                <a:latin typeface="Century Gothic"/>
                <a:ea typeface="Century Gothic"/>
              </a:rPr>
              <a:t> [1078]</a:t>
            </a:r>
          </a:p>
          <a:p>
            <a:pPr marL="216000" indent="-216000">
              <a:lnSpc>
                <a:spcPct val="100000"/>
              </a:lnSpc>
            </a:pP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a:p>
            <a:pPr>
              <a:lnSpc>
                <a:spcPct val="100000"/>
              </a:lnSpc>
            </a:pPr>
            <a:endParaRPr lang="en-GB" sz="1200" b="0" strike="noStrike" spc="-1" dirty="0">
              <a:latin typeface="Arial"/>
            </a:endParaRPr>
          </a:p>
          <a:p>
            <a:pPr>
              <a:lnSpc>
                <a:spcPct val="100000"/>
              </a:lnSpc>
            </a:pPr>
            <a:r>
              <a:rPr lang="en-GB" sz="1200" b="1" strike="noStrike" spc="-1" dirty="0">
                <a:latin typeface="Arial"/>
              </a:rPr>
              <a:t>English translations of texts:</a:t>
            </a:r>
          </a:p>
          <a:p>
            <a:pPr marL="228600" indent="-228600">
              <a:lnSpc>
                <a:spcPct val="100000"/>
              </a:lnSpc>
              <a:buAutoNum type="arabicPeriod"/>
            </a:pPr>
            <a:r>
              <a:rPr lang="en-GB" sz="1200" b="0" strike="noStrike" spc="-1" dirty="0">
                <a:latin typeface="Arial"/>
              </a:rPr>
              <a:t>On the left is Geneva. There is a big lake there. It is called Lake Geneva. Lots of people do water sports there.</a:t>
            </a:r>
          </a:p>
          <a:p>
            <a:pPr marL="228600" indent="-228600">
              <a:lnSpc>
                <a:spcPct val="100000"/>
              </a:lnSpc>
              <a:buAutoNum type="arabicPeriod"/>
            </a:pPr>
            <a:r>
              <a:rPr lang="en-GB" sz="1200" b="0" strike="noStrike" spc="-1" dirty="0">
                <a:latin typeface="Arial"/>
              </a:rPr>
              <a:t>Below is Locarno. The town/city is located/is next to Italy and there are mountains and lakes. In August there is a big film festival. Lots of people see films there.</a:t>
            </a:r>
          </a:p>
          <a:p>
            <a:pPr marL="228600" indent="-228600">
              <a:lnSpc>
                <a:spcPct val="100000"/>
              </a:lnSpc>
              <a:buAutoNum type="arabicPeriod"/>
            </a:pPr>
            <a:r>
              <a:rPr lang="en-GB" sz="1200" b="0" strike="noStrike" spc="-1" dirty="0">
                <a:latin typeface="Arial"/>
              </a:rPr>
              <a:t>On the right is St Moritz. You need lots of money there! There are lots of great hotels and restaurants. The town/city is located/is in the mountains. People do winter sports there.</a:t>
            </a:r>
          </a:p>
          <a:p>
            <a:pPr marL="228600" indent="-228600">
              <a:lnSpc>
                <a:spcPct val="100000"/>
              </a:lnSpc>
              <a:buAutoNum type="arabicPeriod"/>
            </a:pPr>
            <a:r>
              <a:rPr lang="en-GB" sz="1200" b="0" strike="noStrike" spc="-1" dirty="0">
                <a:latin typeface="Arial"/>
              </a:rPr>
              <a:t>Above is Zurich. The town/city is big and there are lots of people there. There’s also the Lindt chocolate museum!</a:t>
            </a:r>
          </a:p>
          <a:p>
            <a:pPr marL="228600" indent="-228600">
              <a:lnSpc>
                <a:spcPct val="100000"/>
              </a:lnSpc>
              <a:buAutoNum type="arabicPeriod"/>
            </a:pPr>
            <a:r>
              <a:rPr lang="en-GB" sz="1200" b="0" strike="noStrike" spc="-1" dirty="0">
                <a:latin typeface="Arial"/>
              </a:rPr>
              <a:t>Here we are in Biel! This town/city is the best town/city in Switzerland, isn’t it?! No, in Europe! It’s wonderful here!</a:t>
            </a: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6147773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5 minutes</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aural distinction between WO1 </a:t>
            </a:r>
            <a:r>
              <a:rPr lang="en-GB" sz="1200" b="0" strike="noStrike" spc="-1">
                <a:solidFill>
                  <a:srgbClr val="000000"/>
                </a:solidFill>
                <a:latin typeface="Calibri"/>
                <a:ea typeface="Calibri"/>
              </a:rPr>
              <a:t>and WO2</a:t>
            </a:r>
            <a:endParaRPr lang="en-GB" sz="1200" b="0" strike="noStrike" spc="-1" dirty="0">
              <a:solidFill>
                <a:srgbClr val="000000"/>
              </a:solidFill>
              <a:latin typeface="Calibri"/>
              <a:ea typeface="Calibri"/>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p>
          <a:p>
            <a:pPr marL="228600" indent="-228600">
              <a:lnSpc>
                <a:spcPct val="100000"/>
              </a:lnSpc>
              <a:buAutoNum type="arabicPeriod"/>
            </a:pPr>
            <a:r>
              <a:rPr lang="en-GB" sz="1200" b="0" strike="noStrike" spc="-1" dirty="0">
                <a:solidFill>
                  <a:srgbClr val="000000"/>
                </a:solidFill>
                <a:latin typeface="Calibri"/>
              </a:rPr>
              <a:t>Explain the context. The family has decided to go to Zurich. They are doing a walking tour but it’s really loud outside and they don’t hear everything the tour guide is saying.</a:t>
            </a:r>
          </a:p>
          <a:p>
            <a:pPr marL="228600" indent="-228600">
              <a:lnSpc>
                <a:spcPct val="100000"/>
              </a:lnSpc>
              <a:buAutoNum type="arabicPeriod"/>
            </a:pPr>
            <a:r>
              <a:rPr lang="en-GB" sz="1200" b="0" strike="noStrike" spc="-1" dirty="0">
                <a:solidFill>
                  <a:srgbClr val="000000"/>
                </a:solidFill>
                <a:latin typeface="Calibri"/>
              </a:rPr>
              <a:t>Click to listen to sentences with the beginnings obscured by the noise of the city. </a:t>
            </a:r>
          </a:p>
          <a:p>
            <a:pPr marL="228600" indent="-228600">
              <a:lnSpc>
                <a:spcPct val="100000"/>
              </a:lnSpc>
              <a:buAutoNum type="arabicPeriod"/>
            </a:pPr>
            <a:r>
              <a:rPr lang="en-GB" sz="1200" b="0" strike="noStrike" spc="-1" dirty="0">
                <a:solidFill>
                  <a:srgbClr val="000000"/>
                </a:solidFill>
                <a:latin typeface="Calibri"/>
              </a:rPr>
              <a:t>Pupils select the correct beginning – A or B. </a:t>
            </a:r>
          </a:p>
          <a:p>
            <a:pPr marL="216000" indent="-216000">
              <a:lnSpc>
                <a:spcPct val="100000"/>
              </a:lnSpc>
            </a:pPr>
            <a:r>
              <a:rPr lang="en-GB" sz="1200" b="0" strike="noStrike" spc="-1" dirty="0">
                <a:solidFill>
                  <a:srgbClr val="000000"/>
                </a:solidFill>
                <a:latin typeface="Calibri"/>
              </a:rPr>
              <a:t>3.  Click to elicit and confirm answers.</a:t>
            </a:r>
          </a:p>
          <a:p>
            <a:pPr marL="216000" indent="-216000">
              <a:lnSpc>
                <a:spcPct val="100000"/>
              </a:lnSpc>
            </a:pPr>
            <a:endParaRPr lang="en-GB" sz="1200" b="0" strike="noStrike" spc="-1" dirty="0">
              <a:solidFill>
                <a:srgbClr val="000000"/>
              </a:solidFill>
              <a:latin typeface="Calibri"/>
            </a:endParaRPr>
          </a:p>
          <a:p>
            <a:pPr marL="216000" indent="-216000">
              <a:lnSpc>
                <a:spcPct val="100000"/>
              </a:lnSpc>
            </a:pPr>
            <a:r>
              <a:rPr lang="en-GB" sz="1200" b="1" strike="noStrike" spc="-1" dirty="0">
                <a:solidFill>
                  <a:srgbClr val="000000"/>
                </a:solidFill>
                <a:latin typeface="Calibri"/>
              </a:rPr>
              <a:t>Transcript:</a:t>
            </a:r>
          </a:p>
          <a:p>
            <a:pPr marL="342900" indent="-342900" algn="just">
              <a:lnSpc>
                <a:spcPct val="107000"/>
              </a:lnSpc>
              <a:spcAft>
                <a:spcPts val="800"/>
              </a:spcAft>
              <a:buFont typeface="+mj-lt"/>
              <a:buAutoNum type="arabicPeriod"/>
              <a:tabLst>
                <a:tab pos="3752850" algn="l"/>
              </a:tabLst>
            </a:pP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Hier</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ist</a:t>
            </a: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der See. Er </a:t>
            </a: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heißt</a:t>
            </a: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Zürichsee</a:t>
            </a: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marL="342900" indent="-342900" algn="just">
              <a:lnSpc>
                <a:spcPct val="107000"/>
              </a:lnSpc>
              <a:spcAft>
                <a:spcPts val="800"/>
              </a:spcAft>
              <a:buFont typeface="+mj-lt"/>
              <a:buAutoNum type="arabicPeriod"/>
              <a:tabLst>
                <a:tab pos="3752850" algn="l"/>
              </a:tabLst>
            </a:pP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n-US"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Es </a:t>
            </a:r>
            <a:r>
              <a:rPr lang="en-US"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gibt</a:t>
            </a:r>
            <a:r>
              <a:rPr lang="en-US"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n-US"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viele</a:t>
            </a:r>
            <a:r>
              <a:rPr lang="en-US"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n-US"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Schwimmbäder</a:t>
            </a:r>
            <a:r>
              <a:rPr lang="en-US"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am See. </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marL="342900" indent="-342900" algn="just">
              <a:lnSpc>
                <a:spcPct val="107000"/>
              </a:lnSpc>
              <a:spcAft>
                <a:spcPts val="800"/>
              </a:spcAft>
              <a:buFont typeface="+mj-lt"/>
              <a:buAutoNum type="arabicPeriod"/>
              <a:tabLst>
                <a:tab pos="3752850" algn="l"/>
              </a:tabLst>
            </a:pP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[Da]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ist</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ein</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sehr</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altes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Haus</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marL="342900" indent="-342900" algn="just">
              <a:lnSpc>
                <a:spcPct val="107000"/>
              </a:lnSpc>
              <a:spcAft>
                <a:spcPts val="800"/>
              </a:spcAft>
              <a:buFont typeface="+mj-lt"/>
              <a:buAutoNum type="arabicPeriod"/>
              <a:tabLst>
                <a:tab pos="3752850" algn="l"/>
              </a:tabLst>
            </a:pP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Rechts</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n-US"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seht</a:t>
            </a:r>
            <a:r>
              <a:rPr lang="en-US"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n-US"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ihr</a:t>
            </a:r>
            <a:r>
              <a:rPr lang="en-US"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n-US"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ein</a:t>
            </a:r>
            <a:r>
              <a:rPr lang="en-US"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Berg. Er </a:t>
            </a:r>
            <a:r>
              <a:rPr lang="en-US"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heißt</a:t>
            </a:r>
            <a:r>
              <a:rPr lang="en-US"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n-US"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Zürichberg</a:t>
            </a:r>
            <a:r>
              <a:rPr lang="en-US"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marL="342900" indent="-342900" algn="just">
              <a:lnSpc>
                <a:spcPct val="107000"/>
              </a:lnSpc>
              <a:spcAft>
                <a:spcPts val="800"/>
              </a:spcAft>
              <a:buFont typeface="+mj-lt"/>
              <a:buAutoNum type="arabicPeriod"/>
              <a:tabLst>
                <a:tab pos="3752850" algn="l"/>
              </a:tabLst>
            </a:pP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Es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gibt</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viele</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tolle</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Restaurants. In den Restaurants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seht</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ihr</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die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Stadt</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und</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den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See</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von</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oben</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t>
            </a:r>
          </a:p>
          <a:p>
            <a:pPr marL="342900" marR="0" lvl="0" indent="-342900" algn="just" defTabSz="914400" rtl="0" eaLnBrk="1" fontAlgn="auto" latinLnBrk="0" hangingPunct="1">
              <a:lnSpc>
                <a:spcPct val="107000"/>
              </a:lnSpc>
              <a:spcBef>
                <a:spcPts val="0"/>
              </a:spcBef>
              <a:spcAft>
                <a:spcPts val="800"/>
              </a:spcAft>
              <a:buClrTx/>
              <a:buSzTx/>
              <a:buFont typeface="+mj-lt"/>
              <a:buAutoNum type="arabicPeriod"/>
              <a:tabLst>
                <a:tab pos="3752850" algn="l"/>
              </a:tabLst>
              <a:defRPr/>
            </a:pP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Es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gibt</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einen</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Bus zum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Berg</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marL="0" indent="0" algn="just">
              <a:lnSpc>
                <a:spcPct val="107000"/>
              </a:lnSpc>
              <a:spcAft>
                <a:spcPts val="800"/>
              </a:spcAft>
              <a:buFont typeface="+mj-lt"/>
              <a:buNone/>
              <a:tabLst>
                <a:tab pos="3752850" algn="l"/>
              </a:tabLst>
            </a:pPr>
            <a:r>
              <a:rPr lang="es-ES_tradnl" sz="1800" b="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endParaRPr lang="en-GB" sz="1800" dirty="0">
              <a:effectLst/>
              <a:latin typeface="Calibri" panose="020F0502020204030204" pitchFamily="34" charset="0"/>
              <a:ea typeface="Calibri" panose="020F0502020204030204" pitchFamily="34" charset="0"/>
              <a:cs typeface="Calibri" panose="020F0502020204030204" pitchFamily="34" charset="0"/>
            </a:endParaRPr>
          </a:p>
          <a:p>
            <a:pPr marL="216000" indent="-216000">
              <a:lnSpc>
                <a:spcPct val="100000"/>
              </a:lnSpc>
            </a:pPr>
            <a:r>
              <a:rPr lang="it-IT" sz="1400" b="1" strike="noStrike" spc="-1" dirty="0">
                <a:solidFill>
                  <a:srgbClr val="002060"/>
                </a:solidFill>
                <a:latin typeface="Century Gothic"/>
                <a:ea typeface="Century Gothic"/>
              </a:rPr>
              <a:t>Frequency of </a:t>
            </a:r>
            <a:r>
              <a:rPr lang="it-IT" sz="1400" b="1" strike="noStrike" spc="-1" dirty="0" err="1">
                <a:solidFill>
                  <a:srgbClr val="002060"/>
                </a:solidFill>
                <a:latin typeface="Century Gothic"/>
                <a:ea typeface="Century Gothic"/>
              </a:rPr>
              <a:t>unknown</a:t>
            </a:r>
            <a:r>
              <a:rPr lang="it-IT" sz="1400" b="1" strike="noStrike" spc="-1" dirty="0">
                <a:solidFill>
                  <a:srgbClr val="002060"/>
                </a:solidFill>
                <a:latin typeface="Century Gothic"/>
                <a:ea typeface="Century Gothic"/>
              </a:rPr>
              <a:t> words</a:t>
            </a:r>
            <a:r>
              <a:rPr lang="it-IT" sz="1400" b="0" strike="noStrike" spc="-1" dirty="0">
                <a:solidFill>
                  <a:srgbClr val="002060"/>
                </a:solidFill>
                <a:latin typeface="Century Gothic"/>
                <a:ea typeface="Century Gothic"/>
              </a:rPr>
              <a:t>:</a:t>
            </a:r>
            <a:r>
              <a:rPr lang="it-IT" sz="1400" b="1" strike="noStrike" spc="-1" dirty="0">
                <a:solidFill>
                  <a:srgbClr val="002060"/>
                </a:solidFill>
                <a:latin typeface="Century Gothic"/>
                <a:ea typeface="Century Gothic"/>
              </a:rPr>
              <a:t> </a:t>
            </a:r>
          </a:p>
          <a:p>
            <a:pPr marL="216000" indent="-216000">
              <a:lnSpc>
                <a:spcPct val="100000"/>
              </a:lnSpc>
            </a:pPr>
            <a:r>
              <a:rPr lang="it-IT" sz="1400" b="1" strike="noStrike" spc="-1" dirty="0" err="1">
                <a:solidFill>
                  <a:srgbClr val="002060"/>
                </a:solidFill>
                <a:latin typeface="Century Gothic"/>
                <a:ea typeface="Century Gothic"/>
              </a:rPr>
              <a:t>zu</a:t>
            </a:r>
            <a:r>
              <a:rPr lang="it-IT" sz="1400" b="0" strike="noStrike" spc="-1" dirty="0">
                <a:solidFill>
                  <a:srgbClr val="002060"/>
                </a:solidFill>
                <a:latin typeface="Century Gothic"/>
                <a:ea typeface="Century Gothic"/>
              </a:rPr>
              <a:t> [21]; </a:t>
            </a:r>
            <a:r>
              <a:rPr lang="it-IT" sz="1400" b="1" strike="noStrike" spc="-1" dirty="0" err="1">
                <a:solidFill>
                  <a:srgbClr val="002060"/>
                </a:solidFill>
                <a:latin typeface="Century Gothic"/>
                <a:ea typeface="Century Gothic"/>
              </a:rPr>
              <a:t>laut</a:t>
            </a:r>
            <a:r>
              <a:rPr lang="it-IT" sz="1400" b="1" strike="noStrike" spc="-1" dirty="0">
                <a:solidFill>
                  <a:srgbClr val="002060"/>
                </a:solidFill>
                <a:latin typeface="Century Gothic"/>
                <a:ea typeface="Century Gothic"/>
              </a:rPr>
              <a:t> </a:t>
            </a:r>
            <a:r>
              <a:rPr lang="it-IT" sz="1400" b="0" strike="noStrike" spc="-1" dirty="0">
                <a:solidFill>
                  <a:srgbClr val="002060"/>
                </a:solidFill>
                <a:latin typeface="Century Gothic"/>
                <a:ea typeface="Century Gothic"/>
              </a:rPr>
              <a:t>[773]; </a:t>
            </a:r>
            <a:r>
              <a:rPr lang="it-IT" sz="1400" b="1" strike="noStrike" spc="-1" dirty="0" err="1">
                <a:solidFill>
                  <a:srgbClr val="002060"/>
                </a:solidFill>
                <a:latin typeface="Century Gothic"/>
                <a:ea typeface="Century Gothic"/>
              </a:rPr>
              <a:t>Reise</a:t>
            </a:r>
            <a:r>
              <a:rPr lang="it-IT" sz="1400" b="0" strike="noStrike" spc="-1" dirty="0">
                <a:solidFill>
                  <a:srgbClr val="002060"/>
                </a:solidFill>
                <a:latin typeface="Century Gothic"/>
                <a:ea typeface="Century Gothic"/>
              </a:rPr>
              <a:t> [734]; </a:t>
            </a:r>
            <a:r>
              <a:rPr lang="it-IT" sz="1400" b="1" strike="noStrike" spc="-1" dirty="0" err="1">
                <a:solidFill>
                  <a:srgbClr val="002060"/>
                </a:solidFill>
                <a:latin typeface="Century Gothic"/>
                <a:ea typeface="Century Gothic"/>
              </a:rPr>
              <a:t>Leiter</a:t>
            </a:r>
            <a:r>
              <a:rPr lang="it-IT" sz="1400" b="0" strike="noStrike" spc="-1" dirty="0">
                <a:solidFill>
                  <a:srgbClr val="002060"/>
                </a:solidFill>
                <a:latin typeface="Century Gothic"/>
                <a:ea typeface="Century Gothic"/>
              </a:rPr>
              <a:t> [1622]; </a:t>
            </a:r>
            <a:r>
              <a:rPr lang="it-IT" sz="1400" b="1" strike="noStrike" spc="-1" dirty="0">
                <a:solidFill>
                  <a:srgbClr val="002060"/>
                </a:solidFill>
                <a:latin typeface="Century Gothic"/>
                <a:ea typeface="Century Gothic"/>
              </a:rPr>
              <a:t>von</a:t>
            </a:r>
            <a:r>
              <a:rPr lang="it-IT" sz="1400" b="0" strike="noStrike" spc="-1" dirty="0">
                <a:solidFill>
                  <a:srgbClr val="002060"/>
                </a:solidFill>
                <a:latin typeface="Century Gothic"/>
                <a:ea typeface="Century Gothic"/>
              </a:rPr>
              <a:t> [9]</a:t>
            </a:r>
          </a:p>
          <a:p>
            <a:pPr marL="216000" indent="-216000">
              <a:lnSpc>
                <a:spcPct val="100000"/>
              </a:lnSpc>
            </a:pP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a:p>
            <a:pPr marL="216000" indent="-216000">
              <a:lnSpc>
                <a:spcPct val="100000"/>
              </a:lnSpc>
            </a:pPr>
            <a:endParaRPr lang="en-GB" sz="1200" b="0"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18448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2 minutes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consolidate the SSC </a:t>
            </a:r>
            <a:r>
              <a:rPr lang="en-GB" sz="1200" b="1" strike="noStrike" spc="-1" dirty="0">
                <a:solidFill>
                  <a:srgbClr val="000000"/>
                </a:solidFill>
                <a:latin typeface="Calibri"/>
                <a:ea typeface="Calibri"/>
              </a:rPr>
              <a:t>long [a].</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Re-present</a:t>
            </a:r>
            <a:r>
              <a:rPr lang="en-GB" sz="1200" b="0" strike="noStrike" spc="-1" baseline="0" dirty="0">
                <a:solidFill>
                  <a:srgbClr val="000000"/>
                </a:solidFill>
                <a:latin typeface="+mn-lt"/>
                <a:ea typeface="Calibri"/>
              </a:rPr>
              <a:t> </a:t>
            </a:r>
            <a:r>
              <a:rPr lang="en-GB" sz="1200" b="0" strike="noStrike" spc="-1" dirty="0">
                <a:solidFill>
                  <a:srgbClr val="000000"/>
                </a:solidFill>
                <a:latin typeface="+mn-lt"/>
                <a:ea typeface="Calibri"/>
              </a:rPr>
              <a:t>the SSC and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 ‘</a:t>
            </a:r>
            <a:r>
              <a:rPr lang="en-GB" sz="1200" b="1" strike="noStrike" spc="-1" dirty="0">
                <a:solidFill>
                  <a:srgbClr val="000000"/>
                </a:solidFill>
                <a:latin typeface="+mn-lt"/>
                <a:ea typeface="Calibri"/>
              </a:rPr>
              <a:t>da’ </a:t>
            </a:r>
            <a:r>
              <a:rPr lang="en-GB" sz="1200" b="0" strike="noStrike" spc="-1" dirty="0">
                <a:solidFill>
                  <a:srgbClr val="000000"/>
                </a:solidFill>
                <a:latin typeface="+mn-lt"/>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pupils to repeat the word </a:t>
            </a:r>
            <a:r>
              <a:rPr lang="en-GB" sz="1200" b="1" strike="noStrike" spc="-1" dirty="0">
                <a:solidFill>
                  <a:srgbClr val="000000"/>
                </a:solidFill>
                <a:latin typeface="+mn-lt"/>
                <a:ea typeface="Calibri"/>
              </a:rPr>
              <a:t>‘da’ </a:t>
            </a:r>
            <a:r>
              <a:rPr lang="en-GB" sz="1200" b="0" strike="noStrike" spc="-1" dirty="0">
                <a:solidFill>
                  <a:srgbClr val="000000"/>
                </a:solidFill>
                <a:latin typeface="+mn-lt"/>
                <a:ea typeface="Calibri"/>
              </a:rPr>
              <a:t>(with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endParaRPr lang="en-GB" sz="1200" b="0" strike="noStrike" spc="-1" dirty="0">
              <a:latin typeface="Arial"/>
            </a:endParaRPr>
          </a:p>
          <a:p>
            <a:pPr>
              <a:lnSpc>
                <a:spcPct val="100000"/>
              </a:lnSpc>
            </a:pPr>
            <a:endParaRPr lang="en-GB" sz="1200" b="0" strike="noStrike" spc="-1" dirty="0">
              <a:latin typeface="Arial"/>
            </a:endParaRPr>
          </a:p>
          <a:p>
            <a:pPr>
              <a:lnSpc>
                <a:spcPct val="100000"/>
              </a:lnSpc>
            </a:pPr>
            <a:r>
              <a:rPr lang="en-GB" sz="1200" b="1" strike="noStrike" spc="-1" dirty="0">
                <a:latin typeface="Arial"/>
              </a:rPr>
              <a:t>Note</a:t>
            </a:r>
            <a:r>
              <a:rPr lang="en-GB" sz="1200" b="0" strike="noStrike" spc="-1" dirty="0">
                <a:latin typeface="Arial"/>
              </a:rPr>
              <a:t>: </a:t>
            </a:r>
          </a:p>
          <a:p>
            <a:pPr marL="285750" indent="-285750">
              <a:lnSpc>
                <a:spcPct val="100000"/>
              </a:lnSpc>
              <a:buAutoNum type="romanLcParenR"/>
            </a:pPr>
            <a:r>
              <a:rPr lang="fr-FR" baseline="0" dirty="0"/>
              <a:t>a </a:t>
            </a:r>
            <a:r>
              <a:rPr lang="fr-FR" baseline="0" dirty="0" err="1"/>
              <a:t>gesture</a:t>
            </a:r>
            <a:r>
              <a:rPr lang="fr-FR" baseline="0" dirty="0"/>
              <a:t> for ‘</a:t>
            </a:r>
            <a:r>
              <a:rPr lang="fr-FR" b="1" baseline="0" dirty="0"/>
              <a:t>da</a:t>
            </a:r>
            <a:r>
              <a:rPr lang="fr-FR" baseline="0" dirty="0"/>
              <a:t>’ </a:t>
            </a:r>
            <a:r>
              <a:rPr lang="fr-FR" baseline="0" dirty="0" err="1"/>
              <a:t>might</a:t>
            </a:r>
            <a:r>
              <a:rPr lang="fr-FR" baseline="0" dirty="0"/>
              <a:t> </a:t>
            </a:r>
            <a:r>
              <a:rPr lang="fr-FR" baseline="0" dirty="0" err="1"/>
              <a:t>be</a:t>
            </a:r>
            <a:r>
              <a:rPr lang="fr-FR" baseline="0" dirty="0"/>
              <a:t> to point at </a:t>
            </a:r>
            <a:r>
              <a:rPr lang="fr-FR" baseline="0" dirty="0" err="1"/>
              <a:t>something</a:t>
            </a:r>
            <a:r>
              <a:rPr lang="fr-FR" baseline="0" dirty="0"/>
              <a:t> </a:t>
            </a:r>
            <a:r>
              <a:rPr lang="fr-FR" baseline="0" dirty="0" err="1"/>
              <a:t>away</a:t>
            </a:r>
            <a:r>
              <a:rPr lang="fr-FR" baseline="0" dirty="0"/>
              <a:t> </a:t>
            </a:r>
            <a:r>
              <a:rPr lang="fr-FR" baseline="0" dirty="0" err="1"/>
              <a:t>from</a:t>
            </a:r>
            <a:r>
              <a:rPr lang="fr-FR" baseline="0" dirty="0"/>
              <a:t> </a:t>
            </a:r>
            <a:r>
              <a:rPr lang="fr-FR" baseline="0" dirty="0" err="1"/>
              <a:t>you</a:t>
            </a: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1512789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2 minutes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consolidate the SSC </a:t>
            </a:r>
            <a:r>
              <a:rPr lang="en-GB" sz="1200" b="1" strike="noStrike" spc="-1" dirty="0">
                <a:solidFill>
                  <a:srgbClr val="000000"/>
                </a:solidFill>
                <a:latin typeface="Calibri"/>
                <a:ea typeface="Calibri"/>
              </a:rPr>
              <a:t>short</a:t>
            </a:r>
            <a:r>
              <a:rPr lang="en-GB" sz="1200" b="0" strike="noStrike" spc="-1" dirty="0">
                <a:solidFill>
                  <a:srgbClr val="000000"/>
                </a:solidFill>
                <a:latin typeface="Calibri"/>
                <a:ea typeface="Calibri"/>
              </a:rPr>
              <a:t> </a:t>
            </a:r>
            <a:r>
              <a:rPr lang="en-GB" sz="1200" b="1" strike="noStrike" spc="-1" dirty="0">
                <a:solidFill>
                  <a:srgbClr val="000000"/>
                </a:solidFill>
                <a:latin typeface="Calibri"/>
                <a:ea typeface="Calibri"/>
              </a:rPr>
              <a:t>[a].</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Re-present</a:t>
            </a:r>
            <a:r>
              <a:rPr lang="en-GB" sz="1200" b="0" strike="noStrike" spc="-1" baseline="0" dirty="0">
                <a:solidFill>
                  <a:srgbClr val="000000"/>
                </a:solidFill>
                <a:latin typeface="+mn-lt"/>
                <a:ea typeface="Calibri"/>
              </a:rPr>
              <a:t> </a:t>
            </a:r>
            <a:r>
              <a:rPr lang="en-GB" sz="1200" b="0" strike="noStrike" spc="-1" dirty="0">
                <a:solidFill>
                  <a:srgbClr val="000000"/>
                </a:solidFill>
                <a:latin typeface="+mn-lt"/>
                <a:ea typeface="Calibri"/>
              </a:rPr>
              <a:t>the SSC and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 ‘</a:t>
            </a:r>
            <a:r>
              <a:rPr lang="en-GB" sz="1200" b="1" strike="noStrike" spc="-1" dirty="0">
                <a:solidFill>
                  <a:srgbClr val="000000"/>
                </a:solidFill>
                <a:latin typeface="+mn-lt"/>
                <a:ea typeface="Calibri"/>
              </a:rPr>
              <a:t>hallo’ </a:t>
            </a:r>
            <a:r>
              <a:rPr lang="en-GB" sz="1200" b="0" strike="noStrike" spc="-1" dirty="0">
                <a:solidFill>
                  <a:srgbClr val="000000"/>
                </a:solidFill>
                <a:latin typeface="+mn-lt"/>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pupils to repeat the word </a:t>
            </a:r>
            <a:r>
              <a:rPr lang="en-GB" sz="1200" b="1" strike="noStrike" spc="-1" dirty="0">
                <a:solidFill>
                  <a:srgbClr val="000000"/>
                </a:solidFill>
                <a:latin typeface="+mn-lt"/>
                <a:ea typeface="Calibri"/>
              </a:rPr>
              <a:t>‘hallo’ </a:t>
            </a:r>
            <a:r>
              <a:rPr lang="en-GB" sz="1200" b="0" strike="noStrike" spc="-1" dirty="0">
                <a:solidFill>
                  <a:srgbClr val="000000"/>
                </a:solidFill>
                <a:latin typeface="+mn-lt"/>
                <a:ea typeface="Calibri"/>
              </a:rPr>
              <a:t>(with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endParaRPr lang="en-GB" sz="1200" b="0" strike="noStrike" spc="-1" dirty="0">
              <a:latin typeface="Arial"/>
            </a:endParaRPr>
          </a:p>
          <a:p>
            <a:pPr>
              <a:lnSpc>
                <a:spcPct val="100000"/>
              </a:lnSpc>
            </a:pPr>
            <a:endParaRPr lang="en-GB" sz="1200" b="0" strike="noStrike" spc="-1" dirty="0">
              <a:latin typeface="Arial"/>
            </a:endParaRPr>
          </a:p>
          <a:p>
            <a:endParaRPr lang="en-GB" dirty="0"/>
          </a:p>
        </p:txBody>
      </p:sp>
      <p:sp>
        <p:nvSpPr>
          <p:cNvPr id="4" name="Slide Number Placeholder 3"/>
          <p:cNvSpPr>
            <a:spLocks noGrp="1"/>
          </p:cNvSpPr>
          <p:nvPr>
            <p:ph type="sldNum" sz="quarter" idx="5"/>
          </p:nvPr>
        </p:nvSpPr>
        <p:spPr/>
        <p:txBody>
          <a:bodyPr/>
          <a:lstStyle/>
          <a:p>
            <a:fld id="{6F88A7DB-3951-47CF-8E53-B42241E86674}" type="slidenum">
              <a:rPr lang="en-GB" smtClean="0"/>
              <a:t>3</a:t>
            </a:fld>
            <a:endParaRPr lang="en-GB"/>
          </a:p>
        </p:txBody>
      </p:sp>
    </p:spTree>
    <p:extLst>
      <p:ext uri="{BB962C8B-B14F-4D97-AF65-F5344CB8AC3E}">
        <p14:creationId xmlns:p14="http://schemas.microsoft.com/office/powerpoint/2010/main" val="39847532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introduce the SSC </a:t>
            </a:r>
            <a:r>
              <a:rPr lang="en-GB" sz="1200" b="1" strike="noStrike" spc="-1" dirty="0">
                <a:solidFill>
                  <a:srgbClr val="000000"/>
                </a:solidFill>
                <a:latin typeface="Calibri"/>
                <a:ea typeface="Calibri"/>
              </a:rPr>
              <a:t>[ä].</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Re-present the SSC and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err="1">
                <a:solidFill>
                  <a:srgbClr val="000000"/>
                </a:solidFill>
                <a:latin typeface="Calibri"/>
                <a:ea typeface="Calibri"/>
              </a:rPr>
              <a:t>spät</a:t>
            </a:r>
            <a:r>
              <a:rPr lang="en-GB" sz="1200" b="1" strike="noStrike" spc="-1" dirty="0">
                <a:solidFill>
                  <a:srgbClr val="000000"/>
                </a:solidFill>
                <a:latin typeface="Calibri"/>
                <a:ea typeface="Calibri"/>
              </a:rPr>
              <a:t>’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pupils to repeat the word </a:t>
            </a:r>
            <a:r>
              <a:rPr lang="en-GB" sz="1200" b="1" strike="noStrike" spc="-1" dirty="0">
                <a:solidFill>
                  <a:srgbClr val="000000"/>
                </a:solidFill>
                <a:latin typeface="Calibri"/>
                <a:ea typeface="Calibri"/>
              </a:rPr>
              <a:t>‘</a:t>
            </a:r>
            <a:r>
              <a:rPr lang="en-GB" sz="1200" b="1" strike="noStrike" spc="-1" dirty="0" err="1">
                <a:solidFill>
                  <a:srgbClr val="000000"/>
                </a:solidFill>
                <a:latin typeface="Calibri"/>
                <a:ea typeface="Calibri"/>
              </a:rPr>
              <a:t>spät</a:t>
            </a:r>
            <a:r>
              <a:rPr lang="en-GB" sz="1200" b="1" strike="noStrike" spc="-1" dirty="0">
                <a:solidFill>
                  <a:srgbClr val="000000"/>
                </a:solidFill>
                <a:latin typeface="Calibri"/>
                <a:ea typeface="Calibri"/>
              </a:rPr>
              <a:t>’ </a:t>
            </a:r>
            <a:r>
              <a:rPr lang="en-GB" sz="1200" b="0" strike="noStrike" spc="-1" dirty="0">
                <a:solidFill>
                  <a:srgbClr val="000000"/>
                </a:solidFill>
                <a:latin typeface="Calibri"/>
                <a:ea typeface="Calibri"/>
              </a:rPr>
              <a:t>(with gesture, if using).</a:t>
            </a:r>
          </a:p>
          <a:p>
            <a:pPr marL="228600" marR="0" lvl="0" indent="-227880" algn="l" defTabSz="914400" rtl="0" eaLnBrk="1" fontAlgn="auto" latinLnBrk="0" hangingPunct="1">
              <a:lnSpc>
                <a:spcPct val="100000"/>
              </a:lnSpc>
              <a:spcBef>
                <a:spcPts val="0"/>
              </a:spcBef>
              <a:spcAft>
                <a:spcPts val="0"/>
              </a:spcAft>
              <a:buClr>
                <a:srgbClr val="000000"/>
              </a:buClr>
              <a:buSzTx/>
              <a:buFont typeface="Calibri"/>
              <a:buAutoNum type="arabicPeriod"/>
              <a:tabLst/>
              <a:defRPr/>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endParaRPr lang="en-GB" sz="1200" b="0" strike="noStrike" spc="-1" dirty="0">
              <a:latin typeface="Arial"/>
            </a:endParaRPr>
          </a:p>
          <a:p>
            <a:pPr marL="228600" indent="-227880">
              <a:lnSpc>
                <a:spcPct val="100000"/>
              </a:lnSpc>
              <a:buClr>
                <a:srgbClr val="000000"/>
              </a:buClr>
              <a:buFont typeface="Calibri"/>
              <a:buAutoNum type="arabicPeriod"/>
            </a:pPr>
            <a:endParaRPr lang="en-GB" sz="1200" b="0" strike="noStrike" spc="-1" dirty="0">
              <a:latin typeface="Arial"/>
            </a:endParaRPr>
          </a:p>
          <a:p>
            <a:pPr marL="216000" indent="-216000">
              <a:lnSpc>
                <a:spcPct val="100000"/>
              </a:lnSpc>
            </a:pPr>
            <a:r>
              <a:rPr lang="en-GB" sz="1200" b="1" baseline="0" dirty="0" err="1"/>
              <a:t>spät</a:t>
            </a:r>
            <a:r>
              <a:rPr lang="en-GB" sz="1200" b="1" baseline="0" dirty="0"/>
              <a:t> </a:t>
            </a:r>
            <a:r>
              <a:rPr lang="en-GB" sz="1200" baseline="0" dirty="0"/>
              <a:t>[171] </a:t>
            </a:r>
            <a:r>
              <a:rPr lang="en-GB" sz="1200" b="1" baseline="0" dirty="0" err="1"/>
              <a:t>zählen</a:t>
            </a:r>
            <a:r>
              <a:rPr lang="en-GB" sz="1200" b="1" baseline="0" dirty="0"/>
              <a:t> </a:t>
            </a:r>
            <a:r>
              <a:rPr lang="en-GB" sz="1200" b="0" baseline="0" dirty="0"/>
              <a:t>[680] </a:t>
            </a:r>
            <a:r>
              <a:rPr lang="en-GB" sz="1200" b="1" baseline="0" dirty="0" err="1"/>
              <a:t>wählen</a:t>
            </a:r>
            <a:r>
              <a:rPr lang="en-GB" sz="1200" b="1" baseline="0" dirty="0"/>
              <a:t> </a:t>
            </a:r>
            <a:r>
              <a:rPr lang="en-GB" sz="1200" baseline="0" dirty="0"/>
              <a:t>[64]</a:t>
            </a:r>
          </a:p>
          <a:p>
            <a:pPr marL="216000" indent="-216000">
              <a:lnSpc>
                <a:spcPct val="100000"/>
              </a:lnSpc>
            </a:pP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a:p>
            <a:pPr marL="216000" indent="-216000">
              <a:lnSpc>
                <a:spcPct val="100000"/>
              </a:lnSpc>
            </a:pPr>
            <a:endParaRPr lang="it-IT" sz="1200" b="0" strike="noStrike" spc="-1" dirty="0">
              <a:solidFill>
                <a:srgbClr val="002060"/>
              </a:solidFill>
              <a:latin typeface="Century Gothic"/>
              <a:ea typeface="Century Gothic"/>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487953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introduce the SSC short </a:t>
            </a:r>
            <a:r>
              <a:rPr lang="en-GB" sz="1200" b="1" strike="noStrike" spc="-1" dirty="0">
                <a:solidFill>
                  <a:srgbClr val="000000"/>
                </a:solidFill>
                <a:latin typeface="Calibri"/>
                <a:ea typeface="Calibri"/>
              </a:rPr>
              <a:t>[ä].</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Present the SSC and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err="1">
                <a:solidFill>
                  <a:srgbClr val="000000"/>
                </a:solidFill>
                <a:latin typeface="Calibri"/>
                <a:ea typeface="Calibri"/>
              </a:rPr>
              <a:t>Hände</a:t>
            </a:r>
            <a:r>
              <a:rPr lang="en-GB" sz="1200" b="1" strike="noStrike" spc="-1" dirty="0">
                <a:solidFill>
                  <a:srgbClr val="000000"/>
                </a:solidFill>
                <a:latin typeface="Calibri"/>
                <a:ea typeface="Calibri"/>
              </a:rPr>
              <a:t>’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pupils to repeat the word </a:t>
            </a:r>
            <a:r>
              <a:rPr lang="en-GB" sz="1200" b="1" strike="noStrike" spc="-1" dirty="0">
                <a:solidFill>
                  <a:srgbClr val="000000"/>
                </a:solidFill>
                <a:latin typeface="Calibri"/>
                <a:ea typeface="Calibri"/>
              </a:rPr>
              <a:t>‘</a:t>
            </a:r>
            <a:r>
              <a:rPr lang="en-GB" sz="1200" b="1" strike="noStrike" spc="-1" dirty="0" err="1">
                <a:solidFill>
                  <a:srgbClr val="000000"/>
                </a:solidFill>
                <a:latin typeface="Calibri"/>
                <a:ea typeface="Calibri"/>
              </a:rPr>
              <a:t>Hände</a:t>
            </a:r>
            <a:r>
              <a:rPr lang="en-GB" sz="1200" b="1" strike="noStrike" spc="-1" dirty="0">
                <a:solidFill>
                  <a:srgbClr val="000000"/>
                </a:solidFill>
                <a:latin typeface="Calibri"/>
                <a:ea typeface="Calibri"/>
              </a:rPr>
              <a:t>’</a:t>
            </a:r>
            <a:r>
              <a:rPr lang="en-GB" sz="1200" b="0" strike="noStrike" spc="-1" dirty="0">
                <a:solidFill>
                  <a:srgbClr val="000000"/>
                </a:solidFill>
                <a:latin typeface="Calibri"/>
                <a:ea typeface="Calibri"/>
              </a:rPr>
              <a:t>(with gesture, if using).</a:t>
            </a:r>
          </a:p>
          <a:p>
            <a:pPr marL="228600" marR="0" lvl="0" indent="-227880" algn="l" defTabSz="914400" rtl="0" eaLnBrk="1" fontAlgn="auto" latinLnBrk="0" hangingPunct="1">
              <a:lnSpc>
                <a:spcPct val="100000"/>
              </a:lnSpc>
              <a:spcBef>
                <a:spcPts val="0"/>
              </a:spcBef>
              <a:spcAft>
                <a:spcPts val="0"/>
              </a:spcAft>
              <a:buClr>
                <a:srgbClr val="000000"/>
              </a:buClr>
              <a:buSzTx/>
              <a:buFont typeface="Calibri"/>
              <a:buAutoNum type="arabicPeriod"/>
              <a:tabLst/>
              <a:defRPr/>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endParaRPr lang="en-GB" sz="1200" b="0" strike="noStrike" spc="-1" dirty="0">
              <a:latin typeface="Arial"/>
            </a:endParaRPr>
          </a:p>
          <a:p>
            <a:pPr marL="720" indent="0">
              <a:lnSpc>
                <a:spcPct val="100000"/>
              </a:lnSpc>
              <a:buClr>
                <a:srgbClr val="000000"/>
              </a:buClr>
              <a:buFont typeface="Calibri"/>
              <a:buNone/>
            </a:pPr>
            <a:endParaRPr lang="en-GB" sz="1200" b="0" strike="noStrike" spc="-1" dirty="0">
              <a:latin typeface="Arial"/>
            </a:endParaRPr>
          </a:p>
          <a:p>
            <a:pPr marL="720" indent="0">
              <a:lnSpc>
                <a:spcPct val="100000"/>
              </a:lnSpc>
              <a:buClr>
                <a:srgbClr val="000000"/>
              </a:buClr>
              <a:buFont typeface="Calibri"/>
              <a:buNone/>
            </a:pPr>
            <a:r>
              <a:rPr lang="en-GB" sz="1200" b="1" strike="noStrike" spc="-1" dirty="0">
                <a:latin typeface="Arial"/>
              </a:rPr>
              <a:t>Gesture</a:t>
            </a:r>
            <a:r>
              <a:rPr lang="en-GB" sz="1200" b="0" strike="noStrike" spc="-1" dirty="0">
                <a:latin typeface="Arial"/>
              </a:rPr>
              <a:t>: pupils put up both their hands in front of them, palms facing away from them.</a:t>
            </a:r>
            <a:br>
              <a:rPr lang="en-GB" sz="1200" b="0" strike="noStrike" spc="-1" dirty="0">
                <a:latin typeface="Arial"/>
              </a:rPr>
            </a:br>
            <a:endParaRPr lang="en-GB" sz="1200" b="0" strike="noStrike" spc="-1" dirty="0">
              <a:latin typeface="Arial"/>
            </a:endParaRPr>
          </a:p>
          <a:p>
            <a:pPr marL="216000" indent="-216000">
              <a:lnSpc>
                <a:spcPct val="100000"/>
              </a:lnSpc>
            </a:pPr>
            <a:r>
              <a:rPr lang="en-GB" sz="1200" b="1" baseline="0" dirty="0"/>
              <a:t>Blatt </a:t>
            </a:r>
            <a:r>
              <a:rPr lang="en-GB" sz="1200" baseline="0" dirty="0"/>
              <a:t>[1270] </a:t>
            </a:r>
            <a:r>
              <a:rPr lang="en-GB" sz="1200" b="1" baseline="0" dirty="0"/>
              <a:t>Hand </a:t>
            </a:r>
            <a:r>
              <a:rPr lang="en-GB" sz="1200" b="0" baseline="0" dirty="0"/>
              <a:t>[180] </a:t>
            </a:r>
            <a:r>
              <a:rPr lang="en-GB" sz="1200" b="1" baseline="0" dirty="0"/>
              <a:t>Land </a:t>
            </a:r>
            <a:r>
              <a:rPr lang="en-GB" sz="1200" baseline="0" dirty="0"/>
              <a:t>[134]</a:t>
            </a:r>
          </a:p>
          <a:p>
            <a:pPr marL="216000" indent="-216000">
              <a:lnSpc>
                <a:spcPct val="100000"/>
              </a:lnSpc>
            </a:pP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a:p>
            <a:pPr marL="216000" indent="-216000">
              <a:lnSpc>
                <a:spcPct val="100000"/>
              </a:lnSpc>
            </a:pPr>
            <a:endParaRPr lang="it-IT" sz="1200" b="0" strike="noStrike" spc="-1" dirty="0">
              <a:solidFill>
                <a:srgbClr val="002060"/>
              </a:solidFill>
              <a:latin typeface="Century Gothic"/>
              <a:ea typeface="Century Gothic"/>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7179574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consolidate the SSC </a:t>
            </a:r>
            <a:r>
              <a:rPr lang="en-GB" sz="1200" b="1" strike="noStrike" spc="-1" dirty="0">
                <a:solidFill>
                  <a:srgbClr val="000000"/>
                </a:solidFill>
                <a:latin typeface="Calibri"/>
                <a:ea typeface="Calibri"/>
              </a:rPr>
              <a:t>[ä]</a:t>
            </a:r>
            <a:r>
              <a:rPr lang="en-GB" sz="1200" b="0" strike="noStrike" spc="-1" dirty="0">
                <a:solidFill>
                  <a:srgbClr val="000000"/>
                </a:solidFill>
                <a:latin typeface="Calibri"/>
                <a:ea typeface="Calibri"/>
              </a:rPr>
              <a:t> and differentiate it from </a:t>
            </a:r>
            <a:r>
              <a:rPr lang="en-GB" sz="1200" b="1" strike="noStrike" spc="-1" dirty="0">
                <a:solidFill>
                  <a:srgbClr val="000000"/>
                </a:solidFill>
                <a:latin typeface="Calibri"/>
                <a:ea typeface="Calibri"/>
              </a:rPr>
              <a:t>[a] </a:t>
            </a:r>
            <a:r>
              <a:rPr lang="en-GB" sz="1200" b="0" strike="noStrike" spc="-1" dirty="0">
                <a:solidFill>
                  <a:srgbClr val="000000"/>
                </a:solidFill>
                <a:latin typeface="Calibri"/>
                <a:ea typeface="Calibri"/>
              </a:rPr>
              <a:t>in a Phonics listening task using plurals of known words with and without [ä]. </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p>
          <a:p>
            <a:pPr marL="228600" indent="-228600">
              <a:lnSpc>
                <a:spcPct val="100000"/>
              </a:lnSpc>
              <a:buAutoNum type="arabicPeriod"/>
            </a:pPr>
            <a:r>
              <a:rPr lang="en-GB" sz="1200" b="0" strike="noStrike" spc="-1" dirty="0">
                <a:solidFill>
                  <a:srgbClr val="000000"/>
                </a:solidFill>
                <a:latin typeface="Calibri"/>
              </a:rPr>
              <a:t>Play the first recording by clicking on the number button. Pupils listen and decide whether they hear [a] or [ä]. </a:t>
            </a:r>
          </a:p>
          <a:p>
            <a:pPr marL="228600" indent="-228600">
              <a:lnSpc>
                <a:spcPct val="100000"/>
              </a:lnSpc>
              <a:buAutoNum type="arabicPeriod"/>
            </a:pPr>
            <a:r>
              <a:rPr lang="en-GB" sz="1200" b="0" strike="noStrike" spc="-1" dirty="0">
                <a:solidFill>
                  <a:srgbClr val="000000"/>
                </a:solidFill>
                <a:latin typeface="Calibri"/>
              </a:rPr>
              <a:t>Click to reveal the missing vowel.</a:t>
            </a:r>
          </a:p>
          <a:p>
            <a:pPr marL="228600" indent="-228600">
              <a:lnSpc>
                <a:spcPct val="100000"/>
              </a:lnSpc>
              <a:buAutoNum type="arabicPeriod"/>
            </a:pPr>
            <a:r>
              <a:rPr lang="en-GB" sz="1200" b="0" strike="noStrike" spc="-1" dirty="0">
                <a:solidFill>
                  <a:srgbClr val="000000"/>
                </a:solidFill>
                <a:latin typeface="Calibri"/>
              </a:rPr>
              <a:t>Elicit the English meaning. </a:t>
            </a:r>
          </a:p>
          <a:p>
            <a:pPr marL="228600" indent="-228600">
              <a:lnSpc>
                <a:spcPct val="100000"/>
              </a:lnSpc>
              <a:buAutoNum type="arabicPeriod"/>
            </a:pPr>
            <a:r>
              <a:rPr lang="en-GB" sz="1200" b="0" strike="noStrike" spc="-1" dirty="0">
                <a:solidFill>
                  <a:srgbClr val="000000"/>
                </a:solidFill>
                <a:latin typeface="Calibri"/>
              </a:rPr>
              <a:t>Continue for items 2-10. </a:t>
            </a:r>
            <a:endParaRPr lang="en-GB" sz="1200" b="0" strike="noStrike" spc="-1" dirty="0">
              <a:latin typeface="Arial"/>
            </a:endParaRPr>
          </a:p>
          <a:p>
            <a:pPr marL="216000" indent="-216000">
              <a:lnSpc>
                <a:spcPct val="100000"/>
              </a:lnSpc>
            </a:pPr>
            <a:endParaRPr lang="it-IT" sz="1200" b="0" strike="noStrike" spc="-1" dirty="0">
              <a:solidFill>
                <a:srgbClr val="002060"/>
              </a:solidFill>
              <a:latin typeface="Century Gothic"/>
              <a:ea typeface="Century Gothic"/>
            </a:endParaRPr>
          </a:p>
          <a:p>
            <a:pPr marL="216000" indent="-216000">
              <a:lnSpc>
                <a:spcPct val="100000"/>
              </a:lnSpc>
            </a:pPr>
            <a:r>
              <a:rPr lang="it-IT" sz="1200" b="1" strike="noStrike" spc="-1" dirty="0" err="1">
                <a:solidFill>
                  <a:srgbClr val="002060"/>
                </a:solidFill>
                <a:latin typeface="Century Gothic"/>
                <a:ea typeface="Century Gothic"/>
              </a:rPr>
              <a:t>Vocabulary</a:t>
            </a:r>
            <a:r>
              <a:rPr lang="it-IT" sz="1200" b="0" strike="noStrike" spc="-1" dirty="0">
                <a:solidFill>
                  <a:srgbClr val="002060"/>
                </a:solidFill>
                <a:latin typeface="Century Gothic"/>
                <a:ea typeface="Century Gothic"/>
              </a:rPr>
              <a:t>: </a:t>
            </a:r>
            <a:r>
              <a:rPr lang="it-IT" sz="1200" b="1" strike="noStrike" spc="-1" dirty="0" err="1">
                <a:solidFill>
                  <a:srgbClr val="002060"/>
                </a:solidFill>
                <a:latin typeface="Century Gothic"/>
                <a:ea typeface="Century Gothic"/>
              </a:rPr>
              <a:t>Buchstabe</a:t>
            </a:r>
            <a:r>
              <a:rPr lang="it-IT" sz="1200" b="0" strike="noStrike" spc="-1" dirty="0">
                <a:solidFill>
                  <a:srgbClr val="002060"/>
                </a:solidFill>
                <a:latin typeface="Century Gothic"/>
                <a:ea typeface="Century Gothic"/>
              </a:rPr>
              <a:t> [2905]</a:t>
            </a:r>
          </a:p>
          <a:p>
            <a:pPr marL="216000" indent="-216000">
              <a:lnSpc>
                <a:spcPct val="100000"/>
              </a:lnSpc>
            </a:pPr>
            <a:endParaRPr lang="it-IT" sz="1200" b="0" strike="noStrike" spc="-1" dirty="0">
              <a:solidFill>
                <a:srgbClr val="002060"/>
              </a:solidFill>
              <a:latin typeface="Century Gothic"/>
              <a:ea typeface="Century Gothic"/>
            </a:endParaRPr>
          </a:p>
          <a:p>
            <a:pPr marL="216000" marR="0" lvl="0" indent="-216000" algn="l" defTabSz="914400" rtl="0" eaLnBrk="1" fontAlgn="auto" latinLnBrk="0" hangingPunct="1">
              <a:lnSpc>
                <a:spcPct val="100000"/>
              </a:lnSpc>
              <a:spcBef>
                <a:spcPts val="0"/>
              </a:spcBef>
              <a:spcAft>
                <a:spcPts val="0"/>
              </a:spcAft>
              <a:buClrTx/>
              <a:buSzTx/>
              <a:buFontTx/>
              <a:buNone/>
              <a:tabLst/>
              <a:defRPr/>
            </a:pP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a:p>
            <a:pPr marL="216000" indent="-216000">
              <a:lnSpc>
                <a:spcPct val="100000"/>
              </a:lnSpc>
            </a:pPr>
            <a:endParaRPr lang="it-IT" sz="1200" b="0" strike="noStrike" spc="-1" dirty="0">
              <a:solidFill>
                <a:srgbClr val="002060"/>
              </a:solidFill>
              <a:latin typeface="Century Gothic"/>
              <a:ea typeface="Century Gothic"/>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2005360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5 minutes (two slides)</a:t>
            </a:r>
            <a:br>
              <a:rPr lang="en-GB" sz="1200" b="1" strike="noStrike" spc="-1" dirty="0">
                <a:solidFill>
                  <a:srgbClr val="000000"/>
                </a:solidFill>
                <a:latin typeface="Calibri"/>
                <a:ea typeface="Calibri"/>
              </a:rPr>
            </a:b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present and practise written comprehension and read aloud of the new vocabulary for this week.</a:t>
            </a:r>
          </a:p>
          <a:p>
            <a:pPr marL="216000" indent="-215280">
              <a:lnSpc>
                <a:spcPct val="100000"/>
              </a:lnSpc>
            </a:pPr>
            <a:endParaRPr lang="en-GB" sz="1200" b="0" strike="noStrike" spc="-1" dirty="0">
              <a:solidFill>
                <a:srgbClr val="000000"/>
              </a:solidFill>
              <a:latin typeface="Calibri"/>
              <a:ea typeface="Calibri"/>
            </a:endParaRPr>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Click for a German word. Elicit pronunciation from pupils.</a:t>
            </a:r>
          </a:p>
          <a:p>
            <a:pPr marL="0" marR="0" lvl="0" indent="0" algn="l" rtl="0">
              <a:lnSpc>
                <a:spcPct val="100000"/>
              </a:lnSpc>
              <a:spcBef>
                <a:spcPts val="0"/>
              </a:spcBef>
              <a:spcAft>
                <a:spcPts val="0"/>
              </a:spcAft>
              <a:buClr>
                <a:schemeClr val="dk1"/>
              </a:buClr>
              <a:buSzPts val="1200"/>
              <a:buFont typeface="Calibri"/>
              <a:buNone/>
            </a:pPr>
            <a:r>
              <a:rPr lang="en-GB" b="0" dirty="0"/>
              <a:t>2. Click for the English meaning and picture prompt. Elicit the German word again.</a:t>
            </a:r>
          </a:p>
          <a:p>
            <a:pPr marL="0" marR="0" lvl="0" indent="0" algn="l" rtl="0">
              <a:lnSpc>
                <a:spcPct val="100000"/>
              </a:lnSpc>
              <a:spcBef>
                <a:spcPts val="0"/>
              </a:spcBef>
              <a:spcAft>
                <a:spcPts val="0"/>
              </a:spcAft>
              <a:buClr>
                <a:schemeClr val="dk1"/>
              </a:buClr>
              <a:buSzPts val="1200"/>
              <a:buFont typeface="Calibri"/>
              <a:buNone/>
            </a:pPr>
            <a:r>
              <a:rPr lang="en-GB" b="0" dirty="0"/>
              <a:t>3. Present all nine words like this, in order.</a:t>
            </a:r>
          </a:p>
          <a:p>
            <a:pPr marL="0" marR="0" lvl="0" indent="0" algn="l" rtl="0">
              <a:lnSpc>
                <a:spcPct val="100000"/>
              </a:lnSpc>
              <a:spcBef>
                <a:spcPts val="0"/>
              </a:spcBef>
              <a:spcAft>
                <a:spcPts val="0"/>
              </a:spcAft>
              <a:buClr>
                <a:schemeClr val="dk1"/>
              </a:buClr>
              <a:buSzPts val="1200"/>
              <a:buFont typeface="Calibri"/>
              <a:buNone/>
            </a:pPr>
            <a:r>
              <a:rPr lang="en-GB" b="0" dirty="0"/>
              <a:t>4. Click for one English meaning to disappear in random order.  Elicit the English meaning from pupils. Click for meaning to reappear. Continue with the remaining items.</a:t>
            </a:r>
          </a:p>
          <a:p>
            <a:pPr marL="0" marR="0" lvl="0" indent="0" algn="l" rtl="0">
              <a:lnSpc>
                <a:spcPct val="100000"/>
              </a:lnSpc>
              <a:spcBef>
                <a:spcPts val="0"/>
              </a:spcBef>
              <a:spcAft>
                <a:spcPts val="0"/>
              </a:spcAft>
              <a:buClr>
                <a:schemeClr val="dk1"/>
              </a:buClr>
              <a:buSzPts val="1200"/>
              <a:buFont typeface="Calibri"/>
              <a:buNone/>
            </a:pPr>
            <a:r>
              <a:rPr lang="en-GB" b="0" dirty="0"/>
              <a:t>5. Click for the German word to disappear.  Elicit the German from pupils. Click for word to reappear. Continue with the remaining items.</a:t>
            </a:r>
          </a:p>
          <a:p>
            <a:pPr marL="0" marR="0" lvl="0" indent="0" algn="l" rtl="0">
              <a:lnSpc>
                <a:spcPct val="100000"/>
              </a:lnSpc>
              <a:spcBef>
                <a:spcPts val="0"/>
              </a:spcBef>
              <a:spcAft>
                <a:spcPts val="0"/>
              </a:spcAft>
              <a:buClr>
                <a:schemeClr val="dk1"/>
              </a:buClr>
              <a:buSzPts val="1200"/>
              <a:buFont typeface="Calibri"/>
              <a:buNone/>
            </a:pPr>
            <a:r>
              <a:rPr lang="en-GB" b="0" dirty="0"/>
              <a:t>6. Move to slide 2 and repeat steps 1-5.</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18654984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[2/2]</a:t>
            </a:r>
            <a:endParaRPr lang="en-GB" b="0" dirty="0"/>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9859010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3 minutes</a:t>
            </a:r>
            <a:br>
              <a:rPr lang="en-GB" sz="1200" b="1" strike="noStrike" spc="-1" dirty="0">
                <a:solidFill>
                  <a:srgbClr val="000000"/>
                </a:solidFill>
                <a:latin typeface="Calibri"/>
                <a:ea typeface="Calibri"/>
              </a:rPr>
            </a:b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revise adverbs of place in preparation for the grammar point this week.</a:t>
            </a:r>
          </a:p>
          <a:p>
            <a:pPr marL="216000" indent="-215280">
              <a:lnSpc>
                <a:spcPct val="100000"/>
              </a:lnSpc>
            </a:pPr>
            <a:endParaRPr lang="en-GB" sz="1200" b="0" strike="noStrike" spc="-1" dirty="0">
              <a:solidFill>
                <a:srgbClr val="000000"/>
              </a:solidFill>
              <a:latin typeface="Calibri"/>
              <a:ea typeface="Calibri"/>
            </a:endParaRPr>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Click for a German word. Elicit pronunciation from pupils.</a:t>
            </a:r>
          </a:p>
          <a:p>
            <a:pPr marL="0" marR="0" lvl="0" indent="0" algn="l" rtl="0">
              <a:lnSpc>
                <a:spcPct val="100000"/>
              </a:lnSpc>
              <a:spcBef>
                <a:spcPts val="0"/>
              </a:spcBef>
              <a:spcAft>
                <a:spcPts val="0"/>
              </a:spcAft>
              <a:buClr>
                <a:schemeClr val="dk1"/>
              </a:buClr>
              <a:buSzPts val="1200"/>
              <a:buFont typeface="Calibri"/>
              <a:buNone/>
            </a:pPr>
            <a:r>
              <a:rPr lang="en-GB" b="0" dirty="0"/>
              <a:t>2. Click for the English meaning and picture prompt. Elicit the German word again.</a:t>
            </a:r>
          </a:p>
          <a:p>
            <a:pPr marL="0" marR="0" lvl="0" indent="0" algn="l" rtl="0">
              <a:lnSpc>
                <a:spcPct val="100000"/>
              </a:lnSpc>
              <a:spcBef>
                <a:spcPts val="0"/>
              </a:spcBef>
              <a:spcAft>
                <a:spcPts val="0"/>
              </a:spcAft>
              <a:buClr>
                <a:schemeClr val="dk1"/>
              </a:buClr>
              <a:buSzPts val="1200"/>
              <a:buFont typeface="Calibri"/>
              <a:buNone/>
            </a:pPr>
            <a:r>
              <a:rPr lang="en-GB" b="0" dirty="0"/>
              <a:t>3. Present all nine words like this, in order.</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13051691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622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81083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17256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59596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80818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047888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39740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795383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4757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90641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21643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78580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dirty="0">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42833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48.png"/></Relationships>
</file>

<file path=ppt/slides/_rels/slide11.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6.jpg"/><Relationship Id="rId3" Type="http://schemas.openxmlformats.org/officeDocument/2006/relationships/image" Target="../media/image49.png"/><Relationship Id="rId7" Type="http://schemas.openxmlformats.org/officeDocument/2006/relationships/image" Target="../media/image19.svg"/><Relationship Id="rId12" Type="http://schemas.openxmlformats.org/officeDocument/2006/relationships/image" Target="../media/image55.jp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18.png"/><Relationship Id="rId11" Type="http://schemas.openxmlformats.org/officeDocument/2006/relationships/image" Target="../media/image54.gif"/><Relationship Id="rId5" Type="http://schemas.openxmlformats.org/officeDocument/2006/relationships/image" Target="../media/image51.png"/><Relationship Id="rId10" Type="http://schemas.openxmlformats.org/officeDocument/2006/relationships/image" Target="../media/image53.gif"/><Relationship Id="rId4" Type="http://schemas.openxmlformats.org/officeDocument/2006/relationships/image" Target="../media/image50.png"/><Relationship Id="rId9" Type="http://schemas.openxmlformats.org/officeDocument/2006/relationships/audio" Target="../media/audio13.wav"/></Relationships>
</file>

<file path=ppt/slides/_rels/slide1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58.gif"/><Relationship Id="rId5" Type="http://schemas.openxmlformats.org/officeDocument/2006/relationships/image" Target="../media/image53.gif"/><Relationship Id="rId4" Type="http://schemas.openxmlformats.org/officeDocument/2006/relationships/image" Target="../media/image57.png"/></Relationships>
</file>

<file path=ppt/slides/_rels/slide13.xml.rels><?xml version="1.0" encoding="UTF-8" standalone="yes"?>
<Relationships xmlns="http://schemas.openxmlformats.org/package/2006/relationships"><Relationship Id="rId8" Type="http://schemas.openxmlformats.org/officeDocument/2006/relationships/audio" Target="../media/audio19.wav"/><Relationship Id="rId13" Type="http://schemas.openxmlformats.org/officeDocument/2006/relationships/audio" Target="../media/audio24.wav"/><Relationship Id="rId18" Type="http://schemas.openxmlformats.org/officeDocument/2006/relationships/image" Target="../media/image18.png"/><Relationship Id="rId26" Type="http://schemas.openxmlformats.org/officeDocument/2006/relationships/image" Target="../media/image66.gif"/><Relationship Id="rId3" Type="http://schemas.openxmlformats.org/officeDocument/2006/relationships/audio" Target="../media/audio14.wav"/><Relationship Id="rId21" Type="http://schemas.openxmlformats.org/officeDocument/2006/relationships/image" Target="../media/image61.jpg"/><Relationship Id="rId7" Type="http://schemas.openxmlformats.org/officeDocument/2006/relationships/audio" Target="../media/audio18.wav"/><Relationship Id="rId12" Type="http://schemas.openxmlformats.org/officeDocument/2006/relationships/audio" Target="../media/audio23.wav"/><Relationship Id="rId17" Type="http://schemas.openxmlformats.org/officeDocument/2006/relationships/image" Target="../media/image60.png"/><Relationship Id="rId25" Type="http://schemas.openxmlformats.org/officeDocument/2006/relationships/image" Target="../media/image65.gif"/><Relationship Id="rId2" Type="http://schemas.openxmlformats.org/officeDocument/2006/relationships/notesSlide" Target="../notesSlides/notesSlide13.xml"/><Relationship Id="rId16" Type="http://schemas.openxmlformats.org/officeDocument/2006/relationships/image" Target="../media/image59.png"/><Relationship Id="rId20" Type="http://schemas.openxmlformats.org/officeDocument/2006/relationships/audio" Target="../media/audio27.wav"/><Relationship Id="rId1" Type="http://schemas.openxmlformats.org/officeDocument/2006/relationships/slideLayout" Target="../slideLayouts/slideLayout5.xml"/><Relationship Id="rId6" Type="http://schemas.openxmlformats.org/officeDocument/2006/relationships/audio" Target="../media/audio17.wav"/><Relationship Id="rId11" Type="http://schemas.openxmlformats.org/officeDocument/2006/relationships/audio" Target="../media/audio22.wav"/><Relationship Id="rId24" Type="http://schemas.openxmlformats.org/officeDocument/2006/relationships/image" Target="../media/image64.png"/><Relationship Id="rId5" Type="http://schemas.openxmlformats.org/officeDocument/2006/relationships/audio" Target="../media/audio16.wav"/><Relationship Id="rId15" Type="http://schemas.openxmlformats.org/officeDocument/2006/relationships/audio" Target="../media/audio26.wav"/><Relationship Id="rId23" Type="http://schemas.openxmlformats.org/officeDocument/2006/relationships/image" Target="../media/image63.gif"/><Relationship Id="rId10" Type="http://schemas.openxmlformats.org/officeDocument/2006/relationships/audio" Target="../media/audio21.wav"/><Relationship Id="rId19" Type="http://schemas.openxmlformats.org/officeDocument/2006/relationships/image" Target="../media/image19.svg"/><Relationship Id="rId4" Type="http://schemas.openxmlformats.org/officeDocument/2006/relationships/audio" Target="../media/audio15.wav"/><Relationship Id="rId9" Type="http://schemas.openxmlformats.org/officeDocument/2006/relationships/audio" Target="../media/audio20.wav"/><Relationship Id="rId14" Type="http://schemas.openxmlformats.org/officeDocument/2006/relationships/audio" Target="../media/audio25.wav"/><Relationship Id="rId22" Type="http://schemas.openxmlformats.org/officeDocument/2006/relationships/image" Target="../media/image62.gif"/></Relationships>
</file>

<file path=ppt/slides/_rels/slide14.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audio" Target="../media/audio28.wav"/></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audio" Target="../media/audio8.wav"/><Relationship Id="rId18" Type="http://schemas.openxmlformats.org/officeDocument/2006/relationships/image" Target="../media/image20.png"/><Relationship Id="rId26" Type="http://schemas.openxmlformats.org/officeDocument/2006/relationships/image" Target="../media/image28.png"/><Relationship Id="rId3" Type="http://schemas.openxmlformats.org/officeDocument/2006/relationships/audio" Target="../media/audio1.wav"/><Relationship Id="rId21" Type="http://schemas.openxmlformats.org/officeDocument/2006/relationships/image" Target="../media/image23.png"/><Relationship Id="rId7" Type="http://schemas.openxmlformats.org/officeDocument/2006/relationships/audio" Target="../media/audio2.wav"/><Relationship Id="rId12" Type="http://schemas.openxmlformats.org/officeDocument/2006/relationships/audio" Target="../media/audio7.wav"/><Relationship Id="rId17" Type="http://schemas.openxmlformats.org/officeDocument/2006/relationships/audio" Target="../media/audio12.wav"/><Relationship Id="rId25" Type="http://schemas.openxmlformats.org/officeDocument/2006/relationships/image" Target="../media/image27.png"/><Relationship Id="rId2" Type="http://schemas.openxmlformats.org/officeDocument/2006/relationships/notesSlide" Target="../notesSlides/notesSlide6.xml"/><Relationship Id="rId16" Type="http://schemas.openxmlformats.org/officeDocument/2006/relationships/audio" Target="../media/audio11.wav"/><Relationship Id="rId20" Type="http://schemas.openxmlformats.org/officeDocument/2006/relationships/image" Target="../media/image22.png"/><Relationship Id="rId29"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19.svg"/><Relationship Id="rId11" Type="http://schemas.openxmlformats.org/officeDocument/2006/relationships/audio" Target="../media/audio6.wav"/><Relationship Id="rId24" Type="http://schemas.openxmlformats.org/officeDocument/2006/relationships/image" Target="../media/image26.svg"/><Relationship Id="rId5" Type="http://schemas.openxmlformats.org/officeDocument/2006/relationships/image" Target="../media/image18.png"/><Relationship Id="rId15" Type="http://schemas.openxmlformats.org/officeDocument/2006/relationships/audio" Target="../media/audio10.wav"/><Relationship Id="rId23" Type="http://schemas.openxmlformats.org/officeDocument/2006/relationships/image" Target="../media/image25.png"/><Relationship Id="rId28" Type="http://schemas.openxmlformats.org/officeDocument/2006/relationships/image" Target="../media/image29.png"/><Relationship Id="rId10" Type="http://schemas.openxmlformats.org/officeDocument/2006/relationships/audio" Target="../media/audio5.wav"/><Relationship Id="rId19" Type="http://schemas.openxmlformats.org/officeDocument/2006/relationships/image" Target="../media/image21.png"/><Relationship Id="rId4" Type="http://schemas.openxmlformats.org/officeDocument/2006/relationships/image" Target="../media/image3.png"/><Relationship Id="rId9" Type="http://schemas.openxmlformats.org/officeDocument/2006/relationships/audio" Target="../media/audio4.wav"/><Relationship Id="rId14" Type="http://schemas.openxmlformats.org/officeDocument/2006/relationships/audio" Target="../media/audio9.wav"/><Relationship Id="rId22" Type="http://schemas.openxmlformats.org/officeDocument/2006/relationships/image" Target="../media/image24.png"/><Relationship Id="rId27"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8.png"/><Relationship Id="rId7"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32.jpeg"/><Relationship Id="rId5" Type="http://schemas.openxmlformats.org/officeDocument/2006/relationships/image" Target="../media/image31.jpg"/><Relationship Id="rId10" Type="http://schemas.openxmlformats.org/officeDocument/2006/relationships/image" Target="../media/image36.png"/><Relationship Id="rId4" Type="http://schemas.openxmlformats.org/officeDocument/2006/relationships/image" Target="../media/image19.svg"/><Relationship Id="rId9" Type="http://schemas.openxmlformats.org/officeDocument/2006/relationships/image" Target="../media/image35.png"/></Relationships>
</file>

<file path=ppt/slides/_rels/slide8.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18.png"/><Relationship Id="rId7"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19.svg"/><Relationship Id="rId9" Type="http://schemas.openxmlformats.org/officeDocument/2006/relationships/image" Target="../media/image41.png"/></Relationships>
</file>

<file path=ppt/slides/_rels/slide9.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18.png"/><Relationship Id="rId7" Type="http://schemas.openxmlformats.org/officeDocument/2006/relationships/image" Target="../media/image44.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43.png"/><Relationship Id="rId5" Type="http://schemas.openxmlformats.org/officeDocument/2006/relationships/image" Target="../media/image42.png"/><Relationship Id="rId10" Type="http://schemas.openxmlformats.org/officeDocument/2006/relationships/image" Target="../media/image40.png"/><Relationship Id="rId4" Type="http://schemas.openxmlformats.org/officeDocument/2006/relationships/image" Target="../media/image19.svg"/><Relationship Id="rId9" Type="http://schemas.openxmlformats.org/officeDocument/2006/relationships/image" Target="../media/image46.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98;p2" descr="background rectangle">
            <a:extLst>
              <a:ext uri="{FF2B5EF4-FFF2-40B4-BE49-F238E27FC236}">
                <a16:creationId xmlns:a16="http://schemas.microsoft.com/office/drawing/2014/main" id="{100DF08E-F49B-4B01-82DC-A9BE96DF7F26}"/>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46" name="CustomShape 2"/>
          <p:cNvSpPr/>
          <p:nvPr/>
        </p:nvSpPr>
        <p:spPr>
          <a:xfrm>
            <a:off x="5959980" y="4734448"/>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err="1">
                <a:solidFill>
                  <a:srgbClr val="00B050"/>
                </a:solidFill>
                <a:latin typeface="Modern Love" panose="04090805081005020601" pitchFamily="82" charset="0"/>
                <a:cs typeface="Arial"/>
                <a:sym typeface="Arial"/>
              </a:rPr>
              <a:t>grün</a:t>
            </a:r>
            <a:endParaRPr lang="en-GB" sz="1400" kern="0" dirty="0">
              <a:solidFill>
                <a:srgbClr val="00B050"/>
              </a:solidFill>
              <a:latin typeface="Modern Love" panose="04090805081005020601" pitchFamily="82" charset="0"/>
              <a:cs typeface="Arial"/>
              <a:sym typeface="Arial"/>
            </a:endParaRP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744" y="0"/>
            <a:ext cx="4350240" cy="1144800"/>
          </a:xfrm>
        </p:spPr>
        <p:txBody>
          <a:bodyPr/>
          <a:lstStyle/>
          <a:p>
            <a:pPr algn="ctr"/>
            <a:r>
              <a:rPr lang="en-GB" sz="4000" b="1" spc="-1" dirty="0">
                <a:solidFill>
                  <a:schemeClr val="bg1"/>
                </a:solidFill>
                <a:latin typeface="Century Gothic" panose="020B0502020202020204" pitchFamily="34" charset="0"/>
                <a:ea typeface="Century Gothic"/>
              </a:rPr>
              <a:t>Exploring</a:t>
            </a:r>
            <a:endParaRPr lang="en-GB" sz="4000" dirty="0"/>
          </a:p>
        </p:txBody>
      </p:sp>
      <p:pic>
        <p:nvPicPr>
          <p:cNvPr id="8" name="Picture 7" descr="Map&#10;&#10;Description automatically generated">
            <a:extLst>
              <a:ext uri="{FF2B5EF4-FFF2-40B4-BE49-F238E27FC236}">
                <a16:creationId xmlns:a16="http://schemas.microsoft.com/office/drawing/2014/main" id="{D221C529-BF74-4965-96AD-9519D65DB1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3FB254EC-1FC5-4D22-BD0A-34EB0D0AE9D2}"/>
              </a:ext>
            </a:extLst>
          </p:cNvPr>
          <p:cNvSpPr txBox="1"/>
          <p:nvPr/>
        </p:nvSpPr>
        <p:spPr>
          <a:xfrm>
            <a:off x="8161501" y="6457890"/>
            <a:ext cx="398745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2 Week 1</a:t>
            </a:r>
          </a:p>
        </p:txBody>
      </p:sp>
      <p:sp>
        <p:nvSpPr>
          <p:cNvPr id="6" name="CustomShape 3">
            <a:extLst>
              <a:ext uri="{FF2B5EF4-FFF2-40B4-BE49-F238E27FC236}">
                <a16:creationId xmlns:a16="http://schemas.microsoft.com/office/drawing/2014/main" id="{891DA22E-A96A-4AA4-6BAE-C725BF564ECF}"/>
              </a:ext>
            </a:extLst>
          </p:cNvPr>
          <p:cNvSpPr/>
          <p:nvPr/>
        </p:nvSpPr>
        <p:spPr>
          <a:xfrm>
            <a:off x="0" y="5405955"/>
            <a:ext cx="4571280" cy="1371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WO2 </a:t>
            </a:r>
            <a:r>
              <a:rPr kumimoji="0" lang="fr-FR" sz="280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rPr>
              <a:t>after</a:t>
            </a:r>
            <a:r>
              <a:rPr kumimoji="0" lang="fr-FR" sz="2800"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 </a:t>
            </a:r>
            <a:r>
              <a:rPr kumimoji="0" lang="fr-FR" sz="280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rPr>
              <a:t>adverbs</a:t>
            </a:r>
            <a:r>
              <a:rPr kumimoji="0" lang="fr-FR" sz="2800"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 of place</a:t>
            </a:r>
            <a:r>
              <a:rPr lang="fr-FR" sz="2800" spc="-1" dirty="0">
                <a:solidFill>
                  <a:prstClr val="white"/>
                </a:solidFill>
                <a:latin typeface="Century Gothic" panose="020B0502020202020204" pitchFamily="34" charset="0"/>
                <a:ea typeface="Century Gothic"/>
              </a:rPr>
              <a:t> </a:t>
            </a: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SSC [ä] v. [a]</a:t>
            </a:r>
          </a:p>
        </p:txBody>
      </p:sp>
      <p:sp>
        <p:nvSpPr>
          <p:cNvPr id="11" name="TextBox 10">
            <a:extLst>
              <a:ext uri="{FF2B5EF4-FFF2-40B4-BE49-F238E27FC236}">
                <a16:creationId xmlns:a16="http://schemas.microsoft.com/office/drawing/2014/main" id="{BD580EB5-B427-AE42-A2AE-7125B856E12E}"/>
              </a:ext>
            </a:extLst>
          </p:cNvPr>
          <p:cNvSpPr txBox="1"/>
          <p:nvPr/>
        </p:nvSpPr>
        <p:spPr>
          <a:xfrm>
            <a:off x="454047" y="3871933"/>
            <a:ext cx="3314625" cy="461665"/>
          </a:xfrm>
          <a:prstGeom prst="rect">
            <a:avLst/>
          </a:prstGeom>
          <a:solidFill>
            <a:schemeClr val="bg1"/>
          </a:solidFill>
          <a:ln w="28575">
            <a:solidFill>
              <a:srgbClr val="002060"/>
            </a:solidFill>
          </a:ln>
        </p:spPr>
        <p:txBody>
          <a:bodyPr wrap="square" rtlCol="0">
            <a:spAutoFit/>
          </a:bodyPr>
          <a:lstStyle/>
          <a:p>
            <a:pPr algn="ctr"/>
            <a:r>
              <a:rPr lang="en-US" sz="2400" dirty="0">
                <a:solidFill>
                  <a:srgbClr val="002060"/>
                </a:solidFill>
              </a:rPr>
              <a:t>W</a:t>
            </a:r>
            <a:r>
              <a:rPr lang="en-GB" sz="2400" dirty="0" err="1">
                <a:solidFill>
                  <a:srgbClr val="002060"/>
                </a:solidFill>
              </a:rPr>
              <a:t>ie</a:t>
            </a:r>
            <a:r>
              <a:rPr lang="en-GB" sz="2400" dirty="0">
                <a:solidFill>
                  <a:srgbClr val="002060"/>
                </a:solidFill>
              </a:rPr>
              <a:t> </a:t>
            </a:r>
            <a:r>
              <a:rPr lang="en-GB" sz="2400" dirty="0" err="1">
                <a:solidFill>
                  <a:srgbClr val="002060"/>
                </a:solidFill>
              </a:rPr>
              <a:t>ist</a:t>
            </a:r>
            <a:r>
              <a:rPr lang="en-GB" sz="2400" dirty="0">
                <a:solidFill>
                  <a:srgbClr val="002060"/>
                </a:solidFill>
              </a:rPr>
              <a:t> die Schweiz?</a:t>
            </a:r>
          </a:p>
        </p:txBody>
      </p:sp>
      <p:pic>
        <p:nvPicPr>
          <p:cNvPr id="3" name="Picture 2" descr="Free Switzerland Country vector and picture">
            <a:extLst>
              <a:ext uri="{FF2B5EF4-FFF2-40B4-BE49-F238E27FC236}">
                <a16:creationId xmlns:a16="http://schemas.microsoft.com/office/drawing/2014/main" id="{65CA238A-30E9-E55A-3860-5353F3ECE8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7353" y="1494529"/>
            <a:ext cx="3188012" cy="204974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3"/>
          <a:stretch/>
        </p:blipFill>
        <p:spPr>
          <a:xfrm>
            <a:off x="10909270" y="86527"/>
            <a:ext cx="1190434" cy="1088269"/>
          </a:xfrm>
          <a:prstGeom prst="rect">
            <a:avLst/>
          </a:prstGeom>
          <a:ln>
            <a:noFill/>
          </a:ln>
        </p:spPr>
      </p:pic>
      <p:sp>
        <p:nvSpPr>
          <p:cNvPr id="90" name="CustomShape 3"/>
          <p:cNvSpPr/>
          <p:nvPr/>
        </p:nvSpPr>
        <p:spPr>
          <a:xfrm>
            <a:off x="249656" y="916588"/>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en-US" sz="2800" spc="-1" noProof="0" dirty="0">
                <a:solidFill>
                  <a:srgbClr val="002060"/>
                </a:solidFill>
                <a:latin typeface="Century Gothic" panose="020B0502020202020204" pitchFamily="34" charset="0"/>
              </a:rPr>
              <a:t>You know this common order of words in a German sentence:</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276667" y="21605"/>
            <a:ext cx="8735153" cy="1144800"/>
          </a:xfrm>
        </p:spPr>
        <p:txBody>
          <a:bodyPr/>
          <a:lstStyle/>
          <a:p>
            <a:r>
              <a:rPr lang="en-GB" sz="3600" b="1" spc="-1" dirty="0">
                <a:latin typeface="Century Gothic" panose="020B0502020202020204" pitchFamily="34" charset="0"/>
                <a:ea typeface="Century Gothic"/>
              </a:rPr>
              <a:t>Order of words in a sentence</a:t>
            </a:r>
            <a:endParaRPr lang="en-GB" sz="3600" dirty="0"/>
          </a:p>
        </p:txBody>
      </p:sp>
      <p:sp>
        <p:nvSpPr>
          <p:cNvPr id="28" name="Rectangle 27">
            <a:extLst>
              <a:ext uri="{FF2B5EF4-FFF2-40B4-BE49-F238E27FC236}">
                <a16:creationId xmlns:a16="http://schemas.microsoft.com/office/drawing/2014/main" id="{45579D68-5D08-4359-AD4E-7F222589B8FB}"/>
              </a:ext>
            </a:extLst>
          </p:cNvPr>
          <p:cNvSpPr/>
          <p:nvPr/>
        </p:nvSpPr>
        <p:spPr>
          <a:xfrm>
            <a:off x="1345752" y="1761779"/>
            <a:ext cx="2276395" cy="523220"/>
          </a:xfrm>
          <a:prstGeom prst="rect">
            <a:avLst/>
          </a:prstGeom>
        </p:spPr>
        <p:txBody>
          <a:bodyPr wrap="square">
            <a:spAutoFit/>
          </a:bodyPr>
          <a:lstStyle/>
          <a:p>
            <a:pPr algn="ctr"/>
            <a:r>
              <a:rPr lang="en-GB" sz="2800" b="1" spc="-1" dirty="0">
                <a:solidFill>
                  <a:srgbClr val="002060"/>
                </a:solidFill>
                <a:latin typeface="Century Gothic" panose="020B0502020202020204" pitchFamily="34" charset="0"/>
                <a:ea typeface="Century Gothic"/>
              </a:rPr>
              <a:t>der Berg</a:t>
            </a:r>
            <a:endParaRPr lang="en-GB" dirty="0"/>
          </a:p>
        </p:txBody>
      </p:sp>
      <p:sp>
        <p:nvSpPr>
          <p:cNvPr id="29" name="CustomShape 4">
            <a:extLst>
              <a:ext uri="{FF2B5EF4-FFF2-40B4-BE49-F238E27FC236}">
                <a16:creationId xmlns:a16="http://schemas.microsoft.com/office/drawing/2014/main" id="{2E1F8E28-82F8-4BC2-B159-CF59F6C4A79F}"/>
              </a:ext>
            </a:extLst>
          </p:cNvPr>
          <p:cNvSpPr/>
          <p:nvPr/>
        </p:nvSpPr>
        <p:spPr>
          <a:xfrm>
            <a:off x="1384470" y="2962687"/>
            <a:ext cx="2645193"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spc="-1" noProof="0" dirty="0">
                <a:solidFill>
                  <a:srgbClr val="92D050"/>
                </a:solidFill>
                <a:latin typeface="Century Gothic" panose="020B0502020202020204" pitchFamily="34" charset="0"/>
              </a:rPr>
              <a:t>The mountain</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18" name="Google Shape;184;p8">
            <a:extLst>
              <a:ext uri="{FF2B5EF4-FFF2-40B4-BE49-F238E27FC236}">
                <a16:creationId xmlns:a16="http://schemas.microsoft.com/office/drawing/2014/main" id="{CF7D831A-7A7E-8ABD-F425-66B3C8511820}"/>
              </a:ext>
            </a:extLst>
          </p:cNvPr>
          <p:cNvPicPr/>
          <p:nvPr/>
        </p:nvPicPr>
        <p:blipFill>
          <a:blip r:embed="rId4"/>
          <a:stretch/>
        </p:blipFill>
        <p:spPr>
          <a:xfrm>
            <a:off x="750511" y="2842108"/>
            <a:ext cx="633960" cy="671040"/>
          </a:xfrm>
          <a:prstGeom prst="rect">
            <a:avLst/>
          </a:prstGeom>
          <a:ln>
            <a:noFill/>
          </a:ln>
        </p:spPr>
      </p:pic>
      <p:sp>
        <p:nvSpPr>
          <p:cNvPr id="24" name="Speech Bubble: Rectangle with Corners Rounded 23">
            <a:extLst>
              <a:ext uri="{FF2B5EF4-FFF2-40B4-BE49-F238E27FC236}">
                <a16:creationId xmlns:a16="http://schemas.microsoft.com/office/drawing/2014/main" id="{62A13F0E-551C-7A80-A2B4-19FCE3FF1D0B}"/>
              </a:ext>
            </a:extLst>
          </p:cNvPr>
          <p:cNvSpPr/>
          <p:nvPr/>
        </p:nvSpPr>
        <p:spPr>
          <a:xfrm>
            <a:off x="9676261" y="77365"/>
            <a:ext cx="2439508" cy="1497025"/>
          </a:xfrm>
          <a:prstGeom prst="wedgeRoundRectCallout">
            <a:avLst>
              <a:gd name="adj1" fmla="val -105827"/>
              <a:gd name="adj2" fmla="val 67791"/>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Remember </a:t>
            </a:r>
            <a:r>
              <a:rPr lang="en-US" sz="2000" b="1" dirty="0"/>
              <a:t>in</a:t>
            </a:r>
            <a:r>
              <a:rPr lang="en-US" sz="2000" dirty="0"/>
              <a:t> + der/das </a:t>
            </a:r>
            <a:r>
              <a:rPr lang="en-US" sz="2000" dirty="0">
                <a:sym typeface="Wingdings" panose="05000000000000000000" pitchFamily="2" charset="2"/>
              </a:rPr>
              <a:t> in dem  </a:t>
            </a:r>
            <a:r>
              <a:rPr lang="en-US" sz="2000" b="1" dirty="0" err="1">
                <a:sym typeface="Wingdings" panose="05000000000000000000" pitchFamily="2" charset="2"/>
              </a:rPr>
              <a:t>im</a:t>
            </a:r>
            <a:r>
              <a:rPr lang="en-US" sz="2000" dirty="0">
                <a:sym typeface="Wingdings" panose="05000000000000000000" pitchFamily="2" charset="2"/>
              </a:rPr>
              <a:t> for locations.</a:t>
            </a:r>
            <a:endParaRPr lang="en-GB" sz="2000" dirty="0"/>
          </a:p>
        </p:txBody>
      </p:sp>
      <p:sp>
        <p:nvSpPr>
          <p:cNvPr id="34" name="Rectangle 33">
            <a:extLst>
              <a:ext uri="{FF2B5EF4-FFF2-40B4-BE49-F238E27FC236}">
                <a16:creationId xmlns:a16="http://schemas.microsoft.com/office/drawing/2014/main" id="{1DEB3C74-B983-40F4-A408-5125F2BE2C81}"/>
              </a:ext>
            </a:extLst>
          </p:cNvPr>
          <p:cNvSpPr/>
          <p:nvPr/>
        </p:nvSpPr>
        <p:spPr>
          <a:xfrm>
            <a:off x="5218748" y="1749567"/>
            <a:ext cx="806846" cy="523220"/>
          </a:xfrm>
          <a:prstGeom prst="rect">
            <a:avLst/>
          </a:prstGeom>
        </p:spPr>
        <p:txBody>
          <a:bodyPr wrap="square">
            <a:spAutoFit/>
          </a:bodyPr>
          <a:lstStyle/>
          <a:p>
            <a:pPr algn="ctr"/>
            <a:r>
              <a:rPr lang="en-GB" sz="2800" b="1" spc="-1" dirty="0" err="1">
                <a:solidFill>
                  <a:srgbClr val="002060"/>
                </a:solidFill>
                <a:latin typeface="Century Gothic" panose="020B0502020202020204" pitchFamily="34" charset="0"/>
                <a:ea typeface="Century Gothic"/>
              </a:rPr>
              <a:t>ist</a:t>
            </a:r>
            <a:endParaRPr lang="en-GB" dirty="0"/>
          </a:p>
        </p:txBody>
      </p:sp>
      <p:sp>
        <p:nvSpPr>
          <p:cNvPr id="35" name="Rectangle 34">
            <a:extLst>
              <a:ext uri="{FF2B5EF4-FFF2-40B4-BE49-F238E27FC236}">
                <a16:creationId xmlns:a16="http://schemas.microsoft.com/office/drawing/2014/main" id="{F7D2F95F-0BF3-43E9-9AD0-2F4D2DC92862}"/>
              </a:ext>
            </a:extLst>
          </p:cNvPr>
          <p:cNvSpPr/>
          <p:nvPr/>
        </p:nvSpPr>
        <p:spPr>
          <a:xfrm>
            <a:off x="8354500" y="1757184"/>
            <a:ext cx="1061616" cy="523220"/>
          </a:xfrm>
          <a:prstGeom prst="rect">
            <a:avLst/>
          </a:prstGeom>
        </p:spPr>
        <p:txBody>
          <a:bodyPr wrap="square">
            <a:spAutoFit/>
          </a:bodyPr>
          <a:lstStyle/>
          <a:p>
            <a:r>
              <a:rPr lang="en-GB" sz="2800" b="1" spc="-1" dirty="0" err="1">
                <a:solidFill>
                  <a:srgbClr val="002060"/>
                </a:solidFill>
                <a:latin typeface="Century Gothic" panose="020B0502020202020204" pitchFamily="34" charset="0"/>
                <a:ea typeface="Century Gothic"/>
              </a:rPr>
              <a:t>dort</a:t>
            </a:r>
            <a:r>
              <a:rPr lang="en-GB" sz="2800" b="1" spc="-1" dirty="0">
                <a:solidFill>
                  <a:srgbClr val="002060"/>
                </a:solidFill>
                <a:latin typeface="Century Gothic" panose="020B0502020202020204" pitchFamily="34" charset="0"/>
                <a:ea typeface="Century Gothic"/>
              </a:rPr>
              <a:t>.</a:t>
            </a:r>
            <a:endParaRPr lang="en-GB" dirty="0"/>
          </a:p>
        </p:txBody>
      </p:sp>
      <p:sp>
        <p:nvSpPr>
          <p:cNvPr id="39" name="TextBox 38">
            <a:extLst>
              <a:ext uri="{FF2B5EF4-FFF2-40B4-BE49-F238E27FC236}">
                <a16:creationId xmlns:a16="http://schemas.microsoft.com/office/drawing/2014/main" id="{46B2C1DB-2D89-45EA-98E1-E91B9AF14BAC}"/>
              </a:ext>
            </a:extLst>
          </p:cNvPr>
          <p:cNvSpPr txBox="1"/>
          <p:nvPr/>
        </p:nvSpPr>
        <p:spPr>
          <a:xfrm>
            <a:off x="1557990" y="2336676"/>
            <a:ext cx="1851920" cy="400110"/>
          </a:xfrm>
          <a:prstGeom prst="rect">
            <a:avLst/>
          </a:prstGeom>
          <a:solidFill>
            <a:schemeClr val="accent3">
              <a:lumMod val="20000"/>
              <a:lumOff val="80000"/>
            </a:schemeClr>
          </a:solidFill>
          <a:ln w="19050">
            <a:solidFill>
              <a:sysClr val="windowText" lastClr="000000"/>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5B9BD5">
                    <a:lumMod val="50000"/>
                  </a:srgbClr>
                </a:solidFill>
                <a:effectLst/>
                <a:uLnTx/>
                <a:uFillTx/>
              </a:rPr>
              <a:t>SUBJECT</a:t>
            </a:r>
          </a:p>
        </p:txBody>
      </p:sp>
      <p:sp>
        <p:nvSpPr>
          <p:cNvPr id="40" name="TextBox 39">
            <a:extLst>
              <a:ext uri="{FF2B5EF4-FFF2-40B4-BE49-F238E27FC236}">
                <a16:creationId xmlns:a16="http://schemas.microsoft.com/office/drawing/2014/main" id="{9E65B3DE-C0E5-4136-86B1-0943327BB221}"/>
              </a:ext>
            </a:extLst>
          </p:cNvPr>
          <p:cNvSpPr txBox="1"/>
          <p:nvPr/>
        </p:nvSpPr>
        <p:spPr>
          <a:xfrm>
            <a:off x="4696211" y="2320397"/>
            <a:ext cx="1851920" cy="400110"/>
          </a:xfrm>
          <a:prstGeom prst="rect">
            <a:avLst/>
          </a:prstGeom>
          <a:solidFill>
            <a:schemeClr val="accent2">
              <a:lumMod val="20000"/>
              <a:lumOff val="80000"/>
            </a:schemeClr>
          </a:solidFill>
          <a:ln w="19050">
            <a:solidFill>
              <a:sysClr val="windowText" lastClr="000000"/>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5B9BD5">
                    <a:lumMod val="50000"/>
                  </a:srgbClr>
                </a:solidFill>
                <a:effectLst/>
                <a:uLnTx/>
                <a:uFillTx/>
              </a:rPr>
              <a:t>VERB</a:t>
            </a:r>
          </a:p>
        </p:txBody>
      </p:sp>
      <p:sp>
        <p:nvSpPr>
          <p:cNvPr id="41" name="TextBox 40">
            <a:extLst>
              <a:ext uri="{FF2B5EF4-FFF2-40B4-BE49-F238E27FC236}">
                <a16:creationId xmlns:a16="http://schemas.microsoft.com/office/drawing/2014/main" id="{50239680-5403-4726-9342-86B460B22B42}"/>
              </a:ext>
            </a:extLst>
          </p:cNvPr>
          <p:cNvSpPr txBox="1"/>
          <p:nvPr/>
        </p:nvSpPr>
        <p:spPr>
          <a:xfrm>
            <a:off x="7664970" y="2320397"/>
            <a:ext cx="2439508" cy="400110"/>
          </a:xfrm>
          <a:prstGeom prst="rect">
            <a:avLst/>
          </a:prstGeom>
          <a:solidFill>
            <a:schemeClr val="accent6">
              <a:lumMod val="20000"/>
              <a:lumOff val="80000"/>
            </a:schemeClr>
          </a:solidFill>
          <a:ln w="19050">
            <a:solidFill>
              <a:sysClr val="windowText" lastClr="000000"/>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5B9BD5">
                    <a:lumMod val="50000"/>
                  </a:srgbClr>
                </a:solidFill>
                <a:effectLst/>
                <a:uLnTx/>
                <a:uFillTx/>
              </a:rPr>
              <a:t>PLACE ADVERB </a:t>
            </a:r>
          </a:p>
        </p:txBody>
      </p:sp>
      <p:sp>
        <p:nvSpPr>
          <p:cNvPr id="42" name="CustomShape 4">
            <a:extLst>
              <a:ext uri="{FF2B5EF4-FFF2-40B4-BE49-F238E27FC236}">
                <a16:creationId xmlns:a16="http://schemas.microsoft.com/office/drawing/2014/main" id="{90415914-7939-458B-81BE-623B6860D865}"/>
              </a:ext>
            </a:extLst>
          </p:cNvPr>
          <p:cNvSpPr/>
          <p:nvPr/>
        </p:nvSpPr>
        <p:spPr>
          <a:xfrm>
            <a:off x="4696211" y="2962687"/>
            <a:ext cx="185192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spc="-1" noProof="0" dirty="0">
                <a:solidFill>
                  <a:srgbClr val="92D050"/>
                </a:solidFill>
                <a:latin typeface="Century Gothic" panose="020B0502020202020204" pitchFamily="34" charset="0"/>
              </a:rPr>
              <a:t>is</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43" name="CustomShape 4">
            <a:extLst>
              <a:ext uri="{FF2B5EF4-FFF2-40B4-BE49-F238E27FC236}">
                <a16:creationId xmlns:a16="http://schemas.microsoft.com/office/drawing/2014/main" id="{CEC67E90-9008-41DB-BCF1-D7DD0240FDD4}"/>
              </a:ext>
            </a:extLst>
          </p:cNvPr>
          <p:cNvSpPr/>
          <p:nvPr/>
        </p:nvSpPr>
        <p:spPr>
          <a:xfrm>
            <a:off x="7698486" y="2962687"/>
            <a:ext cx="2276394"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spc="-1" noProof="0" dirty="0">
                <a:solidFill>
                  <a:srgbClr val="92D050"/>
                </a:solidFill>
                <a:latin typeface="Century Gothic" panose="020B0502020202020204" pitchFamily="34" charset="0"/>
              </a:rPr>
              <a:t>there.</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44" name="TextBox 43">
            <a:extLst>
              <a:ext uri="{FF2B5EF4-FFF2-40B4-BE49-F238E27FC236}">
                <a16:creationId xmlns:a16="http://schemas.microsoft.com/office/drawing/2014/main" id="{6C499E30-E7A2-4E2E-A1A5-855BDCAB75AA}"/>
              </a:ext>
            </a:extLst>
          </p:cNvPr>
          <p:cNvSpPr txBox="1"/>
          <p:nvPr/>
        </p:nvSpPr>
        <p:spPr>
          <a:xfrm>
            <a:off x="273814" y="4379555"/>
            <a:ext cx="1182589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When we do this, the </a:t>
            </a: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adverb </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and </a:t>
            </a: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subject</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swap places</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p:txBody>
      </p:sp>
      <p:sp>
        <p:nvSpPr>
          <p:cNvPr id="45" name="TextBox 44">
            <a:extLst>
              <a:ext uri="{FF2B5EF4-FFF2-40B4-BE49-F238E27FC236}">
                <a16:creationId xmlns:a16="http://schemas.microsoft.com/office/drawing/2014/main" id="{FC5DEBD7-7B10-4E52-B78F-50C96D423FCC}"/>
              </a:ext>
            </a:extLst>
          </p:cNvPr>
          <p:cNvSpPr txBox="1"/>
          <p:nvPr/>
        </p:nvSpPr>
        <p:spPr>
          <a:xfrm>
            <a:off x="273814" y="3850168"/>
            <a:ext cx="11855209"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Sometimes, we want to </a:t>
            </a: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start the sentence</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with the adverb</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 to emphasise it.</a:t>
            </a:r>
          </a:p>
        </p:txBody>
      </p:sp>
      <p:sp>
        <p:nvSpPr>
          <p:cNvPr id="46" name="TextBox 45">
            <a:extLst>
              <a:ext uri="{FF2B5EF4-FFF2-40B4-BE49-F238E27FC236}">
                <a16:creationId xmlns:a16="http://schemas.microsoft.com/office/drawing/2014/main" id="{9E0BC921-CEF9-4784-ACD6-2F3C4EF9E982}"/>
              </a:ext>
            </a:extLst>
          </p:cNvPr>
          <p:cNvSpPr txBox="1"/>
          <p:nvPr/>
        </p:nvSpPr>
        <p:spPr>
          <a:xfrm>
            <a:off x="249656" y="6265708"/>
            <a:ext cx="1182589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The </a:t>
            </a: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verb </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position does not change.</a:t>
            </a:r>
          </a:p>
        </p:txBody>
      </p:sp>
      <p:sp>
        <p:nvSpPr>
          <p:cNvPr id="47" name="Rectangle 46">
            <a:extLst>
              <a:ext uri="{FF2B5EF4-FFF2-40B4-BE49-F238E27FC236}">
                <a16:creationId xmlns:a16="http://schemas.microsoft.com/office/drawing/2014/main" id="{805593F4-41B0-4ED5-A9FC-9817B339B928}"/>
              </a:ext>
            </a:extLst>
          </p:cNvPr>
          <p:cNvSpPr/>
          <p:nvPr/>
        </p:nvSpPr>
        <p:spPr>
          <a:xfrm>
            <a:off x="7698486" y="4765551"/>
            <a:ext cx="2276395" cy="523220"/>
          </a:xfrm>
          <a:prstGeom prst="rect">
            <a:avLst/>
          </a:prstGeom>
        </p:spPr>
        <p:txBody>
          <a:bodyPr wrap="square">
            <a:spAutoFit/>
          </a:bodyPr>
          <a:lstStyle/>
          <a:p>
            <a:pPr algn="ctr"/>
            <a:r>
              <a:rPr lang="en-GB" sz="2800" b="1" spc="-1" dirty="0">
                <a:solidFill>
                  <a:srgbClr val="002060"/>
                </a:solidFill>
                <a:latin typeface="Century Gothic" panose="020B0502020202020204" pitchFamily="34" charset="0"/>
                <a:ea typeface="Century Gothic"/>
              </a:rPr>
              <a:t>der Berg.</a:t>
            </a:r>
            <a:endParaRPr lang="en-GB" dirty="0"/>
          </a:p>
        </p:txBody>
      </p:sp>
      <p:sp>
        <p:nvSpPr>
          <p:cNvPr id="48" name="Rectangle 47">
            <a:extLst>
              <a:ext uri="{FF2B5EF4-FFF2-40B4-BE49-F238E27FC236}">
                <a16:creationId xmlns:a16="http://schemas.microsoft.com/office/drawing/2014/main" id="{BBD2FCA5-1812-4EB5-B6C2-90DF71D11931}"/>
              </a:ext>
            </a:extLst>
          </p:cNvPr>
          <p:cNvSpPr/>
          <p:nvPr/>
        </p:nvSpPr>
        <p:spPr>
          <a:xfrm>
            <a:off x="5289154" y="4747882"/>
            <a:ext cx="806846" cy="523220"/>
          </a:xfrm>
          <a:prstGeom prst="rect">
            <a:avLst/>
          </a:prstGeom>
        </p:spPr>
        <p:txBody>
          <a:bodyPr wrap="square">
            <a:spAutoFit/>
          </a:bodyPr>
          <a:lstStyle/>
          <a:p>
            <a:pPr algn="ctr"/>
            <a:r>
              <a:rPr lang="en-GB" sz="2800" b="1" spc="-1" dirty="0" err="1">
                <a:solidFill>
                  <a:srgbClr val="002060"/>
                </a:solidFill>
                <a:latin typeface="Century Gothic" panose="020B0502020202020204" pitchFamily="34" charset="0"/>
                <a:ea typeface="Century Gothic"/>
              </a:rPr>
              <a:t>ist</a:t>
            </a:r>
            <a:endParaRPr lang="en-GB" dirty="0"/>
          </a:p>
        </p:txBody>
      </p:sp>
      <p:sp>
        <p:nvSpPr>
          <p:cNvPr id="49" name="Rectangle 48">
            <a:extLst>
              <a:ext uri="{FF2B5EF4-FFF2-40B4-BE49-F238E27FC236}">
                <a16:creationId xmlns:a16="http://schemas.microsoft.com/office/drawing/2014/main" id="{2202F347-8604-4BAD-B9FF-F8B1C3A3810E}"/>
              </a:ext>
            </a:extLst>
          </p:cNvPr>
          <p:cNvSpPr/>
          <p:nvPr/>
        </p:nvSpPr>
        <p:spPr>
          <a:xfrm>
            <a:off x="2111194" y="4747882"/>
            <a:ext cx="969557" cy="523220"/>
          </a:xfrm>
          <a:prstGeom prst="rect">
            <a:avLst/>
          </a:prstGeom>
        </p:spPr>
        <p:txBody>
          <a:bodyPr wrap="square">
            <a:spAutoFit/>
          </a:bodyPr>
          <a:lstStyle/>
          <a:p>
            <a:r>
              <a:rPr lang="en-GB" sz="2800" b="1" spc="-1" dirty="0">
                <a:solidFill>
                  <a:srgbClr val="002060"/>
                </a:solidFill>
                <a:latin typeface="Century Gothic" panose="020B0502020202020204" pitchFamily="34" charset="0"/>
                <a:ea typeface="Century Gothic"/>
              </a:rPr>
              <a:t>Dort</a:t>
            </a:r>
            <a:endParaRPr lang="en-GB" dirty="0"/>
          </a:p>
        </p:txBody>
      </p:sp>
      <p:sp>
        <p:nvSpPr>
          <p:cNvPr id="50" name="TextBox 49">
            <a:extLst>
              <a:ext uri="{FF2B5EF4-FFF2-40B4-BE49-F238E27FC236}">
                <a16:creationId xmlns:a16="http://schemas.microsoft.com/office/drawing/2014/main" id="{322F5F57-A2ED-4119-A25F-8D71D1DEC4DF}"/>
              </a:ext>
            </a:extLst>
          </p:cNvPr>
          <p:cNvSpPr txBox="1"/>
          <p:nvPr/>
        </p:nvSpPr>
        <p:spPr>
          <a:xfrm>
            <a:off x="7924869" y="5288770"/>
            <a:ext cx="1851920" cy="400110"/>
          </a:xfrm>
          <a:prstGeom prst="rect">
            <a:avLst/>
          </a:prstGeom>
          <a:solidFill>
            <a:schemeClr val="accent3">
              <a:lumMod val="20000"/>
              <a:lumOff val="80000"/>
            </a:schemeClr>
          </a:solidFill>
          <a:ln w="19050">
            <a:solidFill>
              <a:sysClr val="windowText" lastClr="000000"/>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5B9BD5">
                    <a:lumMod val="50000"/>
                  </a:srgbClr>
                </a:solidFill>
                <a:effectLst/>
                <a:uLnTx/>
                <a:uFillTx/>
              </a:rPr>
              <a:t>SUBJECT</a:t>
            </a:r>
          </a:p>
        </p:txBody>
      </p:sp>
      <p:sp>
        <p:nvSpPr>
          <p:cNvPr id="51" name="TextBox 50">
            <a:extLst>
              <a:ext uri="{FF2B5EF4-FFF2-40B4-BE49-F238E27FC236}">
                <a16:creationId xmlns:a16="http://schemas.microsoft.com/office/drawing/2014/main" id="{690E6471-0EA3-4C48-957D-AAC3C5140AB7}"/>
              </a:ext>
            </a:extLst>
          </p:cNvPr>
          <p:cNvSpPr txBox="1"/>
          <p:nvPr/>
        </p:nvSpPr>
        <p:spPr>
          <a:xfrm>
            <a:off x="4696076" y="5288770"/>
            <a:ext cx="1851920" cy="400110"/>
          </a:xfrm>
          <a:prstGeom prst="rect">
            <a:avLst/>
          </a:prstGeom>
          <a:solidFill>
            <a:schemeClr val="accent2">
              <a:lumMod val="20000"/>
              <a:lumOff val="80000"/>
            </a:schemeClr>
          </a:solidFill>
          <a:ln w="19050">
            <a:solidFill>
              <a:sysClr val="windowText" lastClr="000000"/>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5B9BD5">
                    <a:lumMod val="50000"/>
                  </a:srgbClr>
                </a:solidFill>
                <a:effectLst/>
                <a:uLnTx/>
                <a:uFillTx/>
              </a:rPr>
              <a:t>VERB</a:t>
            </a:r>
          </a:p>
        </p:txBody>
      </p:sp>
      <p:sp>
        <p:nvSpPr>
          <p:cNvPr id="52" name="TextBox 51">
            <a:extLst>
              <a:ext uri="{FF2B5EF4-FFF2-40B4-BE49-F238E27FC236}">
                <a16:creationId xmlns:a16="http://schemas.microsoft.com/office/drawing/2014/main" id="{637E82FB-F3FF-4716-B2A3-A5BF2A6EE9E4}"/>
              </a:ext>
            </a:extLst>
          </p:cNvPr>
          <p:cNvSpPr txBox="1"/>
          <p:nvPr/>
        </p:nvSpPr>
        <p:spPr>
          <a:xfrm>
            <a:off x="1384471" y="5341370"/>
            <a:ext cx="2439508" cy="400110"/>
          </a:xfrm>
          <a:prstGeom prst="rect">
            <a:avLst/>
          </a:prstGeom>
          <a:solidFill>
            <a:schemeClr val="accent6">
              <a:lumMod val="20000"/>
              <a:lumOff val="80000"/>
            </a:schemeClr>
          </a:solidFill>
          <a:ln w="19050">
            <a:solidFill>
              <a:sysClr val="windowText" lastClr="000000"/>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5B9BD5">
                    <a:lumMod val="50000"/>
                  </a:srgbClr>
                </a:solidFill>
                <a:effectLst/>
                <a:uLnTx/>
                <a:uFillTx/>
              </a:rPr>
              <a:t>PLACE ADVERB </a:t>
            </a:r>
          </a:p>
        </p:txBody>
      </p:sp>
      <p:grpSp>
        <p:nvGrpSpPr>
          <p:cNvPr id="69" name="Group 68">
            <a:extLst>
              <a:ext uri="{FF2B5EF4-FFF2-40B4-BE49-F238E27FC236}">
                <a16:creationId xmlns:a16="http://schemas.microsoft.com/office/drawing/2014/main" id="{DD07BE6A-735B-4C4D-97A6-09BD94277450}"/>
              </a:ext>
            </a:extLst>
          </p:cNvPr>
          <p:cNvGrpSpPr/>
          <p:nvPr/>
        </p:nvGrpSpPr>
        <p:grpSpPr>
          <a:xfrm>
            <a:off x="10442819" y="1835982"/>
            <a:ext cx="1435360" cy="1200329"/>
            <a:chOff x="10442819" y="2066093"/>
            <a:chExt cx="1435360" cy="1200329"/>
          </a:xfrm>
          <a:solidFill>
            <a:srgbClr val="5B9BD5">
              <a:lumMod val="50000"/>
            </a:srgbClr>
          </a:solidFill>
        </p:grpSpPr>
        <p:grpSp>
          <p:nvGrpSpPr>
            <p:cNvPr id="70" name="Group 69">
              <a:extLst>
                <a:ext uri="{FF2B5EF4-FFF2-40B4-BE49-F238E27FC236}">
                  <a16:creationId xmlns:a16="http://schemas.microsoft.com/office/drawing/2014/main" id="{1333B0D6-2AE2-4384-B645-D950FB80AD70}"/>
                </a:ext>
              </a:extLst>
            </p:cNvPr>
            <p:cNvGrpSpPr/>
            <p:nvPr/>
          </p:nvGrpSpPr>
          <p:grpSpPr>
            <a:xfrm>
              <a:off x="10442819" y="2120158"/>
              <a:ext cx="374186" cy="1092200"/>
              <a:chOff x="10442819" y="2120158"/>
              <a:chExt cx="507524" cy="1092200"/>
            </a:xfrm>
            <a:grpFill/>
          </p:grpSpPr>
          <p:grpSp>
            <p:nvGrpSpPr>
              <p:cNvPr id="72" name="Group 71">
                <a:extLst>
                  <a:ext uri="{FF2B5EF4-FFF2-40B4-BE49-F238E27FC236}">
                    <a16:creationId xmlns:a16="http://schemas.microsoft.com/office/drawing/2014/main" id="{17ED91A3-C6E0-4D4E-92AF-070B9CBB7E8A}"/>
                  </a:ext>
                </a:extLst>
              </p:cNvPr>
              <p:cNvGrpSpPr/>
              <p:nvPr/>
            </p:nvGrpSpPr>
            <p:grpSpPr>
              <a:xfrm>
                <a:off x="10442819" y="2120158"/>
                <a:ext cx="295031" cy="1092200"/>
                <a:chOff x="10595219" y="1873250"/>
                <a:chExt cx="295031" cy="1092200"/>
              </a:xfrm>
              <a:grpFill/>
            </p:grpSpPr>
            <p:cxnSp>
              <p:nvCxnSpPr>
                <p:cNvPr id="74" name="Straight Connector 73">
                  <a:extLst>
                    <a:ext uri="{FF2B5EF4-FFF2-40B4-BE49-F238E27FC236}">
                      <a16:creationId xmlns:a16="http://schemas.microsoft.com/office/drawing/2014/main" id="{23E70CFD-A3E3-4A79-8F70-B95AFEDA8964}"/>
                    </a:ext>
                  </a:extLst>
                </p:cNvPr>
                <p:cNvCxnSpPr/>
                <p:nvPr/>
              </p:nvCxnSpPr>
              <p:spPr>
                <a:xfrm>
                  <a:off x="10595219" y="1873250"/>
                  <a:ext cx="295031" cy="0"/>
                </a:xfrm>
                <a:prstGeom prst="line">
                  <a:avLst/>
                </a:prstGeom>
                <a:grpFill/>
                <a:ln w="19050" cap="flat" cmpd="sng" algn="ctr">
                  <a:solidFill>
                    <a:srgbClr val="5B9BD5">
                      <a:lumMod val="50000"/>
                    </a:srgbClr>
                  </a:solidFill>
                  <a:prstDash val="solid"/>
                  <a:miter lim="800000"/>
                </a:ln>
                <a:effectLst/>
              </p:spPr>
            </p:cxnSp>
            <p:cxnSp>
              <p:nvCxnSpPr>
                <p:cNvPr id="75" name="Straight Connector 74">
                  <a:extLst>
                    <a:ext uri="{FF2B5EF4-FFF2-40B4-BE49-F238E27FC236}">
                      <a16:creationId xmlns:a16="http://schemas.microsoft.com/office/drawing/2014/main" id="{2B75ED3B-AB91-448E-9CF2-4F5CDDD1251E}"/>
                    </a:ext>
                  </a:extLst>
                </p:cNvPr>
                <p:cNvCxnSpPr/>
                <p:nvPr/>
              </p:nvCxnSpPr>
              <p:spPr>
                <a:xfrm>
                  <a:off x="10595219" y="2965450"/>
                  <a:ext cx="295031" cy="0"/>
                </a:xfrm>
                <a:prstGeom prst="line">
                  <a:avLst/>
                </a:prstGeom>
                <a:grpFill/>
                <a:ln w="19050" cap="flat" cmpd="sng" algn="ctr">
                  <a:solidFill>
                    <a:srgbClr val="5B9BD5">
                      <a:lumMod val="50000"/>
                    </a:srgbClr>
                  </a:solidFill>
                  <a:prstDash val="solid"/>
                  <a:miter lim="800000"/>
                </a:ln>
                <a:effectLst/>
              </p:spPr>
            </p:cxnSp>
            <p:cxnSp>
              <p:nvCxnSpPr>
                <p:cNvPr id="76" name="Straight Connector 75">
                  <a:extLst>
                    <a:ext uri="{FF2B5EF4-FFF2-40B4-BE49-F238E27FC236}">
                      <a16:creationId xmlns:a16="http://schemas.microsoft.com/office/drawing/2014/main" id="{786EC3E5-4588-4CB5-B551-C2F81DD14A21}"/>
                    </a:ext>
                  </a:extLst>
                </p:cNvPr>
                <p:cNvCxnSpPr/>
                <p:nvPr/>
              </p:nvCxnSpPr>
              <p:spPr>
                <a:xfrm>
                  <a:off x="10890250" y="1873250"/>
                  <a:ext cx="0" cy="1092200"/>
                </a:xfrm>
                <a:prstGeom prst="line">
                  <a:avLst/>
                </a:prstGeom>
                <a:grpFill/>
                <a:ln w="19050" cap="flat" cmpd="sng" algn="ctr">
                  <a:solidFill>
                    <a:srgbClr val="115076"/>
                  </a:solidFill>
                  <a:prstDash val="solid"/>
                  <a:miter lim="800000"/>
                </a:ln>
                <a:effectLst/>
              </p:spPr>
            </p:cxnSp>
          </p:grpSp>
          <p:cxnSp>
            <p:nvCxnSpPr>
              <p:cNvPr id="73" name="Straight Connector 72">
                <a:extLst>
                  <a:ext uri="{FF2B5EF4-FFF2-40B4-BE49-F238E27FC236}">
                    <a16:creationId xmlns:a16="http://schemas.microsoft.com/office/drawing/2014/main" id="{9382BC96-5B48-40D6-A862-E99915E7F664}"/>
                  </a:ext>
                </a:extLst>
              </p:cNvPr>
              <p:cNvCxnSpPr/>
              <p:nvPr/>
            </p:nvCxnSpPr>
            <p:spPr>
              <a:xfrm>
                <a:off x="10734443" y="2666258"/>
                <a:ext cx="215900" cy="0"/>
              </a:xfrm>
              <a:prstGeom prst="line">
                <a:avLst/>
              </a:prstGeom>
              <a:grpFill/>
              <a:ln w="19050" cap="flat" cmpd="sng" algn="ctr">
                <a:solidFill>
                  <a:srgbClr val="4472C4">
                    <a:lumMod val="50000"/>
                  </a:srgbClr>
                </a:solidFill>
                <a:prstDash val="solid"/>
                <a:miter lim="800000"/>
              </a:ln>
              <a:effectLst/>
            </p:spPr>
          </p:cxnSp>
        </p:grpSp>
        <p:sp>
          <p:nvSpPr>
            <p:cNvPr id="71" name="TextBox 70">
              <a:extLst>
                <a:ext uri="{FF2B5EF4-FFF2-40B4-BE49-F238E27FC236}">
                  <a16:creationId xmlns:a16="http://schemas.microsoft.com/office/drawing/2014/main" id="{11140B1B-6CE9-42AA-A8E3-41BFD714D68B}"/>
                </a:ext>
              </a:extLst>
            </p:cNvPr>
            <p:cNvSpPr txBox="1"/>
            <p:nvPr/>
          </p:nvSpPr>
          <p:spPr>
            <a:xfrm>
              <a:off x="10816564" y="2066093"/>
              <a:ext cx="1061615" cy="1200329"/>
            </a:xfrm>
            <a:prstGeom prst="rect">
              <a:avLst/>
            </a:prstGeom>
            <a:solidFill>
              <a:srgbClr val="002060"/>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prstClr val="white"/>
                  </a:solidFill>
                  <a:effectLst/>
                  <a:uLnTx/>
                  <a:uFillTx/>
                </a:rPr>
                <a:t>Word order</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prstClr val="white"/>
                  </a:solidFill>
                  <a:effectLst/>
                  <a:uLnTx/>
                  <a:uFillTx/>
                </a:rPr>
                <a:t>1</a:t>
              </a:r>
            </a:p>
          </p:txBody>
        </p:sp>
      </p:grpSp>
      <p:grpSp>
        <p:nvGrpSpPr>
          <p:cNvPr id="77" name="Group 76">
            <a:extLst>
              <a:ext uri="{FF2B5EF4-FFF2-40B4-BE49-F238E27FC236}">
                <a16:creationId xmlns:a16="http://schemas.microsoft.com/office/drawing/2014/main" id="{34A2AB87-7CDB-4CB3-8155-35B73E03C7E6}"/>
              </a:ext>
            </a:extLst>
          </p:cNvPr>
          <p:cNvGrpSpPr/>
          <p:nvPr/>
        </p:nvGrpSpPr>
        <p:grpSpPr>
          <a:xfrm>
            <a:off x="10442819" y="4638384"/>
            <a:ext cx="1435360" cy="1200329"/>
            <a:chOff x="10442819" y="2066093"/>
            <a:chExt cx="1435360" cy="1200329"/>
          </a:xfrm>
          <a:solidFill>
            <a:srgbClr val="5B9BD5">
              <a:lumMod val="50000"/>
            </a:srgbClr>
          </a:solidFill>
        </p:grpSpPr>
        <p:grpSp>
          <p:nvGrpSpPr>
            <p:cNvPr id="78" name="Group 77">
              <a:extLst>
                <a:ext uri="{FF2B5EF4-FFF2-40B4-BE49-F238E27FC236}">
                  <a16:creationId xmlns:a16="http://schemas.microsoft.com/office/drawing/2014/main" id="{60CFA6C5-27BF-4472-B9B7-B8ACE2F9A10C}"/>
                </a:ext>
              </a:extLst>
            </p:cNvPr>
            <p:cNvGrpSpPr/>
            <p:nvPr/>
          </p:nvGrpSpPr>
          <p:grpSpPr>
            <a:xfrm>
              <a:off x="10442819" y="2120158"/>
              <a:ext cx="374186" cy="1092200"/>
              <a:chOff x="10442819" y="2120158"/>
              <a:chExt cx="507524" cy="1092200"/>
            </a:xfrm>
            <a:grpFill/>
          </p:grpSpPr>
          <p:grpSp>
            <p:nvGrpSpPr>
              <p:cNvPr id="80" name="Group 79">
                <a:extLst>
                  <a:ext uri="{FF2B5EF4-FFF2-40B4-BE49-F238E27FC236}">
                    <a16:creationId xmlns:a16="http://schemas.microsoft.com/office/drawing/2014/main" id="{13574670-F29C-4A82-AAE0-001148EC33EE}"/>
                  </a:ext>
                </a:extLst>
              </p:cNvPr>
              <p:cNvGrpSpPr/>
              <p:nvPr/>
            </p:nvGrpSpPr>
            <p:grpSpPr>
              <a:xfrm>
                <a:off x="10442819" y="2120158"/>
                <a:ext cx="295031" cy="1092200"/>
                <a:chOff x="10595219" y="1873250"/>
                <a:chExt cx="295031" cy="1092200"/>
              </a:xfrm>
              <a:grpFill/>
            </p:grpSpPr>
            <p:cxnSp>
              <p:nvCxnSpPr>
                <p:cNvPr id="82" name="Straight Connector 81">
                  <a:extLst>
                    <a:ext uri="{FF2B5EF4-FFF2-40B4-BE49-F238E27FC236}">
                      <a16:creationId xmlns:a16="http://schemas.microsoft.com/office/drawing/2014/main" id="{EDC874B8-8520-4F8C-A0CB-42ABAC609996}"/>
                    </a:ext>
                  </a:extLst>
                </p:cNvPr>
                <p:cNvCxnSpPr/>
                <p:nvPr/>
              </p:nvCxnSpPr>
              <p:spPr>
                <a:xfrm>
                  <a:off x="10595219" y="1873250"/>
                  <a:ext cx="295031" cy="0"/>
                </a:xfrm>
                <a:prstGeom prst="line">
                  <a:avLst/>
                </a:prstGeom>
                <a:grpFill/>
                <a:ln w="19050" cap="flat" cmpd="sng" algn="ctr">
                  <a:solidFill>
                    <a:srgbClr val="5B9BD5">
                      <a:lumMod val="50000"/>
                    </a:srgbClr>
                  </a:solidFill>
                  <a:prstDash val="solid"/>
                  <a:miter lim="800000"/>
                </a:ln>
                <a:effectLst/>
              </p:spPr>
            </p:cxnSp>
            <p:cxnSp>
              <p:nvCxnSpPr>
                <p:cNvPr id="83" name="Straight Connector 82">
                  <a:extLst>
                    <a:ext uri="{FF2B5EF4-FFF2-40B4-BE49-F238E27FC236}">
                      <a16:creationId xmlns:a16="http://schemas.microsoft.com/office/drawing/2014/main" id="{BB7D8662-13E8-4E04-B090-442EB793BACA}"/>
                    </a:ext>
                  </a:extLst>
                </p:cNvPr>
                <p:cNvCxnSpPr/>
                <p:nvPr/>
              </p:nvCxnSpPr>
              <p:spPr>
                <a:xfrm>
                  <a:off x="10595219" y="2965450"/>
                  <a:ext cx="295031" cy="0"/>
                </a:xfrm>
                <a:prstGeom prst="line">
                  <a:avLst/>
                </a:prstGeom>
                <a:grpFill/>
                <a:ln w="19050" cap="flat" cmpd="sng" algn="ctr">
                  <a:solidFill>
                    <a:srgbClr val="5B9BD5">
                      <a:lumMod val="50000"/>
                    </a:srgbClr>
                  </a:solidFill>
                  <a:prstDash val="solid"/>
                  <a:miter lim="800000"/>
                </a:ln>
                <a:effectLst/>
              </p:spPr>
            </p:cxnSp>
            <p:cxnSp>
              <p:nvCxnSpPr>
                <p:cNvPr id="84" name="Straight Connector 83">
                  <a:extLst>
                    <a:ext uri="{FF2B5EF4-FFF2-40B4-BE49-F238E27FC236}">
                      <a16:creationId xmlns:a16="http://schemas.microsoft.com/office/drawing/2014/main" id="{84B3C961-741C-4C61-AD86-D9F15FE50B35}"/>
                    </a:ext>
                  </a:extLst>
                </p:cNvPr>
                <p:cNvCxnSpPr/>
                <p:nvPr/>
              </p:nvCxnSpPr>
              <p:spPr>
                <a:xfrm>
                  <a:off x="10890250" y="1873250"/>
                  <a:ext cx="0" cy="1092200"/>
                </a:xfrm>
                <a:prstGeom prst="line">
                  <a:avLst/>
                </a:prstGeom>
                <a:grpFill/>
                <a:ln w="19050" cap="flat" cmpd="sng" algn="ctr">
                  <a:solidFill>
                    <a:srgbClr val="115076"/>
                  </a:solidFill>
                  <a:prstDash val="solid"/>
                  <a:miter lim="800000"/>
                </a:ln>
                <a:effectLst/>
              </p:spPr>
            </p:cxnSp>
          </p:grpSp>
          <p:cxnSp>
            <p:nvCxnSpPr>
              <p:cNvPr id="81" name="Straight Connector 80">
                <a:extLst>
                  <a:ext uri="{FF2B5EF4-FFF2-40B4-BE49-F238E27FC236}">
                    <a16:creationId xmlns:a16="http://schemas.microsoft.com/office/drawing/2014/main" id="{A85F1ABF-0279-4C79-A2F4-E22E54A4AE84}"/>
                  </a:ext>
                </a:extLst>
              </p:cNvPr>
              <p:cNvCxnSpPr/>
              <p:nvPr/>
            </p:nvCxnSpPr>
            <p:spPr>
              <a:xfrm>
                <a:off x="10734443" y="2666258"/>
                <a:ext cx="215900" cy="0"/>
              </a:xfrm>
              <a:prstGeom prst="line">
                <a:avLst/>
              </a:prstGeom>
              <a:grpFill/>
              <a:ln w="19050" cap="flat" cmpd="sng" algn="ctr">
                <a:solidFill>
                  <a:srgbClr val="4472C4">
                    <a:lumMod val="50000"/>
                  </a:srgbClr>
                </a:solidFill>
                <a:prstDash val="solid"/>
                <a:miter lim="800000"/>
              </a:ln>
              <a:effectLst/>
            </p:spPr>
          </p:cxnSp>
        </p:grpSp>
        <p:sp>
          <p:nvSpPr>
            <p:cNvPr id="79" name="TextBox 78">
              <a:extLst>
                <a:ext uri="{FF2B5EF4-FFF2-40B4-BE49-F238E27FC236}">
                  <a16:creationId xmlns:a16="http://schemas.microsoft.com/office/drawing/2014/main" id="{C5A2D81D-B29D-473A-97D9-9D9FF6F134D3}"/>
                </a:ext>
              </a:extLst>
            </p:cNvPr>
            <p:cNvSpPr txBox="1"/>
            <p:nvPr/>
          </p:nvSpPr>
          <p:spPr>
            <a:xfrm>
              <a:off x="10816564" y="2066093"/>
              <a:ext cx="1061615" cy="1200329"/>
            </a:xfrm>
            <a:prstGeom prst="rect">
              <a:avLst/>
            </a:prstGeom>
            <a:solidFill>
              <a:srgbClr val="002060"/>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prstClr val="white"/>
                  </a:solidFill>
                  <a:effectLst/>
                  <a:uLnTx/>
                  <a:uFillTx/>
                </a:rPr>
                <a:t>Word order</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prstClr val="white"/>
                  </a:solidFill>
                  <a:effectLst/>
                  <a:uLnTx/>
                  <a:uFillTx/>
                </a:rPr>
                <a:t>2</a:t>
              </a:r>
            </a:p>
          </p:txBody>
        </p:sp>
      </p:grpSp>
      <p:sp>
        <p:nvSpPr>
          <p:cNvPr id="6" name="Rectangle: Rounded Corners 5">
            <a:extLst>
              <a:ext uri="{FF2B5EF4-FFF2-40B4-BE49-F238E27FC236}">
                <a16:creationId xmlns:a16="http://schemas.microsoft.com/office/drawing/2014/main" id="{DBA9F4A9-C86E-4C41-B824-6060FE392BC0}"/>
              </a:ext>
            </a:extLst>
          </p:cNvPr>
          <p:cNvSpPr/>
          <p:nvPr/>
        </p:nvSpPr>
        <p:spPr>
          <a:xfrm>
            <a:off x="4141925" y="1543569"/>
            <a:ext cx="2967183" cy="4453913"/>
          </a:xfrm>
          <a:prstGeom prst="roundRect">
            <a:avLst/>
          </a:prstGeom>
          <a:noFill/>
          <a:ln w="76200">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Speech Bubble: Rectangle with Corners Rounded 84">
            <a:extLst>
              <a:ext uri="{FF2B5EF4-FFF2-40B4-BE49-F238E27FC236}">
                <a16:creationId xmlns:a16="http://schemas.microsoft.com/office/drawing/2014/main" id="{2805FF0F-EBF3-4EDF-A8F2-8092E2F54CE7}"/>
              </a:ext>
            </a:extLst>
          </p:cNvPr>
          <p:cNvSpPr/>
          <p:nvPr/>
        </p:nvSpPr>
        <p:spPr>
          <a:xfrm>
            <a:off x="5659396" y="6065203"/>
            <a:ext cx="6218784" cy="701899"/>
          </a:xfrm>
          <a:prstGeom prst="wedgeRoundRectCallout">
            <a:avLst>
              <a:gd name="adj1" fmla="val 9817"/>
              <a:gd name="adj2" fmla="val -89691"/>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English hardly ever changes word order like this, and only in phrases like: “And so say all of us!”</a:t>
            </a:r>
            <a:endParaRPr lang="en-GB" sz="2000" dirty="0"/>
          </a:p>
        </p:txBody>
      </p:sp>
    </p:spTree>
    <p:extLst>
      <p:ext uri="{BB962C8B-B14F-4D97-AF65-F5344CB8AC3E}">
        <p14:creationId xmlns:p14="http://schemas.microsoft.com/office/powerpoint/2010/main" val="64490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6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45"/>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44"/>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49"/>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5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8"/>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51"/>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47"/>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50"/>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77"/>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6"/>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6"/>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P spid="28" grpId="0"/>
      <p:bldP spid="29" grpId="0"/>
      <p:bldP spid="24" grpId="0" animBg="1"/>
      <p:bldP spid="34" grpId="0"/>
      <p:bldP spid="35" grpId="0"/>
      <p:bldP spid="39" grpId="0" animBg="1"/>
      <p:bldP spid="40" grpId="0" animBg="1"/>
      <p:bldP spid="41" grpId="0" animBg="1"/>
      <p:bldP spid="42" grpId="0"/>
      <p:bldP spid="43" grpId="0"/>
      <p:bldP spid="44" grpId="0"/>
      <p:bldP spid="45" grpId="0"/>
      <p:bldP spid="46" grpId="0"/>
      <p:bldP spid="47" grpId="0"/>
      <p:bldP spid="48" grpId="0"/>
      <p:bldP spid="49" grpId="0"/>
      <p:bldP spid="50" grpId="0" animBg="1"/>
      <p:bldP spid="51" grpId="0" animBg="1"/>
      <p:bldP spid="52" grpId="0" animBg="1"/>
      <p:bldP spid="6" grpId="0" animBg="1"/>
      <p:bldP spid="8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descr="A map of europe with different countries/regions&#10;&#10;Description automatically generated">
            <a:extLst>
              <a:ext uri="{FF2B5EF4-FFF2-40B4-BE49-F238E27FC236}">
                <a16:creationId xmlns:a16="http://schemas.microsoft.com/office/drawing/2014/main" id="{D97B0335-9ED4-96DD-04B6-C9389435F1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42455" y="2059327"/>
            <a:ext cx="4867777" cy="3084193"/>
          </a:xfrm>
          <a:prstGeom prst="rect">
            <a:avLst/>
          </a:prstGeom>
        </p:spPr>
      </p:pic>
      <p:pic>
        <p:nvPicPr>
          <p:cNvPr id="13" name="Picture 12">
            <a:extLst>
              <a:ext uri="{FF2B5EF4-FFF2-40B4-BE49-F238E27FC236}">
                <a16:creationId xmlns:a16="http://schemas.microsoft.com/office/drawing/2014/main" id="{6759CBD5-386C-26C3-AF71-F661F78A7B85}"/>
              </a:ext>
            </a:extLst>
          </p:cNvPr>
          <p:cNvPicPr>
            <a:picLocks noChangeAspect="1"/>
          </p:cNvPicPr>
          <p:nvPr/>
        </p:nvPicPr>
        <p:blipFill>
          <a:blip r:embed="rId4"/>
          <a:stretch>
            <a:fillRect/>
          </a:stretch>
        </p:blipFill>
        <p:spPr>
          <a:xfrm>
            <a:off x="935290" y="3107655"/>
            <a:ext cx="1336399" cy="313792"/>
          </a:xfrm>
          <a:prstGeom prst="rect">
            <a:avLst/>
          </a:prstGeom>
        </p:spPr>
      </p:pic>
      <p:pic>
        <p:nvPicPr>
          <p:cNvPr id="51" name="Picture 50">
            <a:extLst>
              <a:ext uri="{FF2B5EF4-FFF2-40B4-BE49-F238E27FC236}">
                <a16:creationId xmlns:a16="http://schemas.microsoft.com/office/drawing/2014/main" id="{05A63BED-D111-4349-8FE6-4B32E72B4859}"/>
              </a:ext>
            </a:extLst>
          </p:cNvPr>
          <p:cNvPicPr>
            <a:picLocks noChangeAspect="1"/>
          </p:cNvPicPr>
          <p:nvPr/>
        </p:nvPicPr>
        <p:blipFill>
          <a:blip r:embed="rId4"/>
          <a:stretch>
            <a:fillRect/>
          </a:stretch>
        </p:blipFill>
        <p:spPr>
          <a:xfrm>
            <a:off x="935290" y="1845754"/>
            <a:ext cx="1336399" cy="461665"/>
          </a:xfrm>
          <a:prstGeom prst="rect">
            <a:avLst/>
          </a:prstGeom>
        </p:spPr>
      </p:pic>
      <p:pic>
        <p:nvPicPr>
          <p:cNvPr id="50" name="Picture 49">
            <a:extLst>
              <a:ext uri="{FF2B5EF4-FFF2-40B4-BE49-F238E27FC236}">
                <a16:creationId xmlns:a16="http://schemas.microsoft.com/office/drawing/2014/main" id="{728796D9-976C-4DD1-9593-055624E1F6F4}"/>
              </a:ext>
            </a:extLst>
          </p:cNvPr>
          <p:cNvPicPr>
            <a:picLocks noChangeAspect="1"/>
          </p:cNvPicPr>
          <p:nvPr/>
        </p:nvPicPr>
        <p:blipFill>
          <a:blip r:embed="rId4"/>
          <a:stretch>
            <a:fillRect/>
          </a:stretch>
        </p:blipFill>
        <p:spPr>
          <a:xfrm>
            <a:off x="958855" y="2279115"/>
            <a:ext cx="1336399" cy="309176"/>
          </a:xfrm>
          <a:prstGeom prst="rect">
            <a:avLst/>
          </a:prstGeom>
        </p:spPr>
      </p:pic>
      <p:pic>
        <p:nvPicPr>
          <p:cNvPr id="47" name="Picture 46">
            <a:extLst>
              <a:ext uri="{FF2B5EF4-FFF2-40B4-BE49-F238E27FC236}">
                <a16:creationId xmlns:a16="http://schemas.microsoft.com/office/drawing/2014/main" id="{BF4F79CD-81DD-4CA8-B96F-C20A8AA6CE49}"/>
              </a:ext>
            </a:extLst>
          </p:cNvPr>
          <p:cNvPicPr>
            <a:picLocks noChangeAspect="1"/>
          </p:cNvPicPr>
          <p:nvPr/>
        </p:nvPicPr>
        <p:blipFill>
          <a:blip r:embed="rId4"/>
          <a:stretch>
            <a:fillRect/>
          </a:stretch>
        </p:blipFill>
        <p:spPr>
          <a:xfrm>
            <a:off x="2330658" y="1880404"/>
            <a:ext cx="4544564" cy="707886"/>
          </a:xfrm>
          <a:prstGeom prst="rect">
            <a:avLst/>
          </a:prstGeom>
        </p:spPr>
      </p:pic>
      <p:sp>
        <p:nvSpPr>
          <p:cNvPr id="112" name="CustomShape 6"/>
          <p:cNvSpPr/>
          <p:nvPr/>
        </p:nvSpPr>
        <p:spPr>
          <a:xfrm>
            <a:off x="101160" y="32036"/>
            <a:ext cx="10517077"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pc="-1" dirty="0">
                <a:solidFill>
                  <a:srgbClr val="002060"/>
                </a:solidFill>
                <a:latin typeface="Century gothic"/>
              </a:rPr>
              <a:t>Mein </a:t>
            </a:r>
            <a:r>
              <a:rPr lang="en-GB" sz="2800" b="1" spc="-1" dirty="0" err="1">
                <a:solidFill>
                  <a:srgbClr val="002060"/>
                </a:solidFill>
                <a:latin typeface="Century gothic"/>
              </a:rPr>
              <a:t>Lieblingsort</a:t>
            </a:r>
            <a:r>
              <a:rPr lang="en-GB" sz="2800" b="1" spc="-1" dirty="0">
                <a:solidFill>
                  <a:srgbClr val="002060"/>
                </a:solidFill>
                <a:latin typeface="Century gothic"/>
              </a:rPr>
              <a:t>*</a:t>
            </a:r>
            <a:endParaRPr kumimoji="0" lang="en-GB" sz="2800" b="0" i="0" u="none" strike="noStrike" kern="1200" cap="none" spc="-1" normalizeH="0" baseline="0" noProof="0" dirty="0">
              <a:ln>
                <a:noFill/>
              </a:ln>
              <a:solidFill>
                <a:prstClr val="black"/>
              </a:solidFill>
              <a:effectLst/>
              <a:uLnTx/>
              <a:uFillTx/>
              <a:latin typeface="Century gothic"/>
            </a:endParaRPr>
          </a:p>
        </p:txBody>
      </p:sp>
      <p:sp>
        <p:nvSpPr>
          <p:cNvPr id="113" name="CustomShape 7"/>
          <p:cNvSpPr/>
          <p:nvPr/>
        </p:nvSpPr>
        <p:spPr>
          <a:xfrm>
            <a:off x="12362852" y="-4770098"/>
            <a:ext cx="362824" cy="45719"/>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1" normalizeH="0" baseline="0" noProof="0" dirty="0">
              <a:ln>
                <a:noFill/>
              </a:ln>
              <a:solidFill>
                <a:prstClr val="black"/>
              </a:solidFill>
              <a:effectLst/>
              <a:uLnTx/>
              <a:uFillTx/>
              <a:latin typeface="Arial"/>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45010" y="899844"/>
            <a:ext cx="766122" cy="374973"/>
          </a:xfrm>
          <a:solidFill>
            <a:srgbClr val="2E94AF"/>
          </a:solidFill>
        </p:spPr>
        <p:txBody>
          <a:bodyPr/>
          <a:lstStyle/>
          <a:p>
            <a:pPr algn="ctr"/>
            <a:r>
              <a:rPr lang="en-GB" sz="2000" b="1" dirty="0" err="1">
                <a:solidFill>
                  <a:schemeClr val="bg1"/>
                </a:solidFill>
                <a:latin typeface="Century Gothic" panose="020B0502020202020204" pitchFamily="34" charset="0"/>
              </a:rPr>
              <a:t>lesen</a:t>
            </a:r>
            <a:endParaRPr lang="en-GB" sz="2000" b="1" dirty="0">
              <a:solidFill>
                <a:schemeClr val="bg1"/>
              </a:solidFill>
              <a:latin typeface="Century Gothic" panose="020B0502020202020204" pitchFamily="34" charset="0"/>
            </a:endParaRPr>
          </a:p>
        </p:txBody>
      </p:sp>
      <p:pic>
        <p:nvPicPr>
          <p:cNvPr id="8" name="Picture 7" descr="Icon&#10;&#10;Description automatically generated">
            <a:extLst>
              <a:ext uri="{FF2B5EF4-FFF2-40B4-BE49-F238E27FC236}">
                <a16:creationId xmlns:a16="http://schemas.microsoft.com/office/drawing/2014/main" id="{DEB9BE4F-6D3E-469F-AE7A-46561C5DCF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64142" y="61136"/>
            <a:ext cx="1127858" cy="829128"/>
          </a:xfrm>
          <a:prstGeom prst="rect">
            <a:avLst/>
          </a:prstGeom>
        </p:spPr>
      </p:pic>
      <p:sp>
        <p:nvSpPr>
          <p:cNvPr id="35" name="TextBox 34">
            <a:extLst>
              <a:ext uri="{FF2B5EF4-FFF2-40B4-BE49-F238E27FC236}">
                <a16:creationId xmlns:a16="http://schemas.microsoft.com/office/drawing/2014/main" id="{09C798F7-4D29-4308-98FC-E1C9059379C3}"/>
              </a:ext>
            </a:extLst>
          </p:cNvPr>
          <p:cNvSpPr txBox="1"/>
          <p:nvPr/>
        </p:nvSpPr>
        <p:spPr>
          <a:xfrm>
            <a:off x="7804591" y="6455492"/>
            <a:ext cx="4392924" cy="400110"/>
          </a:xfrm>
          <a:prstGeom prst="rect">
            <a:avLst/>
          </a:prstGeom>
          <a:solidFill>
            <a:srgbClr val="92D050"/>
          </a:solidFill>
        </p:spPr>
        <p:txBody>
          <a:bodyPr wrap="square" rtlCol="0">
            <a:spAutoFit/>
          </a:bodyPr>
          <a:lstStyle/>
          <a:p>
            <a:r>
              <a:rPr lang="en-GB" sz="2000" dirty="0">
                <a:solidFill>
                  <a:srgbClr val="002060"/>
                </a:solidFill>
              </a:rPr>
              <a:t>der </a:t>
            </a:r>
            <a:r>
              <a:rPr lang="en-GB" sz="2000" dirty="0" err="1">
                <a:solidFill>
                  <a:srgbClr val="002060"/>
                </a:solidFill>
              </a:rPr>
              <a:t>Lieblingsort</a:t>
            </a:r>
            <a:r>
              <a:rPr lang="en-GB" sz="2000" dirty="0">
                <a:solidFill>
                  <a:srgbClr val="002060"/>
                </a:solidFill>
              </a:rPr>
              <a:t> – favourite place</a:t>
            </a:r>
          </a:p>
        </p:txBody>
      </p:sp>
      <p:pic>
        <p:nvPicPr>
          <p:cNvPr id="42" name="Graphic 41" descr="Teacher">
            <a:extLst>
              <a:ext uri="{FF2B5EF4-FFF2-40B4-BE49-F238E27FC236}">
                <a16:creationId xmlns:a16="http://schemas.microsoft.com/office/drawing/2014/main" id="{638FE3DE-BEBE-4448-81B2-1C84B41D83D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9621" y="981620"/>
            <a:ext cx="914400" cy="914400"/>
          </a:xfrm>
          <a:prstGeom prst="rect">
            <a:avLst/>
          </a:prstGeom>
        </p:spPr>
      </p:pic>
      <p:sp>
        <p:nvSpPr>
          <p:cNvPr id="43" name="Speech Bubble: Rectangle with Corners Rounded 42">
            <a:extLst>
              <a:ext uri="{FF2B5EF4-FFF2-40B4-BE49-F238E27FC236}">
                <a16:creationId xmlns:a16="http://schemas.microsoft.com/office/drawing/2014/main" id="{93740103-1A66-4A50-88B9-19E0C99377E2}"/>
              </a:ext>
            </a:extLst>
          </p:cNvPr>
          <p:cNvSpPr/>
          <p:nvPr/>
        </p:nvSpPr>
        <p:spPr>
          <a:xfrm>
            <a:off x="954021" y="1109103"/>
            <a:ext cx="5541336" cy="517320"/>
          </a:xfrm>
          <a:prstGeom prst="wedgeRoundRectCallout">
            <a:avLst>
              <a:gd name="adj1" fmla="val -56682"/>
              <a:gd name="adj2" fmla="val 6041"/>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44" name="CustomShape 7">
            <a:extLst>
              <a:ext uri="{FF2B5EF4-FFF2-40B4-BE49-F238E27FC236}">
                <a16:creationId xmlns:a16="http://schemas.microsoft.com/office/drawing/2014/main" id="{50E77AE7-716B-4570-A3AF-E4B16878B452}"/>
              </a:ext>
            </a:extLst>
          </p:cNvPr>
          <p:cNvSpPr/>
          <p:nvPr/>
        </p:nvSpPr>
        <p:spPr>
          <a:xfrm>
            <a:off x="954021" y="1132124"/>
            <a:ext cx="5451884"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002060"/>
                </a:solidFill>
                <a:effectLst/>
                <a:uLnTx/>
                <a:uFillTx/>
                <a:latin typeface="Century Gothic"/>
                <a:ea typeface="Century Gothic"/>
              </a:rPr>
              <a:t>Was </a:t>
            </a:r>
            <a:r>
              <a:rPr kumimoji="0" lang="en-GB" sz="2400" b="1" i="0" u="none" strike="noStrike" kern="1200" cap="none" spc="-1" normalizeH="0" baseline="0" noProof="0" dirty="0" err="1">
                <a:ln>
                  <a:noFill/>
                </a:ln>
                <a:solidFill>
                  <a:srgbClr val="002060"/>
                </a:solidFill>
                <a:effectLst/>
                <a:uLnTx/>
                <a:uFillTx/>
                <a:latin typeface="Century Gothic"/>
                <a:ea typeface="Century Gothic"/>
              </a:rPr>
              <a:t>schreiben</a:t>
            </a:r>
            <a:r>
              <a:rPr kumimoji="0" lang="en-GB" sz="2400" b="1" i="0" u="none" strike="noStrike" kern="1200" cap="none" spc="-1" normalizeH="0" baseline="0" noProof="0" dirty="0">
                <a:ln>
                  <a:noFill/>
                </a:ln>
                <a:solidFill>
                  <a:srgbClr val="002060"/>
                </a:solidFill>
                <a:effectLst/>
                <a:uLnTx/>
                <a:uFillTx/>
                <a:latin typeface="Century Gothic"/>
                <a:ea typeface="Century Gothic"/>
              </a:rPr>
              <a:t> </a:t>
            </a:r>
            <a:r>
              <a:rPr kumimoji="0" lang="en-GB" sz="2400" b="1" i="0" u="none" strike="noStrike" kern="1200" cap="none" spc="-1" normalizeH="0" baseline="0" noProof="0" dirty="0" err="1">
                <a:ln>
                  <a:noFill/>
                </a:ln>
                <a:solidFill>
                  <a:srgbClr val="002060"/>
                </a:solidFill>
                <a:effectLst/>
                <a:uLnTx/>
                <a:uFillTx/>
                <a:latin typeface="Century Gothic"/>
                <a:ea typeface="Century Gothic"/>
              </a:rPr>
              <a:t>Lias</a:t>
            </a:r>
            <a:r>
              <a:rPr kumimoji="0" lang="en-GB" sz="2400" b="1" i="0" u="none" strike="noStrike" kern="1200" cap="none" spc="-1" normalizeH="0" baseline="0" noProof="0" dirty="0">
                <a:ln>
                  <a:noFill/>
                </a:ln>
                <a:solidFill>
                  <a:srgbClr val="002060"/>
                </a:solidFill>
                <a:effectLst/>
                <a:uLnTx/>
                <a:uFillTx/>
                <a:latin typeface="Century Gothic"/>
                <a:ea typeface="Century Gothic"/>
              </a:rPr>
              <a:t> und Ronja</a:t>
            </a:r>
            <a:r>
              <a:rPr kumimoji="0" lang="en-GB" sz="2400" b="1" i="0" u="none" strike="noStrike" kern="1200" cap="none" spc="-1" normalizeH="0" noProof="0" dirty="0">
                <a:ln>
                  <a:noFill/>
                </a:ln>
                <a:solidFill>
                  <a:srgbClr val="002060"/>
                </a:solidFill>
                <a:effectLst/>
                <a:uLnTx/>
                <a:uFillTx/>
                <a:latin typeface="Century Gothic"/>
                <a:ea typeface="Century Gothic"/>
              </a:rPr>
              <a:t>?</a:t>
            </a:r>
            <a:endParaRPr kumimoji="0" lang="en-GB" sz="2400" b="1" i="0" u="none" strike="noStrike" kern="1200" cap="none" spc="-1" normalizeH="0" baseline="0" noProof="0" dirty="0">
              <a:ln>
                <a:noFill/>
              </a:ln>
              <a:solidFill>
                <a:prstClr val="black"/>
              </a:solidFill>
              <a:effectLst/>
              <a:uLnTx/>
              <a:uFillTx/>
              <a:latin typeface="Arial"/>
            </a:endParaRPr>
          </a:p>
          <a:p>
            <a:pPr lvl="0">
              <a:defRPr/>
            </a:pPr>
            <a:endParaRPr kumimoji="0" lang="en-GB" sz="2400" b="1" i="0" u="none" strike="noStrike" kern="1200" cap="none" spc="-1" normalizeH="0" baseline="0" noProof="0" dirty="0">
              <a:ln>
                <a:noFill/>
              </a:ln>
              <a:solidFill>
                <a:prstClr val="black"/>
              </a:solidFill>
              <a:effectLst/>
              <a:uLnTx/>
              <a:uFillTx/>
              <a:latin typeface="Arial"/>
            </a:endParaRPr>
          </a:p>
        </p:txBody>
      </p:sp>
      <p:sp>
        <p:nvSpPr>
          <p:cNvPr id="45" name="CustomShape 23">
            <a:extLst>
              <a:ext uri="{FF2B5EF4-FFF2-40B4-BE49-F238E27FC236}">
                <a16:creationId xmlns:a16="http://schemas.microsoft.com/office/drawing/2014/main" id="{0EB450C7-2D4F-4843-97E1-0157F755CDE4}"/>
              </a:ext>
            </a:extLst>
          </p:cNvPr>
          <p:cNvSpPr/>
          <p:nvPr/>
        </p:nvSpPr>
        <p:spPr>
          <a:xfrm>
            <a:off x="342208" y="1949853"/>
            <a:ext cx="464040" cy="396360"/>
          </a:xfrm>
          <a:prstGeom prst="actionButtonBlank">
            <a:avLst/>
          </a:prstGeom>
          <a:solidFill>
            <a:srgbClr val="2E94AF"/>
          </a:solidFill>
          <a:ln>
            <a:solidFill>
              <a:srgbClr val="002060"/>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1</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46" name="TextBox 45">
            <a:extLst>
              <a:ext uri="{FF2B5EF4-FFF2-40B4-BE49-F238E27FC236}">
                <a16:creationId xmlns:a16="http://schemas.microsoft.com/office/drawing/2014/main" id="{7B30B942-F388-425A-9AD6-91BE0C8D634C}"/>
              </a:ext>
            </a:extLst>
          </p:cNvPr>
          <p:cNvSpPr txBox="1"/>
          <p:nvPr/>
        </p:nvSpPr>
        <p:spPr>
          <a:xfrm>
            <a:off x="2400731" y="1939147"/>
            <a:ext cx="4507378" cy="400110"/>
          </a:xfrm>
          <a:prstGeom prst="rect">
            <a:avLst/>
          </a:prstGeom>
          <a:noFill/>
        </p:spPr>
        <p:txBody>
          <a:bodyPr wrap="square" rtlCol="0">
            <a:spAutoFit/>
          </a:bodyPr>
          <a:lstStyle/>
          <a:p>
            <a:r>
              <a:rPr lang="en-GB" sz="2000" i="1" dirty="0" err="1">
                <a:solidFill>
                  <a:srgbClr val="002060"/>
                </a:solidFill>
              </a:rPr>
              <a:t>ist</a:t>
            </a:r>
            <a:r>
              <a:rPr lang="en-GB" sz="2000" i="1" dirty="0">
                <a:solidFill>
                  <a:srgbClr val="002060"/>
                </a:solidFill>
              </a:rPr>
              <a:t> </a:t>
            </a:r>
            <a:r>
              <a:rPr lang="en-GB" sz="2000" i="1" dirty="0" err="1">
                <a:solidFill>
                  <a:srgbClr val="002060"/>
                </a:solidFill>
              </a:rPr>
              <a:t>ein</a:t>
            </a:r>
            <a:r>
              <a:rPr lang="en-GB" sz="2000" i="1" dirty="0">
                <a:solidFill>
                  <a:srgbClr val="002060"/>
                </a:solidFill>
              </a:rPr>
              <a:t> </a:t>
            </a:r>
            <a:r>
              <a:rPr lang="en-GB" sz="2000" i="1" dirty="0" err="1">
                <a:solidFill>
                  <a:srgbClr val="002060"/>
                </a:solidFill>
              </a:rPr>
              <a:t>kleines</a:t>
            </a:r>
            <a:r>
              <a:rPr lang="en-GB" sz="2000" i="1" dirty="0">
                <a:solidFill>
                  <a:srgbClr val="002060"/>
                </a:solidFill>
              </a:rPr>
              <a:t> Dorf. Es </a:t>
            </a:r>
            <a:r>
              <a:rPr lang="en-GB" sz="2000" i="1" dirty="0" err="1">
                <a:solidFill>
                  <a:srgbClr val="002060"/>
                </a:solidFill>
              </a:rPr>
              <a:t>heißt</a:t>
            </a:r>
            <a:r>
              <a:rPr lang="en-GB" sz="2000" i="1" dirty="0">
                <a:solidFill>
                  <a:srgbClr val="002060"/>
                </a:solidFill>
              </a:rPr>
              <a:t> </a:t>
            </a:r>
            <a:r>
              <a:rPr lang="en-GB" sz="2000" i="1" dirty="0" err="1">
                <a:solidFill>
                  <a:srgbClr val="002060"/>
                </a:solidFill>
              </a:rPr>
              <a:t>Guarda</a:t>
            </a:r>
            <a:r>
              <a:rPr lang="en-GB" sz="2000" i="1" dirty="0">
                <a:solidFill>
                  <a:srgbClr val="002060"/>
                </a:solidFill>
              </a:rPr>
              <a:t>.</a:t>
            </a:r>
          </a:p>
        </p:txBody>
      </p:sp>
      <p:sp>
        <p:nvSpPr>
          <p:cNvPr id="48" name="TextBox 47">
            <a:extLst>
              <a:ext uri="{FF2B5EF4-FFF2-40B4-BE49-F238E27FC236}">
                <a16:creationId xmlns:a16="http://schemas.microsoft.com/office/drawing/2014/main" id="{00230456-8D73-42FC-BAA6-AA320C6F3264}"/>
              </a:ext>
            </a:extLst>
          </p:cNvPr>
          <p:cNvSpPr txBox="1"/>
          <p:nvPr/>
        </p:nvSpPr>
        <p:spPr>
          <a:xfrm>
            <a:off x="818030" y="1844415"/>
            <a:ext cx="1618048" cy="4001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1" u="none" strike="noStrike" kern="0" cap="none" spc="0" normalizeH="0" baseline="0" noProof="0" dirty="0" err="1">
                <a:ln>
                  <a:noFill/>
                </a:ln>
                <a:solidFill>
                  <a:srgbClr val="5B9BD5">
                    <a:lumMod val="50000"/>
                  </a:srgbClr>
                </a:solidFill>
                <a:effectLst/>
                <a:uLnTx/>
                <a:uFillTx/>
              </a:rPr>
              <a:t>Hier</a:t>
            </a:r>
            <a:endParaRPr kumimoji="0" lang="en-GB" sz="2000" b="0" i="1" u="none" strike="noStrike" kern="0" cap="none" spc="0" normalizeH="0" baseline="0" noProof="0" dirty="0">
              <a:ln>
                <a:noFill/>
              </a:ln>
              <a:solidFill>
                <a:srgbClr val="5B9BD5">
                  <a:lumMod val="50000"/>
                </a:srgbClr>
              </a:solidFill>
              <a:effectLst/>
              <a:uLnTx/>
              <a:uFillTx/>
            </a:endParaRPr>
          </a:p>
        </p:txBody>
      </p:sp>
      <p:sp>
        <p:nvSpPr>
          <p:cNvPr id="49" name="TextBox 48">
            <a:extLst>
              <a:ext uri="{FF2B5EF4-FFF2-40B4-BE49-F238E27FC236}">
                <a16:creationId xmlns:a16="http://schemas.microsoft.com/office/drawing/2014/main" id="{F315C8FB-617B-4595-9895-960669ACCA3C}"/>
              </a:ext>
            </a:extLst>
          </p:cNvPr>
          <p:cNvSpPr txBox="1"/>
          <p:nvPr/>
        </p:nvSpPr>
        <p:spPr>
          <a:xfrm>
            <a:off x="949532" y="2136886"/>
            <a:ext cx="1265836" cy="52322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0" i="1" u="none" strike="noStrike" kern="0" cap="none" spc="0" normalizeH="0" baseline="0" noProof="0" dirty="0">
                <a:ln>
                  <a:noFill/>
                </a:ln>
                <a:solidFill>
                  <a:srgbClr val="5B9BD5">
                    <a:lumMod val="50000"/>
                  </a:srgbClr>
                </a:solidFill>
                <a:effectLst/>
                <a:uLnTx/>
                <a:uFillTx/>
              </a:rPr>
              <a:t>-</a:t>
            </a:r>
          </a:p>
        </p:txBody>
      </p:sp>
      <p:sp>
        <p:nvSpPr>
          <p:cNvPr id="2" name="CustomShape 23">
            <a:extLst>
              <a:ext uri="{FF2B5EF4-FFF2-40B4-BE49-F238E27FC236}">
                <a16:creationId xmlns:a16="http://schemas.microsoft.com/office/drawing/2014/main" id="{7018CC5F-5BB7-F94C-C546-910BC6BA1960}"/>
              </a:ext>
            </a:extLst>
          </p:cNvPr>
          <p:cNvSpPr/>
          <p:nvPr/>
        </p:nvSpPr>
        <p:spPr>
          <a:xfrm>
            <a:off x="323986" y="2668219"/>
            <a:ext cx="464040" cy="396360"/>
          </a:xfrm>
          <a:prstGeom prst="actionButtonBlank">
            <a:avLst/>
          </a:prstGeom>
          <a:solidFill>
            <a:srgbClr val="2E94AF"/>
          </a:solidFill>
          <a:ln>
            <a:solidFill>
              <a:srgbClr val="002060"/>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1" dirty="0">
                <a:solidFill>
                  <a:schemeClr val="bg1"/>
                </a:solidFill>
                <a:latin typeface="Century Gothic" panose="020B0502020202020204" pitchFamily="34" charset="0"/>
              </a:rPr>
              <a:t>2</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4" name="CustomShape 23">
            <a:extLst>
              <a:ext uri="{FF2B5EF4-FFF2-40B4-BE49-F238E27FC236}">
                <a16:creationId xmlns:a16="http://schemas.microsoft.com/office/drawing/2014/main" id="{BD74B063-2154-8274-F9E8-45DC66AA86CD}"/>
              </a:ext>
            </a:extLst>
          </p:cNvPr>
          <p:cNvSpPr/>
          <p:nvPr/>
        </p:nvSpPr>
        <p:spPr>
          <a:xfrm>
            <a:off x="321213" y="3531385"/>
            <a:ext cx="464040" cy="396360"/>
          </a:xfrm>
          <a:prstGeom prst="actionButtonBlank">
            <a:avLst/>
          </a:prstGeom>
          <a:solidFill>
            <a:srgbClr val="2E94AF"/>
          </a:solidFill>
          <a:ln>
            <a:solidFill>
              <a:srgbClr val="002060"/>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1" dirty="0">
                <a:solidFill>
                  <a:schemeClr val="bg1"/>
                </a:solidFill>
                <a:latin typeface="Century Gothic" panose="020B0502020202020204" pitchFamily="34" charset="0"/>
              </a:rPr>
              <a:t>3</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5" name="CustomShape 23">
            <a:extLst>
              <a:ext uri="{FF2B5EF4-FFF2-40B4-BE49-F238E27FC236}">
                <a16:creationId xmlns:a16="http://schemas.microsoft.com/office/drawing/2014/main" id="{99E46E83-DC83-E928-CAA1-0274F2F1E386}"/>
              </a:ext>
            </a:extLst>
          </p:cNvPr>
          <p:cNvSpPr/>
          <p:nvPr/>
        </p:nvSpPr>
        <p:spPr>
          <a:xfrm>
            <a:off x="342208" y="4434778"/>
            <a:ext cx="464040" cy="396360"/>
          </a:xfrm>
          <a:prstGeom prst="actionButtonBlank">
            <a:avLst/>
          </a:prstGeom>
          <a:solidFill>
            <a:srgbClr val="2E94AF"/>
          </a:solidFill>
          <a:ln>
            <a:solidFill>
              <a:srgbClr val="002060"/>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1" normalizeH="0" baseline="0" noProof="0" dirty="0">
                <a:ln>
                  <a:noFill/>
                </a:ln>
                <a:solidFill>
                  <a:schemeClr val="bg1"/>
                </a:solidFill>
                <a:effectLst/>
                <a:uLnTx/>
                <a:uFillTx/>
                <a:latin typeface="Century Gothic" panose="020B0502020202020204" pitchFamily="34" charset="0"/>
              </a:rPr>
              <a:t>4</a:t>
            </a:r>
            <a:endParaRPr kumimoji="0" lang="en-GB" sz="2000" b="1"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7" name="CustomShape 23">
            <a:extLst>
              <a:ext uri="{FF2B5EF4-FFF2-40B4-BE49-F238E27FC236}">
                <a16:creationId xmlns:a16="http://schemas.microsoft.com/office/drawing/2014/main" id="{06E0EC6D-58C5-16D0-3F4E-8427BD81EED0}"/>
              </a:ext>
            </a:extLst>
          </p:cNvPr>
          <p:cNvSpPr/>
          <p:nvPr/>
        </p:nvSpPr>
        <p:spPr>
          <a:xfrm>
            <a:off x="342208" y="5280471"/>
            <a:ext cx="464040" cy="396360"/>
          </a:xfrm>
          <a:prstGeom prst="actionButtonBlank">
            <a:avLst/>
          </a:prstGeom>
          <a:solidFill>
            <a:srgbClr val="2E94AF"/>
          </a:solidFill>
          <a:ln>
            <a:solidFill>
              <a:srgbClr val="002060"/>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1" dirty="0">
                <a:solidFill>
                  <a:schemeClr val="bg1"/>
                </a:solidFill>
                <a:latin typeface="Century Gothic" panose="020B0502020202020204" pitchFamily="34" charset="0"/>
              </a:rPr>
              <a:t>5</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9" name="CustomShape 23">
            <a:extLst>
              <a:ext uri="{FF2B5EF4-FFF2-40B4-BE49-F238E27FC236}">
                <a16:creationId xmlns:a16="http://schemas.microsoft.com/office/drawing/2014/main" id="{1FCC670D-CD53-7145-36F1-DDA5A56AEBF1}"/>
              </a:ext>
            </a:extLst>
          </p:cNvPr>
          <p:cNvSpPr/>
          <p:nvPr/>
        </p:nvSpPr>
        <p:spPr>
          <a:xfrm>
            <a:off x="323986" y="6094990"/>
            <a:ext cx="464040" cy="396360"/>
          </a:xfrm>
          <a:prstGeom prst="actionButtonBlank">
            <a:avLst/>
          </a:prstGeom>
          <a:solidFill>
            <a:srgbClr val="2E94AF"/>
          </a:solidFill>
          <a:ln>
            <a:solidFill>
              <a:srgbClr val="002060"/>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1" dirty="0">
                <a:solidFill>
                  <a:schemeClr val="bg1"/>
                </a:solidFill>
                <a:latin typeface="Century Gothic" panose="020B0502020202020204" pitchFamily="34" charset="0"/>
              </a:rPr>
              <a:t>6</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10" name="TextBox 9">
            <a:extLst>
              <a:ext uri="{FF2B5EF4-FFF2-40B4-BE49-F238E27FC236}">
                <a16:creationId xmlns:a16="http://schemas.microsoft.com/office/drawing/2014/main" id="{82EE60B5-61D3-AB72-014C-371E52995E35}"/>
              </a:ext>
            </a:extLst>
          </p:cNvPr>
          <p:cNvSpPr txBox="1"/>
          <p:nvPr/>
        </p:nvSpPr>
        <p:spPr>
          <a:xfrm>
            <a:off x="971718" y="2942252"/>
            <a:ext cx="1265836" cy="52322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0" i="1" u="none" strike="noStrike" kern="0" cap="none" spc="0" normalizeH="0" baseline="0" noProof="0" dirty="0">
                <a:ln>
                  <a:noFill/>
                </a:ln>
                <a:solidFill>
                  <a:srgbClr val="5B9BD5">
                    <a:lumMod val="50000"/>
                  </a:srgbClr>
                </a:solidFill>
                <a:effectLst/>
                <a:uLnTx/>
                <a:uFillTx/>
              </a:rPr>
              <a:t>-</a:t>
            </a:r>
          </a:p>
        </p:txBody>
      </p:sp>
      <p:pic>
        <p:nvPicPr>
          <p:cNvPr id="11" name="Picture 10">
            <a:extLst>
              <a:ext uri="{FF2B5EF4-FFF2-40B4-BE49-F238E27FC236}">
                <a16:creationId xmlns:a16="http://schemas.microsoft.com/office/drawing/2014/main" id="{58798611-FB83-DF48-0D25-E924F0067190}"/>
              </a:ext>
            </a:extLst>
          </p:cNvPr>
          <p:cNvPicPr>
            <a:picLocks noChangeAspect="1"/>
          </p:cNvPicPr>
          <p:nvPr/>
        </p:nvPicPr>
        <p:blipFill>
          <a:blip r:embed="rId4"/>
          <a:stretch>
            <a:fillRect/>
          </a:stretch>
        </p:blipFill>
        <p:spPr>
          <a:xfrm>
            <a:off x="971718" y="2666638"/>
            <a:ext cx="1336399" cy="377625"/>
          </a:xfrm>
          <a:prstGeom prst="rect">
            <a:avLst/>
          </a:prstGeom>
        </p:spPr>
      </p:pic>
      <p:sp>
        <p:nvSpPr>
          <p:cNvPr id="14" name="TextBox 13">
            <a:extLst>
              <a:ext uri="{FF2B5EF4-FFF2-40B4-BE49-F238E27FC236}">
                <a16:creationId xmlns:a16="http://schemas.microsoft.com/office/drawing/2014/main" id="{D078ACE3-5C1C-016E-73EE-CDAB40FBBFA6}"/>
              </a:ext>
            </a:extLst>
          </p:cNvPr>
          <p:cNvSpPr txBox="1"/>
          <p:nvPr/>
        </p:nvSpPr>
        <p:spPr>
          <a:xfrm>
            <a:off x="806248" y="2625454"/>
            <a:ext cx="1618048" cy="4001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1" u="none" strike="noStrike" kern="0" cap="none" spc="0" normalizeH="0" baseline="0" noProof="0" dirty="0">
                <a:ln>
                  <a:noFill/>
                </a:ln>
                <a:solidFill>
                  <a:srgbClr val="5B9BD5">
                    <a:lumMod val="50000"/>
                  </a:srgbClr>
                </a:solidFill>
                <a:effectLst/>
                <a:uLnTx/>
                <a:uFillTx/>
              </a:rPr>
              <a:t>Dort</a:t>
            </a:r>
          </a:p>
        </p:txBody>
      </p:sp>
      <p:pic>
        <p:nvPicPr>
          <p:cNvPr id="15" name="Picture 14">
            <a:extLst>
              <a:ext uri="{FF2B5EF4-FFF2-40B4-BE49-F238E27FC236}">
                <a16:creationId xmlns:a16="http://schemas.microsoft.com/office/drawing/2014/main" id="{71E73621-E173-F697-BD82-16ED3EA8E22F}"/>
              </a:ext>
            </a:extLst>
          </p:cNvPr>
          <p:cNvPicPr>
            <a:picLocks noChangeAspect="1"/>
          </p:cNvPicPr>
          <p:nvPr/>
        </p:nvPicPr>
        <p:blipFill>
          <a:blip r:embed="rId4"/>
          <a:stretch>
            <a:fillRect/>
          </a:stretch>
        </p:blipFill>
        <p:spPr>
          <a:xfrm>
            <a:off x="2369820" y="2706282"/>
            <a:ext cx="3365408" cy="630109"/>
          </a:xfrm>
          <a:prstGeom prst="rect">
            <a:avLst/>
          </a:prstGeom>
        </p:spPr>
      </p:pic>
      <p:pic>
        <p:nvPicPr>
          <p:cNvPr id="16" name="Picture 15">
            <a:extLst>
              <a:ext uri="{FF2B5EF4-FFF2-40B4-BE49-F238E27FC236}">
                <a16:creationId xmlns:a16="http://schemas.microsoft.com/office/drawing/2014/main" id="{D0BDB951-A7CF-32B2-C7B6-BD01B3AAABE6}"/>
              </a:ext>
            </a:extLst>
          </p:cNvPr>
          <p:cNvPicPr>
            <a:picLocks noChangeAspect="1"/>
          </p:cNvPicPr>
          <p:nvPr/>
        </p:nvPicPr>
        <p:blipFill>
          <a:blip r:embed="rId4"/>
          <a:stretch>
            <a:fillRect/>
          </a:stretch>
        </p:blipFill>
        <p:spPr>
          <a:xfrm>
            <a:off x="2352114" y="3568641"/>
            <a:ext cx="4525617" cy="644023"/>
          </a:xfrm>
          <a:prstGeom prst="rect">
            <a:avLst/>
          </a:prstGeom>
        </p:spPr>
      </p:pic>
      <p:pic>
        <p:nvPicPr>
          <p:cNvPr id="17" name="Picture 16">
            <a:extLst>
              <a:ext uri="{FF2B5EF4-FFF2-40B4-BE49-F238E27FC236}">
                <a16:creationId xmlns:a16="http://schemas.microsoft.com/office/drawing/2014/main" id="{FAD7BE9E-12DA-C83A-6BBD-9504CE1DDB71}"/>
              </a:ext>
            </a:extLst>
          </p:cNvPr>
          <p:cNvPicPr>
            <a:picLocks noChangeAspect="1"/>
          </p:cNvPicPr>
          <p:nvPr/>
        </p:nvPicPr>
        <p:blipFill>
          <a:blip r:embed="rId4"/>
          <a:stretch>
            <a:fillRect/>
          </a:stretch>
        </p:blipFill>
        <p:spPr>
          <a:xfrm>
            <a:off x="2436078" y="4377161"/>
            <a:ext cx="5286276" cy="644023"/>
          </a:xfrm>
          <a:prstGeom prst="rect">
            <a:avLst/>
          </a:prstGeom>
        </p:spPr>
      </p:pic>
      <p:pic>
        <p:nvPicPr>
          <p:cNvPr id="18" name="Picture 17">
            <a:extLst>
              <a:ext uri="{FF2B5EF4-FFF2-40B4-BE49-F238E27FC236}">
                <a16:creationId xmlns:a16="http://schemas.microsoft.com/office/drawing/2014/main" id="{38D7ADD6-767F-15D3-37F9-7C54EDD8E19B}"/>
              </a:ext>
            </a:extLst>
          </p:cNvPr>
          <p:cNvPicPr>
            <a:picLocks noChangeAspect="1"/>
          </p:cNvPicPr>
          <p:nvPr/>
        </p:nvPicPr>
        <p:blipFill>
          <a:blip r:embed="rId4"/>
          <a:stretch>
            <a:fillRect/>
          </a:stretch>
        </p:blipFill>
        <p:spPr>
          <a:xfrm>
            <a:off x="2473585" y="5280471"/>
            <a:ext cx="2885341" cy="650520"/>
          </a:xfrm>
          <a:prstGeom prst="rect">
            <a:avLst/>
          </a:prstGeom>
        </p:spPr>
      </p:pic>
      <p:pic>
        <p:nvPicPr>
          <p:cNvPr id="19" name="Picture 18">
            <a:extLst>
              <a:ext uri="{FF2B5EF4-FFF2-40B4-BE49-F238E27FC236}">
                <a16:creationId xmlns:a16="http://schemas.microsoft.com/office/drawing/2014/main" id="{E23E2F2F-1E1A-B682-1057-D4DC112CD9F2}"/>
              </a:ext>
            </a:extLst>
          </p:cNvPr>
          <p:cNvPicPr>
            <a:picLocks noChangeAspect="1"/>
          </p:cNvPicPr>
          <p:nvPr/>
        </p:nvPicPr>
        <p:blipFill>
          <a:blip r:embed="rId4"/>
          <a:stretch>
            <a:fillRect/>
          </a:stretch>
        </p:blipFill>
        <p:spPr>
          <a:xfrm>
            <a:off x="958855" y="3466603"/>
            <a:ext cx="1336399" cy="396361"/>
          </a:xfrm>
          <a:prstGeom prst="rect">
            <a:avLst/>
          </a:prstGeom>
        </p:spPr>
      </p:pic>
      <p:pic>
        <p:nvPicPr>
          <p:cNvPr id="20" name="Picture 19">
            <a:extLst>
              <a:ext uri="{FF2B5EF4-FFF2-40B4-BE49-F238E27FC236}">
                <a16:creationId xmlns:a16="http://schemas.microsoft.com/office/drawing/2014/main" id="{03F04DC2-87D6-C37E-A1FB-1E30C17B953E}"/>
              </a:ext>
            </a:extLst>
          </p:cNvPr>
          <p:cNvPicPr>
            <a:picLocks noChangeAspect="1"/>
          </p:cNvPicPr>
          <p:nvPr/>
        </p:nvPicPr>
        <p:blipFill>
          <a:blip r:embed="rId4"/>
          <a:stretch>
            <a:fillRect/>
          </a:stretch>
        </p:blipFill>
        <p:spPr>
          <a:xfrm>
            <a:off x="971718" y="3897861"/>
            <a:ext cx="1336399" cy="335160"/>
          </a:xfrm>
          <a:prstGeom prst="rect">
            <a:avLst/>
          </a:prstGeom>
        </p:spPr>
      </p:pic>
      <p:pic>
        <p:nvPicPr>
          <p:cNvPr id="21" name="Picture 20">
            <a:extLst>
              <a:ext uri="{FF2B5EF4-FFF2-40B4-BE49-F238E27FC236}">
                <a16:creationId xmlns:a16="http://schemas.microsoft.com/office/drawing/2014/main" id="{E271ADCC-9496-95B0-1AE8-B36A7C48E8C7}"/>
              </a:ext>
            </a:extLst>
          </p:cNvPr>
          <p:cNvPicPr>
            <a:picLocks noChangeAspect="1"/>
          </p:cNvPicPr>
          <p:nvPr/>
        </p:nvPicPr>
        <p:blipFill>
          <a:blip r:embed="rId4"/>
          <a:stretch>
            <a:fillRect/>
          </a:stretch>
        </p:blipFill>
        <p:spPr>
          <a:xfrm>
            <a:off x="980277" y="4267916"/>
            <a:ext cx="1336399" cy="396361"/>
          </a:xfrm>
          <a:prstGeom prst="rect">
            <a:avLst/>
          </a:prstGeom>
        </p:spPr>
      </p:pic>
      <p:pic>
        <p:nvPicPr>
          <p:cNvPr id="22" name="Picture 21">
            <a:extLst>
              <a:ext uri="{FF2B5EF4-FFF2-40B4-BE49-F238E27FC236}">
                <a16:creationId xmlns:a16="http://schemas.microsoft.com/office/drawing/2014/main" id="{FFCD5E97-5FAD-68A3-977E-629A4A434641}"/>
              </a:ext>
            </a:extLst>
          </p:cNvPr>
          <p:cNvPicPr>
            <a:picLocks noChangeAspect="1"/>
          </p:cNvPicPr>
          <p:nvPr/>
        </p:nvPicPr>
        <p:blipFill>
          <a:blip r:embed="rId4"/>
          <a:stretch>
            <a:fillRect/>
          </a:stretch>
        </p:blipFill>
        <p:spPr>
          <a:xfrm>
            <a:off x="958854" y="4699173"/>
            <a:ext cx="1336399" cy="396361"/>
          </a:xfrm>
          <a:prstGeom prst="rect">
            <a:avLst/>
          </a:prstGeom>
        </p:spPr>
      </p:pic>
      <p:pic>
        <p:nvPicPr>
          <p:cNvPr id="23" name="Picture 22">
            <a:extLst>
              <a:ext uri="{FF2B5EF4-FFF2-40B4-BE49-F238E27FC236}">
                <a16:creationId xmlns:a16="http://schemas.microsoft.com/office/drawing/2014/main" id="{468F4C2E-7531-B57C-88D1-B96BDD1AF82B}"/>
              </a:ext>
            </a:extLst>
          </p:cNvPr>
          <p:cNvPicPr>
            <a:picLocks noChangeAspect="1"/>
          </p:cNvPicPr>
          <p:nvPr/>
        </p:nvPicPr>
        <p:blipFill>
          <a:blip r:embed="rId4"/>
          <a:stretch>
            <a:fillRect/>
          </a:stretch>
        </p:blipFill>
        <p:spPr>
          <a:xfrm>
            <a:off x="971717" y="5166255"/>
            <a:ext cx="1336399" cy="396361"/>
          </a:xfrm>
          <a:prstGeom prst="rect">
            <a:avLst/>
          </a:prstGeom>
        </p:spPr>
      </p:pic>
      <p:pic>
        <p:nvPicPr>
          <p:cNvPr id="24" name="Picture 23">
            <a:extLst>
              <a:ext uri="{FF2B5EF4-FFF2-40B4-BE49-F238E27FC236}">
                <a16:creationId xmlns:a16="http://schemas.microsoft.com/office/drawing/2014/main" id="{7936216E-CBC1-086A-D5CE-FD116199D35E}"/>
              </a:ext>
            </a:extLst>
          </p:cNvPr>
          <p:cNvPicPr>
            <a:picLocks noChangeAspect="1"/>
          </p:cNvPicPr>
          <p:nvPr/>
        </p:nvPicPr>
        <p:blipFill>
          <a:blip r:embed="rId4"/>
          <a:stretch>
            <a:fillRect/>
          </a:stretch>
        </p:blipFill>
        <p:spPr>
          <a:xfrm>
            <a:off x="954021" y="5561687"/>
            <a:ext cx="1336399" cy="396361"/>
          </a:xfrm>
          <a:prstGeom prst="rect">
            <a:avLst/>
          </a:prstGeom>
        </p:spPr>
      </p:pic>
      <p:pic>
        <p:nvPicPr>
          <p:cNvPr id="25" name="Picture 24">
            <a:extLst>
              <a:ext uri="{FF2B5EF4-FFF2-40B4-BE49-F238E27FC236}">
                <a16:creationId xmlns:a16="http://schemas.microsoft.com/office/drawing/2014/main" id="{9BC4AD16-DCB9-42B9-0132-078440592784}"/>
              </a:ext>
            </a:extLst>
          </p:cNvPr>
          <p:cNvPicPr>
            <a:picLocks noChangeAspect="1"/>
          </p:cNvPicPr>
          <p:nvPr/>
        </p:nvPicPr>
        <p:blipFill>
          <a:blip r:embed="rId4"/>
          <a:stretch>
            <a:fillRect/>
          </a:stretch>
        </p:blipFill>
        <p:spPr>
          <a:xfrm>
            <a:off x="994259" y="6003204"/>
            <a:ext cx="1336399" cy="396361"/>
          </a:xfrm>
          <a:prstGeom prst="rect">
            <a:avLst/>
          </a:prstGeom>
        </p:spPr>
      </p:pic>
      <p:pic>
        <p:nvPicPr>
          <p:cNvPr id="26" name="Picture 25">
            <a:extLst>
              <a:ext uri="{FF2B5EF4-FFF2-40B4-BE49-F238E27FC236}">
                <a16:creationId xmlns:a16="http://schemas.microsoft.com/office/drawing/2014/main" id="{7800007A-53BD-E697-3CEF-83DB9CB96730}"/>
              </a:ext>
            </a:extLst>
          </p:cNvPr>
          <p:cNvPicPr>
            <a:picLocks noChangeAspect="1"/>
          </p:cNvPicPr>
          <p:nvPr/>
        </p:nvPicPr>
        <p:blipFill>
          <a:blip r:embed="rId4"/>
          <a:stretch>
            <a:fillRect/>
          </a:stretch>
        </p:blipFill>
        <p:spPr>
          <a:xfrm>
            <a:off x="994259" y="6373796"/>
            <a:ext cx="1336399" cy="396361"/>
          </a:xfrm>
          <a:prstGeom prst="rect">
            <a:avLst/>
          </a:prstGeom>
        </p:spPr>
      </p:pic>
      <p:pic>
        <p:nvPicPr>
          <p:cNvPr id="27" name="Picture 26">
            <a:extLst>
              <a:ext uri="{FF2B5EF4-FFF2-40B4-BE49-F238E27FC236}">
                <a16:creationId xmlns:a16="http://schemas.microsoft.com/office/drawing/2014/main" id="{E54932B3-B95F-5630-8832-02F89115F3C0}"/>
              </a:ext>
            </a:extLst>
          </p:cNvPr>
          <p:cNvPicPr>
            <a:picLocks noChangeAspect="1"/>
          </p:cNvPicPr>
          <p:nvPr/>
        </p:nvPicPr>
        <p:blipFill>
          <a:blip r:embed="rId4"/>
          <a:stretch>
            <a:fillRect/>
          </a:stretch>
        </p:blipFill>
        <p:spPr>
          <a:xfrm>
            <a:off x="2536891" y="6074305"/>
            <a:ext cx="4392925" cy="650520"/>
          </a:xfrm>
          <a:prstGeom prst="rect">
            <a:avLst/>
          </a:prstGeom>
        </p:spPr>
      </p:pic>
      <p:sp>
        <p:nvSpPr>
          <p:cNvPr id="28" name="TextBox 27">
            <a:extLst>
              <a:ext uri="{FF2B5EF4-FFF2-40B4-BE49-F238E27FC236}">
                <a16:creationId xmlns:a16="http://schemas.microsoft.com/office/drawing/2014/main" id="{69BFC24F-B964-7AEA-AF3E-3EE099781730}"/>
              </a:ext>
            </a:extLst>
          </p:cNvPr>
          <p:cNvSpPr txBox="1"/>
          <p:nvPr/>
        </p:nvSpPr>
        <p:spPr>
          <a:xfrm>
            <a:off x="2369819" y="2735640"/>
            <a:ext cx="3330004" cy="400110"/>
          </a:xfrm>
          <a:prstGeom prst="rect">
            <a:avLst/>
          </a:prstGeom>
          <a:noFill/>
        </p:spPr>
        <p:txBody>
          <a:bodyPr wrap="square" rtlCol="0">
            <a:spAutoFit/>
          </a:bodyPr>
          <a:lstStyle/>
          <a:p>
            <a:r>
              <a:rPr lang="en-GB" sz="2000" i="1" dirty="0">
                <a:solidFill>
                  <a:srgbClr val="002060"/>
                </a:solidFill>
              </a:rPr>
              <a:t>es </a:t>
            </a:r>
            <a:r>
              <a:rPr lang="en-GB" sz="2000" i="1" dirty="0" err="1">
                <a:solidFill>
                  <a:srgbClr val="002060"/>
                </a:solidFill>
              </a:rPr>
              <a:t>liegt</a:t>
            </a:r>
            <a:r>
              <a:rPr lang="en-GB" sz="2000" i="1" dirty="0">
                <a:solidFill>
                  <a:srgbClr val="002060"/>
                </a:solidFill>
              </a:rPr>
              <a:t> </a:t>
            </a:r>
            <a:r>
              <a:rPr lang="en-GB" sz="2000" i="1" dirty="0" err="1">
                <a:solidFill>
                  <a:srgbClr val="002060"/>
                </a:solidFill>
              </a:rPr>
              <a:t>neben</a:t>
            </a:r>
            <a:r>
              <a:rPr lang="en-GB" sz="2000" i="1" dirty="0">
                <a:solidFill>
                  <a:srgbClr val="002060"/>
                </a:solidFill>
              </a:rPr>
              <a:t> </a:t>
            </a:r>
            <a:r>
              <a:rPr lang="en-GB" sz="2000" i="1" dirty="0" err="1">
                <a:solidFill>
                  <a:srgbClr val="002060"/>
                </a:solidFill>
              </a:rPr>
              <a:t>Österreich</a:t>
            </a:r>
            <a:r>
              <a:rPr lang="en-GB" sz="2000" i="1" dirty="0">
                <a:solidFill>
                  <a:srgbClr val="002060"/>
                </a:solidFill>
              </a:rPr>
              <a:t>.</a:t>
            </a:r>
          </a:p>
        </p:txBody>
      </p:sp>
      <p:sp>
        <p:nvSpPr>
          <p:cNvPr id="29" name="TextBox 28">
            <a:extLst>
              <a:ext uri="{FF2B5EF4-FFF2-40B4-BE49-F238E27FC236}">
                <a16:creationId xmlns:a16="http://schemas.microsoft.com/office/drawing/2014/main" id="{276A8CC7-9ADD-5B18-C7EE-AFC882CBEA11}"/>
              </a:ext>
            </a:extLst>
          </p:cNvPr>
          <p:cNvSpPr txBox="1"/>
          <p:nvPr/>
        </p:nvSpPr>
        <p:spPr>
          <a:xfrm>
            <a:off x="2479086" y="3595678"/>
            <a:ext cx="4525617" cy="400110"/>
          </a:xfrm>
          <a:prstGeom prst="rect">
            <a:avLst/>
          </a:prstGeom>
          <a:noFill/>
        </p:spPr>
        <p:txBody>
          <a:bodyPr wrap="square" rtlCol="0">
            <a:spAutoFit/>
          </a:bodyPr>
          <a:lstStyle/>
          <a:p>
            <a:r>
              <a:rPr lang="en-GB" sz="2000" i="1" dirty="0">
                <a:solidFill>
                  <a:srgbClr val="002060"/>
                </a:solidFill>
              </a:rPr>
              <a:t>es </a:t>
            </a:r>
            <a:r>
              <a:rPr lang="en-GB" sz="2000" i="1" dirty="0" err="1">
                <a:solidFill>
                  <a:srgbClr val="002060"/>
                </a:solidFill>
              </a:rPr>
              <a:t>gibt</a:t>
            </a:r>
            <a:r>
              <a:rPr lang="en-GB" sz="2000" i="1" dirty="0">
                <a:solidFill>
                  <a:srgbClr val="002060"/>
                </a:solidFill>
              </a:rPr>
              <a:t> </a:t>
            </a:r>
            <a:r>
              <a:rPr lang="en-GB" sz="2000" i="1" dirty="0" err="1">
                <a:solidFill>
                  <a:srgbClr val="002060"/>
                </a:solidFill>
              </a:rPr>
              <a:t>viele</a:t>
            </a:r>
            <a:r>
              <a:rPr lang="en-GB" sz="2000" i="1" dirty="0">
                <a:solidFill>
                  <a:srgbClr val="002060"/>
                </a:solidFill>
              </a:rPr>
              <a:t> </a:t>
            </a:r>
            <a:r>
              <a:rPr lang="en-GB" sz="2000" i="1" dirty="0" err="1">
                <a:solidFill>
                  <a:srgbClr val="002060"/>
                </a:solidFill>
              </a:rPr>
              <a:t>schöne</a:t>
            </a:r>
            <a:r>
              <a:rPr lang="en-GB" sz="2000" i="1" dirty="0">
                <a:solidFill>
                  <a:srgbClr val="002060"/>
                </a:solidFill>
              </a:rPr>
              <a:t> </a:t>
            </a:r>
            <a:r>
              <a:rPr lang="en-GB" sz="2000" i="1" dirty="0" err="1">
                <a:solidFill>
                  <a:srgbClr val="002060"/>
                </a:solidFill>
              </a:rPr>
              <a:t>Häuser</a:t>
            </a:r>
            <a:r>
              <a:rPr lang="en-GB" sz="2000" i="1" dirty="0">
                <a:solidFill>
                  <a:srgbClr val="002060"/>
                </a:solidFill>
              </a:rPr>
              <a:t>.</a:t>
            </a:r>
          </a:p>
        </p:txBody>
      </p:sp>
      <p:sp>
        <p:nvSpPr>
          <p:cNvPr id="30" name="TextBox 29">
            <a:extLst>
              <a:ext uri="{FF2B5EF4-FFF2-40B4-BE49-F238E27FC236}">
                <a16:creationId xmlns:a16="http://schemas.microsoft.com/office/drawing/2014/main" id="{707FA116-341A-AC21-E5EB-838916B87377}"/>
              </a:ext>
            </a:extLst>
          </p:cNvPr>
          <p:cNvSpPr txBox="1"/>
          <p:nvPr/>
        </p:nvSpPr>
        <p:spPr>
          <a:xfrm>
            <a:off x="2457501" y="4442942"/>
            <a:ext cx="5171598" cy="400110"/>
          </a:xfrm>
          <a:prstGeom prst="rect">
            <a:avLst/>
          </a:prstGeom>
          <a:noFill/>
        </p:spPr>
        <p:txBody>
          <a:bodyPr wrap="square" rtlCol="0">
            <a:spAutoFit/>
          </a:bodyPr>
          <a:lstStyle/>
          <a:p>
            <a:r>
              <a:rPr lang="en-GB" sz="2000" i="1" dirty="0" err="1">
                <a:solidFill>
                  <a:srgbClr val="002060"/>
                </a:solidFill>
              </a:rPr>
              <a:t>gibt</a:t>
            </a:r>
            <a:r>
              <a:rPr lang="en-GB" sz="2000" i="1" dirty="0">
                <a:solidFill>
                  <a:srgbClr val="002060"/>
                </a:solidFill>
              </a:rPr>
              <a:t> es </a:t>
            </a:r>
            <a:r>
              <a:rPr lang="en-GB" sz="2000" i="1" dirty="0" err="1">
                <a:solidFill>
                  <a:srgbClr val="002060"/>
                </a:solidFill>
              </a:rPr>
              <a:t>einen</a:t>
            </a:r>
            <a:r>
              <a:rPr lang="en-GB" sz="2000" i="1" dirty="0">
                <a:solidFill>
                  <a:srgbClr val="002060"/>
                </a:solidFill>
              </a:rPr>
              <a:t> Berg. Er </a:t>
            </a:r>
            <a:r>
              <a:rPr lang="en-GB" sz="2000" i="1" dirty="0" err="1">
                <a:solidFill>
                  <a:srgbClr val="002060"/>
                </a:solidFill>
              </a:rPr>
              <a:t>heißt</a:t>
            </a:r>
            <a:r>
              <a:rPr lang="en-GB" sz="2000" i="1" dirty="0">
                <a:solidFill>
                  <a:srgbClr val="002060"/>
                </a:solidFill>
              </a:rPr>
              <a:t> Matterhorn.</a:t>
            </a:r>
          </a:p>
        </p:txBody>
      </p:sp>
      <p:sp>
        <p:nvSpPr>
          <p:cNvPr id="31" name="TextBox 30">
            <a:extLst>
              <a:ext uri="{FF2B5EF4-FFF2-40B4-BE49-F238E27FC236}">
                <a16:creationId xmlns:a16="http://schemas.microsoft.com/office/drawing/2014/main" id="{C90AF53A-2EE2-4E01-7EF2-59B3A6977296}"/>
              </a:ext>
            </a:extLst>
          </p:cNvPr>
          <p:cNvSpPr txBox="1"/>
          <p:nvPr/>
        </p:nvSpPr>
        <p:spPr>
          <a:xfrm>
            <a:off x="2500513" y="5319284"/>
            <a:ext cx="2921719" cy="400110"/>
          </a:xfrm>
          <a:prstGeom prst="rect">
            <a:avLst/>
          </a:prstGeom>
          <a:noFill/>
        </p:spPr>
        <p:txBody>
          <a:bodyPr wrap="square" rtlCol="0">
            <a:spAutoFit/>
          </a:bodyPr>
          <a:lstStyle/>
          <a:p>
            <a:r>
              <a:rPr lang="en-GB" sz="2000" i="1" dirty="0" err="1">
                <a:solidFill>
                  <a:srgbClr val="002060"/>
                </a:solidFill>
              </a:rPr>
              <a:t>gibt</a:t>
            </a:r>
            <a:r>
              <a:rPr lang="en-GB" sz="2000" i="1" dirty="0">
                <a:solidFill>
                  <a:srgbClr val="002060"/>
                </a:solidFill>
              </a:rPr>
              <a:t> es oft </a:t>
            </a:r>
            <a:r>
              <a:rPr lang="en-GB" sz="2000" i="1" dirty="0" err="1">
                <a:solidFill>
                  <a:srgbClr val="002060"/>
                </a:solidFill>
              </a:rPr>
              <a:t>viele</a:t>
            </a:r>
            <a:r>
              <a:rPr lang="en-GB" sz="2000" i="1" dirty="0">
                <a:solidFill>
                  <a:srgbClr val="002060"/>
                </a:solidFill>
              </a:rPr>
              <a:t> Leute.</a:t>
            </a:r>
          </a:p>
        </p:txBody>
      </p:sp>
      <p:sp>
        <p:nvSpPr>
          <p:cNvPr id="32" name="TextBox 31">
            <a:extLst>
              <a:ext uri="{FF2B5EF4-FFF2-40B4-BE49-F238E27FC236}">
                <a16:creationId xmlns:a16="http://schemas.microsoft.com/office/drawing/2014/main" id="{30882275-5B13-D2E1-5CEF-E8E5DB8173FB}"/>
              </a:ext>
            </a:extLst>
          </p:cNvPr>
          <p:cNvSpPr txBox="1"/>
          <p:nvPr/>
        </p:nvSpPr>
        <p:spPr>
          <a:xfrm>
            <a:off x="2551443" y="6143280"/>
            <a:ext cx="4326288" cy="400110"/>
          </a:xfrm>
          <a:prstGeom prst="rect">
            <a:avLst/>
          </a:prstGeom>
          <a:noFill/>
        </p:spPr>
        <p:txBody>
          <a:bodyPr wrap="square" rtlCol="0">
            <a:spAutoFit/>
          </a:bodyPr>
          <a:lstStyle/>
          <a:p>
            <a:r>
              <a:rPr lang="en-GB" sz="2000" i="1" dirty="0">
                <a:solidFill>
                  <a:srgbClr val="002060"/>
                </a:solidFill>
              </a:rPr>
              <a:t>das Wetter </a:t>
            </a:r>
            <a:r>
              <a:rPr lang="en-GB" sz="2000" i="1" dirty="0" err="1">
                <a:solidFill>
                  <a:srgbClr val="002060"/>
                </a:solidFill>
              </a:rPr>
              <a:t>ist</a:t>
            </a:r>
            <a:r>
              <a:rPr lang="en-GB" sz="2000" i="1" dirty="0">
                <a:solidFill>
                  <a:srgbClr val="002060"/>
                </a:solidFill>
              </a:rPr>
              <a:t> </a:t>
            </a:r>
            <a:r>
              <a:rPr lang="en-GB" sz="2000" i="1" dirty="0" err="1">
                <a:solidFill>
                  <a:srgbClr val="002060"/>
                </a:solidFill>
              </a:rPr>
              <a:t>normalerweise</a:t>
            </a:r>
            <a:r>
              <a:rPr lang="en-GB" sz="2000" i="1" dirty="0">
                <a:solidFill>
                  <a:srgbClr val="002060"/>
                </a:solidFill>
              </a:rPr>
              <a:t> </a:t>
            </a:r>
            <a:r>
              <a:rPr lang="en-GB" sz="2000" i="1" dirty="0" err="1">
                <a:solidFill>
                  <a:srgbClr val="002060"/>
                </a:solidFill>
              </a:rPr>
              <a:t>kalt</a:t>
            </a:r>
            <a:r>
              <a:rPr lang="en-GB" sz="2000" i="1" dirty="0">
                <a:solidFill>
                  <a:srgbClr val="002060"/>
                </a:solidFill>
              </a:rPr>
              <a:t>.</a:t>
            </a:r>
          </a:p>
        </p:txBody>
      </p:sp>
      <p:sp>
        <p:nvSpPr>
          <p:cNvPr id="33" name="TextBox 32">
            <a:extLst>
              <a:ext uri="{FF2B5EF4-FFF2-40B4-BE49-F238E27FC236}">
                <a16:creationId xmlns:a16="http://schemas.microsoft.com/office/drawing/2014/main" id="{99D4C6EB-C49C-263D-9F1C-2C2DE6953EE4}"/>
              </a:ext>
            </a:extLst>
          </p:cNvPr>
          <p:cNvSpPr txBox="1"/>
          <p:nvPr/>
        </p:nvSpPr>
        <p:spPr>
          <a:xfrm>
            <a:off x="969085" y="3794556"/>
            <a:ext cx="1265836" cy="52322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0" i="1" u="none" strike="noStrike" kern="0" cap="none" spc="0" normalizeH="0" baseline="0" noProof="0" dirty="0">
                <a:ln>
                  <a:noFill/>
                </a:ln>
                <a:solidFill>
                  <a:srgbClr val="5B9BD5">
                    <a:lumMod val="50000"/>
                  </a:srgbClr>
                </a:solidFill>
                <a:effectLst/>
                <a:uLnTx/>
                <a:uFillTx/>
              </a:rPr>
              <a:t>-</a:t>
            </a:r>
          </a:p>
        </p:txBody>
      </p:sp>
      <p:sp>
        <p:nvSpPr>
          <p:cNvPr id="34" name="TextBox 33">
            <a:extLst>
              <a:ext uri="{FF2B5EF4-FFF2-40B4-BE49-F238E27FC236}">
                <a16:creationId xmlns:a16="http://schemas.microsoft.com/office/drawing/2014/main" id="{F3F7EF68-CE8B-1C0E-3309-D161FE1DA125}"/>
              </a:ext>
            </a:extLst>
          </p:cNvPr>
          <p:cNvSpPr txBox="1"/>
          <p:nvPr/>
        </p:nvSpPr>
        <p:spPr>
          <a:xfrm>
            <a:off x="946218" y="4581645"/>
            <a:ext cx="1265836" cy="52322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0" i="1" u="none" strike="noStrike" kern="0" cap="none" spc="0" normalizeH="0" baseline="0" noProof="0" dirty="0">
                <a:ln>
                  <a:noFill/>
                </a:ln>
                <a:solidFill>
                  <a:srgbClr val="5B9BD5">
                    <a:lumMod val="50000"/>
                  </a:srgbClr>
                </a:solidFill>
                <a:effectLst/>
                <a:uLnTx/>
                <a:uFillTx/>
              </a:rPr>
              <a:t>-</a:t>
            </a:r>
          </a:p>
        </p:txBody>
      </p:sp>
      <p:sp>
        <p:nvSpPr>
          <p:cNvPr id="36" name="TextBox 35">
            <a:extLst>
              <a:ext uri="{FF2B5EF4-FFF2-40B4-BE49-F238E27FC236}">
                <a16:creationId xmlns:a16="http://schemas.microsoft.com/office/drawing/2014/main" id="{AA7FB0E1-882B-FD73-309F-517F41EF4A72}"/>
              </a:ext>
            </a:extLst>
          </p:cNvPr>
          <p:cNvSpPr txBox="1"/>
          <p:nvPr/>
        </p:nvSpPr>
        <p:spPr>
          <a:xfrm>
            <a:off x="933790" y="5448194"/>
            <a:ext cx="1265836" cy="52322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0" i="1" u="none" strike="noStrike" kern="0" cap="none" spc="0" normalizeH="0" baseline="0" noProof="0" dirty="0">
                <a:ln>
                  <a:noFill/>
                </a:ln>
                <a:solidFill>
                  <a:srgbClr val="5B9BD5">
                    <a:lumMod val="50000"/>
                  </a:srgbClr>
                </a:solidFill>
                <a:effectLst/>
                <a:uLnTx/>
                <a:uFillTx/>
              </a:rPr>
              <a:t>-</a:t>
            </a:r>
          </a:p>
        </p:txBody>
      </p:sp>
      <p:sp>
        <p:nvSpPr>
          <p:cNvPr id="37" name="TextBox 36">
            <a:extLst>
              <a:ext uri="{FF2B5EF4-FFF2-40B4-BE49-F238E27FC236}">
                <a16:creationId xmlns:a16="http://schemas.microsoft.com/office/drawing/2014/main" id="{B4369C0A-D791-6B42-B1DF-91AA7620D162}"/>
              </a:ext>
            </a:extLst>
          </p:cNvPr>
          <p:cNvSpPr txBox="1"/>
          <p:nvPr/>
        </p:nvSpPr>
        <p:spPr>
          <a:xfrm>
            <a:off x="969085" y="6323251"/>
            <a:ext cx="1265836" cy="52322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0" i="1" u="none" strike="noStrike" kern="0" cap="none" spc="0" normalizeH="0" baseline="0" noProof="0" dirty="0">
                <a:ln>
                  <a:noFill/>
                </a:ln>
                <a:solidFill>
                  <a:srgbClr val="5B9BD5">
                    <a:lumMod val="50000"/>
                  </a:srgbClr>
                </a:solidFill>
                <a:effectLst/>
                <a:uLnTx/>
                <a:uFillTx/>
              </a:rPr>
              <a:t>-</a:t>
            </a:r>
          </a:p>
        </p:txBody>
      </p:sp>
      <p:sp>
        <p:nvSpPr>
          <p:cNvPr id="38" name="TextBox 37">
            <a:extLst>
              <a:ext uri="{FF2B5EF4-FFF2-40B4-BE49-F238E27FC236}">
                <a16:creationId xmlns:a16="http://schemas.microsoft.com/office/drawing/2014/main" id="{4354CE26-5639-659E-EED4-53A68D9E50DD}"/>
              </a:ext>
            </a:extLst>
          </p:cNvPr>
          <p:cNvSpPr txBox="1"/>
          <p:nvPr/>
        </p:nvSpPr>
        <p:spPr>
          <a:xfrm>
            <a:off x="824977" y="3421474"/>
            <a:ext cx="1618048" cy="4001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1" u="none" strike="noStrike" kern="0" cap="none" spc="0" normalizeH="0" baseline="0" noProof="0" dirty="0">
                <a:ln>
                  <a:noFill/>
                </a:ln>
                <a:solidFill>
                  <a:srgbClr val="5B9BD5">
                    <a:lumMod val="50000"/>
                  </a:srgbClr>
                </a:solidFill>
                <a:effectLst/>
                <a:uLnTx/>
                <a:uFillTx/>
              </a:rPr>
              <a:t>Dort</a:t>
            </a:r>
          </a:p>
        </p:txBody>
      </p:sp>
      <p:sp>
        <p:nvSpPr>
          <p:cNvPr id="39" name="TextBox 38">
            <a:extLst>
              <a:ext uri="{FF2B5EF4-FFF2-40B4-BE49-F238E27FC236}">
                <a16:creationId xmlns:a16="http://schemas.microsoft.com/office/drawing/2014/main" id="{6BAEA206-6215-D07B-60EF-0A1CBD07830B}"/>
              </a:ext>
            </a:extLst>
          </p:cNvPr>
          <p:cNvSpPr txBox="1"/>
          <p:nvPr/>
        </p:nvSpPr>
        <p:spPr>
          <a:xfrm>
            <a:off x="875628" y="4241226"/>
            <a:ext cx="1618048" cy="4001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1" u="none" strike="noStrike" kern="0" cap="none" spc="0" normalizeH="0" baseline="0" noProof="0" dirty="0" err="1">
                <a:ln>
                  <a:noFill/>
                </a:ln>
                <a:solidFill>
                  <a:srgbClr val="5B9BD5">
                    <a:lumMod val="50000"/>
                  </a:srgbClr>
                </a:solidFill>
                <a:effectLst/>
                <a:uLnTx/>
                <a:uFillTx/>
              </a:rPr>
              <a:t>Hier</a:t>
            </a:r>
            <a:endParaRPr kumimoji="0" lang="en-GB" sz="2000" b="0" i="1" u="none" strike="noStrike" kern="0" cap="none" spc="0" normalizeH="0" baseline="0" noProof="0" dirty="0">
              <a:ln>
                <a:noFill/>
              </a:ln>
              <a:solidFill>
                <a:srgbClr val="5B9BD5">
                  <a:lumMod val="50000"/>
                </a:srgbClr>
              </a:solidFill>
              <a:effectLst/>
              <a:uLnTx/>
              <a:uFillTx/>
            </a:endParaRPr>
          </a:p>
        </p:txBody>
      </p:sp>
      <p:sp>
        <p:nvSpPr>
          <p:cNvPr id="40" name="TextBox 39">
            <a:extLst>
              <a:ext uri="{FF2B5EF4-FFF2-40B4-BE49-F238E27FC236}">
                <a16:creationId xmlns:a16="http://schemas.microsoft.com/office/drawing/2014/main" id="{9DBE6778-18C7-7E4A-07F6-81E381AD15CB}"/>
              </a:ext>
            </a:extLst>
          </p:cNvPr>
          <p:cNvSpPr txBox="1"/>
          <p:nvPr/>
        </p:nvSpPr>
        <p:spPr>
          <a:xfrm>
            <a:off x="824977" y="5095534"/>
            <a:ext cx="1618048" cy="4001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1" u="none" strike="noStrike" kern="0" cap="none" spc="0" normalizeH="0" baseline="0" noProof="0" dirty="0">
                <a:ln>
                  <a:noFill/>
                </a:ln>
                <a:solidFill>
                  <a:srgbClr val="5B9BD5">
                    <a:lumMod val="50000"/>
                  </a:srgbClr>
                </a:solidFill>
                <a:effectLst/>
                <a:uLnTx/>
                <a:uFillTx/>
              </a:rPr>
              <a:t>Dort</a:t>
            </a:r>
          </a:p>
        </p:txBody>
      </p:sp>
      <p:sp>
        <p:nvSpPr>
          <p:cNvPr id="52" name="TextBox 51">
            <a:extLst>
              <a:ext uri="{FF2B5EF4-FFF2-40B4-BE49-F238E27FC236}">
                <a16:creationId xmlns:a16="http://schemas.microsoft.com/office/drawing/2014/main" id="{1C0E7F99-6D9D-853A-A169-59A3673143E9}"/>
              </a:ext>
            </a:extLst>
          </p:cNvPr>
          <p:cNvSpPr txBox="1"/>
          <p:nvPr/>
        </p:nvSpPr>
        <p:spPr>
          <a:xfrm>
            <a:off x="799421" y="5960308"/>
            <a:ext cx="1618048" cy="4001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1" u="none" strike="noStrike" kern="0" cap="none" spc="0" normalizeH="0" baseline="0" noProof="0" dirty="0">
                <a:ln>
                  <a:noFill/>
                </a:ln>
                <a:solidFill>
                  <a:srgbClr val="5B9BD5">
                    <a:lumMod val="50000"/>
                  </a:srgbClr>
                </a:solidFill>
                <a:effectLst/>
                <a:uLnTx/>
                <a:uFillTx/>
              </a:rPr>
              <a:t>Dort</a:t>
            </a:r>
          </a:p>
        </p:txBody>
      </p:sp>
      <p:pic>
        <p:nvPicPr>
          <p:cNvPr id="4104" name="Picture 8" descr="Free vector graphics of Pin">
            <a:extLst>
              <a:ext uri="{FF2B5EF4-FFF2-40B4-BE49-F238E27FC236}">
                <a16:creationId xmlns:a16="http://schemas.microsoft.com/office/drawing/2014/main" id="{5C0821A7-36CE-68F3-1459-58BDBB8C9CF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662193" y="3299991"/>
            <a:ext cx="461848" cy="383542"/>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8" descr="Free vector graphics of Pin">
            <a:extLst>
              <a:ext uri="{FF2B5EF4-FFF2-40B4-BE49-F238E27FC236}">
                <a16:creationId xmlns:a16="http://schemas.microsoft.com/office/drawing/2014/main" id="{9C5EC437-A982-B91A-0EAA-BB029EFD1EF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986332" y="4533282"/>
            <a:ext cx="461848" cy="383542"/>
          </a:xfrm>
          <a:prstGeom prst="rect">
            <a:avLst/>
          </a:prstGeom>
          <a:noFill/>
          <a:extLst>
            <a:ext uri="{909E8E84-426E-40DD-AFC4-6F175D3DCCD1}">
              <a14:hiddenFill xmlns:a14="http://schemas.microsoft.com/office/drawing/2010/main">
                <a:solidFill>
                  <a:srgbClr val="FFFFFF"/>
                </a:solidFill>
              </a14:hiddenFill>
            </a:ext>
          </a:extLst>
        </p:spPr>
      </p:pic>
      <p:cxnSp>
        <p:nvCxnSpPr>
          <p:cNvPr id="63" name="Straight Arrow Connector 62">
            <a:extLst>
              <a:ext uri="{FF2B5EF4-FFF2-40B4-BE49-F238E27FC236}">
                <a16:creationId xmlns:a16="http://schemas.microsoft.com/office/drawing/2014/main" id="{67DCF455-1038-D0BA-3205-4099A01F635A}"/>
              </a:ext>
            </a:extLst>
          </p:cNvPr>
          <p:cNvCxnSpPr>
            <a:cxnSpLocks/>
          </p:cNvCxnSpPr>
          <p:nvPr/>
        </p:nvCxnSpPr>
        <p:spPr>
          <a:xfrm>
            <a:off x="6862763" y="2279115"/>
            <a:ext cx="4664515" cy="1142332"/>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7A172D74-D271-340E-1E53-5BDE204D7420}"/>
              </a:ext>
            </a:extLst>
          </p:cNvPr>
          <p:cNvCxnSpPr>
            <a:cxnSpLocks/>
          </p:cNvCxnSpPr>
          <p:nvPr/>
        </p:nvCxnSpPr>
        <p:spPr>
          <a:xfrm>
            <a:off x="7722354" y="4699173"/>
            <a:ext cx="1263978" cy="217651"/>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69" name="CustomShape 6">
            <a:hlinkClick r:id="" action="ppaction://noaction">
              <a:snd r:embed="rId9" name="T2_W1_12.1.wav"/>
            </a:hlinkClick>
            <a:extLst>
              <a:ext uri="{FF2B5EF4-FFF2-40B4-BE49-F238E27FC236}">
                <a16:creationId xmlns:a16="http://schemas.microsoft.com/office/drawing/2014/main" id="{06B53A5B-E72D-D8DA-2503-DA9DA5D40B7F}"/>
              </a:ext>
            </a:extLst>
          </p:cNvPr>
          <p:cNvSpPr/>
          <p:nvPr/>
        </p:nvSpPr>
        <p:spPr>
          <a:xfrm>
            <a:off x="82344" y="507997"/>
            <a:ext cx="11517317" cy="82185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Lias</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und Ronja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schreiben</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über</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ihre</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Lieblingsorte</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70" name="Picture 69" descr="A cartoon of a child&#10;&#10;Description automatically generated">
            <a:extLst>
              <a:ext uri="{FF2B5EF4-FFF2-40B4-BE49-F238E27FC236}">
                <a16:creationId xmlns:a16="http://schemas.microsoft.com/office/drawing/2014/main" id="{B6895816-9AFD-2388-877D-B36DE035A132}"/>
              </a:ext>
            </a:extLst>
          </p:cNvPr>
          <p:cNvPicPr>
            <a:picLocks noChangeAspect="1"/>
          </p:cNvPicPr>
          <p:nvPr/>
        </p:nvPicPr>
        <p:blipFill rotWithShape="1">
          <a:blip r:embed="rId10">
            <a:extLst>
              <a:ext uri="{28A0092B-C50C-407E-A947-70E740481C1C}">
                <a14:useLocalDpi xmlns:a14="http://schemas.microsoft.com/office/drawing/2010/main" val="0"/>
              </a:ext>
            </a:extLst>
          </a:blip>
          <a:srcRect b="34245"/>
          <a:stretch/>
        </p:blipFill>
        <p:spPr>
          <a:xfrm>
            <a:off x="11103694" y="1914339"/>
            <a:ext cx="1059831" cy="1264880"/>
          </a:xfrm>
          <a:prstGeom prst="rect">
            <a:avLst/>
          </a:prstGeom>
        </p:spPr>
      </p:pic>
      <p:pic>
        <p:nvPicPr>
          <p:cNvPr id="71" name="Picture 70" descr="A cartoon of a person smiling&#10;&#10;Description automatically generated">
            <a:extLst>
              <a:ext uri="{FF2B5EF4-FFF2-40B4-BE49-F238E27FC236}">
                <a16:creationId xmlns:a16="http://schemas.microsoft.com/office/drawing/2014/main" id="{E4C50F5B-635B-B3E1-986B-4A287FA2C02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039833" y="4466096"/>
            <a:ext cx="952662" cy="1161505"/>
          </a:xfrm>
          <a:prstGeom prst="rect">
            <a:avLst/>
          </a:prstGeom>
        </p:spPr>
      </p:pic>
      <p:pic>
        <p:nvPicPr>
          <p:cNvPr id="58" name="Picture 57" descr="A town with mountains in the background&#10;&#10;Description automatically generated">
            <a:extLst>
              <a:ext uri="{FF2B5EF4-FFF2-40B4-BE49-F238E27FC236}">
                <a16:creationId xmlns:a16="http://schemas.microsoft.com/office/drawing/2014/main" id="{19BD65E7-476F-B668-41B9-92E26BFF622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22168" y="8891"/>
            <a:ext cx="5493630" cy="6867038"/>
          </a:xfrm>
          <a:prstGeom prst="rect">
            <a:avLst/>
          </a:prstGeom>
        </p:spPr>
      </p:pic>
      <p:pic>
        <p:nvPicPr>
          <p:cNvPr id="61" name="Picture 60" descr="Matterhorn with snow on top&#10;&#10;Description automatically generated">
            <a:extLst>
              <a:ext uri="{FF2B5EF4-FFF2-40B4-BE49-F238E27FC236}">
                <a16:creationId xmlns:a16="http://schemas.microsoft.com/office/drawing/2014/main" id="{3ED7EAA9-943A-518C-5CBD-49111595915A}"/>
              </a:ext>
            </a:extLst>
          </p:cNvPr>
          <p:cNvPicPr>
            <a:picLocks noChangeAspect="1"/>
          </p:cNvPicPr>
          <p:nvPr/>
        </p:nvPicPr>
        <p:blipFill rotWithShape="1">
          <a:blip r:embed="rId13">
            <a:extLst>
              <a:ext uri="{28A0092B-C50C-407E-A947-70E740481C1C}">
                <a14:useLocalDpi xmlns:a14="http://schemas.microsoft.com/office/drawing/2010/main" val="0"/>
              </a:ext>
            </a:extLst>
          </a:blip>
          <a:srcRect l="12969" t="666" r="22004" b="-666"/>
          <a:stretch/>
        </p:blipFill>
        <p:spPr>
          <a:xfrm>
            <a:off x="791873" y="-105915"/>
            <a:ext cx="6883854" cy="7054723"/>
          </a:xfrm>
          <a:prstGeom prst="rect">
            <a:avLst/>
          </a:prstGeom>
        </p:spPr>
      </p:pic>
    </p:spTree>
    <p:extLst>
      <p:ext uri="{BB962C8B-B14F-4D97-AF65-F5344CB8AC3E}">
        <p14:creationId xmlns:p14="http://schemas.microsoft.com/office/powerpoint/2010/main" val="2454541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0"/>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49"/>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1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8"/>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19"/>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58"/>
                                        </p:tgtEl>
                                        <p:attrNameLst>
                                          <p:attrName>style.visibility</p:attrName>
                                        </p:attrNameLst>
                                      </p:cBhvr>
                                      <p:to>
                                        <p:strVal val="visible"/>
                                      </p:to>
                                    </p:set>
                                    <p:animEffect transition="in" filter="circle(in)">
                                      <p:cBhvr>
                                        <p:cTn id="25" dur="2000"/>
                                        <p:tgtEl>
                                          <p:spTgt spid="5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xit" presetSubtype="0" fill="hold" nodeType="clickEffect">
                                  <p:stCondLst>
                                    <p:cond delay="0"/>
                                  </p:stCondLst>
                                  <p:childTnLst>
                                    <p:set>
                                      <p:cBhvr>
                                        <p:cTn id="29" dur="1" fill="hold">
                                          <p:stCondLst>
                                            <p:cond delay="0"/>
                                          </p:stCondLst>
                                        </p:cTn>
                                        <p:tgtEl>
                                          <p:spTgt spid="58"/>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 presetClass="exit" presetSubtype="0" fill="hold" grpId="0" nodeType="clickEffect">
                                  <p:stCondLst>
                                    <p:cond delay="0"/>
                                  </p:stCondLst>
                                  <p:childTnLst>
                                    <p:set>
                                      <p:cBhvr>
                                        <p:cTn id="33" dur="1" fill="hold">
                                          <p:stCondLst>
                                            <p:cond delay="0"/>
                                          </p:stCondLst>
                                        </p:cTn>
                                        <p:tgtEl>
                                          <p:spTgt spid="34"/>
                                        </p:tgtEl>
                                        <p:attrNameLst>
                                          <p:attrName>style.visibility</p:attrName>
                                        </p:attrNameLst>
                                      </p:cBhvr>
                                      <p:to>
                                        <p:strVal val="hidden"/>
                                      </p:to>
                                    </p:set>
                                  </p:childTnLst>
                                </p:cTn>
                              </p:par>
                              <p:par>
                                <p:cTn id="34" presetID="1" presetClass="exit" presetSubtype="0" fill="hold" nodeType="withEffect">
                                  <p:stCondLst>
                                    <p:cond delay="0"/>
                                  </p:stCondLst>
                                  <p:childTnLst>
                                    <p:set>
                                      <p:cBhvr>
                                        <p:cTn id="35" dur="1" fill="hold">
                                          <p:stCondLst>
                                            <p:cond delay="0"/>
                                          </p:stCondLst>
                                        </p:cTn>
                                        <p:tgtEl>
                                          <p:spTgt spid="22"/>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 presetClass="exit" presetSubtype="0" fill="hold" grpId="0" nodeType="clickEffect">
                                  <p:stCondLst>
                                    <p:cond delay="0"/>
                                  </p:stCondLst>
                                  <p:childTnLst>
                                    <p:set>
                                      <p:cBhvr>
                                        <p:cTn id="39" dur="1" fill="hold">
                                          <p:stCondLst>
                                            <p:cond delay="0"/>
                                          </p:stCondLst>
                                        </p:cTn>
                                        <p:tgtEl>
                                          <p:spTgt spid="36"/>
                                        </p:tgtEl>
                                        <p:attrNameLst>
                                          <p:attrName>style.visibility</p:attrName>
                                        </p:attrNameLst>
                                      </p:cBhvr>
                                      <p:to>
                                        <p:strVal val="hidden"/>
                                      </p:to>
                                    </p:set>
                                  </p:childTnLst>
                                </p:cTn>
                              </p:par>
                              <p:par>
                                <p:cTn id="40" presetID="1" presetClass="exit" presetSubtype="0" fill="hold" nodeType="withEffect">
                                  <p:stCondLst>
                                    <p:cond delay="0"/>
                                  </p:stCondLst>
                                  <p:childTnLst>
                                    <p:set>
                                      <p:cBhvr>
                                        <p:cTn id="41" dur="1" fill="hold">
                                          <p:stCondLst>
                                            <p:cond delay="0"/>
                                          </p:stCondLst>
                                        </p:cTn>
                                        <p:tgtEl>
                                          <p:spTgt spid="24"/>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 presetClass="exit" presetSubtype="0" fill="hold" grpId="0" nodeType="clickEffect">
                                  <p:stCondLst>
                                    <p:cond delay="0"/>
                                  </p:stCondLst>
                                  <p:childTnLst>
                                    <p:set>
                                      <p:cBhvr>
                                        <p:cTn id="45" dur="1" fill="hold">
                                          <p:stCondLst>
                                            <p:cond delay="0"/>
                                          </p:stCondLst>
                                        </p:cTn>
                                        <p:tgtEl>
                                          <p:spTgt spid="52"/>
                                        </p:tgtEl>
                                        <p:attrNameLst>
                                          <p:attrName>style.visibility</p:attrName>
                                        </p:attrNameLst>
                                      </p:cBhvr>
                                      <p:to>
                                        <p:strVal val="hidden"/>
                                      </p:to>
                                    </p:set>
                                  </p:childTnLst>
                                </p:cTn>
                              </p:par>
                              <p:par>
                                <p:cTn id="46" presetID="1" presetClass="exit" presetSubtype="0" fill="hold" nodeType="withEffect">
                                  <p:stCondLst>
                                    <p:cond delay="0"/>
                                  </p:stCondLst>
                                  <p:childTnLst>
                                    <p:set>
                                      <p:cBhvr>
                                        <p:cTn id="47" dur="1" fill="hold">
                                          <p:stCondLst>
                                            <p:cond delay="0"/>
                                          </p:stCondLst>
                                        </p:cTn>
                                        <p:tgtEl>
                                          <p:spTgt spid="25"/>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6" presetClass="entr" presetSubtype="16" fill="hold" nodeType="clickEffect">
                                  <p:stCondLst>
                                    <p:cond delay="0"/>
                                  </p:stCondLst>
                                  <p:childTnLst>
                                    <p:set>
                                      <p:cBhvr>
                                        <p:cTn id="51" dur="1" fill="hold">
                                          <p:stCondLst>
                                            <p:cond delay="0"/>
                                          </p:stCondLst>
                                        </p:cTn>
                                        <p:tgtEl>
                                          <p:spTgt spid="61"/>
                                        </p:tgtEl>
                                        <p:attrNameLst>
                                          <p:attrName>style.visibility</p:attrName>
                                        </p:attrNameLst>
                                      </p:cBhvr>
                                      <p:to>
                                        <p:strVal val="visible"/>
                                      </p:to>
                                    </p:set>
                                    <p:animEffect transition="in" filter="circle(in)">
                                      <p:cBhvr>
                                        <p:cTn id="52" dur="2000"/>
                                        <p:tgtEl>
                                          <p:spTgt spid="61"/>
                                        </p:tgtEl>
                                      </p:cBhvr>
                                    </p:animEffec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nodeType="clickEffect">
                                  <p:stCondLst>
                                    <p:cond delay="0"/>
                                  </p:stCondLst>
                                  <p:childTnLst>
                                    <p:set>
                                      <p:cBhvr>
                                        <p:cTn id="56" dur="1" fill="hold">
                                          <p:stCondLst>
                                            <p:cond delay="0"/>
                                          </p:stCondLst>
                                        </p:cTn>
                                        <p:tgtEl>
                                          <p:spTgt spid="6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14" grpId="0"/>
      <p:bldP spid="34" grpId="0"/>
      <p:bldP spid="36" grpId="0"/>
      <p:bldP spid="38" grpId="0"/>
      <p:bldP spid="5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CustomShape 7"/>
          <p:cNvSpPr/>
          <p:nvPr/>
        </p:nvSpPr>
        <p:spPr>
          <a:xfrm>
            <a:off x="-30116" y="3561488"/>
            <a:ext cx="3338885"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Links </a:t>
            </a:r>
            <a:r>
              <a:rPr lang="en-GB" sz="2400" spc="-1" dirty="0" err="1">
                <a:solidFill>
                  <a:srgbClr val="002060"/>
                </a:solidFill>
                <a:latin typeface="Century Gothic" panose="020B0502020202020204" pitchFamily="34" charset="0"/>
                <a:ea typeface="Century Gothic"/>
              </a:rPr>
              <a:t>ist</a:t>
            </a:r>
            <a:r>
              <a:rPr lang="en-GB" sz="2400" spc="-1" dirty="0">
                <a:solidFill>
                  <a:srgbClr val="002060"/>
                </a:solidFill>
                <a:latin typeface="Century Gothic" panose="020B0502020202020204" pitchFamily="34" charset="0"/>
                <a:ea typeface="Century Gothic"/>
              </a:rPr>
              <a:t> </a:t>
            </a:r>
            <a:r>
              <a:rPr lang="en-GB" sz="2400" spc="-1" dirty="0" err="1">
                <a:solidFill>
                  <a:srgbClr val="002060"/>
                </a:solidFill>
                <a:latin typeface="Century Gothic" panose="020B0502020202020204" pitchFamily="34" charset="0"/>
                <a:ea typeface="Century Gothic"/>
              </a:rPr>
              <a:t>Genf</a:t>
            </a:r>
            <a:r>
              <a:rPr lang="en-GB" sz="2400" spc="-1" dirty="0">
                <a:solidFill>
                  <a:srgbClr val="002060"/>
                </a:solidFill>
                <a:latin typeface="Century Gothic" panose="020B0502020202020204" pitchFamily="34" charset="0"/>
                <a:ea typeface="Century Gothic"/>
              </a:rPr>
              <a:t>. </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Dort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gibt</a:t>
            </a:r>
            <a:r>
              <a:rPr kumimoji="0" lang="en-GB" sz="2400" b="0" i="0" u="none" strike="noStrike" kern="1200" cap="none" spc="-1" normalizeH="0" noProof="0" dirty="0">
                <a:ln>
                  <a:noFill/>
                </a:ln>
                <a:solidFill>
                  <a:srgbClr val="002060"/>
                </a:solidFill>
                <a:effectLst/>
                <a:uLnTx/>
                <a:uFillTx/>
                <a:latin typeface="Century Gothic" panose="020B0502020202020204" pitchFamily="34" charset="0"/>
                <a:ea typeface="Century Gothic"/>
                <a:cs typeface="+mn-cs"/>
              </a:rPr>
              <a:t> es </a:t>
            </a:r>
            <a:r>
              <a:rPr kumimoji="0" lang="en-GB" sz="2400" b="0" i="0" u="none" strike="noStrike" kern="1200" cap="none" spc="-1" normalizeH="0" noProof="0" dirty="0" err="1">
                <a:ln>
                  <a:noFill/>
                </a:ln>
                <a:solidFill>
                  <a:srgbClr val="002060"/>
                </a:solidFill>
                <a:effectLst/>
                <a:uLnTx/>
                <a:uFillTx/>
                <a:latin typeface="Century Gothic" panose="020B0502020202020204" pitchFamily="34" charset="0"/>
                <a:ea typeface="Century Gothic"/>
                <a:cs typeface="+mn-cs"/>
              </a:rPr>
              <a:t>einen</a:t>
            </a:r>
            <a:r>
              <a:rPr kumimoji="0" lang="en-GB" sz="2400" b="0" i="0" u="none" strike="noStrike" kern="1200" cap="none" spc="-1" normalizeH="0" noProof="0" dirty="0">
                <a:ln>
                  <a:noFill/>
                </a:ln>
                <a:solidFill>
                  <a:srgbClr val="002060"/>
                </a:solidFill>
                <a:effectLst/>
                <a:uLnTx/>
                <a:uFillTx/>
                <a:latin typeface="Century Gothic" panose="020B0502020202020204" pitchFamily="34" charset="0"/>
                <a:ea typeface="Century Gothic"/>
                <a:cs typeface="+mn-cs"/>
              </a:rPr>
              <a:t> </a:t>
            </a:r>
            <a:r>
              <a:rPr kumimoji="0" lang="en-GB" sz="2400" b="0" i="0" u="none" strike="noStrike" kern="1200" cap="none" spc="-1" normalizeH="0" noProof="0" dirty="0" err="1">
                <a:ln>
                  <a:noFill/>
                </a:ln>
                <a:solidFill>
                  <a:srgbClr val="002060"/>
                </a:solidFill>
                <a:effectLst/>
                <a:uLnTx/>
                <a:uFillTx/>
                <a:latin typeface="Century Gothic" panose="020B0502020202020204" pitchFamily="34" charset="0"/>
                <a:ea typeface="Century Gothic"/>
                <a:cs typeface="+mn-cs"/>
              </a:rPr>
              <a:t>großen</a:t>
            </a:r>
            <a:r>
              <a:rPr kumimoji="0" lang="en-GB" sz="2400" b="0" i="0" u="none" strike="noStrike" kern="1200" cap="none" spc="-1" normalizeH="0" noProof="0" dirty="0">
                <a:ln>
                  <a:noFill/>
                </a:ln>
                <a:solidFill>
                  <a:srgbClr val="002060"/>
                </a:solidFill>
                <a:effectLst/>
                <a:uLnTx/>
                <a:uFillTx/>
                <a:latin typeface="Century Gothic" panose="020B0502020202020204" pitchFamily="34" charset="0"/>
                <a:ea typeface="Century Gothic"/>
                <a:cs typeface="+mn-cs"/>
              </a:rPr>
              <a:t> See. </a:t>
            </a:r>
            <a:r>
              <a:rPr lang="en-GB" sz="2400" spc="-1" dirty="0">
                <a:solidFill>
                  <a:srgbClr val="002060"/>
                </a:solidFill>
                <a:latin typeface="Century Gothic" panose="020B0502020202020204" pitchFamily="34" charset="0"/>
                <a:ea typeface="Century Gothic"/>
              </a:rPr>
              <a:t>Er </a:t>
            </a:r>
            <a:r>
              <a:rPr lang="en-GB" sz="2400" spc="-1" dirty="0" err="1">
                <a:solidFill>
                  <a:srgbClr val="002060"/>
                </a:solidFill>
                <a:latin typeface="Century Gothic" panose="020B0502020202020204" pitchFamily="34" charset="0"/>
                <a:ea typeface="Century Gothic"/>
              </a:rPr>
              <a:t>heißt</a:t>
            </a:r>
            <a:r>
              <a:rPr lang="en-GB" sz="2400" spc="-1" dirty="0">
                <a:solidFill>
                  <a:srgbClr val="002060"/>
                </a:solidFill>
                <a:latin typeface="Century Gothic" panose="020B0502020202020204" pitchFamily="34" charset="0"/>
                <a:ea typeface="Century Gothic"/>
              </a:rPr>
              <a:t> </a:t>
            </a:r>
            <a:r>
              <a:rPr kumimoji="0" lang="en-GB" sz="2400" b="0" i="0" u="none" strike="noStrike" kern="1200" cap="none" spc="-1" normalizeH="0" noProof="0" dirty="0" err="1">
                <a:ln>
                  <a:noFill/>
                </a:ln>
                <a:solidFill>
                  <a:srgbClr val="002060"/>
                </a:solidFill>
                <a:effectLst/>
                <a:uLnTx/>
                <a:uFillTx/>
                <a:latin typeface="Century Gothic" panose="020B0502020202020204" pitchFamily="34" charset="0"/>
                <a:ea typeface="Century Gothic"/>
                <a:cs typeface="+mn-cs"/>
              </a:rPr>
              <a:t>Genfer</a:t>
            </a:r>
            <a:r>
              <a:rPr kumimoji="0" lang="en-GB" sz="2400" b="0" i="0" u="none" strike="noStrike" kern="1200" cap="none" spc="-1" normalizeH="0" noProof="0" dirty="0">
                <a:ln>
                  <a:noFill/>
                </a:ln>
                <a:solidFill>
                  <a:srgbClr val="002060"/>
                </a:solidFill>
                <a:effectLst/>
                <a:uLnTx/>
                <a:uFillTx/>
                <a:latin typeface="Century Gothic" panose="020B0502020202020204" pitchFamily="34" charset="0"/>
                <a:ea typeface="Century Gothic"/>
                <a:cs typeface="+mn-cs"/>
              </a:rPr>
              <a:t> See. </a:t>
            </a:r>
            <a:r>
              <a:rPr kumimoji="0" lang="en-GB" sz="2400" b="0" i="0" u="none" strike="noStrike" kern="1200" cap="none" spc="-1" normalizeH="0" noProof="0" dirty="0" err="1">
                <a:ln>
                  <a:noFill/>
                </a:ln>
                <a:solidFill>
                  <a:srgbClr val="002060"/>
                </a:solidFill>
                <a:effectLst/>
                <a:uLnTx/>
                <a:uFillTx/>
                <a:latin typeface="Century Gothic" panose="020B0502020202020204" pitchFamily="34" charset="0"/>
                <a:ea typeface="Century Gothic"/>
                <a:cs typeface="+mn-cs"/>
              </a:rPr>
              <a:t>Viele</a:t>
            </a:r>
            <a:r>
              <a:rPr kumimoji="0" lang="en-GB" sz="2400" b="0" i="0" u="none" strike="noStrike" kern="1200" cap="none" spc="-1" normalizeH="0" noProof="0" dirty="0">
                <a:ln>
                  <a:noFill/>
                </a:ln>
                <a:solidFill>
                  <a:srgbClr val="002060"/>
                </a:solidFill>
                <a:effectLst/>
                <a:uLnTx/>
                <a:uFillTx/>
                <a:latin typeface="Century Gothic" panose="020B0502020202020204" pitchFamily="34" charset="0"/>
                <a:ea typeface="Century Gothic"/>
                <a:cs typeface="+mn-cs"/>
              </a:rPr>
              <a:t> Leute </a:t>
            </a:r>
            <a:r>
              <a:rPr kumimoji="0" lang="en-GB" sz="2400" b="0" i="0" u="none" strike="noStrike" kern="1200" cap="none" spc="-1" normalizeH="0" noProof="0" dirty="0" err="1">
                <a:ln>
                  <a:noFill/>
                </a:ln>
                <a:solidFill>
                  <a:srgbClr val="002060"/>
                </a:solidFill>
                <a:effectLst/>
                <a:uLnTx/>
                <a:uFillTx/>
                <a:latin typeface="Century Gothic" panose="020B0502020202020204" pitchFamily="34" charset="0"/>
                <a:ea typeface="Century Gothic"/>
                <a:cs typeface="+mn-cs"/>
              </a:rPr>
              <a:t>machen</a:t>
            </a:r>
            <a:r>
              <a:rPr kumimoji="0" lang="en-GB" sz="2400" b="0" i="0" u="none" strike="noStrike" kern="1200" cap="none" spc="-1" normalizeH="0" noProof="0" dirty="0">
                <a:ln>
                  <a:noFill/>
                </a:ln>
                <a:solidFill>
                  <a:srgbClr val="002060"/>
                </a:solidFill>
                <a:effectLst/>
                <a:uLnTx/>
                <a:uFillTx/>
                <a:latin typeface="Century Gothic" panose="020B0502020202020204" pitchFamily="34" charset="0"/>
                <a:ea typeface="Century Gothic"/>
                <a:cs typeface="+mn-cs"/>
              </a:rPr>
              <a:t> </a:t>
            </a:r>
            <a:r>
              <a:rPr kumimoji="0" lang="en-GB" sz="2400" b="0" i="0" u="none" strike="noStrike" kern="1200" cap="none" spc="-1" normalizeH="0" noProof="0" dirty="0" err="1">
                <a:ln>
                  <a:noFill/>
                </a:ln>
                <a:solidFill>
                  <a:srgbClr val="002060"/>
                </a:solidFill>
                <a:effectLst/>
                <a:uLnTx/>
                <a:uFillTx/>
                <a:latin typeface="Century Gothic" panose="020B0502020202020204" pitchFamily="34" charset="0"/>
                <a:ea typeface="Century Gothic"/>
                <a:cs typeface="+mn-cs"/>
              </a:rPr>
              <a:t>dort</a:t>
            </a:r>
            <a:r>
              <a:rPr kumimoji="0" lang="en-GB" sz="2400" b="0" i="0" u="none" strike="noStrike" kern="1200" cap="none" spc="-1" normalizeH="0" noProof="0" dirty="0">
                <a:ln>
                  <a:noFill/>
                </a:ln>
                <a:solidFill>
                  <a:srgbClr val="002060"/>
                </a:solidFill>
                <a:effectLst/>
                <a:uLnTx/>
                <a:uFillTx/>
                <a:latin typeface="Century Gothic" panose="020B0502020202020204" pitchFamily="34" charset="0"/>
                <a:ea typeface="Century Gothic"/>
                <a:cs typeface="+mn-cs"/>
              </a:rPr>
              <a:t> </a:t>
            </a:r>
            <a:r>
              <a:rPr kumimoji="0" lang="en-GB" sz="2400" b="0" i="0" u="none" strike="noStrike" kern="1200" cap="none" spc="-1" normalizeH="0" noProof="0" dirty="0" err="1">
                <a:ln>
                  <a:noFill/>
                </a:ln>
                <a:solidFill>
                  <a:srgbClr val="002060"/>
                </a:solidFill>
                <a:effectLst/>
                <a:uLnTx/>
                <a:uFillTx/>
                <a:latin typeface="Century Gothic" panose="020B0502020202020204" pitchFamily="34" charset="0"/>
                <a:ea typeface="Century Gothic"/>
                <a:cs typeface="+mn-cs"/>
              </a:rPr>
              <a:t>Wassersport</a:t>
            </a:r>
            <a:r>
              <a:rPr kumimoji="0" lang="en-GB" sz="2400" b="0" i="0" u="none" strike="noStrike" kern="1200" cap="none" spc="-1" normalizeH="0" noProof="0" dirty="0">
                <a:ln>
                  <a:noFill/>
                </a:ln>
                <a:solidFill>
                  <a:srgbClr val="002060"/>
                </a:solidFill>
                <a:effectLst/>
                <a:uLnTx/>
                <a:uFillTx/>
                <a:latin typeface="Century Gothic" panose="020B0502020202020204" pitchFamily="34" charset="0"/>
                <a:ea typeface="Century Gothic"/>
                <a:cs typeface="+mn-cs"/>
              </a:rPr>
              <a:t>. </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cs typeface="+mn-cs"/>
            </a:endParaRPr>
          </a:p>
        </p:txBody>
      </p:sp>
      <p:sp>
        <p:nvSpPr>
          <p:cNvPr id="19" name="CustomShape 7">
            <a:extLst>
              <a:ext uri="{FF2B5EF4-FFF2-40B4-BE49-F238E27FC236}">
                <a16:creationId xmlns:a16="http://schemas.microsoft.com/office/drawing/2014/main" id="{899DDAC1-A7B5-5A5C-E77C-64A968AE6800}"/>
              </a:ext>
            </a:extLst>
          </p:cNvPr>
          <p:cNvSpPr/>
          <p:nvPr/>
        </p:nvSpPr>
        <p:spPr>
          <a:xfrm>
            <a:off x="2641669" y="4983939"/>
            <a:ext cx="5641891"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Unten</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ist</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Locarno. Die</a:t>
            </a:r>
            <a:r>
              <a:rPr kumimoji="0" lang="en-GB" sz="2400" b="0" i="0" u="none" strike="noStrike" kern="1200" cap="none" spc="-1" normalizeH="0" noProof="0" dirty="0">
                <a:ln>
                  <a:noFill/>
                </a:ln>
                <a:solidFill>
                  <a:srgbClr val="002060"/>
                </a:solidFill>
                <a:effectLst/>
                <a:uLnTx/>
                <a:uFillTx/>
                <a:latin typeface="Century Gothic" panose="020B0502020202020204" pitchFamily="34" charset="0"/>
                <a:ea typeface="Century Gothic"/>
                <a:cs typeface="+mn-cs"/>
              </a:rPr>
              <a:t> Stadt </a:t>
            </a:r>
            <a:r>
              <a:rPr kumimoji="0" lang="en-GB" sz="2400" b="0" i="0" u="none" strike="noStrike" kern="1200" cap="none" spc="-1" normalizeH="0" noProof="0" dirty="0" err="1">
                <a:ln>
                  <a:noFill/>
                </a:ln>
                <a:solidFill>
                  <a:srgbClr val="002060"/>
                </a:solidFill>
                <a:effectLst/>
                <a:uLnTx/>
                <a:uFillTx/>
                <a:latin typeface="Century Gothic" panose="020B0502020202020204" pitchFamily="34" charset="0"/>
                <a:ea typeface="Century Gothic"/>
                <a:cs typeface="+mn-cs"/>
              </a:rPr>
              <a:t>liegt</a:t>
            </a:r>
            <a:r>
              <a:rPr kumimoji="0" lang="en-GB" sz="2400" b="0" i="0" u="none" strike="noStrike" kern="1200" cap="none" spc="-1" normalizeH="0" noProof="0" dirty="0">
                <a:ln>
                  <a:noFill/>
                </a:ln>
                <a:solidFill>
                  <a:srgbClr val="002060"/>
                </a:solidFill>
                <a:effectLst/>
                <a:uLnTx/>
                <a:uFillTx/>
                <a:latin typeface="Century Gothic" panose="020B0502020202020204" pitchFamily="34" charset="0"/>
                <a:ea typeface="Century Gothic"/>
                <a:cs typeface="+mn-cs"/>
              </a:rPr>
              <a:t> </a:t>
            </a:r>
            <a:r>
              <a:rPr kumimoji="0" lang="en-GB" sz="2400" b="0" i="0" u="none" strike="noStrike" kern="1200" cap="none" spc="-1" normalizeH="0" noProof="0" dirty="0" err="1">
                <a:ln>
                  <a:noFill/>
                </a:ln>
                <a:solidFill>
                  <a:srgbClr val="002060"/>
                </a:solidFill>
                <a:effectLst/>
                <a:uLnTx/>
                <a:uFillTx/>
                <a:latin typeface="Century Gothic" panose="020B0502020202020204" pitchFamily="34" charset="0"/>
                <a:ea typeface="Century Gothic"/>
                <a:cs typeface="+mn-cs"/>
              </a:rPr>
              <a:t>neben</a:t>
            </a:r>
            <a:r>
              <a:rPr kumimoji="0" lang="en-GB" sz="2400" b="0" i="0" u="none" strike="noStrike" kern="1200" cap="none" spc="-1" normalizeH="0" noProof="0" dirty="0">
                <a:ln>
                  <a:noFill/>
                </a:ln>
                <a:solidFill>
                  <a:srgbClr val="002060"/>
                </a:solidFill>
                <a:effectLst/>
                <a:uLnTx/>
                <a:uFillTx/>
                <a:latin typeface="Century Gothic" panose="020B0502020202020204" pitchFamily="34" charset="0"/>
                <a:ea typeface="Century Gothic"/>
                <a:cs typeface="+mn-cs"/>
              </a:rPr>
              <a:t> </a:t>
            </a:r>
            <a:r>
              <a:rPr kumimoji="0" lang="en-GB" sz="2400" b="0" i="0" u="none" strike="noStrike" kern="1200" cap="none" spc="-1" normalizeH="0" noProof="0" dirty="0" err="1">
                <a:ln>
                  <a:noFill/>
                </a:ln>
                <a:solidFill>
                  <a:srgbClr val="002060"/>
                </a:solidFill>
                <a:effectLst/>
                <a:uLnTx/>
                <a:uFillTx/>
                <a:latin typeface="Century Gothic" panose="020B0502020202020204" pitchFamily="34" charset="0"/>
                <a:ea typeface="Century Gothic"/>
                <a:cs typeface="+mn-cs"/>
              </a:rPr>
              <a:t>Italien</a:t>
            </a:r>
            <a:r>
              <a:rPr kumimoji="0" lang="en-GB" sz="2400" b="0" i="0" u="none" strike="noStrike" kern="1200" cap="none" spc="-1" normalizeH="0" noProof="0" dirty="0">
                <a:ln>
                  <a:noFill/>
                </a:ln>
                <a:solidFill>
                  <a:srgbClr val="002060"/>
                </a:solidFill>
                <a:effectLst/>
                <a:uLnTx/>
                <a:uFillTx/>
                <a:latin typeface="Century Gothic" panose="020B0502020202020204" pitchFamily="34" charset="0"/>
                <a:ea typeface="Century Gothic"/>
                <a:cs typeface="+mn-cs"/>
              </a:rPr>
              <a:t> und es </a:t>
            </a:r>
            <a:r>
              <a:rPr kumimoji="0" lang="en-GB" sz="2400" b="0" i="0" u="none" strike="noStrike" kern="1200" cap="none" spc="-1" normalizeH="0" noProof="0" dirty="0" err="1">
                <a:ln>
                  <a:noFill/>
                </a:ln>
                <a:solidFill>
                  <a:srgbClr val="002060"/>
                </a:solidFill>
                <a:effectLst/>
                <a:uLnTx/>
                <a:uFillTx/>
                <a:latin typeface="Century Gothic" panose="020B0502020202020204" pitchFamily="34" charset="0"/>
                <a:ea typeface="Century Gothic"/>
                <a:cs typeface="+mn-cs"/>
              </a:rPr>
              <a:t>gibt</a:t>
            </a:r>
            <a:r>
              <a:rPr kumimoji="0" lang="en-GB" sz="2400" b="0" i="0" u="none" strike="noStrike" kern="1200" cap="none" spc="-1" normalizeH="0" noProof="0" dirty="0">
                <a:ln>
                  <a:noFill/>
                </a:ln>
                <a:solidFill>
                  <a:srgbClr val="002060"/>
                </a:solidFill>
                <a:effectLst/>
                <a:uLnTx/>
                <a:uFillTx/>
                <a:latin typeface="Century Gothic" panose="020B0502020202020204" pitchFamily="34" charset="0"/>
                <a:ea typeface="Century Gothic"/>
                <a:cs typeface="+mn-cs"/>
              </a:rPr>
              <a:t> </a:t>
            </a:r>
            <a:r>
              <a:rPr kumimoji="0" lang="en-GB" sz="2400" b="0" i="0" u="none" strike="noStrike" kern="1200" cap="none" spc="-1" normalizeH="0" noProof="0" dirty="0" err="1">
                <a:ln>
                  <a:noFill/>
                </a:ln>
                <a:solidFill>
                  <a:srgbClr val="002060"/>
                </a:solidFill>
                <a:effectLst/>
                <a:uLnTx/>
                <a:uFillTx/>
                <a:latin typeface="Century Gothic" panose="020B0502020202020204" pitchFamily="34" charset="0"/>
                <a:ea typeface="Century Gothic"/>
                <a:cs typeface="+mn-cs"/>
              </a:rPr>
              <a:t>dort</a:t>
            </a:r>
            <a:r>
              <a:rPr kumimoji="0" lang="en-GB" sz="2400" b="0" i="0" u="none" strike="noStrike" kern="1200" cap="none" spc="-1" normalizeH="0" noProof="0" dirty="0">
                <a:ln>
                  <a:noFill/>
                </a:ln>
                <a:solidFill>
                  <a:srgbClr val="002060"/>
                </a:solidFill>
                <a:effectLst/>
                <a:uLnTx/>
                <a:uFillTx/>
                <a:latin typeface="Century Gothic" panose="020B0502020202020204" pitchFamily="34" charset="0"/>
                <a:ea typeface="Century Gothic"/>
                <a:cs typeface="+mn-cs"/>
              </a:rPr>
              <a:t> Berge und Seen. </a:t>
            </a:r>
            <a:r>
              <a:rPr kumimoji="0" lang="en-GB" sz="2400" b="0" i="0" u="none" strike="noStrike" kern="1200" cap="none" spc="-1" normalizeH="0" noProof="0" dirty="0" err="1">
                <a:ln>
                  <a:noFill/>
                </a:ln>
                <a:solidFill>
                  <a:srgbClr val="002060"/>
                </a:solidFill>
                <a:effectLst/>
                <a:uLnTx/>
                <a:uFillTx/>
                <a:latin typeface="Century Gothic" panose="020B0502020202020204" pitchFamily="34" charset="0"/>
                <a:ea typeface="Century Gothic"/>
                <a:cs typeface="+mn-cs"/>
              </a:rPr>
              <a:t>Im</a:t>
            </a:r>
            <a:r>
              <a:rPr kumimoji="0" lang="en-GB" sz="2400" b="0" i="0" u="none" strike="noStrike" kern="1200" cap="none" spc="-1" normalizeH="0" noProof="0" dirty="0">
                <a:ln>
                  <a:noFill/>
                </a:ln>
                <a:solidFill>
                  <a:srgbClr val="002060"/>
                </a:solidFill>
                <a:effectLst/>
                <a:uLnTx/>
                <a:uFillTx/>
                <a:latin typeface="Century Gothic" panose="020B0502020202020204" pitchFamily="34" charset="0"/>
                <a:ea typeface="Century Gothic"/>
                <a:cs typeface="+mn-cs"/>
              </a:rPr>
              <a:t> August </a:t>
            </a:r>
            <a:r>
              <a:rPr kumimoji="0" lang="en-GB" sz="2400" b="0" i="0" u="none" strike="noStrike" kern="1200" cap="none" spc="-1" normalizeH="0" noProof="0" dirty="0" err="1">
                <a:ln>
                  <a:noFill/>
                </a:ln>
                <a:solidFill>
                  <a:srgbClr val="002060"/>
                </a:solidFill>
                <a:effectLst/>
                <a:uLnTx/>
                <a:uFillTx/>
                <a:latin typeface="Century Gothic" panose="020B0502020202020204" pitchFamily="34" charset="0"/>
                <a:ea typeface="Century Gothic"/>
                <a:cs typeface="+mn-cs"/>
              </a:rPr>
              <a:t>gibt</a:t>
            </a:r>
            <a:r>
              <a:rPr kumimoji="0" lang="en-GB" sz="2400" b="0" i="0" u="none" strike="noStrike" kern="1200" cap="none" spc="-1" normalizeH="0" noProof="0" dirty="0">
                <a:ln>
                  <a:noFill/>
                </a:ln>
                <a:solidFill>
                  <a:srgbClr val="002060"/>
                </a:solidFill>
                <a:effectLst/>
                <a:uLnTx/>
                <a:uFillTx/>
                <a:latin typeface="Century Gothic" panose="020B0502020202020204" pitchFamily="34" charset="0"/>
                <a:ea typeface="Century Gothic"/>
                <a:cs typeface="+mn-cs"/>
              </a:rPr>
              <a:t> es </a:t>
            </a:r>
            <a:r>
              <a:rPr kumimoji="0" lang="en-GB" sz="2400" b="0" i="0" u="none" strike="noStrike" kern="1200" cap="none" spc="-1" normalizeH="0" noProof="0" dirty="0" err="1">
                <a:ln>
                  <a:noFill/>
                </a:ln>
                <a:solidFill>
                  <a:srgbClr val="002060"/>
                </a:solidFill>
                <a:effectLst/>
                <a:uLnTx/>
                <a:uFillTx/>
                <a:latin typeface="Century Gothic" panose="020B0502020202020204" pitchFamily="34" charset="0"/>
                <a:ea typeface="Century Gothic"/>
                <a:cs typeface="+mn-cs"/>
              </a:rPr>
              <a:t>ei</a:t>
            </a:r>
            <a:r>
              <a:rPr lang="en-GB" sz="2400" spc="-1" dirty="0">
                <a:solidFill>
                  <a:srgbClr val="002060"/>
                </a:solidFill>
                <a:latin typeface="Century Gothic" panose="020B0502020202020204" pitchFamily="34" charset="0"/>
                <a:ea typeface="Century Gothic"/>
              </a:rPr>
              <a:t>n </a:t>
            </a:r>
            <a:r>
              <a:rPr lang="en-GB" sz="2400" spc="-1" dirty="0" err="1">
                <a:solidFill>
                  <a:srgbClr val="002060"/>
                </a:solidFill>
                <a:latin typeface="Century Gothic" panose="020B0502020202020204" pitchFamily="34" charset="0"/>
                <a:ea typeface="Century Gothic"/>
              </a:rPr>
              <a:t>großes</a:t>
            </a:r>
            <a:r>
              <a:rPr lang="en-GB" sz="2400" spc="-1" dirty="0">
                <a:solidFill>
                  <a:srgbClr val="002060"/>
                </a:solidFill>
                <a:latin typeface="Century Gothic" panose="020B0502020202020204" pitchFamily="34" charset="0"/>
                <a:ea typeface="Century Gothic"/>
              </a:rPr>
              <a:t> </a:t>
            </a:r>
            <a:r>
              <a:rPr lang="en-GB" sz="2400" spc="-1" dirty="0" err="1">
                <a:solidFill>
                  <a:srgbClr val="002060"/>
                </a:solidFill>
                <a:latin typeface="Century Gothic" panose="020B0502020202020204" pitchFamily="34" charset="0"/>
                <a:ea typeface="Century Gothic"/>
              </a:rPr>
              <a:t>Filmfest</a:t>
            </a:r>
            <a:r>
              <a:rPr lang="en-GB" sz="2400" spc="-1" dirty="0">
                <a:solidFill>
                  <a:srgbClr val="002060"/>
                </a:solidFill>
                <a:latin typeface="Century Gothic" panose="020B0502020202020204" pitchFamily="34" charset="0"/>
                <a:ea typeface="Century Gothic"/>
              </a:rPr>
              <a:t>. Dort </a:t>
            </a:r>
            <a:r>
              <a:rPr lang="en-GB" sz="2400" spc="-1" dirty="0" err="1">
                <a:solidFill>
                  <a:srgbClr val="002060"/>
                </a:solidFill>
                <a:latin typeface="Century Gothic" panose="020B0502020202020204" pitchFamily="34" charset="0"/>
                <a:ea typeface="Century Gothic"/>
              </a:rPr>
              <a:t>sehen</a:t>
            </a:r>
            <a:r>
              <a:rPr lang="en-GB" sz="2400" spc="-1" dirty="0">
                <a:solidFill>
                  <a:srgbClr val="002060"/>
                </a:solidFill>
                <a:latin typeface="Century Gothic" panose="020B0502020202020204" pitchFamily="34" charset="0"/>
                <a:ea typeface="Century Gothic"/>
              </a:rPr>
              <a:t> </a:t>
            </a:r>
            <a:r>
              <a:rPr lang="en-GB" sz="2400" spc="-1" dirty="0" err="1">
                <a:solidFill>
                  <a:srgbClr val="002060"/>
                </a:solidFill>
                <a:latin typeface="Century Gothic" panose="020B0502020202020204" pitchFamily="34" charset="0"/>
                <a:ea typeface="Century Gothic"/>
              </a:rPr>
              <a:t>viele</a:t>
            </a:r>
            <a:r>
              <a:rPr lang="en-GB" sz="2400" spc="-1" dirty="0">
                <a:solidFill>
                  <a:srgbClr val="002060"/>
                </a:solidFill>
                <a:latin typeface="Century Gothic" panose="020B0502020202020204" pitchFamily="34" charset="0"/>
                <a:ea typeface="Century Gothic"/>
              </a:rPr>
              <a:t> Leute </a:t>
            </a:r>
            <a:r>
              <a:rPr lang="en-GB" sz="2400" spc="-1" dirty="0" err="1">
                <a:solidFill>
                  <a:srgbClr val="002060"/>
                </a:solidFill>
                <a:latin typeface="Century Gothic" panose="020B0502020202020204" pitchFamily="34" charset="0"/>
                <a:ea typeface="Century Gothic"/>
              </a:rPr>
              <a:t>Filme</a:t>
            </a:r>
            <a:r>
              <a:rPr lang="en-GB" sz="2400" spc="-1" dirty="0">
                <a:solidFill>
                  <a:srgbClr val="002060"/>
                </a:solidFill>
                <a:latin typeface="Century Gothic" panose="020B0502020202020204" pitchFamily="34" charset="0"/>
                <a:ea typeface="Century Gothic"/>
              </a:rPr>
              <a:t>.</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cs typeface="+mn-cs"/>
            </a:endParaRPr>
          </a:p>
        </p:txBody>
      </p:sp>
      <p:sp>
        <p:nvSpPr>
          <p:cNvPr id="21" name="CustomShape 7">
            <a:extLst>
              <a:ext uri="{FF2B5EF4-FFF2-40B4-BE49-F238E27FC236}">
                <a16:creationId xmlns:a16="http://schemas.microsoft.com/office/drawing/2014/main" id="{F0FC209D-911E-7054-4F01-10529C777F4F}"/>
              </a:ext>
            </a:extLst>
          </p:cNvPr>
          <p:cNvSpPr/>
          <p:nvPr/>
        </p:nvSpPr>
        <p:spPr>
          <a:xfrm>
            <a:off x="4360065" y="529303"/>
            <a:ext cx="5931327" cy="57783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spc="-1" dirty="0" err="1">
                <a:solidFill>
                  <a:srgbClr val="002060"/>
                </a:solidFill>
                <a:latin typeface="Century Gothic" panose="020B0502020202020204" pitchFamily="34" charset="0"/>
                <a:ea typeface="Century Gothic"/>
              </a:rPr>
              <a:t>Oben</a:t>
            </a:r>
            <a:r>
              <a:rPr lang="en-GB" sz="2400" spc="-1" dirty="0">
                <a:solidFill>
                  <a:srgbClr val="002060"/>
                </a:solidFill>
                <a:latin typeface="Century Gothic" panose="020B0502020202020204" pitchFamily="34" charset="0"/>
                <a:ea typeface="Century Gothic"/>
              </a:rPr>
              <a:t> </a:t>
            </a:r>
            <a:r>
              <a:rPr lang="en-GB" sz="2400" spc="-1" dirty="0" err="1">
                <a:solidFill>
                  <a:srgbClr val="002060"/>
                </a:solidFill>
                <a:latin typeface="Century Gothic" panose="020B0502020202020204" pitchFamily="34" charset="0"/>
                <a:ea typeface="Century Gothic"/>
              </a:rPr>
              <a:t>ist</a:t>
            </a:r>
            <a:r>
              <a:rPr lang="en-GB" sz="2400" spc="-1" dirty="0">
                <a:solidFill>
                  <a:srgbClr val="002060"/>
                </a:solidFill>
                <a:latin typeface="Century Gothic" panose="020B0502020202020204" pitchFamily="34" charset="0"/>
                <a:ea typeface="Century Gothic"/>
              </a:rPr>
              <a:t> Zürich. Die Stadt </a:t>
            </a:r>
            <a:r>
              <a:rPr lang="en-GB" sz="2400" spc="-1" dirty="0" err="1">
                <a:solidFill>
                  <a:srgbClr val="002060"/>
                </a:solidFill>
                <a:latin typeface="Century Gothic" panose="020B0502020202020204" pitchFamily="34" charset="0"/>
                <a:ea typeface="Century Gothic"/>
              </a:rPr>
              <a:t>ist</a:t>
            </a:r>
            <a:r>
              <a:rPr lang="en-GB" sz="2400" spc="-1" dirty="0">
                <a:solidFill>
                  <a:srgbClr val="002060"/>
                </a:solidFill>
                <a:latin typeface="Century Gothic" panose="020B0502020202020204" pitchFamily="34" charset="0"/>
                <a:ea typeface="Century Gothic"/>
              </a:rPr>
              <a:t> </a:t>
            </a:r>
            <a:r>
              <a:rPr lang="en-GB" sz="2400" spc="-1" dirty="0" err="1">
                <a:solidFill>
                  <a:srgbClr val="002060"/>
                </a:solidFill>
                <a:latin typeface="Century Gothic" panose="020B0502020202020204" pitchFamily="34" charset="0"/>
                <a:ea typeface="Century Gothic"/>
              </a:rPr>
              <a:t>groß</a:t>
            </a:r>
            <a:r>
              <a:rPr lang="en-GB" sz="2400" spc="-1" dirty="0">
                <a:solidFill>
                  <a:srgbClr val="002060"/>
                </a:solidFill>
                <a:latin typeface="Century Gothic" panose="020B0502020202020204" pitchFamily="34" charset="0"/>
                <a:ea typeface="Century Gothic"/>
              </a:rPr>
              <a:t> und es </a:t>
            </a:r>
            <a:r>
              <a:rPr lang="en-GB" sz="2400" spc="-1" dirty="0" err="1">
                <a:solidFill>
                  <a:srgbClr val="002060"/>
                </a:solidFill>
                <a:latin typeface="Century Gothic" panose="020B0502020202020204" pitchFamily="34" charset="0"/>
                <a:ea typeface="Century Gothic"/>
              </a:rPr>
              <a:t>gibt</a:t>
            </a:r>
            <a:r>
              <a:rPr lang="en-GB" sz="2400" spc="-1" dirty="0">
                <a:solidFill>
                  <a:srgbClr val="002060"/>
                </a:solidFill>
                <a:latin typeface="Century Gothic" panose="020B0502020202020204" pitchFamily="34" charset="0"/>
                <a:ea typeface="Century Gothic"/>
              </a:rPr>
              <a:t> </a:t>
            </a:r>
            <a:r>
              <a:rPr lang="en-GB" sz="2400" spc="-1" dirty="0" err="1">
                <a:solidFill>
                  <a:srgbClr val="002060"/>
                </a:solidFill>
                <a:latin typeface="Century Gothic" panose="020B0502020202020204" pitchFamily="34" charset="0"/>
                <a:ea typeface="Century Gothic"/>
              </a:rPr>
              <a:t>dort</a:t>
            </a:r>
            <a:r>
              <a:rPr lang="en-GB" sz="2400" spc="-1" dirty="0">
                <a:solidFill>
                  <a:srgbClr val="002060"/>
                </a:solidFill>
                <a:latin typeface="Century Gothic" panose="020B0502020202020204" pitchFamily="34" charset="0"/>
                <a:ea typeface="Century Gothic"/>
              </a:rPr>
              <a:t> </a:t>
            </a:r>
            <a:r>
              <a:rPr lang="en-GB" sz="2400" spc="-1" dirty="0" err="1">
                <a:solidFill>
                  <a:srgbClr val="002060"/>
                </a:solidFill>
                <a:latin typeface="Century Gothic" panose="020B0502020202020204" pitchFamily="34" charset="0"/>
                <a:ea typeface="Century Gothic"/>
              </a:rPr>
              <a:t>viele</a:t>
            </a:r>
            <a:r>
              <a:rPr lang="en-GB" sz="2400" spc="-1" dirty="0">
                <a:solidFill>
                  <a:srgbClr val="002060"/>
                </a:solidFill>
                <a:latin typeface="Century Gothic" panose="020B0502020202020204" pitchFamily="34" charset="0"/>
                <a:ea typeface="Century Gothic"/>
              </a:rPr>
              <a:t> Leute. Dort </a:t>
            </a:r>
            <a:r>
              <a:rPr lang="en-GB" sz="2400" spc="-1" dirty="0" err="1">
                <a:solidFill>
                  <a:srgbClr val="002060"/>
                </a:solidFill>
                <a:latin typeface="Century Gothic" panose="020B0502020202020204" pitchFamily="34" charset="0"/>
                <a:ea typeface="Century Gothic"/>
              </a:rPr>
              <a:t>gibt</a:t>
            </a:r>
            <a:r>
              <a:rPr lang="en-GB" sz="2400" spc="-1" dirty="0">
                <a:solidFill>
                  <a:srgbClr val="002060"/>
                </a:solidFill>
                <a:latin typeface="Century Gothic" panose="020B0502020202020204" pitchFamily="34" charset="0"/>
                <a:ea typeface="Century Gothic"/>
              </a:rPr>
              <a:t> es </a:t>
            </a:r>
            <a:r>
              <a:rPr lang="en-GB" sz="2400" spc="-1" dirty="0" err="1">
                <a:solidFill>
                  <a:srgbClr val="002060"/>
                </a:solidFill>
                <a:latin typeface="Century Gothic" panose="020B0502020202020204" pitchFamily="34" charset="0"/>
                <a:ea typeface="Century Gothic"/>
              </a:rPr>
              <a:t>auch</a:t>
            </a:r>
            <a:r>
              <a:rPr lang="en-GB" sz="2400" spc="-1" dirty="0">
                <a:solidFill>
                  <a:srgbClr val="002060"/>
                </a:solidFill>
                <a:latin typeface="Century Gothic" panose="020B0502020202020204" pitchFamily="34" charset="0"/>
                <a:ea typeface="Century Gothic"/>
              </a:rPr>
              <a:t> das Lindt </a:t>
            </a:r>
            <a:r>
              <a:rPr lang="en-GB" sz="2400" spc="-1" dirty="0" err="1">
                <a:solidFill>
                  <a:srgbClr val="002060"/>
                </a:solidFill>
                <a:latin typeface="Century Gothic" panose="020B0502020202020204" pitchFamily="34" charset="0"/>
                <a:ea typeface="Century Gothic"/>
              </a:rPr>
              <a:t>Schokoladenmuseum</a:t>
            </a:r>
            <a:r>
              <a:rPr lang="en-GB" sz="2400" spc="-1" dirty="0">
                <a:solidFill>
                  <a:srgbClr val="002060"/>
                </a:solidFill>
                <a:latin typeface="Century Gothic" panose="020B0502020202020204" pitchFamily="34" charset="0"/>
                <a:ea typeface="Century Gothic"/>
              </a:rPr>
              <a:t>*!</a:t>
            </a:r>
            <a:endPar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endParaRPr>
          </a:p>
        </p:txBody>
      </p:sp>
      <p:grpSp>
        <p:nvGrpSpPr>
          <p:cNvPr id="83" name="Group 82">
            <a:extLst>
              <a:ext uri="{FF2B5EF4-FFF2-40B4-BE49-F238E27FC236}">
                <a16:creationId xmlns:a16="http://schemas.microsoft.com/office/drawing/2014/main" id="{EA20E51E-7A59-4038-50AE-53163774C0AC}"/>
              </a:ext>
            </a:extLst>
          </p:cNvPr>
          <p:cNvGrpSpPr/>
          <p:nvPr/>
        </p:nvGrpSpPr>
        <p:grpSpPr>
          <a:xfrm>
            <a:off x="3434920" y="1864100"/>
            <a:ext cx="4871382" cy="3084197"/>
            <a:chOff x="3434920" y="1976394"/>
            <a:chExt cx="4871382" cy="3084197"/>
          </a:xfrm>
        </p:grpSpPr>
        <p:pic>
          <p:nvPicPr>
            <p:cNvPr id="7" name="Picture 6" descr="A map of europe with different countries/regions&#10;&#10;Description automatically generated">
              <a:extLst>
                <a:ext uri="{FF2B5EF4-FFF2-40B4-BE49-F238E27FC236}">
                  <a16:creationId xmlns:a16="http://schemas.microsoft.com/office/drawing/2014/main" id="{0A0BB7F0-84F8-C9DF-F094-4DE0BA2460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38525" y="1976398"/>
              <a:ext cx="4867777" cy="3084193"/>
            </a:xfrm>
            <a:prstGeom prst="rect">
              <a:avLst/>
            </a:prstGeom>
            <a:ln>
              <a:solidFill>
                <a:schemeClr val="tx1"/>
              </a:solidFill>
            </a:ln>
          </p:spPr>
        </p:pic>
        <p:cxnSp>
          <p:nvCxnSpPr>
            <p:cNvPr id="43" name="Straight Connector 42">
              <a:extLst>
                <a:ext uri="{FF2B5EF4-FFF2-40B4-BE49-F238E27FC236}">
                  <a16:creationId xmlns:a16="http://schemas.microsoft.com/office/drawing/2014/main" id="{482971C2-27E7-0B39-5FB1-66C0072AA48E}"/>
                </a:ext>
              </a:extLst>
            </p:cNvPr>
            <p:cNvCxnSpPr>
              <a:cxnSpLocks/>
            </p:cNvCxnSpPr>
            <p:nvPr/>
          </p:nvCxnSpPr>
          <p:spPr>
            <a:xfrm>
              <a:off x="3671617" y="1976398"/>
              <a:ext cx="0" cy="3084193"/>
            </a:xfrm>
            <a:prstGeom prst="line">
              <a:avLst/>
            </a:prstGeom>
            <a:ln>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1322218D-BB19-CC49-89FD-EE888F53C6DD}"/>
                </a:ext>
              </a:extLst>
            </p:cNvPr>
            <p:cNvCxnSpPr>
              <a:cxnSpLocks/>
            </p:cNvCxnSpPr>
            <p:nvPr/>
          </p:nvCxnSpPr>
          <p:spPr>
            <a:xfrm>
              <a:off x="3917917" y="1976398"/>
              <a:ext cx="0" cy="3084193"/>
            </a:xfrm>
            <a:prstGeom prst="line">
              <a:avLst/>
            </a:prstGeom>
            <a:ln>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ABE88DB8-82C3-6477-D72B-A6954731CC27}"/>
                </a:ext>
              </a:extLst>
            </p:cNvPr>
            <p:cNvCxnSpPr>
              <a:cxnSpLocks/>
            </p:cNvCxnSpPr>
            <p:nvPr/>
          </p:nvCxnSpPr>
          <p:spPr>
            <a:xfrm>
              <a:off x="4164217" y="1976398"/>
              <a:ext cx="0" cy="3084193"/>
            </a:xfrm>
            <a:prstGeom prst="line">
              <a:avLst/>
            </a:prstGeom>
            <a:ln>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507C03B7-7B61-F627-CDBE-4832D4681A33}"/>
                </a:ext>
              </a:extLst>
            </p:cNvPr>
            <p:cNvCxnSpPr>
              <a:cxnSpLocks/>
            </p:cNvCxnSpPr>
            <p:nvPr/>
          </p:nvCxnSpPr>
          <p:spPr>
            <a:xfrm>
              <a:off x="4410517" y="1976397"/>
              <a:ext cx="0" cy="3084193"/>
            </a:xfrm>
            <a:prstGeom prst="line">
              <a:avLst/>
            </a:prstGeom>
            <a:ln>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27129216-D707-95D6-CB96-7B760F3A160C}"/>
                </a:ext>
              </a:extLst>
            </p:cNvPr>
            <p:cNvCxnSpPr>
              <a:cxnSpLocks/>
            </p:cNvCxnSpPr>
            <p:nvPr/>
          </p:nvCxnSpPr>
          <p:spPr>
            <a:xfrm>
              <a:off x="4656817" y="1976397"/>
              <a:ext cx="0" cy="3084193"/>
            </a:xfrm>
            <a:prstGeom prst="line">
              <a:avLst/>
            </a:prstGeom>
            <a:ln>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81D05B9F-7739-FBDB-ADBA-87E65604F4F7}"/>
                </a:ext>
              </a:extLst>
            </p:cNvPr>
            <p:cNvCxnSpPr>
              <a:cxnSpLocks/>
            </p:cNvCxnSpPr>
            <p:nvPr/>
          </p:nvCxnSpPr>
          <p:spPr>
            <a:xfrm>
              <a:off x="4903117" y="1976397"/>
              <a:ext cx="0" cy="3084193"/>
            </a:xfrm>
            <a:prstGeom prst="line">
              <a:avLst/>
            </a:prstGeom>
            <a:ln>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6AB74A01-AD3C-F108-B573-0C0361D518F1}"/>
                </a:ext>
              </a:extLst>
            </p:cNvPr>
            <p:cNvCxnSpPr>
              <a:cxnSpLocks/>
            </p:cNvCxnSpPr>
            <p:nvPr/>
          </p:nvCxnSpPr>
          <p:spPr>
            <a:xfrm>
              <a:off x="5149417" y="1976397"/>
              <a:ext cx="0" cy="3084193"/>
            </a:xfrm>
            <a:prstGeom prst="line">
              <a:avLst/>
            </a:prstGeom>
            <a:ln>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791F1294-A90B-DB21-09F6-5D29C175E8FA}"/>
                </a:ext>
              </a:extLst>
            </p:cNvPr>
            <p:cNvCxnSpPr>
              <a:cxnSpLocks/>
            </p:cNvCxnSpPr>
            <p:nvPr/>
          </p:nvCxnSpPr>
          <p:spPr>
            <a:xfrm>
              <a:off x="5395717" y="1976397"/>
              <a:ext cx="0" cy="3084193"/>
            </a:xfrm>
            <a:prstGeom prst="line">
              <a:avLst/>
            </a:prstGeom>
            <a:ln>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54F21CF5-DF2A-98C1-34D7-243590C0056C}"/>
                </a:ext>
              </a:extLst>
            </p:cNvPr>
            <p:cNvCxnSpPr>
              <a:cxnSpLocks/>
            </p:cNvCxnSpPr>
            <p:nvPr/>
          </p:nvCxnSpPr>
          <p:spPr>
            <a:xfrm>
              <a:off x="5642017" y="1976397"/>
              <a:ext cx="0" cy="3084193"/>
            </a:xfrm>
            <a:prstGeom prst="line">
              <a:avLst/>
            </a:prstGeom>
            <a:ln>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A9F99F01-BFE5-CDD3-CAB5-D692F800CB9E}"/>
                </a:ext>
              </a:extLst>
            </p:cNvPr>
            <p:cNvCxnSpPr>
              <a:cxnSpLocks/>
            </p:cNvCxnSpPr>
            <p:nvPr/>
          </p:nvCxnSpPr>
          <p:spPr>
            <a:xfrm>
              <a:off x="5888317" y="1976396"/>
              <a:ext cx="0" cy="3084193"/>
            </a:xfrm>
            <a:prstGeom prst="line">
              <a:avLst/>
            </a:prstGeom>
            <a:ln>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38D653AD-E760-7F2C-1AF8-6C1292C7185F}"/>
                </a:ext>
              </a:extLst>
            </p:cNvPr>
            <p:cNvCxnSpPr>
              <a:cxnSpLocks/>
            </p:cNvCxnSpPr>
            <p:nvPr/>
          </p:nvCxnSpPr>
          <p:spPr>
            <a:xfrm>
              <a:off x="6134617" y="1976396"/>
              <a:ext cx="0" cy="3084193"/>
            </a:xfrm>
            <a:prstGeom prst="line">
              <a:avLst/>
            </a:prstGeom>
            <a:ln>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29C3D9C1-29E6-A397-1FE8-089B314DA762}"/>
                </a:ext>
              </a:extLst>
            </p:cNvPr>
            <p:cNvCxnSpPr>
              <a:cxnSpLocks/>
            </p:cNvCxnSpPr>
            <p:nvPr/>
          </p:nvCxnSpPr>
          <p:spPr>
            <a:xfrm>
              <a:off x="6380917" y="1976396"/>
              <a:ext cx="0" cy="3084193"/>
            </a:xfrm>
            <a:prstGeom prst="line">
              <a:avLst/>
            </a:prstGeom>
            <a:ln>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E879D5F6-BC87-7400-4D6C-71C3B79C33BF}"/>
                </a:ext>
              </a:extLst>
            </p:cNvPr>
            <p:cNvCxnSpPr>
              <a:cxnSpLocks/>
            </p:cNvCxnSpPr>
            <p:nvPr/>
          </p:nvCxnSpPr>
          <p:spPr>
            <a:xfrm>
              <a:off x="6627217" y="1976396"/>
              <a:ext cx="0" cy="3084193"/>
            </a:xfrm>
            <a:prstGeom prst="line">
              <a:avLst/>
            </a:prstGeom>
            <a:ln>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4CD0C784-EE8C-93B0-5D0A-3385602B6777}"/>
                </a:ext>
              </a:extLst>
            </p:cNvPr>
            <p:cNvCxnSpPr>
              <a:cxnSpLocks/>
            </p:cNvCxnSpPr>
            <p:nvPr/>
          </p:nvCxnSpPr>
          <p:spPr>
            <a:xfrm>
              <a:off x="6873517" y="1976396"/>
              <a:ext cx="0" cy="3084193"/>
            </a:xfrm>
            <a:prstGeom prst="line">
              <a:avLst/>
            </a:prstGeom>
            <a:ln>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4A0E9CDA-E32A-87B1-11B6-66FD8B16CF49}"/>
                </a:ext>
              </a:extLst>
            </p:cNvPr>
            <p:cNvCxnSpPr>
              <a:cxnSpLocks/>
            </p:cNvCxnSpPr>
            <p:nvPr/>
          </p:nvCxnSpPr>
          <p:spPr>
            <a:xfrm>
              <a:off x="7119817" y="1976396"/>
              <a:ext cx="0" cy="3084193"/>
            </a:xfrm>
            <a:prstGeom prst="line">
              <a:avLst/>
            </a:prstGeom>
            <a:ln>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6FC6047A-A1CC-4347-1DA7-00B2BAF012CE}"/>
                </a:ext>
              </a:extLst>
            </p:cNvPr>
            <p:cNvCxnSpPr>
              <a:cxnSpLocks/>
            </p:cNvCxnSpPr>
            <p:nvPr/>
          </p:nvCxnSpPr>
          <p:spPr>
            <a:xfrm>
              <a:off x="7366117" y="1976395"/>
              <a:ext cx="0" cy="3084193"/>
            </a:xfrm>
            <a:prstGeom prst="line">
              <a:avLst/>
            </a:prstGeom>
            <a:ln>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C46626A7-469A-376C-C813-CE06A2B870D7}"/>
                </a:ext>
              </a:extLst>
            </p:cNvPr>
            <p:cNvCxnSpPr>
              <a:cxnSpLocks/>
            </p:cNvCxnSpPr>
            <p:nvPr/>
          </p:nvCxnSpPr>
          <p:spPr>
            <a:xfrm>
              <a:off x="7612417" y="1976395"/>
              <a:ext cx="0" cy="3084193"/>
            </a:xfrm>
            <a:prstGeom prst="line">
              <a:avLst/>
            </a:prstGeom>
            <a:ln>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7729714A-E341-2B18-E506-7E8FB454BE57}"/>
                </a:ext>
              </a:extLst>
            </p:cNvPr>
            <p:cNvCxnSpPr>
              <a:cxnSpLocks/>
            </p:cNvCxnSpPr>
            <p:nvPr/>
          </p:nvCxnSpPr>
          <p:spPr>
            <a:xfrm>
              <a:off x="7858717" y="1976395"/>
              <a:ext cx="0" cy="3084193"/>
            </a:xfrm>
            <a:prstGeom prst="line">
              <a:avLst/>
            </a:prstGeom>
            <a:ln>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735CC553-ADB7-3CA5-C878-6258DDEEF511}"/>
                </a:ext>
              </a:extLst>
            </p:cNvPr>
            <p:cNvCxnSpPr>
              <a:cxnSpLocks/>
            </p:cNvCxnSpPr>
            <p:nvPr/>
          </p:nvCxnSpPr>
          <p:spPr>
            <a:xfrm>
              <a:off x="8105020" y="1976394"/>
              <a:ext cx="0" cy="3084193"/>
            </a:xfrm>
            <a:prstGeom prst="line">
              <a:avLst/>
            </a:prstGeom>
            <a:ln>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518E1BE0-5D2D-89F1-73EA-BDB3AE52C265}"/>
                </a:ext>
              </a:extLst>
            </p:cNvPr>
            <p:cNvCxnSpPr/>
            <p:nvPr/>
          </p:nvCxnSpPr>
          <p:spPr>
            <a:xfrm>
              <a:off x="3434920" y="2168097"/>
              <a:ext cx="4871382" cy="0"/>
            </a:xfrm>
            <a:prstGeom prst="line">
              <a:avLst/>
            </a:prstGeom>
            <a:ln>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058868C0-3013-5B89-B478-458514DFA9B0}"/>
                </a:ext>
              </a:extLst>
            </p:cNvPr>
            <p:cNvCxnSpPr/>
            <p:nvPr/>
          </p:nvCxnSpPr>
          <p:spPr>
            <a:xfrm>
              <a:off x="3434920" y="2350459"/>
              <a:ext cx="4871382" cy="0"/>
            </a:xfrm>
            <a:prstGeom prst="line">
              <a:avLst/>
            </a:prstGeom>
            <a:ln>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A4EF50B9-6CAF-6A76-69AF-C4D03E3FB185}"/>
                </a:ext>
              </a:extLst>
            </p:cNvPr>
            <p:cNvCxnSpPr/>
            <p:nvPr/>
          </p:nvCxnSpPr>
          <p:spPr>
            <a:xfrm>
              <a:off x="3434920" y="2532821"/>
              <a:ext cx="4871382" cy="0"/>
            </a:xfrm>
            <a:prstGeom prst="line">
              <a:avLst/>
            </a:prstGeom>
            <a:ln>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8B08EAB5-8022-7F80-1B35-D1F47E614223}"/>
                </a:ext>
              </a:extLst>
            </p:cNvPr>
            <p:cNvCxnSpPr/>
            <p:nvPr/>
          </p:nvCxnSpPr>
          <p:spPr>
            <a:xfrm>
              <a:off x="3434920" y="2715183"/>
              <a:ext cx="4871382" cy="0"/>
            </a:xfrm>
            <a:prstGeom prst="line">
              <a:avLst/>
            </a:prstGeom>
            <a:ln>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58141698-EF05-23DF-14DE-9276AFFE5DA5}"/>
                </a:ext>
              </a:extLst>
            </p:cNvPr>
            <p:cNvCxnSpPr/>
            <p:nvPr/>
          </p:nvCxnSpPr>
          <p:spPr>
            <a:xfrm>
              <a:off x="3434920" y="2897545"/>
              <a:ext cx="4871382" cy="0"/>
            </a:xfrm>
            <a:prstGeom prst="line">
              <a:avLst/>
            </a:prstGeom>
            <a:ln>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C6B51D05-CB8B-FA1C-8D23-3ED8C6E52BF0}"/>
                </a:ext>
              </a:extLst>
            </p:cNvPr>
            <p:cNvCxnSpPr/>
            <p:nvPr/>
          </p:nvCxnSpPr>
          <p:spPr>
            <a:xfrm>
              <a:off x="3434920" y="3079907"/>
              <a:ext cx="4871382" cy="0"/>
            </a:xfrm>
            <a:prstGeom prst="line">
              <a:avLst/>
            </a:prstGeom>
            <a:ln>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4BA87DC0-864C-CFDF-576C-7F78C1C56352}"/>
                </a:ext>
              </a:extLst>
            </p:cNvPr>
            <p:cNvCxnSpPr/>
            <p:nvPr/>
          </p:nvCxnSpPr>
          <p:spPr>
            <a:xfrm>
              <a:off x="3434920" y="3262269"/>
              <a:ext cx="4871382" cy="0"/>
            </a:xfrm>
            <a:prstGeom prst="line">
              <a:avLst/>
            </a:prstGeom>
            <a:ln>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DAAB13F2-E2C4-520D-CF66-ABED11418632}"/>
                </a:ext>
              </a:extLst>
            </p:cNvPr>
            <p:cNvCxnSpPr/>
            <p:nvPr/>
          </p:nvCxnSpPr>
          <p:spPr>
            <a:xfrm>
              <a:off x="3434920" y="3444631"/>
              <a:ext cx="4871382" cy="0"/>
            </a:xfrm>
            <a:prstGeom prst="line">
              <a:avLst/>
            </a:prstGeom>
            <a:ln>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412F7513-752E-61D3-B7DB-E59261599AD0}"/>
                </a:ext>
              </a:extLst>
            </p:cNvPr>
            <p:cNvCxnSpPr/>
            <p:nvPr/>
          </p:nvCxnSpPr>
          <p:spPr>
            <a:xfrm>
              <a:off x="3434920" y="3626993"/>
              <a:ext cx="4871382" cy="0"/>
            </a:xfrm>
            <a:prstGeom prst="line">
              <a:avLst/>
            </a:prstGeom>
            <a:ln>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826975D4-3203-B5B6-81DC-32B29672232B}"/>
                </a:ext>
              </a:extLst>
            </p:cNvPr>
            <p:cNvCxnSpPr/>
            <p:nvPr/>
          </p:nvCxnSpPr>
          <p:spPr>
            <a:xfrm>
              <a:off x="3434920" y="3809355"/>
              <a:ext cx="4871382" cy="0"/>
            </a:xfrm>
            <a:prstGeom prst="line">
              <a:avLst/>
            </a:prstGeom>
            <a:ln>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40013F1B-3D81-68BE-22C6-96D911A4B4F7}"/>
                </a:ext>
              </a:extLst>
            </p:cNvPr>
            <p:cNvCxnSpPr/>
            <p:nvPr/>
          </p:nvCxnSpPr>
          <p:spPr>
            <a:xfrm>
              <a:off x="3434920" y="3991717"/>
              <a:ext cx="4871382" cy="0"/>
            </a:xfrm>
            <a:prstGeom prst="line">
              <a:avLst/>
            </a:prstGeom>
            <a:ln>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5E8112ED-6068-4564-E3B8-35BA54965A56}"/>
                </a:ext>
              </a:extLst>
            </p:cNvPr>
            <p:cNvCxnSpPr/>
            <p:nvPr/>
          </p:nvCxnSpPr>
          <p:spPr>
            <a:xfrm>
              <a:off x="3434920" y="4174079"/>
              <a:ext cx="4871382" cy="0"/>
            </a:xfrm>
            <a:prstGeom prst="line">
              <a:avLst/>
            </a:prstGeom>
            <a:ln>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71253273-0661-D657-23DC-F3EE8F18EF13}"/>
                </a:ext>
              </a:extLst>
            </p:cNvPr>
            <p:cNvCxnSpPr/>
            <p:nvPr/>
          </p:nvCxnSpPr>
          <p:spPr>
            <a:xfrm>
              <a:off x="3434920" y="4356441"/>
              <a:ext cx="4871382" cy="0"/>
            </a:xfrm>
            <a:prstGeom prst="line">
              <a:avLst/>
            </a:prstGeom>
            <a:ln>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654E5CDD-549D-7A35-EE16-80EEF56F27F9}"/>
                </a:ext>
              </a:extLst>
            </p:cNvPr>
            <p:cNvCxnSpPr/>
            <p:nvPr/>
          </p:nvCxnSpPr>
          <p:spPr>
            <a:xfrm>
              <a:off x="3434920" y="4538803"/>
              <a:ext cx="4871382" cy="0"/>
            </a:xfrm>
            <a:prstGeom prst="line">
              <a:avLst/>
            </a:prstGeom>
            <a:ln>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4639EDF5-8505-9146-B0A5-DFC079F3BE52}"/>
                </a:ext>
              </a:extLst>
            </p:cNvPr>
            <p:cNvCxnSpPr/>
            <p:nvPr/>
          </p:nvCxnSpPr>
          <p:spPr>
            <a:xfrm>
              <a:off x="3434920" y="4721165"/>
              <a:ext cx="4871382" cy="0"/>
            </a:xfrm>
            <a:prstGeom prst="line">
              <a:avLst/>
            </a:prstGeom>
            <a:ln>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DA79CE6D-28EF-1054-4909-02D1C4EECFD0}"/>
                </a:ext>
              </a:extLst>
            </p:cNvPr>
            <p:cNvCxnSpPr/>
            <p:nvPr/>
          </p:nvCxnSpPr>
          <p:spPr>
            <a:xfrm>
              <a:off x="3434920" y="4903523"/>
              <a:ext cx="4871382" cy="0"/>
            </a:xfrm>
            <a:prstGeom prst="line">
              <a:avLst/>
            </a:prstGeom>
            <a:ln>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112" name="CustomShape 6"/>
          <p:cNvSpPr/>
          <p:nvPr/>
        </p:nvSpPr>
        <p:spPr>
          <a:xfrm>
            <a:off x="10054" y="7101"/>
            <a:ext cx="11251504"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Was </a:t>
            </a:r>
            <a:r>
              <a:rPr lang="en-GB" sz="2800" b="1" spc="-1" dirty="0" err="1">
                <a:solidFill>
                  <a:srgbClr val="002060"/>
                </a:solidFill>
                <a:latin typeface="Century Gothic" panose="020B0502020202020204" pitchFamily="34" charset="0"/>
                <a:ea typeface="Century Gothic"/>
              </a:rPr>
              <a:t>gibt</a:t>
            </a:r>
            <a:r>
              <a:rPr lang="en-GB" sz="2800" b="1" spc="-1" dirty="0">
                <a:solidFill>
                  <a:srgbClr val="002060"/>
                </a:solidFill>
                <a:latin typeface="Century Gothic" panose="020B0502020202020204" pitchFamily="34" charset="0"/>
                <a:ea typeface="Century Gothic"/>
              </a:rPr>
              <a:t> es</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wo in der Schweiz? Lothar</a:t>
            </a:r>
            <a:r>
              <a:rPr kumimoji="0" lang="en-GB" sz="2800" b="1" i="0" u="none" strike="noStrike" kern="1200" cap="none" spc="-1" normalizeH="0" noProof="0" dirty="0">
                <a:ln>
                  <a:noFill/>
                </a:ln>
                <a:solidFill>
                  <a:srgbClr val="002060"/>
                </a:solidFill>
                <a:effectLst/>
                <a:uLnTx/>
                <a:uFillTx/>
                <a:latin typeface="Century Gothic" panose="020B0502020202020204" pitchFamily="34" charset="0"/>
                <a:ea typeface="Century Gothic"/>
              </a:rPr>
              <a:t> </a:t>
            </a:r>
            <a:r>
              <a:rPr kumimoji="0" lang="en-GB" sz="2800" b="1" i="0" u="none" strike="noStrike" kern="1200" cap="none" spc="-1" normalizeH="0" noProof="0" dirty="0" err="1">
                <a:ln>
                  <a:noFill/>
                </a:ln>
                <a:solidFill>
                  <a:srgbClr val="002060"/>
                </a:solidFill>
                <a:effectLst/>
                <a:uLnTx/>
                <a:uFillTx/>
                <a:latin typeface="Century Gothic" panose="020B0502020202020204" pitchFamily="34" charset="0"/>
                <a:ea typeface="Century Gothic"/>
              </a:rPr>
              <a:t>redet</a:t>
            </a:r>
            <a:r>
              <a:rPr kumimoji="0" lang="en-GB" sz="2800" b="1" i="0" u="none" strike="noStrike" kern="1200" cap="none" spc="-1" normalizeH="0" noProof="0" dirty="0">
                <a:ln>
                  <a:noFill/>
                </a:ln>
                <a:solidFill>
                  <a:srgbClr val="002060"/>
                </a:solidFill>
                <a:effectLst/>
                <a:uLnTx/>
                <a:uFillTx/>
                <a:latin typeface="Century Gothic" panose="020B0502020202020204" pitchFamily="34" charset="0"/>
                <a:ea typeface="Century Gothic"/>
              </a:rPr>
              <a:t> </a:t>
            </a:r>
            <a:r>
              <a:rPr kumimoji="0" lang="en-GB" sz="2800" b="1" i="0" u="none" strike="noStrike" kern="1200" cap="none" spc="-1" normalizeH="0" noProof="0" dirty="0" err="1">
                <a:ln>
                  <a:noFill/>
                </a:ln>
                <a:solidFill>
                  <a:srgbClr val="002060"/>
                </a:solidFill>
                <a:effectLst/>
                <a:uLnTx/>
                <a:uFillTx/>
                <a:latin typeface="Century Gothic" panose="020B0502020202020204" pitchFamily="34" charset="0"/>
                <a:ea typeface="Century Gothic"/>
              </a:rPr>
              <a:t>mit</a:t>
            </a:r>
            <a:r>
              <a:rPr kumimoji="0" lang="en-GB" sz="2800" b="1" i="0" u="none" strike="noStrike" kern="1200" cap="none" spc="-1" normalizeH="0" noProof="0" dirty="0">
                <a:ln>
                  <a:noFill/>
                </a:ln>
                <a:solidFill>
                  <a:srgbClr val="002060"/>
                </a:solidFill>
                <a:effectLst/>
                <a:uLnTx/>
                <a:uFillTx/>
                <a:latin typeface="Century Gothic" panose="020B0502020202020204" pitchFamily="34" charset="0"/>
                <a:ea typeface="Century Gothic"/>
              </a:rPr>
              <a:t> </a:t>
            </a:r>
            <a:r>
              <a:rPr kumimoji="0" lang="en-GB" sz="2800" b="1" i="0" u="none" strike="noStrike" kern="1200" cap="none" spc="-1" normalizeH="0" noProof="0" dirty="0" err="1">
                <a:ln>
                  <a:noFill/>
                </a:ln>
                <a:solidFill>
                  <a:srgbClr val="002060"/>
                </a:solidFill>
                <a:effectLst/>
                <a:uLnTx/>
                <a:uFillTx/>
                <a:latin typeface="Century Gothic" panose="020B0502020202020204" pitchFamily="34" charset="0"/>
                <a:ea typeface="Century Gothic"/>
              </a:rPr>
              <a:t>Lias</a:t>
            </a:r>
            <a:r>
              <a:rPr kumimoji="0" lang="en-GB" sz="2800" b="1" i="0" u="none" strike="noStrike" kern="1200" cap="none" spc="-1" normalizeH="0" noProof="0" dirty="0">
                <a:ln>
                  <a:noFill/>
                </a:ln>
                <a:solidFill>
                  <a:srgbClr val="002060"/>
                </a:solidFill>
                <a:effectLst/>
                <a:uLnTx/>
                <a:uFillTx/>
                <a:latin typeface="Century Gothic" panose="020B0502020202020204" pitchFamily="34" charset="0"/>
                <a:ea typeface="Century Gothic"/>
              </a:rPr>
              <a:t> und Ronja.</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15" name="Picture 14" descr="Logo&#10;&#10;Description automatically generated">
            <a:extLst>
              <a:ext uri="{FF2B5EF4-FFF2-40B4-BE49-F238E27FC236}">
                <a16:creationId xmlns:a16="http://schemas.microsoft.com/office/drawing/2014/main" id="{89B9ADB6-F0BD-458B-888C-C78805A620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33936" y="539310"/>
            <a:ext cx="1695683" cy="1050586"/>
          </a:xfrm>
          <a:prstGeom prst="rect">
            <a:avLst/>
          </a:prstGeom>
        </p:spPr>
      </p:pic>
      <p:sp>
        <p:nvSpPr>
          <p:cNvPr id="2" name="TextBox 1">
            <a:extLst>
              <a:ext uri="{FF2B5EF4-FFF2-40B4-BE49-F238E27FC236}">
                <a16:creationId xmlns:a16="http://schemas.microsoft.com/office/drawing/2014/main" id="{8F484689-C377-DA70-D2E8-FB7CEBB3B61D}"/>
              </a:ext>
            </a:extLst>
          </p:cNvPr>
          <p:cNvSpPr txBox="1"/>
          <p:nvPr/>
        </p:nvSpPr>
        <p:spPr>
          <a:xfrm>
            <a:off x="3492521" y="4459679"/>
            <a:ext cx="341376" cy="369332"/>
          </a:xfrm>
          <a:prstGeom prst="rect">
            <a:avLst/>
          </a:prstGeom>
          <a:noFill/>
          <a:ln>
            <a:solidFill>
              <a:srgbClr val="C00000"/>
            </a:solidFill>
          </a:ln>
        </p:spPr>
        <p:txBody>
          <a:bodyPr wrap="square" rtlCol="0">
            <a:spAutoFit/>
          </a:bodyPr>
          <a:lstStyle/>
          <a:p>
            <a:r>
              <a:rPr lang="en-US" b="1" dirty="0">
                <a:solidFill>
                  <a:srgbClr val="C00000"/>
                </a:solidFill>
              </a:rPr>
              <a:t>1</a:t>
            </a:r>
            <a:endParaRPr lang="en-GB" b="1" dirty="0">
              <a:solidFill>
                <a:srgbClr val="C00000"/>
              </a:solidFill>
            </a:endParaRPr>
          </a:p>
        </p:txBody>
      </p:sp>
      <p:sp>
        <p:nvSpPr>
          <p:cNvPr id="4" name="TextBox 3">
            <a:extLst>
              <a:ext uri="{FF2B5EF4-FFF2-40B4-BE49-F238E27FC236}">
                <a16:creationId xmlns:a16="http://schemas.microsoft.com/office/drawing/2014/main" id="{E4B8EDB3-C605-A815-ED7E-E7FEE3E6A886}"/>
              </a:ext>
            </a:extLst>
          </p:cNvPr>
          <p:cNvSpPr txBox="1"/>
          <p:nvPr/>
        </p:nvSpPr>
        <p:spPr>
          <a:xfrm>
            <a:off x="68145" y="3245161"/>
            <a:ext cx="341376" cy="369332"/>
          </a:xfrm>
          <a:prstGeom prst="rect">
            <a:avLst/>
          </a:prstGeom>
          <a:noFill/>
          <a:ln>
            <a:solidFill>
              <a:srgbClr val="C00000"/>
            </a:solidFill>
          </a:ln>
        </p:spPr>
        <p:txBody>
          <a:bodyPr wrap="square" rtlCol="0">
            <a:spAutoFit/>
          </a:bodyPr>
          <a:lstStyle/>
          <a:p>
            <a:r>
              <a:rPr lang="en-US" b="1" dirty="0">
                <a:solidFill>
                  <a:srgbClr val="C00000"/>
                </a:solidFill>
              </a:rPr>
              <a:t>1</a:t>
            </a:r>
            <a:endParaRPr lang="en-GB" b="1" dirty="0">
              <a:solidFill>
                <a:srgbClr val="C00000"/>
              </a:solidFill>
            </a:endParaRPr>
          </a:p>
        </p:txBody>
      </p:sp>
      <p:sp>
        <p:nvSpPr>
          <p:cNvPr id="5" name="TextBox 4">
            <a:extLst>
              <a:ext uri="{FF2B5EF4-FFF2-40B4-BE49-F238E27FC236}">
                <a16:creationId xmlns:a16="http://schemas.microsoft.com/office/drawing/2014/main" id="{9D4E0286-39BE-E4E0-4DCD-BB96955A274E}"/>
              </a:ext>
            </a:extLst>
          </p:cNvPr>
          <p:cNvSpPr txBox="1"/>
          <p:nvPr/>
        </p:nvSpPr>
        <p:spPr>
          <a:xfrm>
            <a:off x="6435527" y="4174832"/>
            <a:ext cx="341376" cy="369332"/>
          </a:xfrm>
          <a:prstGeom prst="rect">
            <a:avLst/>
          </a:prstGeom>
          <a:noFill/>
          <a:ln>
            <a:solidFill>
              <a:srgbClr val="C00000"/>
            </a:solidFill>
          </a:ln>
        </p:spPr>
        <p:txBody>
          <a:bodyPr wrap="square" rtlCol="0">
            <a:spAutoFit/>
          </a:bodyPr>
          <a:lstStyle/>
          <a:p>
            <a:r>
              <a:rPr lang="en-US" b="1" dirty="0">
                <a:solidFill>
                  <a:srgbClr val="C00000"/>
                </a:solidFill>
              </a:rPr>
              <a:t>2</a:t>
            </a:r>
            <a:endParaRPr lang="en-GB" b="1" dirty="0">
              <a:solidFill>
                <a:srgbClr val="C00000"/>
              </a:solidFill>
            </a:endParaRPr>
          </a:p>
        </p:txBody>
      </p:sp>
      <p:sp>
        <p:nvSpPr>
          <p:cNvPr id="9" name="TextBox 8">
            <a:extLst>
              <a:ext uri="{FF2B5EF4-FFF2-40B4-BE49-F238E27FC236}">
                <a16:creationId xmlns:a16="http://schemas.microsoft.com/office/drawing/2014/main" id="{4D94D51D-3313-8D61-3936-8BEAC9049F96}"/>
              </a:ext>
            </a:extLst>
          </p:cNvPr>
          <p:cNvSpPr txBox="1"/>
          <p:nvPr/>
        </p:nvSpPr>
        <p:spPr>
          <a:xfrm>
            <a:off x="2348418" y="5051458"/>
            <a:ext cx="354525" cy="369332"/>
          </a:xfrm>
          <a:prstGeom prst="rect">
            <a:avLst/>
          </a:prstGeom>
          <a:noFill/>
          <a:ln>
            <a:solidFill>
              <a:srgbClr val="C00000"/>
            </a:solidFill>
          </a:ln>
        </p:spPr>
        <p:txBody>
          <a:bodyPr wrap="square" rtlCol="0">
            <a:spAutoFit/>
          </a:bodyPr>
          <a:lstStyle/>
          <a:p>
            <a:r>
              <a:rPr lang="en-US" b="1" dirty="0">
                <a:solidFill>
                  <a:srgbClr val="C00000"/>
                </a:solidFill>
              </a:rPr>
              <a:t>2</a:t>
            </a:r>
            <a:endParaRPr lang="en-GB" b="1" dirty="0">
              <a:solidFill>
                <a:srgbClr val="C00000"/>
              </a:solidFill>
            </a:endParaRPr>
          </a:p>
        </p:txBody>
      </p:sp>
      <p:sp>
        <p:nvSpPr>
          <p:cNvPr id="11" name="TextBox 10">
            <a:extLst>
              <a:ext uri="{FF2B5EF4-FFF2-40B4-BE49-F238E27FC236}">
                <a16:creationId xmlns:a16="http://schemas.microsoft.com/office/drawing/2014/main" id="{EC778289-DC8D-B522-3344-459587911C9A}"/>
              </a:ext>
            </a:extLst>
          </p:cNvPr>
          <p:cNvSpPr txBox="1"/>
          <p:nvPr/>
        </p:nvSpPr>
        <p:spPr>
          <a:xfrm>
            <a:off x="7450827" y="3690147"/>
            <a:ext cx="341376" cy="369332"/>
          </a:xfrm>
          <a:prstGeom prst="rect">
            <a:avLst/>
          </a:prstGeom>
          <a:noFill/>
          <a:ln>
            <a:solidFill>
              <a:srgbClr val="C00000"/>
            </a:solidFill>
          </a:ln>
        </p:spPr>
        <p:txBody>
          <a:bodyPr wrap="square" rtlCol="0">
            <a:spAutoFit/>
          </a:bodyPr>
          <a:lstStyle/>
          <a:p>
            <a:r>
              <a:rPr lang="en-US" b="1" dirty="0">
                <a:solidFill>
                  <a:srgbClr val="C00000"/>
                </a:solidFill>
              </a:rPr>
              <a:t>3</a:t>
            </a:r>
            <a:endParaRPr lang="en-GB" b="1" dirty="0">
              <a:solidFill>
                <a:srgbClr val="C00000"/>
              </a:solidFill>
            </a:endParaRPr>
          </a:p>
        </p:txBody>
      </p:sp>
      <p:sp>
        <p:nvSpPr>
          <p:cNvPr id="12" name="TextBox 11">
            <a:extLst>
              <a:ext uri="{FF2B5EF4-FFF2-40B4-BE49-F238E27FC236}">
                <a16:creationId xmlns:a16="http://schemas.microsoft.com/office/drawing/2014/main" id="{5C2E2B7A-58F4-43B2-FD72-D0BCEB8F3CC1}"/>
              </a:ext>
            </a:extLst>
          </p:cNvPr>
          <p:cNvSpPr txBox="1"/>
          <p:nvPr/>
        </p:nvSpPr>
        <p:spPr>
          <a:xfrm>
            <a:off x="4069141" y="570351"/>
            <a:ext cx="341376" cy="369332"/>
          </a:xfrm>
          <a:prstGeom prst="rect">
            <a:avLst/>
          </a:prstGeom>
          <a:noFill/>
          <a:ln>
            <a:solidFill>
              <a:srgbClr val="C00000"/>
            </a:solidFill>
          </a:ln>
        </p:spPr>
        <p:txBody>
          <a:bodyPr wrap="square" rtlCol="0">
            <a:spAutoFit/>
          </a:bodyPr>
          <a:lstStyle/>
          <a:p>
            <a:r>
              <a:rPr lang="en-US" b="1" dirty="0">
                <a:solidFill>
                  <a:srgbClr val="C00000"/>
                </a:solidFill>
              </a:rPr>
              <a:t>4</a:t>
            </a:r>
            <a:endParaRPr lang="en-GB" b="1" dirty="0">
              <a:solidFill>
                <a:srgbClr val="C00000"/>
              </a:solidFill>
            </a:endParaRPr>
          </a:p>
        </p:txBody>
      </p:sp>
      <p:sp>
        <p:nvSpPr>
          <p:cNvPr id="13" name="TextBox 12">
            <a:extLst>
              <a:ext uri="{FF2B5EF4-FFF2-40B4-BE49-F238E27FC236}">
                <a16:creationId xmlns:a16="http://schemas.microsoft.com/office/drawing/2014/main" id="{CD55692A-9B67-EB1B-82BC-0D041F7AA8ED}"/>
              </a:ext>
            </a:extLst>
          </p:cNvPr>
          <p:cNvSpPr txBox="1"/>
          <p:nvPr/>
        </p:nvSpPr>
        <p:spPr>
          <a:xfrm>
            <a:off x="6006284" y="2235857"/>
            <a:ext cx="341376" cy="369332"/>
          </a:xfrm>
          <a:prstGeom prst="rect">
            <a:avLst/>
          </a:prstGeom>
          <a:noFill/>
          <a:ln>
            <a:solidFill>
              <a:srgbClr val="C00000"/>
            </a:solidFill>
          </a:ln>
        </p:spPr>
        <p:txBody>
          <a:bodyPr wrap="square" rtlCol="0">
            <a:spAutoFit/>
          </a:bodyPr>
          <a:lstStyle/>
          <a:p>
            <a:r>
              <a:rPr lang="en-US" b="1" dirty="0">
                <a:solidFill>
                  <a:srgbClr val="C00000"/>
                </a:solidFill>
              </a:rPr>
              <a:t>4</a:t>
            </a:r>
            <a:endParaRPr lang="en-GB" b="1" dirty="0">
              <a:solidFill>
                <a:srgbClr val="C00000"/>
              </a:solidFill>
            </a:endParaRPr>
          </a:p>
        </p:txBody>
      </p:sp>
      <p:sp>
        <p:nvSpPr>
          <p:cNvPr id="17" name="TextBox 16">
            <a:extLst>
              <a:ext uri="{FF2B5EF4-FFF2-40B4-BE49-F238E27FC236}">
                <a16:creationId xmlns:a16="http://schemas.microsoft.com/office/drawing/2014/main" id="{42C9CEF6-A3DF-08EE-86B5-FF4EEC35CEDD}"/>
              </a:ext>
            </a:extLst>
          </p:cNvPr>
          <p:cNvSpPr txBox="1"/>
          <p:nvPr/>
        </p:nvSpPr>
        <p:spPr>
          <a:xfrm>
            <a:off x="81135" y="444697"/>
            <a:ext cx="341376" cy="369332"/>
          </a:xfrm>
          <a:prstGeom prst="rect">
            <a:avLst/>
          </a:prstGeom>
          <a:noFill/>
          <a:ln>
            <a:solidFill>
              <a:srgbClr val="C00000"/>
            </a:solidFill>
          </a:ln>
        </p:spPr>
        <p:txBody>
          <a:bodyPr wrap="square" rtlCol="0">
            <a:spAutoFit/>
          </a:bodyPr>
          <a:lstStyle/>
          <a:p>
            <a:r>
              <a:rPr lang="en-US" b="1" dirty="0">
                <a:solidFill>
                  <a:srgbClr val="C00000"/>
                </a:solidFill>
              </a:rPr>
              <a:t>5</a:t>
            </a:r>
            <a:endParaRPr lang="en-GB" b="1" dirty="0">
              <a:solidFill>
                <a:srgbClr val="C00000"/>
              </a:solidFill>
            </a:endParaRPr>
          </a:p>
        </p:txBody>
      </p:sp>
      <p:sp>
        <p:nvSpPr>
          <p:cNvPr id="18" name="TextBox 17">
            <a:extLst>
              <a:ext uri="{FF2B5EF4-FFF2-40B4-BE49-F238E27FC236}">
                <a16:creationId xmlns:a16="http://schemas.microsoft.com/office/drawing/2014/main" id="{9C56DE2A-EABD-8BF1-9918-0CB3F839748B}"/>
              </a:ext>
            </a:extLst>
          </p:cNvPr>
          <p:cNvSpPr txBox="1"/>
          <p:nvPr/>
        </p:nvSpPr>
        <p:spPr>
          <a:xfrm>
            <a:off x="4719222" y="2684541"/>
            <a:ext cx="341376" cy="369332"/>
          </a:xfrm>
          <a:prstGeom prst="rect">
            <a:avLst/>
          </a:prstGeom>
          <a:noFill/>
          <a:ln>
            <a:solidFill>
              <a:srgbClr val="C00000"/>
            </a:solidFill>
          </a:ln>
        </p:spPr>
        <p:txBody>
          <a:bodyPr wrap="square" rtlCol="0">
            <a:spAutoFit/>
          </a:bodyPr>
          <a:lstStyle/>
          <a:p>
            <a:r>
              <a:rPr lang="en-US" b="1" dirty="0">
                <a:solidFill>
                  <a:srgbClr val="C00000"/>
                </a:solidFill>
              </a:rPr>
              <a:t>5</a:t>
            </a:r>
            <a:endParaRPr lang="en-GB" b="1" dirty="0">
              <a:solidFill>
                <a:srgbClr val="C00000"/>
              </a:solidFill>
            </a:endParaRPr>
          </a:p>
        </p:txBody>
      </p:sp>
      <p:sp>
        <p:nvSpPr>
          <p:cNvPr id="20" name="CustomShape 7">
            <a:extLst>
              <a:ext uri="{FF2B5EF4-FFF2-40B4-BE49-F238E27FC236}">
                <a16:creationId xmlns:a16="http://schemas.microsoft.com/office/drawing/2014/main" id="{0BF25F14-AC13-8EFC-85F3-45C230ED320B}"/>
              </a:ext>
            </a:extLst>
          </p:cNvPr>
          <p:cNvSpPr/>
          <p:nvPr/>
        </p:nvSpPr>
        <p:spPr>
          <a:xfrm>
            <a:off x="-30407" y="763068"/>
            <a:ext cx="3465327"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Hier</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sind</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wir</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in Biel! </a:t>
            </a:r>
            <a:r>
              <a:rPr lang="en-GB" sz="2400" spc="-1" noProof="0" dirty="0" err="1">
                <a:solidFill>
                  <a:srgbClr val="002060"/>
                </a:solidFill>
                <a:latin typeface="Century Gothic" panose="020B0502020202020204" pitchFamily="34" charset="0"/>
                <a:ea typeface="Century Gothic"/>
              </a:rPr>
              <a:t>Diese</a:t>
            </a:r>
            <a:r>
              <a:rPr lang="en-GB" sz="2400" spc="-1" noProof="0" dirty="0">
                <a:solidFill>
                  <a:srgbClr val="002060"/>
                </a:solidFill>
                <a:latin typeface="Century Gothic" panose="020B0502020202020204" pitchFamily="34" charset="0"/>
                <a:ea typeface="Century Gothic"/>
              </a:rPr>
              <a:t> Stadt </a:t>
            </a:r>
            <a:r>
              <a:rPr lang="en-GB" sz="2400" spc="-1" noProof="0" dirty="0" err="1">
                <a:solidFill>
                  <a:srgbClr val="002060"/>
                </a:solidFill>
                <a:latin typeface="Century Gothic" panose="020B0502020202020204" pitchFamily="34" charset="0"/>
                <a:ea typeface="Century Gothic"/>
              </a:rPr>
              <a:t>ist</a:t>
            </a:r>
            <a:r>
              <a:rPr lang="en-GB" sz="2400" spc="-1" noProof="0" dirty="0">
                <a:solidFill>
                  <a:srgbClr val="002060"/>
                </a:solidFill>
                <a:latin typeface="Century Gothic" panose="020B0502020202020204" pitchFamily="34" charset="0"/>
                <a:ea typeface="Century Gothic"/>
              </a:rPr>
              <a:t> die </a:t>
            </a:r>
            <a:r>
              <a:rPr lang="en-GB" sz="2400" spc="-1" noProof="0" dirty="0" err="1">
                <a:solidFill>
                  <a:srgbClr val="002060"/>
                </a:solidFill>
                <a:latin typeface="Century Gothic" panose="020B0502020202020204" pitchFamily="34" charset="0"/>
                <a:ea typeface="Century Gothic"/>
              </a:rPr>
              <a:t>beste</a:t>
            </a:r>
            <a:r>
              <a:rPr lang="en-GB" sz="2400" spc="-1" noProof="0" dirty="0">
                <a:solidFill>
                  <a:srgbClr val="002060"/>
                </a:solidFill>
                <a:latin typeface="Century Gothic" panose="020B0502020202020204" pitchFamily="34" charset="0"/>
                <a:ea typeface="Century Gothic"/>
              </a:rPr>
              <a:t> Stadt in der Schweiz, </a:t>
            </a:r>
            <a:r>
              <a:rPr lang="en-GB" sz="2400" spc="-1" noProof="0" dirty="0" err="1">
                <a:solidFill>
                  <a:srgbClr val="002060"/>
                </a:solidFill>
                <a:latin typeface="Century Gothic" panose="020B0502020202020204" pitchFamily="34" charset="0"/>
                <a:ea typeface="Century Gothic"/>
              </a:rPr>
              <a:t>nicht</a:t>
            </a:r>
            <a:r>
              <a:rPr lang="en-GB" sz="2400" spc="-1" noProof="0" dirty="0">
                <a:solidFill>
                  <a:srgbClr val="002060"/>
                </a:solidFill>
                <a:latin typeface="Century Gothic" panose="020B0502020202020204" pitchFamily="34" charset="0"/>
                <a:ea typeface="Century Gothic"/>
              </a:rPr>
              <a:t> </a:t>
            </a:r>
            <a:r>
              <a:rPr lang="en-GB" sz="2400" spc="-1" noProof="0" dirty="0" err="1">
                <a:solidFill>
                  <a:srgbClr val="002060"/>
                </a:solidFill>
                <a:latin typeface="Century Gothic" panose="020B0502020202020204" pitchFamily="34" charset="0"/>
                <a:ea typeface="Century Gothic"/>
              </a:rPr>
              <a:t>wahr</a:t>
            </a:r>
            <a:r>
              <a:rPr lang="en-GB" sz="2400" spc="-1" noProof="0" dirty="0">
                <a:solidFill>
                  <a:srgbClr val="002060"/>
                </a:solidFill>
                <a:latin typeface="Century Gothic" panose="020B0502020202020204" pitchFamily="34" charset="0"/>
                <a:ea typeface="Century Gothic"/>
              </a:rPr>
              <a:t>?! </a:t>
            </a:r>
            <a:r>
              <a:rPr lang="en-GB" sz="2400" spc="-1" noProof="0" dirty="0" err="1">
                <a:solidFill>
                  <a:srgbClr val="002060"/>
                </a:solidFill>
                <a:latin typeface="Century Gothic" panose="020B0502020202020204" pitchFamily="34" charset="0"/>
                <a:ea typeface="Century Gothic"/>
              </a:rPr>
              <a:t>Nein</a:t>
            </a:r>
            <a:r>
              <a:rPr lang="en-GB" sz="2400" spc="-1" noProof="0" dirty="0">
                <a:solidFill>
                  <a:srgbClr val="002060"/>
                </a:solidFill>
                <a:latin typeface="Century Gothic" panose="020B0502020202020204" pitchFamily="34" charset="0"/>
                <a:ea typeface="Century Gothic"/>
              </a:rPr>
              <a:t>, in Europa! </a:t>
            </a:r>
            <a:r>
              <a:rPr lang="en-GB" sz="2400" spc="-1" noProof="0" dirty="0" err="1">
                <a:solidFill>
                  <a:srgbClr val="002060"/>
                </a:solidFill>
                <a:latin typeface="Century Gothic" panose="020B0502020202020204" pitchFamily="34" charset="0"/>
                <a:ea typeface="Century Gothic"/>
              </a:rPr>
              <a:t>Hier</a:t>
            </a:r>
            <a:r>
              <a:rPr lang="en-GB" sz="2400" spc="-1" noProof="0" dirty="0">
                <a:solidFill>
                  <a:srgbClr val="002060"/>
                </a:solidFill>
                <a:latin typeface="Century Gothic" panose="020B0502020202020204" pitchFamily="34" charset="0"/>
                <a:ea typeface="Century Gothic"/>
              </a:rPr>
              <a:t> </a:t>
            </a:r>
            <a:r>
              <a:rPr lang="en-GB" sz="2400" spc="-1" noProof="0" dirty="0" err="1">
                <a:solidFill>
                  <a:srgbClr val="002060"/>
                </a:solidFill>
                <a:latin typeface="Century Gothic" panose="020B0502020202020204" pitchFamily="34" charset="0"/>
                <a:ea typeface="Century Gothic"/>
              </a:rPr>
              <a:t>ist</a:t>
            </a:r>
            <a:r>
              <a:rPr lang="en-GB" sz="2400" spc="-1" noProof="0" dirty="0">
                <a:solidFill>
                  <a:srgbClr val="002060"/>
                </a:solidFill>
                <a:latin typeface="Century Gothic" panose="020B0502020202020204" pitchFamily="34" charset="0"/>
                <a:ea typeface="Century Gothic"/>
              </a:rPr>
              <a:t> es wunderbar!</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cs typeface="+mn-cs"/>
            </a:endParaRPr>
          </a:p>
        </p:txBody>
      </p:sp>
      <p:sp>
        <p:nvSpPr>
          <p:cNvPr id="22" name="CustomShape 7">
            <a:extLst>
              <a:ext uri="{FF2B5EF4-FFF2-40B4-BE49-F238E27FC236}">
                <a16:creationId xmlns:a16="http://schemas.microsoft.com/office/drawing/2014/main" id="{561C7107-EED7-EDBB-28E8-194B31DF592B}"/>
              </a:ext>
            </a:extLst>
          </p:cNvPr>
          <p:cNvSpPr/>
          <p:nvPr/>
        </p:nvSpPr>
        <p:spPr>
          <a:xfrm>
            <a:off x="8470543" y="2255697"/>
            <a:ext cx="3815543" cy="36933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Rechts</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ist</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St. (Sankt) Moritz. </a:t>
            </a:r>
            <a:r>
              <a:rPr lang="en-GB" sz="2400" spc="-1" dirty="0">
                <a:solidFill>
                  <a:srgbClr val="002060"/>
                </a:solidFill>
                <a:latin typeface="Century Gothic" panose="020B0502020202020204" pitchFamily="34" charset="0"/>
                <a:ea typeface="Century Gothic"/>
              </a:rPr>
              <a:t>Dort </a:t>
            </a:r>
            <a:r>
              <a:rPr lang="en-GB" sz="2400" spc="-1" dirty="0" err="1">
                <a:solidFill>
                  <a:srgbClr val="002060"/>
                </a:solidFill>
                <a:latin typeface="Century Gothic" panose="020B0502020202020204" pitchFamily="34" charset="0"/>
                <a:ea typeface="Century Gothic"/>
              </a:rPr>
              <a:t>brauchst</a:t>
            </a:r>
            <a:r>
              <a:rPr lang="en-GB" sz="2400" spc="-1" dirty="0">
                <a:solidFill>
                  <a:srgbClr val="002060"/>
                </a:solidFill>
                <a:latin typeface="Century Gothic" panose="020B0502020202020204" pitchFamily="34" charset="0"/>
                <a:ea typeface="Century Gothic"/>
              </a:rPr>
              <a:t> du </a:t>
            </a:r>
            <a:r>
              <a:rPr lang="en-GB" sz="2400" spc="-1" dirty="0" err="1">
                <a:solidFill>
                  <a:srgbClr val="002060"/>
                </a:solidFill>
                <a:latin typeface="Century Gothic" panose="020B0502020202020204" pitchFamily="34" charset="0"/>
                <a:ea typeface="Century Gothic"/>
              </a:rPr>
              <a:t>viel</a:t>
            </a:r>
            <a:r>
              <a:rPr lang="en-GB" sz="2400" spc="-1" dirty="0">
                <a:solidFill>
                  <a:srgbClr val="002060"/>
                </a:solidFill>
                <a:latin typeface="Century Gothic" panose="020B0502020202020204" pitchFamily="34" charset="0"/>
                <a:ea typeface="Century Gothic"/>
              </a:rPr>
              <a:t> Geld! Es </a:t>
            </a:r>
            <a:r>
              <a:rPr lang="en-GB" sz="2400" spc="-1" dirty="0" err="1">
                <a:solidFill>
                  <a:srgbClr val="002060"/>
                </a:solidFill>
                <a:latin typeface="Century Gothic" panose="020B0502020202020204" pitchFamily="34" charset="0"/>
                <a:ea typeface="Century Gothic"/>
              </a:rPr>
              <a:t>gibt</a:t>
            </a:r>
            <a:r>
              <a:rPr lang="en-GB" sz="2400" spc="-1" dirty="0">
                <a:solidFill>
                  <a:srgbClr val="002060"/>
                </a:solidFill>
                <a:latin typeface="Century Gothic" panose="020B0502020202020204" pitchFamily="34" charset="0"/>
                <a:ea typeface="Century Gothic"/>
              </a:rPr>
              <a:t> </a:t>
            </a:r>
            <a:r>
              <a:rPr lang="en-GB" sz="2400" spc="-1" dirty="0" err="1">
                <a:solidFill>
                  <a:srgbClr val="002060"/>
                </a:solidFill>
                <a:latin typeface="Century Gothic" panose="020B0502020202020204" pitchFamily="34" charset="0"/>
                <a:ea typeface="Century Gothic"/>
              </a:rPr>
              <a:t>viele</a:t>
            </a:r>
            <a:r>
              <a:rPr lang="en-GB" sz="2400" spc="-1" dirty="0">
                <a:solidFill>
                  <a:srgbClr val="002060"/>
                </a:solidFill>
                <a:latin typeface="Century Gothic" panose="020B0502020202020204" pitchFamily="34" charset="0"/>
                <a:ea typeface="Century Gothic"/>
              </a:rPr>
              <a:t> </a:t>
            </a:r>
            <a:r>
              <a:rPr lang="en-GB" sz="2400" spc="-1" dirty="0" err="1">
                <a:solidFill>
                  <a:srgbClr val="002060"/>
                </a:solidFill>
                <a:latin typeface="Century Gothic" panose="020B0502020202020204" pitchFamily="34" charset="0"/>
                <a:ea typeface="Century Gothic"/>
              </a:rPr>
              <a:t>tolle</a:t>
            </a:r>
            <a:r>
              <a:rPr lang="en-GB" sz="2400" spc="-1" dirty="0">
                <a:solidFill>
                  <a:srgbClr val="002060"/>
                </a:solidFill>
                <a:latin typeface="Century Gothic" panose="020B0502020202020204" pitchFamily="34" charset="0"/>
                <a:ea typeface="Century Gothic"/>
              </a:rPr>
              <a:t> Hotels und Restaurants. Die Stadt </a:t>
            </a:r>
            <a:r>
              <a:rPr lang="en-GB" sz="2400" spc="-1" dirty="0" err="1">
                <a:solidFill>
                  <a:srgbClr val="002060"/>
                </a:solidFill>
                <a:latin typeface="Century Gothic" panose="020B0502020202020204" pitchFamily="34" charset="0"/>
                <a:ea typeface="Century Gothic"/>
              </a:rPr>
              <a:t>liegt</a:t>
            </a:r>
            <a:r>
              <a:rPr lang="en-GB" sz="2400" spc="-1" dirty="0">
                <a:solidFill>
                  <a:srgbClr val="002060"/>
                </a:solidFill>
                <a:latin typeface="Century Gothic" panose="020B0502020202020204" pitchFamily="34" charset="0"/>
                <a:ea typeface="Century Gothic"/>
              </a:rPr>
              <a:t> in den Bergen. Leute </a:t>
            </a:r>
            <a:r>
              <a:rPr lang="en-GB" sz="2400" spc="-1" dirty="0" err="1">
                <a:solidFill>
                  <a:srgbClr val="002060"/>
                </a:solidFill>
                <a:latin typeface="Century Gothic" panose="020B0502020202020204" pitchFamily="34" charset="0"/>
                <a:ea typeface="Century Gothic"/>
              </a:rPr>
              <a:t>machen</a:t>
            </a:r>
            <a:r>
              <a:rPr lang="en-GB" sz="2400" spc="-1" dirty="0">
                <a:solidFill>
                  <a:srgbClr val="002060"/>
                </a:solidFill>
                <a:latin typeface="Century Gothic" panose="020B0502020202020204" pitchFamily="34" charset="0"/>
                <a:ea typeface="Century Gothic"/>
              </a:rPr>
              <a:t> </a:t>
            </a:r>
            <a:r>
              <a:rPr lang="en-GB" sz="2400" spc="-1" dirty="0" err="1">
                <a:solidFill>
                  <a:srgbClr val="002060"/>
                </a:solidFill>
                <a:latin typeface="Century Gothic" panose="020B0502020202020204" pitchFamily="34" charset="0"/>
                <a:ea typeface="Century Gothic"/>
              </a:rPr>
              <a:t>dort</a:t>
            </a:r>
            <a:r>
              <a:rPr lang="en-GB" sz="2400" spc="-1" dirty="0">
                <a:solidFill>
                  <a:srgbClr val="002060"/>
                </a:solidFill>
                <a:latin typeface="Century Gothic" panose="020B0502020202020204" pitchFamily="34" charset="0"/>
                <a:ea typeface="Century Gothic"/>
              </a:rPr>
              <a:t> </a:t>
            </a:r>
            <a:r>
              <a:rPr lang="en-GB" sz="2400" spc="-1" dirty="0" err="1">
                <a:solidFill>
                  <a:srgbClr val="002060"/>
                </a:solidFill>
                <a:latin typeface="Century Gothic" panose="020B0502020202020204" pitchFamily="34" charset="0"/>
                <a:ea typeface="Century Gothic"/>
              </a:rPr>
              <a:t>Wintersport</a:t>
            </a:r>
            <a:r>
              <a:rPr lang="en-GB" sz="2400" spc="-1" dirty="0">
                <a:solidFill>
                  <a:srgbClr val="002060"/>
                </a:solidFill>
                <a:latin typeface="Century Gothic" panose="020B0502020202020204" pitchFamily="34" charset="0"/>
                <a:ea typeface="Century Gothic"/>
              </a:rPr>
              <a:t>.</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cs typeface="+mn-cs"/>
            </a:endParaRPr>
          </a:p>
        </p:txBody>
      </p:sp>
      <p:sp>
        <p:nvSpPr>
          <p:cNvPr id="28" name="TextBox 27">
            <a:extLst>
              <a:ext uri="{FF2B5EF4-FFF2-40B4-BE49-F238E27FC236}">
                <a16:creationId xmlns:a16="http://schemas.microsoft.com/office/drawing/2014/main" id="{3AEFE01D-A1FF-4AA0-99EE-5B0B396EED8D}"/>
              </a:ext>
            </a:extLst>
          </p:cNvPr>
          <p:cNvSpPr txBox="1"/>
          <p:nvPr/>
        </p:nvSpPr>
        <p:spPr>
          <a:xfrm>
            <a:off x="8306302" y="5854740"/>
            <a:ext cx="3907470" cy="1015663"/>
          </a:xfrm>
          <a:prstGeom prst="rect">
            <a:avLst/>
          </a:prstGeom>
          <a:solidFill>
            <a:srgbClr val="92D050"/>
          </a:solidFill>
        </p:spPr>
        <p:txBody>
          <a:bodyPr wrap="square" rtlCol="0">
            <a:spAutoFit/>
          </a:bodyPr>
          <a:lstStyle/>
          <a:p>
            <a:pPr algn="ctr"/>
            <a:r>
              <a:rPr lang="en-GB" sz="2000" dirty="0">
                <a:solidFill>
                  <a:srgbClr val="002060"/>
                </a:solidFill>
              </a:rPr>
              <a:t>der </a:t>
            </a:r>
            <a:r>
              <a:rPr lang="en-GB" sz="2000" dirty="0" err="1">
                <a:solidFill>
                  <a:srgbClr val="002060"/>
                </a:solidFill>
              </a:rPr>
              <a:t>Wintersport</a:t>
            </a:r>
            <a:r>
              <a:rPr lang="en-GB" sz="2000" dirty="0">
                <a:solidFill>
                  <a:srgbClr val="002060"/>
                </a:solidFill>
              </a:rPr>
              <a:t> – winter sports</a:t>
            </a:r>
          </a:p>
          <a:p>
            <a:pPr algn="ctr"/>
            <a:r>
              <a:rPr lang="en-GB" sz="2000" dirty="0">
                <a:solidFill>
                  <a:srgbClr val="002060"/>
                </a:solidFill>
              </a:rPr>
              <a:t>das </a:t>
            </a:r>
            <a:r>
              <a:rPr lang="en-GB" sz="2000" dirty="0" err="1">
                <a:solidFill>
                  <a:srgbClr val="002060"/>
                </a:solidFill>
              </a:rPr>
              <a:t>Schokoladenmuseum</a:t>
            </a:r>
            <a:r>
              <a:rPr lang="en-GB" sz="2000" dirty="0">
                <a:solidFill>
                  <a:srgbClr val="002060"/>
                </a:solidFill>
              </a:rPr>
              <a:t> – chocolate museum</a:t>
            </a:r>
          </a:p>
        </p:txBody>
      </p:sp>
      <p:sp>
        <p:nvSpPr>
          <p:cNvPr id="85" name="Speech Bubble: Rectangle with Corners Rounded 23">
            <a:extLst>
              <a:ext uri="{FF2B5EF4-FFF2-40B4-BE49-F238E27FC236}">
                <a16:creationId xmlns:a16="http://schemas.microsoft.com/office/drawing/2014/main" id="{B5BED31A-8D1D-3893-4784-76F3DF378E5C}"/>
              </a:ext>
            </a:extLst>
          </p:cNvPr>
          <p:cNvSpPr/>
          <p:nvPr/>
        </p:nvSpPr>
        <p:spPr>
          <a:xfrm>
            <a:off x="4120441" y="3806840"/>
            <a:ext cx="5277216" cy="1497025"/>
          </a:xfrm>
          <a:prstGeom prst="wedgeRoundRectCallout">
            <a:avLst>
              <a:gd name="adj1" fmla="val -71893"/>
              <a:gd name="adj2" fmla="val -492"/>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What do you think </a:t>
            </a:r>
            <a:r>
              <a:rPr lang="en-US" sz="2000" b="1" dirty="0" err="1"/>
              <a:t>Genf</a:t>
            </a:r>
            <a:r>
              <a:rPr lang="en-US" sz="2000" dirty="0" err="1"/>
              <a:t>er</a:t>
            </a:r>
            <a:r>
              <a:rPr lang="en-US" sz="2000" dirty="0"/>
              <a:t> See is in English?</a:t>
            </a:r>
            <a:endParaRPr lang="en-GB" sz="2000" dirty="0"/>
          </a:p>
        </p:txBody>
      </p:sp>
      <p:sp>
        <p:nvSpPr>
          <p:cNvPr id="87" name="Speech Bubble: Rectangle with Corners Rounded 23">
            <a:extLst>
              <a:ext uri="{FF2B5EF4-FFF2-40B4-BE49-F238E27FC236}">
                <a16:creationId xmlns:a16="http://schemas.microsoft.com/office/drawing/2014/main" id="{8254B6F6-8148-DD5F-02B2-21605238BAD1}"/>
              </a:ext>
            </a:extLst>
          </p:cNvPr>
          <p:cNvSpPr/>
          <p:nvPr/>
        </p:nvSpPr>
        <p:spPr>
          <a:xfrm>
            <a:off x="6364914" y="2337785"/>
            <a:ext cx="5277216" cy="1497025"/>
          </a:xfrm>
          <a:prstGeom prst="wedgeRoundRectCallout">
            <a:avLst>
              <a:gd name="adj1" fmla="val -90430"/>
              <a:gd name="adj2" fmla="val 144397"/>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Which country do you think ‘</a:t>
            </a:r>
            <a:r>
              <a:rPr lang="en-US" sz="2000" dirty="0" err="1"/>
              <a:t>Italien</a:t>
            </a:r>
            <a:r>
              <a:rPr lang="en-US" sz="2000" dirty="0"/>
              <a:t>’ is?</a:t>
            </a:r>
            <a:endParaRPr lang="en-GB" sz="2000" dirty="0"/>
          </a:p>
        </p:txBody>
      </p:sp>
      <p:sp>
        <p:nvSpPr>
          <p:cNvPr id="88" name="Speech Bubble: Rectangle with Corners Rounded 23">
            <a:extLst>
              <a:ext uri="{FF2B5EF4-FFF2-40B4-BE49-F238E27FC236}">
                <a16:creationId xmlns:a16="http://schemas.microsoft.com/office/drawing/2014/main" id="{B5092338-262F-92AD-6C01-05044544BFFA}"/>
              </a:ext>
            </a:extLst>
          </p:cNvPr>
          <p:cNvSpPr/>
          <p:nvPr/>
        </p:nvSpPr>
        <p:spPr>
          <a:xfrm>
            <a:off x="6326867" y="3934772"/>
            <a:ext cx="5277216" cy="1497025"/>
          </a:xfrm>
          <a:prstGeom prst="wedgeRoundRectCallout">
            <a:avLst>
              <a:gd name="adj1" fmla="val -88011"/>
              <a:gd name="adj2" fmla="val 46384"/>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Yes, it’s Italy.</a:t>
            </a:r>
            <a:endParaRPr lang="en-GB" sz="2000" dirty="0"/>
          </a:p>
        </p:txBody>
      </p:sp>
      <p:sp>
        <p:nvSpPr>
          <p:cNvPr id="89" name="Speech Bubble: Rectangle with Corners Rounded 23">
            <a:extLst>
              <a:ext uri="{FF2B5EF4-FFF2-40B4-BE49-F238E27FC236}">
                <a16:creationId xmlns:a16="http://schemas.microsoft.com/office/drawing/2014/main" id="{149FA693-3E10-CCDB-C3C2-59E94A196BCF}"/>
              </a:ext>
            </a:extLst>
          </p:cNvPr>
          <p:cNvSpPr/>
          <p:nvPr/>
        </p:nvSpPr>
        <p:spPr>
          <a:xfrm>
            <a:off x="3455167" y="5327968"/>
            <a:ext cx="5277216" cy="1497025"/>
          </a:xfrm>
          <a:prstGeom prst="wedgeRoundRectCallout">
            <a:avLst>
              <a:gd name="adj1" fmla="val -60207"/>
              <a:gd name="adj2" fmla="val -84302"/>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It’s Lake Geneva!</a:t>
            </a:r>
            <a:endParaRPr lang="en-GB" sz="2000" dirty="0"/>
          </a:p>
        </p:txBody>
      </p:sp>
      <p:sp>
        <p:nvSpPr>
          <p:cNvPr id="90" name="TextBox 89">
            <a:extLst>
              <a:ext uri="{FF2B5EF4-FFF2-40B4-BE49-F238E27FC236}">
                <a16:creationId xmlns:a16="http://schemas.microsoft.com/office/drawing/2014/main" id="{06319D17-7E4C-3403-E938-9D92E9E94C81}"/>
              </a:ext>
            </a:extLst>
          </p:cNvPr>
          <p:cNvSpPr txBox="1"/>
          <p:nvPr/>
        </p:nvSpPr>
        <p:spPr>
          <a:xfrm>
            <a:off x="8573604" y="1943891"/>
            <a:ext cx="341376" cy="369332"/>
          </a:xfrm>
          <a:prstGeom prst="rect">
            <a:avLst/>
          </a:prstGeom>
          <a:noFill/>
          <a:ln>
            <a:solidFill>
              <a:srgbClr val="C00000"/>
            </a:solidFill>
          </a:ln>
        </p:spPr>
        <p:txBody>
          <a:bodyPr wrap="square" rtlCol="0">
            <a:spAutoFit/>
          </a:bodyPr>
          <a:lstStyle/>
          <a:p>
            <a:r>
              <a:rPr lang="en-US" b="1" dirty="0">
                <a:solidFill>
                  <a:srgbClr val="C00000"/>
                </a:solidFill>
              </a:rPr>
              <a:t>3</a:t>
            </a:r>
            <a:endParaRPr lang="en-GB" b="1" dirty="0">
              <a:solidFill>
                <a:srgbClr val="C00000"/>
              </a:solidFill>
            </a:endParaRPr>
          </a:p>
        </p:txBody>
      </p:sp>
      <p:sp>
        <p:nvSpPr>
          <p:cNvPr id="84" name="Speech Bubble: Rectangle with Corners Rounded 23">
            <a:extLst>
              <a:ext uri="{FF2B5EF4-FFF2-40B4-BE49-F238E27FC236}">
                <a16:creationId xmlns:a16="http://schemas.microsoft.com/office/drawing/2014/main" id="{97A38562-3F6F-71E3-5FF0-146964849055}"/>
              </a:ext>
            </a:extLst>
          </p:cNvPr>
          <p:cNvSpPr/>
          <p:nvPr/>
        </p:nvSpPr>
        <p:spPr>
          <a:xfrm>
            <a:off x="3611158" y="1607804"/>
            <a:ext cx="5277216" cy="1497025"/>
          </a:xfrm>
          <a:prstGeom prst="wedgeRoundRectCallout">
            <a:avLst>
              <a:gd name="adj1" fmla="val -88818"/>
              <a:gd name="adj2" fmla="val 86158"/>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t>Genf</a:t>
            </a:r>
            <a:r>
              <a:rPr lang="en-US" sz="2000" dirty="0"/>
              <a:t> is the German name for Geneva. On Swiss maps you might see it written in French: Genève.</a:t>
            </a:r>
            <a:endParaRPr lang="en-GB" sz="2000" dirty="0"/>
          </a:p>
        </p:txBody>
      </p:sp>
      <p:grpSp>
        <p:nvGrpSpPr>
          <p:cNvPr id="98" name="Group 97">
            <a:extLst>
              <a:ext uri="{FF2B5EF4-FFF2-40B4-BE49-F238E27FC236}">
                <a16:creationId xmlns:a16="http://schemas.microsoft.com/office/drawing/2014/main" id="{CCFE3E3F-5061-E1CC-8C90-BD084067EF97}"/>
              </a:ext>
            </a:extLst>
          </p:cNvPr>
          <p:cNvGrpSpPr/>
          <p:nvPr/>
        </p:nvGrpSpPr>
        <p:grpSpPr>
          <a:xfrm>
            <a:off x="1970185" y="1210800"/>
            <a:ext cx="9314064" cy="4701376"/>
            <a:chOff x="-7494715" y="1254312"/>
            <a:chExt cx="7522662" cy="3797146"/>
          </a:xfrm>
        </p:grpSpPr>
        <p:sp>
          <p:nvSpPr>
            <p:cNvPr id="95" name="Rectangle 94">
              <a:extLst>
                <a:ext uri="{FF2B5EF4-FFF2-40B4-BE49-F238E27FC236}">
                  <a16:creationId xmlns:a16="http://schemas.microsoft.com/office/drawing/2014/main" id="{58D42A7F-CB8D-7E35-BAC9-FFB244CF535E}"/>
                </a:ext>
              </a:extLst>
            </p:cNvPr>
            <p:cNvSpPr/>
            <p:nvPr/>
          </p:nvSpPr>
          <p:spPr>
            <a:xfrm>
              <a:off x="-7457399" y="1254312"/>
              <a:ext cx="7169484" cy="379714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4" name="Picture 93" descr="A cartoon of a child&#10;&#10;Description automatically generated">
              <a:extLst>
                <a:ext uri="{FF2B5EF4-FFF2-40B4-BE49-F238E27FC236}">
                  <a16:creationId xmlns:a16="http://schemas.microsoft.com/office/drawing/2014/main" id="{3016701F-A2ED-48A8-A1B7-647A8326AB35}"/>
                </a:ext>
              </a:extLst>
            </p:cNvPr>
            <p:cNvPicPr>
              <a:picLocks noChangeAspect="1"/>
            </p:cNvPicPr>
            <p:nvPr/>
          </p:nvPicPr>
          <p:blipFill rotWithShape="1">
            <a:blip r:embed="rId5">
              <a:extLst>
                <a:ext uri="{28A0092B-C50C-407E-A947-70E740481C1C}">
                  <a14:useLocalDpi xmlns:a14="http://schemas.microsoft.com/office/drawing/2010/main" val="0"/>
                </a:ext>
              </a:extLst>
            </a:blip>
            <a:srcRect b="34245"/>
            <a:stretch/>
          </p:blipFill>
          <p:spPr>
            <a:xfrm>
              <a:off x="-7494715" y="2219564"/>
              <a:ext cx="2363053" cy="2820240"/>
            </a:xfrm>
            <a:prstGeom prst="rect">
              <a:avLst/>
            </a:prstGeom>
          </p:spPr>
        </p:pic>
        <p:sp>
          <p:nvSpPr>
            <p:cNvPr id="96" name="Oval Callout 95">
              <a:extLst>
                <a:ext uri="{FF2B5EF4-FFF2-40B4-BE49-F238E27FC236}">
                  <a16:creationId xmlns:a16="http://schemas.microsoft.com/office/drawing/2014/main" id="{6909FDC3-37EE-ACDA-E1AD-8B745DB5532E}"/>
                </a:ext>
              </a:extLst>
            </p:cNvPr>
            <p:cNvSpPr/>
            <p:nvPr/>
          </p:nvSpPr>
          <p:spPr>
            <a:xfrm>
              <a:off x="-5657929" y="1524437"/>
              <a:ext cx="2305227" cy="1361000"/>
            </a:xfrm>
            <a:prstGeom prst="wedgeEllipseCallout">
              <a:avLst>
                <a:gd name="adj1" fmla="val -52267"/>
                <a:gd name="adj2" fmla="val 54517"/>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Und wo </a:t>
              </a:r>
              <a:r>
                <a:rPr lang="en-US" dirty="0" err="1"/>
                <a:t>ist</a:t>
              </a:r>
              <a:r>
                <a:rPr lang="en-US" dirty="0"/>
                <a:t> das Meer? Ich </a:t>
              </a:r>
              <a:r>
                <a:rPr lang="en-US" dirty="0" err="1"/>
                <a:t>liebe</a:t>
              </a:r>
              <a:r>
                <a:rPr lang="en-US" dirty="0"/>
                <a:t> das Meer!</a:t>
              </a:r>
            </a:p>
          </p:txBody>
        </p:sp>
        <p:sp>
          <p:nvSpPr>
            <p:cNvPr id="97" name="Oval Callout 96">
              <a:extLst>
                <a:ext uri="{FF2B5EF4-FFF2-40B4-BE49-F238E27FC236}">
                  <a16:creationId xmlns:a16="http://schemas.microsoft.com/office/drawing/2014/main" id="{28DF96E7-202A-D97B-A774-28A368BA4FFD}"/>
                </a:ext>
              </a:extLst>
            </p:cNvPr>
            <p:cNvSpPr/>
            <p:nvPr/>
          </p:nvSpPr>
          <p:spPr>
            <a:xfrm>
              <a:off x="-5720722" y="3249569"/>
              <a:ext cx="2806871" cy="1607674"/>
            </a:xfrm>
            <a:prstGeom prst="wedgeEllipseCallout">
              <a:avLst>
                <a:gd name="adj1" fmla="val 60896"/>
                <a:gd name="adj2" fmla="val -36287"/>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Das Meer?! Es </a:t>
              </a:r>
              <a:r>
                <a:rPr lang="en-US" dirty="0" err="1"/>
                <a:t>gibt</a:t>
              </a:r>
              <a:r>
                <a:rPr lang="en-US" dirty="0"/>
                <a:t> </a:t>
              </a:r>
              <a:r>
                <a:rPr lang="en-US" dirty="0" err="1"/>
                <a:t>kein</a:t>
              </a:r>
              <a:r>
                <a:rPr lang="en-US" dirty="0"/>
                <a:t> Meer in der Schweiz!!</a:t>
              </a:r>
            </a:p>
          </p:txBody>
        </p:sp>
        <p:pic>
          <p:nvPicPr>
            <p:cNvPr id="93" name="Picture 92" descr="A person in a white shirt&#10;&#10;Description automatically generated with low confidence">
              <a:extLst>
                <a:ext uri="{FF2B5EF4-FFF2-40B4-BE49-F238E27FC236}">
                  <a16:creationId xmlns:a16="http://schemas.microsoft.com/office/drawing/2014/main" id="{F886FD35-5549-F3D1-BE94-BCCA690AB671}"/>
                </a:ext>
              </a:extLst>
            </p:cNvPr>
            <p:cNvPicPr>
              <a:picLocks noChangeAspect="1"/>
            </p:cNvPicPr>
            <p:nvPr/>
          </p:nvPicPr>
          <p:blipFill rotWithShape="1">
            <a:blip r:embed="rId6">
              <a:extLst>
                <a:ext uri="{28A0092B-C50C-407E-A947-70E740481C1C}">
                  <a14:useLocalDpi xmlns:a14="http://schemas.microsoft.com/office/drawing/2010/main" val="0"/>
                </a:ext>
              </a:extLst>
            </a:blip>
            <a:srcRect b="58316"/>
            <a:stretch/>
          </p:blipFill>
          <p:spPr>
            <a:xfrm>
              <a:off x="-3690646" y="2000926"/>
              <a:ext cx="3718593" cy="3038878"/>
            </a:xfrm>
            <a:prstGeom prst="rect">
              <a:avLst/>
            </a:prstGeom>
          </p:spPr>
        </p:pic>
      </p:grpSp>
    </p:spTree>
    <p:extLst>
      <p:ext uri="{BB962C8B-B14F-4D97-AF65-F5344CB8AC3E}">
        <p14:creationId xmlns:p14="http://schemas.microsoft.com/office/powerpoint/2010/main" val="1151623759"/>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89"/>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85"/>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84"/>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87"/>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88"/>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90"/>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2"/>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1"/>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17"/>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2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6" presetClass="entr" presetSubtype="16" fill="hold" nodeType="clickEffect">
                                  <p:stCondLst>
                                    <p:cond delay="0"/>
                                  </p:stCondLst>
                                  <p:childTnLst>
                                    <p:set>
                                      <p:cBhvr>
                                        <p:cTn id="70" dur="1" fill="hold">
                                          <p:stCondLst>
                                            <p:cond delay="0"/>
                                          </p:stCondLst>
                                        </p:cTn>
                                        <p:tgtEl>
                                          <p:spTgt spid="98"/>
                                        </p:tgtEl>
                                        <p:attrNameLst>
                                          <p:attrName>style.visibility</p:attrName>
                                        </p:attrNameLst>
                                      </p:cBhvr>
                                      <p:to>
                                        <p:strVal val="visible"/>
                                      </p:to>
                                    </p:set>
                                    <p:animEffect transition="in" filter="circle(in)">
                                      <p:cBhvr>
                                        <p:cTn id="71" dur="2000"/>
                                        <p:tgtEl>
                                          <p:spTgt spid="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p:bldP spid="19" grpId="0"/>
      <p:bldP spid="21" grpId="0"/>
      <p:bldP spid="4" grpId="0" animBg="1"/>
      <p:bldP spid="9" grpId="0" animBg="1"/>
      <p:bldP spid="12" grpId="0" animBg="1"/>
      <p:bldP spid="17" grpId="0" animBg="1"/>
      <p:bldP spid="20" grpId="0"/>
      <p:bldP spid="22" grpId="0"/>
      <p:bldP spid="85" grpId="0" animBg="1"/>
      <p:bldP spid="85" grpId="1" animBg="1"/>
      <p:bldP spid="87" grpId="0" animBg="1"/>
      <p:bldP spid="87" grpId="1" animBg="1"/>
      <p:bldP spid="88" grpId="0" animBg="1"/>
      <p:bldP spid="88" grpId="1" animBg="1"/>
      <p:bldP spid="89" grpId="0" animBg="1"/>
      <p:bldP spid="89" grpId="1" animBg="1"/>
      <p:bldP spid="90" grpId="0" animBg="1"/>
      <p:bldP spid="84" grpId="0" animBg="1"/>
      <p:bldP spid="84"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19475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hören</a:t>
            </a:r>
            <a:endParaRPr lang="en-GB" sz="2000" b="1" dirty="0">
              <a:solidFill>
                <a:srgbClr val="002060"/>
              </a:solidFill>
              <a:latin typeface="Century Gothic" panose="020B0502020202020204" pitchFamily="34" charset="0"/>
            </a:endParaRPr>
          </a:p>
        </p:txBody>
      </p:sp>
      <p:graphicFrame>
        <p:nvGraphicFramePr>
          <p:cNvPr id="5" name="Table 1">
            <a:extLst>
              <a:ext uri="{FF2B5EF4-FFF2-40B4-BE49-F238E27FC236}">
                <a16:creationId xmlns:a16="http://schemas.microsoft.com/office/drawing/2014/main" id="{C6398E9F-79CD-4BAD-B189-42283EE14EB0}"/>
              </a:ext>
            </a:extLst>
          </p:cNvPr>
          <p:cNvGraphicFramePr/>
          <p:nvPr/>
        </p:nvGraphicFramePr>
        <p:xfrm>
          <a:off x="1419674" y="1756569"/>
          <a:ext cx="3636825" cy="4051179"/>
        </p:xfrm>
        <a:graphic>
          <a:graphicData uri="http://schemas.openxmlformats.org/drawingml/2006/table">
            <a:tbl>
              <a:tblPr/>
              <a:tblGrid>
                <a:gridCol w="1754014">
                  <a:extLst>
                    <a:ext uri="{9D8B030D-6E8A-4147-A177-3AD203B41FA5}">
                      <a16:colId xmlns:a16="http://schemas.microsoft.com/office/drawing/2014/main" val="20000"/>
                    </a:ext>
                  </a:extLst>
                </a:gridCol>
                <a:gridCol w="1882811">
                  <a:extLst>
                    <a:ext uri="{9D8B030D-6E8A-4147-A177-3AD203B41FA5}">
                      <a16:colId xmlns:a16="http://schemas.microsoft.com/office/drawing/2014/main" val="20001"/>
                    </a:ext>
                  </a:extLst>
                </a:gridCol>
              </a:tblGrid>
              <a:tr h="1048850">
                <a:tc>
                  <a:txBody>
                    <a:bodyPr/>
                    <a:lstStyle/>
                    <a:p>
                      <a:pPr algn="ctr">
                        <a:lnSpc>
                          <a:spcPct val="100000"/>
                        </a:lnSpc>
                      </a:pPr>
                      <a:r>
                        <a:rPr lang="en-GB" sz="3200" b="1" strike="noStrike" spc="-1" dirty="0">
                          <a:solidFill>
                            <a:srgbClr val="002060"/>
                          </a:solidFill>
                          <a:latin typeface="Century gothic"/>
                          <a:ea typeface="Century Gothic"/>
                        </a:rPr>
                        <a:t>A</a:t>
                      </a:r>
                      <a:br>
                        <a:rPr lang="en-GB" sz="3200" b="1" strike="noStrike" spc="-1" dirty="0">
                          <a:solidFill>
                            <a:srgbClr val="002060"/>
                          </a:solidFill>
                          <a:latin typeface="Century gothic"/>
                          <a:ea typeface="Century Gothic"/>
                        </a:rPr>
                      </a:br>
                      <a:endParaRPr lang="en-GB" sz="32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GB" sz="3200" b="1" strike="noStrike" spc="-1" dirty="0">
                          <a:solidFill>
                            <a:srgbClr val="002060"/>
                          </a:solidFill>
                          <a:latin typeface="Century gothic"/>
                          <a:ea typeface="Century Gothic"/>
                        </a:rPr>
                        <a:t>B</a:t>
                      </a:r>
                      <a:br>
                        <a:rPr lang="en-GB" sz="3200" b="1" strike="noStrike" spc="-1" dirty="0">
                          <a:solidFill>
                            <a:srgbClr val="002060"/>
                          </a:solidFill>
                          <a:latin typeface="Century gothic"/>
                          <a:ea typeface="Century Gothic"/>
                        </a:rPr>
                      </a:br>
                      <a:endParaRPr lang="en-GB" sz="32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0"/>
                  </a:ext>
                </a:extLst>
              </a:tr>
              <a:tr h="498898">
                <a:tc>
                  <a:txBody>
                    <a:bodyPr/>
                    <a:lstStyle/>
                    <a:p>
                      <a:pPr algn="ctr"/>
                      <a:r>
                        <a:rPr lang="en-US" dirty="0" err="1">
                          <a:solidFill>
                            <a:srgbClr val="002060"/>
                          </a:solidFill>
                        </a:rPr>
                        <a:t>Hier</a:t>
                      </a:r>
                      <a:endParaRPr lang="en-US"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baseline="-25000" dirty="0">
                          <a:solidFill>
                            <a:srgbClr val="002060"/>
                          </a:solidFill>
                        </a:rPr>
                        <a:t>_</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459857">
                <a:tc>
                  <a:txBody>
                    <a:bodyPr/>
                    <a:lstStyle/>
                    <a:p>
                      <a:pPr algn="ctr"/>
                      <a:r>
                        <a:rPr lang="en-US" dirty="0">
                          <a:solidFill>
                            <a:srgbClr val="002060"/>
                          </a:solidFill>
                        </a:rPr>
                        <a:t>_</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dirty="0">
                          <a:solidFill>
                            <a:srgbClr val="002060"/>
                          </a:solidFill>
                        </a:rPr>
                        <a:t>Dort</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498898">
                <a:tc>
                  <a:txBody>
                    <a:bodyPr/>
                    <a:lstStyle/>
                    <a:p>
                      <a:pPr algn="ctr"/>
                      <a:r>
                        <a:rPr lang="en-US" dirty="0">
                          <a:solidFill>
                            <a:srgbClr val="002060"/>
                          </a:solidFill>
                        </a:rPr>
                        <a:t>Da</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dirty="0">
                          <a:solidFill>
                            <a:srgbClr val="002060"/>
                          </a:solidFill>
                        </a:rPr>
                        <a:t>-</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528930">
                <a:tc>
                  <a:txBody>
                    <a:bodyPr/>
                    <a:lstStyle/>
                    <a:p>
                      <a:pPr algn="ctr"/>
                      <a:r>
                        <a:rPr lang="en-US" dirty="0">
                          <a:solidFill>
                            <a:srgbClr val="002060"/>
                          </a:solidFill>
                        </a:rPr>
                        <a:t>- </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dirty="0" err="1">
                          <a:solidFill>
                            <a:srgbClr val="002060"/>
                          </a:solidFill>
                        </a:rPr>
                        <a:t>Rechts</a:t>
                      </a:r>
                      <a:endParaRPr lang="en-US"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498898">
                <a:tc>
                  <a:txBody>
                    <a:bodyPr/>
                    <a:lstStyle/>
                    <a:p>
                      <a:pPr algn="ctr"/>
                      <a:r>
                        <a:rPr lang="en-US" dirty="0">
                          <a:solidFill>
                            <a:srgbClr val="002060"/>
                          </a:solidFill>
                        </a:rPr>
                        <a:t>- </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dirty="0" err="1">
                          <a:solidFill>
                            <a:srgbClr val="002060"/>
                          </a:solidFill>
                        </a:rPr>
                        <a:t>Oben</a:t>
                      </a:r>
                      <a:endParaRPr lang="en-US"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6"/>
                  </a:ext>
                </a:extLst>
              </a:tr>
              <a:tr h="498898">
                <a:tc>
                  <a:txBody>
                    <a:bodyPr/>
                    <a:lstStyle/>
                    <a:p>
                      <a:pPr algn="ctr"/>
                      <a:r>
                        <a:rPr lang="en-US" dirty="0" err="1">
                          <a:solidFill>
                            <a:srgbClr val="002060"/>
                          </a:solidFill>
                        </a:rPr>
                        <a:t>Unten</a:t>
                      </a:r>
                      <a:endParaRPr lang="en-US"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dirty="0">
                          <a:solidFill>
                            <a:srgbClr val="002060"/>
                          </a:solidFill>
                        </a:rPr>
                        <a:t>-</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7"/>
                  </a:ext>
                </a:extLst>
              </a:tr>
            </a:tbl>
          </a:graphicData>
        </a:graphic>
      </p:graphicFrame>
      <p:graphicFrame>
        <p:nvGraphicFramePr>
          <p:cNvPr id="6" name="Table 2">
            <a:extLst>
              <a:ext uri="{FF2B5EF4-FFF2-40B4-BE49-F238E27FC236}">
                <a16:creationId xmlns:a16="http://schemas.microsoft.com/office/drawing/2014/main" id="{54458669-5D9D-4D2D-8CD9-BF98FB203F05}"/>
              </a:ext>
            </a:extLst>
          </p:cNvPr>
          <p:cNvGraphicFramePr/>
          <p:nvPr/>
        </p:nvGraphicFramePr>
        <p:xfrm>
          <a:off x="593457" y="1772435"/>
          <a:ext cx="695520" cy="4033230"/>
        </p:xfrm>
        <a:graphic>
          <a:graphicData uri="http://schemas.openxmlformats.org/drawingml/2006/table">
            <a:tbl>
              <a:tblPr/>
              <a:tblGrid>
                <a:gridCol w="695520">
                  <a:extLst>
                    <a:ext uri="{9D8B030D-6E8A-4147-A177-3AD203B41FA5}">
                      <a16:colId xmlns:a16="http://schemas.microsoft.com/office/drawing/2014/main" val="20000"/>
                    </a:ext>
                  </a:extLst>
                </a:gridCol>
              </a:tblGrid>
              <a:tr h="1006976">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0"/>
                  </a:ext>
                </a:extLst>
              </a:tr>
              <a:tr h="510906">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481614">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510906">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534112">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502157">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6"/>
                  </a:ext>
                </a:extLst>
              </a:tr>
              <a:tr h="486559">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7"/>
                  </a:ext>
                </a:extLst>
              </a:tr>
            </a:tbl>
          </a:graphicData>
        </a:graphic>
      </p:graphicFrame>
      <p:sp>
        <p:nvSpPr>
          <p:cNvPr id="16" name="CustomShape 23">
            <a:hlinkClick r:id="" action="ppaction://noaction">
              <a:snd r:embed="rId9" name="T2_W1_12.3.wav"/>
            </a:hlinkClick>
            <a:extLst>
              <a:ext uri="{FF2B5EF4-FFF2-40B4-BE49-F238E27FC236}">
                <a16:creationId xmlns:a16="http://schemas.microsoft.com/office/drawing/2014/main" id="{3AD5864B-E328-4811-82EC-A3D77BDC6BF2}"/>
              </a:ext>
            </a:extLst>
          </p:cNvPr>
          <p:cNvSpPr/>
          <p:nvPr/>
        </p:nvSpPr>
        <p:spPr>
          <a:xfrm>
            <a:off x="700017" y="2836335"/>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1</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17" name="CustomShape 24">
            <a:hlinkClick r:id="" action="ppaction://noaction">
              <a:snd r:embed="rId10" name="T2_W1_12.4.wav"/>
            </a:hlinkClick>
            <a:extLst>
              <a:ext uri="{FF2B5EF4-FFF2-40B4-BE49-F238E27FC236}">
                <a16:creationId xmlns:a16="http://schemas.microsoft.com/office/drawing/2014/main" id="{F2DAD2AC-ADD2-4480-845B-008BBA9A5F70}"/>
              </a:ext>
            </a:extLst>
          </p:cNvPr>
          <p:cNvSpPr/>
          <p:nvPr/>
        </p:nvSpPr>
        <p:spPr>
          <a:xfrm>
            <a:off x="700017" y="3315495"/>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2</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18" name="CustomShape 25">
            <a:hlinkClick r:id="" action="ppaction://noaction">
              <a:snd r:embed="rId11" name="T2_W1_12.5.wav"/>
            </a:hlinkClick>
            <a:extLst>
              <a:ext uri="{FF2B5EF4-FFF2-40B4-BE49-F238E27FC236}">
                <a16:creationId xmlns:a16="http://schemas.microsoft.com/office/drawing/2014/main" id="{E47FAB46-1A11-4EF4-B700-EF919D0338F8}"/>
              </a:ext>
            </a:extLst>
          </p:cNvPr>
          <p:cNvSpPr/>
          <p:nvPr/>
        </p:nvSpPr>
        <p:spPr>
          <a:xfrm>
            <a:off x="700017" y="3842015"/>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3</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19" name="CustomShape 26">
            <a:hlinkClick r:id="" action="ppaction://noaction">
              <a:snd r:embed="rId12" name="T2_W1_12.6.wav"/>
            </a:hlinkClick>
            <a:extLst>
              <a:ext uri="{FF2B5EF4-FFF2-40B4-BE49-F238E27FC236}">
                <a16:creationId xmlns:a16="http://schemas.microsoft.com/office/drawing/2014/main" id="{1ECA2C39-8E1B-46F9-B4CE-5D69DA706F12}"/>
              </a:ext>
            </a:extLst>
          </p:cNvPr>
          <p:cNvSpPr/>
          <p:nvPr/>
        </p:nvSpPr>
        <p:spPr>
          <a:xfrm>
            <a:off x="700017" y="4332465"/>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4</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21" name="CustomShape 27">
            <a:hlinkClick r:id="" action="ppaction://noaction">
              <a:snd r:embed="rId13" name="T2_W1_12.7.wav"/>
            </a:hlinkClick>
            <a:extLst>
              <a:ext uri="{FF2B5EF4-FFF2-40B4-BE49-F238E27FC236}">
                <a16:creationId xmlns:a16="http://schemas.microsoft.com/office/drawing/2014/main" id="{B06E6BFD-FB69-40F9-9653-301D379E5A17}"/>
              </a:ext>
            </a:extLst>
          </p:cNvPr>
          <p:cNvSpPr/>
          <p:nvPr/>
        </p:nvSpPr>
        <p:spPr>
          <a:xfrm>
            <a:off x="709197" y="4830831"/>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5</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22" name="CustomShape 28">
            <a:hlinkClick r:id="" action="ppaction://noaction">
              <a:snd r:embed="rId14" name="T2_W1_12.8.wav"/>
            </a:hlinkClick>
            <a:extLst>
              <a:ext uri="{FF2B5EF4-FFF2-40B4-BE49-F238E27FC236}">
                <a16:creationId xmlns:a16="http://schemas.microsoft.com/office/drawing/2014/main" id="{34261C61-C209-49EF-A2E1-6B62F7BA1FCB}"/>
              </a:ext>
            </a:extLst>
          </p:cNvPr>
          <p:cNvSpPr/>
          <p:nvPr/>
        </p:nvSpPr>
        <p:spPr>
          <a:xfrm>
            <a:off x="709197" y="5344187"/>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chemeClr val="bg1"/>
                </a:solidFill>
                <a:effectLst/>
                <a:uLnTx/>
                <a:uFillTx/>
                <a:latin typeface="Century Gothic" panose="020B0502020202020204" pitchFamily="34" charset="0"/>
                <a:ea typeface="DejaVu Sans"/>
              </a:rPr>
              <a:t>6</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25" name="CustomShape 6">
            <a:hlinkClick r:id="" action="ppaction://noaction">
              <a:snd r:embed="rId15" name="T2_W1_12.1.wav"/>
            </a:hlinkClick>
            <a:extLst>
              <a:ext uri="{FF2B5EF4-FFF2-40B4-BE49-F238E27FC236}">
                <a16:creationId xmlns:a16="http://schemas.microsoft.com/office/drawing/2014/main" id="{85BDA598-D8FC-421B-AEDB-34FBDED665F3}"/>
              </a:ext>
            </a:extLst>
          </p:cNvPr>
          <p:cNvSpPr/>
          <p:nvPr/>
        </p:nvSpPr>
        <p:spPr>
          <a:xfrm>
            <a:off x="0" y="26853"/>
            <a:ext cx="11094625" cy="82185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Die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Familie</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fährt</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nach</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Zürich. Sie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machen</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dort</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eine</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Tour </a:t>
            </a:r>
            <a:r>
              <a:rPr lang="en-GB" sz="2400" spc="-1" dirty="0" err="1">
                <a:solidFill>
                  <a:srgbClr val="002060"/>
                </a:solidFill>
                <a:latin typeface="Century Gothic" panose="020B0502020202020204" pitchFamily="34" charset="0"/>
                <a:ea typeface="Century Gothic"/>
              </a:rPr>
              <a:t>aber</a:t>
            </a:r>
            <a:r>
              <a:rPr lang="en-GB" sz="2400" spc="-1" dirty="0">
                <a:solidFill>
                  <a:srgbClr val="002060"/>
                </a:solidFill>
                <a:latin typeface="Century Gothic" panose="020B0502020202020204" pitchFamily="34" charset="0"/>
                <a:ea typeface="Century Gothic"/>
              </a:rPr>
              <a:t> es </a:t>
            </a:r>
            <a:r>
              <a:rPr lang="en-GB" sz="2400" spc="-1" dirty="0" err="1">
                <a:solidFill>
                  <a:srgbClr val="002060"/>
                </a:solidFill>
                <a:latin typeface="Century Gothic" panose="020B0502020202020204" pitchFamily="34" charset="0"/>
                <a:ea typeface="Century Gothic"/>
              </a:rPr>
              <a:t>ist</a:t>
            </a:r>
            <a:r>
              <a:rPr lang="en-GB" sz="2400" spc="-1" dirty="0">
                <a:solidFill>
                  <a:srgbClr val="002060"/>
                </a:solidFill>
                <a:latin typeface="Century Gothic" panose="020B0502020202020204" pitchFamily="34" charset="0"/>
                <a:ea typeface="Century Gothic"/>
              </a:rPr>
              <a:t> </a:t>
            </a:r>
            <a:r>
              <a:rPr lang="en-GB" sz="2400" spc="-1" dirty="0" err="1">
                <a:solidFill>
                  <a:srgbClr val="002060"/>
                </a:solidFill>
                <a:latin typeface="Century Gothic" panose="020B0502020202020204" pitchFamily="34" charset="0"/>
                <a:ea typeface="Century Gothic"/>
              </a:rPr>
              <a:t>zu</a:t>
            </a:r>
            <a:r>
              <a:rPr lang="en-GB" sz="2400" spc="-1" dirty="0">
                <a:solidFill>
                  <a:srgbClr val="002060"/>
                </a:solidFill>
                <a:latin typeface="Century Gothic" panose="020B0502020202020204" pitchFamily="34" charset="0"/>
                <a:ea typeface="Century Gothic"/>
              </a:rPr>
              <a:t> </a:t>
            </a:r>
            <a:r>
              <a:rPr lang="en-GB" sz="2400" spc="-1" dirty="0" err="1">
                <a:solidFill>
                  <a:srgbClr val="002060"/>
                </a:solidFill>
                <a:latin typeface="Century Gothic" panose="020B0502020202020204" pitchFamily="34" charset="0"/>
                <a:ea typeface="Century Gothic"/>
              </a:rPr>
              <a:t>laut</a:t>
            </a:r>
            <a:r>
              <a:rPr lang="en-GB" sz="2400" spc="-1" dirty="0">
                <a:solidFill>
                  <a:srgbClr val="002060"/>
                </a:solidFill>
                <a:latin typeface="Century Gothic" panose="020B0502020202020204" pitchFamily="34" charset="0"/>
                <a:ea typeface="Century Gothic"/>
              </a:rPr>
              <a:t>*. Sie </a:t>
            </a:r>
            <a:r>
              <a:rPr lang="en-GB" sz="2400" spc="-1" dirty="0" err="1">
                <a:solidFill>
                  <a:srgbClr val="002060"/>
                </a:solidFill>
                <a:latin typeface="Century Gothic" panose="020B0502020202020204" pitchFamily="34" charset="0"/>
                <a:ea typeface="Century Gothic"/>
              </a:rPr>
              <a:t>hören</a:t>
            </a:r>
            <a:r>
              <a:rPr lang="en-GB" sz="2400" spc="-1" dirty="0">
                <a:solidFill>
                  <a:srgbClr val="002060"/>
                </a:solidFill>
                <a:latin typeface="Century Gothic" panose="020B0502020202020204" pitchFamily="34" charset="0"/>
                <a:ea typeface="Century Gothic"/>
              </a:rPr>
              <a:t> </a:t>
            </a:r>
            <a:r>
              <a:rPr lang="en-GB" sz="2400" spc="-1" dirty="0" err="1">
                <a:solidFill>
                  <a:srgbClr val="002060"/>
                </a:solidFill>
                <a:latin typeface="Century Gothic" panose="020B0502020202020204" pitchFamily="34" charset="0"/>
                <a:ea typeface="Century Gothic"/>
              </a:rPr>
              <a:t>nicht</a:t>
            </a:r>
            <a:r>
              <a:rPr lang="en-GB" sz="2400" spc="-1" dirty="0">
                <a:solidFill>
                  <a:srgbClr val="002060"/>
                </a:solidFill>
                <a:latin typeface="Century Gothic" panose="020B0502020202020204" pitchFamily="34" charset="0"/>
                <a:ea typeface="Century Gothic"/>
              </a:rPr>
              <a:t> </a:t>
            </a:r>
            <a:r>
              <a:rPr lang="en-GB" sz="2400" spc="-1" dirty="0" err="1">
                <a:solidFill>
                  <a:srgbClr val="002060"/>
                </a:solidFill>
                <a:latin typeface="Century Gothic" panose="020B0502020202020204" pitchFamily="34" charset="0"/>
                <a:ea typeface="Century Gothic"/>
              </a:rPr>
              <a:t>alles</a:t>
            </a:r>
            <a:r>
              <a:rPr lang="en-GB" sz="2400" spc="-1" dirty="0">
                <a:solidFill>
                  <a:srgbClr val="002060"/>
                </a:solidFill>
                <a:latin typeface="Century Gothic" panose="020B0502020202020204" pitchFamily="34" charset="0"/>
                <a:ea typeface="Century Gothic"/>
              </a:rPr>
              <a:t>.</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27" name="Picture 26" descr="A picture containing text, clipart&#10;&#10;Description automatically generated">
            <a:extLst>
              <a:ext uri="{FF2B5EF4-FFF2-40B4-BE49-F238E27FC236}">
                <a16:creationId xmlns:a16="http://schemas.microsoft.com/office/drawing/2014/main" id="{AC19905F-818E-4788-94EC-FA69D89EB988}"/>
              </a:ext>
            </a:extLst>
          </p:cNvPr>
          <p:cNvPicPr>
            <a:picLocks noChangeAspect="1"/>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pic>
        <p:nvPicPr>
          <p:cNvPr id="4" name="Picture 3" descr="Icon&#10;&#10;Description automatically generated">
            <a:extLst>
              <a:ext uri="{FF2B5EF4-FFF2-40B4-BE49-F238E27FC236}">
                <a16:creationId xmlns:a16="http://schemas.microsoft.com/office/drawing/2014/main" id="{38D73F0C-2FDA-4386-9298-50EF1D54097D}"/>
              </a:ext>
            </a:extLst>
          </p:cNvPr>
          <p:cNvPicPr>
            <a:picLocks noChangeAspect="1"/>
          </p:cNvPicPr>
          <p:nvPr/>
        </p:nvPicPr>
        <p:blipFill rotWithShape="1">
          <a:blip r:embed="rId17">
            <a:extLst>
              <a:ext uri="{28A0092B-C50C-407E-A947-70E740481C1C}">
                <a14:useLocalDpi xmlns:a14="http://schemas.microsoft.com/office/drawing/2010/main" val="0"/>
              </a:ext>
            </a:extLst>
          </a:blip>
          <a:srcRect r="50000"/>
          <a:stretch/>
        </p:blipFill>
        <p:spPr>
          <a:xfrm>
            <a:off x="2883587" y="2751260"/>
            <a:ext cx="517321" cy="517320"/>
          </a:xfrm>
          <a:prstGeom prst="rect">
            <a:avLst/>
          </a:prstGeom>
        </p:spPr>
      </p:pic>
      <p:sp>
        <p:nvSpPr>
          <p:cNvPr id="33" name="TextBox 32">
            <a:extLst>
              <a:ext uri="{FF2B5EF4-FFF2-40B4-BE49-F238E27FC236}">
                <a16:creationId xmlns:a16="http://schemas.microsoft.com/office/drawing/2014/main" id="{8BAD32E0-3E62-F118-E68B-D519323A5501}"/>
              </a:ext>
            </a:extLst>
          </p:cNvPr>
          <p:cNvSpPr txBox="1"/>
          <p:nvPr/>
        </p:nvSpPr>
        <p:spPr>
          <a:xfrm>
            <a:off x="0" y="5851352"/>
            <a:ext cx="4603685" cy="1015663"/>
          </a:xfrm>
          <a:prstGeom prst="rect">
            <a:avLst/>
          </a:prstGeom>
          <a:solidFill>
            <a:srgbClr val="92D050"/>
          </a:solidFill>
        </p:spPr>
        <p:txBody>
          <a:bodyPr wrap="square" rtlCol="0">
            <a:spAutoFit/>
          </a:bodyPr>
          <a:lstStyle/>
          <a:p>
            <a:r>
              <a:rPr lang="en-GB" sz="2000" dirty="0" err="1">
                <a:solidFill>
                  <a:srgbClr val="002060"/>
                </a:solidFill>
              </a:rPr>
              <a:t>zu</a:t>
            </a:r>
            <a:r>
              <a:rPr lang="en-GB" sz="2000" dirty="0">
                <a:solidFill>
                  <a:srgbClr val="002060"/>
                </a:solidFill>
              </a:rPr>
              <a:t> </a:t>
            </a:r>
            <a:r>
              <a:rPr lang="en-GB" sz="2000" dirty="0" err="1">
                <a:solidFill>
                  <a:srgbClr val="002060"/>
                </a:solidFill>
              </a:rPr>
              <a:t>laut</a:t>
            </a:r>
            <a:r>
              <a:rPr lang="en-GB" sz="2000" dirty="0">
                <a:solidFill>
                  <a:srgbClr val="002060"/>
                </a:solidFill>
              </a:rPr>
              <a:t> - too loud</a:t>
            </a:r>
          </a:p>
          <a:p>
            <a:r>
              <a:rPr lang="en-GB" sz="2000" dirty="0">
                <a:solidFill>
                  <a:srgbClr val="002060"/>
                </a:solidFill>
              </a:rPr>
              <a:t>die </a:t>
            </a:r>
            <a:r>
              <a:rPr lang="en-GB" sz="2000" dirty="0" err="1">
                <a:solidFill>
                  <a:srgbClr val="002060"/>
                </a:solidFill>
              </a:rPr>
              <a:t>Reiseleiterin</a:t>
            </a:r>
            <a:r>
              <a:rPr lang="en-GB" sz="2000" dirty="0">
                <a:solidFill>
                  <a:srgbClr val="002060"/>
                </a:solidFill>
              </a:rPr>
              <a:t> – the tour guide (f)</a:t>
            </a:r>
          </a:p>
          <a:p>
            <a:r>
              <a:rPr lang="en-GB" sz="2000" dirty="0">
                <a:solidFill>
                  <a:srgbClr val="002060"/>
                </a:solidFill>
              </a:rPr>
              <a:t>von - from</a:t>
            </a:r>
          </a:p>
        </p:txBody>
      </p:sp>
      <p:pic>
        <p:nvPicPr>
          <p:cNvPr id="34" name="Graphic 33" descr="Teacher">
            <a:extLst>
              <a:ext uri="{FF2B5EF4-FFF2-40B4-BE49-F238E27FC236}">
                <a16:creationId xmlns:a16="http://schemas.microsoft.com/office/drawing/2014/main" id="{9C70E3ED-D5D1-4F66-A8E5-5C3B073D94EC}"/>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36257" y="913823"/>
            <a:ext cx="914400" cy="914400"/>
          </a:xfrm>
          <a:prstGeom prst="rect">
            <a:avLst/>
          </a:prstGeom>
        </p:spPr>
      </p:pic>
      <p:sp>
        <p:nvSpPr>
          <p:cNvPr id="35" name="Speech Bubble: Rectangle with Corners Rounded 34">
            <a:hlinkClick r:id="" action="ppaction://noaction">
              <a:snd r:embed="rId20" name="T2_W1_12.2.wav"/>
            </a:hlinkClick>
            <a:extLst>
              <a:ext uri="{FF2B5EF4-FFF2-40B4-BE49-F238E27FC236}">
                <a16:creationId xmlns:a16="http://schemas.microsoft.com/office/drawing/2014/main" id="{A283A0B5-F9CB-4A2E-AB56-A03D200E19B5}"/>
              </a:ext>
            </a:extLst>
          </p:cNvPr>
          <p:cNvSpPr/>
          <p:nvPr/>
        </p:nvSpPr>
        <p:spPr>
          <a:xfrm>
            <a:off x="1368581" y="913823"/>
            <a:ext cx="5320977" cy="517320"/>
          </a:xfrm>
          <a:prstGeom prst="wedgeRoundRectCallout">
            <a:avLst>
              <a:gd name="adj1" fmla="val -60537"/>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6" name="CustomShape 7">
            <a:hlinkClick r:id="" action="ppaction://noaction">
              <a:snd r:embed="rId20" name="T2_W1_12.2.wav"/>
            </a:hlinkClick>
            <a:extLst>
              <a:ext uri="{FF2B5EF4-FFF2-40B4-BE49-F238E27FC236}">
                <a16:creationId xmlns:a16="http://schemas.microsoft.com/office/drawing/2014/main" id="{0F16B62D-52EF-4884-8CE4-50A227228196}"/>
              </a:ext>
            </a:extLst>
          </p:cNvPr>
          <p:cNvSpPr/>
          <p:nvPr/>
        </p:nvSpPr>
        <p:spPr>
          <a:xfrm>
            <a:off x="1368582" y="960103"/>
            <a:ext cx="6407165" cy="36502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en-GB" sz="2400" b="1" kern="0" dirty="0" err="1">
                <a:solidFill>
                  <a:srgbClr val="002060"/>
                </a:solidFill>
                <a:latin typeface="Century Gothic"/>
                <a:ea typeface="Century Gothic"/>
                <a:cs typeface="Century Gothic"/>
                <a:sym typeface="Century Gothic"/>
              </a:rPr>
              <a:t>Hör</a:t>
            </a:r>
            <a:r>
              <a:rPr lang="en-GB" sz="2400" b="1" kern="0" dirty="0">
                <a:solidFill>
                  <a:srgbClr val="002060"/>
                </a:solidFill>
                <a:latin typeface="Century Gothic"/>
                <a:ea typeface="Century Gothic"/>
                <a:cs typeface="Century Gothic"/>
                <a:sym typeface="Century Gothic"/>
              </a:rPr>
              <a:t> </a:t>
            </a:r>
            <a:r>
              <a:rPr lang="en-GB" sz="2400" b="1" kern="0" dirty="0" err="1">
                <a:solidFill>
                  <a:srgbClr val="002060"/>
                </a:solidFill>
                <a:latin typeface="Century Gothic"/>
                <a:ea typeface="Century Gothic"/>
                <a:cs typeface="Century Gothic"/>
                <a:sym typeface="Century Gothic"/>
              </a:rPr>
              <a:t>zu</a:t>
            </a:r>
            <a:r>
              <a:rPr lang="en-GB" sz="2400" b="1" kern="0" dirty="0">
                <a:solidFill>
                  <a:srgbClr val="002060"/>
                </a:solidFill>
                <a:latin typeface="Century Gothic"/>
                <a:ea typeface="Century Gothic"/>
                <a:cs typeface="Century Gothic"/>
                <a:sym typeface="Century Gothic"/>
              </a:rPr>
              <a:t>. Was </a:t>
            </a:r>
            <a:r>
              <a:rPr lang="en-GB" sz="2400" b="1" kern="0" dirty="0" err="1">
                <a:solidFill>
                  <a:srgbClr val="002060"/>
                </a:solidFill>
                <a:latin typeface="Century Gothic"/>
                <a:ea typeface="Century Gothic"/>
                <a:cs typeface="Century Gothic"/>
                <a:sym typeface="Century Gothic"/>
              </a:rPr>
              <a:t>sagt</a:t>
            </a:r>
            <a:r>
              <a:rPr lang="en-GB" sz="2400" b="1" kern="0" dirty="0">
                <a:solidFill>
                  <a:srgbClr val="002060"/>
                </a:solidFill>
                <a:latin typeface="Century Gothic"/>
                <a:ea typeface="Century Gothic"/>
                <a:cs typeface="Century Gothic"/>
                <a:sym typeface="Century Gothic"/>
              </a:rPr>
              <a:t> die </a:t>
            </a:r>
            <a:r>
              <a:rPr lang="en-GB" sz="2400" b="1" kern="0" dirty="0" err="1">
                <a:solidFill>
                  <a:srgbClr val="002060"/>
                </a:solidFill>
                <a:latin typeface="Century Gothic"/>
                <a:ea typeface="Century Gothic"/>
                <a:cs typeface="Century Gothic"/>
                <a:sym typeface="Century Gothic"/>
              </a:rPr>
              <a:t>Reiseleiterin</a:t>
            </a:r>
            <a:r>
              <a:rPr lang="en-GB" sz="2400" b="1" kern="0" dirty="0">
                <a:solidFill>
                  <a:srgbClr val="002060"/>
                </a:solidFill>
                <a:latin typeface="Century Gothic"/>
                <a:ea typeface="Century Gothic"/>
                <a:cs typeface="Century Gothic"/>
                <a:sym typeface="Century Gothic"/>
              </a:rPr>
              <a:t>*?</a:t>
            </a:r>
            <a:endParaRPr kumimoji="0" lang="en-GB" sz="2400" b="1" i="0" u="none" strike="noStrike" kern="1200" cap="none" spc="-1" normalizeH="0" baseline="0" noProof="0" dirty="0">
              <a:ln>
                <a:noFill/>
              </a:ln>
              <a:solidFill>
                <a:prstClr val="black"/>
              </a:solidFill>
              <a:effectLst/>
              <a:uLnTx/>
              <a:uFillTx/>
              <a:latin typeface="Arial"/>
            </a:endParaRPr>
          </a:p>
        </p:txBody>
      </p:sp>
      <p:pic>
        <p:nvPicPr>
          <p:cNvPr id="8" name="Picture 7" descr="A river with buildings and trees in the background&#10;&#10;Description automatically generated">
            <a:extLst>
              <a:ext uri="{FF2B5EF4-FFF2-40B4-BE49-F238E27FC236}">
                <a16:creationId xmlns:a16="http://schemas.microsoft.com/office/drawing/2014/main" id="{3202717D-83B8-0F2E-BE1F-B5B09F6916C5}"/>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6349327" y="2474749"/>
            <a:ext cx="5604698" cy="3735005"/>
          </a:xfrm>
          <a:prstGeom prst="rect">
            <a:avLst/>
          </a:prstGeom>
        </p:spPr>
      </p:pic>
      <p:pic>
        <p:nvPicPr>
          <p:cNvPr id="14" name="Picture 13" descr="A cartoon of a child with his arms crossed&#10;&#10;Description automatically generated">
            <a:extLst>
              <a:ext uri="{FF2B5EF4-FFF2-40B4-BE49-F238E27FC236}">
                <a16:creationId xmlns:a16="http://schemas.microsoft.com/office/drawing/2014/main" id="{958C1222-BDAC-F638-9D02-153579A6D9E6}"/>
              </a:ext>
            </a:extLst>
          </p:cNvPr>
          <p:cNvPicPr>
            <a:picLocks noChangeAspect="1"/>
          </p:cNvPicPr>
          <p:nvPr/>
        </p:nvPicPr>
        <p:blipFill rotWithShape="1">
          <a:blip r:embed="rId22">
            <a:extLst>
              <a:ext uri="{28A0092B-C50C-407E-A947-70E740481C1C}">
                <a14:useLocalDpi xmlns:a14="http://schemas.microsoft.com/office/drawing/2010/main" val="0"/>
              </a:ext>
            </a:extLst>
          </a:blip>
          <a:srcRect b="7697"/>
          <a:stretch/>
        </p:blipFill>
        <p:spPr>
          <a:xfrm>
            <a:off x="11094625" y="4822159"/>
            <a:ext cx="1216191" cy="2037997"/>
          </a:xfrm>
          <a:prstGeom prst="rect">
            <a:avLst/>
          </a:prstGeom>
        </p:spPr>
      </p:pic>
      <p:pic>
        <p:nvPicPr>
          <p:cNvPr id="37" name="Picture 36" descr="A person in a white shirt&#10;&#10;Description automatically generated">
            <a:extLst>
              <a:ext uri="{FF2B5EF4-FFF2-40B4-BE49-F238E27FC236}">
                <a16:creationId xmlns:a16="http://schemas.microsoft.com/office/drawing/2014/main" id="{87731993-527B-B7F9-B1C7-E9E1C39769F9}"/>
              </a:ext>
            </a:extLst>
          </p:cNvPr>
          <p:cNvPicPr>
            <a:picLocks noChangeAspect="1"/>
          </p:cNvPicPr>
          <p:nvPr/>
        </p:nvPicPr>
        <p:blipFill rotWithShape="1">
          <a:blip r:embed="rId23">
            <a:extLst>
              <a:ext uri="{28A0092B-C50C-407E-A947-70E740481C1C}">
                <a14:useLocalDpi xmlns:a14="http://schemas.microsoft.com/office/drawing/2010/main" val="0"/>
              </a:ext>
            </a:extLst>
          </a:blip>
          <a:srcRect b="32242"/>
          <a:stretch/>
        </p:blipFill>
        <p:spPr>
          <a:xfrm>
            <a:off x="8843324" y="4243139"/>
            <a:ext cx="1968402" cy="2614861"/>
          </a:xfrm>
          <a:prstGeom prst="rect">
            <a:avLst/>
          </a:prstGeom>
        </p:spPr>
      </p:pic>
      <p:pic>
        <p:nvPicPr>
          <p:cNvPr id="39" name="Picture 38" descr="A cartoon of a person in a yellow coat&#10;&#10;Description automatically generated">
            <a:extLst>
              <a:ext uri="{FF2B5EF4-FFF2-40B4-BE49-F238E27FC236}">
                <a16:creationId xmlns:a16="http://schemas.microsoft.com/office/drawing/2014/main" id="{2DFB2DAC-CDC1-FEAB-9217-FD9C1DF69F88}"/>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5156963" y="3415871"/>
            <a:ext cx="2124439" cy="3442129"/>
          </a:xfrm>
          <a:prstGeom prst="rect">
            <a:avLst/>
          </a:prstGeom>
        </p:spPr>
      </p:pic>
      <p:pic>
        <p:nvPicPr>
          <p:cNvPr id="24" name="Picture 23" descr="A cartoon of a person with her arms crossed&#10;&#10;Description automatically generated">
            <a:extLst>
              <a:ext uri="{FF2B5EF4-FFF2-40B4-BE49-F238E27FC236}">
                <a16:creationId xmlns:a16="http://schemas.microsoft.com/office/drawing/2014/main" id="{C2311198-8663-3D29-A223-5EA32B8DACB6}"/>
              </a:ext>
            </a:extLst>
          </p:cNvPr>
          <p:cNvPicPr>
            <a:picLocks noChangeAspect="1"/>
          </p:cNvPicPr>
          <p:nvPr/>
        </p:nvPicPr>
        <p:blipFill rotWithShape="1">
          <a:blip r:embed="rId25">
            <a:extLst>
              <a:ext uri="{28A0092B-C50C-407E-A947-70E740481C1C}">
                <a14:useLocalDpi xmlns:a14="http://schemas.microsoft.com/office/drawing/2010/main" val="0"/>
              </a:ext>
            </a:extLst>
          </a:blip>
          <a:srcRect t="1090" b="8830"/>
          <a:stretch/>
        </p:blipFill>
        <p:spPr>
          <a:xfrm>
            <a:off x="9880423" y="4283241"/>
            <a:ext cx="1678189" cy="2614861"/>
          </a:xfrm>
          <a:prstGeom prst="rect">
            <a:avLst/>
          </a:prstGeom>
        </p:spPr>
      </p:pic>
      <p:pic>
        <p:nvPicPr>
          <p:cNvPr id="12" name="Picture 11" descr="A cartoon of a person&#10;&#10;Description automatically generated">
            <a:extLst>
              <a:ext uri="{FF2B5EF4-FFF2-40B4-BE49-F238E27FC236}">
                <a16:creationId xmlns:a16="http://schemas.microsoft.com/office/drawing/2014/main" id="{DFDF923D-37C5-6A53-05BC-1EB5B2729577}"/>
              </a:ext>
            </a:extLst>
          </p:cNvPr>
          <p:cNvPicPr>
            <a:picLocks noChangeAspect="1"/>
          </p:cNvPicPr>
          <p:nvPr/>
        </p:nvPicPr>
        <p:blipFill rotWithShape="1">
          <a:blip r:embed="rId26">
            <a:extLst>
              <a:ext uri="{28A0092B-C50C-407E-A947-70E740481C1C}">
                <a14:useLocalDpi xmlns:a14="http://schemas.microsoft.com/office/drawing/2010/main" val="0"/>
              </a:ext>
            </a:extLst>
          </a:blip>
          <a:srcRect b="57398"/>
          <a:stretch/>
        </p:blipFill>
        <p:spPr>
          <a:xfrm>
            <a:off x="7874311" y="4854892"/>
            <a:ext cx="1833562" cy="2021761"/>
          </a:xfrm>
          <a:prstGeom prst="rect">
            <a:avLst/>
          </a:prstGeom>
        </p:spPr>
      </p:pic>
      <p:pic>
        <p:nvPicPr>
          <p:cNvPr id="38" name="Picture 37" descr="Icon&#10;&#10;Description automatically generated">
            <a:extLst>
              <a:ext uri="{FF2B5EF4-FFF2-40B4-BE49-F238E27FC236}">
                <a16:creationId xmlns:a16="http://schemas.microsoft.com/office/drawing/2014/main" id="{D4439400-B260-4EDC-8B08-05DAEE3657D1}"/>
              </a:ext>
            </a:extLst>
          </p:cNvPr>
          <p:cNvPicPr>
            <a:picLocks noChangeAspect="1"/>
          </p:cNvPicPr>
          <p:nvPr/>
        </p:nvPicPr>
        <p:blipFill rotWithShape="1">
          <a:blip r:embed="rId17">
            <a:extLst>
              <a:ext uri="{28A0092B-C50C-407E-A947-70E740481C1C}">
                <a14:useLocalDpi xmlns:a14="http://schemas.microsoft.com/office/drawing/2010/main" val="0"/>
              </a:ext>
            </a:extLst>
          </a:blip>
          <a:srcRect r="50000"/>
          <a:stretch/>
        </p:blipFill>
        <p:spPr>
          <a:xfrm>
            <a:off x="2849307" y="3264838"/>
            <a:ext cx="517321" cy="517320"/>
          </a:xfrm>
          <a:prstGeom prst="rect">
            <a:avLst/>
          </a:prstGeom>
        </p:spPr>
      </p:pic>
      <p:pic>
        <p:nvPicPr>
          <p:cNvPr id="40" name="Picture 39" descr="Icon&#10;&#10;Description automatically generated">
            <a:extLst>
              <a:ext uri="{FF2B5EF4-FFF2-40B4-BE49-F238E27FC236}">
                <a16:creationId xmlns:a16="http://schemas.microsoft.com/office/drawing/2014/main" id="{21454B76-A1CC-44C2-970C-87F2FD3D3DBC}"/>
              </a:ext>
            </a:extLst>
          </p:cNvPr>
          <p:cNvPicPr>
            <a:picLocks noChangeAspect="1"/>
          </p:cNvPicPr>
          <p:nvPr/>
        </p:nvPicPr>
        <p:blipFill rotWithShape="1">
          <a:blip r:embed="rId17">
            <a:extLst>
              <a:ext uri="{28A0092B-C50C-407E-A947-70E740481C1C}">
                <a14:useLocalDpi xmlns:a14="http://schemas.microsoft.com/office/drawing/2010/main" val="0"/>
              </a:ext>
            </a:extLst>
          </a:blip>
          <a:srcRect r="50000"/>
          <a:stretch/>
        </p:blipFill>
        <p:spPr>
          <a:xfrm>
            <a:off x="2845526" y="3737819"/>
            <a:ext cx="517321" cy="517320"/>
          </a:xfrm>
          <a:prstGeom prst="rect">
            <a:avLst/>
          </a:prstGeom>
        </p:spPr>
      </p:pic>
      <p:pic>
        <p:nvPicPr>
          <p:cNvPr id="41" name="Picture 40" descr="Icon&#10;&#10;Description automatically generated">
            <a:extLst>
              <a:ext uri="{FF2B5EF4-FFF2-40B4-BE49-F238E27FC236}">
                <a16:creationId xmlns:a16="http://schemas.microsoft.com/office/drawing/2014/main" id="{74F16C8D-8FA1-44FB-88E6-BE5D01009F1F}"/>
              </a:ext>
            </a:extLst>
          </p:cNvPr>
          <p:cNvPicPr>
            <a:picLocks noChangeAspect="1"/>
          </p:cNvPicPr>
          <p:nvPr/>
        </p:nvPicPr>
        <p:blipFill rotWithShape="1">
          <a:blip r:embed="rId17">
            <a:extLst>
              <a:ext uri="{28A0092B-C50C-407E-A947-70E740481C1C}">
                <a14:useLocalDpi xmlns:a14="http://schemas.microsoft.com/office/drawing/2010/main" val="0"/>
              </a:ext>
            </a:extLst>
          </a:blip>
          <a:srcRect r="50000"/>
          <a:stretch/>
        </p:blipFill>
        <p:spPr>
          <a:xfrm>
            <a:off x="4669875" y="4283241"/>
            <a:ext cx="517321" cy="517320"/>
          </a:xfrm>
          <a:prstGeom prst="rect">
            <a:avLst/>
          </a:prstGeom>
        </p:spPr>
      </p:pic>
      <p:pic>
        <p:nvPicPr>
          <p:cNvPr id="42" name="Picture 41" descr="Icon&#10;&#10;Description automatically generated">
            <a:extLst>
              <a:ext uri="{FF2B5EF4-FFF2-40B4-BE49-F238E27FC236}">
                <a16:creationId xmlns:a16="http://schemas.microsoft.com/office/drawing/2014/main" id="{AA3DE559-4289-4949-9FC7-FA5B35175B9C}"/>
              </a:ext>
            </a:extLst>
          </p:cNvPr>
          <p:cNvPicPr>
            <a:picLocks noChangeAspect="1"/>
          </p:cNvPicPr>
          <p:nvPr/>
        </p:nvPicPr>
        <p:blipFill rotWithShape="1">
          <a:blip r:embed="rId17">
            <a:extLst>
              <a:ext uri="{28A0092B-C50C-407E-A947-70E740481C1C}">
                <a14:useLocalDpi xmlns:a14="http://schemas.microsoft.com/office/drawing/2010/main" val="0"/>
              </a:ext>
            </a:extLst>
          </a:blip>
          <a:srcRect r="50000"/>
          <a:stretch/>
        </p:blipFill>
        <p:spPr>
          <a:xfrm>
            <a:off x="2859726" y="4770351"/>
            <a:ext cx="517321" cy="517320"/>
          </a:xfrm>
          <a:prstGeom prst="rect">
            <a:avLst/>
          </a:prstGeom>
        </p:spPr>
      </p:pic>
      <p:pic>
        <p:nvPicPr>
          <p:cNvPr id="43" name="Picture 42" descr="Icon&#10;&#10;Description automatically generated">
            <a:extLst>
              <a:ext uri="{FF2B5EF4-FFF2-40B4-BE49-F238E27FC236}">
                <a16:creationId xmlns:a16="http://schemas.microsoft.com/office/drawing/2014/main" id="{36422A06-ACF1-4365-A3EB-BD09960FABC4}"/>
              </a:ext>
            </a:extLst>
          </p:cNvPr>
          <p:cNvPicPr>
            <a:picLocks noChangeAspect="1"/>
          </p:cNvPicPr>
          <p:nvPr/>
        </p:nvPicPr>
        <p:blipFill rotWithShape="1">
          <a:blip r:embed="rId17">
            <a:extLst>
              <a:ext uri="{28A0092B-C50C-407E-A947-70E740481C1C}">
                <a14:useLocalDpi xmlns:a14="http://schemas.microsoft.com/office/drawing/2010/main" val="0"/>
              </a:ext>
            </a:extLst>
          </a:blip>
          <a:srcRect r="50000"/>
          <a:stretch/>
        </p:blipFill>
        <p:spPr>
          <a:xfrm>
            <a:off x="4671171" y="5227191"/>
            <a:ext cx="517321" cy="517320"/>
          </a:xfrm>
          <a:prstGeom prst="rect">
            <a:avLst/>
          </a:prstGeom>
        </p:spPr>
      </p:pic>
    </p:spTree>
    <p:extLst>
      <p:ext uri="{BB962C8B-B14F-4D97-AF65-F5344CB8AC3E}">
        <p14:creationId xmlns:p14="http://schemas.microsoft.com/office/powerpoint/2010/main" val="2110916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2_W1_12.9.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T2_W1_12.10.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T2_W1_12.11.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T2_W1_12.12.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T2_W1_12.13.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8" name="T2_W1_12.14.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98;p2" descr="background rectangle">
            <a:extLst>
              <a:ext uri="{FF2B5EF4-FFF2-40B4-BE49-F238E27FC236}">
                <a16:creationId xmlns:a16="http://schemas.microsoft.com/office/drawing/2014/main" id="{0F465D11-BD17-455B-BAA6-75C52E315242}"/>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err="1">
                <a:solidFill>
                  <a:srgbClr val="00B050"/>
                </a:solidFill>
                <a:latin typeface="Modern Love" panose="04090805081005020601" pitchFamily="82" charset="0"/>
                <a:cs typeface="Arial"/>
                <a:sym typeface="Arial"/>
              </a:rPr>
              <a:t>grün</a:t>
            </a:r>
            <a:endParaRPr lang="en-GB" sz="1400" kern="0" dirty="0">
              <a:solidFill>
                <a:srgbClr val="00B050"/>
              </a:solidFill>
              <a:latin typeface="Modern Love" panose="04090805081005020601" pitchFamily="82" charset="0"/>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7" name="Title 1">
            <a:extLst>
              <a:ext uri="{FF2B5EF4-FFF2-40B4-BE49-F238E27FC236}">
                <a16:creationId xmlns:a16="http://schemas.microsoft.com/office/drawing/2014/main" id="{BA7DB3A0-87FD-8B68-C77D-8E176B231416}"/>
              </a:ext>
            </a:extLst>
          </p:cNvPr>
          <p:cNvSpPr txBox="1">
            <a:spLocks/>
          </p:cNvSpPr>
          <p:nvPr/>
        </p:nvSpPr>
        <p:spPr>
          <a:xfrm rot="20294405">
            <a:off x="238991" y="2856240"/>
            <a:ext cx="4216910" cy="1144800"/>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lgn="ctr"/>
            <a:r>
              <a:rPr lang="en-GB" sz="6000" b="1" dirty="0" err="1">
                <a:solidFill>
                  <a:schemeClr val="bg1"/>
                </a:solidFill>
                <a:latin typeface="Century Gothic" panose="020B0502020202020204" pitchFamily="34" charset="0"/>
                <a:hlinkClick r:id="" action="ppaction://noaction">
                  <a:snd r:embed="rId4" name="tschuess.wav"/>
                  <a:extLst>
                    <a:ext uri="{A12FA001-AC4F-418D-AE19-62706E023703}">
                      <ahyp:hlinkClr xmlns:ahyp="http://schemas.microsoft.com/office/drawing/2018/hyperlinkcolor" val="tx"/>
                    </a:ext>
                  </a:extLst>
                </a:hlinkClick>
              </a:rPr>
              <a:t>Tschüss</a:t>
            </a:r>
            <a:r>
              <a:rPr lang="en-GB" sz="6000" b="1" dirty="0">
                <a:solidFill>
                  <a:schemeClr val="bg1"/>
                </a:solidFill>
                <a:latin typeface="Century Gothic" panose="020B0502020202020204" pitchFamily="34" charset="0"/>
                <a:hlinkClick r:id="" action="ppaction://noaction">
                  <a:snd r:embed="rId4" name="tschuess.wav"/>
                  <a:extLst>
                    <a:ext uri="{A12FA001-AC4F-418D-AE19-62706E023703}">
                      <ahyp:hlinkClr xmlns:ahyp="http://schemas.microsoft.com/office/drawing/2018/hyperlinkcolor" val="tx"/>
                    </a:ext>
                  </a:extLst>
                </a:hlinkClick>
              </a:rPr>
              <a:t>!</a:t>
            </a:r>
          </a:p>
        </p:txBody>
      </p:sp>
    </p:spTree>
    <p:extLst>
      <p:ext uri="{BB962C8B-B14F-4D97-AF65-F5344CB8AC3E}">
        <p14:creationId xmlns:p14="http://schemas.microsoft.com/office/powerpoint/2010/main" val="287014139"/>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2951267" y="2143691"/>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d</a:t>
            </a:r>
            <a:r>
              <a:rPr kumimoji="0" lang="en-GB" sz="88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rPr>
              <a:t>a</a:t>
            </a:r>
            <a:endParaRPr kumimoji="0" lang="en-GB" sz="8800" b="1" i="0" u="none" strike="noStrike" kern="1200" cap="none" spc="-1" normalizeH="0" baseline="0" noProof="0" dirty="0">
              <a:ln>
                <a:noFill/>
              </a:ln>
              <a:solidFill>
                <a:srgbClr val="FF0066"/>
              </a:solidFill>
              <a:effectLst/>
              <a:uLnTx/>
              <a:uFillTx/>
              <a:latin typeface="Century Gothic" panose="020B0502020202020204" pitchFamily="34" charset="0"/>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56645" y="-80713"/>
            <a:ext cx="6919888" cy="1200329"/>
          </a:xfrm>
          <a:prstGeom prst="rect">
            <a:avLst/>
          </a:prstGeom>
          <a:noFill/>
        </p:spPr>
        <p:txBody>
          <a:bodyPr wrap="square" rtlCol="0">
            <a:spAutoFit/>
          </a:bodyPr>
          <a:lstStyle/>
          <a:p>
            <a:r>
              <a:rPr lang="en-GB" sz="7200" dirty="0">
                <a:solidFill>
                  <a:srgbClr val="002060"/>
                </a:solidFill>
              </a:rPr>
              <a:t>long [</a:t>
            </a:r>
            <a:r>
              <a:rPr lang="en-GB" sz="7200" b="1" dirty="0">
                <a:solidFill>
                  <a:srgbClr val="002060"/>
                </a:solidFill>
              </a:rPr>
              <a:t>a</a:t>
            </a:r>
            <a:r>
              <a:rPr lang="en-GB" sz="7200" dirty="0">
                <a:solidFill>
                  <a:srgbClr val="002060"/>
                </a:solidFill>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rPr>
                <a:t>…</a:t>
              </a:r>
            </a:p>
          </p:txBody>
        </p:sp>
      </p:grpSp>
      <p:grpSp>
        <p:nvGrpSpPr>
          <p:cNvPr id="2" name="Group 1">
            <a:extLst>
              <a:ext uri="{FF2B5EF4-FFF2-40B4-BE49-F238E27FC236}">
                <a16:creationId xmlns:a16="http://schemas.microsoft.com/office/drawing/2014/main" id="{98413566-F93A-4BB8-8A97-4B112482D5E4}"/>
              </a:ext>
            </a:extLst>
          </p:cNvPr>
          <p:cNvGrpSpPr/>
          <p:nvPr/>
        </p:nvGrpSpPr>
        <p:grpSpPr>
          <a:xfrm>
            <a:off x="3630085" y="3988937"/>
            <a:ext cx="4029229" cy="2179952"/>
            <a:chOff x="3630085" y="3988937"/>
            <a:chExt cx="4029229" cy="2179952"/>
          </a:xfrm>
        </p:grpSpPr>
        <p:pic>
          <p:nvPicPr>
            <p:cNvPr id="11" name="Google Shape;267;p11">
              <a:extLst>
                <a:ext uri="{FF2B5EF4-FFF2-40B4-BE49-F238E27FC236}">
                  <a16:creationId xmlns:a16="http://schemas.microsoft.com/office/drawing/2014/main" id="{CA3F283A-CB4A-4152-83DD-9A59B0A7D034}"/>
                </a:ext>
              </a:extLst>
            </p:cNvPr>
            <p:cNvPicPr/>
            <p:nvPr/>
          </p:nvPicPr>
          <p:blipFill>
            <a:blip r:embed="rId4"/>
            <a:stretch/>
          </p:blipFill>
          <p:spPr>
            <a:xfrm>
              <a:off x="3823994" y="5120426"/>
              <a:ext cx="1236458" cy="1017092"/>
            </a:xfrm>
            <a:prstGeom prst="rect">
              <a:avLst/>
            </a:prstGeom>
            <a:ln>
              <a:noFill/>
            </a:ln>
          </p:spPr>
        </p:pic>
        <p:sp>
          <p:nvSpPr>
            <p:cNvPr id="12" name="CustomShape 1">
              <a:extLst>
                <a:ext uri="{FF2B5EF4-FFF2-40B4-BE49-F238E27FC236}">
                  <a16:creationId xmlns:a16="http://schemas.microsoft.com/office/drawing/2014/main" id="{C0A01589-1E97-401F-A1B8-6AB0F39BABE9}"/>
                </a:ext>
              </a:extLst>
            </p:cNvPr>
            <p:cNvSpPr/>
            <p:nvPr/>
          </p:nvSpPr>
          <p:spPr>
            <a:xfrm>
              <a:off x="3630085" y="5772529"/>
              <a:ext cx="1476832" cy="3963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spc="-1" dirty="0">
                  <a:solidFill>
                    <a:srgbClr val="1F3864"/>
                  </a:solidFill>
                  <a:latin typeface="Century Gothic"/>
                  <a:ea typeface="Century Gothic"/>
                </a:rPr>
                <a:t>M</a:t>
              </a:r>
              <a:r>
                <a:rPr kumimoji="0" lang="en-GB" sz="2000" b="1" i="0" u="none" strike="noStrike" kern="1200" cap="none" spc="-1" normalizeH="0" baseline="0" noProof="0" dirty="0" err="1">
                  <a:ln>
                    <a:noFill/>
                  </a:ln>
                  <a:solidFill>
                    <a:srgbClr val="1F3864"/>
                  </a:solidFill>
                  <a:effectLst/>
                  <a:uLnTx/>
                  <a:uFillTx/>
                  <a:latin typeface="Century Gothic"/>
                  <a:ea typeface="Century Gothic"/>
                </a:rPr>
                <a:t>oritz</a:t>
              </a:r>
              <a:endParaRPr kumimoji="0" lang="en-GB" sz="2000" b="0" i="0" u="none" strike="noStrike" kern="1200" cap="none" spc="-1" normalizeH="0" baseline="0" noProof="0" dirty="0">
                <a:ln>
                  <a:noFill/>
                </a:ln>
                <a:solidFill>
                  <a:prstClr val="black"/>
                </a:solidFill>
                <a:effectLst/>
                <a:uLnTx/>
                <a:uFillTx/>
                <a:latin typeface="Arial"/>
              </a:endParaRPr>
            </a:p>
          </p:txBody>
        </p:sp>
        <p:pic>
          <p:nvPicPr>
            <p:cNvPr id="13" name="Google Shape;271;p11">
              <a:extLst>
                <a:ext uri="{FF2B5EF4-FFF2-40B4-BE49-F238E27FC236}">
                  <a16:creationId xmlns:a16="http://schemas.microsoft.com/office/drawing/2014/main" id="{DA4B28E4-21A6-4CFE-9805-CB0F608C79EA}"/>
                </a:ext>
              </a:extLst>
            </p:cNvPr>
            <p:cNvPicPr/>
            <p:nvPr/>
          </p:nvPicPr>
          <p:blipFill>
            <a:blip r:embed="rId4"/>
            <a:stretch/>
          </p:blipFill>
          <p:spPr>
            <a:xfrm>
              <a:off x="6757071" y="3988937"/>
              <a:ext cx="757645" cy="846084"/>
            </a:xfrm>
            <a:prstGeom prst="rect">
              <a:avLst/>
            </a:prstGeom>
            <a:ln>
              <a:noFill/>
            </a:ln>
          </p:spPr>
        </p:pic>
        <p:sp>
          <p:nvSpPr>
            <p:cNvPr id="16" name="CustomShape 4">
              <a:extLst>
                <a:ext uri="{FF2B5EF4-FFF2-40B4-BE49-F238E27FC236}">
                  <a16:creationId xmlns:a16="http://schemas.microsoft.com/office/drawing/2014/main" id="{AA527ACB-D4AA-4160-8091-FBCBB0F96CF8}"/>
                </a:ext>
              </a:extLst>
            </p:cNvPr>
            <p:cNvSpPr/>
            <p:nvPr/>
          </p:nvSpPr>
          <p:spPr>
            <a:xfrm>
              <a:off x="6614264" y="4510763"/>
              <a:ext cx="1045050" cy="47406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1F3864"/>
                  </a:solidFill>
                  <a:effectLst/>
                  <a:uLnTx/>
                  <a:uFillTx/>
                  <a:latin typeface="Century Gothic"/>
                  <a:ea typeface="Century Gothic"/>
                </a:rPr>
                <a:t>Lina</a:t>
              </a:r>
              <a:endParaRPr kumimoji="0" lang="en-GB" sz="2000" b="0" i="0" u="none" strike="noStrike" kern="1200" cap="none" spc="-1" normalizeH="0" baseline="0" noProof="0" dirty="0">
                <a:ln>
                  <a:noFill/>
                </a:ln>
                <a:solidFill>
                  <a:prstClr val="black"/>
                </a:solidFill>
                <a:effectLst/>
                <a:uLnTx/>
                <a:uFillTx/>
                <a:latin typeface="Arial"/>
              </a:endParaRPr>
            </a:p>
          </p:txBody>
        </p:sp>
        <p:sp>
          <p:nvSpPr>
            <p:cNvPr id="19" name="CustomShape 7">
              <a:extLst>
                <a:ext uri="{FF2B5EF4-FFF2-40B4-BE49-F238E27FC236}">
                  <a16:creationId xmlns:a16="http://schemas.microsoft.com/office/drawing/2014/main" id="{4AD3557E-2194-4C64-8B2D-4C651F43132B}"/>
                </a:ext>
              </a:extLst>
            </p:cNvPr>
            <p:cNvSpPr/>
            <p:nvPr/>
          </p:nvSpPr>
          <p:spPr>
            <a:xfrm rot="11406911" flipH="1">
              <a:off x="5366018" y="4598462"/>
              <a:ext cx="1068114" cy="784349"/>
            </a:xfrm>
            <a:custGeom>
              <a:avLst/>
              <a:gdLst/>
              <a:ahLst/>
              <a:cxnLst/>
              <a:rect l="l" t="t" r="r" b="b"/>
              <a:pathLst>
                <a:path w="21600" h="21600">
                  <a:moveTo>
                    <a:pt x="0" y="0"/>
                  </a:moveTo>
                  <a:lnTo>
                    <a:pt x="21600" y="21600"/>
                  </a:lnTo>
                </a:path>
              </a:pathLst>
            </a:custGeom>
            <a:noFill/>
            <a:ln w="76320">
              <a:solidFill>
                <a:srgbClr val="002060"/>
              </a:solidFill>
              <a:miter/>
              <a:tailEnd type="triangle" w="med" len="med"/>
            </a:ln>
          </p:spPr>
          <p:style>
            <a:lnRef idx="0">
              <a:scrgbClr r="0" g="0" b="0"/>
            </a:lnRef>
            <a:fillRef idx="0">
              <a:scrgbClr r="0" g="0" b="0"/>
            </a:fillRef>
            <a:effectRef idx="0">
              <a:scrgbClr r="0" g="0" b="0"/>
            </a:effectRef>
            <a:fontRef idx="minor"/>
          </p:style>
          <p:txBody>
            <a:bodyPr/>
            <a:lstStyle/>
            <a:p>
              <a:endParaRPr lang="es-MX"/>
            </a:p>
          </p:txBody>
        </p:sp>
      </p:grpSp>
      <p:sp>
        <p:nvSpPr>
          <p:cNvPr id="18" name="CustomShape 2">
            <a:extLst>
              <a:ext uri="{FF2B5EF4-FFF2-40B4-BE49-F238E27FC236}">
                <a16:creationId xmlns:a16="http://schemas.microsoft.com/office/drawing/2014/main" id="{211BC57F-A1C5-4FA3-AB56-9CDC3B2B81E4}"/>
              </a:ext>
            </a:extLst>
          </p:cNvPr>
          <p:cNvSpPr/>
          <p:nvPr/>
        </p:nvSpPr>
        <p:spPr>
          <a:xfrm>
            <a:off x="-829680" y="2143691"/>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800" spc="-1" dirty="0" err="1">
                <a:solidFill>
                  <a:srgbClr val="002060"/>
                </a:solidFill>
                <a:latin typeface="Century Gothic" panose="020B0502020202020204" pitchFamily="34" charset="0"/>
                <a:ea typeface="Century Gothic"/>
              </a:rPr>
              <a:t>j</a:t>
            </a:r>
            <a:r>
              <a:rPr lang="en-GB" sz="8800" spc="-1" dirty="0" err="1">
                <a:solidFill>
                  <a:srgbClr val="FF0066"/>
                </a:solidFill>
                <a:latin typeface="Century Gothic" panose="020B0502020202020204" pitchFamily="34" charset="0"/>
                <a:ea typeface="Century Gothic"/>
              </a:rPr>
              <a:t>a</a:t>
            </a:r>
            <a:endParaRPr kumimoji="0" lang="en-GB" sz="8800" b="1" i="0" u="none" strike="noStrike" kern="1200" cap="none" spc="-1" normalizeH="0" baseline="0" noProof="0" dirty="0">
              <a:ln>
                <a:noFill/>
              </a:ln>
              <a:solidFill>
                <a:srgbClr val="FF0066"/>
              </a:solidFill>
              <a:effectLst/>
              <a:uLnTx/>
              <a:uFillTx/>
              <a:latin typeface="Century Gothic" panose="020B0502020202020204" pitchFamily="34" charset="0"/>
            </a:endParaRPr>
          </a:p>
        </p:txBody>
      </p:sp>
      <p:sp>
        <p:nvSpPr>
          <p:cNvPr id="20" name="CustomShape 2">
            <a:extLst>
              <a:ext uri="{FF2B5EF4-FFF2-40B4-BE49-F238E27FC236}">
                <a16:creationId xmlns:a16="http://schemas.microsoft.com/office/drawing/2014/main" id="{07AB00F3-EA4E-4E36-8C47-3C989309310A}"/>
              </a:ext>
            </a:extLst>
          </p:cNvPr>
          <p:cNvSpPr/>
          <p:nvPr/>
        </p:nvSpPr>
        <p:spPr>
          <a:xfrm>
            <a:off x="7088642" y="2341003"/>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800" spc="-1" dirty="0">
                <a:solidFill>
                  <a:srgbClr val="002060"/>
                </a:solidFill>
                <a:latin typeface="Century Gothic" panose="020B0502020202020204" pitchFamily="34" charset="0"/>
                <a:ea typeface="Century Gothic"/>
              </a:rPr>
              <a:t>T</a:t>
            </a:r>
            <a:r>
              <a:rPr lang="en-GB" sz="8800" spc="-1" dirty="0">
                <a:solidFill>
                  <a:srgbClr val="FF0066"/>
                </a:solidFill>
                <a:latin typeface="Century Gothic" panose="020B0502020202020204" pitchFamily="34" charset="0"/>
                <a:ea typeface="Century Gothic"/>
              </a:rPr>
              <a:t>a</a:t>
            </a:r>
            <a:r>
              <a:rPr lang="en-GB" sz="8800" spc="-1" dirty="0">
                <a:solidFill>
                  <a:srgbClr val="002060"/>
                </a:solidFill>
                <a:latin typeface="Century Gothic" panose="020B0502020202020204" pitchFamily="34" charset="0"/>
                <a:ea typeface="Century Gothic"/>
              </a:rPr>
              <a:t>g</a:t>
            </a:r>
            <a:endPar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pic>
        <p:nvPicPr>
          <p:cNvPr id="1026" name="Picture 2" descr="Tick, Mark, Ok, Perfect, Check, Done, Sign, Good, Green">
            <a:extLst>
              <a:ext uri="{FF2B5EF4-FFF2-40B4-BE49-F238E27FC236}">
                <a16:creationId xmlns:a16="http://schemas.microsoft.com/office/drawing/2014/main" id="{86BECACC-73B4-427A-A5D6-B37222F8361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523" y="4636714"/>
            <a:ext cx="1005064" cy="93133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alendar, Date, Mark, Day, Hand, Pencil">
            <a:extLst>
              <a:ext uri="{FF2B5EF4-FFF2-40B4-BE49-F238E27FC236}">
                <a16:creationId xmlns:a16="http://schemas.microsoft.com/office/drawing/2014/main" id="{42184001-0C17-4177-9D66-EB1DD226494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50522" y="4719597"/>
            <a:ext cx="1750305" cy="1129229"/>
          </a:xfrm>
          <a:prstGeom prst="rect">
            <a:avLst/>
          </a:prstGeom>
          <a:noFill/>
          <a:extLst>
            <a:ext uri="{909E8E84-426E-40DD-AFC4-6F175D3DCCD1}">
              <a14:hiddenFill xmlns:a14="http://schemas.microsoft.com/office/drawing/2010/main">
                <a:solidFill>
                  <a:srgbClr val="FFFFFF"/>
                </a:solidFill>
              </a14:hiddenFill>
            </a:ext>
          </a:extLst>
        </p:spPr>
      </p:pic>
      <p:sp>
        <p:nvSpPr>
          <p:cNvPr id="21" name="CustomShape 1">
            <a:extLst>
              <a:ext uri="{FF2B5EF4-FFF2-40B4-BE49-F238E27FC236}">
                <a16:creationId xmlns:a16="http://schemas.microsoft.com/office/drawing/2014/main" id="{562655AC-01FA-44BD-ABF4-1DF612D93A2B}"/>
              </a:ext>
            </a:extLst>
          </p:cNvPr>
          <p:cNvSpPr/>
          <p:nvPr/>
        </p:nvSpPr>
        <p:spPr>
          <a:xfrm>
            <a:off x="4885589" y="3525387"/>
            <a:ext cx="2071871" cy="46869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spc="-1" dirty="0">
                <a:solidFill>
                  <a:srgbClr val="1F3864"/>
                </a:solidFill>
                <a:latin typeface="Century Gothic"/>
                <a:ea typeface="Century Gothic"/>
              </a:rPr>
              <a:t>[there]</a:t>
            </a:r>
            <a:endParaRPr kumimoji="0" lang="en-GB" sz="3200" i="0" u="none" strike="noStrike" kern="1200" cap="none" spc="-1" normalizeH="0" baseline="0" noProof="0" dirty="0">
              <a:ln>
                <a:noFill/>
              </a:ln>
              <a:solidFill>
                <a:prstClr val="black"/>
              </a:solidFill>
              <a:effectLst/>
              <a:uLnTx/>
              <a:uFillTx/>
              <a:latin typeface="Arial"/>
            </a:endParaRPr>
          </a:p>
        </p:txBody>
      </p:sp>
      <p:sp>
        <p:nvSpPr>
          <p:cNvPr id="22" name="CustomShape 1">
            <a:extLst>
              <a:ext uri="{FF2B5EF4-FFF2-40B4-BE49-F238E27FC236}">
                <a16:creationId xmlns:a16="http://schemas.microsoft.com/office/drawing/2014/main" id="{77FDBC08-140E-44CC-9FBF-07A6354C495E}"/>
              </a:ext>
            </a:extLst>
          </p:cNvPr>
          <p:cNvSpPr/>
          <p:nvPr/>
        </p:nvSpPr>
        <p:spPr>
          <a:xfrm>
            <a:off x="1104642" y="3561320"/>
            <a:ext cx="2071871" cy="46869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spc="-1" dirty="0">
                <a:solidFill>
                  <a:srgbClr val="1F3864"/>
                </a:solidFill>
                <a:latin typeface="Century Gothic"/>
                <a:ea typeface="Century Gothic"/>
              </a:rPr>
              <a:t>[yes]</a:t>
            </a:r>
            <a:endParaRPr kumimoji="0" lang="en-GB" sz="3200" i="0" u="none" strike="noStrike" kern="1200" cap="none" spc="-1" normalizeH="0" baseline="0" noProof="0" dirty="0">
              <a:ln>
                <a:noFill/>
              </a:ln>
              <a:solidFill>
                <a:prstClr val="black"/>
              </a:solidFill>
              <a:effectLst/>
              <a:uLnTx/>
              <a:uFillTx/>
              <a:latin typeface="Arial"/>
            </a:endParaRPr>
          </a:p>
        </p:txBody>
      </p:sp>
      <p:sp>
        <p:nvSpPr>
          <p:cNvPr id="23" name="CustomShape 1">
            <a:extLst>
              <a:ext uri="{FF2B5EF4-FFF2-40B4-BE49-F238E27FC236}">
                <a16:creationId xmlns:a16="http://schemas.microsoft.com/office/drawing/2014/main" id="{4187DFE5-31D9-477F-AE8E-3F313D1EE4EC}"/>
              </a:ext>
            </a:extLst>
          </p:cNvPr>
          <p:cNvSpPr/>
          <p:nvPr/>
        </p:nvSpPr>
        <p:spPr>
          <a:xfrm>
            <a:off x="9140709" y="3619462"/>
            <a:ext cx="2071871" cy="46869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spc="-1" dirty="0">
                <a:solidFill>
                  <a:srgbClr val="1F3864"/>
                </a:solidFill>
                <a:latin typeface="Century Gothic"/>
                <a:ea typeface="Century Gothic"/>
              </a:rPr>
              <a:t>[day]</a:t>
            </a:r>
            <a:endParaRPr kumimoji="0" lang="en-GB" sz="3200" i="0" u="none" strike="noStrike" kern="1200" cap="none" spc="-1" normalizeH="0" baseline="0" noProof="0" dirty="0">
              <a:ln>
                <a:noFill/>
              </a:ln>
              <a:solidFill>
                <a:prstClr val="black"/>
              </a:solidFill>
              <a:effectLst/>
              <a:uLnTx/>
              <a:uFillTx/>
              <a:latin typeface="Arial"/>
            </a:endParaRPr>
          </a:p>
        </p:txBody>
      </p:sp>
    </p:spTree>
    <p:extLst>
      <p:ext uri="{BB962C8B-B14F-4D97-AF65-F5344CB8AC3E}">
        <p14:creationId xmlns:p14="http://schemas.microsoft.com/office/powerpoint/2010/main" val="2929327740"/>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1" grpId="0"/>
      <p:bldP spid="22" grpId="0"/>
      <p:bldP spid="2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2831820" y="1904697"/>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h</a:t>
            </a:r>
            <a:r>
              <a:rPr kumimoji="0" lang="en-GB" sz="88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rPr>
              <a:t>a</a:t>
            </a:r>
            <a:r>
              <a:rPr kumimoji="0" lang="en-GB" sz="8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llo</a:t>
            </a:r>
            <a:endPar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0" y="-86695"/>
            <a:ext cx="6383867" cy="1200329"/>
          </a:xfrm>
          <a:prstGeom prst="rect">
            <a:avLst/>
          </a:prstGeom>
          <a:noFill/>
        </p:spPr>
        <p:txBody>
          <a:bodyPr wrap="square" rtlCol="0">
            <a:spAutoFit/>
          </a:bodyPr>
          <a:lstStyle/>
          <a:p>
            <a:r>
              <a:rPr lang="en-GB" sz="7200" dirty="0">
                <a:solidFill>
                  <a:srgbClr val="002060"/>
                </a:solidFill>
              </a:rPr>
              <a:t>short [</a:t>
            </a:r>
            <a:r>
              <a:rPr lang="en-GB" sz="7200" b="1" dirty="0">
                <a:solidFill>
                  <a:srgbClr val="002060"/>
                </a:solidFill>
              </a:rPr>
              <a:t>a</a:t>
            </a:r>
            <a:r>
              <a:rPr lang="en-GB" sz="7200" dirty="0">
                <a:solidFill>
                  <a:srgbClr val="002060"/>
                </a:solidFill>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rPr>
              <a:t>…</a:t>
            </a:r>
          </a:p>
        </p:txBody>
      </p:sp>
      <p:pic>
        <p:nvPicPr>
          <p:cNvPr id="18" name="Picture 9" descr="See the source image">
            <a:extLst>
              <a:ext uri="{FF2B5EF4-FFF2-40B4-BE49-F238E27FC236}">
                <a16:creationId xmlns:a16="http://schemas.microsoft.com/office/drawing/2014/main" id="{A1D2268A-3A4A-44D8-AF2A-89F8DA6A13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17583" y="3688849"/>
            <a:ext cx="1134345" cy="102277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9" descr="See the source image">
            <a:extLst>
              <a:ext uri="{FF2B5EF4-FFF2-40B4-BE49-F238E27FC236}">
                <a16:creationId xmlns:a16="http://schemas.microsoft.com/office/drawing/2014/main" id="{1688464B-7778-4CFE-9511-7D90F75109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5613083" y="3635947"/>
            <a:ext cx="1134345" cy="1075672"/>
          </a:xfrm>
          <a:prstGeom prst="rect">
            <a:avLst/>
          </a:prstGeom>
          <a:noFill/>
          <a:extLst>
            <a:ext uri="{909E8E84-426E-40DD-AFC4-6F175D3DCCD1}">
              <a14:hiddenFill xmlns:a14="http://schemas.microsoft.com/office/drawing/2010/main">
                <a:solidFill>
                  <a:srgbClr val="FFFFFF"/>
                </a:solidFill>
              </a14:hiddenFill>
            </a:ext>
          </a:extLst>
        </p:spPr>
      </p:pic>
      <p:sp>
        <p:nvSpPr>
          <p:cNvPr id="10" name="CustomShape 2">
            <a:extLst>
              <a:ext uri="{FF2B5EF4-FFF2-40B4-BE49-F238E27FC236}">
                <a16:creationId xmlns:a16="http://schemas.microsoft.com/office/drawing/2014/main" id="{B2B03E18-74F4-4A56-8909-285EF5774497}"/>
              </a:ext>
            </a:extLst>
          </p:cNvPr>
          <p:cNvSpPr/>
          <p:nvPr/>
        </p:nvSpPr>
        <p:spPr>
          <a:xfrm>
            <a:off x="7307245" y="1844929"/>
            <a:ext cx="5773078"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d</a:t>
            </a:r>
            <a:r>
              <a:rPr kumimoji="0" lang="en-GB" sz="88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rPr>
              <a:t>a</a:t>
            </a:r>
            <a:r>
              <a:rPr kumimoji="0" lang="en-GB" sz="8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nke</a:t>
            </a:r>
            <a:endPar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pic>
        <p:nvPicPr>
          <p:cNvPr id="2050" name="Picture 2" descr="Thanks, Thank You, Message, Grateful, Appreciation">
            <a:extLst>
              <a:ext uri="{FF2B5EF4-FFF2-40B4-BE49-F238E27FC236}">
                <a16:creationId xmlns:a16="http://schemas.microsoft.com/office/drawing/2014/main" id="{DF5D404C-0488-4E4F-91BE-42ACBDC775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69916" y="3429000"/>
            <a:ext cx="2111618" cy="1407745"/>
          </a:xfrm>
          <a:prstGeom prst="rect">
            <a:avLst/>
          </a:prstGeom>
          <a:noFill/>
          <a:extLst>
            <a:ext uri="{909E8E84-426E-40DD-AFC4-6F175D3DCCD1}">
              <a14:hiddenFill xmlns:a14="http://schemas.microsoft.com/office/drawing/2010/main">
                <a:solidFill>
                  <a:srgbClr val="FFFFFF"/>
                </a:solidFill>
              </a14:hiddenFill>
            </a:ext>
          </a:extLst>
        </p:spPr>
      </p:pic>
      <p:sp>
        <p:nvSpPr>
          <p:cNvPr id="12" name="CustomShape 2">
            <a:extLst>
              <a:ext uri="{FF2B5EF4-FFF2-40B4-BE49-F238E27FC236}">
                <a16:creationId xmlns:a16="http://schemas.microsoft.com/office/drawing/2014/main" id="{BB9AEE11-9868-4B0A-8363-64B8765DC6A7}"/>
              </a:ext>
            </a:extLst>
          </p:cNvPr>
          <p:cNvSpPr/>
          <p:nvPr/>
        </p:nvSpPr>
        <p:spPr>
          <a:xfrm>
            <a:off x="-888321" y="1904697"/>
            <a:ext cx="5773078"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w</a:t>
            </a:r>
            <a:r>
              <a:rPr kumimoji="0" lang="en-GB" sz="88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rPr>
              <a:t>a</a:t>
            </a:r>
            <a:r>
              <a:rPr kumimoji="0" lang="en-GB" sz="8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s?</a:t>
            </a:r>
            <a:endPar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pic>
        <p:nvPicPr>
          <p:cNvPr id="2052" name="Picture 4" descr="Comics, Interrogation, Question, Speech Bubble, Cartoon">
            <a:extLst>
              <a:ext uri="{FF2B5EF4-FFF2-40B4-BE49-F238E27FC236}">
                <a16:creationId xmlns:a16="http://schemas.microsoft.com/office/drawing/2014/main" id="{79A1C09E-F21D-472C-A425-2327DC9E914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7998" y="3569166"/>
            <a:ext cx="1953821" cy="15985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6355419"/>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05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3">
            <a:extLst>
              <a:ext uri="{FF2B5EF4-FFF2-40B4-BE49-F238E27FC236}">
                <a16:creationId xmlns:a16="http://schemas.microsoft.com/office/drawing/2014/main" id="{F8EA6856-C534-254D-7053-BE22E6FF16FC}"/>
              </a:ext>
            </a:extLst>
          </p:cNvPr>
          <p:cNvSpPr/>
          <p:nvPr/>
        </p:nvSpPr>
        <p:spPr>
          <a:xfrm>
            <a:off x="3982728" y="1440506"/>
            <a:ext cx="3965988" cy="3976987"/>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7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79513" y="-50588"/>
            <a:ext cx="546590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a:ln>
                  <a:noFill/>
                </a:ln>
                <a:solidFill>
                  <a:srgbClr val="002060"/>
                </a:solidFill>
                <a:effectLst/>
                <a:uLnTx/>
                <a:uFillTx/>
                <a:latin typeface="Century Gothic"/>
                <a:ea typeface="+mn-ea"/>
                <a:cs typeface="+mn-cs"/>
              </a:rPr>
              <a:t> long [</a:t>
            </a:r>
            <a:r>
              <a:rPr kumimoji="0" lang="en-GB" sz="7200" b="1" i="0" u="none" strike="noStrike" kern="1200" cap="none" spc="0" normalizeH="0" baseline="0" noProof="0" dirty="0">
                <a:ln>
                  <a:noFill/>
                </a:ln>
                <a:solidFill>
                  <a:srgbClr val="002060"/>
                </a:solidFill>
                <a:effectLst/>
                <a:uLnTx/>
                <a:uFillTx/>
                <a:latin typeface="Century Gothic"/>
                <a:ea typeface="+mn-ea"/>
                <a:cs typeface="+mn-cs"/>
              </a:rPr>
              <a:t>ä</a:t>
            </a:r>
            <a:r>
              <a:rPr kumimoji="0" lang="en-GB" sz="72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sp>
        <p:nvSpPr>
          <p:cNvPr id="10" name="Rectangle 9">
            <a:extLst>
              <a:ext uri="{FF2B5EF4-FFF2-40B4-BE49-F238E27FC236}">
                <a16:creationId xmlns:a16="http://schemas.microsoft.com/office/drawing/2014/main" id="{EC596076-C468-46AA-BCB5-4607E09FFDA4}"/>
              </a:ext>
            </a:extLst>
          </p:cNvPr>
          <p:cNvSpPr/>
          <p:nvPr/>
        </p:nvSpPr>
        <p:spPr>
          <a:xfrm>
            <a:off x="4941677" y="3756308"/>
            <a:ext cx="2308644" cy="1323439"/>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sp</a:t>
            </a:r>
            <a:r>
              <a:rPr kumimoji="0" lang="en-GB" sz="80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ä</a:t>
            </a:r>
            <a:r>
              <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a:t>
            </a:r>
          </a:p>
        </p:txBody>
      </p:sp>
      <p:sp>
        <p:nvSpPr>
          <p:cNvPr id="13" name="Rectangle 12">
            <a:extLst>
              <a:ext uri="{FF2B5EF4-FFF2-40B4-BE49-F238E27FC236}">
                <a16:creationId xmlns:a16="http://schemas.microsoft.com/office/drawing/2014/main" id="{BF71338C-E215-4961-8C6D-3DBF1EF527DE}"/>
              </a:ext>
            </a:extLst>
          </p:cNvPr>
          <p:cNvSpPr/>
          <p:nvPr/>
        </p:nvSpPr>
        <p:spPr>
          <a:xfrm>
            <a:off x="387679" y="3915899"/>
            <a:ext cx="3421128" cy="1323439"/>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z</a:t>
            </a:r>
            <a:r>
              <a:rPr kumimoji="0" lang="en-GB" sz="80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ä</a:t>
            </a:r>
            <a:r>
              <a:rPr kumimoji="0" lang="en-GB" sz="8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hlen</a:t>
            </a:r>
            <a:endPar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8" name="Picture 17" descr="man looking at his watch and running late">
            <a:extLst>
              <a:ext uri="{FF2B5EF4-FFF2-40B4-BE49-F238E27FC236}">
                <a16:creationId xmlns:a16="http://schemas.microsoft.com/office/drawing/2014/main" id="{EAC0F0D7-241F-4C26-87E6-B1FFED3A594A}"/>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128804" y="1676036"/>
            <a:ext cx="2215814" cy="2381723"/>
          </a:xfrm>
          <a:prstGeom prst="rect">
            <a:avLst/>
          </a:prstGeom>
        </p:spPr>
      </p:pic>
      <p:grpSp>
        <p:nvGrpSpPr>
          <p:cNvPr id="2" name="Group 1">
            <a:extLst>
              <a:ext uri="{FF2B5EF4-FFF2-40B4-BE49-F238E27FC236}">
                <a16:creationId xmlns:a16="http://schemas.microsoft.com/office/drawing/2014/main" id="{07C451C9-60FC-4480-911B-206A71BAF139}"/>
              </a:ext>
            </a:extLst>
          </p:cNvPr>
          <p:cNvGrpSpPr/>
          <p:nvPr/>
        </p:nvGrpSpPr>
        <p:grpSpPr>
          <a:xfrm>
            <a:off x="1039345" y="1928200"/>
            <a:ext cx="2117795" cy="1877393"/>
            <a:chOff x="-2093323" y="2333322"/>
            <a:chExt cx="2117795" cy="1877393"/>
          </a:xfrm>
        </p:grpSpPr>
        <p:pic>
          <p:nvPicPr>
            <p:cNvPr id="19" name="Picture 18" descr="counting sheep">
              <a:extLst>
                <a:ext uri="{FF2B5EF4-FFF2-40B4-BE49-F238E27FC236}">
                  <a16:creationId xmlns:a16="http://schemas.microsoft.com/office/drawing/2014/main" id="{C8178372-58B0-42B5-AA51-C144A13EB26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93323" y="2333322"/>
              <a:ext cx="1977254" cy="1877393"/>
            </a:xfrm>
            <a:prstGeom prst="rect">
              <a:avLst/>
            </a:prstGeom>
          </p:spPr>
        </p:pic>
        <p:pic>
          <p:nvPicPr>
            <p:cNvPr id="20" name="Picture 19" descr="sheep">
              <a:extLst>
                <a:ext uri="{FF2B5EF4-FFF2-40B4-BE49-F238E27FC236}">
                  <a16:creationId xmlns:a16="http://schemas.microsoft.com/office/drawing/2014/main" id="{AD968F5A-910F-4570-AC8F-0A4A3D4B5BC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15782" y="2660807"/>
              <a:ext cx="359220" cy="390142"/>
            </a:xfrm>
            <a:prstGeom prst="rect">
              <a:avLst/>
            </a:prstGeom>
          </p:spPr>
        </p:pic>
        <p:pic>
          <p:nvPicPr>
            <p:cNvPr id="22" name="Picture 21" descr="sheep">
              <a:extLst>
                <a:ext uri="{FF2B5EF4-FFF2-40B4-BE49-F238E27FC236}">
                  <a16:creationId xmlns:a16="http://schemas.microsoft.com/office/drawing/2014/main" id="{5291D277-D85C-4A56-A292-E634B692362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45949" y="2591310"/>
              <a:ext cx="359220" cy="390142"/>
            </a:xfrm>
            <a:prstGeom prst="rect">
              <a:avLst/>
            </a:prstGeom>
          </p:spPr>
        </p:pic>
        <p:pic>
          <p:nvPicPr>
            <p:cNvPr id="24" name="Picture 23" descr="sheep">
              <a:extLst>
                <a:ext uri="{FF2B5EF4-FFF2-40B4-BE49-F238E27FC236}">
                  <a16:creationId xmlns:a16="http://schemas.microsoft.com/office/drawing/2014/main" id="{65ACA56F-F225-494B-9F88-1C10FFDE486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7964" y="2611911"/>
              <a:ext cx="359220" cy="390142"/>
            </a:xfrm>
            <a:prstGeom prst="rect">
              <a:avLst/>
            </a:prstGeom>
          </p:spPr>
        </p:pic>
        <p:sp>
          <p:nvSpPr>
            <p:cNvPr id="26" name="TextBox 25">
              <a:extLst>
                <a:ext uri="{FF2B5EF4-FFF2-40B4-BE49-F238E27FC236}">
                  <a16:creationId xmlns:a16="http://schemas.microsoft.com/office/drawing/2014/main" id="{24067EAD-90BE-409A-8B23-6533AA8E83CD}"/>
                </a:ext>
              </a:extLst>
            </p:cNvPr>
            <p:cNvSpPr txBox="1"/>
            <p:nvPr/>
          </p:nvSpPr>
          <p:spPr>
            <a:xfrm>
              <a:off x="-2070184" y="3039880"/>
              <a:ext cx="2094656"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srgbClr val="002060"/>
                  </a:solidFill>
                  <a:effectLst/>
                  <a:uLnTx/>
                  <a:uFillTx/>
                  <a:latin typeface="Century Gothic"/>
                  <a:ea typeface="+mn-ea"/>
                  <a:cs typeface="+mn-cs"/>
                </a:rPr>
                <a:t>1, 2, 3, …100</a:t>
              </a:r>
            </a:p>
          </p:txBody>
        </p:sp>
      </p:grpSp>
      <p:sp>
        <p:nvSpPr>
          <p:cNvPr id="27" name="TextBox 26">
            <a:extLst>
              <a:ext uri="{FF2B5EF4-FFF2-40B4-BE49-F238E27FC236}">
                <a16:creationId xmlns:a16="http://schemas.microsoft.com/office/drawing/2014/main" id="{329C63AD-083B-4532-A95D-D8EAC77C5B7A}"/>
              </a:ext>
            </a:extLst>
          </p:cNvPr>
          <p:cNvSpPr txBox="1"/>
          <p:nvPr/>
        </p:nvSpPr>
        <p:spPr>
          <a:xfrm>
            <a:off x="873650" y="5003036"/>
            <a:ext cx="230864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a:ea typeface="+mn-ea"/>
                <a:cs typeface="+mn-cs"/>
              </a:rPr>
              <a:t>[to count]</a:t>
            </a:r>
          </a:p>
        </p:txBody>
      </p:sp>
      <p:pic>
        <p:nvPicPr>
          <p:cNvPr id="4" name="Picture 3">
            <a:extLst>
              <a:ext uri="{FF2B5EF4-FFF2-40B4-BE49-F238E27FC236}">
                <a16:creationId xmlns:a16="http://schemas.microsoft.com/office/drawing/2014/main" id="{88330AF6-C626-4C9D-B53A-751642ADC57B}"/>
              </a:ext>
            </a:extLst>
          </p:cNvPr>
          <p:cNvPicPr>
            <a:picLocks noChangeAspect="1"/>
          </p:cNvPicPr>
          <p:nvPr/>
        </p:nvPicPr>
        <p:blipFill>
          <a:blip r:embed="rId7"/>
          <a:stretch>
            <a:fillRect/>
          </a:stretch>
        </p:blipFill>
        <p:spPr>
          <a:xfrm>
            <a:off x="8465191" y="2401860"/>
            <a:ext cx="2749534" cy="1438781"/>
          </a:xfrm>
          <a:prstGeom prst="rect">
            <a:avLst/>
          </a:prstGeom>
        </p:spPr>
      </p:pic>
      <p:sp>
        <p:nvSpPr>
          <p:cNvPr id="28" name="Rectangle 27">
            <a:extLst>
              <a:ext uri="{FF2B5EF4-FFF2-40B4-BE49-F238E27FC236}">
                <a16:creationId xmlns:a16="http://schemas.microsoft.com/office/drawing/2014/main" id="{2EE7C624-5CC4-424F-B133-B95C55814F3F}"/>
              </a:ext>
            </a:extLst>
          </p:cNvPr>
          <p:cNvSpPr/>
          <p:nvPr/>
        </p:nvSpPr>
        <p:spPr>
          <a:xfrm>
            <a:off x="8209270" y="3871858"/>
            <a:ext cx="3837910" cy="1323439"/>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a:t>
            </a:r>
            <a:r>
              <a:rPr kumimoji="0" lang="en-GB" sz="80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ä</a:t>
            </a:r>
            <a:r>
              <a:rPr kumimoji="0" lang="en-GB" sz="8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hlen</a:t>
            </a:r>
            <a:endPar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9" name="TextBox 28">
            <a:extLst>
              <a:ext uri="{FF2B5EF4-FFF2-40B4-BE49-F238E27FC236}">
                <a16:creationId xmlns:a16="http://schemas.microsoft.com/office/drawing/2014/main" id="{67BBE959-936A-4822-A441-3214443FEF72}"/>
              </a:ext>
            </a:extLst>
          </p:cNvPr>
          <p:cNvSpPr txBox="1"/>
          <p:nvPr/>
        </p:nvSpPr>
        <p:spPr>
          <a:xfrm>
            <a:off x="9009708" y="4871362"/>
            <a:ext cx="247734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a:ea typeface="+mn-ea"/>
                <a:cs typeface="+mn-cs"/>
              </a:rPr>
              <a:t>[to choose]</a:t>
            </a:r>
          </a:p>
        </p:txBody>
      </p:sp>
    </p:spTree>
    <p:extLst>
      <p:ext uri="{BB962C8B-B14F-4D97-AF65-F5344CB8AC3E}">
        <p14:creationId xmlns:p14="http://schemas.microsoft.com/office/powerpoint/2010/main" val="1200752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28"/>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0" grpId="0"/>
      <p:bldP spid="13" grpId="0"/>
      <p:bldP spid="27" grpId="0"/>
      <p:bldP spid="28" grpId="0"/>
      <p:bldP spid="2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3">
            <a:extLst>
              <a:ext uri="{FF2B5EF4-FFF2-40B4-BE49-F238E27FC236}">
                <a16:creationId xmlns:a16="http://schemas.microsoft.com/office/drawing/2014/main" id="{F8EA6856-C534-254D-7053-BE22E6FF16FC}"/>
              </a:ext>
            </a:extLst>
          </p:cNvPr>
          <p:cNvSpPr/>
          <p:nvPr/>
        </p:nvSpPr>
        <p:spPr>
          <a:xfrm>
            <a:off x="3982728" y="1440506"/>
            <a:ext cx="3965988" cy="3976987"/>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7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79513" y="-50588"/>
            <a:ext cx="5465901"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a:ln>
                  <a:noFill/>
                </a:ln>
                <a:solidFill>
                  <a:srgbClr val="002060"/>
                </a:solidFill>
                <a:effectLst/>
                <a:uLnTx/>
                <a:uFillTx/>
                <a:latin typeface="Century Gothic"/>
                <a:ea typeface="+mn-ea"/>
                <a:cs typeface="+mn-cs"/>
              </a:rPr>
              <a:t> short [</a:t>
            </a:r>
            <a:r>
              <a:rPr kumimoji="0" lang="en-GB" sz="6600" b="1" i="0" u="none" strike="noStrike" kern="1200" cap="none" spc="0" normalizeH="0" baseline="0" noProof="0" dirty="0">
                <a:ln>
                  <a:noFill/>
                </a:ln>
                <a:solidFill>
                  <a:srgbClr val="002060"/>
                </a:solidFill>
                <a:effectLst/>
                <a:uLnTx/>
                <a:uFillTx/>
                <a:latin typeface="Century Gothic"/>
                <a:ea typeface="+mn-ea"/>
                <a:cs typeface="+mn-cs"/>
              </a:rPr>
              <a:t>ä</a:t>
            </a:r>
            <a:r>
              <a:rPr kumimoji="0" lang="en-GB" sz="66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sp>
        <p:nvSpPr>
          <p:cNvPr id="10" name="Rectangle 9">
            <a:extLst>
              <a:ext uri="{FF2B5EF4-FFF2-40B4-BE49-F238E27FC236}">
                <a16:creationId xmlns:a16="http://schemas.microsoft.com/office/drawing/2014/main" id="{EC596076-C468-46AA-BCB5-4607E09FFDA4}"/>
              </a:ext>
            </a:extLst>
          </p:cNvPr>
          <p:cNvSpPr/>
          <p:nvPr/>
        </p:nvSpPr>
        <p:spPr>
          <a:xfrm>
            <a:off x="8307051" y="3915898"/>
            <a:ext cx="3640740" cy="1323439"/>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t>
            </a:r>
            <a:r>
              <a:rPr kumimoji="0" lang="en-GB" sz="80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ä</a:t>
            </a:r>
            <a:r>
              <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nder</a:t>
            </a:r>
          </a:p>
        </p:txBody>
      </p:sp>
      <p:sp>
        <p:nvSpPr>
          <p:cNvPr id="13" name="Rectangle 12">
            <a:extLst>
              <a:ext uri="{FF2B5EF4-FFF2-40B4-BE49-F238E27FC236}">
                <a16:creationId xmlns:a16="http://schemas.microsoft.com/office/drawing/2014/main" id="{BF71338C-E215-4961-8C6D-3DBF1EF527DE}"/>
              </a:ext>
            </a:extLst>
          </p:cNvPr>
          <p:cNvSpPr/>
          <p:nvPr/>
        </p:nvSpPr>
        <p:spPr>
          <a:xfrm>
            <a:off x="244209" y="3915899"/>
            <a:ext cx="3708066" cy="1323439"/>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Bl</a:t>
            </a:r>
            <a:r>
              <a:rPr kumimoji="0" lang="en-GB" sz="80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ä</a:t>
            </a:r>
            <a:r>
              <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tter</a:t>
            </a:r>
            <a:r>
              <a:rPr kumimoji="0" lang="en-GB" sz="8000" b="0" i="0" u="none" strike="noStrike" kern="1200" cap="none" spc="0" normalizeH="0" baseline="30000" noProof="0" dirty="0">
                <a:ln>
                  <a:noFill/>
                </a:ln>
                <a:solidFill>
                  <a:srgbClr val="002060"/>
                </a:solidFill>
                <a:effectLst/>
                <a:uLnTx/>
                <a:uFillTx/>
                <a:latin typeface="Century Gothic" panose="020B0502020202020204" pitchFamily="34" charset="0"/>
                <a:ea typeface="+mn-ea"/>
                <a:cs typeface="+mn-cs"/>
              </a:rPr>
              <a:t>2</a:t>
            </a:r>
          </a:p>
        </p:txBody>
      </p:sp>
      <p:sp>
        <p:nvSpPr>
          <p:cNvPr id="27" name="TextBox 26">
            <a:extLst>
              <a:ext uri="{FF2B5EF4-FFF2-40B4-BE49-F238E27FC236}">
                <a16:creationId xmlns:a16="http://schemas.microsoft.com/office/drawing/2014/main" id="{329C63AD-083B-4532-A95D-D8EAC77C5B7A}"/>
              </a:ext>
            </a:extLst>
          </p:cNvPr>
          <p:cNvSpPr txBox="1"/>
          <p:nvPr/>
        </p:nvSpPr>
        <p:spPr>
          <a:xfrm>
            <a:off x="873650" y="5003036"/>
            <a:ext cx="230864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a:ea typeface="+mn-ea"/>
                <a:cs typeface="+mn-cs"/>
              </a:rPr>
              <a:t>[leaves]</a:t>
            </a:r>
          </a:p>
        </p:txBody>
      </p:sp>
      <p:sp>
        <p:nvSpPr>
          <p:cNvPr id="28" name="Rectangle 27">
            <a:extLst>
              <a:ext uri="{FF2B5EF4-FFF2-40B4-BE49-F238E27FC236}">
                <a16:creationId xmlns:a16="http://schemas.microsoft.com/office/drawing/2014/main" id="{2EE7C624-5CC4-424F-B133-B95C55814F3F}"/>
              </a:ext>
            </a:extLst>
          </p:cNvPr>
          <p:cNvSpPr/>
          <p:nvPr/>
        </p:nvSpPr>
        <p:spPr>
          <a:xfrm>
            <a:off x="4211659" y="3859042"/>
            <a:ext cx="3557384" cy="1323439"/>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a:t>
            </a:r>
            <a:r>
              <a:rPr kumimoji="0" lang="en-GB" sz="80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ä</a:t>
            </a:r>
            <a:r>
              <a:rPr kumimoji="0" lang="en-GB" sz="8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nde</a:t>
            </a:r>
            <a:endPar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5" name="Picture 4" descr="Free vector graphics of Flags">
            <a:extLst>
              <a:ext uri="{FF2B5EF4-FFF2-40B4-BE49-F238E27FC236}">
                <a16:creationId xmlns:a16="http://schemas.microsoft.com/office/drawing/2014/main" id="{54E06F4F-D03B-412A-AA4D-546E57E2EE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56878" y="2097864"/>
            <a:ext cx="2438400" cy="179324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descr="A picture containing text, vector graphics&#10;&#10;Description automatically generated">
            <a:extLst>
              <a:ext uri="{FF2B5EF4-FFF2-40B4-BE49-F238E27FC236}">
                <a16:creationId xmlns:a16="http://schemas.microsoft.com/office/drawing/2014/main" id="{BEE95173-092B-4B58-9AFF-438B3139EC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87860" y="1749731"/>
            <a:ext cx="2075601" cy="2023709"/>
          </a:xfrm>
          <a:prstGeom prst="rect">
            <a:avLst/>
          </a:prstGeom>
        </p:spPr>
      </p:pic>
      <p:grpSp>
        <p:nvGrpSpPr>
          <p:cNvPr id="6" name="Group 5">
            <a:extLst>
              <a:ext uri="{FF2B5EF4-FFF2-40B4-BE49-F238E27FC236}">
                <a16:creationId xmlns:a16="http://schemas.microsoft.com/office/drawing/2014/main" id="{331315BD-3B3E-550F-3630-9B778760D76F}"/>
              </a:ext>
            </a:extLst>
          </p:cNvPr>
          <p:cNvGrpSpPr/>
          <p:nvPr/>
        </p:nvGrpSpPr>
        <p:grpSpPr>
          <a:xfrm>
            <a:off x="291342" y="1834299"/>
            <a:ext cx="3376575" cy="2024743"/>
            <a:chOff x="291342" y="1834299"/>
            <a:chExt cx="3376575" cy="2024743"/>
          </a:xfrm>
        </p:grpSpPr>
        <p:pic>
          <p:nvPicPr>
            <p:cNvPr id="8" name="Picture 7" descr="A close up of a tree&#10;&#10;Description automatically generated with low confidence">
              <a:extLst>
                <a:ext uri="{FF2B5EF4-FFF2-40B4-BE49-F238E27FC236}">
                  <a16:creationId xmlns:a16="http://schemas.microsoft.com/office/drawing/2014/main" id="{C833579E-DEE5-41FC-B507-0D769B91633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7087227">
              <a:off x="519049" y="2030972"/>
              <a:ext cx="1311045" cy="1766460"/>
            </a:xfrm>
            <a:prstGeom prst="rect">
              <a:avLst/>
            </a:prstGeom>
          </p:spPr>
        </p:pic>
        <p:pic>
          <p:nvPicPr>
            <p:cNvPr id="11" name="Picture 10" descr="A close-up of a leaf&#10;&#10;Description automatically generated with medium confidence">
              <a:extLst>
                <a:ext uri="{FF2B5EF4-FFF2-40B4-BE49-F238E27FC236}">
                  <a16:creationId xmlns:a16="http://schemas.microsoft.com/office/drawing/2014/main" id="{F35656C8-4DDB-42C3-A71E-A0CE2D96121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35813" y="1834299"/>
              <a:ext cx="1732104" cy="2024743"/>
            </a:xfrm>
            <a:prstGeom prst="rect">
              <a:avLst/>
            </a:prstGeom>
          </p:spPr>
        </p:pic>
      </p:grpSp>
      <p:sp>
        <p:nvSpPr>
          <p:cNvPr id="2" name="Speech Bubble: Rectangle with Corners Rounded 1">
            <a:extLst>
              <a:ext uri="{FF2B5EF4-FFF2-40B4-BE49-F238E27FC236}">
                <a16:creationId xmlns:a16="http://schemas.microsoft.com/office/drawing/2014/main" id="{380FAFFF-4697-8259-FB61-E89F9E36FD02}"/>
              </a:ext>
            </a:extLst>
          </p:cNvPr>
          <p:cNvSpPr/>
          <p:nvPr/>
        </p:nvSpPr>
        <p:spPr>
          <a:xfrm>
            <a:off x="6312877" y="84284"/>
            <a:ext cx="3557384" cy="1771361"/>
          </a:xfrm>
          <a:prstGeom prst="wedgeRoundRectCallout">
            <a:avLst>
              <a:gd name="adj1" fmla="val -126023"/>
              <a:gd name="adj2" fmla="val -25004"/>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All vowels in German can be long or short, and [ä] is no exception. [ä] is short when followed by two consonants.</a:t>
            </a:r>
            <a:endParaRPr lang="en-GB" sz="2000" dirty="0"/>
          </a:p>
        </p:txBody>
      </p:sp>
      <p:sp>
        <p:nvSpPr>
          <p:cNvPr id="4" name="Speech Bubble: Rectangle with Corners Rounded 3">
            <a:extLst>
              <a:ext uri="{FF2B5EF4-FFF2-40B4-BE49-F238E27FC236}">
                <a16:creationId xmlns:a16="http://schemas.microsoft.com/office/drawing/2014/main" id="{BA8785F9-12D1-FD76-BE81-870DE61D47F2}"/>
              </a:ext>
            </a:extLst>
          </p:cNvPr>
          <p:cNvSpPr/>
          <p:nvPr/>
        </p:nvSpPr>
        <p:spPr>
          <a:xfrm>
            <a:off x="1215330" y="5614671"/>
            <a:ext cx="2946170" cy="1131307"/>
          </a:xfrm>
          <a:prstGeom prst="wedgeRoundRectCallout">
            <a:avLst>
              <a:gd name="adj1" fmla="val 15157"/>
              <a:gd name="adj2" fmla="val -105832"/>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You already know Blatt means sheet. It also means leaf!</a:t>
            </a:r>
            <a:endParaRPr lang="en-GB" sz="2000" dirty="0"/>
          </a:p>
        </p:txBody>
      </p:sp>
    </p:spTree>
    <p:extLst>
      <p:ext uri="{BB962C8B-B14F-4D97-AF65-F5344CB8AC3E}">
        <p14:creationId xmlns:p14="http://schemas.microsoft.com/office/powerpoint/2010/main" val="5640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0" grpId="0"/>
      <p:bldP spid="13" grpId="0"/>
      <p:bldP spid="27" grpId="0"/>
      <p:bldP spid="28" grpId="0"/>
      <p:bldP spid="2" grpId="0" animBg="1"/>
      <p:bldP spid="2" grpId="1" animBg="1"/>
      <p:bldP spid="4" grpId="0" animBg="1"/>
      <p:bldP spid="4"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hlinkClick r:id="" action="ppaction://noaction">
              <a:snd r:embed="rId3" name="T2_W1_6.1.wav"/>
            </a:hlinkClick>
            <a:extLst>
              <a:ext uri="{FF2B5EF4-FFF2-40B4-BE49-F238E27FC236}">
                <a16:creationId xmlns:a16="http://schemas.microsoft.com/office/drawing/2014/main" id="{6DC42178-501A-44BF-9149-1C679CF37202}"/>
              </a:ext>
            </a:extLst>
          </p:cNvPr>
          <p:cNvSpPr txBox="1"/>
          <p:nvPr/>
        </p:nvSpPr>
        <p:spPr>
          <a:xfrm>
            <a:off x="-79512" y="-50588"/>
            <a:ext cx="413457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002060"/>
                </a:solidFill>
                <a:effectLst/>
                <a:uLnTx/>
                <a:uFillTx/>
                <a:latin typeface="Century Gothic"/>
                <a:ea typeface="+mn-ea"/>
                <a:cs typeface="+mn-cs"/>
              </a:rPr>
              <a:t>[</a:t>
            </a:r>
            <a:r>
              <a:rPr kumimoji="0" lang="en-GB" sz="4800" b="1" i="0" u="none" strike="noStrike" kern="1200" cap="none" spc="0" normalizeH="0" baseline="0" noProof="0" dirty="0">
                <a:ln>
                  <a:noFill/>
                </a:ln>
                <a:solidFill>
                  <a:srgbClr val="002060"/>
                </a:solidFill>
                <a:effectLst/>
                <a:uLnTx/>
                <a:uFillTx/>
                <a:latin typeface="Century Gothic"/>
                <a:ea typeface="+mn-ea"/>
                <a:cs typeface="+mn-cs"/>
              </a:rPr>
              <a:t>a</a:t>
            </a:r>
            <a:r>
              <a:rPr kumimoji="0" lang="en-GB" sz="48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4800" b="0" i="0" u="none" strike="noStrike" kern="1200" cap="none" spc="0" normalizeH="0" baseline="0" noProof="0" dirty="0" err="1">
                <a:ln>
                  <a:noFill/>
                </a:ln>
                <a:solidFill>
                  <a:srgbClr val="002060"/>
                </a:solidFill>
                <a:effectLst/>
                <a:uLnTx/>
                <a:uFillTx/>
                <a:latin typeface="Century Gothic"/>
                <a:ea typeface="+mn-ea"/>
                <a:cs typeface="+mn-cs"/>
              </a:rPr>
              <a:t>oder</a:t>
            </a:r>
            <a:r>
              <a:rPr kumimoji="0" lang="en-GB" sz="48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4800" b="1" i="0" u="none" strike="noStrike" kern="1200" cap="none" spc="0" normalizeH="0" baseline="0" noProof="0" dirty="0">
                <a:ln>
                  <a:noFill/>
                </a:ln>
                <a:solidFill>
                  <a:srgbClr val="002060"/>
                </a:solidFill>
                <a:effectLst/>
                <a:uLnTx/>
                <a:uFillTx/>
                <a:latin typeface="Century Gothic"/>
                <a:ea typeface="+mn-ea"/>
                <a:cs typeface="+mn-cs"/>
              </a:rPr>
              <a:t> ä</a:t>
            </a:r>
            <a:r>
              <a:rPr kumimoji="0" lang="en-GB" sz="48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pic>
        <p:nvPicPr>
          <p:cNvPr id="20" name="Graphic 19" descr="Teacher">
            <a:extLst>
              <a:ext uri="{FF2B5EF4-FFF2-40B4-BE49-F238E27FC236}">
                <a16:creationId xmlns:a16="http://schemas.microsoft.com/office/drawing/2014/main" id="{319FEF70-E98E-4415-83A3-C990FF6A86B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055065" y="-32391"/>
            <a:ext cx="914400" cy="914400"/>
          </a:xfrm>
          <a:prstGeom prst="rect">
            <a:avLst/>
          </a:prstGeom>
        </p:spPr>
      </p:pic>
      <p:sp>
        <p:nvSpPr>
          <p:cNvPr id="18" name="Speech Bubble: Rectangle with Corners Rounded 17">
            <a:hlinkClick r:id="" action="ppaction://noaction">
              <a:snd r:embed="rId7" name="T2_W1_6.2.wav"/>
            </a:hlinkClick>
            <a:extLst>
              <a:ext uri="{FF2B5EF4-FFF2-40B4-BE49-F238E27FC236}">
                <a16:creationId xmlns:a16="http://schemas.microsoft.com/office/drawing/2014/main" id="{73846DBA-A6AF-42A0-85A6-F984BCE8E4BF}"/>
              </a:ext>
            </a:extLst>
          </p:cNvPr>
          <p:cNvSpPr/>
          <p:nvPr/>
        </p:nvSpPr>
        <p:spPr>
          <a:xfrm>
            <a:off x="5050018" y="55229"/>
            <a:ext cx="4333825" cy="517320"/>
          </a:xfrm>
          <a:prstGeom prst="wedgeRoundRectCallout">
            <a:avLst>
              <a:gd name="adj1" fmla="val -60537"/>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9" name="CustomShape 7">
            <a:hlinkClick r:id="" action="ppaction://noaction">
              <a:snd r:embed="rId7" name="T2_W1_6.2.wav"/>
            </a:hlinkClick>
            <a:extLst>
              <a:ext uri="{FF2B5EF4-FFF2-40B4-BE49-F238E27FC236}">
                <a16:creationId xmlns:a16="http://schemas.microsoft.com/office/drawing/2014/main" id="{F2D45AC9-B317-43E8-8B12-4E839699D16A}"/>
              </a:ext>
            </a:extLst>
          </p:cNvPr>
          <p:cNvSpPr/>
          <p:nvPr/>
        </p:nvSpPr>
        <p:spPr>
          <a:xfrm>
            <a:off x="5050018" y="85649"/>
            <a:ext cx="3966556"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Schreib</a:t>
            </a: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den </a:t>
            </a:r>
            <a:r>
              <a:rPr kumimoji="0" lang="en-GB" sz="24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Buchstaben</a:t>
            </a: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lang="en-GB" sz="2400" b="1" i="0" u="none" strike="noStrike" kern="1200" cap="none" spc="-1" normalizeH="0" baseline="0" noProof="0" dirty="0">
              <a:ln>
                <a:noFill/>
              </a:ln>
              <a:solidFill>
                <a:prstClr val="black"/>
              </a:solidFill>
              <a:effectLst/>
              <a:uLnTx/>
              <a:uFillTx/>
              <a:latin typeface="Arial"/>
              <a:ea typeface="+mn-ea"/>
              <a:cs typeface="+mn-cs"/>
            </a:endParaRPr>
          </a:p>
        </p:txBody>
      </p:sp>
      <p:sp>
        <p:nvSpPr>
          <p:cNvPr id="4" name="TextBox 3">
            <a:extLst>
              <a:ext uri="{FF2B5EF4-FFF2-40B4-BE49-F238E27FC236}">
                <a16:creationId xmlns:a16="http://schemas.microsoft.com/office/drawing/2014/main" id="{348A922C-4417-3BAA-6058-FCE2595CBCCA}"/>
              </a:ext>
            </a:extLst>
          </p:cNvPr>
          <p:cNvSpPr txBox="1"/>
          <p:nvPr/>
        </p:nvSpPr>
        <p:spPr>
          <a:xfrm>
            <a:off x="7033296" y="865135"/>
            <a:ext cx="3092084" cy="400110"/>
          </a:xfrm>
          <a:prstGeom prst="rect">
            <a:avLst/>
          </a:prstGeom>
          <a:solidFill>
            <a:srgbClr val="92D0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a:ea typeface="+mn-ea"/>
                <a:cs typeface="+mn-cs"/>
              </a:rPr>
              <a:t>der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Buchstabe</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 letter</a:t>
            </a:r>
          </a:p>
        </p:txBody>
      </p:sp>
      <p:graphicFrame>
        <p:nvGraphicFramePr>
          <p:cNvPr id="6" name="Table 1">
            <a:extLst>
              <a:ext uri="{FF2B5EF4-FFF2-40B4-BE49-F238E27FC236}">
                <a16:creationId xmlns:a16="http://schemas.microsoft.com/office/drawing/2014/main" id="{ACDAC7D7-5F4C-3018-8C0F-22382721DB55}"/>
              </a:ext>
            </a:extLst>
          </p:cNvPr>
          <p:cNvGraphicFramePr/>
          <p:nvPr/>
        </p:nvGraphicFramePr>
        <p:xfrm>
          <a:off x="1157911" y="1720517"/>
          <a:ext cx="4333825" cy="4419600"/>
        </p:xfrm>
        <a:graphic>
          <a:graphicData uri="http://schemas.openxmlformats.org/drawingml/2006/table">
            <a:tbl>
              <a:tblPr/>
              <a:tblGrid>
                <a:gridCol w="4333825">
                  <a:extLst>
                    <a:ext uri="{9D8B030D-6E8A-4147-A177-3AD203B41FA5}">
                      <a16:colId xmlns:a16="http://schemas.microsoft.com/office/drawing/2014/main" val="20000"/>
                    </a:ext>
                  </a:extLst>
                </a:gridCol>
              </a:tblGrid>
              <a:tr h="428136">
                <a:tc>
                  <a:txBody>
                    <a:bodyPr/>
                    <a:lstStyle/>
                    <a:p>
                      <a:pPr algn="l"/>
                      <a:r>
                        <a:rPr lang="en-US" sz="2600" b="1" dirty="0" err="1">
                          <a:solidFill>
                            <a:srgbClr val="002060"/>
                          </a:solidFill>
                        </a:rPr>
                        <a:t>Gl</a:t>
                      </a:r>
                      <a:r>
                        <a:rPr lang="en-US" sz="2600" b="1" dirty="0">
                          <a:solidFill>
                            <a:srgbClr val="002060"/>
                          </a:solidFill>
                        </a:rPr>
                        <a:t> </a:t>
                      </a:r>
                      <a:r>
                        <a:rPr lang="en-US" sz="2600" b="1" u="sng" dirty="0" err="1">
                          <a:solidFill>
                            <a:srgbClr val="FF0066"/>
                          </a:solidFill>
                        </a:rPr>
                        <a:t>ä</a:t>
                      </a:r>
                      <a:r>
                        <a:rPr lang="en-US" sz="2600" b="1" dirty="0">
                          <a:solidFill>
                            <a:srgbClr val="FF0066"/>
                          </a:solidFill>
                        </a:rPr>
                        <a:t> </a:t>
                      </a:r>
                      <a:r>
                        <a:rPr lang="en-US" sz="2600" b="1" dirty="0">
                          <a:solidFill>
                            <a:srgbClr val="002060"/>
                          </a:solidFill>
                        </a:rPr>
                        <a:t>ser</a:t>
                      </a:r>
                    </a:p>
                    <a:p>
                      <a:pPr algn="l"/>
                      <a:endParaRPr lang="en-US" sz="2600" b="1"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394633">
                <a:tc>
                  <a:txBody>
                    <a:bodyPr/>
                    <a:lstStyle/>
                    <a:p>
                      <a:pPr algn="l"/>
                      <a:r>
                        <a:rPr lang="en-US" sz="2600" b="1" dirty="0">
                          <a:solidFill>
                            <a:srgbClr val="002060"/>
                          </a:solidFill>
                        </a:rPr>
                        <a:t>S </a:t>
                      </a:r>
                      <a:r>
                        <a:rPr lang="en-US" sz="2600" b="1" u="sng" dirty="0">
                          <a:solidFill>
                            <a:srgbClr val="FF0066"/>
                          </a:solidFill>
                        </a:rPr>
                        <a:t>a</a:t>
                      </a:r>
                      <a:r>
                        <a:rPr lang="en-US" sz="2600" b="1" dirty="0">
                          <a:solidFill>
                            <a:srgbClr val="002060"/>
                          </a:solidFill>
                        </a:rPr>
                        <a:t> </a:t>
                      </a:r>
                      <a:r>
                        <a:rPr lang="en-US" sz="2600" b="1" dirty="0" err="1">
                          <a:solidFill>
                            <a:srgbClr val="002060"/>
                          </a:solidFill>
                        </a:rPr>
                        <a:t>chen</a:t>
                      </a:r>
                      <a:endParaRPr lang="en-US" sz="2600" b="1" dirty="0">
                        <a:solidFill>
                          <a:srgbClr val="002060"/>
                        </a:solidFill>
                      </a:endParaRPr>
                    </a:p>
                    <a:p>
                      <a:pPr algn="l"/>
                      <a:endParaRPr lang="en-US" sz="2600" b="1"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428136">
                <a:tc>
                  <a:txBody>
                    <a:bodyPr/>
                    <a:lstStyle/>
                    <a:p>
                      <a:pPr algn="l"/>
                      <a:r>
                        <a:rPr lang="en-US" sz="2600" b="1" dirty="0">
                          <a:solidFill>
                            <a:srgbClr val="002060"/>
                          </a:solidFill>
                        </a:rPr>
                        <a:t>F </a:t>
                      </a:r>
                      <a:r>
                        <a:rPr lang="en-US" sz="2600" b="1" u="sng" dirty="0">
                          <a:solidFill>
                            <a:srgbClr val="FF0066"/>
                          </a:solidFill>
                        </a:rPr>
                        <a:t>a</a:t>
                      </a:r>
                      <a:r>
                        <a:rPr lang="en-US" sz="2600" b="1" dirty="0">
                          <a:solidFill>
                            <a:srgbClr val="002060"/>
                          </a:solidFill>
                        </a:rPr>
                        <a:t> </a:t>
                      </a:r>
                      <a:r>
                        <a:rPr lang="en-US" sz="2600" b="1" dirty="0" err="1">
                          <a:solidFill>
                            <a:srgbClr val="002060"/>
                          </a:solidFill>
                        </a:rPr>
                        <a:t>rben</a:t>
                      </a:r>
                      <a:endParaRPr lang="en-US" sz="2600" b="1" dirty="0">
                        <a:solidFill>
                          <a:srgbClr val="002060"/>
                        </a:solidFill>
                      </a:endParaRPr>
                    </a:p>
                    <a:p>
                      <a:pPr algn="l"/>
                      <a:endParaRPr lang="en-US" sz="2600" b="1"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453908">
                <a:tc>
                  <a:txBody>
                    <a:bodyPr/>
                    <a:lstStyle/>
                    <a:p>
                      <a:pPr algn="l"/>
                      <a:r>
                        <a:rPr lang="en-US" sz="2600" b="1" dirty="0">
                          <a:solidFill>
                            <a:srgbClr val="002060"/>
                          </a:solidFill>
                        </a:rPr>
                        <a:t>F </a:t>
                      </a:r>
                      <a:r>
                        <a:rPr lang="en-US" sz="2600" b="1" u="sng" dirty="0">
                          <a:solidFill>
                            <a:srgbClr val="FF0066"/>
                          </a:solidFill>
                        </a:rPr>
                        <a:t>a</a:t>
                      </a:r>
                      <a:r>
                        <a:rPr lang="en-US" sz="2600" b="1" u="none" dirty="0">
                          <a:solidFill>
                            <a:schemeClr val="tx1"/>
                          </a:solidFill>
                        </a:rPr>
                        <a:t> </a:t>
                      </a:r>
                      <a:r>
                        <a:rPr lang="en-US" sz="2600" b="1" u="none" dirty="0" err="1">
                          <a:solidFill>
                            <a:srgbClr val="002060"/>
                          </a:solidFill>
                        </a:rPr>
                        <a:t>hrr</a:t>
                      </a:r>
                      <a:r>
                        <a:rPr lang="en-US" sz="2600" b="1" u="none" dirty="0">
                          <a:solidFill>
                            <a:schemeClr val="tx1"/>
                          </a:solidFill>
                        </a:rPr>
                        <a:t> </a:t>
                      </a:r>
                      <a:r>
                        <a:rPr lang="en-US" sz="2600" b="1" u="sng" dirty="0" err="1">
                          <a:solidFill>
                            <a:srgbClr val="FF0066"/>
                          </a:solidFill>
                        </a:rPr>
                        <a:t>ä</a:t>
                      </a:r>
                      <a:r>
                        <a:rPr lang="en-US" sz="2600" b="1" dirty="0">
                          <a:solidFill>
                            <a:srgbClr val="002060"/>
                          </a:solidFill>
                        </a:rPr>
                        <a:t> der</a:t>
                      </a:r>
                    </a:p>
                    <a:p>
                      <a:pPr algn="l"/>
                      <a:endParaRPr lang="en-US" sz="2600" b="1"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428136">
                <a:tc>
                  <a:txBody>
                    <a:bodyPr/>
                    <a:lstStyle/>
                    <a:p>
                      <a:pPr algn="l"/>
                      <a:r>
                        <a:rPr lang="en-US" sz="2600" b="1" dirty="0">
                          <a:solidFill>
                            <a:srgbClr val="002060"/>
                          </a:solidFill>
                        </a:rPr>
                        <a:t>S </a:t>
                      </a:r>
                      <a:r>
                        <a:rPr lang="en-US" sz="2600" b="1" u="sng" dirty="0">
                          <a:solidFill>
                            <a:srgbClr val="FF0066"/>
                          </a:solidFill>
                        </a:rPr>
                        <a:t>ä</a:t>
                      </a:r>
                      <a:r>
                        <a:rPr lang="en-US" sz="2600" b="1" dirty="0">
                          <a:solidFill>
                            <a:srgbClr val="002060"/>
                          </a:solidFill>
                        </a:rPr>
                        <a:t> </a:t>
                      </a:r>
                      <a:r>
                        <a:rPr lang="en-US" sz="2600" b="1" dirty="0" err="1">
                          <a:solidFill>
                            <a:srgbClr val="002060"/>
                          </a:solidFill>
                        </a:rPr>
                        <a:t>tze</a:t>
                      </a:r>
                      <a:endParaRPr lang="en-US" sz="2600" b="1" dirty="0">
                        <a:solidFill>
                          <a:srgbClr val="002060"/>
                        </a:solidFill>
                      </a:endParaRPr>
                    </a:p>
                    <a:p>
                      <a:pPr algn="l"/>
                      <a:endParaRPr lang="en-US" sz="2600" b="1"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6"/>
                  </a:ext>
                </a:extLst>
              </a:tr>
            </a:tbl>
          </a:graphicData>
        </a:graphic>
      </p:graphicFrame>
      <p:sp>
        <p:nvSpPr>
          <p:cNvPr id="9" name="CustomShape 23">
            <a:hlinkClick r:id="" action="ppaction://noaction">
              <a:snd r:embed="rId8" name="T2_W1_6.3.wav"/>
            </a:hlinkClick>
            <a:extLst>
              <a:ext uri="{FF2B5EF4-FFF2-40B4-BE49-F238E27FC236}">
                <a16:creationId xmlns:a16="http://schemas.microsoft.com/office/drawing/2014/main" id="{5641A4BE-8C2C-388A-0233-C78F4C772A28}"/>
              </a:ext>
            </a:extLst>
          </p:cNvPr>
          <p:cNvSpPr/>
          <p:nvPr/>
        </p:nvSpPr>
        <p:spPr>
          <a:xfrm>
            <a:off x="507749" y="1996265"/>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1</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10" name="CustomShape 24">
            <a:hlinkClick r:id="" action="ppaction://noaction">
              <a:snd r:embed="rId9" name="T2_W1_6.4.wav"/>
            </a:hlinkClick>
            <a:extLst>
              <a:ext uri="{FF2B5EF4-FFF2-40B4-BE49-F238E27FC236}">
                <a16:creationId xmlns:a16="http://schemas.microsoft.com/office/drawing/2014/main" id="{E59CF2C2-B95C-3C20-C6AE-CB5A76D8FEB1}"/>
              </a:ext>
            </a:extLst>
          </p:cNvPr>
          <p:cNvSpPr/>
          <p:nvPr/>
        </p:nvSpPr>
        <p:spPr>
          <a:xfrm>
            <a:off x="498284" y="2861057"/>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2</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11" name="CustomShape 25">
            <a:hlinkClick r:id="" action="ppaction://noaction">
              <a:snd r:embed="rId10" name="T2_W1_6.5.wav"/>
            </a:hlinkClick>
            <a:extLst>
              <a:ext uri="{FF2B5EF4-FFF2-40B4-BE49-F238E27FC236}">
                <a16:creationId xmlns:a16="http://schemas.microsoft.com/office/drawing/2014/main" id="{A449E5EB-49CF-0AD4-E972-A170C1BBE5F8}"/>
              </a:ext>
            </a:extLst>
          </p:cNvPr>
          <p:cNvSpPr/>
          <p:nvPr/>
        </p:nvSpPr>
        <p:spPr>
          <a:xfrm>
            <a:off x="457569" y="3790110"/>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3</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12" name="CustomShape 26">
            <a:hlinkClick r:id="" action="ppaction://noaction">
              <a:snd r:embed="rId11" name="T2_W1_6.6.wav"/>
            </a:hlinkClick>
            <a:extLst>
              <a:ext uri="{FF2B5EF4-FFF2-40B4-BE49-F238E27FC236}">
                <a16:creationId xmlns:a16="http://schemas.microsoft.com/office/drawing/2014/main" id="{18CC0EA3-29DD-FB3A-FB35-39BD97C52A51}"/>
              </a:ext>
            </a:extLst>
          </p:cNvPr>
          <p:cNvSpPr/>
          <p:nvPr/>
        </p:nvSpPr>
        <p:spPr>
          <a:xfrm>
            <a:off x="457569" y="4645970"/>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4</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13" name="CustomShape 27">
            <a:hlinkClick r:id="" action="ppaction://noaction">
              <a:snd r:embed="rId12" name="T2_W1_6.7.wav"/>
            </a:hlinkClick>
            <a:extLst>
              <a:ext uri="{FF2B5EF4-FFF2-40B4-BE49-F238E27FC236}">
                <a16:creationId xmlns:a16="http://schemas.microsoft.com/office/drawing/2014/main" id="{B4EB668B-840D-3172-8132-5C78F504F5B3}"/>
              </a:ext>
            </a:extLst>
          </p:cNvPr>
          <p:cNvSpPr/>
          <p:nvPr/>
        </p:nvSpPr>
        <p:spPr>
          <a:xfrm>
            <a:off x="457569" y="5510762"/>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5</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16" name="CustomShape 28">
            <a:hlinkClick r:id="" action="ppaction://noaction">
              <a:snd r:embed="rId13" name="T2_W1_6.8.wav"/>
            </a:hlinkClick>
            <a:extLst>
              <a:ext uri="{FF2B5EF4-FFF2-40B4-BE49-F238E27FC236}">
                <a16:creationId xmlns:a16="http://schemas.microsoft.com/office/drawing/2014/main" id="{DADE17C8-40CC-7B3E-A85E-FA10D879DE81}"/>
              </a:ext>
            </a:extLst>
          </p:cNvPr>
          <p:cNvSpPr/>
          <p:nvPr/>
        </p:nvSpPr>
        <p:spPr>
          <a:xfrm>
            <a:off x="6105558" y="1899518"/>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6</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27" name="CustomShape 28">
            <a:hlinkClick r:id="" action="ppaction://noaction">
              <a:snd r:embed="rId14" name="T2_W1_6.9.wav"/>
            </a:hlinkClick>
            <a:extLst>
              <a:ext uri="{FF2B5EF4-FFF2-40B4-BE49-F238E27FC236}">
                <a16:creationId xmlns:a16="http://schemas.microsoft.com/office/drawing/2014/main" id="{1274ACA8-373C-594E-AFBC-3F5D56A1F654}"/>
              </a:ext>
            </a:extLst>
          </p:cNvPr>
          <p:cNvSpPr/>
          <p:nvPr/>
        </p:nvSpPr>
        <p:spPr>
          <a:xfrm>
            <a:off x="6106708" y="2805297"/>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rPr>
              <a:t>7</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8" name="CustomShape 28">
            <a:hlinkClick r:id="" action="ppaction://noaction">
              <a:snd r:embed="rId15" name="T2_W1_6.10.wav"/>
            </a:hlinkClick>
            <a:extLst>
              <a:ext uri="{FF2B5EF4-FFF2-40B4-BE49-F238E27FC236}">
                <a16:creationId xmlns:a16="http://schemas.microsoft.com/office/drawing/2014/main" id="{219B1F7E-A430-A77E-543C-62016631A9C0}"/>
              </a:ext>
            </a:extLst>
          </p:cNvPr>
          <p:cNvSpPr/>
          <p:nvPr/>
        </p:nvSpPr>
        <p:spPr>
          <a:xfrm>
            <a:off x="6051939" y="3664877"/>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rPr>
              <a:t>8</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9" name="CustomShape 28">
            <a:hlinkClick r:id="" action="ppaction://noaction">
              <a:snd r:embed="rId16" name="T2_W1_6.11.wav"/>
            </a:hlinkClick>
            <a:extLst>
              <a:ext uri="{FF2B5EF4-FFF2-40B4-BE49-F238E27FC236}">
                <a16:creationId xmlns:a16="http://schemas.microsoft.com/office/drawing/2014/main" id="{5CDD35B0-F159-8880-D359-B4F01619CAFA}"/>
              </a:ext>
            </a:extLst>
          </p:cNvPr>
          <p:cNvSpPr/>
          <p:nvPr/>
        </p:nvSpPr>
        <p:spPr>
          <a:xfrm>
            <a:off x="6059568" y="4570656"/>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rPr>
              <a:t>9</a:t>
            </a:r>
            <a:endPar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0" name="CustomShape 28">
            <a:hlinkClick r:id="" action="ppaction://noaction">
              <a:snd r:embed="rId17" name="T2_W1_6.12.wav"/>
            </a:hlinkClick>
            <a:extLst>
              <a:ext uri="{FF2B5EF4-FFF2-40B4-BE49-F238E27FC236}">
                <a16:creationId xmlns:a16="http://schemas.microsoft.com/office/drawing/2014/main" id="{33A4EBC9-3A3E-A5E2-C06F-79654FD89E31}"/>
              </a:ext>
            </a:extLst>
          </p:cNvPr>
          <p:cNvSpPr/>
          <p:nvPr/>
        </p:nvSpPr>
        <p:spPr>
          <a:xfrm>
            <a:off x="5981985" y="5476435"/>
            <a:ext cx="583332"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rPr>
              <a:t>10</a:t>
            </a:r>
            <a:endPar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31" name="Table 1">
            <a:extLst>
              <a:ext uri="{FF2B5EF4-FFF2-40B4-BE49-F238E27FC236}">
                <a16:creationId xmlns:a16="http://schemas.microsoft.com/office/drawing/2014/main" id="{AE063708-7C81-5ACF-00A8-4FAF6B561D35}"/>
              </a:ext>
            </a:extLst>
          </p:cNvPr>
          <p:cNvGraphicFramePr/>
          <p:nvPr/>
        </p:nvGraphicFramePr>
        <p:xfrm>
          <a:off x="6700264" y="1720515"/>
          <a:ext cx="4333825" cy="4419600"/>
        </p:xfrm>
        <a:graphic>
          <a:graphicData uri="http://schemas.openxmlformats.org/drawingml/2006/table">
            <a:tbl>
              <a:tblPr/>
              <a:tblGrid>
                <a:gridCol w="4333825">
                  <a:extLst>
                    <a:ext uri="{9D8B030D-6E8A-4147-A177-3AD203B41FA5}">
                      <a16:colId xmlns:a16="http://schemas.microsoft.com/office/drawing/2014/main" val="20000"/>
                    </a:ext>
                  </a:extLst>
                </a:gridCol>
              </a:tblGrid>
              <a:tr h="883920">
                <a:tc>
                  <a:txBody>
                    <a:bodyPr/>
                    <a:lstStyle/>
                    <a:p>
                      <a:pPr algn="l"/>
                      <a:r>
                        <a:rPr lang="en-US" sz="2400" b="1" u="none" dirty="0">
                          <a:solidFill>
                            <a:srgbClr val="002060"/>
                          </a:solidFill>
                        </a:rPr>
                        <a:t>St</a:t>
                      </a:r>
                      <a:r>
                        <a:rPr lang="en-US" sz="2400" b="1" u="none" dirty="0">
                          <a:solidFill>
                            <a:schemeClr val="tx1"/>
                          </a:solidFill>
                        </a:rPr>
                        <a:t> </a:t>
                      </a:r>
                      <a:r>
                        <a:rPr lang="en-US" sz="2400" b="1" u="sng" dirty="0" err="1">
                          <a:solidFill>
                            <a:srgbClr val="FF0066"/>
                          </a:solidFill>
                        </a:rPr>
                        <a:t>ä</a:t>
                      </a:r>
                      <a:r>
                        <a:rPr lang="en-US" sz="2400" b="1" dirty="0">
                          <a:solidFill>
                            <a:srgbClr val="002060"/>
                          </a:solidFill>
                        </a:rPr>
                        <a:t> </a:t>
                      </a:r>
                      <a:r>
                        <a:rPr lang="en-US" sz="2400" b="1" dirty="0" err="1">
                          <a:solidFill>
                            <a:srgbClr val="002060"/>
                          </a:solidFill>
                        </a:rPr>
                        <a:t>dte</a:t>
                      </a:r>
                      <a:r>
                        <a:rPr lang="en-US" sz="2400" b="1" dirty="0">
                          <a:solidFill>
                            <a:srgbClr val="002060"/>
                          </a:solidFill>
                        </a:rPr>
                        <a:t> </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883920">
                <a:tc>
                  <a:txBody>
                    <a:bodyPr/>
                    <a:lstStyle/>
                    <a:p>
                      <a:pPr algn="l"/>
                      <a:r>
                        <a:rPr lang="en-US" sz="2400" b="1" dirty="0">
                          <a:solidFill>
                            <a:srgbClr val="002060"/>
                          </a:solidFill>
                        </a:rPr>
                        <a:t>K </a:t>
                      </a:r>
                      <a:r>
                        <a:rPr lang="en-US" sz="2400" b="1" u="sng" dirty="0">
                          <a:solidFill>
                            <a:srgbClr val="FF0066"/>
                          </a:solidFill>
                        </a:rPr>
                        <a:t>a</a:t>
                      </a:r>
                      <a:r>
                        <a:rPr lang="en-US" sz="2400" b="1" dirty="0">
                          <a:solidFill>
                            <a:srgbClr val="002060"/>
                          </a:solidFill>
                        </a:rPr>
                        <a:t> </a:t>
                      </a:r>
                      <a:r>
                        <a:rPr lang="en-US" sz="2400" b="1" dirty="0" err="1">
                          <a:solidFill>
                            <a:srgbClr val="002060"/>
                          </a:solidFill>
                        </a:rPr>
                        <a:t>tzen</a:t>
                      </a:r>
                      <a:endParaRPr lang="en-US" sz="2400" b="1"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883920">
                <a:tc>
                  <a:txBody>
                    <a:bodyPr/>
                    <a:lstStyle/>
                    <a:p>
                      <a:pPr algn="l"/>
                      <a:r>
                        <a:rPr lang="en-US" sz="2400" b="1" dirty="0">
                          <a:solidFill>
                            <a:srgbClr val="002060"/>
                          </a:solidFill>
                        </a:rPr>
                        <a:t> </a:t>
                      </a:r>
                      <a:r>
                        <a:rPr lang="en-US" sz="2400" b="1" u="sng" dirty="0">
                          <a:solidFill>
                            <a:srgbClr val="FF0000"/>
                          </a:solidFill>
                        </a:rPr>
                        <a:t>A</a:t>
                      </a:r>
                      <a:r>
                        <a:rPr lang="en-US" sz="2400" b="1" dirty="0">
                          <a:solidFill>
                            <a:srgbClr val="002060"/>
                          </a:solidFill>
                        </a:rPr>
                        <a:t> </a:t>
                      </a:r>
                      <a:r>
                        <a:rPr lang="en-US" sz="2400" b="1" dirty="0" err="1">
                          <a:solidFill>
                            <a:srgbClr val="002060"/>
                          </a:solidFill>
                        </a:rPr>
                        <a:t>ntworten</a:t>
                      </a:r>
                      <a:endParaRPr lang="en-US" sz="2400" b="1"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883920">
                <a:tc>
                  <a:txBody>
                    <a:bodyPr/>
                    <a:lstStyle/>
                    <a:p>
                      <a:pPr algn="l"/>
                      <a:r>
                        <a:rPr lang="en-US" sz="2400" b="1" dirty="0">
                          <a:solidFill>
                            <a:srgbClr val="002060"/>
                          </a:solidFill>
                        </a:rPr>
                        <a:t>L </a:t>
                      </a:r>
                      <a:r>
                        <a:rPr lang="en-US" sz="2400" b="1" u="sng" dirty="0" err="1">
                          <a:solidFill>
                            <a:srgbClr val="FF0066"/>
                          </a:solidFill>
                        </a:rPr>
                        <a:t>ä</a:t>
                      </a:r>
                      <a:r>
                        <a:rPr lang="en-US" sz="2400" b="1" dirty="0">
                          <a:solidFill>
                            <a:srgbClr val="002060"/>
                          </a:solidFill>
                        </a:rPr>
                        <a:t> </a:t>
                      </a:r>
                      <a:r>
                        <a:rPr lang="en-US" sz="2400" b="1" dirty="0" err="1">
                          <a:solidFill>
                            <a:srgbClr val="002060"/>
                          </a:solidFill>
                        </a:rPr>
                        <a:t>nder</a:t>
                      </a:r>
                      <a:endParaRPr lang="en-US" sz="2400" b="1" dirty="0">
                        <a:solidFill>
                          <a:srgbClr val="002060"/>
                        </a:solidFill>
                      </a:endParaRPr>
                    </a:p>
                    <a:p>
                      <a:pPr algn="l"/>
                      <a:endParaRPr lang="en-US" sz="2400" b="1"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883920">
                <a:tc>
                  <a:txBody>
                    <a:bodyPr/>
                    <a:lstStyle/>
                    <a:p>
                      <a:pPr algn="l"/>
                      <a:r>
                        <a:rPr lang="en-US" sz="2400" b="1" dirty="0" err="1">
                          <a:solidFill>
                            <a:srgbClr val="002060"/>
                          </a:solidFill>
                        </a:rPr>
                        <a:t>Schwimmb</a:t>
                      </a:r>
                      <a:r>
                        <a:rPr lang="en-US" sz="2400" b="1" dirty="0">
                          <a:solidFill>
                            <a:srgbClr val="002060"/>
                          </a:solidFill>
                        </a:rPr>
                        <a:t> </a:t>
                      </a:r>
                      <a:r>
                        <a:rPr lang="en-US" sz="2400" b="1" u="sng" dirty="0" err="1">
                          <a:solidFill>
                            <a:srgbClr val="FF0066"/>
                          </a:solidFill>
                        </a:rPr>
                        <a:t>ä</a:t>
                      </a:r>
                      <a:r>
                        <a:rPr lang="en-US" sz="2400" b="1" dirty="0">
                          <a:solidFill>
                            <a:srgbClr val="002060"/>
                          </a:solidFill>
                        </a:rPr>
                        <a:t> der</a:t>
                      </a:r>
                    </a:p>
                    <a:p>
                      <a:pPr algn="l"/>
                      <a:endParaRPr lang="en-US" sz="2400" b="1"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6"/>
                  </a:ext>
                </a:extLst>
              </a:tr>
            </a:tbl>
          </a:graphicData>
        </a:graphic>
      </p:graphicFrame>
      <p:sp>
        <p:nvSpPr>
          <p:cNvPr id="32" name="TextBox 31">
            <a:extLst>
              <a:ext uri="{FF2B5EF4-FFF2-40B4-BE49-F238E27FC236}">
                <a16:creationId xmlns:a16="http://schemas.microsoft.com/office/drawing/2014/main" id="{A4721FF9-28BC-F6C1-F0C3-3F3D9126834A}"/>
              </a:ext>
            </a:extLst>
          </p:cNvPr>
          <p:cNvSpPr txBox="1"/>
          <p:nvPr/>
        </p:nvSpPr>
        <p:spPr>
          <a:xfrm>
            <a:off x="1629729" y="1762306"/>
            <a:ext cx="370758" cy="405469"/>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33" name="TextBox 32">
            <a:extLst>
              <a:ext uri="{FF2B5EF4-FFF2-40B4-BE49-F238E27FC236}">
                <a16:creationId xmlns:a16="http://schemas.microsoft.com/office/drawing/2014/main" id="{F6D24D4B-774B-7144-3AC2-34A78BF8E9A0}"/>
              </a:ext>
            </a:extLst>
          </p:cNvPr>
          <p:cNvSpPr txBox="1"/>
          <p:nvPr/>
        </p:nvSpPr>
        <p:spPr>
          <a:xfrm>
            <a:off x="1409599" y="2658322"/>
            <a:ext cx="370758" cy="405469"/>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35" name="TextBox 34">
            <a:extLst>
              <a:ext uri="{FF2B5EF4-FFF2-40B4-BE49-F238E27FC236}">
                <a16:creationId xmlns:a16="http://schemas.microsoft.com/office/drawing/2014/main" id="{74F3417E-8208-1FDC-8F3E-B766A4A6A2DF}"/>
              </a:ext>
            </a:extLst>
          </p:cNvPr>
          <p:cNvSpPr txBox="1"/>
          <p:nvPr/>
        </p:nvSpPr>
        <p:spPr>
          <a:xfrm>
            <a:off x="1428362" y="3643282"/>
            <a:ext cx="314227" cy="303869"/>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36" name="TextBox 35">
            <a:extLst>
              <a:ext uri="{FF2B5EF4-FFF2-40B4-BE49-F238E27FC236}">
                <a16:creationId xmlns:a16="http://schemas.microsoft.com/office/drawing/2014/main" id="{1E2666D5-EA0A-4349-AB69-F8667DD87802}"/>
              </a:ext>
            </a:extLst>
          </p:cNvPr>
          <p:cNvSpPr txBox="1"/>
          <p:nvPr/>
        </p:nvSpPr>
        <p:spPr>
          <a:xfrm>
            <a:off x="1428362" y="4526642"/>
            <a:ext cx="314227" cy="303869"/>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37" name="TextBox 36">
            <a:extLst>
              <a:ext uri="{FF2B5EF4-FFF2-40B4-BE49-F238E27FC236}">
                <a16:creationId xmlns:a16="http://schemas.microsoft.com/office/drawing/2014/main" id="{5EF6408F-DBEF-48CF-7140-CCA6320976E5}"/>
              </a:ext>
            </a:extLst>
          </p:cNvPr>
          <p:cNvSpPr txBox="1"/>
          <p:nvPr/>
        </p:nvSpPr>
        <p:spPr>
          <a:xfrm>
            <a:off x="1419575" y="5361962"/>
            <a:ext cx="314227" cy="64633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38" name="TextBox 37">
            <a:extLst>
              <a:ext uri="{FF2B5EF4-FFF2-40B4-BE49-F238E27FC236}">
                <a16:creationId xmlns:a16="http://schemas.microsoft.com/office/drawing/2014/main" id="{77F75705-C529-9EB6-7BB4-6EB7B8F2CED2}"/>
              </a:ext>
            </a:extLst>
          </p:cNvPr>
          <p:cNvSpPr txBox="1"/>
          <p:nvPr/>
        </p:nvSpPr>
        <p:spPr>
          <a:xfrm>
            <a:off x="7040895" y="1777371"/>
            <a:ext cx="312636" cy="405469"/>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39" name="TextBox 38">
            <a:extLst>
              <a:ext uri="{FF2B5EF4-FFF2-40B4-BE49-F238E27FC236}">
                <a16:creationId xmlns:a16="http://schemas.microsoft.com/office/drawing/2014/main" id="{74435A6B-064E-A259-09C8-8AD22A94A12D}"/>
              </a:ext>
            </a:extLst>
          </p:cNvPr>
          <p:cNvSpPr txBox="1"/>
          <p:nvPr/>
        </p:nvSpPr>
        <p:spPr>
          <a:xfrm>
            <a:off x="7021681" y="2702911"/>
            <a:ext cx="289145" cy="36088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40" name="TextBox 39">
            <a:extLst>
              <a:ext uri="{FF2B5EF4-FFF2-40B4-BE49-F238E27FC236}">
                <a16:creationId xmlns:a16="http://schemas.microsoft.com/office/drawing/2014/main" id="{DDAD336A-C2A9-A2FA-BA5E-30AF5D2146B8}"/>
              </a:ext>
            </a:extLst>
          </p:cNvPr>
          <p:cNvSpPr txBox="1"/>
          <p:nvPr/>
        </p:nvSpPr>
        <p:spPr>
          <a:xfrm>
            <a:off x="6763545" y="3563079"/>
            <a:ext cx="382311" cy="38407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41" name="TextBox 40">
            <a:extLst>
              <a:ext uri="{FF2B5EF4-FFF2-40B4-BE49-F238E27FC236}">
                <a16:creationId xmlns:a16="http://schemas.microsoft.com/office/drawing/2014/main" id="{14702722-D814-4F59-6DAE-F7C4D7D5542F}"/>
              </a:ext>
            </a:extLst>
          </p:cNvPr>
          <p:cNvSpPr txBox="1"/>
          <p:nvPr/>
        </p:nvSpPr>
        <p:spPr>
          <a:xfrm>
            <a:off x="6935122" y="4459966"/>
            <a:ext cx="312636" cy="34380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42" name="TextBox 41">
            <a:extLst>
              <a:ext uri="{FF2B5EF4-FFF2-40B4-BE49-F238E27FC236}">
                <a16:creationId xmlns:a16="http://schemas.microsoft.com/office/drawing/2014/main" id="{ACE78971-49F3-FF3A-E8A5-5B05139C7C6A}"/>
              </a:ext>
            </a:extLst>
          </p:cNvPr>
          <p:cNvSpPr txBox="1"/>
          <p:nvPr/>
        </p:nvSpPr>
        <p:spPr>
          <a:xfrm>
            <a:off x="8442669" y="5330814"/>
            <a:ext cx="312636" cy="34380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2" name="TextBox 1">
            <a:extLst>
              <a:ext uri="{FF2B5EF4-FFF2-40B4-BE49-F238E27FC236}">
                <a16:creationId xmlns:a16="http://schemas.microsoft.com/office/drawing/2014/main" id="{46C11DE3-CBA5-4AED-2005-2A601B96224E}"/>
              </a:ext>
            </a:extLst>
          </p:cNvPr>
          <p:cNvSpPr txBox="1"/>
          <p:nvPr/>
        </p:nvSpPr>
        <p:spPr>
          <a:xfrm>
            <a:off x="2249342" y="4421041"/>
            <a:ext cx="314227" cy="64633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grpSp>
        <p:nvGrpSpPr>
          <p:cNvPr id="8" name="Group 7">
            <a:extLst>
              <a:ext uri="{FF2B5EF4-FFF2-40B4-BE49-F238E27FC236}">
                <a16:creationId xmlns:a16="http://schemas.microsoft.com/office/drawing/2014/main" id="{7AAA68A6-289E-038D-616A-62D34DCB4960}"/>
              </a:ext>
            </a:extLst>
          </p:cNvPr>
          <p:cNvGrpSpPr/>
          <p:nvPr/>
        </p:nvGrpSpPr>
        <p:grpSpPr>
          <a:xfrm>
            <a:off x="2653437" y="1762306"/>
            <a:ext cx="770283" cy="798483"/>
            <a:chOff x="4074701" y="1384725"/>
            <a:chExt cx="1328381" cy="1377014"/>
          </a:xfrm>
        </p:grpSpPr>
        <p:pic>
          <p:nvPicPr>
            <p:cNvPr id="17" name="Picture 16" descr="Icon&#10;&#10;Description automatically generated">
              <a:extLst>
                <a:ext uri="{FF2B5EF4-FFF2-40B4-BE49-F238E27FC236}">
                  <a16:creationId xmlns:a16="http://schemas.microsoft.com/office/drawing/2014/main" id="{DE03BE18-A6C4-8663-FD0B-A440CE6A0127}"/>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816810" y="1384725"/>
              <a:ext cx="586272" cy="1152732"/>
            </a:xfrm>
            <a:prstGeom prst="rect">
              <a:avLst/>
            </a:prstGeom>
          </p:spPr>
        </p:pic>
        <p:pic>
          <p:nvPicPr>
            <p:cNvPr id="21" name="Picture 20" descr="Icon&#10;&#10;Description automatically generated">
              <a:extLst>
                <a:ext uri="{FF2B5EF4-FFF2-40B4-BE49-F238E27FC236}">
                  <a16:creationId xmlns:a16="http://schemas.microsoft.com/office/drawing/2014/main" id="{61B5D7C7-8DFF-8002-322E-9CEBF15DBA48}"/>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074701" y="1427087"/>
              <a:ext cx="586272" cy="1152732"/>
            </a:xfrm>
            <a:prstGeom prst="rect">
              <a:avLst/>
            </a:prstGeom>
          </p:spPr>
        </p:pic>
        <p:pic>
          <p:nvPicPr>
            <p:cNvPr id="22" name="Picture 21" descr="Icon&#10;&#10;Description automatically generated">
              <a:extLst>
                <a:ext uri="{FF2B5EF4-FFF2-40B4-BE49-F238E27FC236}">
                  <a16:creationId xmlns:a16="http://schemas.microsoft.com/office/drawing/2014/main" id="{B4E14A50-1C2C-38F6-C4F7-F98957109EE3}"/>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466438" y="1609007"/>
              <a:ext cx="586272" cy="1152732"/>
            </a:xfrm>
            <a:prstGeom prst="rect">
              <a:avLst/>
            </a:prstGeom>
          </p:spPr>
        </p:pic>
      </p:grpSp>
      <p:pic>
        <p:nvPicPr>
          <p:cNvPr id="23" name="Picture 4" descr="Free children toys child's things cutout vector">
            <a:extLst>
              <a:ext uri="{FF2B5EF4-FFF2-40B4-BE49-F238E27FC236}">
                <a16:creationId xmlns:a16="http://schemas.microsoft.com/office/drawing/2014/main" id="{12C49747-2568-C7AC-3EDB-2140C951F7A5}"/>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rot="1191040">
            <a:off x="2814787" y="2637340"/>
            <a:ext cx="541825" cy="80353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A picture containing icon&#10;&#10;Description automatically generated">
            <a:extLst>
              <a:ext uri="{FF2B5EF4-FFF2-40B4-BE49-F238E27FC236}">
                <a16:creationId xmlns:a16="http://schemas.microsoft.com/office/drawing/2014/main" id="{CB2534AA-9323-E7A5-5B77-5E351655C7FB}"/>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694458" y="3577079"/>
            <a:ext cx="706316" cy="689835"/>
          </a:xfrm>
          <a:prstGeom prst="rect">
            <a:avLst/>
          </a:prstGeom>
        </p:spPr>
      </p:pic>
      <p:pic>
        <p:nvPicPr>
          <p:cNvPr id="44" name="Picture 2" descr="Free bicycle bike ride vector">
            <a:extLst>
              <a:ext uri="{FF2B5EF4-FFF2-40B4-BE49-F238E27FC236}">
                <a16:creationId xmlns:a16="http://schemas.microsoft.com/office/drawing/2014/main" id="{B5C23018-70E8-AB63-2A6F-C8D1BBE6FD04}"/>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3253740" y="4441638"/>
            <a:ext cx="1061782" cy="682984"/>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descr="Free bicycle bike ride vector">
            <a:extLst>
              <a:ext uri="{FF2B5EF4-FFF2-40B4-BE49-F238E27FC236}">
                <a16:creationId xmlns:a16="http://schemas.microsoft.com/office/drawing/2014/main" id="{F2BB1D1D-8F78-6389-2FC0-25717E49E378}"/>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362091" y="4441638"/>
            <a:ext cx="1061782" cy="682984"/>
          </a:xfrm>
          <a:prstGeom prst="rect">
            <a:avLst/>
          </a:prstGeom>
          <a:noFill/>
          <a:extLst>
            <a:ext uri="{909E8E84-426E-40DD-AFC4-6F175D3DCCD1}">
              <a14:hiddenFill xmlns:a14="http://schemas.microsoft.com/office/drawing/2010/main">
                <a:solidFill>
                  <a:srgbClr val="FFFFFF"/>
                </a:solidFill>
              </a14:hiddenFill>
            </a:ext>
          </a:extLst>
        </p:spPr>
      </p:pic>
      <p:grpSp>
        <p:nvGrpSpPr>
          <p:cNvPr id="1027" name="Group 1026">
            <a:extLst>
              <a:ext uri="{FF2B5EF4-FFF2-40B4-BE49-F238E27FC236}">
                <a16:creationId xmlns:a16="http://schemas.microsoft.com/office/drawing/2014/main" id="{B57FE92B-21BB-DD3F-78CB-CEF5BF72BDD6}"/>
              </a:ext>
            </a:extLst>
          </p:cNvPr>
          <p:cNvGrpSpPr/>
          <p:nvPr/>
        </p:nvGrpSpPr>
        <p:grpSpPr>
          <a:xfrm>
            <a:off x="2454069" y="5320607"/>
            <a:ext cx="687023" cy="763359"/>
            <a:chOff x="6171990" y="3081331"/>
            <a:chExt cx="1420719" cy="1578577"/>
          </a:xfrm>
        </p:grpSpPr>
        <p:pic>
          <p:nvPicPr>
            <p:cNvPr id="1028" name="Picture 1027">
              <a:extLst>
                <a:ext uri="{FF2B5EF4-FFF2-40B4-BE49-F238E27FC236}">
                  <a16:creationId xmlns:a16="http://schemas.microsoft.com/office/drawing/2014/main" id="{5C8130A8-9E37-3B76-875E-4F794FD9FEDE}"/>
                </a:ext>
              </a:extLst>
            </p:cNvPr>
            <p:cNvPicPr>
              <a:picLocks noChangeAspect="1"/>
            </p:cNvPicPr>
            <p:nvPr/>
          </p:nvPicPr>
          <p:blipFill>
            <a:blip r:embed="rId22"/>
            <a:stretch>
              <a:fillRect/>
            </a:stretch>
          </p:blipFill>
          <p:spPr>
            <a:xfrm>
              <a:off x="6171990" y="3081331"/>
              <a:ext cx="1420719" cy="1578577"/>
            </a:xfrm>
            <a:prstGeom prst="rect">
              <a:avLst/>
            </a:prstGeom>
          </p:spPr>
        </p:pic>
        <p:sp>
          <p:nvSpPr>
            <p:cNvPr id="1029" name="TextBox 1028">
              <a:extLst>
                <a:ext uri="{FF2B5EF4-FFF2-40B4-BE49-F238E27FC236}">
                  <a16:creationId xmlns:a16="http://schemas.microsoft.com/office/drawing/2014/main" id="{DBF9C600-897D-CCF1-8CA8-F1EA230A307D}"/>
                </a:ext>
              </a:extLst>
            </p:cNvPr>
            <p:cNvSpPr txBox="1"/>
            <p:nvPr/>
          </p:nvSpPr>
          <p:spPr>
            <a:xfrm>
              <a:off x="6190568" y="3135699"/>
              <a:ext cx="979103" cy="13047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The cat sat on the mat.</a:t>
              </a:r>
            </a:p>
          </p:txBody>
        </p:sp>
      </p:grpSp>
      <p:grpSp>
        <p:nvGrpSpPr>
          <p:cNvPr id="1030" name="Group 1029">
            <a:extLst>
              <a:ext uri="{FF2B5EF4-FFF2-40B4-BE49-F238E27FC236}">
                <a16:creationId xmlns:a16="http://schemas.microsoft.com/office/drawing/2014/main" id="{2557652D-CF9C-2230-93F2-07EF42E93402}"/>
              </a:ext>
            </a:extLst>
          </p:cNvPr>
          <p:cNvGrpSpPr/>
          <p:nvPr/>
        </p:nvGrpSpPr>
        <p:grpSpPr>
          <a:xfrm>
            <a:off x="3205528" y="5320606"/>
            <a:ext cx="687023" cy="763359"/>
            <a:chOff x="6171990" y="3081331"/>
            <a:chExt cx="1420719" cy="1578577"/>
          </a:xfrm>
        </p:grpSpPr>
        <p:pic>
          <p:nvPicPr>
            <p:cNvPr id="1031" name="Picture 1030">
              <a:extLst>
                <a:ext uri="{FF2B5EF4-FFF2-40B4-BE49-F238E27FC236}">
                  <a16:creationId xmlns:a16="http://schemas.microsoft.com/office/drawing/2014/main" id="{43290DD2-625F-58DD-BCD5-B8549F3BB48E}"/>
                </a:ext>
              </a:extLst>
            </p:cNvPr>
            <p:cNvPicPr>
              <a:picLocks noChangeAspect="1"/>
            </p:cNvPicPr>
            <p:nvPr/>
          </p:nvPicPr>
          <p:blipFill>
            <a:blip r:embed="rId22"/>
            <a:stretch>
              <a:fillRect/>
            </a:stretch>
          </p:blipFill>
          <p:spPr>
            <a:xfrm>
              <a:off x="6171990" y="3081331"/>
              <a:ext cx="1420719" cy="1578577"/>
            </a:xfrm>
            <a:prstGeom prst="rect">
              <a:avLst/>
            </a:prstGeom>
          </p:spPr>
        </p:pic>
        <p:sp>
          <p:nvSpPr>
            <p:cNvPr id="1032" name="TextBox 1031">
              <a:extLst>
                <a:ext uri="{FF2B5EF4-FFF2-40B4-BE49-F238E27FC236}">
                  <a16:creationId xmlns:a16="http://schemas.microsoft.com/office/drawing/2014/main" id="{436C4FE6-A806-0D29-00CA-0A5342116F33}"/>
                </a:ext>
              </a:extLst>
            </p:cNvPr>
            <p:cNvSpPr txBox="1"/>
            <p:nvPr/>
          </p:nvSpPr>
          <p:spPr>
            <a:xfrm>
              <a:off x="6190568" y="3135699"/>
              <a:ext cx="979103" cy="13047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The cat sat on the mat.</a:t>
              </a:r>
            </a:p>
          </p:txBody>
        </p:sp>
      </p:grpSp>
      <p:pic>
        <p:nvPicPr>
          <p:cNvPr id="1033" name="Graphic 1032" descr="City with solid fill">
            <a:extLst>
              <a:ext uri="{FF2B5EF4-FFF2-40B4-BE49-F238E27FC236}">
                <a16:creationId xmlns:a16="http://schemas.microsoft.com/office/drawing/2014/main" id="{22411736-5A5E-2ECD-DEEA-B7ACF41FB8D5}"/>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8006798" y="1577369"/>
            <a:ext cx="1145080" cy="1145080"/>
          </a:xfrm>
          <a:prstGeom prst="rect">
            <a:avLst/>
          </a:prstGeom>
        </p:spPr>
      </p:pic>
      <p:pic>
        <p:nvPicPr>
          <p:cNvPr id="1034" name="Graphic 1033" descr="City with solid fill">
            <a:extLst>
              <a:ext uri="{FF2B5EF4-FFF2-40B4-BE49-F238E27FC236}">
                <a16:creationId xmlns:a16="http://schemas.microsoft.com/office/drawing/2014/main" id="{0D9B86E5-4837-7BAC-A7F0-9FE17B0B05A6}"/>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9328534" y="1557831"/>
            <a:ext cx="1145080" cy="1145080"/>
          </a:xfrm>
          <a:prstGeom prst="rect">
            <a:avLst/>
          </a:prstGeom>
        </p:spPr>
      </p:pic>
      <p:pic>
        <p:nvPicPr>
          <p:cNvPr id="1035" name="Picture 4" descr="A black cat with yellow eyes&#10;&#10;Description automatically generated">
            <a:extLst>
              <a:ext uri="{FF2B5EF4-FFF2-40B4-BE49-F238E27FC236}">
                <a16:creationId xmlns:a16="http://schemas.microsoft.com/office/drawing/2014/main" id="{C72E0EC8-B422-BD2F-830F-40858183861D}"/>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7937343" y="2560789"/>
            <a:ext cx="789448" cy="917153"/>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4" descr="A black cat with yellow eyes&#10;&#10;Description automatically generated">
            <a:extLst>
              <a:ext uri="{FF2B5EF4-FFF2-40B4-BE49-F238E27FC236}">
                <a16:creationId xmlns:a16="http://schemas.microsoft.com/office/drawing/2014/main" id="{30CF8902-90A1-77F2-662D-FF6AF43E5E3D}"/>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8638561" y="2569218"/>
            <a:ext cx="789448" cy="917153"/>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037">
            <a:extLst>
              <a:ext uri="{FF2B5EF4-FFF2-40B4-BE49-F238E27FC236}">
                <a16:creationId xmlns:a16="http://schemas.microsoft.com/office/drawing/2014/main" id="{5CAEE802-41E1-B194-22B2-238F3F6C0750}"/>
              </a:ext>
            </a:extLst>
          </p:cNvPr>
          <p:cNvPicPr>
            <a:picLocks noChangeAspect="1"/>
          </p:cNvPicPr>
          <p:nvPr/>
        </p:nvPicPr>
        <p:blipFill>
          <a:blip r:embed="rId26"/>
          <a:stretch>
            <a:fillRect/>
          </a:stretch>
        </p:blipFill>
        <p:spPr>
          <a:xfrm>
            <a:off x="8473591" y="3546787"/>
            <a:ext cx="563428" cy="765364"/>
          </a:xfrm>
          <a:prstGeom prst="rect">
            <a:avLst/>
          </a:prstGeom>
        </p:spPr>
      </p:pic>
      <p:pic>
        <p:nvPicPr>
          <p:cNvPr id="1040" name="Picture 1039">
            <a:extLst>
              <a:ext uri="{FF2B5EF4-FFF2-40B4-BE49-F238E27FC236}">
                <a16:creationId xmlns:a16="http://schemas.microsoft.com/office/drawing/2014/main" id="{1A37D9BE-B913-0167-D493-A580018264ED}"/>
              </a:ext>
            </a:extLst>
          </p:cNvPr>
          <p:cNvPicPr>
            <a:picLocks noChangeAspect="1"/>
          </p:cNvPicPr>
          <p:nvPr/>
        </p:nvPicPr>
        <p:blipFill>
          <a:blip r:embed="rId26"/>
          <a:stretch>
            <a:fillRect/>
          </a:stretch>
        </p:blipFill>
        <p:spPr>
          <a:xfrm>
            <a:off x="9102129" y="3558959"/>
            <a:ext cx="563428" cy="765364"/>
          </a:xfrm>
          <a:prstGeom prst="rect">
            <a:avLst/>
          </a:prstGeom>
        </p:spPr>
      </p:pic>
      <p:pic>
        <p:nvPicPr>
          <p:cNvPr id="1041" name="Picture 4" descr="Free vector graphics of Flags">
            <a:extLst>
              <a:ext uri="{FF2B5EF4-FFF2-40B4-BE49-F238E27FC236}">
                <a16:creationId xmlns:a16="http://schemas.microsoft.com/office/drawing/2014/main" id="{C21C26FC-857A-3972-79B4-C753EE00FCCB}"/>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8202446" y="4399655"/>
            <a:ext cx="1126088" cy="828144"/>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6">
            <a:extLst>
              <a:ext uri="{FF2B5EF4-FFF2-40B4-BE49-F238E27FC236}">
                <a16:creationId xmlns:a16="http://schemas.microsoft.com/office/drawing/2014/main" id="{8CCDBA03-6ED7-BF90-3834-87EF8ED42890}"/>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9285558" y="5472930"/>
            <a:ext cx="800100" cy="469901"/>
          </a:xfrm>
          <a:prstGeom prst="rect">
            <a:avLst/>
          </a:prstGeom>
          <a:noFill/>
          <a:extLst>
            <a:ext uri="{909E8E84-426E-40DD-AFC4-6F175D3DCCD1}">
              <a14:hiddenFill xmlns:a14="http://schemas.microsoft.com/office/drawing/2010/main">
                <a:solidFill>
                  <a:srgbClr val="FFFFFF"/>
                </a:solidFill>
              </a14:hiddenFill>
            </a:ext>
          </a:extLst>
        </p:spPr>
      </p:pic>
      <p:pic>
        <p:nvPicPr>
          <p:cNvPr id="1043" name="Picture 7">
            <a:extLst>
              <a:ext uri="{FF2B5EF4-FFF2-40B4-BE49-F238E27FC236}">
                <a16:creationId xmlns:a16="http://schemas.microsoft.com/office/drawing/2014/main" id="{B7315C74-8797-A5F4-7C51-B787EA0BBCDA}"/>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10225358" y="5472930"/>
            <a:ext cx="787400" cy="4699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1133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3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39"/>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40"/>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41"/>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5" grpId="0" animBg="1"/>
      <p:bldP spid="36" grpId="0" animBg="1"/>
      <p:bldP spid="37" grpId="0" animBg="1"/>
      <p:bldP spid="38" grpId="0" animBg="1"/>
      <p:bldP spid="39" grpId="0" animBg="1"/>
      <p:bldP spid="40" grpId="0" animBg="1"/>
      <p:bldP spid="41" grpId="0" animBg="1"/>
      <p:bldP spid="42" grpId="0" animBg="1"/>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Speech Bubble: Rectangle with Corners Rounded 21">
            <a:extLst>
              <a:ext uri="{FF2B5EF4-FFF2-40B4-BE49-F238E27FC236}">
                <a16:creationId xmlns:a16="http://schemas.microsoft.com/office/drawing/2014/main" id="{B47830B4-3C64-43B7-B4BA-475C889F00A8}"/>
              </a:ext>
            </a:extLst>
          </p:cNvPr>
          <p:cNvSpPr/>
          <p:nvPr/>
        </p:nvSpPr>
        <p:spPr>
          <a:xfrm>
            <a:off x="7657352" y="3286990"/>
            <a:ext cx="4534648" cy="1201173"/>
          </a:xfrm>
          <a:prstGeom prst="wedgeRoundRectCallout">
            <a:avLst>
              <a:gd name="adj1" fmla="val 5234"/>
              <a:gd name="adj2" fmla="val 100761"/>
              <a:gd name="adj3" fmla="val 16667"/>
            </a:avLst>
          </a:prstGeom>
          <a:solidFill>
            <a:srgbClr val="002060"/>
          </a:solidFill>
          <a:ln w="31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sp>
        <p:nvSpPr>
          <p:cNvPr id="13" name="TextBox 12">
            <a:extLst>
              <a:ext uri="{FF2B5EF4-FFF2-40B4-BE49-F238E27FC236}">
                <a16:creationId xmlns:a16="http://schemas.microsoft.com/office/drawing/2014/main" id="{EB1A5A46-1BFA-B594-EA27-A3829D1CA7C6}"/>
              </a:ext>
            </a:extLst>
          </p:cNvPr>
          <p:cNvSpPr txBox="1"/>
          <p:nvPr/>
        </p:nvSpPr>
        <p:spPr>
          <a:xfrm flipH="1">
            <a:off x="1811219" y="2265850"/>
            <a:ext cx="1438566" cy="584775"/>
          </a:xfrm>
          <a:prstGeom prst="rect">
            <a:avLst/>
          </a:prstGeom>
          <a:noFill/>
        </p:spPr>
        <p:txBody>
          <a:bodyPr wrap="square" rtlCol="0">
            <a:spAutoFit/>
          </a:bodyPr>
          <a:lstStyle/>
          <a:p>
            <a:r>
              <a:rPr lang="en-GB" sz="3200" b="1" dirty="0" err="1">
                <a:solidFill>
                  <a:srgbClr val="002060"/>
                </a:solidFill>
              </a:rPr>
              <a:t>liegen</a:t>
            </a:r>
            <a:endParaRPr lang="en-GB" sz="3200" b="1" dirty="0">
              <a:solidFill>
                <a:srgbClr val="002060"/>
              </a:solidFill>
            </a:endParaRPr>
          </a:p>
        </p:txBody>
      </p:sp>
      <p:sp>
        <p:nvSpPr>
          <p:cNvPr id="14" name="TextBox 13">
            <a:extLst>
              <a:ext uri="{FF2B5EF4-FFF2-40B4-BE49-F238E27FC236}">
                <a16:creationId xmlns:a16="http://schemas.microsoft.com/office/drawing/2014/main" id="{159DAC53-C739-5D61-33EF-47E59D4BE84E}"/>
              </a:ext>
            </a:extLst>
          </p:cNvPr>
          <p:cNvSpPr txBox="1"/>
          <p:nvPr/>
        </p:nvSpPr>
        <p:spPr>
          <a:xfrm>
            <a:off x="1422345" y="2750710"/>
            <a:ext cx="2057903" cy="707886"/>
          </a:xfrm>
          <a:prstGeom prst="rect">
            <a:avLst/>
          </a:prstGeom>
          <a:noFill/>
        </p:spPr>
        <p:txBody>
          <a:bodyPr wrap="square" rtlCol="0">
            <a:spAutoFit/>
          </a:bodyPr>
          <a:lstStyle/>
          <a:p>
            <a:pPr algn="ctr"/>
            <a:r>
              <a:rPr lang="en-GB" sz="2000" dirty="0">
                <a:solidFill>
                  <a:srgbClr val="002060"/>
                </a:solidFill>
              </a:rPr>
              <a:t>[to lie, to be lying]</a:t>
            </a:r>
          </a:p>
        </p:txBody>
      </p:sp>
      <p:sp>
        <p:nvSpPr>
          <p:cNvPr id="15" name="TextBox 14">
            <a:extLst>
              <a:ext uri="{FF2B5EF4-FFF2-40B4-BE49-F238E27FC236}">
                <a16:creationId xmlns:a16="http://schemas.microsoft.com/office/drawing/2014/main" id="{A2F5A180-F619-73F0-DF91-8C7EFBB0EA54}"/>
              </a:ext>
            </a:extLst>
          </p:cNvPr>
          <p:cNvSpPr txBox="1"/>
          <p:nvPr/>
        </p:nvSpPr>
        <p:spPr>
          <a:xfrm flipH="1">
            <a:off x="4960401" y="2554510"/>
            <a:ext cx="1960784" cy="584775"/>
          </a:xfrm>
          <a:prstGeom prst="rect">
            <a:avLst/>
          </a:prstGeom>
          <a:noFill/>
        </p:spPr>
        <p:txBody>
          <a:bodyPr wrap="square" rtlCol="0">
            <a:spAutoFit/>
          </a:bodyPr>
          <a:lstStyle/>
          <a:p>
            <a:r>
              <a:rPr lang="en-GB" sz="3200" b="1" dirty="0">
                <a:solidFill>
                  <a:srgbClr val="002060"/>
                </a:solidFill>
              </a:rPr>
              <a:t>der Berg</a:t>
            </a:r>
          </a:p>
        </p:txBody>
      </p:sp>
      <p:sp>
        <p:nvSpPr>
          <p:cNvPr id="16" name="TextBox 15">
            <a:extLst>
              <a:ext uri="{FF2B5EF4-FFF2-40B4-BE49-F238E27FC236}">
                <a16:creationId xmlns:a16="http://schemas.microsoft.com/office/drawing/2014/main" id="{178A2D67-AEAB-2DA7-0344-88128F0D587B}"/>
              </a:ext>
            </a:extLst>
          </p:cNvPr>
          <p:cNvSpPr txBox="1"/>
          <p:nvPr/>
        </p:nvSpPr>
        <p:spPr>
          <a:xfrm>
            <a:off x="4558961" y="3049229"/>
            <a:ext cx="2714451" cy="400110"/>
          </a:xfrm>
          <a:prstGeom prst="rect">
            <a:avLst/>
          </a:prstGeom>
          <a:noFill/>
        </p:spPr>
        <p:txBody>
          <a:bodyPr wrap="square" rtlCol="0">
            <a:spAutoFit/>
          </a:bodyPr>
          <a:lstStyle/>
          <a:p>
            <a:pPr algn="ctr"/>
            <a:r>
              <a:rPr lang="en-GB" sz="2000" dirty="0">
                <a:solidFill>
                  <a:srgbClr val="002060"/>
                </a:solidFill>
              </a:rPr>
              <a:t>[(the) hill, mountain]</a:t>
            </a:r>
          </a:p>
        </p:txBody>
      </p:sp>
      <p:sp>
        <p:nvSpPr>
          <p:cNvPr id="18" name="TextBox 17">
            <a:extLst>
              <a:ext uri="{FF2B5EF4-FFF2-40B4-BE49-F238E27FC236}">
                <a16:creationId xmlns:a16="http://schemas.microsoft.com/office/drawing/2014/main" id="{369540F9-65B0-F08B-B814-8F9032E41A91}"/>
              </a:ext>
            </a:extLst>
          </p:cNvPr>
          <p:cNvSpPr txBox="1"/>
          <p:nvPr/>
        </p:nvSpPr>
        <p:spPr>
          <a:xfrm flipH="1">
            <a:off x="8150799" y="2419411"/>
            <a:ext cx="1918452" cy="584775"/>
          </a:xfrm>
          <a:prstGeom prst="rect">
            <a:avLst/>
          </a:prstGeom>
          <a:noFill/>
        </p:spPr>
        <p:txBody>
          <a:bodyPr wrap="square" rtlCol="0">
            <a:spAutoFit/>
          </a:bodyPr>
          <a:lstStyle/>
          <a:p>
            <a:r>
              <a:rPr lang="en-GB" sz="3200" b="1" dirty="0">
                <a:solidFill>
                  <a:srgbClr val="002060"/>
                </a:solidFill>
              </a:rPr>
              <a:t>das Dorf</a:t>
            </a:r>
          </a:p>
        </p:txBody>
      </p:sp>
      <p:sp>
        <p:nvSpPr>
          <p:cNvPr id="19" name="TextBox 18">
            <a:extLst>
              <a:ext uri="{FF2B5EF4-FFF2-40B4-BE49-F238E27FC236}">
                <a16:creationId xmlns:a16="http://schemas.microsoft.com/office/drawing/2014/main" id="{342ED49F-E90A-D0E2-EBC5-27AB47527D17}"/>
              </a:ext>
            </a:extLst>
          </p:cNvPr>
          <p:cNvSpPr txBox="1"/>
          <p:nvPr/>
        </p:nvSpPr>
        <p:spPr>
          <a:xfrm>
            <a:off x="7846451" y="2861441"/>
            <a:ext cx="2431567" cy="400110"/>
          </a:xfrm>
          <a:prstGeom prst="rect">
            <a:avLst/>
          </a:prstGeom>
          <a:noFill/>
        </p:spPr>
        <p:txBody>
          <a:bodyPr wrap="square" rtlCol="0">
            <a:spAutoFit/>
          </a:bodyPr>
          <a:lstStyle/>
          <a:p>
            <a:pPr algn="ctr"/>
            <a:r>
              <a:rPr lang="en-GB" sz="2000" dirty="0">
                <a:solidFill>
                  <a:srgbClr val="002060"/>
                </a:solidFill>
              </a:rPr>
              <a:t>[(the) village]</a:t>
            </a:r>
          </a:p>
        </p:txBody>
      </p:sp>
      <p:sp>
        <p:nvSpPr>
          <p:cNvPr id="21" name="TextBox 20">
            <a:extLst>
              <a:ext uri="{FF2B5EF4-FFF2-40B4-BE49-F238E27FC236}">
                <a16:creationId xmlns:a16="http://schemas.microsoft.com/office/drawing/2014/main" id="{F210A03D-1564-4DA6-6A3C-8D6368F67375}"/>
              </a:ext>
            </a:extLst>
          </p:cNvPr>
          <p:cNvSpPr txBox="1"/>
          <p:nvPr/>
        </p:nvSpPr>
        <p:spPr>
          <a:xfrm flipH="1">
            <a:off x="7711467" y="5622619"/>
            <a:ext cx="2408989" cy="584775"/>
          </a:xfrm>
          <a:prstGeom prst="rect">
            <a:avLst/>
          </a:prstGeom>
          <a:noFill/>
        </p:spPr>
        <p:txBody>
          <a:bodyPr wrap="square" rtlCol="0">
            <a:spAutoFit/>
          </a:bodyPr>
          <a:lstStyle/>
          <a:p>
            <a:pPr algn="ctr"/>
            <a:r>
              <a:rPr lang="en-GB" sz="3200" b="1" dirty="0">
                <a:solidFill>
                  <a:srgbClr val="002060"/>
                </a:solidFill>
              </a:rPr>
              <a:t>das Haus</a:t>
            </a:r>
          </a:p>
        </p:txBody>
      </p:sp>
      <p:sp>
        <p:nvSpPr>
          <p:cNvPr id="22" name="TextBox 21">
            <a:extLst>
              <a:ext uri="{FF2B5EF4-FFF2-40B4-BE49-F238E27FC236}">
                <a16:creationId xmlns:a16="http://schemas.microsoft.com/office/drawing/2014/main" id="{B4B76C3A-6A9D-A3F5-692D-5129AEE2ED90}"/>
              </a:ext>
            </a:extLst>
          </p:cNvPr>
          <p:cNvSpPr txBox="1"/>
          <p:nvPr/>
        </p:nvSpPr>
        <p:spPr>
          <a:xfrm>
            <a:off x="7688134" y="6101932"/>
            <a:ext cx="2283736" cy="400110"/>
          </a:xfrm>
          <a:prstGeom prst="rect">
            <a:avLst/>
          </a:prstGeom>
          <a:noFill/>
        </p:spPr>
        <p:txBody>
          <a:bodyPr wrap="square" rtlCol="0">
            <a:spAutoFit/>
          </a:bodyPr>
          <a:lstStyle/>
          <a:p>
            <a:pPr algn="ctr"/>
            <a:r>
              <a:rPr lang="en-GB" sz="2000" dirty="0">
                <a:solidFill>
                  <a:srgbClr val="002060"/>
                </a:solidFill>
              </a:rPr>
              <a:t>[(the) house]</a:t>
            </a:r>
          </a:p>
        </p:txBody>
      </p:sp>
      <p:sp>
        <p:nvSpPr>
          <p:cNvPr id="24" name="TextBox 23">
            <a:extLst>
              <a:ext uri="{FF2B5EF4-FFF2-40B4-BE49-F238E27FC236}">
                <a16:creationId xmlns:a16="http://schemas.microsoft.com/office/drawing/2014/main" id="{185852E4-986A-6A04-801D-50A28092A5BB}"/>
              </a:ext>
            </a:extLst>
          </p:cNvPr>
          <p:cNvSpPr txBox="1"/>
          <p:nvPr/>
        </p:nvSpPr>
        <p:spPr>
          <a:xfrm flipH="1">
            <a:off x="4682086" y="5618341"/>
            <a:ext cx="2156572" cy="584775"/>
          </a:xfrm>
          <a:prstGeom prst="rect">
            <a:avLst/>
          </a:prstGeom>
          <a:noFill/>
        </p:spPr>
        <p:txBody>
          <a:bodyPr wrap="square" rtlCol="0">
            <a:spAutoFit/>
          </a:bodyPr>
          <a:lstStyle/>
          <a:p>
            <a:pPr algn="ctr"/>
            <a:r>
              <a:rPr lang="en-GB" sz="3200" b="1" dirty="0">
                <a:solidFill>
                  <a:srgbClr val="002060"/>
                </a:solidFill>
              </a:rPr>
              <a:t>die Leute</a:t>
            </a:r>
          </a:p>
        </p:txBody>
      </p:sp>
      <p:sp>
        <p:nvSpPr>
          <p:cNvPr id="25" name="TextBox 24">
            <a:extLst>
              <a:ext uri="{FF2B5EF4-FFF2-40B4-BE49-F238E27FC236}">
                <a16:creationId xmlns:a16="http://schemas.microsoft.com/office/drawing/2014/main" id="{318DC3D0-ECA5-D4CE-C188-4084071B9DF1}"/>
              </a:ext>
            </a:extLst>
          </p:cNvPr>
          <p:cNvSpPr txBox="1"/>
          <p:nvPr/>
        </p:nvSpPr>
        <p:spPr>
          <a:xfrm>
            <a:off x="4110409" y="6061886"/>
            <a:ext cx="3335321" cy="400110"/>
          </a:xfrm>
          <a:prstGeom prst="rect">
            <a:avLst/>
          </a:prstGeom>
          <a:noFill/>
        </p:spPr>
        <p:txBody>
          <a:bodyPr wrap="square" rtlCol="0">
            <a:spAutoFit/>
          </a:bodyPr>
          <a:lstStyle/>
          <a:p>
            <a:pPr algn="ctr"/>
            <a:r>
              <a:rPr lang="en-GB" sz="2000" dirty="0">
                <a:solidFill>
                  <a:srgbClr val="002060"/>
                </a:solidFill>
              </a:rPr>
              <a:t>[(the) people]</a:t>
            </a:r>
          </a:p>
        </p:txBody>
      </p:sp>
      <p:pic>
        <p:nvPicPr>
          <p:cNvPr id="32" name="Graphic 31" descr="Teacher">
            <a:extLst>
              <a:ext uri="{FF2B5EF4-FFF2-40B4-BE49-F238E27FC236}">
                <a16:creationId xmlns:a16="http://schemas.microsoft.com/office/drawing/2014/main" id="{A94D3C49-0C8B-4B33-AFF5-F1A5C0E5FD8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5422" y="54440"/>
            <a:ext cx="914400" cy="914400"/>
          </a:xfrm>
          <a:prstGeom prst="rect">
            <a:avLst/>
          </a:prstGeom>
        </p:spPr>
      </p:pic>
      <p:sp>
        <p:nvSpPr>
          <p:cNvPr id="33" name="Speech Bubble: Rectangle with Corners Rounded 32">
            <a:extLst>
              <a:ext uri="{FF2B5EF4-FFF2-40B4-BE49-F238E27FC236}">
                <a16:creationId xmlns:a16="http://schemas.microsoft.com/office/drawing/2014/main" id="{15795B7F-4DB1-4BEA-97CA-30E7F1DD5642}"/>
              </a:ext>
            </a:extLst>
          </p:cNvPr>
          <p:cNvSpPr/>
          <p:nvPr/>
        </p:nvSpPr>
        <p:spPr>
          <a:xfrm>
            <a:off x="936546" y="191804"/>
            <a:ext cx="3656311" cy="517320"/>
          </a:xfrm>
          <a:prstGeom prst="wedgeRoundRectCallout">
            <a:avLst>
              <a:gd name="adj1" fmla="val -60537"/>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4" name="CustomShape 7">
            <a:extLst>
              <a:ext uri="{FF2B5EF4-FFF2-40B4-BE49-F238E27FC236}">
                <a16:creationId xmlns:a16="http://schemas.microsoft.com/office/drawing/2014/main" id="{63BAFBCC-E556-4FD4-ABBD-C638324D252A}"/>
              </a:ext>
            </a:extLst>
          </p:cNvPr>
          <p:cNvSpPr/>
          <p:nvPr/>
        </p:nvSpPr>
        <p:spPr>
          <a:xfrm>
            <a:off x="865778" y="227269"/>
            <a:ext cx="3966556"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en-GB" sz="2400" b="1" kern="0" dirty="0" err="1">
                <a:solidFill>
                  <a:srgbClr val="002060"/>
                </a:solidFill>
                <a:latin typeface="Century Gothic"/>
                <a:ea typeface="Century Gothic"/>
                <a:cs typeface="Century Gothic"/>
                <a:sym typeface="Century Gothic"/>
              </a:rPr>
              <a:t>Hör</a:t>
            </a:r>
            <a:r>
              <a:rPr lang="en-GB" sz="2400" b="1" kern="0" dirty="0">
                <a:solidFill>
                  <a:srgbClr val="002060"/>
                </a:solidFill>
                <a:latin typeface="Century Gothic"/>
                <a:ea typeface="Century Gothic"/>
                <a:cs typeface="Century Gothic"/>
                <a:sym typeface="Century Gothic"/>
              </a:rPr>
              <a:t> </a:t>
            </a:r>
            <a:r>
              <a:rPr lang="en-GB" sz="2400" b="1" kern="0" dirty="0" err="1">
                <a:solidFill>
                  <a:srgbClr val="002060"/>
                </a:solidFill>
                <a:latin typeface="Century Gothic"/>
                <a:ea typeface="Century Gothic"/>
                <a:cs typeface="Century Gothic"/>
                <a:sym typeface="Century Gothic"/>
              </a:rPr>
              <a:t>zu</a:t>
            </a:r>
            <a:r>
              <a:rPr lang="en-GB" sz="2400" b="1" kern="0" dirty="0">
                <a:solidFill>
                  <a:srgbClr val="002060"/>
                </a:solidFill>
                <a:latin typeface="Century Gothic"/>
                <a:ea typeface="Century Gothic"/>
                <a:cs typeface="Century Gothic"/>
                <a:sym typeface="Century Gothic"/>
              </a:rPr>
              <a:t> und sag das Wort.</a:t>
            </a:r>
            <a:endParaRPr kumimoji="0" lang="en-GB" sz="2400" b="1" i="0" u="none" strike="noStrike" kern="1200" cap="none" spc="-1" normalizeH="0" baseline="0" noProof="0" dirty="0">
              <a:ln>
                <a:noFill/>
              </a:ln>
              <a:solidFill>
                <a:prstClr val="black"/>
              </a:solidFill>
              <a:effectLst/>
              <a:uLnTx/>
              <a:uFillTx/>
              <a:latin typeface="Arial"/>
            </a:endParaRPr>
          </a:p>
        </p:txBody>
      </p:sp>
      <p:sp>
        <p:nvSpPr>
          <p:cNvPr id="38" name="TextBox 37">
            <a:extLst>
              <a:ext uri="{FF2B5EF4-FFF2-40B4-BE49-F238E27FC236}">
                <a16:creationId xmlns:a16="http://schemas.microsoft.com/office/drawing/2014/main" id="{FF1ACC85-9968-A0D0-E64E-0C4A89CCF0EF}"/>
              </a:ext>
            </a:extLst>
          </p:cNvPr>
          <p:cNvSpPr txBox="1"/>
          <p:nvPr/>
        </p:nvSpPr>
        <p:spPr>
          <a:xfrm flipH="1">
            <a:off x="1883149" y="5758510"/>
            <a:ext cx="1652356" cy="584775"/>
          </a:xfrm>
          <a:prstGeom prst="rect">
            <a:avLst/>
          </a:prstGeom>
          <a:noFill/>
        </p:spPr>
        <p:txBody>
          <a:bodyPr wrap="square" rtlCol="0">
            <a:spAutoFit/>
          </a:bodyPr>
          <a:lstStyle/>
          <a:p>
            <a:r>
              <a:rPr lang="en-GB" sz="3200" b="1" dirty="0">
                <a:solidFill>
                  <a:srgbClr val="002060"/>
                </a:solidFill>
              </a:rPr>
              <a:t>Europa</a:t>
            </a:r>
            <a:endParaRPr lang="en-GB" sz="2800" b="1" dirty="0">
              <a:solidFill>
                <a:srgbClr val="002060"/>
              </a:solidFill>
            </a:endParaRPr>
          </a:p>
        </p:txBody>
      </p:sp>
      <p:sp>
        <p:nvSpPr>
          <p:cNvPr id="39" name="TextBox 38">
            <a:extLst>
              <a:ext uri="{FF2B5EF4-FFF2-40B4-BE49-F238E27FC236}">
                <a16:creationId xmlns:a16="http://schemas.microsoft.com/office/drawing/2014/main" id="{257EFFD6-C427-A6F1-7C2B-895424CD5035}"/>
              </a:ext>
            </a:extLst>
          </p:cNvPr>
          <p:cNvSpPr txBox="1"/>
          <p:nvPr/>
        </p:nvSpPr>
        <p:spPr>
          <a:xfrm>
            <a:off x="865778" y="6244730"/>
            <a:ext cx="3554912" cy="400110"/>
          </a:xfrm>
          <a:prstGeom prst="rect">
            <a:avLst/>
          </a:prstGeom>
          <a:noFill/>
        </p:spPr>
        <p:txBody>
          <a:bodyPr wrap="square" rtlCol="0">
            <a:spAutoFit/>
          </a:bodyPr>
          <a:lstStyle/>
          <a:p>
            <a:pPr algn="ctr"/>
            <a:r>
              <a:rPr lang="en-GB" sz="2000" dirty="0">
                <a:solidFill>
                  <a:srgbClr val="002060"/>
                </a:solidFill>
              </a:rPr>
              <a:t>[Europe]</a:t>
            </a:r>
          </a:p>
        </p:txBody>
      </p:sp>
      <p:pic>
        <p:nvPicPr>
          <p:cNvPr id="48" name="Picture 47" descr="A row of houses and trees&#10;&#10;Description automatically generated">
            <a:extLst>
              <a:ext uri="{FF2B5EF4-FFF2-40B4-BE49-F238E27FC236}">
                <a16:creationId xmlns:a16="http://schemas.microsoft.com/office/drawing/2014/main" id="{81C9AAC4-0947-4BA2-BB2E-C3562ED52A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03206" y="1336546"/>
            <a:ext cx="1727920" cy="1151496"/>
          </a:xfrm>
          <a:prstGeom prst="rect">
            <a:avLst/>
          </a:prstGeom>
        </p:spPr>
      </p:pic>
      <p:pic>
        <p:nvPicPr>
          <p:cNvPr id="49" name="Picture 48" descr="house">
            <a:extLst>
              <a:ext uri="{FF2B5EF4-FFF2-40B4-BE49-F238E27FC236}">
                <a16:creationId xmlns:a16="http://schemas.microsoft.com/office/drawing/2014/main" id="{C8EB8F8C-129D-8DAA-8A27-3CD4A4C5BC7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63071" y="4533487"/>
            <a:ext cx="1796863" cy="1183228"/>
          </a:xfrm>
          <a:prstGeom prst="rect">
            <a:avLst/>
          </a:prstGeom>
        </p:spPr>
      </p:pic>
      <p:pic>
        <p:nvPicPr>
          <p:cNvPr id="53" name="Picture 52" descr="A mountain with snow on top&#10;&#10;Description automatically generated">
            <a:extLst>
              <a:ext uri="{FF2B5EF4-FFF2-40B4-BE49-F238E27FC236}">
                <a16:creationId xmlns:a16="http://schemas.microsoft.com/office/drawing/2014/main" id="{EE51FC4D-5904-3060-C6A5-BD82E362768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04754" y="1336546"/>
            <a:ext cx="1762616" cy="1246224"/>
          </a:xfrm>
          <a:prstGeom prst="rect">
            <a:avLst/>
          </a:prstGeom>
        </p:spPr>
      </p:pic>
      <p:pic>
        <p:nvPicPr>
          <p:cNvPr id="55" name="Picture 54" descr="A map of europe with different countries/regions&#10;&#10;Description automatically generated">
            <a:extLst>
              <a:ext uri="{FF2B5EF4-FFF2-40B4-BE49-F238E27FC236}">
                <a16:creationId xmlns:a16="http://schemas.microsoft.com/office/drawing/2014/main" id="{B1D7B346-5E0A-FB5E-F9C6-3D0CB315822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50930" y="3793551"/>
            <a:ext cx="1684575" cy="2041909"/>
          </a:xfrm>
          <a:prstGeom prst="rect">
            <a:avLst/>
          </a:prstGeom>
        </p:spPr>
      </p:pic>
      <p:pic>
        <p:nvPicPr>
          <p:cNvPr id="59" name="Picture 58" descr="A group of people with their hands on their hips&#10;&#10;Description automatically generated">
            <a:extLst>
              <a:ext uri="{FF2B5EF4-FFF2-40B4-BE49-F238E27FC236}">
                <a16:creationId xmlns:a16="http://schemas.microsoft.com/office/drawing/2014/main" id="{9D617FCB-4DAC-464C-956E-5A07E51B0E6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23087" y="4574757"/>
            <a:ext cx="1351458" cy="1156130"/>
          </a:xfrm>
          <a:prstGeom prst="rect">
            <a:avLst/>
          </a:prstGeom>
        </p:spPr>
      </p:pic>
      <p:grpSp>
        <p:nvGrpSpPr>
          <p:cNvPr id="4" name="Group 3">
            <a:extLst>
              <a:ext uri="{FF2B5EF4-FFF2-40B4-BE49-F238E27FC236}">
                <a16:creationId xmlns:a16="http://schemas.microsoft.com/office/drawing/2014/main" id="{6CF0F46C-CBA5-DA0B-F880-14B71A072A36}"/>
              </a:ext>
            </a:extLst>
          </p:cNvPr>
          <p:cNvGrpSpPr/>
          <p:nvPr/>
        </p:nvGrpSpPr>
        <p:grpSpPr>
          <a:xfrm>
            <a:off x="1913982" y="1269154"/>
            <a:ext cx="1083169" cy="1003300"/>
            <a:chOff x="1357415" y="1022123"/>
            <a:chExt cx="1083169" cy="1003300"/>
          </a:xfrm>
        </p:grpSpPr>
        <p:sp>
          <p:nvSpPr>
            <p:cNvPr id="1031" name="Oval 1030">
              <a:extLst>
                <a:ext uri="{FF2B5EF4-FFF2-40B4-BE49-F238E27FC236}">
                  <a16:creationId xmlns:a16="http://schemas.microsoft.com/office/drawing/2014/main" id="{5D272B73-6254-E123-48AD-9B5354506B07}"/>
                </a:ext>
              </a:extLst>
            </p:cNvPr>
            <p:cNvSpPr/>
            <p:nvPr/>
          </p:nvSpPr>
          <p:spPr>
            <a:xfrm>
              <a:off x="1357415" y="1022123"/>
              <a:ext cx="1083169" cy="1003300"/>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pic>
          <p:nvPicPr>
            <p:cNvPr id="1028" name="Picture 1027" descr="A orange and blue pin with a white circle&#10;&#10;Description automatically generated">
              <a:extLst>
                <a:ext uri="{FF2B5EF4-FFF2-40B4-BE49-F238E27FC236}">
                  <a16:creationId xmlns:a16="http://schemas.microsoft.com/office/drawing/2014/main" id="{A7E20B7E-81F6-759F-BC51-49584E5797E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603105" y="1098553"/>
              <a:ext cx="663431" cy="825258"/>
            </a:xfrm>
            <a:prstGeom prst="rect">
              <a:avLst/>
            </a:prstGeom>
          </p:spPr>
        </p:pic>
      </p:grpSp>
      <p:sp>
        <p:nvSpPr>
          <p:cNvPr id="54" name="Speech Bubble: Rectangle with Corners Rounded 21">
            <a:extLst>
              <a:ext uri="{FF2B5EF4-FFF2-40B4-BE49-F238E27FC236}">
                <a16:creationId xmlns:a16="http://schemas.microsoft.com/office/drawing/2014/main" id="{20C9A23D-A8DE-41DB-BAF8-9F0E2FEBD18B}"/>
              </a:ext>
            </a:extLst>
          </p:cNvPr>
          <p:cNvSpPr/>
          <p:nvPr/>
        </p:nvSpPr>
        <p:spPr>
          <a:xfrm>
            <a:off x="2936163" y="65927"/>
            <a:ext cx="3856637" cy="1857884"/>
          </a:xfrm>
          <a:prstGeom prst="wedgeRoundRectCallout">
            <a:avLst>
              <a:gd name="adj1" fmla="val -43133"/>
              <a:gd name="adj2" fmla="val 82212"/>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a:t>
            </a:r>
            <a:r>
              <a:rPr lang="en-US" sz="2000" dirty="0" err="1"/>
              <a:t>liegen</a:t>
            </a:r>
            <a:r>
              <a:rPr lang="en-US" sz="2000" dirty="0"/>
              <a:t>’ has many meanings, e.g.</a:t>
            </a:r>
          </a:p>
          <a:p>
            <a:pPr algn="ctr"/>
            <a:r>
              <a:rPr lang="en-US" sz="2000" dirty="0"/>
              <a:t>1. lie (as in lie in bed) </a:t>
            </a:r>
          </a:p>
          <a:p>
            <a:pPr algn="ctr"/>
            <a:r>
              <a:rPr lang="en-US" sz="2000" dirty="0"/>
              <a:t>2. lie (as in to be located somewhere, to describe where something is)</a:t>
            </a:r>
            <a:endParaRPr lang="en-GB" sz="2000" b="1" u="sng" dirty="0"/>
          </a:p>
        </p:txBody>
      </p:sp>
      <p:sp>
        <p:nvSpPr>
          <p:cNvPr id="56" name="Speech Bubble: Rectangle with Corners Rounded 21">
            <a:extLst>
              <a:ext uri="{FF2B5EF4-FFF2-40B4-BE49-F238E27FC236}">
                <a16:creationId xmlns:a16="http://schemas.microsoft.com/office/drawing/2014/main" id="{1A05C892-CDAE-4669-A29C-739AD046A7BE}"/>
              </a:ext>
            </a:extLst>
          </p:cNvPr>
          <p:cNvSpPr/>
          <p:nvPr/>
        </p:nvSpPr>
        <p:spPr>
          <a:xfrm>
            <a:off x="7657352" y="3276294"/>
            <a:ext cx="4534648" cy="1201173"/>
          </a:xfrm>
          <a:prstGeom prst="wedgeRoundRectCallout">
            <a:avLst>
              <a:gd name="adj1" fmla="val 606"/>
              <a:gd name="adj2" fmla="val -96417"/>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Can you remember what the plural of these are? </a:t>
            </a:r>
          </a:p>
          <a:p>
            <a:pPr algn="ctr"/>
            <a:r>
              <a:rPr lang="en-US" sz="2000" dirty="0"/>
              <a:t>das Dorf </a:t>
            </a:r>
          </a:p>
          <a:p>
            <a:pPr algn="ctr"/>
            <a:r>
              <a:rPr lang="en-US" sz="2000" dirty="0"/>
              <a:t>das Haus</a:t>
            </a:r>
          </a:p>
        </p:txBody>
      </p:sp>
      <p:sp>
        <p:nvSpPr>
          <p:cNvPr id="58" name="Speech Bubble: Rectangle with Corners Rounded 21">
            <a:extLst>
              <a:ext uri="{FF2B5EF4-FFF2-40B4-BE49-F238E27FC236}">
                <a16:creationId xmlns:a16="http://schemas.microsoft.com/office/drawing/2014/main" id="{26F0BF95-BE6B-4DEE-A10A-49C11C0D8258}"/>
              </a:ext>
            </a:extLst>
          </p:cNvPr>
          <p:cNvSpPr/>
          <p:nvPr/>
        </p:nvSpPr>
        <p:spPr>
          <a:xfrm>
            <a:off x="10214274" y="5580593"/>
            <a:ext cx="1846617" cy="1137533"/>
          </a:xfrm>
          <a:prstGeom prst="wedgeRoundRectCallout">
            <a:avLst>
              <a:gd name="adj1" fmla="val -67230"/>
              <a:gd name="adj2" fmla="val 35456"/>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That’s right!</a:t>
            </a:r>
          </a:p>
          <a:p>
            <a:pPr algn="ctr"/>
            <a:r>
              <a:rPr lang="en-US" sz="2000" b="1" dirty="0"/>
              <a:t>die </a:t>
            </a:r>
            <a:r>
              <a:rPr lang="en-US" sz="2000" b="1" dirty="0" err="1"/>
              <a:t>Dörfer</a:t>
            </a:r>
            <a:endParaRPr lang="en-US" sz="2000" b="1" dirty="0"/>
          </a:p>
          <a:p>
            <a:pPr algn="ctr"/>
            <a:r>
              <a:rPr lang="en-US" sz="2000" b="1" dirty="0"/>
              <a:t>die </a:t>
            </a:r>
            <a:r>
              <a:rPr lang="en-US" sz="2000" b="1" dirty="0" err="1"/>
              <a:t>Häuser</a:t>
            </a:r>
            <a:endParaRPr lang="en-US" sz="2000" b="1" dirty="0"/>
          </a:p>
        </p:txBody>
      </p:sp>
    </p:spTree>
    <p:extLst>
      <p:ext uri="{BB962C8B-B14F-4D97-AF65-F5344CB8AC3E}">
        <p14:creationId xmlns:p14="http://schemas.microsoft.com/office/powerpoint/2010/main" val="2663835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54"/>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9"/>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5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5"/>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59"/>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1"/>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22"/>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49"/>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56"/>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60"/>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58"/>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6" presetClass="exit" presetSubtype="32" fill="hold" grpId="1" nodeType="clickEffect">
                                  <p:stCondLst>
                                    <p:cond delay="0"/>
                                  </p:stCondLst>
                                  <p:childTnLst>
                                    <p:animEffect transition="out" filter="circle(out)">
                                      <p:cBhvr>
                                        <p:cTn id="84" dur="2000"/>
                                        <p:tgtEl>
                                          <p:spTgt spid="22"/>
                                        </p:tgtEl>
                                      </p:cBhvr>
                                    </p:animEffect>
                                    <p:set>
                                      <p:cBhvr>
                                        <p:cTn id="85" dur="1" fill="hold">
                                          <p:stCondLst>
                                            <p:cond delay="1999"/>
                                          </p:stCondLst>
                                        </p:cTn>
                                        <p:tgtEl>
                                          <p:spTgt spid="22"/>
                                        </p:tgtEl>
                                        <p:attrNameLst>
                                          <p:attrName>style.visibility</p:attrName>
                                        </p:attrNameLst>
                                      </p:cBhvr>
                                      <p:to>
                                        <p:strVal val="hidden"/>
                                      </p:to>
                                    </p:set>
                                  </p:childTnLst>
                                </p:cTn>
                              </p:par>
                            </p:childTnLst>
                          </p:cTn>
                        </p:par>
                      </p:childTnLst>
                    </p:cTn>
                  </p:par>
                  <p:par>
                    <p:cTn id="86" fill="hold">
                      <p:stCondLst>
                        <p:cond delay="indefinite"/>
                      </p:stCondLst>
                      <p:childTnLst>
                        <p:par>
                          <p:cTn id="87" fill="hold">
                            <p:stCondLst>
                              <p:cond delay="0"/>
                            </p:stCondLst>
                            <p:childTnLst>
                              <p:par>
                                <p:cTn id="88" presetID="53" presetClass="entr" presetSubtype="16" fill="hold" grpId="2" nodeType="clickEffect">
                                  <p:stCondLst>
                                    <p:cond delay="0"/>
                                  </p:stCondLst>
                                  <p:childTnLst>
                                    <p:set>
                                      <p:cBhvr>
                                        <p:cTn id="89" dur="1" fill="hold">
                                          <p:stCondLst>
                                            <p:cond delay="0"/>
                                          </p:stCondLst>
                                        </p:cTn>
                                        <p:tgtEl>
                                          <p:spTgt spid="22"/>
                                        </p:tgtEl>
                                        <p:attrNameLst>
                                          <p:attrName>style.visibility</p:attrName>
                                        </p:attrNameLst>
                                      </p:cBhvr>
                                      <p:to>
                                        <p:strVal val="visible"/>
                                      </p:to>
                                    </p:set>
                                    <p:anim calcmode="lin" valueType="num">
                                      <p:cBhvr>
                                        <p:cTn id="90" dur="500" fill="hold"/>
                                        <p:tgtEl>
                                          <p:spTgt spid="22"/>
                                        </p:tgtEl>
                                        <p:attrNameLst>
                                          <p:attrName>ppt_w</p:attrName>
                                        </p:attrNameLst>
                                      </p:cBhvr>
                                      <p:tavLst>
                                        <p:tav tm="0">
                                          <p:val>
                                            <p:fltVal val="0"/>
                                          </p:val>
                                        </p:tav>
                                        <p:tav tm="100000">
                                          <p:val>
                                            <p:strVal val="#ppt_w"/>
                                          </p:val>
                                        </p:tav>
                                      </p:tavLst>
                                    </p:anim>
                                    <p:anim calcmode="lin" valueType="num">
                                      <p:cBhvr>
                                        <p:cTn id="91" dur="500" fill="hold"/>
                                        <p:tgtEl>
                                          <p:spTgt spid="22"/>
                                        </p:tgtEl>
                                        <p:attrNameLst>
                                          <p:attrName>ppt_h</p:attrName>
                                        </p:attrNameLst>
                                      </p:cBhvr>
                                      <p:tavLst>
                                        <p:tav tm="0">
                                          <p:val>
                                            <p:fltVal val="0"/>
                                          </p:val>
                                        </p:tav>
                                        <p:tav tm="100000">
                                          <p:val>
                                            <p:strVal val="#ppt_h"/>
                                          </p:val>
                                        </p:tav>
                                      </p:tavLst>
                                    </p:anim>
                                    <p:animEffect transition="in" filter="fade">
                                      <p:cBhvr>
                                        <p:cTn id="92" dur="500"/>
                                        <p:tgtEl>
                                          <p:spTgt spid="22"/>
                                        </p:tgtEl>
                                      </p:cBhvr>
                                    </p:animEffect>
                                  </p:childTnLst>
                                </p:cTn>
                              </p:par>
                            </p:childTnLst>
                          </p:cTn>
                        </p:par>
                      </p:childTnLst>
                    </p:cTn>
                  </p:par>
                  <p:par>
                    <p:cTn id="93" fill="hold">
                      <p:stCondLst>
                        <p:cond delay="indefinite"/>
                      </p:stCondLst>
                      <p:childTnLst>
                        <p:par>
                          <p:cTn id="94" fill="hold">
                            <p:stCondLst>
                              <p:cond delay="0"/>
                            </p:stCondLst>
                            <p:childTnLst>
                              <p:par>
                                <p:cTn id="95" presetID="6" presetClass="exit" presetSubtype="32" fill="hold" grpId="1" nodeType="clickEffect">
                                  <p:stCondLst>
                                    <p:cond delay="0"/>
                                  </p:stCondLst>
                                  <p:childTnLst>
                                    <p:animEffect transition="out" filter="circle(out)">
                                      <p:cBhvr>
                                        <p:cTn id="96" dur="2000"/>
                                        <p:tgtEl>
                                          <p:spTgt spid="16"/>
                                        </p:tgtEl>
                                      </p:cBhvr>
                                    </p:animEffect>
                                    <p:set>
                                      <p:cBhvr>
                                        <p:cTn id="97" dur="1" fill="hold">
                                          <p:stCondLst>
                                            <p:cond delay="1999"/>
                                          </p:stCondLst>
                                        </p:cTn>
                                        <p:tgtEl>
                                          <p:spTgt spid="16"/>
                                        </p:tgtEl>
                                        <p:attrNameLst>
                                          <p:attrName>style.visibility</p:attrName>
                                        </p:attrNameLst>
                                      </p:cBhvr>
                                      <p:to>
                                        <p:strVal val="hidden"/>
                                      </p:to>
                                    </p:set>
                                  </p:childTnLst>
                                </p:cTn>
                              </p:par>
                            </p:childTnLst>
                          </p:cTn>
                        </p:par>
                      </p:childTnLst>
                    </p:cTn>
                  </p:par>
                  <p:par>
                    <p:cTn id="98" fill="hold">
                      <p:stCondLst>
                        <p:cond delay="indefinite"/>
                      </p:stCondLst>
                      <p:childTnLst>
                        <p:par>
                          <p:cTn id="99" fill="hold">
                            <p:stCondLst>
                              <p:cond delay="0"/>
                            </p:stCondLst>
                            <p:childTnLst>
                              <p:par>
                                <p:cTn id="100" presetID="53" presetClass="entr" presetSubtype="16" fill="hold" grpId="2" nodeType="clickEffect">
                                  <p:stCondLst>
                                    <p:cond delay="0"/>
                                  </p:stCondLst>
                                  <p:childTnLst>
                                    <p:set>
                                      <p:cBhvr>
                                        <p:cTn id="101" dur="1" fill="hold">
                                          <p:stCondLst>
                                            <p:cond delay="0"/>
                                          </p:stCondLst>
                                        </p:cTn>
                                        <p:tgtEl>
                                          <p:spTgt spid="16"/>
                                        </p:tgtEl>
                                        <p:attrNameLst>
                                          <p:attrName>style.visibility</p:attrName>
                                        </p:attrNameLst>
                                      </p:cBhvr>
                                      <p:to>
                                        <p:strVal val="visible"/>
                                      </p:to>
                                    </p:set>
                                    <p:anim calcmode="lin" valueType="num">
                                      <p:cBhvr>
                                        <p:cTn id="102" dur="500" fill="hold"/>
                                        <p:tgtEl>
                                          <p:spTgt spid="16"/>
                                        </p:tgtEl>
                                        <p:attrNameLst>
                                          <p:attrName>ppt_w</p:attrName>
                                        </p:attrNameLst>
                                      </p:cBhvr>
                                      <p:tavLst>
                                        <p:tav tm="0">
                                          <p:val>
                                            <p:fltVal val="0"/>
                                          </p:val>
                                        </p:tav>
                                        <p:tav tm="100000">
                                          <p:val>
                                            <p:strVal val="#ppt_w"/>
                                          </p:val>
                                        </p:tav>
                                      </p:tavLst>
                                    </p:anim>
                                    <p:anim calcmode="lin" valueType="num">
                                      <p:cBhvr>
                                        <p:cTn id="103" dur="500" fill="hold"/>
                                        <p:tgtEl>
                                          <p:spTgt spid="16"/>
                                        </p:tgtEl>
                                        <p:attrNameLst>
                                          <p:attrName>ppt_h</p:attrName>
                                        </p:attrNameLst>
                                      </p:cBhvr>
                                      <p:tavLst>
                                        <p:tav tm="0">
                                          <p:val>
                                            <p:fltVal val="0"/>
                                          </p:val>
                                        </p:tav>
                                        <p:tav tm="100000">
                                          <p:val>
                                            <p:strVal val="#ppt_h"/>
                                          </p:val>
                                        </p:tav>
                                      </p:tavLst>
                                    </p:anim>
                                    <p:animEffect transition="in" filter="fade">
                                      <p:cBhvr>
                                        <p:cTn id="104" dur="500"/>
                                        <p:tgtEl>
                                          <p:spTgt spid="16"/>
                                        </p:tgtEl>
                                      </p:cBhvr>
                                    </p:animEffect>
                                  </p:childTnLst>
                                </p:cTn>
                              </p:par>
                            </p:childTnLst>
                          </p:cTn>
                        </p:par>
                      </p:childTnLst>
                    </p:cTn>
                  </p:par>
                  <p:par>
                    <p:cTn id="105" fill="hold">
                      <p:stCondLst>
                        <p:cond delay="indefinite"/>
                      </p:stCondLst>
                      <p:childTnLst>
                        <p:par>
                          <p:cTn id="106" fill="hold">
                            <p:stCondLst>
                              <p:cond delay="0"/>
                            </p:stCondLst>
                            <p:childTnLst>
                              <p:par>
                                <p:cTn id="107" presetID="6" presetClass="exit" presetSubtype="32" fill="hold" grpId="1" nodeType="clickEffect">
                                  <p:stCondLst>
                                    <p:cond delay="0"/>
                                  </p:stCondLst>
                                  <p:childTnLst>
                                    <p:animEffect transition="out" filter="circle(out)">
                                      <p:cBhvr>
                                        <p:cTn id="108" dur="2000"/>
                                        <p:tgtEl>
                                          <p:spTgt spid="39"/>
                                        </p:tgtEl>
                                      </p:cBhvr>
                                    </p:animEffect>
                                    <p:set>
                                      <p:cBhvr>
                                        <p:cTn id="109" dur="1" fill="hold">
                                          <p:stCondLst>
                                            <p:cond delay="1999"/>
                                          </p:stCondLst>
                                        </p:cTn>
                                        <p:tgtEl>
                                          <p:spTgt spid="39"/>
                                        </p:tgtEl>
                                        <p:attrNameLst>
                                          <p:attrName>style.visibility</p:attrName>
                                        </p:attrNameLst>
                                      </p:cBhvr>
                                      <p:to>
                                        <p:strVal val="hidden"/>
                                      </p:to>
                                    </p:set>
                                  </p:childTnLst>
                                </p:cTn>
                              </p:par>
                            </p:childTnLst>
                          </p:cTn>
                        </p:par>
                      </p:childTnLst>
                    </p:cTn>
                  </p:par>
                  <p:par>
                    <p:cTn id="110" fill="hold">
                      <p:stCondLst>
                        <p:cond delay="indefinite"/>
                      </p:stCondLst>
                      <p:childTnLst>
                        <p:par>
                          <p:cTn id="111" fill="hold">
                            <p:stCondLst>
                              <p:cond delay="0"/>
                            </p:stCondLst>
                            <p:childTnLst>
                              <p:par>
                                <p:cTn id="112" presetID="53" presetClass="entr" presetSubtype="16" fill="hold" grpId="2" nodeType="clickEffect">
                                  <p:stCondLst>
                                    <p:cond delay="0"/>
                                  </p:stCondLst>
                                  <p:childTnLst>
                                    <p:set>
                                      <p:cBhvr>
                                        <p:cTn id="113" dur="1" fill="hold">
                                          <p:stCondLst>
                                            <p:cond delay="0"/>
                                          </p:stCondLst>
                                        </p:cTn>
                                        <p:tgtEl>
                                          <p:spTgt spid="39"/>
                                        </p:tgtEl>
                                        <p:attrNameLst>
                                          <p:attrName>style.visibility</p:attrName>
                                        </p:attrNameLst>
                                      </p:cBhvr>
                                      <p:to>
                                        <p:strVal val="visible"/>
                                      </p:to>
                                    </p:set>
                                    <p:anim calcmode="lin" valueType="num">
                                      <p:cBhvr>
                                        <p:cTn id="114" dur="500" fill="hold"/>
                                        <p:tgtEl>
                                          <p:spTgt spid="39"/>
                                        </p:tgtEl>
                                        <p:attrNameLst>
                                          <p:attrName>ppt_w</p:attrName>
                                        </p:attrNameLst>
                                      </p:cBhvr>
                                      <p:tavLst>
                                        <p:tav tm="0">
                                          <p:val>
                                            <p:fltVal val="0"/>
                                          </p:val>
                                        </p:tav>
                                        <p:tav tm="100000">
                                          <p:val>
                                            <p:strVal val="#ppt_w"/>
                                          </p:val>
                                        </p:tav>
                                      </p:tavLst>
                                    </p:anim>
                                    <p:anim calcmode="lin" valueType="num">
                                      <p:cBhvr>
                                        <p:cTn id="115" dur="500" fill="hold"/>
                                        <p:tgtEl>
                                          <p:spTgt spid="39"/>
                                        </p:tgtEl>
                                        <p:attrNameLst>
                                          <p:attrName>ppt_h</p:attrName>
                                        </p:attrNameLst>
                                      </p:cBhvr>
                                      <p:tavLst>
                                        <p:tav tm="0">
                                          <p:val>
                                            <p:fltVal val="0"/>
                                          </p:val>
                                        </p:tav>
                                        <p:tav tm="100000">
                                          <p:val>
                                            <p:strVal val="#ppt_h"/>
                                          </p:val>
                                        </p:tav>
                                      </p:tavLst>
                                    </p:anim>
                                    <p:animEffect transition="in" filter="fade">
                                      <p:cBhvr>
                                        <p:cTn id="116" dur="500"/>
                                        <p:tgtEl>
                                          <p:spTgt spid="39"/>
                                        </p:tgtEl>
                                      </p:cBhvr>
                                    </p:animEffect>
                                  </p:childTnLst>
                                </p:cTn>
                              </p:par>
                            </p:childTnLst>
                          </p:cTn>
                        </p:par>
                      </p:childTnLst>
                    </p:cTn>
                  </p:par>
                  <p:par>
                    <p:cTn id="117" fill="hold">
                      <p:stCondLst>
                        <p:cond delay="indefinite"/>
                      </p:stCondLst>
                      <p:childTnLst>
                        <p:par>
                          <p:cTn id="118" fill="hold">
                            <p:stCondLst>
                              <p:cond delay="0"/>
                            </p:stCondLst>
                            <p:childTnLst>
                              <p:par>
                                <p:cTn id="119" presetID="6" presetClass="exit" presetSubtype="32" fill="hold" grpId="1" nodeType="clickEffect">
                                  <p:stCondLst>
                                    <p:cond delay="0"/>
                                  </p:stCondLst>
                                  <p:childTnLst>
                                    <p:animEffect transition="out" filter="circle(out)">
                                      <p:cBhvr>
                                        <p:cTn id="120" dur="2000"/>
                                        <p:tgtEl>
                                          <p:spTgt spid="25"/>
                                        </p:tgtEl>
                                      </p:cBhvr>
                                    </p:animEffect>
                                    <p:set>
                                      <p:cBhvr>
                                        <p:cTn id="121" dur="1" fill="hold">
                                          <p:stCondLst>
                                            <p:cond delay="1999"/>
                                          </p:stCondLst>
                                        </p:cTn>
                                        <p:tgtEl>
                                          <p:spTgt spid="25"/>
                                        </p:tgtEl>
                                        <p:attrNameLst>
                                          <p:attrName>style.visibility</p:attrName>
                                        </p:attrNameLst>
                                      </p:cBhvr>
                                      <p:to>
                                        <p:strVal val="hidden"/>
                                      </p:to>
                                    </p:set>
                                  </p:childTnLst>
                                </p:cTn>
                              </p:par>
                            </p:childTnLst>
                          </p:cTn>
                        </p:par>
                      </p:childTnLst>
                    </p:cTn>
                  </p:par>
                  <p:par>
                    <p:cTn id="122" fill="hold">
                      <p:stCondLst>
                        <p:cond delay="indefinite"/>
                      </p:stCondLst>
                      <p:childTnLst>
                        <p:par>
                          <p:cTn id="123" fill="hold">
                            <p:stCondLst>
                              <p:cond delay="0"/>
                            </p:stCondLst>
                            <p:childTnLst>
                              <p:par>
                                <p:cTn id="124" presetID="53" presetClass="entr" presetSubtype="16" fill="hold" grpId="2" nodeType="clickEffect">
                                  <p:stCondLst>
                                    <p:cond delay="0"/>
                                  </p:stCondLst>
                                  <p:childTnLst>
                                    <p:set>
                                      <p:cBhvr>
                                        <p:cTn id="125" dur="1" fill="hold">
                                          <p:stCondLst>
                                            <p:cond delay="0"/>
                                          </p:stCondLst>
                                        </p:cTn>
                                        <p:tgtEl>
                                          <p:spTgt spid="25"/>
                                        </p:tgtEl>
                                        <p:attrNameLst>
                                          <p:attrName>style.visibility</p:attrName>
                                        </p:attrNameLst>
                                      </p:cBhvr>
                                      <p:to>
                                        <p:strVal val="visible"/>
                                      </p:to>
                                    </p:set>
                                    <p:anim calcmode="lin" valueType="num">
                                      <p:cBhvr>
                                        <p:cTn id="126" dur="500" fill="hold"/>
                                        <p:tgtEl>
                                          <p:spTgt spid="25"/>
                                        </p:tgtEl>
                                        <p:attrNameLst>
                                          <p:attrName>ppt_w</p:attrName>
                                        </p:attrNameLst>
                                      </p:cBhvr>
                                      <p:tavLst>
                                        <p:tav tm="0">
                                          <p:val>
                                            <p:fltVal val="0"/>
                                          </p:val>
                                        </p:tav>
                                        <p:tav tm="100000">
                                          <p:val>
                                            <p:strVal val="#ppt_w"/>
                                          </p:val>
                                        </p:tav>
                                      </p:tavLst>
                                    </p:anim>
                                    <p:anim calcmode="lin" valueType="num">
                                      <p:cBhvr>
                                        <p:cTn id="127" dur="500" fill="hold"/>
                                        <p:tgtEl>
                                          <p:spTgt spid="25"/>
                                        </p:tgtEl>
                                        <p:attrNameLst>
                                          <p:attrName>ppt_h</p:attrName>
                                        </p:attrNameLst>
                                      </p:cBhvr>
                                      <p:tavLst>
                                        <p:tav tm="0">
                                          <p:val>
                                            <p:fltVal val="0"/>
                                          </p:val>
                                        </p:tav>
                                        <p:tav tm="100000">
                                          <p:val>
                                            <p:strVal val="#ppt_h"/>
                                          </p:val>
                                        </p:tav>
                                      </p:tavLst>
                                    </p:anim>
                                    <p:animEffect transition="in" filter="fade">
                                      <p:cBhvr>
                                        <p:cTn id="128" dur="500"/>
                                        <p:tgtEl>
                                          <p:spTgt spid="25"/>
                                        </p:tgtEl>
                                      </p:cBhvr>
                                    </p:animEffect>
                                  </p:childTnLst>
                                </p:cTn>
                              </p:par>
                            </p:childTnLst>
                          </p:cTn>
                        </p:par>
                      </p:childTnLst>
                    </p:cTn>
                  </p:par>
                  <p:par>
                    <p:cTn id="129" fill="hold">
                      <p:stCondLst>
                        <p:cond delay="indefinite"/>
                      </p:stCondLst>
                      <p:childTnLst>
                        <p:par>
                          <p:cTn id="130" fill="hold">
                            <p:stCondLst>
                              <p:cond delay="0"/>
                            </p:stCondLst>
                            <p:childTnLst>
                              <p:par>
                                <p:cTn id="131" presetID="6" presetClass="exit" presetSubtype="32" fill="hold" grpId="1" nodeType="clickEffect">
                                  <p:stCondLst>
                                    <p:cond delay="0"/>
                                  </p:stCondLst>
                                  <p:childTnLst>
                                    <p:animEffect transition="out" filter="circle(out)">
                                      <p:cBhvr>
                                        <p:cTn id="132" dur="2000"/>
                                        <p:tgtEl>
                                          <p:spTgt spid="19"/>
                                        </p:tgtEl>
                                      </p:cBhvr>
                                    </p:animEffect>
                                    <p:set>
                                      <p:cBhvr>
                                        <p:cTn id="133" dur="1" fill="hold">
                                          <p:stCondLst>
                                            <p:cond delay="1999"/>
                                          </p:stCondLst>
                                        </p:cTn>
                                        <p:tgtEl>
                                          <p:spTgt spid="19"/>
                                        </p:tgtEl>
                                        <p:attrNameLst>
                                          <p:attrName>style.visibility</p:attrName>
                                        </p:attrNameLst>
                                      </p:cBhvr>
                                      <p:to>
                                        <p:strVal val="hidden"/>
                                      </p:to>
                                    </p:set>
                                  </p:childTnLst>
                                </p:cTn>
                              </p:par>
                            </p:childTnLst>
                          </p:cTn>
                        </p:par>
                      </p:childTnLst>
                    </p:cTn>
                  </p:par>
                  <p:par>
                    <p:cTn id="134" fill="hold">
                      <p:stCondLst>
                        <p:cond delay="indefinite"/>
                      </p:stCondLst>
                      <p:childTnLst>
                        <p:par>
                          <p:cTn id="135" fill="hold">
                            <p:stCondLst>
                              <p:cond delay="0"/>
                            </p:stCondLst>
                            <p:childTnLst>
                              <p:par>
                                <p:cTn id="136" presetID="53" presetClass="entr" presetSubtype="16" fill="hold" grpId="2" nodeType="clickEffect">
                                  <p:stCondLst>
                                    <p:cond delay="0"/>
                                  </p:stCondLst>
                                  <p:childTnLst>
                                    <p:set>
                                      <p:cBhvr>
                                        <p:cTn id="137" dur="1" fill="hold">
                                          <p:stCondLst>
                                            <p:cond delay="0"/>
                                          </p:stCondLst>
                                        </p:cTn>
                                        <p:tgtEl>
                                          <p:spTgt spid="19"/>
                                        </p:tgtEl>
                                        <p:attrNameLst>
                                          <p:attrName>style.visibility</p:attrName>
                                        </p:attrNameLst>
                                      </p:cBhvr>
                                      <p:to>
                                        <p:strVal val="visible"/>
                                      </p:to>
                                    </p:set>
                                    <p:anim calcmode="lin" valueType="num">
                                      <p:cBhvr>
                                        <p:cTn id="138" dur="500" fill="hold"/>
                                        <p:tgtEl>
                                          <p:spTgt spid="19"/>
                                        </p:tgtEl>
                                        <p:attrNameLst>
                                          <p:attrName>ppt_w</p:attrName>
                                        </p:attrNameLst>
                                      </p:cBhvr>
                                      <p:tavLst>
                                        <p:tav tm="0">
                                          <p:val>
                                            <p:fltVal val="0"/>
                                          </p:val>
                                        </p:tav>
                                        <p:tav tm="100000">
                                          <p:val>
                                            <p:strVal val="#ppt_w"/>
                                          </p:val>
                                        </p:tav>
                                      </p:tavLst>
                                    </p:anim>
                                    <p:anim calcmode="lin" valueType="num">
                                      <p:cBhvr>
                                        <p:cTn id="139" dur="500" fill="hold"/>
                                        <p:tgtEl>
                                          <p:spTgt spid="19"/>
                                        </p:tgtEl>
                                        <p:attrNameLst>
                                          <p:attrName>ppt_h</p:attrName>
                                        </p:attrNameLst>
                                      </p:cBhvr>
                                      <p:tavLst>
                                        <p:tav tm="0">
                                          <p:val>
                                            <p:fltVal val="0"/>
                                          </p:val>
                                        </p:tav>
                                        <p:tav tm="100000">
                                          <p:val>
                                            <p:strVal val="#ppt_h"/>
                                          </p:val>
                                        </p:tav>
                                      </p:tavLst>
                                    </p:anim>
                                    <p:animEffect transition="in" filter="fade">
                                      <p:cBhvr>
                                        <p:cTn id="140" dur="500"/>
                                        <p:tgtEl>
                                          <p:spTgt spid="19"/>
                                        </p:tgtEl>
                                      </p:cBhvr>
                                    </p:animEffect>
                                  </p:childTnLst>
                                </p:cTn>
                              </p:par>
                            </p:childTnLst>
                          </p:cTn>
                        </p:par>
                      </p:childTnLst>
                    </p:cTn>
                  </p:par>
                  <p:par>
                    <p:cTn id="141" fill="hold">
                      <p:stCondLst>
                        <p:cond delay="indefinite"/>
                      </p:stCondLst>
                      <p:childTnLst>
                        <p:par>
                          <p:cTn id="142" fill="hold">
                            <p:stCondLst>
                              <p:cond delay="0"/>
                            </p:stCondLst>
                            <p:childTnLst>
                              <p:par>
                                <p:cTn id="143" presetID="6" presetClass="exit" presetSubtype="32" fill="hold" grpId="1" nodeType="clickEffect">
                                  <p:stCondLst>
                                    <p:cond delay="0"/>
                                  </p:stCondLst>
                                  <p:childTnLst>
                                    <p:animEffect transition="out" filter="circle(out)">
                                      <p:cBhvr>
                                        <p:cTn id="144" dur="2000"/>
                                        <p:tgtEl>
                                          <p:spTgt spid="14"/>
                                        </p:tgtEl>
                                      </p:cBhvr>
                                    </p:animEffect>
                                    <p:set>
                                      <p:cBhvr>
                                        <p:cTn id="145" dur="1" fill="hold">
                                          <p:stCondLst>
                                            <p:cond delay="1999"/>
                                          </p:stCondLst>
                                        </p:cTn>
                                        <p:tgtEl>
                                          <p:spTgt spid="14"/>
                                        </p:tgtEl>
                                        <p:attrNameLst>
                                          <p:attrName>style.visibility</p:attrName>
                                        </p:attrNameLst>
                                      </p:cBhvr>
                                      <p:to>
                                        <p:strVal val="hidden"/>
                                      </p:to>
                                    </p:set>
                                  </p:childTnLst>
                                </p:cTn>
                              </p:par>
                            </p:childTnLst>
                          </p:cTn>
                        </p:par>
                      </p:childTnLst>
                    </p:cTn>
                  </p:par>
                  <p:par>
                    <p:cTn id="146" fill="hold">
                      <p:stCondLst>
                        <p:cond delay="indefinite"/>
                      </p:stCondLst>
                      <p:childTnLst>
                        <p:par>
                          <p:cTn id="147" fill="hold">
                            <p:stCondLst>
                              <p:cond delay="0"/>
                            </p:stCondLst>
                            <p:childTnLst>
                              <p:par>
                                <p:cTn id="148" presetID="53" presetClass="entr" presetSubtype="16" fill="hold" grpId="2" nodeType="clickEffect">
                                  <p:stCondLst>
                                    <p:cond delay="0"/>
                                  </p:stCondLst>
                                  <p:childTnLst>
                                    <p:set>
                                      <p:cBhvr>
                                        <p:cTn id="149" dur="1" fill="hold">
                                          <p:stCondLst>
                                            <p:cond delay="0"/>
                                          </p:stCondLst>
                                        </p:cTn>
                                        <p:tgtEl>
                                          <p:spTgt spid="14"/>
                                        </p:tgtEl>
                                        <p:attrNameLst>
                                          <p:attrName>style.visibility</p:attrName>
                                        </p:attrNameLst>
                                      </p:cBhvr>
                                      <p:to>
                                        <p:strVal val="visible"/>
                                      </p:to>
                                    </p:set>
                                    <p:anim calcmode="lin" valueType="num">
                                      <p:cBhvr>
                                        <p:cTn id="150" dur="500" fill="hold"/>
                                        <p:tgtEl>
                                          <p:spTgt spid="14"/>
                                        </p:tgtEl>
                                        <p:attrNameLst>
                                          <p:attrName>ppt_w</p:attrName>
                                        </p:attrNameLst>
                                      </p:cBhvr>
                                      <p:tavLst>
                                        <p:tav tm="0">
                                          <p:val>
                                            <p:fltVal val="0"/>
                                          </p:val>
                                        </p:tav>
                                        <p:tav tm="100000">
                                          <p:val>
                                            <p:strVal val="#ppt_w"/>
                                          </p:val>
                                        </p:tav>
                                      </p:tavLst>
                                    </p:anim>
                                    <p:anim calcmode="lin" valueType="num">
                                      <p:cBhvr>
                                        <p:cTn id="151" dur="500" fill="hold"/>
                                        <p:tgtEl>
                                          <p:spTgt spid="14"/>
                                        </p:tgtEl>
                                        <p:attrNameLst>
                                          <p:attrName>ppt_h</p:attrName>
                                        </p:attrNameLst>
                                      </p:cBhvr>
                                      <p:tavLst>
                                        <p:tav tm="0">
                                          <p:val>
                                            <p:fltVal val="0"/>
                                          </p:val>
                                        </p:tav>
                                        <p:tav tm="100000">
                                          <p:val>
                                            <p:strVal val="#ppt_h"/>
                                          </p:val>
                                        </p:tav>
                                      </p:tavLst>
                                    </p:anim>
                                    <p:animEffect transition="in" filter="fade">
                                      <p:cBhvr>
                                        <p:cTn id="152" dur="500"/>
                                        <p:tgtEl>
                                          <p:spTgt spid="14"/>
                                        </p:tgtEl>
                                      </p:cBhvr>
                                    </p:animEffect>
                                  </p:childTnLst>
                                </p:cTn>
                              </p:par>
                            </p:childTnLst>
                          </p:cTn>
                        </p:par>
                      </p:childTnLst>
                    </p:cTn>
                  </p:par>
                  <p:par>
                    <p:cTn id="153" fill="hold">
                      <p:stCondLst>
                        <p:cond delay="indefinite"/>
                      </p:stCondLst>
                      <p:childTnLst>
                        <p:par>
                          <p:cTn id="154" fill="hold">
                            <p:stCondLst>
                              <p:cond delay="0"/>
                            </p:stCondLst>
                            <p:childTnLst>
                              <p:par>
                                <p:cTn id="155" presetID="6" presetClass="exit" presetSubtype="32" fill="hold" grpId="1" nodeType="clickEffect">
                                  <p:stCondLst>
                                    <p:cond delay="0"/>
                                  </p:stCondLst>
                                  <p:childTnLst>
                                    <p:animEffect transition="out" filter="circle(out)">
                                      <p:cBhvr>
                                        <p:cTn id="156" dur="2000"/>
                                        <p:tgtEl>
                                          <p:spTgt spid="13"/>
                                        </p:tgtEl>
                                      </p:cBhvr>
                                    </p:animEffect>
                                    <p:set>
                                      <p:cBhvr>
                                        <p:cTn id="157" dur="1" fill="hold">
                                          <p:stCondLst>
                                            <p:cond delay="1999"/>
                                          </p:stCondLst>
                                        </p:cTn>
                                        <p:tgtEl>
                                          <p:spTgt spid="13"/>
                                        </p:tgtEl>
                                        <p:attrNameLst>
                                          <p:attrName>style.visibility</p:attrName>
                                        </p:attrNameLst>
                                      </p:cBhvr>
                                      <p:to>
                                        <p:strVal val="hidden"/>
                                      </p:to>
                                    </p:set>
                                  </p:childTnLst>
                                </p:cTn>
                              </p:par>
                            </p:childTnLst>
                          </p:cTn>
                        </p:par>
                      </p:childTnLst>
                    </p:cTn>
                  </p:par>
                  <p:par>
                    <p:cTn id="158" fill="hold">
                      <p:stCondLst>
                        <p:cond delay="indefinite"/>
                      </p:stCondLst>
                      <p:childTnLst>
                        <p:par>
                          <p:cTn id="159" fill="hold">
                            <p:stCondLst>
                              <p:cond delay="0"/>
                            </p:stCondLst>
                            <p:childTnLst>
                              <p:par>
                                <p:cTn id="160" presetID="53" presetClass="entr" presetSubtype="16" fill="hold" grpId="2" nodeType="clickEffect">
                                  <p:stCondLst>
                                    <p:cond delay="0"/>
                                  </p:stCondLst>
                                  <p:childTnLst>
                                    <p:set>
                                      <p:cBhvr>
                                        <p:cTn id="161" dur="1" fill="hold">
                                          <p:stCondLst>
                                            <p:cond delay="0"/>
                                          </p:stCondLst>
                                        </p:cTn>
                                        <p:tgtEl>
                                          <p:spTgt spid="13"/>
                                        </p:tgtEl>
                                        <p:attrNameLst>
                                          <p:attrName>style.visibility</p:attrName>
                                        </p:attrNameLst>
                                      </p:cBhvr>
                                      <p:to>
                                        <p:strVal val="visible"/>
                                      </p:to>
                                    </p:set>
                                    <p:anim calcmode="lin" valueType="num">
                                      <p:cBhvr>
                                        <p:cTn id="162" dur="500" fill="hold"/>
                                        <p:tgtEl>
                                          <p:spTgt spid="13"/>
                                        </p:tgtEl>
                                        <p:attrNameLst>
                                          <p:attrName>ppt_w</p:attrName>
                                        </p:attrNameLst>
                                      </p:cBhvr>
                                      <p:tavLst>
                                        <p:tav tm="0">
                                          <p:val>
                                            <p:fltVal val="0"/>
                                          </p:val>
                                        </p:tav>
                                        <p:tav tm="100000">
                                          <p:val>
                                            <p:strVal val="#ppt_w"/>
                                          </p:val>
                                        </p:tav>
                                      </p:tavLst>
                                    </p:anim>
                                    <p:anim calcmode="lin" valueType="num">
                                      <p:cBhvr>
                                        <p:cTn id="163" dur="500" fill="hold"/>
                                        <p:tgtEl>
                                          <p:spTgt spid="13"/>
                                        </p:tgtEl>
                                        <p:attrNameLst>
                                          <p:attrName>ppt_h</p:attrName>
                                        </p:attrNameLst>
                                      </p:cBhvr>
                                      <p:tavLst>
                                        <p:tav tm="0">
                                          <p:val>
                                            <p:fltVal val="0"/>
                                          </p:val>
                                        </p:tav>
                                        <p:tav tm="100000">
                                          <p:val>
                                            <p:strVal val="#ppt_h"/>
                                          </p:val>
                                        </p:tav>
                                      </p:tavLst>
                                    </p:anim>
                                    <p:animEffect transition="in" filter="fade">
                                      <p:cBhvr>
                                        <p:cTn id="164" dur="500"/>
                                        <p:tgtEl>
                                          <p:spTgt spid="13"/>
                                        </p:tgtEl>
                                      </p:cBhvr>
                                    </p:animEffect>
                                  </p:childTnLst>
                                </p:cTn>
                              </p:par>
                            </p:childTnLst>
                          </p:cTn>
                        </p:par>
                      </p:childTnLst>
                    </p:cTn>
                  </p:par>
                  <p:par>
                    <p:cTn id="165" fill="hold">
                      <p:stCondLst>
                        <p:cond delay="indefinite"/>
                      </p:stCondLst>
                      <p:childTnLst>
                        <p:par>
                          <p:cTn id="166" fill="hold">
                            <p:stCondLst>
                              <p:cond delay="0"/>
                            </p:stCondLst>
                            <p:childTnLst>
                              <p:par>
                                <p:cTn id="167" presetID="6" presetClass="exit" presetSubtype="32" fill="hold" grpId="1" nodeType="clickEffect">
                                  <p:stCondLst>
                                    <p:cond delay="0"/>
                                  </p:stCondLst>
                                  <p:childTnLst>
                                    <p:animEffect transition="out" filter="circle(out)">
                                      <p:cBhvr>
                                        <p:cTn id="168" dur="2000"/>
                                        <p:tgtEl>
                                          <p:spTgt spid="18"/>
                                        </p:tgtEl>
                                      </p:cBhvr>
                                    </p:animEffect>
                                    <p:set>
                                      <p:cBhvr>
                                        <p:cTn id="169" dur="1" fill="hold">
                                          <p:stCondLst>
                                            <p:cond delay="1999"/>
                                          </p:stCondLst>
                                        </p:cTn>
                                        <p:tgtEl>
                                          <p:spTgt spid="18"/>
                                        </p:tgtEl>
                                        <p:attrNameLst>
                                          <p:attrName>style.visibility</p:attrName>
                                        </p:attrNameLst>
                                      </p:cBhvr>
                                      <p:to>
                                        <p:strVal val="hidden"/>
                                      </p:to>
                                    </p:set>
                                  </p:childTnLst>
                                </p:cTn>
                              </p:par>
                            </p:childTnLst>
                          </p:cTn>
                        </p:par>
                      </p:childTnLst>
                    </p:cTn>
                  </p:par>
                  <p:par>
                    <p:cTn id="170" fill="hold">
                      <p:stCondLst>
                        <p:cond delay="indefinite"/>
                      </p:stCondLst>
                      <p:childTnLst>
                        <p:par>
                          <p:cTn id="171" fill="hold">
                            <p:stCondLst>
                              <p:cond delay="0"/>
                            </p:stCondLst>
                            <p:childTnLst>
                              <p:par>
                                <p:cTn id="172" presetID="53" presetClass="entr" presetSubtype="16" fill="hold" grpId="2" nodeType="clickEffect">
                                  <p:stCondLst>
                                    <p:cond delay="0"/>
                                  </p:stCondLst>
                                  <p:childTnLst>
                                    <p:set>
                                      <p:cBhvr>
                                        <p:cTn id="173" dur="1" fill="hold">
                                          <p:stCondLst>
                                            <p:cond delay="0"/>
                                          </p:stCondLst>
                                        </p:cTn>
                                        <p:tgtEl>
                                          <p:spTgt spid="18"/>
                                        </p:tgtEl>
                                        <p:attrNameLst>
                                          <p:attrName>style.visibility</p:attrName>
                                        </p:attrNameLst>
                                      </p:cBhvr>
                                      <p:to>
                                        <p:strVal val="visible"/>
                                      </p:to>
                                    </p:set>
                                    <p:anim calcmode="lin" valueType="num">
                                      <p:cBhvr>
                                        <p:cTn id="174" dur="500" fill="hold"/>
                                        <p:tgtEl>
                                          <p:spTgt spid="18"/>
                                        </p:tgtEl>
                                        <p:attrNameLst>
                                          <p:attrName>ppt_w</p:attrName>
                                        </p:attrNameLst>
                                      </p:cBhvr>
                                      <p:tavLst>
                                        <p:tav tm="0">
                                          <p:val>
                                            <p:fltVal val="0"/>
                                          </p:val>
                                        </p:tav>
                                        <p:tav tm="100000">
                                          <p:val>
                                            <p:strVal val="#ppt_w"/>
                                          </p:val>
                                        </p:tav>
                                      </p:tavLst>
                                    </p:anim>
                                    <p:anim calcmode="lin" valueType="num">
                                      <p:cBhvr>
                                        <p:cTn id="175" dur="500" fill="hold"/>
                                        <p:tgtEl>
                                          <p:spTgt spid="18"/>
                                        </p:tgtEl>
                                        <p:attrNameLst>
                                          <p:attrName>ppt_h</p:attrName>
                                        </p:attrNameLst>
                                      </p:cBhvr>
                                      <p:tavLst>
                                        <p:tav tm="0">
                                          <p:val>
                                            <p:fltVal val="0"/>
                                          </p:val>
                                        </p:tav>
                                        <p:tav tm="100000">
                                          <p:val>
                                            <p:strVal val="#ppt_h"/>
                                          </p:val>
                                        </p:tav>
                                      </p:tavLst>
                                    </p:anim>
                                    <p:animEffect transition="in" filter="fade">
                                      <p:cBhvr>
                                        <p:cTn id="176" dur="500"/>
                                        <p:tgtEl>
                                          <p:spTgt spid="18"/>
                                        </p:tgtEl>
                                      </p:cBhvr>
                                    </p:animEffect>
                                  </p:childTnLst>
                                </p:cTn>
                              </p:par>
                            </p:childTnLst>
                          </p:cTn>
                        </p:par>
                      </p:childTnLst>
                    </p:cTn>
                  </p:par>
                  <p:par>
                    <p:cTn id="177" fill="hold">
                      <p:stCondLst>
                        <p:cond delay="indefinite"/>
                      </p:stCondLst>
                      <p:childTnLst>
                        <p:par>
                          <p:cTn id="178" fill="hold">
                            <p:stCondLst>
                              <p:cond delay="0"/>
                            </p:stCondLst>
                            <p:childTnLst>
                              <p:par>
                                <p:cTn id="179" presetID="6" presetClass="exit" presetSubtype="32" fill="hold" grpId="1" nodeType="clickEffect">
                                  <p:stCondLst>
                                    <p:cond delay="0"/>
                                  </p:stCondLst>
                                  <p:childTnLst>
                                    <p:animEffect transition="out" filter="circle(out)">
                                      <p:cBhvr>
                                        <p:cTn id="180" dur="2000"/>
                                        <p:tgtEl>
                                          <p:spTgt spid="15"/>
                                        </p:tgtEl>
                                      </p:cBhvr>
                                    </p:animEffect>
                                    <p:set>
                                      <p:cBhvr>
                                        <p:cTn id="181" dur="1" fill="hold">
                                          <p:stCondLst>
                                            <p:cond delay="1999"/>
                                          </p:stCondLst>
                                        </p:cTn>
                                        <p:tgtEl>
                                          <p:spTgt spid="15"/>
                                        </p:tgtEl>
                                        <p:attrNameLst>
                                          <p:attrName>style.visibility</p:attrName>
                                        </p:attrNameLst>
                                      </p:cBhvr>
                                      <p:to>
                                        <p:strVal val="hidden"/>
                                      </p:to>
                                    </p:set>
                                  </p:childTnLst>
                                </p:cTn>
                              </p:par>
                            </p:childTnLst>
                          </p:cTn>
                        </p:par>
                      </p:childTnLst>
                    </p:cTn>
                  </p:par>
                  <p:par>
                    <p:cTn id="182" fill="hold">
                      <p:stCondLst>
                        <p:cond delay="indefinite"/>
                      </p:stCondLst>
                      <p:childTnLst>
                        <p:par>
                          <p:cTn id="183" fill="hold">
                            <p:stCondLst>
                              <p:cond delay="0"/>
                            </p:stCondLst>
                            <p:childTnLst>
                              <p:par>
                                <p:cTn id="184" presetID="53" presetClass="entr" presetSubtype="16" fill="hold" grpId="2" nodeType="clickEffect">
                                  <p:stCondLst>
                                    <p:cond delay="0"/>
                                  </p:stCondLst>
                                  <p:childTnLst>
                                    <p:set>
                                      <p:cBhvr>
                                        <p:cTn id="185" dur="1" fill="hold">
                                          <p:stCondLst>
                                            <p:cond delay="0"/>
                                          </p:stCondLst>
                                        </p:cTn>
                                        <p:tgtEl>
                                          <p:spTgt spid="15"/>
                                        </p:tgtEl>
                                        <p:attrNameLst>
                                          <p:attrName>style.visibility</p:attrName>
                                        </p:attrNameLst>
                                      </p:cBhvr>
                                      <p:to>
                                        <p:strVal val="visible"/>
                                      </p:to>
                                    </p:set>
                                    <p:anim calcmode="lin" valueType="num">
                                      <p:cBhvr>
                                        <p:cTn id="186" dur="500" fill="hold"/>
                                        <p:tgtEl>
                                          <p:spTgt spid="15"/>
                                        </p:tgtEl>
                                        <p:attrNameLst>
                                          <p:attrName>ppt_w</p:attrName>
                                        </p:attrNameLst>
                                      </p:cBhvr>
                                      <p:tavLst>
                                        <p:tav tm="0">
                                          <p:val>
                                            <p:fltVal val="0"/>
                                          </p:val>
                                        </p:tav>
                                        <p:tav tm="100000">
                                          <p:val>
                                            <p:strVal val="#ppt_w"/>
                                          </p:val>
                                        </p:tav>
                                      </p:tavLst>
                                    </p:anim>
                                    <p:anim calcmode="lin" valueType="num">
                                      <p:cBhvr>
                                        <p:cTn id="187" dur="500" fill="hold"/>
                                        <p:tgtEl>
                                          <p:spTgt spid="15"/>
                                        </p:tgtEl>
                                        <p:attrNameLst>
                                          <p:attrName>ppt_h</p:attrName>
                                        </p:attrNameLst>
                                      </p:cBhvr>
                                      <p:tavLst>
                                        <p:tav tm="0">
                                          <p:val>
                                            <p:fltVal val="0"/>
                                          </p:val>
                                        </p:tav>
                                        <p:tav tm="100000">
                                          <p:val>
                                            <p:strVal val="#ppt_h"/>
                                          </p:val>
                                        </p:tav>
                                      </p:tavLst>
                                    </p:anim>
                                    <p:animEffect transition="in" filter="fade">
                                      <p:cBhvr>
                                        <p:cTn id="188" dur="500"/>
                                        <p:tgtEl>
                                          <p:spTgt spid="15"/>
                                        </p:tgtEl>
                                      </p:cBhvr>
                                    </p:animEffect>
                                  </p:childTnLst>
                                </p:cTn>
                              </p:par>
                            </p:childTnLst>
                          </p:cTn>
                        </p:par>
                      </p:childTnLst>
                    </p:cTn>
                  </p:par>
                  <p:par>
                    <p:cTn id="189" fill="hold">
                      <p:stCondLst>
                        <p:cond delay="indefinite"/>
                      </p:stCondLst>
                      <p:childTnLst>
                        <p:par>
                          <p:cTn id="190" fill="hold">
                            <p:stCondLst>
                              <p:cond delay="0"/>
                            </p:stCondLst>
                            <p:childTnLst>
                              <p:par>
                                <p:cTn id="191" presetID="6" presetClass="exit" presetSubtype="32" fill="hold" grpId="1" nodeType="clickEffect">
                                  <p:stCondLst>
                                    <p:cond delay="0"/>
                                  </p:stCondLst>
                                  <p:childTnLst>
                                    <p:animEffect transition="out" filter="circle(out)">
                                      <p:cBhvr>
                                        <p:cTn id="192" dur="2000"/>
                                        <p:tgtEl>
                                          <p:spTgt spid="21"/>
                                        </p:tgtEl>
                                      </p:cBhvr>
                                    </p:animEffect>
                                    <p:set>
                                      <p:cBhvr>
                                        <p:cTn id="193" dur="1" fill="hold">
                                          <p:stCondLst>
                                            <p:cond delay="1999"/>
                                          </p:stCondLst>
                                        </p:cTn>
                                        <p:tgtEl>
                                          <p:spTgt spid="21"/>
                                        </p:tgtEl>
                                        <p:attrNameLst>
                                          <p:attrName>style.visibility</p:attrName>
                                        </p:attrNameLst>
                                      </p:cBhvr>
                                      <p:to>
                                        <p:strVal val="hidden"/>
                                      </p:to>
                                    </p:set>
                                  </p:childTnLst>
                                </p:cTn>
                              </p:par>
                            </p:childTnLst>
                          </p:cTn>
                        </p:par>
                      </p:childTnLst>
                    </p:cTn>
                  </p:par>
                  <p:par>
                    <p:cTn id="194" fill="hold">
                      <p:stCondLst>
                        <p:cond delay="indefinite"/>
                      </p:stCondLst>
                      <p:childTnLst>
                        <p:par>
                          <p:cTn id="195" fill="hold">
                            <p:stCondLst>
                              <p:cond delay="0"/>
                            </p:stCondLst>
                            <p:childTnLst>
                              <p:par>
                                <p:cTn id="196" presetID="53" presetClass="entr" presetSubtype="16" fill="hold" grpId="2" nodeType="clickEffect">
                                  <p:stCondLst>
                                    <p:cond delay="0"/>
                                  </p:stCondLst>
                                  <p:childTnLst>
                                    <p:set>
                                      <p:cBhvr>
                                        <p:cTn id="197" dur="1" fill="hold">
                                          <p:stCondLst>
                                            <p:cond delay="0"/>
                                          </p:stCondLst>
                                        </p:cTn>
                                        <p:tgtEl>
                                          <p:spTgt spid="21"/>
                                        </p:tgtEl>
                                        <p:attrNameLst>
                                          <p:attrName>style.visibility</p:attrName>
                                        </p:attrNameLst>
                                      </p:cBhvr>
                                      <p:to>
                                        <p:strVal val="visible"/>
                                      </p:to>
                                    </p:set>
                                    <p:anim calcmode="lin" valueType="num">
                                      <p:cBhvr>
                                        <p:cTn id="198" dur="500" fill="hold"/>
                                        <p:tgtEl>
                                          <p:spTgt spid="21"/>
                                        </p:tgtEl>
                                        <p:attrNameLst>
                                          <p:attrName>ppt_w</p:attrName>
                                        </p:attrNameLst>
                                      </p:cBhvr>
                                      <p:tavLst>
                                        <p:tav tm="0">
                                          <p:val>
                                            <p:fltVal val="0"/>
                                          </p:val>
                                        </p:tav>
                                        <p:tav tm="100000">
                                          <p:val>
                                            <p:strVal val="#ppt_w"/>
                                          </p:val>
                                        </p:tav>
                                      </p:tavLst>
                                    </p:anim>
                                    <p:anim calcmode="lin" valueType="num">
                                      <p:cBhvr>
                                        <p:cTn id="199" dur="500" fill="hold"/>
                                        <p:tgtEl>
                                          <p:spTgt spid="21"/>
                                        </p:tgtEl>
                                        <p:attrNameLst>
                                          <p:attrName>ppt_h</p:attrName>
                                        </p:attrNameLst>
                                      </p:cBhvr>
                                      <p:tavLst>
                                        <p:tav tm="0">
                                          <p:val>
                                            <p:fltVal val="0"/>
                                          </p:val>
                                        </p:tav>
                                        <p:tav tm="100000">
                                          <p:val>
                                            <p:strVal val="#ppt_h"/>
                                          </p:val>
                                        </p:tav>
                                      </p:tavLst>
                                    </p:anim>
                                    <p:animEffect transition="in" filter="fade">
                                      <p:cBhvr>
                                        <p:cTn id="200" dur="500"/>
                                        <p:tgtEl>
                                          <p:spTgt spid="21"/>
                                        </p:tgtEl>
                                      </p:cBhvr>
                                    </p:animEffect>
                                  </p:childTnLst>
                                </p:cTn>
                              </p:par>
                            </p:childTnLst>
                          </p:cTn>
                        </p:par>
                      </p:childTnLst>
                    </p:cTn>
                  </p:par>
                  <p:par>
                    <p:cTn id="201" fill="hold">
                      <p:stCondLst>
                        <p:cond delay="indefinite"/>
                      </p:stCondLst>
                      <p:childTnLst>
                        <p:par>
                          <p:cTn id="202" fill="hold">
                            <p:stCondLst>
                              <p:cond delay="0"/>
                            </p:stCondLst>
                            <p:childTnLst>
                              <p:par>
                                <p:cTn id="203" presetID="6" presetClass="exit" presetSubtype="32" fill="hold" grpId="1" nodeType="clickEffect">
                                  <p:stCondLst>
                                    <p:cond delay="0"/>
                                  </p:stCondLst>
                                  <p:childTnLst>
                                    <p:animEffect transition="out" filter="circle(out)">
                                      <p:cBhvr>
                                        <p:cTn id="204" dur="2000"/>
                                        <p:tgtEl>
                                          <p:spTgt spid="24"/>
                                        </p:tgtEl>
                                      </p:cBhvr>
                                    </p:animEffect>
                                    <p:set>
                                      <p:cBhvr>
                                        <p:cTn id="205" dur="1" fill="hold">
                                          <p:stCondLst>
                                            <p:cond delay="1999"/>
                                          </p:stCondLst>
                                        </p:cTn>
                                        <p:tgtEl>
                                          <p:spTgt spid="24"/>
                                        </p:tgtEl>
                                        <p:attrNameLst>
                                          <p:attrName>style.visibility</p:attrName>
                                        </p:attrNameLst>
                                      </p:cBhvr>
                                      <p:to>
                                        <p:strVal val="hidden"/>
                                      </p:to>
                                    </p:set>
                                  </p:childTnLst>
                                </p:cTn>
                              </p:par>
                            </p:childTnLst>
                          </p:cTn>
                        </p:par>
                      </p:childTnLst>
                    </p:cTn>
                  </p:par>
                  <p:par>
                    <p:cTn id="206" fill="hold">
                      <p:stCondLst>
                        <p:cond delay="indefinite"/>
                      </p:stCondLst>
                      <p:childTnLst>
                        <p:par>
                          <p:cTn id="207" fill="hold">
                            <p:stCondLst>
                              <p:cond delay="0"/>
                            </p:stCondLst>
                            <p:childTnLst>
                              <p:par>
                                <p:cTn id="208" presetID="53" presetClass="entr" presetSubtype="16" fill="hold" grpId="2" nodeType="clickEffect">
                                  <p:stCondLst>
                                    <p:cond delay="0"/>
                                  </p:stCondLst>
                                  <p:childTnLst>
                                    <p:set>
                                      <p:cBhvr>
                                        <p:cTn id="209" dur="1" fill="hold">
                                          <p:stCondLst>
                                            <p:cond delay="0"/>
                                          </p:stCondLst>
                                        </p:cTn>
                                        <p:tgtEl>
                                          <p:spTgt spid="24"/>
                                        </p:tgtEl>
                                        <p:attrNameLst>
                                          <p:attrName>style.visibility</p:attrName>
                                        </p:attrNameLst>
                                      </p:cBhvr>
                                      <p:to>
                                        <p:strVal val="visible"/>
                                      </p:to>
                                    </p:set>
                                    <p:anim calcmode="lin" valueType="num">
                                      <p:cBhvr>
                                        <p:cTn id="210" dur="500" fill="hold"/>
                                        <p:tgtEl>
                                          <p:spTgt spid="24"/>
                                        </p:tgtEl>
                                        <p:attrNameLst>
                                          <p:attrName>ppt_w</p:attrName>
                                        </p:attrNameLst>
                                      </p:cBhvr>
                                      <p:tavLst>
                                        <p:tav tm="0">
                                          <p:val>
                                            <p:fltVal val="0"/>
                                          </p:val>
                                        </p:tav>
                                        <p:tav tm="100000">
                                          <p:val>
                                            <p:strVal val="#ppt_w"/>
                                          </p:val>
                                        </p:tav>
                                      </p:tavLst>
                                    </p:anim>
                                    <p:anim calcmode="lin" valueType="num">
                                      <p:cBhvr>
                                        <p:cTn id="211" dur="500" fill="hold"/>
                                        <p:tgtEl>
                                          <p:spTgt spid="24"/>
                                        </p:tgtEl>
                                        <p:attrNameLst>
                                          <p:attrName>ppt_h</p:attrName>
                                        </p:attrNameLst>
                                      </p:cBhvr>
                                      <p:tavLst>
                                        <p:tav tm="0">
                                          <p:val>
                                            <p:fltVal val="0"/>
                                          </p:val>
                                        </p:tav>
                                        <p:tav tm="100000">
                                          <p:val>
                                            <p:strVal val="#ppt_h"/>
                                          </p:val>
                                        </p:tav>
                                      </p:tavLst>
                                    </p:anim>
                                    <p:animEffect transition="in" filter="fade">
                                      <p:cBhvr>
                                        <p:cTn id="212" dur="500"/>
                                        <p:tgtEl>
                                          <p:spTgt spid="24"/>
                                        </p:tgtEl>
                                      </p:cBhvr>
                                    </p:animEffect>
                                  </p:childTnLst>
                                </p:cTn>
                              </p:par>
                            </p:childTnLst>
                          </p:cTn>
                        </p:par>
                      </p:childTnLst>
                    </p:cTn>
                  </p:par>
                  <p:par>
                    <p:cTn id="213" fill="hold">
                      <p:stCondLst>
                        <p:cond delay="indefinite"/>
                      </p:stCondLst>
                      <p:childTnLst>
                        <p:par>
                          <p:cTn id="214" fill="hold">
                            <p:stCondLst>
                              <p:cond delay="0"/>
                            </p:stCondLst>
                            <p:childTnLst>
                              <p:par>
                                <p:cTn id="215" presetID="6" presetClass="exit" presetSubtype="32" fill="hold" grpId="1" nodeType="clickEffect">
                                  <p:stCondLst>
                                    <p:cond delay="0"/>
                                  </p:stCondLst>
                                  <p:childTnLst>
                                    <p:animEffect transition="out" filter="circle(out)">
                                      <p:cBhvr>
                                        <p:cTn id="216" dur="2000"/>
                                        <p:tgtEl>
                                          <p:spTgt spid="38"/>
                                        </p:tgtEl>
                                      </p:cBhvr>
                                    </p:animEffect>
                                    <p:set>
                                      <p:cBhvr>
                                        <p:cTn id="217" dur="1" fill="hold">
                                          <p:stCondLst>
                                            <p:cond delay="1999"/>
                                          </p:stCondLst>
                                        </p:cTn>
                                        <p:tgtEl>
                                          <p:spTgt spid="38"/>
                                        </p:tgtEl>
                                        <p:attrNameLst>
                                          <p:attrName>style.visibility</p:attrName>
                                        </p:attrNameLst>
                                      </p:cBhvr>
                                      <p:to>
                                        <p:strVal val="hidden"/>
                                      </p:to>
                                    </p:set>
                                  </p:childTnLst>
                                </p:cTn>
                              </p:par>
                            </p:childTnLst>
                          </p:cTn>
                        </p:par>
                      </p:childTnLst>
                    </p:cTn>
                  </p:par>
                  <p:par>
                    <p:cTn id="218" fill="hold">
                      <p:stCondLst>
                        <p:cond delay="indefinite"/>
                      </p:stCondLst>
                      <p:childTnLst>
                        <p:par>
                          <p:cTn id="219" fill="hold">
                            <p:stCondLst>
                              <p:cond delay="0"/>
                            </p:stCondLst>
                            <p:childTnLst>
                              <p:par>
                                <p:cTn id="220" presetID="53" presetClass="entr" presetSubtype="16" fill="hold" grpId="2" nodeType="clickEffect">
                                  <p:stCondLst>
                                    <p:cond delay="0"/>
                                  </p:stCondLst>
                                  <p:childTnLst>
                                    <p:set>
                                      <p:cBhvr>
                                        <p:cTn id="221" dur="1" fill="hold">
                                          <p:stCondLst>
                                            <p:cond delay="0"/>
                                          </p:stCondLst>
                                        </p:cTn>
                                        <p:tgtEl>
                                          <p:spTgt spid="38"/>
                                        </p:tgtEl>
                                        <p:attrNameLst>
                                          <p:attrName>style.visibility</p:attrName>
                                        </p:attrNameLst>
                                      </p:cBhvr>
                                      <p:to>
                                        <p:strVal val="visible"/>
                                      </p:to>
                                    </p:set>
                                    <p:anim calcmode="lin" valueType="num">
                                      <p:cBhvr>
                                        <p:cTn id="222" dur="500" fill="hold"/>
                                        <p:tgtEl>
                                          <p:spTgt spid="38"/>
                                        </p:tgtEl>
                                        <p:attrNameLst>
                                          <p:attrName>ppt_w</p:attrName>
                                        </p:attrNameLst>
                                      </p:cBhvr>
                                      <p:tavLst>
                                        <p:tav tm="0">
                                          <p:val>
                                            <p:fltVal val="0"/>
                                          </p:val>
                                        </p:tav>
                                        <p:tav tm="100000">
                                          <p:val>
                                            <p:strVal val="#ppt_w"/>
                                          </p:val>
                                        </p:tav>
                                      </p:tavLst>
                                    </p:anim>
                                    <p:anim calcmode="lin" valueType="num">
                                      <p:cBhvr>
                                        <p:cTn id="223" dur="500" fill="hold"/>
                                        <p:tgtEl>
                                          <p:spTgt spid="38"/>
                                        </p:tgtEl>
                                        <p:attrNameLst>
                                          <p:attrName>ppt_h</p:attrName>
                                        </p:attrNameLst>
                                      </p:cBhvr>
                                      <p:tavLst>
                                        <p:tav tm="0">
                                          <p:val>
                                            <p:fltVal val="0"/>
                                          </p:val>
                                        </p:tav>
                                        <p:tav tm="100000">
                                          <p:val>
                                            <p:strVal val="#ppt_h"/>
                                          </p:val>
                                        </p:tav>
                                      </p:tavLst>
                                    </p:anim>
                                    <p:animEffect transition="in" filter="fade">
                                      <p:cBhvr>
                                        <p:cTn id="224"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13" grpId="0"/>
      <p:bldP spid="13" grpId="1"/>
      <p:bldP spid="13" grpId="2"/>
      <p:bldP spid="14" grpId="0"/>
      <p:bldP spid="14" grpId="1"/>
      <p:bldP spid="14" grpId="2"/>
      <p:bldP spid="15" grpId="0"/>
      <p:bldP spid="15" grpId="1"/>
      <p:bldP spid="15" grpId="2"/>
      <p:bldP spid="16" grpId="0"/>
      <p:bldP spid="16" grpId="1"/>
      <p:bldP spid="16" grpId="2"/>
      <p:bldP spid="18" grpId="0"/>
      <p:bldP spid="18" grpId="1"/>
      <p:bldP spid="18" grpId="2"/>
      <p:bldP spid="19" grpId="0"/>
      <p:bldP spid="19" grpId="1"/>
      <p:bldP spid="19" grpId="2"/>
      <p:bldP spid="21" grpId="0"/>
      <p:bldP spid="21" grpId="1"/>
      <p:bldP spid="21" grpId="2"/>
      <p:bldP spid="22" grpId="0"/>
      <p:bldP spid="22" grpId="1"/>
      <p:bldP spid="22" grpId="2"/>
      <p:bldP spid="24" grpId="0"/>
      <p:bldP spid="24" grpId="1"/>
      <p:bldP spid="24" grpId="2"/>
      <p:bldP spid="25" grpId="0"/>
      <p:bldP spid="25" grpId="1"/>
      <p:bldP spid="25" grpId="2"/>
      <p:bldP spid="38" grpId="0"/>
      <p:bldP spid="38" grpId="1"/>
      <p:bldP spid="38" grpId="2"/>
      <p:bldP spid="39" grpId="0"/>
      <p:bldP spid="39" grpId="1"/>
      <p:bldP spid="39" grpId="2"/>
      <p:bldP spid="54" grpId="0" animBg="1"/>
      <p:bldP spid="54" grpId="1" animBg="1"/>
      <p:bldP spid="56" grpId="0" animBg="1"/>
      <p:bldP spid="5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sp>
        <p:nvSpPr>
          <p:cNvPr id="27" name="TextBox 26">
            <a:extLst>
              <a:ext uri="{FF2B5EF4-FFF2-40B4-BE49-F238E27FC236}">
                <a16:creationId xmlns:a16="http://schemas.microsoft.com/office/drawing/2014/main" id="{E2CA3951-13B3-23AE-7553-5C4960EFADFB}"/>
              </a:ext>
            </a:extLst>
          </p:cNvPr>
          <p:cNvSpPr txBox="1"/>
          <p:nvPr/>
        </p:nvSpPr>
        <p:spPr>
          <a:xfrm flipH="1">
            <a:off x="2784543" y="2308789"/>
            <a:ext cx="2155603" cy="584775"/>
          </a:xfrm>
          <a:prstGeom prst="rect">
            <a:avLst/>
          </a:prstGeom>
          <a:noFill/>
        </p:spPr>
        <p:txBody>
          <a:bodyPr wrap="square" rtlCol="0">
            <a:spAutoFit/>
          </a:bodyPr>
          <a:lstStyle/>
          <a:p>
            <a:r>
              <a:rPr lang="en-GB" sz="3200" b="1" dirty="0">
                <a:solidFill>
                  <a:srgbClr val="002060"/>
                </a:solidFill>
              </a:rPr>
              <a:t>das Meer</a:t>
            </a:r>
          </a:p>
        </p:txBody>
      </p:sp>
      <p:sp>
        <p:nvSpPr>
          <p:cNvPr id="28" name="TextBox 27">
            <a:extLst>
              <a:ext uri="{FF2B5EF4-FFF2-40B4-BE49-F238E27FC236}">
                <a16:creationId xmlns:a16="http://schemas.microsoft.com/office/drawing/2014/main" id="{98415F19-314F-7D87-92A9-3BF161EB4833}"/>
              </a:ext>
            </a:extLst>
          </p:cNvPr>
          <p:cNvSpPr txBox="1"/>
          <p:nvPr/>
        </p:nvSpPr>
        <p:spPr>
          <a:xfrm>
            <a:off x="2377680" y="2756386"/>
            <a:ext cx="2896793" cy="400110"/>
          </a:xfrm>
          <a:prstGeom prst="rect">
            <a:avLst/>
          </a:prstGeom>
          <a:noFill/>
        </p:spPr>
        <p:txBody>
          <a:bodyPr wrap="square" rtlCol="0">
            <a:spAutoFit/>
          </a:bodyPr>
          <a:lstStyle/>
          <a:p>
            <a:pPr algn="ctr"/>
            <a:r>
              <a:rPr lang="en-GB" sz="2000" dirty="0">
                <a:solidFill>
                  <a:srgbClr val="002060"/>
                </a:solidFill>
              </a:rPr>
              <a:t>[(the) sea, ocean]</a:t>
            </a:r>
          </a:p>
        </p:txBody>
      </p:sp>
      <p:sp>
        <p:nvSpPr>
          <p:cNvPr id="30" name="TextBox 29">
            <a:extLst>
              <a:ext uri="{FF2B5EF4-FFF2-40B4-BE49-F238E27FC236}">
                <a16:creationId xmlns:a16="http://schemas.microsoft.com/office/drawing/2014/main" id="{F3FC19B8-31DB-9B73-F36A-A1A750FA37EC}"/>
              </a:ext>
            </a:extLst>
          </p:cNvPr>
          <p:cNvSpPr txBox="1"/>
          <p:nvPr/>
        </p:nvSpPr>
        <p:spPr>
          <a:xfrm flipH="1">
            <a:off x="6362712" y="2242667"/>
            <a:ext cx="1732335" cy="584775"/>
          </a:xfrm>
          <a:prstGeom prst="rect">
            <a:avLst/>
          </a:prstGeom>
          <a:noFill/>
        </p:spPr>
        <p:txBody>
          <a:bodyPr wrap="square" rtlCol="0">
            <a:spAutoFit/>
          </a:bodyPr>
          <a:lstStyle/>
          <a:p>
            <a:r>
              <a:rPr lang="en-GB" sz="3200" b="1" dirty="0">
                <a:solidFill>
                  <a:srgbClr val="002060"/>
                </a:solidFill>
              </a:rPr>
              <a:t>der See</a:t>
            </a:r>
          </a:p>
        </p:txBody>
      </p:sp>
      <p:sp>
        <p:nvSpPr>
          <p:cNvPr id="31" name="TextBox 30">
            <a:extLst>
              <a:ext uri="{FF2B5EF4-FFF2-40B4-BE49-F238E27FC236}">
                <a16:creationId xmlns:a16="http://schemas.microsoft.com/office/drawing/2014/main" id="{D26EEE92-2545-065D-EB0E-B8EEC1653EC0}"/>
              </a:ext>
            </a:extLst>
          </p:cNvPr>
          <p:cNvSpPr txBox="1"/>
          <p:nvPr/>
        </p:nvSpPr>
        <p:spPr>
          <a:xfrm>
            <a:off x="6120383" y="2726016"/>
            <a:ext cx="2359736" cy="400110"/>
          </a:xfrm>
          <a:prstGeom prst="rect">
            <a:avLst/>
          </a:prstGeom>
          <a:noFill/>
        </p:spPr>
        <p:txBody>
          <a:bodyPr wrap="square" rtlCol="0">
            <a:spAutoFit/>
          </a:bodyPr>
          <a:lstStyle/>
          <a:p>
            <a:pPr algn="ctr"/>
            <a:r>
              <a:rPr lang="en-US" sz="2000" dirty="0">
                <a:solidFill>
                  <a:srgbClr val="002060"/>
                </a:solidFill>
              </a:rPr>
              <a:t>[(the) lake]</a:t>
            </a:r>
            <a:endParaRPr lang="en-GB" sz="2000" dirty="0">
              <a:solidFill>
                <a:srgbClr val="002060"/>
              </a:solidFill>
            </a:endParaRPr>
          </a:p>
        </p:txBody>
      </p:sp>
      <p:pic>
        <p:nvPicPr>
          <p:cNvPr id="32" name="Graphic 31" descr="Teacher">
            <a:extLst>
              <a:ext uri="{FF2B5EF4-FFF2-40B4-BE49-F238E27FC236}">
                <a16:creationId xmlns:a16="http://schemas.microsoft.com/office/drawing/2014/main" id="{A94D3C49-0C8B-4B33-AFF5-F1A5C0E5FD8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101891"/>
            <a:ext cx="914400" cy="914400"/>
          </a:xfrm>
          <a:prstGeom prst="rect">
            <a:avLst/>
          </a:prstGeom>
        </p:spPr>
      </p:pic>
      <p:sp>
        <p:nvSpPr>
          <p:cNvPr id="33" name="Speech Bubble: Rectangle with Corners Rounded 32">
            <a:extLst>
              <a:ext uri="{FF2B5EF4-FFF2-40B4-BE49-F238E27FC236}">
                <a16:creationId xmlns:a16="http://schemas.microsoft.com/office/drawing/2014/main" id="{15795B7F-4DB1-4BEA-97CA-30E7F1DD5642}"/>
              </a:ext>
            </a:extLst>
          </p:cNvPr>
          <p:cNvSpPr/>
          <p:nvPr/>
        </p:nvSpPr>
        <p:spPr>
          <a:xfrm>
            <a:off x="921124" y="239255"/>
            <a:ext cx="3656311" cy="517320"/>
          </a:xfrm>
          <a:prstGeom prst="wedgeRoundRectCallout">
            <a:avLst>
              <a:gd name="adj1" fmla="val -60537"/>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4" name="CustomShape 7">
            <a:extLst>
              <a:ext uri="{FF2B5EF4-FFF2-40B4-BE49-F238E27FC236}">
                <a16:creationId xmlns:a16="http://schemas.microsoft.com/office/drawing/2014/main" id="{63BAFBCC-E556-4FD4-ABBD-C638324D252A}"/>
              </a:ext>
            </a:extLst>
          </p:cNvPr>
          <p:cNvSpPr/>
          <p:nvPr/>
        </p:nvSpPr>
        <p:spPr>
          <a:xfrm>
            <a:off x="850356" y="274720"/>
            <a:ext cx="3966556"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en-GB" sz="2400" b="1" kern="0" dirty="0" err="1">
                <a:solidFill>
                  <a:srgbClr val="002060"/>
                </a:solidFill>
                <a:latin typeface="Century Gothic"/>
                <a:ea typeface="Century Gothic"/>
                <a:cs typeface="Century Gothic"/>
                <a:sym typeface="Century Gothic"/>
              </a:rPr>
              <a:t>Hör</a:t>
            </a:r>
            <a:r>
              <a:rPr lang="en-GB" sz="2400" b="1" kern="0" dirty="0">
                <a:solidFill>
                  <a:srgbClr val="002060"/>
                </a:solidFill>
                <a:latin typeface="Century Gothic"/>
                <a:ea typeface="Century Gothic"/>
                <a:cs typeface="Century Gothic"/>
                <a:sym typeface="Century Gothic"/>
              </a:rPr>
              <a:t> </a:t>
            </a:r>
            <a:r>
              <a:rPr lang="en-GB" sz="2400" b="1" kern="0" dirty="0" err="1">
                <a:solidFill>
                  <a:srgbClr val="002060"/>
                </a:solidFill>
                <a:latin typeface="Century Gothic"/>
                <a:ea typeface="Century Gothic"/>
                <a:cs typeface="Century Gothic"/>
                <a:sym typeface="Century Gothic"/>
              </a:rPr>
              <a:t>zu</a:t>
            </a:r>
            <a:r>
              <a:rPr lang="en-GB" sz="2400" b="1" kern="0" dirty="0">
                <a:solidFill>
                  <a:srgbClr val="002060"/>
                </a:solidFill>
                <a:latin typeface="Century Gothic"/>
                <a:ea typeface="Century Gothic"/>
                <a:cs typeface="Century Gothic"/>
                <a:sym typeface="Century Gothic"/>
              </a:rPr>
              <a:t> und sag das Wort.</a:t>
            </a:r>
            <a:endParaRPr kumimoji="0" lang="en-GB" sz="2400" b="1" i="0" u="none" strike="noStrike" kern="1200" cap="none" spc="-1" normalizeH="0" baseline="0" noProof="0" dirty="0">
              <a:ln>
                <a:noFill/>
              </a:ln>
              <a:solidFill>
                <a:prstClr val="black"/>
              </a:solidFill>
              <a:effectLst/>
              <a:uLnTx/>
              <a:uFillTx/>
              <a:latin typeface="Arial"/>
            </a:endParaRPr>
          </a:p>
        </p:txBody>
      </p:sp>
      <p:sp>
        <p:nvSpPr>
          <p:cNvPr id="40" name="TextBox 39">
            <a:extLst>
              <a:ext uri="{FF2B5EF4-FFF2-40B4-BE49-F238E27FC236}">
                <a16:creationId xmlns:a16="http://schemas.microsoft.com/office/drawing/2014/main" id="{152A0971-B403-7F9C-D933-194BCB8779D8}"/>
              </a:ext>
            </a:extLst>
          </p:cNvPr>
          <p:cNvSpPr txBox="1"/>
          <p:nvPr/>
        </p:nvSpPr>
        <p:spPr>
          <a:xfrm flipH="1">
            <a:off x="1538171" y="5641053"/>
            <a:ext cx="2541426" cy="584775"/>
          </a:xfrm>
          <a:prstGeom prst="rect">
            <a:avLst/>
          </a:prstGeom>
          <a:noFill/>
        </p:spPr>
        <p:txBody>
          <a:bodyPr wrap="square" rtlCol="0">
            <a:spAutoFit/>
          </a:bodyPr>
          <a:lstStyle/>
          <a:p>
            <a:r>
              <a:rPr lang="en-GB" sz="3200" b="1" dirty="0">
                <a:solidFill>
                  <a:srgbClr val="002060"/>
                </a:solidFill>
              </a:rPr>
              <a:t>das Wetter</a:t>
            </a:r>
          </a:p>
        </p:txBody>
      </p:sp>
      <p:sp>
        <p:nvSpPr>
          <p:cNvPr id="41" name="TextBox 40">
            <a:extLst>
              <a:ext uri="{FF2B5EF4-FFF2-40B4-BE49-F238E27FC236}">
                <a16:creationId xmlns:a16="http://schemas.microsoft.com/office/drawing/2014/main" id="{D373BBF4-D568-3EA0-49BA-095CE891BC89}"/>
              </a:ext>
            </a:extLst>
          </p:cNvPr>
          <p:cNvSpPr txBox="1"/>
          <p:nvPr/>
        </p:nvSpPr>
        <p:spPr>
          <a:xfrm>
            <a:off x="1365366" y="6087389"/>
            <a:ext cx="2610763" cy="400110"/>
          </a:xfrm>
          <a:prstGeom prst="rect">
            <a:avLst/>
          </a:prstGeom>
          <a:noFill/>
        </p:spPr>
        <p:txBody>
          <a:bodyPr wrap="square" rtlCol="0">
            <a:spAutoFit/>
          </a:bodyPr>
          <a:lstStyle/>
          <a:p>
            <a:pPr algn="ctr"/>
            <a:r>
              <a:rPr lang="en-GB" sz="2000" dirty="0">
                <a:solidFill>
                  <a:srgbClr val="002060"/>
                </a:solidFill>
              </a:rPr>
              <a:t>[(the) weather]</a:t>
            </a:r>
          </a:p>
        </p:txBody>
      </p:sp>
      <p:sp>
        <p:nvSpPr>
          <p:cNvPr id="8" name="TextBox 7">
            <a:extLst>
              <a:ext uri="{FF2B5EF4-FFF2-40B4-BE49-F238E27FC236}">
                <a16:creationId xmlns:a16="http://schemas.microsoft.com/office/drawing/2014/main" id="{1C28DF84-008C-6EBC-C650-0A209CBEFD35}"/>
              </a:ext>
            </a:extLst>
          </p:cNvPr>
          <p:cNvSpPr txBox="1"/>
          <p:nvPr/>
        </p:nvSpPr>
        <p:spPr>
          <a:xfrm flipH="1">
            <a:off x="5211508" y="5521408"/>
            <a:ext cx="922653" cy="584775"/>
          </a:xfrm>
          <a:prstGeom prst="rect">
            <a:avLst/>
          </a:prstGeom>
          <a:noFill/>
        </p:spPr>
        <p:txBody>
          <a:bodyPr wrap="square" rtlCol="0">
            <a:spAutoFit/>
          </a:bodyPr>
          <a:lstStyle/>
          <a:p>
            <a:r>
              <a:rPr lang="en-GB" sz="3200" b="1" dirty="0" err="1">
                <a:solidFill>
                  <a:srgbClr val="002060"/>
                </a:solidFill>
              </a:rPr>
              <a:t>kalt</a:t>
            </a:r>
            <a:endParaRPr lang="en-GB" sz="3200" b="1" dirty="0">
              <a:solidFill>
                <a:srgbClr val="002060"/>
              </a:solidFill>
            </a:endParaRPr>
          </a:p>
        </p:txBody>
      </p:sp>
      <p:sp>
        <p:nvSpPr>
          <p:cNvPr id="9" name="TextBox 8">
            <a:extLst>
              <a:ext uri="{FF2B5EF4-FFF2-40B4-BE49-F238E27FC236}">
                <a16:creationId xmlns:a16="http://schemas.microsoft.com/office/drawing/2014/main" id="{FE19CDF9-8A05-EA29-3AF0-FFA41E7BE1C0}"/>
              </a:ext>
            </a:extLst>
          </p:cNvPr>
          <p:cNvSpPr txBox="1"/>
          <p:nvPr/>
        </p:nvSpPr>
        <p:spPr>
          <a:xfrm flipH="1">
            <a:off x="7804234" y="5386769"/>
            <a:ext cx="978496" cy="584775"/>
          </a:xfrm>
          <a:prstGeom prst="rect">
            <a:avLst/>
          </a:prstGeom>
          <a:noFill/>
        </p:spPr>
        <p:txBody>
          <a:bodyPr wrap="square" rtlCol="0">
            <a:spAutoFit/>
          </a:bodyPr>
          <a:lstStyle/>
          <a:p>
            <a:r>
              <a:rPr lang="en-GB" sz="3200" b="1" dirty="0" err="1">
                <a:solidFill>
                  <a:srgbClr val="002060"/>
                </a:solidFill>
              </a:rPr>
              <a:t>dort</a:t>
            </a:r>
            <a:endParaRPr lang="en-GB" sz="3200" b="1" dirty="0">
              <a:solidFill>
                <a:srgbClr val="002060"/>
              </a:solidFill>
            </a:endParaRPr>
          </a:p>
        </p:txBody>
      </p:sp>
      <p:sp>
        <p:nvSpPr>
          <p:cNvPr id="45" name="TextBox 44">
            <a:extLst>
              <a:ext uri="{FF2B5EF4-FFF2-40B4-BE49-F238E27FC236}">
                <a16:creationId xmlns:a16="http://schemas.microsoft.com/office/drawing/2014/main" id="{DBF44D89-BFA0-46C5-C9A7-242C8D3774FC}"/>
              </a:ext>
            </a:extLst>
          </p:cNvPr>
          <p:cNvSpPr txBox="1"/>
          <p:nvPr/>
        </p:nvSpPr>
        <p:spPr>
          <a:xfrm>
            <a:off x="4673346" y="5971544"/>
            <a:ext cx="2057903" cy="400110"/>
          </a:xfrm>
          <a:prstGeom prst="rect">
            <a:avLst/>
          </a:prstGeom>
          <a:noFill/>
        </p:spPr>
        <p:txBody>
          <a:bodyPr wrap="square" rtlCol="0">
            <a:spAutoFit/>
          </a:bodyPr>
          <a:lstStyle/>
          <a:p>
            <a:pPr algn="ctr"/>
            <a:r>
              <a:rPr lang="en-GB" sz="2000" dirty="0">
                <a:solidFill>
                  <a:srgbClr val="002060"/>
                </a:solidFill>
              </a:rPr>
              <a:t>[cold]</a:t>
            </a:r>
          </a:p>
        </p:txBody>
      </p:sp>
      <p:sp>
        <p:nvSpPr>
          <p:cNvPr id="46" name="TextBox 45">
            <a:extLst>
              <a:ext uri="{FF2B5EF4-FFF2-40B4-BE49-F238E27FC236}">
                <a16:creationId xmlns:a16="http://schemas.microsoft.com/office/drawing/2014/main" id="{0DFB94FD-0B64-83B1-DE0D-A3392C193F43}"/>
              </a:ext>
            </a:extLst>
          </p:cNvPr>
          <p:cNvSpPr txBox="1"/>
          <p:nvPr/>
        </p:nvSpPr>
        <p:spPr>
          <a:xfrm>
            <a:off x="7266072" y="5845713"/>
            <a:ext cx="2057903" cy="400110"/>
          </a:xfrm>
          <a:prstGeom prst="rect">
            <a:avLst/>
          </a:prstGeom>
          <a:noFill/>
        </p:spPr>
        <p:txBody>
          <a:bodyPr wrap="square" rtlCol="0">
            <a:spAutoFit/>
          </a:bodyPr>
          <a:lstStyle/>
          <a:p>
            <a:pPr algn="ctr"/>
            <a:r>
              <a:rPr lang="en-GB" sz="2000" dirty="0">
                <a:solidFill>
                  <a:srgbClr val="002060"/>
                </a:solidFill>
              </a:rPr>
              <a:t>[there]</a:t>
            </a:r>
          </a:p>
        </p:txBody>
      </p:sp>
      <p:pic>
        <p:nvPicPr>
          <p:cNvPr id="51" name="Picture 50" descr="A grass growing out of a blue area&#10;&#10;Description automatically generated with medium confidence">
            <a:extLst>
              <a:ext uri="{FF2B5EF4-FFF2-40B4-BE49-F238E27FC236}">
                <a16:creationId xmlns:a16="http://schemas.microsoft.com/office/drawing/2014/main" id="{AA355793-5940-FDB0-B476-080E483FFA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41041" y="1345849"/>
            <a:ext cx="1816814" cy="908407"/>
          </a:xfrm>
          <a:prstGeom prst="rect">
            <a:avLst/>
          </a:prstGeom>
        </p:spPr>
      </p:pic>
      <p:pic>
        <p:nvPicPr>
          <p:cNvPr id="57" name="Picture 56" descr="A group of fish swimming in the ocean&#10;&#10;Description automatically generated">
            <a:extLst>
              <a:ext uri="{FF2B5EF4-FFF2-40B4-BE49-F238E27FC236}">
                <a16:creationId xmlns:a16="http://schemas.microsoft.com/office/drawing/2014/main" id="{12278E32-9AD5-9C54-523A-AFE2E0B7B62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33044" y="1345849"/>
            <a:ext cx="1445116" cy="1002549"/>
          </a:xfrm>
          <a:prstGeom prst="rect">
            <a:avLst/>
          </a:prstGeom>
        </p:spPr>
      </p:pic>
      <p:pic>
        <p:nvPicPr>
          <p:cNvPr id="63" name="Picture 62" descr="A blue and white thermometer&#10;&#10;Description automatically generated">
            <a:extLst>
              <a:ext uri="{FF2B5EF4-FFF2-40B4-BE49-F238E27FC236}">
                <a16:creationId xmlns:a16="http://schemas.microsoft.com/office/drawing/2014/main" id="{742E3BF1-A140-522B-4B71-274E2F6438A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31057" y="4587987"/>
            <a:ext cx="540814" cy="1081627"/>
          </a:xfrm>
          <a:prstGeom prst="rect">
            <a:avLst/>
          </a:prstGeom>
        </p:spPr>
      </p:pic>
      <p:pic>
        <p:nvPicPr>
          <p:cNvPr id="1025" name="Picture 1024" descr="A map with red pointers on it&#10;&#10;Description automatically generated">
            <a:extLst>
              <a:ext uri="{FF2B5EF4-FFF2-40B4-BE49-F238E27FC236}">
                <a16:creationId xmlns:a16="http://schemas.microsoft.com/office/drawing/2014/main" id="{AD81D255-7B60-90FD-6666-5BEEA3ACDF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22537" y="3998654"/>
            <a:ext cx="2687141" cy="1589192"/>
          </a:xfrm>
          <a:prstGeom prst="rect">
            <a:avLst/>
          </a:prstGeom>
        </p:spPr>
      </p:pic>
      <p:grpSp>
        <p:nvGrpSpPr>
          <p:cNvPr id="7" name="Group 6">
            <a:extLst>
              <a:ext uri="{FF2B5EF4-FFF2-40B4-BE49-F238E27FC236}">
                <a16:creationId xmlns:a16="http://schemas.microsoft.com/office/drawing/2014/main" id="{2DF8B1B0-32D8-066C-679E-461FE6093983}"/>
              </a:ext>
            </a:extLst>
          </p:cNvPr>
          <p:cNvGrpSpPr/>
          <p:nvPr/>
        </p:nvGrpSpPr>
        <p:grpSpPr>
          <a:xfrm>
            <a:off x="1876140" y="5006360"/>
            <a:ext cx="1652192" cy="830997"/>
            <a:chOff x="1969125" y="5206738"/>
            <a:chExt cx="1652192" cy="830997"/>
          </a:xfrm>
        </p:grpSpPr>
        <p:pic>
          <p:nvPicPr>
            <p:cNvPr id="61" name="Picture 60" descr="A sun and clouds with rain&#10;&#10;Description automatically generated">
              <a:extLst>
                <a:ext uri="{FF2B5EF4-FFF2-40B4-BE49-F238E27FC236}">
                  <a16:creationId xmlns:a16="http://schemas.microsoft.com/office/drawing/2014/main" id="{AD26FF0D-6956-9F05-63E0-16A79B9EE85A}"/>
                </a:ext>
              </a:extLst>
            </p:cNvPr>
            <p:cNvPicPr>
              <a:picLocks noChangeAspect="1"/>
            </p:cNvPicPr>
            <p:nvPr/>
          </p:nvPicPr>
          <p:blipFill rotWithShape="1">
            <a:blip r:embed="rId9">
              <a:extLst>
                <a:ext uri="{28A0092B-C50C-407E-A947-70E740481C1C}">
                  <a14:useLocalDpi xmlns:a14="http://schemas.microsoft.com/office/drawing/2010/main" val="0"/>
                </a:ext>
              </a:extLst>
            </a:blip>
            <a:srcRect l="787" r="52868" b="65407"/>
            <a:stretch/>
          </p:blipFill>
          <p:spPr>
            <a:xfrm>
              <a:off x="1969125" y="5206738"/>
              <a:ext cx="819323" cy="830997"/>
            </a:xfrm>
            <a:prstGeom prst="rect">
              <a:avLst/>
            </a:prstGeom>
          </p:spPr>
        </p:pic>
        <p:pic>
          <p:nvPicPr>
            <p:cNvPr id="1029" name="Picture 1028" descr="A sun and clouds with rain&#10;&#10;Description automatically generated">
              <a:extLst>
                <a:ext uri="{FF2B5EF4-FFF2-40B4-BE49-F238E27FC236}">
                  <a16:creationId xmlns:a16="http://schemas.microsoft.com/office/drawing/2014/main" id="{C8A1D152-9B03-0AD7-DCD2-F02CF7C7FE99}"/>
                </a:ext>
              </a:extLst>
            </p:cNvPr>
            <p:cNvPicPr>
              <a:picLocks noChangeAspect="1"/>
            </p:cNvPicPr>
            <p:nvPr/>
          </p:nvPicPr>
          <p:blipFill rotWithShape="1">
            <a:blip r:embed="rId9">
              <a:extLst>
                <a:ext uri="{28A0092B-C50C-407E-A947-70E740481C1C}">
                  <a14:useLocalDpi xmlns:a14="http://schemas.microsoft.com/office/drawing/2010/main" val="0"/>
                </a:ext>
              </a:extLst>
            </a:blip>
            <a:srcRect l="50296" t="36609" b="33008"/>
            <a:stretch/>
          </p:blipFill>
          <p:spPr>
            <a:xfrm>
              <a:off x="2742608" y="5217370"/>
              <a:ext cx="878709" cy="729854"/>
            </a:xfrm>
            <a:prstGeom prst="rect">
              <a:avLst/>
            </a:prstGeom>
          </p:spPr>
        </p:pic>
      </p:grpSp>
      <p:sp>
        <p:nvSpPr>
          <p:cNvPr id="23" name="Speech Bubble: Rectangle with Corners Rounded 21">
            <a:extLst>
              <a:ext uri="{FF2B5EF4-FFF2-40B4-BE49-F238E27FC236}">
                <a16:creationId xmlns:a16="http://schemas.microsoft.com/office/drawing/2014/main" id="{45917539-1970-0516-3097-E47F5481769A}"/>
              </a:ext>
            </a:extLst>
          </p:cNvPr>
          <p:cNvSpPr/>
          <p:nvPr/>
        </p:nvSpPr>
        <p:spPr>
          <a:xfrm>
            <a:off x="7771671" y="269335"/>
            <a:ext cx="2722267" cy="1163910"/>
          </a:xfrm>
          <a:prstGeom prst="wedgeRoundRectCallout">
            <a:avLst>
              <a:gd name="adj1" fmla="val -38793"/>
              <a:gd name="adj2" fmla="val 88075"/>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Can you remember the plural of </a:t>
            </a:r>
            <a:r>
              <a:rPr lang="en-US" sz="2000" b="1" dirty="0"/>
              <a:t>der See</a:t>
            </a:r>
            <a:r>
              <a:rPr lang="en-US" sz="2000" dirty="0"/>
              <a:t>?</a:t>
            </a:r>
          </a:p>
        </p:txBody>
      </p:sp>
      <p:sp>
        <p:nvSpPr>
          <p:cNvPr id="35" name="Speech Bubble: Rectangle with Corners Rounded 21">
            <a:extLst>
              <a:ext uri="{FF2B5EF4-FFF2-40B4-BE49-F238E27FC236}">
                <a16:creationId xmlns:a16="http://schemas.microsoft.com/office/drawing/2014/main" id="{0F583517-0B74-444A-3D22-92BE0A90A67C}"/>
              </a:ext>
            </a:extLst>
          </p:cNvPr>
          <p:cNvSpPr/>
          <p:nvPr/>
        </p:nvSpPr>
        <p:spPr>
          <a:xfrm>
            <a:off x="8382250" y="2091764"/>
            <a:ext cx="2142492" cy="834307"/>
          </a:xfrm>
          <a:prstGeom prst="wedgeRoundRectCallout">
            <a:avLst>
              <a:gd name="adj1" fmla="val -66124"/>
              <a:gd name="adj2" fmla="val 2128"/>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That’s right!</a:t>
            </a:r>
          </a:p>
          <a:p>
            <a:pPr algn="ctr"/>
            <a:r>
              <a:rPr lang="en-US" sz="2000" b="1" dirty="0"/>
              <a:t>die Seen</a:t>
            </a:r>
            <a:endParaRPr lang="en-GB" sz="2000" b="1" dirty="0"/>
          </a:p>
        </p:txBody>
      </p:sp>
    </p:spTree>
    <p:extLst>
      <p:ext uri="{BB962C8B-B14F-4D97-AF65-F5344CB8AC3E}">
        <p14:creationId xmlns:p14="http://schemas.microsoft.com/office/powerpoint/2010/main" val="1321611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3" nodeType="clickEffect">
                                  <p:stCondLst>
                                    <p:cond delay="0"/>
                                  </p:stCondLst>
                                  <p:childTnLst>
                                    <p:set>
                                      <p:cBhvr>
                                        <p:cTn id="36" dur="1" fill="hold">
                                          <p:stCondLst>
                                            <p:cond delay="0"/>
                                          </p:stCondLst>
                                        </p:cTn>
                                        <p:tgtEl>
                                          <p:spTgt spid="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6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2" nodeType="clickEffect">
                                  <p:stCondLst>
                                    <p:cond delay="0"/>
                                  </p:stCondLst>
                                  <p:childTnLst>
                                    <p:set>
                                      <p:cBhvr>
                                        <p:cTn id="46" dur="1" fill="hold">
                                          <p:stCondLst>
                                            <p:cond delay="0"/>
                                          </p:stCondLst>
                                        </p:cTn>
                                        <p:tgtEl>
                                          <p:spTgt spid="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6"/>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025"/>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6" presetClass="exit" presetSubtype="32" fill="hold" grpId="1" nodeType="clickEffect">
                                  <p:stCondLst>
                                    <p:cond delay="0"/>
                                  </p:stCondLst>
                                  <p:childTnLst>
                                    <p:animEffect transition="out" filter="circle(out)">
                                      <p:cBhvr>
                                        <p:cTn id="56" dur="2000"/>
                                        <p:tgtEl>
                                          <p:spTgt spid="41"/>
                                        </p:tgtEl>
                                      </p:cBhvr>
                                    </p:animEffect>
                                    <p:set>
                                      <p:cBhvr>
                                        <p:cTn id="57" dur="1" fill="hold">
                                          <p:stCondLst>
                                            <p:cond delay="1999"/>
                                          </p:stCondLst>
                                        </p:cTn>
                                        <p:tgtEl>
                                          <p:spTgt spid="41"/>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grpId="2" nodeType="clickEffect">
                                  <p:stCondLst>
                                    <p:cond delay="0"/>
                                  </p:stCondLst>
                                  <p:childTnLst>
                                    <p:set>
                                      <p:cBhvr>
                                        <p:cTn id="61" dur="1" fill="hold">
                                          <p:stCondLst>
                                            <p:cond delay="0"/>
                                          </p:stCondLst>
                                        </p:cTn>
                                        <p:tgtEl>
                                          <p:spTgt spid="41"/>
                                        </p:tgtEl>
                                        <p:attrNameLst>
                                          <p:attrName>style.visibility</p:attrName>
                                        </p:attrNameLst>
                                      </p:cBhvr>
                                      <p:to>
                                        <p:strVal val="visible"/>
                                      </p:to>
                                    </p:set>
                                    <p:anim calcmode="lin" valueType="num">
                                      <p:cBhvr>
                                        <p:cTn id="62" dur="500" fill="hold"/>
                                        <p:tgtEl>
                                          <p:spTgt spid="41"/>
                                        </p:tgtEl>
                                        <p:attrNameLst>
                                          <p:attrName>ppt_w</p:attrName>
                                        </p:attrNameLst>
                                      </p:cBhvr>
                                      <p:tavLst>
                                        <p:tav tm="0">
                                          <p:val>
                                            <p:fltVal val="0"/>
                                          </p:val>
                                        </p:tav>
                                        <p:tav tm="100000">
                                          <p:val>
                                            <p:strVal val="#ppt_w"/>
                                          </p:val>
                                        </p:tav>
                                      </p:tavLst>
                                    </p:anim>
                                    <p:anim calcmode="lin" valueType="num">
                                      <p:cBhvr>
                                        <p:cTn id="63" dur="500" fill="hold"/>
                                        <p:tgtEl>
                                          <p:spTgt spid="41"/>
                                        </p:tgtEl>
                                        <p:attrNameLst>
                                          <p:attrName>ppt_h</p:attrName>
                                        </p:attrNameLst>
                                      </p:cBhvr>
                                      <p:tavLst>
                                        <p:tav tm="0">
                                          <p:val>
                                            <p:fltVal val="0"/>
                                          </p:val>
                                        </p:tav>
                                        <p:tav tm="100000">
                                          <p:val>
                                            <p:strVal val="#ppt_h"/>
                                          </p:val>
                                        </p:tav>
                                      </p:tavLst>
                                    </p:anim>
                                    <p:animEffect transition="in" filter="fade">
                                      <p:cBhvr>
                                        <p:cTn id="64" dur="500"/>
                                        <p:tgtEl>
                                          <p:spTgt spid="41"/>
                                        </p:tgtEl>
                                      </p:cBhvr>
                                    </p:animEffect>
                                  </p:childTnLst>
                                </p:cTn>
                              </p:par>
                            </p:childTnLst>
                          </p:cTn>
                        </p:par>
                      </p:childTnLst>
                    </p:cTn>
                  </p:par>
                  <p:par>
                    <p:cTn id="65" fill="hold">
                      <p:stCondLst>
                        <p:cond delay="indefinite"/>
                      </p:stCondLst>
                      <p:childTnLst>
                        <p:par>
                          <p:cTn id="66" fill="hold">
                            <p:stCondLst>
                              <p:cond delay="0"/>
                            </p:stCondLst>
                            <p:childTnLst>
                              <p:par>
                                <p:cTn id="67" presetID="6" presetClass="exit" presetSubtype="32" fill="hold" grpId="1" nodeType="clickEffect">
                                  <p:stCondLst>
                                    <p:cond delay="0"/>
                                  </p:stCondLst>
                                  <p:childTnLst>
                                    <p:animEffect transition="out" filter="circle(out)">
                                      <p:cBhvr>
                                        <p:cTn id="68" dur="2000"/>
                                        <p:tgtEl>
                                          <p:spTgt spid="28"/>
                                        </p:tgtEl>
                                      </p:cBhvr>
                                    </p:animEffect>
                                    <p:set>
                                      <p:cBhvr>
                                        <p:cTn id="69" dur="1" fill="hold">
                                          <p:stCondLst>
                                            <p:cond delay="1999"/>
                                          </p:stCondLst>
                                        </p:cTn>
                                        <p:tgtEl>
                                          <p:spTgt spid="28"/>
                                        </p:tgtEl>
                                        <p:attrNameLst>
                                          <p:attrName>style.visibility</p:attrName>
                                        </p:attrNameLst>
                                      </p:cBhvr>
                                      <p:to>
                                        <p:strVal val="hidden"/>
                                      </p:to>
                                    </p:set>
                                  </p:childTnLst>
                                </p:cTn>
                              </p:par>
                            </p:childTnLst>
                          </p:cTn>
                        </p:par>
                      </p:childTnLst>
                    </p:cTn>
                  </p:par>
                  <p:par>
                    <p:cTn id="70" fill="hold">
                      <p:stCondLst>
                        <p:cond delay="indefinite"/>
                      </p:stCondLst>
                      <p:childTnLst>
                        <p:par>
                          <p:cTn id="71" fill="hold">
                            <p:stCondLst>
                              <p:cond delay="0"/>
                            </p:stCondLst>
                            <p:childTnLst>
                              <p:par>
                                <p:cTn id="72" presetID="53" presetClass="entr" presetSubtype="16" fill="hold" grpId="2" nodeType="clickEffect">
                                  <p:stCondLst>
                                    <p:cond delay="0"/>
                                  </p:stCondLst>
                                  <p:childTnLst>
                                    <p:set>
                                      <p:cBhvr>
                                        <p:cTn id="73" dur="1" fill="hold">
                                          <p:stCondLst>
                                            <p:cond delay="0"/>
                                          </p:stCondLst>
                                        </p:cTn>
                                        <p:tgtEl>
                                          <p:spTgt spid="28"/>
                                        </p:tgtEl>
                                        <p:attrNameLst>
                                          <p:attrName>style.visibility</p:attrName>
                                        </p:attrNameLst>
                                      </p:cBhvr>
                                      <p:to>
                                        <p:strVal val="visible"/>
                                      </p:to>
                                    </p:set>
                                    <p:anim calcmode="lin" valueType="num">
                                      <p:cBhvr>
                                        <p:cTn id="74" dur="500" fill="hold"/>
                                        <p:tgtEl>
                                          <p:spTgt spid="28"/>
                                        </p:tgtEl>
                                        <p:attrNameLst>
                                          <p:attrName>ppt_w</p:attrName>
                                        </p:attrNameLst>
                                      </p:cBhvr>
                                      <p:tavLst>
                                        <p:tav tm="0">
                                          <p:val>
                                            <p:fltVal val="0"/>
                                          </p:val>
                                        </p:tav>
                                        <p:tav tm="100000">
                                          <p:val>
                                            <p:strVal val="#ppt_w"/>
                                          </p:val>
                                        </p:tav>
                                      </p:tavLst>
                                    </p:anim>
                                    <p:anim calcmode="lin" valueType="num">
                                      <p:cBhvr>
                                        <p:cTn id="75" dur="500" fill="hold"/>
                                        <p:tgtEl>
                                          <p:spTgt spid="28"/>
                                        </p:tgtEl>
                                        <p:attrNameLst>
                                          <p:attrName>ppt_h</p:attrName>
                                        </p:attrNameLst>
                                      </p:cBhvr>
                                      <p:tavLst>
                                        <p:tav tm="0">
                                          <p:val>
                                            <p:fltVal val="0"/>
                                          </p:val>
                                        </p:tav>
                                        <p:tav tm="100000">
                                          <p:val>
                                            <p:strVal val="#ppt_h"/>
                                          </p:val>
                                        </p:tav>
                                      </p:tavLst>
                                    </p:anim>
                                    <p:animEffect transition="in" filter="fade">
                                      <p:cBhvr>
                                        <p:cTn id="76" dur="500"/>
                                        <p:tgtEl>
                                          <p:spTgt spid="28"/>
                                        </p:tgtEl>
                                      </p:cBhvr>
                                    </p:animEffect>
                                  </p:childTnLst>
                                </p:cTn>
                              </p:par>
                            </p:childTnLst>
                          </p:cTn>
                        </p:par>
                      </p:childTnLst>
                    </p:cTn>
                  </p:par>
                  <p:par>
                    <p:cTn id="77" fill="hold">
                      <p:stCondLst>
                        <p:cond delay="indefinite"/>
                      </p:stCondLst>
                      <p:childTnLst>
                        <p:par>
                          <p:cTn id="78" fill="hold">
                            <p:stCondLst>
                              <p:cond delay="0"/>
                            </p:stCondLst>
                            <p:childTnLst>
                              <p:par>
                                <p:cTn id="79" presetID="6" presetClass="exit" presetSubtype="32" fill="hold" grpId="1" nodeType="clickEffect">
                                  <p:stCondLst>
                                    <p:cond delay="0"/>
                                  </p:stCondLst>
                                  <p:childTnLst>
                                    <p:animEffect transition="out" filter="circle(out)">
                                      <p:cBhvr>
                                        <p:cTn id="80" dur="2000"/>
                                        <p:tgtEl>
                                          <p:spTgt spid="31"/>
                                        </p:tgtEl>
                                      </p:cBhvr>
                                    </p:animEffect>
                                    <p:set>
                                      <p:cBhvr>
                                        <p:cTn id="81" dur="1" fill="hold">
                                          <p:stCondLst>
                                            <p:cond delay="1999"/>
                                          </p:stCondLst>
                                        </p:cTn>
                                        <p:tgtEl>
                                          <p:spTgt spid="31"/>
                                        </p:tgtEl>
                                        <p:attrNameLst>
                                          <p:attrName>style.visibility</p:attrName>
                                        </p:attrNameLst>
                                      </p:cBhvr>
                                      <p:to>
                                        <p:strVal val="hidden"/>
                                      </p:to>
                                    </p:set>
                                  </p:childTnLst>
                                </p:cTn>
                              </p:par>
                            </p:childTnLst>
                          </p:cTn>
                        </p:par>
                      </p:childTnLst>
                    </p:cTn>
                  </p:par>
                  <p:par>
                    <p:cTn id="82" fill="hold">
                      <p:stCondLst>
                        <p:cond delay="indefinite"/>
                      </p:stCondLst>
                      <p:childTnLst>
                        <p:par>
                          <p:cTn id="83" fill="hold">
                            <p:stCondLst>
                              <p:cond delay="0"/>
                            </p:stCondLst>
                            <p:childTnLst>
                              <p:par>
                                <p:cTn id="84" presetID="53" presetClass="entr" presetSubtype="16" fill="hold" grpId="2" nodeType="clickEffect">
                                  <p:stCondLst>
                                    <p:cond delay="0"/>
                                  </p:stCondLst>
                                  <p:childTnLst>
                                    <p:set>
                                      <p:cBhvr>
                                        <p:cTn id="85" dur="1" fill="hold">
                                          <p:stCondLst>
                                            <p:cond delay="0"/>
                                          </p:stCondLst>
                                        </p:cTn>
                                        <p:tgtEl>
                                          <p:spTgt spid="31"/>
                                        </p:tgtEl>
                                        <p:attrNameLst>
                                          <p:attrName>style.visibility</p:attrName>
                                        </p:attrNameLst>
                                      </p:cBhvr>
                                      <p:to>
                                        <p:strVal val="visible"/>
                                      </p:to>
                                    </p:set>
                                    <p:anim calcmode="lin" valueType="num">
                                      <p:cBhvr>
                                        <p:cTn id="86" dur="500" fill="hold"/>
                                        <p:tgtEl>
                                          <p:spTgt spid="31"/>
                                        </p:tgtEl>
                                        <p:attrNameLst>
                                          <p:attrName>ppt_w</p:attrName>
                                        </p:attrNameLst>
                                      </p:cBhvr>
                                      <p:tavLst>
                                        <p:tav tm="0">
                                          <p:val>
                                            <p:fltVal val="0"/>
                                          </p:val>
                                        </p:tav>
                                        <p:tav tm="100000">
                                          <p:val>
                                            <p:strVal val="#ppt_w"/>
                                          </p:val>
                                        </p:tav>
                                      </p:tavLst>
                                    </p:anim>
                                    <p:anim calcmode="lin" valueType="num">
                                      <p:cBhvr>
                                        <p:cTn id="87" dur="500" fill="hold"/>
                                        <p:tgtEl>
                                          <p:spTgt spid="31"/>
                                        </p:tgtEl>
                                        <p:attrNameLst>
                                          <p:attrName>ppt_h</p:attrName>
                                        </p:attrNameLst>
                                      </p:cBhvr>
                                      <p:tavLst>
                                        <p:tav tm="0">
                                          <p:val>
                                            <p:fltVal val="0"/>
                                          </p:val>
                                        </p:tav>
                                        <p:tav tm="100000">
                                          <p:val>
                                            <p:strVal val="#ppt_h"/>
                                          </p:val>
                                        </p:tav>
                                      </p:tavLst>
                                    </p:anim>
                                    <p:animEffect transition="in" filter="fade">
                                      <p:cBhvr>
                                        <p:cTn id="88" dur="500"/>
                                        <p:tgtEl>
                                          <p:spTgt spid="31"/>
                                        </p:tgtEl>
                                      </p:cBhvr>
                                    </p:animEffect>
                                  </p:childTnLst>
                                </p:cTn>
                              </p:par>
                            </p:childTnLst>
                          </p:cTn>
                        </p:par>
                      </p:childTnLst>
                    </p:cTn>
                  </p:par>
                  <p:par>
                    <p:cTn id="89" fill="hold">
                      <p:stCondLst>
                        <p:cond delay="indefinite"/>
                      </p:stCondLst>
                      <p:childTnLst>
                        <p:par>
                          <p:cTn id="90" fill="hold">
                            <p:stCondLst>
                              <p:cond delay="0"/>
                            </p:stCondLst>
                            <p:childTnLst>
                              <p:par>
                                <p:cTn id="91" presetID="6" presetClass="exit" presetSubtype="32" fill="hold" grpId="1" nodeType="clickEffect">
                                  <p:stCondLst>
                                    <p:cond delay="0"/>
                                  </p:stCondLst>
                                  <p:childTnLst>
                                    <p:animEffect transition="out" filter="circle(out)">
                                      <p:cBhvr>
                                        <p:cTn id="92" dur="2000"/>
                                        <p:tgtEl>
                                          <p:spTgt spid="46"/>
                                        </p:tgtEl>
                                      </p:cBhvr>
                                    </p:animEffect>
                                    <p:set>
                                      <p:cBhvr>
                                        <p:cTn id="93" dur="1" fill="hold">
                                          <p:stCondLst>
                                            <p:cond delay="1999"/>
                                          </p:stCondLst>
                                        </p:cTn>
                                        <p:tgtEl>
                                          <p:spTgt spid="46"/>
                                        </p:tgtEl>
                                        <p:attrNameLst>
                                          <p:attrName>style.visibility</p:attrName>
                                        </p:attrNameLst>
                                      </p:cBhvr>
                                      <p:to>
                                        <p:strVal val="hidden"/>
                                      </p:to>
                                    </p:set>
                                  </p:childTnLst>
                                </p:cTn>
                              </p:par>
                            </p:childTnLst>
                          </p:cTn>
                        </p:par>
                      </p:childTnLst>
                    </p:cTn>
                  </p:par>
                  <p:par>
                    <p:cTn id="94" fill="hold">
                      <p:stCondLst>
                        <p:cond delay="indefinite"/>
                      </p:stCondLst>
                      <p:childTnLst>
                        <p:par>
                          <p:cTn id="95" fill="hold">
                            <p:stCondLst>
                              <p:cond delay="0"/>
                            </p:stCondLst>
                            <p:childTnLst>
                              <p:par>
                                <p:cTn id="96" presetID="53" presetClass="entr" presetSubtype="16" fill="hold" grpId="2" nodeType="clickEffect">
                                  <p:stCondLst>
                                    <p:cond delay="0"/>
                                  </p:stCondLst>
                                  <p:childTnLst>
                                    <p:set>
                                      <p:cBhvr>
                                        <p:cTn id="97" dur="1" fill="hold">
                                          <p:stCondLst>
                                            <p:cond delay="0"/>
                                          </p:stCondLst>
                                        </p:cTn>
                                        <p:tgtEl>
                                          <p:spTgt spid="46"/>
                                        </p:tgtEl>
                                        <p:attrNameLst>
                                          <p:attrName>style.visibility</p:attrName>
                                        </p:attrNameLst>
                                      </p:cBhvr>
                                      <p:to>
                                        <p:strVal val="visible"/>
                                      </p:to>
                                    </p:set>
                                    <p:anim calcmode="lin" valueType="num">
                                      <p:cBhvr>
                                        <p:cTn id="98" dur="500" fill="hold"/>
                                        <p:tgtEl>
                                          <p:spTgt spid="46"/>
                                        </p:tgtEl>
                                        <p:attrNameLst>
                                          <p:attrName>ppt_w</p:attrName>
                                        </p:attrNameLst>
                                      </p:cBhvr>
                                      <p:tavLst>
                                        <p:tav tm="0">
                                          <p:val>
                                            <p:fltVal val="0"/>
                                          </p:val>
                                        </p:tav>
                                        <p:tav tm="100000">
                                          <p:val>
                                            <p:strVal val="#ppt_w"/>
                                          </p:val>
                                        </p:tav>
                                      </p:tavLst>
                                    </p:anim>
                                    <p:anim calcmode="lin" valueType="num">
                                      <p:cBhvr>
                                        <p:cTn id="99" dur="500" fill="hold"/>
                                        <p:tgtEl>
                                          <p:spTgt spid="46"/>
                                        </p:tgtEl>
                                        <p:attrNameLst>
                                          <p:attrName>ppt_h</p:attrName>
                                        </p:attrNameLst>
                                      </p:cBhvr>
                                      <p:tavLst>
                                        <p:tav tm="0">
                                          <p:val>
                                            <p:fltVal val="0"/>
                                          </p:val>
                                        </p:tav>
                                        <p:tav tm="100000">
                                          <p:val>
                                            <p:strVal val="#ppt_h"/>
                                          </p:val>
                                        </p:tav>
                                      </p:tavLst>
                                    </p:anim>
                                    <p:animEffect transition="in" filter="fade">
                                      <p:cBhvr>
                                        <p:cTn id="100" dur="500"/>
                                        <p:tgtEl>
                                          <p:spTgt spid="46"/>
                                        </p:tgtEl>
                                      </p:cBhvr>
                                    </p:animEffect>
                                  </p:childTnLst>
                                </p:cTn>
                              </p:par>
                            </p:childTnLst>
                          </p:cTn>
                        </p:par>
                      </p:childTnLst>
                    </p:cTn>
                  </p:par>
                  <p:par>
                    <p:cTn id="101" fill="hold">
                      <p:stCondLst>
                        <p:cond delay="indefinite"/>
                      </p:stCondLst>
                      <p:childTnLst>
                        <p:par>
                          <p:cTn id="102" fill="hold">
                            <p:stCondLst>
                              <p:cond delay="0"/>
                            </p:stCondLst>
                            <p:childTnLst>
                              <p:par>
                                <p:cTn id="103" presetID="6" presetClass="exit" presetSubtype="32" fill="hold" grpId="2" nodeType="clickEffect">
                                  <p:stCondLst>
                                    <p:cond delay="0"/>
                                  </p:stCondLst>
                                  <p:childTnLst>
                                    <p:animEffect transition="out" filter="circle(out)">
                                      <p:cBhvr>
                                        <p:cTn id="104" dur="2000"/>
                                        <p:tgtEl>
                                          <p:spTgt spid="45"/>
                                        </p:tgtEl>
                                      </p:cBhvr>
                                    </p:animEffect>
                                    <p:set>
                                      <p:cBhvr>
                                        <p:cTn id="105" dur="1" fill="hold">
                                          <p:stCondLst>
                                            <p:cond delay="1999"/>
                                          </p:stCondLst>
                                        </p:cTn>
                                        <p:tgtEl>
                                          <p:spTgt spid="45"/>
                                        </p:tgtEl>
                                        <p:attrNameLst>
                                          <p:attrName>style.visibility</p:attrName>
                                        </p:attrNameLst>
                                      </p:cBhvr>
                                      <p:to>
                                        <p:strVal val="hidden"/>
                                      </p:to>
                                    </p:set>
                                  </p:childTnLst>
                                </p:cTn>
                              </p:par>
                            </p:childTnLst>
                          </p:cTn>
                        </p:par>
                      </p:childTnLst>
                    </p:cTn>
                  </p:par>
                  <p:par>
                    <p:cTn id="106" fill="hold">
                      <p:stCondLst>
                        <p:cond delay="indefinite"/>
                      </p:stCondLst>
                      <p:childTnLst>
                        <p:par>
                          <p:cTn id="107" fill="hold">
                            <p:stCondLst>
                              <p:cond delay="0"/>
                            </p:stCondLst>
                            <p:childTnLst>
                              <p:par>
                                <p:cTn id="108" presetID="53" presetClass="entr" presetSubtype="16" fill="hold" grpId="1" nodeType="clickEffect">
                                  <p:stCondLst>
                                    <p:cond delay="0"/>
                                  </p:stCondLst>
                                  <p:childTnLst>
                                    <p:set>
                                      <p:cBhvr>
                                        <p:cTn id="109" dur="1" fill="hold">
                                          <p:stCondLst>
                                            <p:cond delay="0"/>
                                          </p:stCondLst>
                                        </p:cTn>
                                        <p:tgtEl>
                                          <p:spTgt spid="45"/>
                                        </p:tgtEl>
                                        <p:attrNameLst>
                                          <p:attrName>style.visibility</p:attrName>
                                        </p:attrNameLst>
                                      </p:cBhvr>
                                      <p:to>
                                        <p:strVal val="visible"/>
                                      </p:to>
                                    </p:set>
                                    <p:anim calcmode="lin" valueType="num">
                                      <p:cBhvr>
                                        <p:cTn id="110" dur="500" fill="hold"/>
                                        <p:tgtEl>
                                          <p:spTgt spid="45"/>
                                        </p:tgtEl>
                                        <p:attrNameLst>
                                          <p:attrName>ppt_w</p:attrName>
                                        </p:attrNameLst>
                                      </p:cBhvr>
                                      <p:tavLst>
                                        <p:tav tm="0">
                                          <p:val>
                                            <p:fltVal val="0"/>
                                          </p:val>
                                        </p:tav>
                                        <p:tav tm="100000">
                                          <p:val>
                                            <p:strVal val="#ppt_w"/>
                                          </p:val>
                                        </p:tav>
                                      </p:tavLst>
                                    </p:anim>
                                    <p:anim calcmode="lin" valueType="num">
                                      <p:cBhvr>
                                        <p:cTn id="111" dur="500" fill="hold"/>
                                        <p:tgtEl>
                                          <p:spTgt spid="45"/>
                                        </p:tgtEl>
                                        <p:attrNameLst>
                                          <p:attrName>ppt_h</p:attrName>
                                        </p:attrNameLst>
                                      </p:cBhvr>
                                      <p:tavLst>
                                        <p:tav tm="0">
                                          <p:val>
                                            <p:fltVal val="0"/>
                                          </p:val>
                                        </p:tav>
                                        <p:tav tm="100000">
                                          <p:val>
                                            <p:strVal val="#ppt_h"/>
                                          </p:val>
                                        </p:tav>
                                      </p:tavLst>
                                    </p:anim>
                                    <p:animEffect transition="in" filter="fade">
                                      <p:cBhvr>
                                        <p:cTn id="112" dur="500"/>
                                        <p:tgtEl>
                                          <p:spTgt spid="45"/>
                                        </p:tgtEl>
                                      </p:cBhvr>
                                    </p:animEffect>
                                  </p:childTnLst>
                                </p:cTn>
                              </p:par>
                            </p:childTnLst>
                          </p:cTn>
                        </p:par>
                      </p:childTnLst>
                    </p:cTn>
                  </p:par>
                  <p:par>
                    <p:cTn id="113" fill="hold">
                      <p:stCondLst>
                        <p:cond delay="indefinite"/>
                      </p:stCondLst>
                      <p:childTnLst>
                        <p:par>
                          <p:cTn id="114" fill="hold">
                            <p:stCondLst>
                              <p:cond delay="0"/>
                            </p:stCondLst>
                            <p:childTnLst>
                              <p:par>
                                <p:cTn id="115" presetID="6" presetClass="exit" presetSubtype="32" fill="hold" grpId="1" nodeType="clickEffect">
                                  <p:stCondLst>
                                    <p:cond delay="0"/>
                                  </p:stCondLst>
                                  <p:childTnLst>
                                    <p:animEffect transition="out" filter="circle(out)">
                                      <p:cBhvr>
                                        <p:cTn id="116" dur="2000"/>
                                        <p:tgtEl>
                                          <p:spTgt spid="30"/>
                                        </p:tgtEl>
                                      </p:cBhvr>
                                    </p:animEffect>
                                    <p:set>
                                      <p:cBhvr>
                                        <p:cTn id="117" dur="1" fill="hold">
                                          <p:stCondLst>
                                            <p:cond delay="1999"/>
                                          </p:stCondLst>
                                        </p:cTn>
                                        <p:tgtEl>
                                          <p:spTgt spid="30"/>
                                        </p:tgtEl>
                                        <p:attrNameLst>
                                          <p:attrName>style.visibility</p:attrName>
                                        </p:attrNameLst>
                                      </p:cBhvr>
                                      <p:to>
                                        <p:strVal val="hidden"/>
                                      </p:to>
                                    </p:set>
                                  </p:childTnLst>
                                </p:cTn>
                              </p:par>
                            </p:childTnLst>
                          </p:cTn>
                        </p:par>
                      </p:childTnLst>
                    </p:cTn>
                  </p:par>
                  <p:par>
                    <p:cTn id="118" fill="hold">
                      <p:stCondLst>
                        <p:cond delay="indefinite"/>
                      </p:stCondLst>
                      <p:childTnLst>
                        <p:par>
                          <p:cTn id="119" fill="hold">
                            <p:stCondLst>
                              <p:cond delay="0"/>
                            </p:stCondLst>
                            <p:childTnLst>
                              <p:par>
                                <p:cTn id="120" presetID="53" presetClass="entr" presetSubtype="16" fill="hold" grpId="2" nodeType="clickEffect">
                                  <p:stCondLst>
                                    <p:cond delay="0"/>
                                  </p:stCondLst>
                                  <p:childTnLst>
                                    <p:set>
                                      <p:cBhvr>
                                        <p:cTn id="121" dur="1" fill="hold">
                                          <p:stCondLst>
                                            <p:cond delay="0"/>
                                          </p:stCondLst>
                                        </p:cTn>
                                        <p:tgtEl>
                                          <p:spTgt spid="30"/>
                                        </p:tgtEl>
                                        <p:attrNameLst>
                                          <p:attrName>style.visibility</p:attrName>
                                        </p:attrNameLst>
                                      </p:cBhvr>
                                      <p:to>
                                        <p:strVal val="visible"/>
                                      </p:to>
                                    </p:set>
                                    <p:anim calcmode="lin" valueType="num">
                                      <p:cBhvr>
                                        <p:cTn id="122" dur="500" fill="hold"/>
                                        <p:tgtEl>
                                          <p:spTgt spid="30"/>
                                        </p:tgtEl>
                                        <p:attrNameLst>
                                          <p:attrName>ppt_w</p:attrName>
                                        </p:attrNameLst>
                                      </p:cBhvr>
                                      <p:tavLst>
                                        <p:tav tm="0">
                                          <p:val>
                                            <p:fltVal val="0"/>
                                          </p:val>
                                        </p:tav>
                                        <p:tav tm="100000">
                                          <p:val>
                                            <p:strVal val="#ppt_w"/>
                                          </p:val>
                                        </p:tav>
                                      </p:tavLst>
                                    </p:anim>
                                    <p:anim calcmode="lin" valueType="num">
                                      <p:cBhvr>
                                        <p:cTn id="123" dur="500" fill="hold"/>
                                        <p:tgtEl>
                                          <p:spTgt spid="30"/>
                                        </p:tgtEl>
                                        <p:attrNameLst>
                                          <p:attrName>ppt_h</p:attrName>
                                        </p:attrNameLst>
                                      </p:cBhvr>
                                      <p:tavLst>
                                        <p:tav tm="0">
                                          <p:val>
                                            <p:fltVal val="0"/>
                                          </p:val>
                                        </p:tav>
                                        <p:tav tm="100000">
                                          <p:val>
                                            <p:strVal val="#ppt_h"/>
                                          </p:val>
                                        </p:tav>
                                      </p:tavLst>
                                    </p:anim>
                                    <p:animEffect transition="in" filter="fade">
                                      <p:cBhvr>
                                        <p:cTn id="124" dur="500"/>
                                        <p:tgtEl>
                                          <p:spTgt spid="30"/>
                                        </p:tgtEl>
                                      </p:cBhvr>
                                    </p:animEffect>
                                  </p:childTnLst>
                                </p:cTn>
                              </p:par>
                            </p:childTnLst>
                          </p:cTn>
                        </p:par>
                      </p:childTnLst>
                    </p:cTn>
                  </p:par>
                  <p:par>
                    <p:cTn id="125" fill="hold">
                      <p:stCondLst>
                        <p:cond delay="indefinite"/>
                      </p:stCondLst>
                      <p:childTnLst>
                        <p:par>
                          <p:cTn id="126" fill="hold">
                            <p:stCondLst>
                              <p:cond delay="0"/>
                            </p:stCondLst>
                            <p:childTnLst>
                              <p:par>
                                <p:cTn id="127" presetID="6" presetClass="exit" presetSubtype="32" fill="hold" grpId="1" nodeType="clickEffect">
                                  <p:stCondLst>
                                    <p:cond delay="0"/>
                                  </p:stCondLst>
                                  <p:childTnLst>
                                    <p:animEffect transition="out" filter="circle(out)">
                                      <p:cBhvr>
                                        <p:cTn id="128" dur="2000"/>
                                        <p:tgtEl>
                                          <p:spTgt spid="27"/>
                                        </p:tgtEl>
                                      </p:cBhvr>
                                    </p:animEffect>
                                    <p:set>
                                      <p:cBhvr>
                                        <p:cTn id="129" dur="1" fill="hold">
                                          <p:stCondLst>
                                            <p:cond delay="1999"/>
                                          </p:stCondLst>
                                        </p:cTn>
                                        <p:tgtEl>
                                          <p:spTgt spid="27"/>
                                        </p:tgtEl>
                                        <p:attrNameLst>
                                          <p:attrName>style.visibility</p:attrName>
                                        </p:attrNameLst>
                                      </p:cBhvr>
                                      <p:to>
                                        <p:strVal val="hidden"/>
                                      </p:to>
                                    </p:set>
                                  </p:childTnLst>
                                </p:cTn>
                              </p:par>
                            </p:childTnLst>
                          </p:cTn>
                        </p:par>
                      </p:childTnLst>
                    </p:cTn>
                  </p:par>
                  <p:par>
                    <p:cTn id="130" fill="hold">
                      <p:stCondLst>
                        <p:cond delay="indefinite"/>
                      </p:stCondLst>
                      <p:childTnLst>
                        <p:par>
                          <p:cTn id="131" fill="hold">
                            <p:stCondLst>
                              <p:cond delay="0"/>
                            </p:stCondLst>
                            <p:childTnLst>
                              <p:par>
                                <p:cTn id="132" presetID="53" presetClass="entr" presetSubtype="16" fill="hold" grpId="2" nodeType="clickEffect">
                                  <p:stCondLst>
                                    <p:cond delay="0"/>
                                  </p:stCondLst>
                                  <p:childTnLst>
                                    <p:set>
                                      <p:cBhvr>
                                        <p:cTn id="133" dur="1" fill="hold">
                                          <p:stCondLst>
                                            <p:cond delay="0"/>
                                          </p:stCondLst>
                                        </p:cTn>
                                        <p:tgtEl>
                                          <p:spTgt spid="27"/>
                                        </p:tgtEl>
                                        <p:attrNameLst>
                                          <p:attrName>style.visibility</p:attrName>
                                        </p:attrNameLst>
                                      </p:cBhvr>
                                      <p:to>
                                        <p:strVal val="visible"/>
                                      </p:to>
                                    </p:set>
                                    <p:anim calcmode="lin" valueType="num">
                                      <p:cBhvr>
                                        <p:cTn id="134" dur="500" fill="hold"/>
                                        <p:tgtEl>
                                          <p:spTgt spid="27"/>
                                        </p:tgtEl>
                                        <p:attrNameLst>
                                          <p:attrName>ppt_w</p:attrName>
                                        </p:attrNameLst>
                                      </p:cBhvr>
                                      <p:tavLst>
                                        <p:tav tm="0">
                                          <p:val>
                                            <p:fltVal val="0"/>
                                          </p:val>
                                        </p:tav>
                                        <p:tav tm="100000">
                                          <p:val>
                                            <p:strVal val="#ppt_w"/>
                                          </p:val>
                                        </p:tav>
                                      </p:tavLst>
                                    </p:anim>
                                    <p:anim calcmode="lin" valueType="num">
                                      <p:cBhvr>
                                        <p:cTn id="135" dur="500" fill="hold"/>
                                        <p:tgtEl>
                                          <p:spTgt spid="27"/>
                                        </p:tgtEl>
                                        <p:attrNameLst>
                                          <p:attrName>ppt_h</p:attrName>
                                        </p:attrNameLst>
                                      </p:cBhvr>
                                      <p:tavLst>
                                        <p:tav tm="0">
                                          <p:val>
                                            <p:fltVal val="0"/>
                                          </p:val>
                                        </p:tav>
                                        <p:tav tm="100000">
                                          <p:val>
                                            <p:strVal val="#ppt_h"/>
                                          </p:val>
                                        </p:tav>
                                      </p:tavLst>
                                    </p:anim>
                                    <p:animEffect transition="in" filter="fade">
                                      <p:cBhvr>
                                        <p:cTn id="136" dur="500"/>
                                        <p:tgtEl>
                                          <p:spTgt spid="27"/>
                                        </p:tgtEl>
                                      </p:cBhvr>
                                    </p:animEffect>
                                  </p:childTnLst>
                                </p:cTn>
                              </p:par>
                            </p:childTnLst>
                          </p:cTn>
                        </p:par>
                      </p:childTnLst>
                    </p:cTn>
                  </p:par>
                  <p:par>
                    <p:cTn id="137" fill="hold">
                      <p:stCondLst>
                        <p:cond delay="indefinite"/>
                      </p:stCondLst>
                      <p:childTnLst>
                        <p:par>
                          <p:cTn id="138" fill="hold">
                            <p:stCondLst>
                              <p:cond delay="0"/>
                            </p:stCondLst>
                            <p:childTnLst>
                              <p:par>
                                <p:cTn id="139" presetID="6" presetClass="exit" presetSubtype="32" fill="hold" grpId="1" nodeType="clickEffect">
                                  <p:stCondLst>
                                    <p:cond delay="0"/>
                                  </p:stCondLst>
                                  <p:childTnLst>
                                    <p:animEffect transition="out" filter="circle(out)">
                                      <p:cBhvr>
                                        <p:cTn id="140" dur="2000"/>
                                        <p:tgtEl>
                                          <p:spTgt spid="40"/>
                                        </p:tgtEl>
                                      </p:cBhvr>
                                    </p:animEffect>
                                    <p:set>
                                      <p:cBhvr>
                                        <p:cTn id="141" dur="1" fill="hold">
                                          <p:stCondLst>
                                            <p:cond delay="1999"/>
                                          </p:stCondLst>
                                        </p:cTn>
                                        <p:tgtEl>
                                          <p:spTgt spid="40"/>
                                        </p:tgtEl>
                                        <p:attrNameLst>
                                          <p:attrName>style.visibility</p:attrName>
                                        </p:attrNameLst>
                                      </p:cBhvr>
                                      <p:to>
                                        <p:strVal val="hidden"/>
                                      </p:to>
                                    </p:set>
                                  </p:childTnLst>
                                </p:cTn>
                              </p:par>
                            </p:childTnLst>
                          </p:cTn>
                        </p:par>
                      </p:childTnLst>
                    </p:cTn>
                  </p:par>
                  <p:par>
                    <p:cTn id="142" fill="hold">
                      <p:stCondLst>
                        <p:cond delay="indefinite"/>
                      </p:stCondLst>
                      <p:childTnLst>
                        <p:par>
                          <p:cTn id="143" fill="hold">
                            <p:stCondLst>
                              <p:cond delay="0"/>
                            </p:stCondLst>
                            <p:childTnLst>
                              <p:par>
                                <p:cTn id="144" presetID="53" presetClass="entr" presetSubtype="16" fill="hold" grpId="2" nodeType="clickEffect">
                                  <p:stCondLst>
                                    <p:cond delay="0"/>
                                  </p:stCondLst>
                                  <p:childTnLst>
                                    <p:set>
                                      <p:cBhvr>
                                        <p:cTn id="145" dur="1" fill="hold">
                                          <p:stCondLst>
                                            <p:cond delay="0"/>
                                          </p:stCondLst>
                                        </p:cTn>
                                        <p:tgtEl>
                                          <p:spTgt spid="40"/>
                                        </p:tgtEl>
                                        <p:attrNameLst>
                                          <p:attrName>style.visibility</p:attrName>
                                        </p:attrNameLst>
                                      </p:cBhvr>
                                      <p:to>
                                        <p:strVal val="visible"/>
                                      </p:to>
                                    </p:set>
                                    <p:anim calcmode="lin" valueType="num">
                                      <p:cBhvr>
                                        <p:cTn id="146" dur="500" fill="hold"/>
                                        <p:tgtEl>
                                          <p:spTgt spid="40"/>
                                        </p:tgtEl>
                                        <p:attrNameLst>
                                          <p:attrName>ppt_w</p:attrName>
                                        </p:attrNameLst>
                                      </p:cBhvr>
                                      <p:tavLst>
                                        <p:tav tm="0">
                                          <p:val>
                                            <p:fltVal val="0"/>
                                          </p:val>
                                        </p:tav>
                                        <p:tav tm="100000">
                                          <p:val>
                                            <p:strVal val="#ppt_w"/>
                                          </p:val>
                                        </p:tav>
                                      </p:tavLst>
                                    </p:anim>
                                    <p:anim calcmode="lin" valueType="num">
                                      <p:cBhvr>
                                        <p:cTn id="147" dur="500" fill="hold"/>
                                        <p:tgtEl>
                                          <p:spTgt spid="40"/>
                                        </p:tgtEl>
                                        <p:attrNameLst>
                                          <p:attrName>ppt_h</p:attrName>
                                        </p:attrNameLst>
                                      </p:cBhvr>
                                      <p:tavLst>
                                        <p:tav tm="0">
                                          <p:val>
                                            <p:fltVal val="0"/>
                                          </p:val>
                                        </p:tav>
                                        <p:tav tm="100000">
                                          <p:val>
                                            <p:strVal val="#ppt_h"/>
                                          </p:val>
                                        </p:tav>
                                      </p:tavLst>
                                    </p:anim>
                                    <p:animEffect transition="in" filter="fade">
                                      <p:cBhvr>
                                        <p:cTn id="148" dur="500"/>
                                        <p:tgtEl>
                                          <p:spTgt spid="40"/>
                                        </p:tgtEl>
                                      </p:cBhvr>
                                    </p:animEffect>
                                  </p:childTnLst>
                                </p:cTn>
                              </p:par>
                            </p:childTnLst>
                          </p:cTn>
                        </p:par>
                      </p:childTnLst>
                    </p:cTn>
                  </p:par>
                  <p:par>
                    <p:cTn id="149" fill="hold">
                      <p:stCondLst>
                        <p:cond delay="indefinite"/>
                      </p:stCondLst>
                      <p:childTnLst>
                        <p:par>
                          <p:cTn id="150" fill="hold">
                            <p:stCondLst>
                              <p:cond delay="0"/>
                            </p:stCondLst>
                            <p:childTnLst>
                              <p:par>
                                <p:cTn id="151" presetID="6" presetClass="exit" presetSubtype="32" fill="hold" grpId="0" nodeType="clickEffect">
                                  <p:stCondLst>
                                    <p:cond delay="0"/>
                                  </p:stCondLst>
                                  <p:childTnLst>
                                    <p:animEffect transition="out" filter="circle(out)">
                                      <p:cBhvr>
                                        <p:cTn id="152" dur="2000"/>
                                        <p:tgtEl>
                                          <p:spTgt spid="9"/>
                                        </p:tgtEl>
                                      </p:cBhvr>
                                    </p:animEffect>
                                    <p:set>
                                      <p:cBhvr>
                                        <p:cTn id="153" dur="1" fill="hold">
                                          <p:stCondLst>
                                            <p:cond delay="1999"/>
                                          </p:stCondLst>
                                        </p:cTn>
                                        <p:tgtEl>
                                          <p:spTgt spid="9"/>
                                        </p:tgtEl>
                                        <p:attrNameLst>
                                          <p:attrName>style.visibility</p:attrName>
                                        </p:attrNameLst>
                                      </p:cBhvr>
                                      <p:to>
                                        <p:strVal val="hidden"/>
                                      </p:to>
                                    </p:set>
                                  </p:childTnLst>
                                </p:cTn>
                              </p:par>
                            </p:childTnLst>
                          </p:cTn>
                        </p:par>
                      </p:childTnLst>
                    </p:cTn>
                  </p:par>
                  <p:par>
                    <p:cTn id="154" fill="hold">
                      <p:stCondLst>
                        <p:cond delay="indefinite"/>
                      </p:stCondLst>
                      <p:childTnLst>
                        <p:par>
                          <p:cTn id="155" fill="hold">
                            <p:stCondLst>
                              <p:cond delay="0"/>
                            </p:stCondLst>
                            <p:childTnLst>
                              <p:par>
                                <p:cTn id="156" presetID="53" presetClass="entr" presetSubtype="16" fill="hold" grpId="1" nodeType="clickEffect">
                                  <p:stCondLst>
                                    <p:cond delay="0"/>
                                  </p:stCondLst>
                                  <p:childTnLst>
                                    <p:set>
                                      <p:cBhvr>
                                        <p:cTn id="157" dur="1" fill="hold">
                                          <p:stCondLst>
                                            <p:cond delay="0"/>
                                          </p:stCondLst>
                                        </p:cTn>
                                        <p:tgtEl>
                                          <p:spTgt spid="9"/>
                                        </p:tgtEl>
                                        <p:attrNameLst>
                                          <p:attrName>style.visibility</p:attrName>
                                        </p:attrNameLst>
                                      </p:cBhvr>
                                      <p:to>
                                        <p:strVal val="visible"/>
                                      </p:to>
                                    </p:set>
                                    <p:anim calcmode="lin" valueType="num">
                                      <p:cBhvr>
                                        <p:cTn id="158" dur="500" fill="hold"/>
                                        <p:tgtEl>
                                          <p:spTgt spid="9"/>
                                        </p:tgtEl>
                                        <p:attrNameLst>
                                          <p:attrName>ppt_w</p:attrName>
                                        </p:attrNameLst>
                                      </p:cBhvr>
                                      <p:tavLst>
                                        <p:tav tm="0">
                                          <p:val>
                                            <p:fltVal val="0"/>
                                          </p:val>
                                        </p:tav>
                                        <p:tav tm="100000">
                                          <p:val>
                                            <p:strVal val="#ppt_w"/>
                                          </p:val>
                                        </p:tav>
                                      </p:tavLst>
                                    </p:anim>
                                    <p:anim calcmode="lin" valueType="num">
                                      <p:cBhvr>
                                        <p:cTn id="159" dur="500" fill="hold"/>
                                        <p:tgtEl>
                                          <p:spTgt spid="9"/>
                                        </p:tgtEl>
                                        <p:attrNameLst>
                                          <p:attrName>ppt_h</p:attrName>
                                        </p:attrNameLst>
                                      </p:cBhvr>
                                      <p:tavLst>
                                        <p:tav tm="0">
                                          <p:val>
                                            <p:fltVal val="0"/>
                                          </p:val>
                                        </p:tav>
                                        <p:tav tm="100000">
                                          <p:val>
                                            <p:strVal val="#ppt_h"/>
                                          </p:val>
                                        </p:tav>
                                      </p:tavLst>
                                    </p:anim>
                                    <p:animEffect transition="in" filter="fade">
                                      <p:cBhvr>
                                        <p:cTn id="160" dur="500"/>
                                        <p:tgtEl>
                                          <p:spTgt spid="9"/>
                                        </p:tgtEl>
                                      </p:cBhvr>
                                    </p:animEffect>
                                  </p:childTnLst>
                                </p:cTn>
                              </p:par>
                            </p:childTnLst>
                          </p:cTn>
                        </p:par>
                      </p:childTnLst>
                    </p:cTn>
                  </p:par>
                  <p:par>
                    <p:cTn id="161" fill="hold">
                      <p:stCondLst>
                        <p:cond delay="indefinite"/>
                      </p:stCondLst>
                      <p:childTnLst>
                        <p:par>
                          <p:cTn id="162" fill="hold">
                            <p:stCondLst>
                              <p:cond delay="0"/>
                            </p:stCondLst>
                            <p:childTnLst>
                              <p:par>
                                <p:cTn id="163" presetID="1" presetClass="entr" presetSubtype="0" fill="hold" grpId="0" nodeType="clickEffect">
                                  <p:stCondLst>
                                    <p:cond delay="0"/>
                                  </p:stCondLst>
                                  <p:childTnLst>
                                    <p:set>
                                      <p:cBhvr>
                                        <p:cTn id="164" dur="1" fill="hold">
                                          <p:stCondLst>
                                            <p:cond delay="0"/>
                                          </p:stCondLst>
                                        </p:cTn>
                                        <p:tgtEl>
                                          <p:spTgt spid="8"/>
                                        </p:tgtEl>
                                        <p:attrNameLst>
                                          <p:attrName>style.visibility</p:attrName>
                                        </p:attrNameLst>
                                      </p:cBhvr>
                                      <p:to>
                                        <p:strVal val="visible"/>
                                      </p:to>
                                    </p:set>
                                  </p:childTnLst>
                                </p:cTn>
                              </p:par>
                            </p:childTnLst>
                          </p:cTn>
                        </p:par>
                      </p:childTnLst>
                    </p:cTn>
                  </p:par>
                  <p:par>
                    <p:cTn id="165" fill="hold">
                      <p:stCondLst>
                        <p:cond delay="indefinite"/>
                      </p:stCondLst>
                      <p:childTnLst>
                        <p:par>
                          <p:cTn id="166" fill="hold">
                            <p:stCondLst>
                              <p:cond delay="0"/>
                            </p:stCondLst>
                            <p:childTnLst>
                              <p:par>
                                <p:cTn id="167" presetID="6" presetClass="exit" presetSubtype="32" fill="hold" grpId="1" nodeType="clickEffect">
                                  <p:stCondLst>
                                    <p:cond delay="0"/>
                                  </p:stCondLst>
                                  <p:childTnLst>
                                    <p:animEffect transition="out" filter="circle(out)">
                                      <p:cBhvr>
                                        <p:cTn id="168" dur="2000"/>
                                        <p:tgtEl>
                                          <p:spTgt spid="8"/>
                                        </p:tgtEl>
                                      </p:cBhvr>
                                    </p:animEffect>
                                    <p:set>
                                      <p:cBhvr>
                                        <p:cTn id="169" dur="1" fill="hold">
                                          <p:stCondLst>
                                            <p:cond delay="1999"/>
                                          </p:stCondLst>
                                        </p:cTn>
                                        <p:tgtEl>
                                          <p:spTgt spid="8"/>
                                        </p:tgtEl>
                                        <p:attrNameLst>
                                          <p:attrName>style.visibility</p:attrName>
                                        </p:attrNameLst>
                                      </p:cBhvr>
                                      <p:to>
                                        <p:strVal val="hidden"/>
                                      </p:to>
                                    </p:set>
                                  </p:childTnLst>
                                </p:cTn>
                              </p:par>
                            </p:childTnLst>
                          </p:cTn>
                        </p:par>
                      </p:childTnLst>
                    </p:cTn>
                  </p:par>
                  <p:par>
                    <p:cTn id="170" fill="hold">
                      <p:stCondLst>
                        <p:cond delay="indefinite"/>
                      </p:stCondLst>
                      <p:childTnLst>
                        <p:par>
                          <p:cTn id="171" fill="hold">
                            <p:stCondLst>
                              <p:cond delay="0"/>
                            </p:stCondLst>
                            <p:childTnLst>
                              <p:par>
                                <p:cTn id="172" presetID="53" presetClass="entr" presetSubtype="16" fill="hold" grpId="2" nodeType="clickEffect">
                                  <p:stCondLst>
                                    <p:cond delay="0"/>
                                  </p:stCondLst>
                                  <p:childTnLst>
                                    <p:set>
                                      <p:cBhvr>
                                        <p:cTn id="173" dur="1" fill="hold">
                                          <p:stCondLst>
                                            <p:cond delay="0"/>
                                          </p:stCondLst>
                                        </p:cTn>
                                        <p:tgtEl>
                                          <p:spTgt spid="8"/>
                                        </p:tgtEl>
                                        <p:attrNameLst>
                                          <p:attrName>style.visibility</p:attrName>
                                        </p:attrNameLst>
                                      </p:cBhvr>
                                      <p:to>
                                        <p:strVal val="visible"/>
                                      </p:to>
                                    </p:set>
                                    <p:anim calcmode="lin" valueType="num">
                                      <p:cBhvr>
                                        <p:cTn id="174" dur="500" fill="hold"/>
                                        <p:tgtEl>
                                          <p:spTgt spid="8"/>
                                        </p:tgtEl>
                                        <p:attrNameLst>
                                          <p:attrName>ppt_w</p:attrName>
                                        </p:attrNameLst>
                                      </p:cBhvr>
                                      <p:tavLst>
                                        <p:tav tm="0">
                                          <p:val>
                                            <p:fltVal val="0"/>
                                          </p:val>
                                        </p:tav>
                                        <p:tav tm="100000">
                                          <p:val>
                                            <p:strVal val="#ppt_w"/>
                                          </p:val>
                                        </p:tav>
                                      </p:tavLst>
                                    </p:anim>
                                    <p:anim calcmode="lin" valueType="num">
                                      <p:cBhvr>
                                        <p:cTn id="175" dur="500" fill="hold"/>
                                        <p:tgtEl>
                                          <p:spTgt spid="8"/>
                                        </p:tgtEl>
                                        <p:attrNameLst>
                                          <p:attrName>ppt_h</p:attrName>
                                        </p:attrNameLst>
                                      </p:cBhvr>
                                      <p:tavLst>
                                        <p:tav tm="0">
                                          <p:val>
                                            <p:fltVal val="0"/>
                                          </p:val>
                                        </p:tav>
                                        <p:tav tm="100000">
                                          <p:val>
                                            <p:strVal val="#ppt_h"/>
                                          </p:val>
                                        </p:tav>
                                      </p:tavLst>
                                    </p:anim>
                                    <p:animEffect transition="in" filter="fade">
                                      <p:cBhvr>
                                        <p:cTn id="176" dur="500"/>
                                        <p:tgtEl>
                                          <p:spTgt spid="8"/>
                                        </p:tgtEl>
                                      </p:cBhvr>
                                    </p:animEffect>
                                  </p:childTnLst>
                                </p:cTn>
                              </p:par>
                            </p:childTnLst>
                          </p:cTn>
                        </p:par>
                      </p:childTnLst>
                    </p:cTn>
                  </p:par>
                  <p:par>
                    <p:cTn id="177" fill="hold">
                      <p:stCondLst>
                        <p:cond delay="indefinite"/>
                      </p:stCondLst>
                      <p:childTnLst>
                        <p:par>
                          <p:cTn id="178" fill="hold">
                            <p:stCondLst>
                              <p:cond delay="0"/>
                            </p:stCondLst>
                            <p:childTnLst>
                              <p:par>
                                <p:cTn id="179" presetID="1" presetClass="entr" presetSubtype="0" fill="hold" grpId="0" nodeType="clickEffect">
                                  <p:stCondLst>
                                    <p:cond delay="0"/>
                                  </p:stCondLst>
                                  <p:childTnLst>
                                    <p:set>
                                      <p:cBhvr>
                                        <p:cTn id="180" dur="1" fill="hold">
                                          <p:stCondLst>
                                            <p:cond delay="0"/>
                                          </p:stCondLst>
                                        </p:cTn>
                                        <p:tgtEl>
                                          <p:spTgt spid="23"/>
                                        </p:tgtEl>
                                        <p:attrNameLst>
                                          <p:attrName>style.visibility</p:attrName>
                                        </p:attrNameLst>
                                      </p:cBhvr>
                                      <p:to>
                                        <p:strVal val="visible"/>
                                      </p:to>
                                    </p:set>
                                  </p:childTnLst>
                                </p:cTn>
                              </p:par>
                            </p:childTnLst>
                          </p:cTn>
                        </p:par>
                      </p:childTnLst>
                    </p:cTn>
                  </p:par>
                  <p:par>
                    <p:cTn id="181" fill="hold">
                      <p:stCondLst>
                        <p:cond delay="indefinite"/>
                      </p:stCondLst>
                      <p:childTnLst>
                        <p:par>
                          <p:cTn id="182" fill="hold">
                            <p:stCondLst>
                              <p:cond delay="0"/>
                            </p:stCondLst>
                            <p:childTnLst>
                              <p:par>
                                <p:cTn id="183" presetID="1" presetClass="entr" presetSubtype="0" fill="hold" grpId="0" nodeType="clickEffect">
                                  <p:stCondLst>
                                    <p:cond delay="0"/>
                                  </p:stCondLst>
                                  <p:childTnLst>
                                    <p:set>
                                      <p:cBhvr>
                                        <p:cTn id="184"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7" grpId="1"/>
      <p:bldP spid="27" grpId="2"/>
      <p:bldP spid="28" grpId="0"/>
      <p:bldP spid="28" grpId="1"/>
      <p:bldP spid="28" grpId="2"/>
      <p:bldP spid="30" grpId="0"/>
      <p:bldP spid="30" grpId="1"/>
      <p:bldP spid="30" grpId="2"/>
      <p:bldP spid="31" grpId="0"/>
      <p:bldP spid="31" grpId="1"/>
      <p:bldP spid="31" grpId="2"/>
      <p:bldP spid="40" grpId="0"/>
      <p:bldP spid="40" grpId="1"/>
      <p:bldP spid="40" grpId="2"/>
      <p:bldP spid="41" grpId="0"/>
      <p:bldP spid="41" grpId="1"/>
      <p:bldP spid="41" grpId="2"/>
      <p:bldP spid="8" grpId="0"/>
      <p:bldP spid="8" grpId="1"/>
      <p:bldP spid="8" grpId="2"/>
      <p:bldP spid="8" grpId="3"/>
      <p:bldP spid="9" grpId="0"/>
      <p:bldP spid="9" grpId="1"/>
      <p:bldP spid="9" grpId="2"/>
      <p:bldP spid="45" grpId="0"/>
      <p:bldP spid="45" grpId="1"/>
      <p:bldP spid="45" grpId="2"/>
      <p:bldP spid="46" grpId="0"/>
      <p:bldP spid="46" grpId="1"/>
      <p:bldP spid="46" grpId="2"/>
      <p:bldP spid="23" grpId="0" animBg="1"/>
      <p:bldP spid="3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sp>
        <p:nvSpPr>
          <p:cNvPr id="13" name="TextBox 12">
            <a:extLst>
              <a:ext uri="{FF2B5EF4-FFF2-40B4-BE49-F238E27FC236}">
                <a16:creationId xmlns:a16="http://schemas.microsoft.com/office/drawing/2014/main" id="{EB1A5A46-1BFA-B594-EA27-A3829D1CA7C6}"/>
              </a:ext>
            </a:extLst>
          </p:cNvPr>
          <p:cNvSpPr txBox="1"/>
          <p:nvPr/>
        </p:nvSpPr>
        <p:spPr>
          <a:xfrm flipH="1">
            <a:off x="10309979" y="5972436"/>
            <a:ext cx="1438566" cy="584775"/>
          </a:xfrm>
          <a:prstGeom prst="rect">
            <a:avLst/>
          </a:prstGeom>
          <a:noFill/>
        </p:spPr>
        <p:txBody>
          <a:bodyPr wrap="square" rtlCol="0">
            <a:spAutoFit/>
          </a:bodyPr>
          <a:lstStyle/>
          <a:p>
            <a:r>
              <a:rPr lang="en-GB" sz="3200" b="1" dirty="0" err="1">
                <a:solidFill>
                  <a:srgbClr val="002060"/>
                </a:solidFill>
              </a:rPr>
              <a:t>dort</a:t>
            </a:r>
            <a:endParaRPr lang="en-GB" sz="3200" b="1" dirty="0">
              <a:solidFill>
                <a:srgbClr val="002060"/>
              </a:solidFill>
            </a:endParaRPr>
          </a:p>
        </p:txBody>
      </p:sp>
      <p:sp>
        <p:nvSpPr>
          <p:cNvPr id="14" name="TextBox 13">
            <a:extLst>
              <a:ext uri="{FF2B5EF4-FFF2-40B4-BE49-F238E27FC236}">
                <a16:creationId xmlns:a16="http://schemas.microsoft.com/office/drawing/2014/main" id="{159DAC53-C739-5D61-33EF-47E59D4BE84E}"/>
              </a:ext>
            </a:extLst>
          </p:cNvPr>
          <p:cNvSpPr txBox="1"/>
          <p:nvPr/>
        </p:nvSpPr>
        <p:spPr>
          <a:xfrm>
            <a:off x="9737131" y="6393543"/>
            <a:ext cx="2057903" cy="461665"/>
          </a:xfrm>
          <a:prstGeom prst="rect">
            <a:avLst/>
          </a:prstGeom>
          <a:noFill/>
        </p:spPr>
        <p:txBody>
          <a:bodyPr wrap="square" rtlCol="0">
            <a:spAutoFit/>
          </a:bodyPr>
          <a:lstStyle/>
          <a:p>
            <a:pPr algn="ctr"/>
            <a:r>
              <a:rPr lang="en-GB" sz="2400" dirty="0">
                <a:solidFill>
                  <a:srgbClr val="002060"/>
                </a:solidFill>
              </a:rPr>
              <a:t>[there]</a:t>
            </a:r>
          </a:p>
        </p:txBody>
      </p:sp>
      <p:sp>
        <p:nvSpPr>
          <p:cNvPr id="15" name="TextBox 14">
            <a:extLst>
              <a:ext uri="{FF2B5EF4-FFF2-40B4-BE49-F238E27FC236}">
                <a16:creationId xmlns:a16="http://schemas.microsoft.com/office/drawing/2014/main" id="{A2F5A180-F619-73F0-DF91-8C7EFBB0EA54}"/>
              </a:ext>
            </a:extLst>
          </p:cNvPr>
          <p:cNvSpPr txBox="1"/>
          <p:nvPr/>
        </p:nvSpPr>
        <p:spPr>
          <a:xfrm flipH="1">
            <a:off x="536658" y="5972436"/>
            <a:ext cx="746452" cy="584775"/>
          </a:xfrm>
          <a:prstGeom prst="rect">
            <a:avLst/>
          </a:prstGeom>
          <a:noFill/>
        </p:spPr>
        <p:txBody>
          <a:bodyPr wrap="square" rtlCol="0">
            <a:spAutoFit/>
          </a:bodyPr>
          <a:lstStyle/>
          <a:p>
            <a:r>
              <a:rPr lang="en-GB" sz="3200" b="1" dirty="0">
                <a:solidFill>
                  <a:srgbClr val="002060"/>
                </a:solidFill>
              </a:rPr>
              <a:t>da</a:t>
            </a:r>
          </a:p>
        </p:txBody>
      </p:sp>
      <p:sp>
        <p:nvSpPr>
          <p:cNvPr id="16" name="TextBox 15">
            <a:extLst>
              <a:ext uri="{FF2B5EF4-FFF2-40B4-BE49-F238E27FC236}">
                <a16:creationId xmlns:a16="http://schemas.microsoft.com/office/drawing/2014/main" id="{178A2D67-AEAB-2DA7-0344-88128F0D587B}"/>
              </a:ext>
            </a:extLst>
          </p:cNvPr>
          <p:cNvSpPr txBox="1"/>
          <p:nvPr/>
        </p:nvSpPr>
        <p:spPr>
          <a:xfrm>
            <a:off x="-156519" y="6393543"/>
            <a:ext cx="2057903" cy="461665"/>
          </a:xfrm>
          <a:prstGeom prst="rect">
            <a:avLst/>
          </a:prstGeom>
          <a:noFill/>
        </p:spPr>
        <p:txBody>
          <a:bodyPr wrap="square" rtlCol="0">
            <a:spAutoFit/>
          </a:bodyPr>
          <a:lstStyle/>
          <a:p>
            <a:pPr algn="ctr"/>
            <a:r>
              <a:rPr lang="en-GB" sz="2400" dirty="0">
                <a:solidFill>
                  <a:srgbClr val="002060"/>
                </a:solidFill>
              </a:rPr>
              <a:t>[there]</a:t>
            </a:r>
          </a:p>
        </p:txBody>
      </p:sp>
      <p:sp>
        <p:nvSpPr>
          <p:cNvPr id="18" name="TextBox 17">
            <a:extLst>
              <a:ext uri="{FF2B5EF4-FFF2-40B4-BE49-F238E27FC236}">
                <a16:creationId xmlns:a16="http://schemas.microsoft.com/office/drawing/2014/main" id="{369540F9-65B0-F08B-B814-8F9032E41A91}"/>
              </a:ext>
            </a:extLst>
          </p:cNvPr>
          <p:cNvSpPr txBox="1"/>
          <p:nvPr/>
        </p:nvSpPr>
        <p:spPr>
          <a:xfrm flipH="1">
            <a:off x="5850413" y="3880402"/>
            <a:ext cx="973851" cy="584775"/>
          </a:xfrm>
          <a:prstGeom prst="rect">
            <a:avLst/>
          </a:prstGeom>
          <a:noFill/>
        </p:spPr>
        <p:txBody>
          <a:bodyPr wrap="square" rtlCol="0">
            <a:spAutoFit/>
          </a:bodyPr>
          <a:lstStyle/>
          <a:p>
            <a:r>
              <a:rPr lang="en-GB" sz="3200" b="1" dirty="0" err="1">
                <a:solidFill>
                  <a:srgbClr val="002060"/>
                </a:solidFill>
              </a:rPr>
              <a:t>hier</a:t>
            </a:r>
            <a:endParaRPr lang="en-GB" sz="3200" b="1" dirty="0">
              <a:solidFill>
                <a:srgbClr val="002060"/>
              </a:solidFill>
            </a:endParaRPr>
          </a:p>
        </p:txBody>
      </p:sp>
      <p:sp>
        <p:nvSpPr>
          <p:cNvPr id="19" name="TextBox 18">
            <a:extLst>
              <a:ext uri="{FF2B5EF4-FFF2-40B4-BE49-F238E27FC236}">
                <a16:creationId xmlns:a16="http://schemas.microsoft.com/office/drawing/2014/main" id="{342ED49F-E90A-D0E2-EBC5-27AB47527D17}"/>
              </a:ext>
            </a:extLst>
          </p:cNvPr>
          <p:cNvSpPr txBox="1"/>
          <p:nvPr/>
        </p:nvSpPr>
        <p:spPr>
          <a:xfrm>
            <a:off x="5098071" y="4333113"/>
            <a:ext cx="2431567" cy="461665"/>
          </a:xfrm>
          <a:prstGeom prst="rect">
            <a:avLst/>
          </a:prstGeom>
          <a:noFill/>
        </p:spPr>
        <p:txBody>
          <a:bodyPr wrap="square" rtlCol="0">
            <a:spAutoFit/>
          </a:bodyPr>
          <a:lstStyle/>
          <a:p>
            <a:pPr algn="ctr"/>
            <a:r>
              <a:rPr lang="en-GB" sz="2400" dirty="0">
                <a:solidFill>
                  <a:srgbClr val="002060"/>
                </a:solidFill>
              </a:rPr>
              <a:t>[here]</a:t>
            </a:r>
          </a:p>
        </p:txBody>
      </p:sp>
      <p:sp>
        <p:nvSpPr>
          <p:cNvPr id="21" name="TextBox 20">
            <a:extLst>
              <a:ext uri="{FF2B5EF4-FFF2-40B4-BE49-F238E27FC236}">
                <a16:creationId xmlns:a16="http://schemas.microsoft.com/office/drawing/2014/main" id="{F210A03D-1564-4DA6-6A3C-8D6368F67375}"/>
              </a:ext>
            </a:extLst>
          </p:cNvPr>
          <p:cNvSpPr txBox="1"/>
          <p:nvPr/>
        </p:nvSpPr>
        <p:spPr>
          <a:xfrm flipH="1">
            <a:off x="2365625" y="3788368"/>
            <a:ext cx="1293905" cy="584775"/>
          </a:xfrm>
          <a:prstGeom prst="rect">
            <a:avLst/>
          </a:prstGeom>
          <a:noFill/>
        </p:spPr>
        <p:txBody>
          <a:bodyPr wrap="square" rtlCol="0">
            <a:spAutoFit/>
          </a:bodyPr>
          <a:lstStyle/>
          <a:p>
            <a:pPr algn="ctr"/>
            <a:r>
              <a:rPr lang="en-GB" sz="3200" b="1" dirty="0">
                <a:solidFill>
                  <a:srgbClr val="002060"/>
                </a:solidFill>
              </a:rPr>
              <a:t>links</a:t>
            </a:r>
          </a:p>
        </p:txBody>
      </p:sp>
      <p:sp>
        <p:nvSpPr>
          <p:cNvPr id="22" name="TextBox 21">
            <a:extLst>
              <a:ext uri="{FF2B5EF4-FFF2-40B4-BE49-F238E27FC236}">
                <a16:creationId xmlns:a16="http://schemas.microsoft.com/office/drawing/2014/main" id="{B4B76C3A-6A9D-A3F5-692D-5129AEE2ED90}"/>
              </a:ext>
            </a:extLst>
          </p:cNvPr>
          <p:cNvSpPr txBox="1"/>
          <p:nvPr/>
        </p:nvSpPr>
        <p:spPr>
          <a:xfrm>
            <a:off x="1718774" y="4244571"/>
            <a:ext cx="2612368" cy="461665"/>
          </a:xfrm>
          <a:prstGeom prst="rect">
            <a:avLst/>
          </a:prstGeom>
          <a:noFill/>
        </p:spPr>
        <p:txBody>
          <a:bodyPr wrap="square" rtlCol="0">
            <a:spAutoFit/>
          </a:bodyPr>
          <a:lstStyle/>
          <a:p>
            <a:pPr algn="ctr"/>
            <a:r>
              <a:rPr lang="en-GB" sz="2400" dirty="0">
                <a:solidFill>
                  <a:srgbClr val="002060"/>
                </a:solidFill>
              </a:rPr>
              <a:t>[left, on the left]</a:t>
            </a:r>
          </a:p>
        </p:txBody>
      </p:sp>
      <p:sp>
        <p:nvSpPr>
          <p:cNvPr id="24" name="TextBox 23">
            <a:extLst>
              <a:ext uri="{FF2B5EF4-FFF2-40B4-BE49-F238E27FC236}">
                <a16:creationId xmlns:a16="http://schemas.microsoft.com/office/drawing/2014/main" id="{185852E4-986A-6A04-801D-50A28092A5BB}"/>
              </a:ext>
            </a:extLst>
          </p:cNvPr>
          <p:cNvSpPr txBox="1"/>
          <p:nvPr/>
        </p:nvSpPr>
        <p:spPr>
          <a:xfrm flipH="1">
            <a:off x="8656850" y="3788368"/>
            <a:ext cx="1556956" cy="584775"/>
          </a:xfrm>
          <a:prstGeom prst="rect">
            <a:avLst/>
          </a:prstGeom>
          <a:noFill/>
        </p:spPr>
        <p:txBody>
          <a:bodyPr wrap="square" rtlCol="0">
            <a:spAutoFit/>
          </a:bodyPr>
          <a:lstStyle/>
          <a:p>
            <a:pPr algn="ctr"/>
            <a:r>
              <a:rPr lang="en-GB" sz="3200" b="1" dirty="0" err="1">
                <a:solidFill>
                  <a:srgbClr val="002060"/>
                </a:solidFill>
              </a:rPr>
              <a:t>rechts</a:t>
            </a:r>
            <a:endParaRPr lang="en-GB" sz="3200" b="1" dirty="0">
              <a:solidFill>
                <a:srgbClr val="002060"/>
              </a:solidFill>
            </a:endParaRPr>
          </a:p>
        </p:txBody>
      </p:sp>
      <p:sp>
        <p:nvSpPr>
          <p:cNvPr id="25" name="TextBox 24">
            <a:extLst>
              <a:ext uri="{FF2B5EF4-FFF2-40B4-BE49-F238E27FC236}">
                <a16:creationId xmlns:a16="http://schemas.microsoft.com/office/drawing/2014/main" id="{318DC3D0-ECA5-D4CE-C188-4084071B9DF1}"/>
              </a:ext>
            </a:extLst>
          </p:cNvPr>
          <p:cNvSpPr txBox="1"/>
          <p:nvPr/>
        </p:nvSpPr>
        <p:spPr>
          <a:xfrm>
            <a:off x="7791384" y="4244571"/>
            <a:ext cx="3335321" cy="461665"/>
          </a:xfrm>
          <a:prstGeom prst="rect">
            <a:avLst/>
          </a:prstGeom>
          <a:noFill/>
        </p:spPr>
        <p:txBody>
          <a:bodyPr wrap="square" rtlCol="0">
            <a:spAutoFit/>
          </a:bodyPr>
          <a:lstStyle/>
          <a:p>
            <a:pPr algn="ctr"/>
            <a:r>
              <a:rPr lang="en-GB" sz="2400" dirty="0">
                <a:solidFill>
                  <a:srgbClr val="002060"/>
                </a:solidFill>
              </a:rPr>
              <a:t>[right, on the right]</a:t>
            </a:r>
          </a:p>
        </p:txBody>
      </p:sp>
      <p:sp>
        <p:nvSpPr>
          <p:cNvPr id="30" name="TextBox 29">
            <a:extLst>
              <a:ext uri="{FF2B5EF4-FFF2-40B4-BE49-F238E27FC236}">
                <a16:creationId xmlns:a16="http://schemas.microsoft.com/office/drawing/2014/main" id="{F3FC19B8-31DB-9B73-F36A-A1A750FA37EC}"/>
              </a:ext>
            </a:extLst>
          </p:cNvPr>
          <p:cNvSpPr txBox="1"/>
          <p:nvPr/>
        </p:nvSpPr>
        <p:spPr>
          <a:xfrm flipH="1">
            <a:off x="4170437" y="1834337"/>
            <a:ext cx="1259957" cy="584775"/>
          </a:xfrm>
          <a:prstGeom prst="rect">
            <a:avLst/>
          </a:prstGeom>
          <a:noFill/>
        </p:spPr>
        <p:txBody>
          <a:bodyPr wrap="square" rtlCol="0">
            <a:spAutoFit/>
          </a:bodyPr>
          <a:lstStyle/>
          <a:p>
            <a:r>
              <a:rPr lang="en-GB" sz="3200" b="1" dirty="0" err="1">
                <a:solidFill>
                  <a:srgbClr val="002060"/>
                </a:solidFill>
              </a:rPr>
              <a:t>oben</a:t>
            </a:r>
            <a:endParaRPr lang="en-GB" sz="3200" b="1" dirty="0">
              <a:solidFill>
                <a:srgbClr val="002060"/>
              </a:solidFill>
            </a:endParaRPr>
          </a:p>
        </p:txBody>
      </p:sp>
      <p:sp>
        <p:nvSpPr>
          <p:cNvPr id="31" name="TextBox 30">
            <a:extLst>
              <a:ext uri="{FF2B5EF4-FFF2-40B4-BE49-F238E27FC236}">
                <a16:creationId xmlns:a16="http://schemas.microsoft.com/office/drawing/2014/main" id="{D26EEE92-2545-065D-EB0E-B8EEC1653EC0}"/>
              </a:ext>
            </a:extLst>
          </p:cNvPr>
          <p:cNvSpPr txBox="1"/>
          <p:nvPr/>
        </p:nvSpPr>
        <p:spPr>
          <a:xfrm>
            <a:off x="3661922" y="2280957"/>
            <a:ext cx="2359736" cy="461665"/>
          </a:xfrm>
          <a:prstGeom prst="rect">
            <a:avLst/>
          </a:prstGeom>
          <a:noFill/>
        </p:spPr>
        <p:txBody>
          <a:bodyPr wrap="square" rtlCol="0">
            <a:spAutoFit/>
          </a:bodyPr>
          <a:lstStyle/>
          <a:p>
            <a:pPr algn="ctr"/>
            <a:r>
              <a:rPr lang="en-US" sz="2400" dirty="0">
                <a:solidFill>
                  <a:srgbClr val="002060"/>
                </a:solidFill>
              </a:rPr>
              <a:t>[up, above]</a:t>
            </a:r>
            <a:endParaRPr lang="en-GB" sz="2400" dirty="0">
              <a:solidFill>
                <a:srgbClr val="002060"/>
              </a:solidFill>
            </a:endParaRPr>
          </a:p>
        </p:txBody>
      </p:sp>
      <p:pic>
        <p:nvPicPr>
          <p:cNvPr id="32" name="Graphic 31" descr="Teacher">
            <a:extLst>
              <a:ext uri="{FF2B5EF4-FFF2-40B4-BE49-F238E27FC236}">
                <a16:creationId xmlns:a16="http://schemas.microsoft.com/office/drawing/2014/main" id="{A94D3C49-0C8B-4B33-AFF5-F1A5C0E5FD8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2755" y="552732"/>
            <a:ext cx="914400" cy="914400"/>
          </a:xfrm>
          <a:prstGeom prst="rect">
            <a:avLst/>
          </a:prstGeom>
        </p:spPr>
      </p:pic>
      <p:sp>
        <p:nvSpPr>
          <p:cNvPr id="33" name="Speech Bubble: Rectangle with Corners Rounded 32">
            <a:extLst>
              <a:ext uri="{FF2B5EF4-FFF2-40B4-BE49-F238E27FC236}">
                <a16:creationId xmlns:a16="http://schemas.microsoft.com/office/drawing/2014/main" id="{15795B7F-4DB1-4BEA-97CA-30E7F1DD5642}"/>
              </a:ext>
            </a:extLst>
          </p:cNvPr>
          <p:cNvSpPr/>
          <p:nvPr/>
        </p:nvSpPr>
        <p:spPr>
          <a:xfrm>
            <a:off x="982711" y="704610"/>
            <a:ext cx="3656311" cy="517320"/>
          </a:xfrm>
          <a:prstGeom prst="wedgeRoundRectCallout">
            <a:avLst>
              <a:gd name="adj1" fmla="val -60537"/>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4" name="CustomShape 7">
            <a:extLst>
              <a:ext uri="{FF2B5EF4-FFF2-40B4-BE49-F238E27FC236}">
                <a16:creationId xmlns:a16="http://schemas.microsoft.com/office/drawing/2014/main" id="{63BAFBCC-E556-4FD4-ABBD-C638324D252A}"/>
              </a:ext>
            </a:extLst>
          </p:cNvPr>
          <p:cNvSpPr/>
          <p:nvPr/>
        </p:nvSpPr>
        <p:spPr>
          <a:xfrm>
            <a:off x="900809" y="698980"/>
            <a:ext cx="3966556"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en-GB" sz="2400" b="1" kern="0" dirty="0" err="1">
                <a:solidFill>
                  <a:srgbClr val="002060"/>
                </a:solidFill>
                <a:latin typeface="Century Gothic"/>
                <a:ea typeface="Century Gothic"/>
                <a:cs typeface="Century Gothic"/>
                <a:sym typeface="Century Gothic"/>
              </a:rPr>
              <a:t>Hör</a:t>
            </a:r>
            <a:r>
              <a:rPr lang="en-GB" sz="2400" b="1" kern="0" dirty="0">
                <a:solidFill>
                  <a:srgbClr val="002060"/>
                </a:solidFill>
                <a:latin typeface="Century Gothic"/>
                <a:ea typeface="Century Gothic"/>
                <a:cs typeface="Century Gothic"/>
                <a:sym typeface="Century Gothic"/>
              </a:rPr>
              <a:t> </a:t>
            </a:r>
            <a:r>
              <a:rPr lang="en-GB" sz="2400" b="1" kern="0" dirty="0" err="1">
                <a:solidFill>
                  <a:srgbClr val="002060"/>
                </a:solidFill>
                <a:latin typeface="Century Gothic"/>
                <a:ea typeface="Century Gothic"/>
                <a:cs typeface="Century Gothic"/>
                <a:sym typeface="Century Gothic"/>
              </a:rPr>
              <a:t>zu</a:t>
            </a:r>
            <a:r>
              <a:rPr lang="en-GB" sz="2400" b="1" kern="0" dirty="0">
                <a:solidFill>
                  <a:srgbClr val="002060"/>
                </a:solidFill>
                <a:latin typeface="Century Gothic"/>
                <a:ea typeface="Century Gothic"/>
                <a:cs typeface="Century Gothic"/>
                <a:sym typeface="Century Gothic"/>
              </a:rPr>
              <a:t> und sag das Wort.</a:t>
            </a:r>
            <a:endParaRPr kumimoji="0" lang="en-GB" sz="2400" b="1" i="0" u="none" strike="noStrike" kern="1200" cap="none" spc="-1" normalizeH="0" baseline="0" noProof="0" dirty="0">
              <a:ln>
                <a:noFill/>
              </a:ln>
              <a:solidFill>
                <a:prstClr val="black"/>
              </a:solidFill>
              <a:effectLst/>
              <a:uLnTx/>
              <a:uFillTx/>
              <a:latin typeface="Arial"/>
            </a:endParaRPr>
          </a:p>
        </p:txBody>
      </p:sp>
      <p:sp>
        <p:nvSpPr>
          <p:cNvPr id="40" name="TextBox 39">
            <a:extLst>
              <a:ext uri="{FF2B5EF4-FFF2-40B4-BE49-F238E27FC236}">
                <a16:creationId xmlns:a16="http://schemas.microsoft.com/office/drawing/2014/main" id="{152A0971-B403-7F9C-D933-194BCB8779D8}"/>
              </a:ext>
            </a:extLst>
          </p:cNvPr>
          <p:cNvSpPr txBox="1"/>
          <p:nvPr/>
        </p:nvSpPr>
        <p:spPr>
          <a:xfrm flipH="1">
            <a:off x="6880657" y="4753241"/>
            <a:ext cx="1300909" cy="584775"/>
          </a:xfrm>
          <a:prstGeom prst="rect">
            <a:avLst/>
          </a:prstGeom>
          <a:noFill/>
        </p:spPr>
        <p:txBody>
          <a:bodyPr wrap="square" rtlCol="0">
            <a:spAutoFit/>
          </a:bodyPr>
          <a:lstStyle/>
          <a:p>
            <a:r>
              <a:rPr lang="en-GB" sz="3200" b="1" dirty="0" err="1">
                <a:solidFill>
                  <a:srgbClr val="002060"/>
                </a:solidFill>
              </a:rPr>
              <a:t>unten</a:t>
            </a:r>
            <a:endParaRPr lang="en-GB" sz="3200" b="1" dirty="0">
              <a:solidFill>
                <a:srgbClr val="002060"/>
              </a:solidFill>
            </a:endParaRPr>
          </a:p>
        </p:txBody>
      </p:sp>
      <p:sp>
        <p:nvSpPr>
          <p:cNvPr id="41" name="TextBox 40">
            <a:extLst>
              <a:ext uri="{FF2B5EF4-FFF2-40B4-BE49-F238E27FC236}">
                <a16:creationId xmlns:a16="http://schemas.microsoft.com/office/drawing/2014/main" id="{D373BBF4-D568-3EA0-49BA-095CE891BC89}"/>
              </a:ext>
            </a:extLst>
          </p:cNvPr>
          <p:cNvSpPr txBox="1"/>
          <p:nvPr/>
        </p:nvSpPr>
        <p:spPr>
          <a:xfrm>
            <a:off x="6435516" y="5208489"/>
            <a:ext cx="2565119" cy="461665"/>
          </a:xfrm>
          <a:prstGeom prst="rect">
            <a:avLst/>
          </a:prstGeom>
          <a:noFill/>
        </p:spPr>
        <p:txBody>
          <a:bodyPr wrap="square" rtlCol="0">
            <a:spAutoFit/>
          </a:bodyPr>
          <a:lstStyle/>
          <a:p>
            <a:pPr algn="ctr"/>
            <a:r>
              <a:rPr lang="en-GB" sz="2400" dirty="0">
                <a:solidFill>
                  <a:srgbClr val="002060"/>
                </a:solidFill>
              </a:rPr>
              <a:t>[down, below]</a:t>
            </a:r>
          </a:p>
        </p:txBody>
      </p:sp>
      <p:sp>
        <p:nvSpPr>
          <p:cNvPr id="17" name="CustomShape 6">
            <a:extLst>
              <a:ext uri="{FF2B5EF4-FFF2-40B4-BE49-F238E27FC236}">
                <a16:creationId xmlns:a16="http://schemas.microsoft.com/office/drawing/2014/main" id="{C1532ED8-1DED-EA03-AE1E-9D733825CDB5}"/>
              </a:ext>
            </a:extLst>
          </p:cNvPr>
          <p:cNvSpPr/>
          <p:nvPr/>
        </p:nvSpPr>
        <p:spPr>
          <a:xfrm>
            <a:off x="101160" y="32036"/>
            <a:ext cx="10517077"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spc="-1" dirty="0">
                <a:solidFill>
                  <a:srgbClr val="002060"/>
                </a:solidFill>
                <a:latin typeface="Century gothic"/>
              </a:rPr>
              <a:t>Wo </a:t>
            </a:r>
            <a:r>
              <a:rPr lang="en-GB" sz="3200" b="1" spc="-1" dirty="0" err="1">
                <a:solidFill>
                  <a:srgbClr val="002060"/>
                </a:solidFill>
                <a:latin typeface="Century gothic"/>
              </a:rPr>
              <a:t>liegt</a:t>
            </a:r>
            <a:r>
              <a:rPr lang="en-GB" sz="3200" b="1" spc="-1" dirty="0">
                <a:solidFill>
                  <a:srgbClr val="002060"/>
                </a:solidFill>
                <a:latin typeface="Century gothic"/>
              </a:rPr>
              <a:t> </a:t>
            </a:r>
            <a:r>
              <a:rPr lang="en-GB" sz="3200" b="1" spc="-1" dirty="0" err="1">
                <a:solidFill>
                  <a:srgbClr val="002060"/>
                </a:solidFill>
                <a:latin typeface="Century gothic"/>
              </a:rPr>
              <a:t>mein</a:t>
            </a:r>
            <a:r>
              <a:rPr lang="en-GB" sz="3200" b="1" spc="-1" dirty="0">
                <a:solidFill>
                  <a:srgbClr val="002060"/>
                </a:solidFill>
                <a:latin typeface="Century gothic"/>
              </a:rPr>
              <a:t> Handy?</a:t>
            </a:r>
            <a:endParaRPr kumimoji="0" lang="en-GB" sz="3200" b="0" i="0" u="none" strike="noStrike" kern="1200" cap="none" spc="-1" normalizeH="0" baseline="0" noProof="0" dirty="0">
              <a:ln>
                <a:noFill/>
              </a:ln>
              <a:solidFill>
                <a:prstClr val="black"/>
              </a:solidFill>
              <a:effectLst/>
              <a:uLnTx/>
              <a:uFillTx/>
              <a:latin typeface="Century gothic"/>
            </a:endParaRPr>
          </a:p>
        </p:txBody>
      </p:sp>
      <p:grpSp>
        <p:nvGrpSpPr>
          <p:cNvPr id="44" name="Group 43">
            <a:extLst>
              <a:ext uri="{FF2B5EF4-FFF2-40B4-BE49-F238E27FC236}">
                <a16:creationId xmlns:a16="http://schemas.microsoft.com/office/drawing/2014/main" id="{1950507B-7F6C-F32A-B394-159040D00006}"/>
              </a:ext>
            </a:extLst>
          </p:cNvPr>
          <p:cNvGrpSpPr/>
          <p:nvPr/>
        </p:nvGrpSpPr>
        <p:grpSpPr>
          <a:xfrm rot="10800000">
            <a:off x="7219223" y="3091288"/>
            <a:ext cx="1011600" cy="720000"/>
            <a:chOff x="195889" y="1702415"/>
            <a:chExt cx="1801177" cy="1282428"/>
          </a:xfrm>
        </p:grpSpPr>
        <p:pic>
          <p:nvPicPr>
            <p:cNvPr id="47" name="Picture 2" descr="Free vector graphics of Arrow">
              <a:extLst>
                <a:ext uri="{FF2B5EF4-FFF2-40B4-BE49-F238E27FC236}">
                  <a16:creationId xmlns:a16="http://schemas.microsoft.com/office/drawing/2014/main" id="{1E3194A1-FC1B-0D90-9C2A-CF32FB7ED6E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5889" y="1702415"/>
              <a:ext cx="1801177" cy="1282428"/>
            </a:xfrm>
            <a:prstGeom prst="rect">
              <a:avLst/>
            </a:prstGeom>
            <a:noFill/>
            <a:extLst>
              <a:ext uri="{909E8E84-426E-40DD-AFC4-6F175D3DCCD1}">
                <a14:hiddenFill xmlns:a14="http://schemas.microsoft.com/office/drawing/2010/main">
                  <a:solidFill>
                    <a:srgbClr val="FFFFFF"/>
                  </a:solidFill>
                </a14:hiddenFill>
              </a:ext>
            </a:extLst>
          </p:spPr>
        </p:pic>
        <p:sp>
          <p:nvSpPr>
            <p:cNvPr id="48" name="Google Shape;108;p3">
              <a:extLst>
                <a:ext uri="{FF2B5EF4-FFF2-40B4-BE49-F238E27FC236}">
                  <a16:creationId xmlns:a16="http://schemas.microsoft.com/office/drawing/2014/main" id="{C4CDBCA8-6BE9-134F-8005-93075F1CEBA2}"/>
                </a:ext>
              </a:extLst>
            </p:cNvPr>
            <p:cNvSpPr txBox="1"/>
            <p:nvPr/>
          </p:nvSpPr>
          <p:spPr>
            <a:xfrm rot="10800000">
              <a:off x="326377" y="2131777"/>
              <a:ext cx="1007269"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grpSp>
      <p:pic>
        <p:nvPicPr>
          <p:cNvPr id="49" name="Picture 2" descr="Free vector graphics of Arrow">
            <a:extLst>
              <a:ext uri="{FF2B5EF4-FFF2-40B4-BE49-F238E27FC236}">
                <a16:creationId xmlns:a16="http://schemas.microsoft.com/office/drawing/2014/main" id="{4EC11EF0-205A-5C2D-88D9-CFE317CB5F07}"/>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239188">
            <a:off x="5918864" y="1926873"/>
            <a:ext cx="820799" cy="720000"/>
          </a:xfrm>
          <a:prstGeom prst="rect">
            <a:avLst/>
          </a:prstGeom>
          <a:noFill/>
          <a:extLst>
            <a:ext uri="{909E8E84-426E-40DD-AFC4-6F175D3DCCD1}">
              <a14:hiddenFill xmlns:a14="http://schemas.microsoft.com/office/drawing/2010/main">
                <a:solidFill>
                  <a:srgbClr val="FFFFFF"/>
                </a:solidFill>
              </a14:hiddenFill>
            </a:ext>
          </a:extLst>
        </p:spPr>
      </p:pic>
      <p:grpSp>
        <p:nvGrpSpPr>
          <p:cNvPr id="50" name="Group 49">
            <a:extLst>
              <a:ext uri="{FF2B5EF4-FFF2-40B4-BE49-F238E27FC236}">
                <a16:creationId xmlns:a16="http://schemas.microsoft.com/office/drawing/2014/main" id="{495F01B2-2073-FF1B-656E-53A7EE8135F4}"/>
              </a:ext>
            </a:extLst>
          </p:cNvPr>
          <p:cNvGrpSpPr/>
          <p:nvPr/>
        </p:nvGrpSpPr>
        <p:grpSpPr>
          <a:xfrm>
            <a:off x="3949388" y="3091288"/>
            <a:ext cx="1011600" cy="720000"/>
            <a:chOff x="195889" y="1702415"/>
            <a:chExt cx="1801177" cy="1282428"/>
          </a:xfrm>
        </p:grpSpPr>
        <p:pic>
          <p:nvPicPr>
            <p:cNvPr id="51" name="Picture 2" descr="Free vector graphics of Arrow">
              <a:extLst>
                <a:ext uri="{FF2B5EF4-FFF2-40B4-BE49-F238E27FC236}">
                  <a16:creationId xmlns:a16="http://schemas.microsoft.com/office/drawing/2014/main" id="{D8C73613-5205-BB32-875B-B3E3213217A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5889" y="1702415"/>
              <a:ext cx="1801177" cy="1282428"/>
            </a:xfrm>
            <a:prstGeom prst="rect">
              <a:avLst/>
            </a:prstGeom>
            <a:noFill/>
            <a:extLst>
              <a:ext uri="{909E8E84-426E-40DD-AFC4-6F175D3DCCD1}">
                <a14:hiddenFill xmlns:a14="http://schemas.microsoft.com/office/drawing/2010/main">
                  <a:solidFill>
                    <a:srgbClr val="FFFFFF"/>
                  </a:solidFill>
                </a14:hiddenFill>
              </a:ext>
            </a:extLst>
          </p:spPr>
        </p:pic>
        <p:sp>
          <p:nvSpPr>
            <p:cNvPr id="52" name="Google Shape;108;p3">
              <a:extLst>
                <a:ext uri="{FF2B5EF4-FFF2-40B4-BE49-F238E27FC236}">
                  <a16:creationId xmlns:a16="http://schemas.microsoft.com/office/drawing/2014/main" id="{27D67A68-F20E-8700-5A40-F20158ECC531}"/>
                </a:ext>
              </a:extLst>
            </p:cNvPr>
            <p:cNvSpPr txBox="1"/>
            <p:nvPr/>
          </p:nvSpPr>
          <p:spPr>
            <a:xfrm>
              <a:off x="433379" y="2031663"/>
              <a:ext cx="1007269"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grpSp>
      <p:pic>
        <p:nvPicPr>
          <p:cNvPr id="53" name="Picture 2" descr="Free vector graphics of Arrow">
            <a:extLst>
              <a:ext uri="{FF2B5EF4-FFF2-40B4-BE49-F238E27FC236}">
                <a16:creationId xmlns:a16="http://schemas.microsoft.com/office/drawing/2014/main" id="{4C577F01-B618-5209-CAEA-A1570D294D3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200000">
            <a:off x="5900001" y="4980192"/>
            <a:ext cx="820799" cy="719868"/>
          </a:xfrm>
          <a:prstGeom prst="rect">
            <a:avLst/>
          </a:prstGeom>
          <a:noFill/>
          <a:extLst>
            <a:ext uri="{909E8E84-426E-40DD-AFC4-6F175D3DCCD1}">
              <a14:hiddenFill xmlns:a14="http://schemas.microsoft.com/office/drawing/2010/main">
                <a:solidFill>
                  <a:srgbClr val="FFFFFF"/>
                </a:solidFill>
              </a14:hiddenFill>
            </a:ext>
          </a:extLst>
        </p:spPr>
      </p:pic>
      <p:grpSp>
        <p:nvGrpSpPr>
          <p:cNvPr id="28" name="Group 27">
            <a:extLst>
              <a:ext uri="{FF2B5EF4-FFF2-40B4-BE49-F238E27FC236}">
                <a16:creationId xmlns:a16="http://schemas.microsoft.com/office/drawing/2014/main" id="{B2AC71C6-C370-CB47-1B2D-27EC08D41646}"/>
              </a:ext>
            </a:extLst>
          </p:cNvPr>
          <p:cNvGrpSpPr/>
          <p:nvPr/>
        </p:nvGrpSpPr>
        <p:grpSpPr>
          <a:xfrm>
            <a:off x="5730811" y="2924724"/>
            <a:ext cx="1009136" cy="1175988"/>
            <a:chOff x="5730811" y="2924724"/>
            <a:chExt cx="1009136" cy="1175988"/>
          </a:xfrm>
        </p:grpSpPr>
        <p:pic>
          <p:nvPicPr>
            <p:cNvPr id="6" name="Picture 5">
              <a:extLst>
                <a:ext uri="{FF2B5EF4-FFF2-40B4-BE49-F238E27FC236}">
                  <a16:creationId xmlns:a16="http://schemas.microsoft.com/office/drawing/2014/main" id="{8EE1EFE4-DFB5-41BD-687F-4662BFA049ED}"/>
                </a:ext>
              </a:extLst>
            </p:cNvPr>
            <p:cNvPicPr>
              <a:picLocks noChangeAspect="1"/>
            </p:cNvPicPr>
            <p:nvPr/>
          </p:nvPicPr>
          <p:blipFill>
            <a:blip r:embed="rId6"/>
            <a:stretch>
              <a:fillRect/>
            </a:stretch>
          </p:blipFill>
          <p:spPr>
            <a:xfrm rot="2486143">
              <a:off x="5730811" y="3070363"/>
              <a:ext cx="1009136" cy="1030349"/>
            </a:xfrm>
            <a:prstGeom prst="rect">
              <a:avLst/>
            </a:prstGeom>
          </p:spPr>
        </p:pic>
        <p:pic>
          <p:nvPicPr>
            <p:cNvPr id="7" name="Picture 6" descr="Icon&#10;&#10;Description automatically generated">
              <a:extLst>
                <a:ext uri="{FF2B5EF4-FFF2-40B4-BE49-F238E27FC236}">
                  <a16:creationId xmlns:a16="http://schemas.microsoft.com/office/drawing/2014/main" id="{C988C734-C979-7315-B0C7-1EAB27CAB07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17244" y="2924724"/>
              <a:ext cx="436270" cy="697160"/>
            </a:xfrm>
            <a:prstGeom prst="rect">
              <a:avLst/>
            </a:prstGeom>
          </p:spPr>
        </p:pic>
      </p:grpSp>
      <p:pic>
        <p:nvPicPr>
          <p:cNvPr id="4" name="Picture 3">
            <a:extLst>
              <a:ext uri="{FF2B5EF4-FFF2-40B4-BE49-F238E27FC236}">
                <a16:creationId xmlns:a16="http://schemas.microsoft.com/office/drawing/2014/main" id="{9F06B057-8F81-6ADD-625B-28870D5D486B}"/>
              </a:ext>
            </a:extLst>
          </p:cNvPr>
          <p:cNvPicPr>
            <a:picLocks noChangeAspect="1"/>
          </p:cNvPicPr>
          <p:nvPr/>
        </p:nvPicPr>
        <p:blipFill>
          <a:blip r:embed="rId6"/>
          <a:stretch>
            <a:fillRect/>
          </a:stretch>
        </p:blipFill>
        <p:spPr>
          <a:xfrm rot="2486143">
            <a:off x="5824694" y="870584"/>
            <a:ext cx="1009136" cy="1030349"/>
          </a:xfrm>
          <a:prstGeom prst="rect">
            <a:avLst/>
          </a:prstGeom>
        </p:spPr>
      </p:pic>
      <p:pic>
        <p:nvPicPr>
          <p:cNvPr id="8" name="Picture 7">
            <a:extLst>
              <a:ext uri="{FF2B5EF4-FFF2-40B4-BE49-F238E27FC236}">
                <a16:creationId xmlns:a16="http://schemas.microsoft.com/office/drawing/2014/main" id="{6CEAC474-2066-6478-529B-2016696AA89A}"/>
              </a:ext>
            </a:extLst>
          </p:cNvPr>
          <p:cNvPicPr>
            <a:picLocks noChangeAspect="1"/>
          </p:cNvPicPr>
          <p:nvPr/>
        </p:nvPicPr>
        <p:blipFill>
          <a:blip r:embed="rId6"/>
          <a:stretch>
            <a:fillRect/>
          </a:stretch>
        </p:blipFill>
        <p:spPr>
          <a:xfrm rot="2486143">
            <a:off x="8498626" y="2951261"/>
            <a:ext cx="1009136" cy="1030349"/>
          </a:xfrm>
          <a:prstGeom prst="rect">
            <a:avLst/>
          </a:prstGeom>
        </p:spPr>
      </p:pic>
      <p:pic>
        <p:nvPicPr>
          <p:cNvPr id="9" name="Picture 8">
            <a:extLst>
              <a:ext uri="{FF2B5EF4-FFF2-40B4-BE49-F238E27FC236}">
                <a16:creationId xmlns:a16="http://schemas.microsoft.com/office/drawing/2014/main" id="{14235CC1-BB54-7E09-6D66-CBA0EB60B041}"/>
              </a:ext>
            </a:extLst>
          </p:cNvPr>
          <p:cNvPicPr>
            <a:picLocks noChangeAspect="1"/>
          </p:cNvPicPr>
          <p:nvPr/>
        </p:nvPicPr>
        <p:blipFill>
          <a:blip r:embed="rId6"/>
          <a:stretch>
            <a:fillRect/>
          </a:stretch>
        </p:blipFill>
        <p:spPr>
          <a:xfrm rot="2486143">
            <a:off x="2703787" y="2951261"/>
            <a:ext cx="1009136" cy="1030349"/>
          </a:xfrm>
          <a:prstGeom prst="rect">
            <a:avLst/>
          </a:prstGeom>
        </p:spPr>
      </p:pic>
      <p:pic>
        <p:nvPicPr>
          <p:cNvPr id="23" name="Picture 22">
            <a:extLst>
              <a:ext uri="{FF2B5EF4-FFF2-40B4-BE49-F238E27FC236}">
                <a16:creationId xmlns:a16="http://schemas.microsoft.com/office/drawing/2014/main" id="{B1324EAB-957B-3215-E5E3-98331150A78C}"/>
              </a:ext>
            </a:extLst>
          </p:cNvPr>
          <p:cNvPicPr>
            <a:picLocks noChangeAspect="1"/>
          </p:cNvPicPr>
          <p:nvPr/>
        </p:nvPicPr>
        <p:blipFill>
          <a:blip r:embed="rId6"/>
          <a:stretch>
            <a:fillRect/>
          </a:stretch>
        </p:blipFill>
        <p:spPr>
          <a:xfrm rot="2486143">
            <a:off x="5824694" y="5740857"/>
            <a:ext cx="1009136" cy="1030349"/>
          </a:xfrm>
          <a:prstGeom prst="rect">
            <a:avLst/>
          </a:prstGeom>
        </p:spPr>
      </p:pic>
      <p:grpSp>
        <p:nvGrpSpPr>
          <p:cNvPr id="29" name="Group 28">
            <a:extLst>
              <a:ext uri="{FF2B5EF4-FFF2-40B4-BE49-F238E27FC236}">
                <a16:creationId xmlns:a16="http://schemas.microsoft.com/office/drawing/2014/main" id="{FD15C739-F024-24EC-BA2C-843AEF61445F}"/>
              </a:ext>
            </a:extLst>
          </p:cNvPr>
          <p:cNvGrpSpPr/>
          <p:nvPr/>
        </p:nvGrpSpPr>
        <p:grpSpPr>
          <a:xfrm>
            <a:off x="39978" y="5062601"/>
            <a:ext cx="2166506" cy="1241391"/>
            <a:chOff x="39978" y="5062601"/>
            <a:chExt cx="2166506" cy="1241391"/>
          </a:xfrm>
        </p:grpSpPr>
        <p:pic>
          <p:nvPicPr>
            <p:cNvPr id="38" name="Graphic 37" descr="Right pointing backhand index outline">
              <a:extLst>
                <a:ext uri="{FF2B5EF4-FFF2-40B4-BE49-F238E27FC236}">
                  <a16:creationId xmlns:a16="http://schemas.microsoft.com/office/drawing/2014/main" id="{075B50B6-D060-AACD-A537-C1E28F5CDD8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20056433">
              <a:off x="39978" y="5389592"/>
              <a:ext cx="914400" cy="914400"/>
            </a:xfrm>
            <a:prstGeom prst="rect">
              <a:avLst/>
            </a:prstGeom>
          </p:spPr>
        </p:pic>
        <p:pic>
          <p:nvPicPr>
            <p:cNvPr id="26" name="Picture 25">
              <a:extLst>
                <a:ext uri="{FF2B5EF4-FFF2-40B4-BE49-F238E27FC236}">
                  <a16:creationId xmlns:a16="http://schemas.microsoft.com/office/drawing/2014/main" id="{F9813EC6-28BD-27FF-FCA9-BB5EF0814853}"/>
                </a:ext>
              </a:extLst>
            </p:cNvPr>
            <p:cNvPicPr>
              <a:picLocks noChangeAspect="1"/>
            </p:cNvPicPr>
            <p:nvPr/>
          </p:nvPicPr>
          <p:blipFill>
            <a:blip r:embed="rId6"/>
            <a:stretch>
              <a:fillRect/>
            </a:stretch>
          </p:blipFill>
          <p:spPr>
            <a:xfrm rot="2486143">
              <a:off x="1197348" y="5062601"/>
              <a:ext cx="1009136" cy="1030349"/>
            </a:xfrm>
            <a:prstGeom prst="rect">
              <a:avLst/>
            </a:prstGeom>
          </p:spPr>
        </p:pic>
      </p:grpSp>
      <p:grpSp>
        <p:nvGrpSpPr>
          <p:cNvPr id="37" name="Group 36">
            <a:extLst>
              <a:ext uri="{FF2B5EF4-FFF2-40B4-BE49-F238E27FC236}">
                <a16:creationId xmlns:a16="http://schemas.microsoft.com/office/drawing/2014/main" id="{96D0E04A-9B07-41AC-EA8C-603A8C43403F}"/>
              </a:ext>
            </a:extLst>
          </p:cNvPr>
          <p:cNvGrpSpPr/>
          <p:nvPr/>
        </p:nvGrpSpPr>
        <p:grpSpPr>
          <a:xfrm>
            <a:off x="9471219" y="4624802"/>
            <a:ext cx="2687141" cy="1589192"/>
            <a:chOff x="9495171" y="4328155"/>
            <a:chExt cx="2687141" cy="1589192"/>
          </a:xfrm>
        </p:grpSpPr>
        <p:pic>
          <p:nvPicPr>
            <p:cNvPr id="35" name="Picture 34" descr="A map with red pointers on it&#10;&#10;Description automatically generated">
              <a:extLst>
                <a:ext uri="{FF2B5EF4-FFF2-40B4-BE49-F238E27FC236}">
                  <a16:creationId xmlns:a16="http://schemas.microsoft.com/office/drawing/2014/main" id="{B4F0D48D-B6E7-AB34-7A51-A657CDD4532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495171" y="4328155"/>
              <a:ext cx="2687141" cy="1589192"/>
            </a:xfrm>
            <a:prstGeom prst="rect">
              <a:avLst/>
            </a:prstGeom>
          </p:spPr>
        </p:pic>
        <p:pic>
          <p:nvPicPr>
            <p:cNvPr id="27" name="Picture 26">
              <a:extLst>
                <a:ext uri="{FF2B5EF4-FFF2-40B4-BE49-F238E27FC236}">
                  <a16:creationId xmlns:a16="http://schemas.microsoft.com/office/drawing/2014/main" id="{6EF02004-A764-21E7-5AD5-294955D28E42}"/>
                </a:ext>
              </a:extLst>
            </p:cNvPr>
            <p:cNvPicPr>
              <a:picLocks noChangeAspect="1"/>
            </p:cNvPicPr>
            <p:nvPr/>
          </p:nvPicPr>
          <p:blipFill>
            <a:blip r:embed="rId6"/>
            <a:stretch>
              <a:fillRect/>
            </a:stretch>
          </p:blipFill>
          <p:spPr>
            <a:xfrm rot="2486143">
              <a:off x="10308034" y="5169373"/>
              <a:ext cx="366742" cy="374451"/>
            </a:xfrm>
            <a:prstGeom prst="rect">
              <a:avLst/>
            </a:prstGeom>
          </p:spPr>
        </p:pic>
      </p:grpSp>
      <p:sp>
        <p:nvSpPr>
          <p:cNvPr id="20" name="Speech Bubble: Rectangle with Corners Rounded 21">
            <a:extLst>
              <a:ext uri="{FF2B5EF4-FFF2-40B4-BE49-F238E27FC236}">
                <a16:creationId xmlns:a16="http://schemas.microsoft.com/office/drawing/2014/main" id="{2A7799A7-0471-2D25-8A67-5C859C7896D8}"/>
              </a:ext>
            </a:extLst>
          </p:cNvPr>
          <p:cNvSpPr/>
          <p:nvPr/>
        </p:nvSpPr>
        <p:spPr>
          <a:xfrm>
            <a:off x="3360281" y="3658348"/>
            <a:ext cx="5147303" cy="2963063"/>
          </a:xfrm>
          <a:prstGeom prst="wedgeRoundRectCallout">
            <a:avLst>
              <a:gd name="adj1" fmla="val 75207"/>
              <a:gd name="adj2" fmla="val -119"/>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da </a:t>
            </a:r>
            <a:r>
              <a:rPr lang="en-US" sz="2000" dirty="0"/>
              <a:t>and</a:t>
            </a:r>
            <a:r>
              <a:rPr lang="en-US" sz="2000" b="1" dirty="0"/>
              <a:t> </a:t>
            </a:r>
            <a:r>
              <a:rPr lang="en-US" sz="2000" b="1" dirty="0" err="1"/>
              <a:t>dort</a:t>
            </a:r>
            <a:r>
              <a:rPr lang="en-US" sz="2000" b="1" dirty="0"/>
              <a:t> </a:t>
            </a:r>
            <a:r>
              <a:rPr lang="en-US" sz="2000" dirty="0"/>
              <a:t>both mean ‘there’. We usually use </a:t>
            </a:r>
            <a:r>
              <a:rPr lang="en-US" sz="2000" b="1" dirty="0" err="1"/>
              <a:t>dort</a:t>
            </a:r>
            <a:r>
              <a:rPr lang="en-US" sz="2000" b="1" dirty="0"/>
              <a:t> </a:t>
            </a:r>
            <a:r>
              <a:rPr lang="en-US" sz="2000" dirty="0"/>
              <a:t>for things that are further away that we can’t see, e.g. in a different country. We usually use </a:t>
            </a:r>
            <a:r>
              <a:rPr lang="en-US" sz="2000" b="1" dirty="0"/>
              <a:t>da</a:t>
            </a:r>
            <a:r>
              <a:rPr lang="en-US" sz="2000" dirty="0"/>
              <a:t> for things that are closer and we can see, e.g. in the same room.</a:t>
            </a:r>
            <a:endParaRPr lang="en-GB" sz="2000" b="1" u="sng" dirty="0"/>
          </a:p>
        </p:txBody>
      </p:sp>
    </p:spTree>
    <p:extLst>
      <p:ext uri="{BB962C8B-B14F-4D97-AF65-F5344CB8AC3E}">
        <p14:creationId xmlns:p14="http://schemas.microsoft.com/office/powerpoint/2010/main" val="220946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2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9"/>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circle(in)">
                                      <p:cBhvr>
                                        <p:cTn id="18" dur="20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circle(in)">
                                      <p:cBhvr>
                                        <p:cTn id="31" dur="2000"/>
                                        <p:tgtEl>
                                          <p:spTgt spid="24"/>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25"/>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8"/>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44"/>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grpId="0" nodeType="click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circle(in)">
                                      <p:cBhvr>
                                        <p:cTn id="44" dur="2000"/>
                                        <p:tgtEl>
                                          <p:spTgt spid="30"/>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1"/>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9"/>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4"/>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6" presetClass="entr" presetSubtype="16" fill="hold" grpId="0" nodeType="clickEffect">
                                  <p:stCondLst>
                                    <p:cond delay="0"/>
                                  </p:stCondLst>
                                  <p:childTnLst>
                                    <p:set>
                                      <p:cBhvr>
                                        <p:cTn id="56" dur="1" fill="hold">
                                          <p:stCondLst>
                                            <p:cond delay="0"/>
                                          </p:stCondLst>
                                        </p:cTn>
                                        <p:tgtEl>
                                          <p:spTgt spid="40"/>
                                        </p:tgtEl>
                                        <p:attrNameLst>
                                          <p:attrName>style.visibility</p:attrName>
                                        </p:attrNameLst>
                                      </p:cBhvr>
                                      <p:to>
                                        <p:strVal val="visible"/>
                                      </p:to>
                                    </p:set>
                                    <p:animEffect transition="in" filter="circle(in)">
                                      <p:cBhvr>
                                        <p:cTn id="57" dur="2000"/>
                                        <p:tgtEl>
                                          <p:spTgt spid="40"/>
                                        </p:tgtEl>
                                      </p:cBhvr>
                                    </p:animEffec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53"/>
                                        </p:tgtEl>
                                        <p:attrNameLst>
                                          <p:attrName>style.visibility</p:attrName>
                                        </p:attrNameLst>
                                      </p:cBhvr>
                                      <p:to>
                                        <p:strVal val="visible"/>
                                      </p:to>
                                    </p:set>
                                  </p:childTnLst>
                                </p:cTn>
                              </p:par>
                              <p:par>
                                <p:cTn id="62" presetID="1" presetClass="entr" presetSubtype="0" fill="hold" grpId="0" nodeType="withEffect">
                                  <p:stCondLst>
                                    <p:cond delay="0"/>
                                  </p:stCondLst>
                                  <p:childTnLst>
                                    <p:set>
                                      <p:cBhvr>
                                        <p:cTn id="63" dur="1" fill="hold">
                                          <p:stCondLst>
                                            <p:cond delay="0"/>
                                          </p:stCondLst>
                                        </p:cTn>
                                        <p:tgtEl>
                                          <p:spTgt spid="41"/>
                                        </p:tgtEl>
                                        <p:attrNameLst>
                                          <p:attrName>style.visibility</p:attrName>
                                        </p:attrNameLst>
                                      </p:cBhvr>
                                      <p:to>
                                        <p:strVal val="visible"/>
                                      </p:to>
                                    </p:set>
                                  </p:childTnLst>
                                </p:cTn>
                              </p:par>
                              <p:par>
                                <p:cTn id="64" presetID="1" presetClass="entr" presetSubtype="0" fill="hold" nodeType="withEffect">
                                  <p:stCondLst>
                                    <p:cond delay="0"/>
                                  </p:stCondLst>
                                  <p:childTnLst>
                                    <p:set>
                                      <p:cBhvr>
                                        <p:cTn id="65" dur="1" fill="hold">
                                          <p:stCondLst>
                                            <p:cond delay="0"/>
                                          </p:stCondLst>
                                        </p:cTn>
                                        <p:tgtEl>
                                          <p:spTgt spid="23"/>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6" presetClass="entr" presetSubtype="16" fill="hold" grpId="0" nodeType="clickEffect">
                                  <p:stCondLst>
                                    <p:cond delay="0"/>
                                  </p:stCondLst>
                                  <p:childTnLst>
                                    <p:set>
                                      <p:cBhvr>
                                        <p:cTn id="69" dur="1" fill="hold">
                                          <p:stCondLst>
                                            <p:cond delay="0"/>
                                          </p:stCondLst>
                                        </p:cTn>
                                        <p:tgtEl>
                                          <p:spTgt spid="15"/>
                                        </p:tgtEl>
                                        <p:attrNameLst>
                                          <p:attrName>style.visibility</p:attrName>
                                        </p:attrNameLst>
                                      </p:cBhvr>
                                      <p:to>
                                        <p:strVal val="visible"/>
                                      </p:to>
                                    </p:set>
                                    <p:animEffect transition="in" filter="circle(in)">
                                      <p:cBhvr>
                                        <p:cTn id="70" dur="2000"/>
                                        <p:tgtEl>
                                          <p:spTgt spid="15"/>
                                        </p:tgtEl>
                                      </p:cBhvr>
                                    </p:animEffec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29"/>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16"/>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6" presetClass="entr" presetSubtype="16" fill="hold" grpId="0" nodeType="clickEffect">
                                  <p:stCondLst>
                                    <p:cond delay="0"/>
                                  </p:stCondLst>
                                  <p:childTnLst>
                                    <p:set>
                                      <p:cBhvr>
                                        <p:cTn id="80" dur="1" fill="hold">
                                          <p:stCondLst>
                                            <p:cond delay="0"/>
                                          </p:stCondLst>
                                        </p:cTn>
                                        <p:tgtEl>
                                          <p:spTgt spid="13"/>
                                        </p:tgtEl>
                                        <p:attrNameLst>
                                          <p:attrName>style.visibility</p:attrName>
                                        </p:attrNameLst>
                                      </p:cBhvr>
                                      <p:to>
                                        <p:strVal val="visible"/>
                                      </p:to>
                                    </p:set>
                                    <p:animEffect transition="in" filter="circle(in)">
                                      <p:cBhvr>
                                        <p:cTn id="81" dur="2000"/>
                                        <p:tgtEl>
                                          <p:spTgt spid="13"/>
                                        </p:tgtEl>
                                      </p:cBhvr>
                                    </p:animEffect>
                                  </p:childTnLst>
                                </p:cTn>
                              </p:par>
                            </p:childTnLst>
                          </p:cTn>
                        </p:par>
                      </p:childTnLst>
                    </p:cTn>
                  </p:par>
                  <p:par>
                    <p:cTn id="82" fill="hold">
                      <p:stCondLst>
                        <p:cond delay="indefinite"/>
                      </p:stCondLst>
                      <p:childTnLst>
                        <p:par>
                          <p:cTn id="83" fill="hold">
                            <p:stCondLst>
                              <p:cond delay="0"/>
                            </p:stCondLst>
                            <p:childTnLst>
                              <p:par>
                                <p:cTn id="84" presetID="1" presetClass="entr" presetSubtype="0" fill="hold" nodeType="clickEffect">
                                  <p:stCondLst>
                                    <p:cond delay="0"/>
                                  </p:stCondLst>
                                  <p:childTnLst>
                                    <p:set>
                                      <p:cBhvr>
                                        <p:cTn id="85" dur="1" fill="hold">
                                          <p:stCondLst>
                                            <p:cond delay="0"/>
                                          </p:stCondLst>
                                        </p:cTn>
                                        <p:tgtEl>
                                          <p:spTgt spid="37"/>
                                        </p:tgtEl>
                                        <p:attrNameLst>
                                          <p:attrName>style.visibility</p:attrName>
                                        </p:attrNameLst>
                                      </p:cBhvr>
                                      <p:to>
                                        <p:strVal val="visible"/>
                                      </p:to>
                                    </p:set>
                                  </p:childTnLst>
                                </p:cTn>
                              </p:par>
                              <p:par>
                                <p:cTn id="86" presetID="1" presetClass="entr" presetSubtype="0" fill="hold" grpId="0" nodeType="withEffect">
                                  <p:stCondLst>
                                    <p:cond delay="0"/>
                                  </p:stCondLst>
                                  <p:childTnLst>
                                    <p:set>
                                      <p:cBhvr>
                                        <p:cTn id="87" dur="1" fill="hold">
                                          <p:stCondLst>
                                            <p:cond delay="0"/>
                                          </p:stCondLst>
                                        </p:cTn>
                                        <p:tgtEl>
                                          <p:spTgt spid="14"/>
                                        </p:tgtEl>
                                        <p:attrNameLst>
                                          <p:attrName>style.visibility</p:attrName>
                                        </p:attrNameLst>
                                      </p:cBhvr>
                                      <p:to>
                                        <p:strVal val="visible"/>
                                      </p:to>
                                    </p:set>
                                  </p:childTnLst>
                                </p:cTn>
                              </p:par>
                            </p:childTnLst>
                          </p:cTn>
                        </p:par>
                      </p:childTnLst>
                    </p:cTn>
                  </p:par>
                  <p:par>
                    <p:cTn id="88" fill="hold">
                      <p:stCondLst>
                        <p:cond delay="indefinite"/>
                      </p:stCondLst>
                      <p:childTnLst>
                        <p:par>
                          <p:cTn id="89" fill="hold">
                            <p:stCondLst>
                              <p:cond delay="0"/>
                            </p:stCondLst>
                            <p:childTnLst>
                              <p:par>
                                <p:cTn id="90" presetID="1" presetClass="entr" presetSubtype="0" fill="hold" grpId="0" nodeType="clickEffect">
                                  <p:stCondLst>
                                    <p:cond delay="0"/>
                                  </p:stCondLst>
                                  <p:childTnLst>
                                    <p:set>
                                      <p:cBhvr>
                                        <p:cTn id="91"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8" grpId="0"/>
      <p:bldP spid="19" grpId="0"/>
      <p:bldP spid="21" grpId="0"/>
      <p:bldP spid="22" grpId="0"/>
      <p:bldP spid="24" grpId="0"/>
      <p:bldP spid="25" grpId="0"/>
      <p:bldP spid="30" grpId="0"/>
      <p:bldP spid="31" grpId="0"/>
      <p:bldP spid="40" grpId="0"/>
      <p:bldP spid="41" grpId="0"/>
      <p:bldP spid="20"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2">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3033</Words>
  <Application>Microsoft Office PowerPoint</Application>
  <PresentationFormat>Widescreen</PresentationFormat>
  <Paragraphs>400</Paragraphs>
  <Slides>14</Slides>
  <Notes>14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14</vt:i4>
      </vt:variant>
    </vt:vector>
  </HeadingPairs>
  <TitlesOfParts>
    <vt:vector size="23" baseType="lpstr">
      <vt:lpstr>Arial</vt:lpstr>
      <vt:lpstr>Calibri</vt:lpstr>
      <vt:lpstr>Century gothic</vt:lpstr>
      <vt:lpstr>Century gothic</vt:lpstr>
      <vt:lpstr>Modern Love</vt:lpstr>
      <vt:lpstr>Segoe Print</vt:lpstr>
      <vt:lpstr>Symbol</vt:lpstr>
      <vt:lpstr>Wingdings</vt:lpstr>
      <vt:lpstr>1_Office Theme</vt:lpstr>
      <vt:lpstr>Exploring</vt:lpstr>
      <vt:lpstr>aussprechen</vt:lpstr>
      <vt:lpstr>aussprechen</vt:lpstr>
      <vt:lpstr>aussprechen</vt:lpstr>
      <vt:lpstr>aussprechen</vt:lpstr>
      <vt:lpstr>aussprechen</vt:lpstr>
      <vt:lpstr>Vokabeln</vt:lpstr>
      <vt:lpstr>Vokabeln</vt:lpstr>
      <vt:lpstr>Vokabeln</vt:lpstr>
      <vt:lpstr>Order of words in a sentence</vt:lpstr>
      <vt:lpstr>lesen</vt:lpstr>
      <vt:lpstr>PowerPoint Presentation</vt:lpstr>
      <vt:lpstr>hören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Rachel Hawkes</dc:creator>
  <cp:lastModifiedBy>Charlotte Moss</cp:lastModifiedBy>
  <cp:revision>82</cp:revision>
  <dcterms:created xsi:type="dcterms:W3CDTF">2021-07-02T19:27:01Z</dcterms:created>
  <dcterms:modified xsi:type="dcterms:W3CDTF">2023-10-26T10:36:54Z</dcterms:modified>
</cp:coreProperties>
</file>