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939" r:id="rId2"/>
    <p:sldId id="301" r:id="rId3"/>
    <p:sldId id="938" r:id="rId4"/>
    <p:sldId id="950" r:id="rId5"/>
    <p:sldId id="951" r:id="rId6"/>
    <p:sldId id="940" r:id="rId7"/>
    <p:sldId id="947" r:id="rId8"/>
    <p:sldId id="942" r:id="rId9"/>
    <p:sldId id="943" r:id="rId10"/>
    <p:sldId id="854" r:id="rId11"/>
    <p:sldId id="944" r:id="rId12"/>
    <p:sldId id="945" r:id="rId13"/>
    <p:sldId id="949" r:id="rId14"/>
    <p:sldId id="9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FFD10D"/>
    <a:srgbClr val="2E94AF"/>
    <a:srgbClr val="EFF9FB"/>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5" autoAdjust="0"/>
    <p:restoredTop sz="77798" autoAdjust="0"/>
  </p:normalViewPr>
  <p:slideViewPr>
    <p:cSldViewPr snapToGrid="0">
      <p:cViewPr varScale="1">
        <p:scale>
          <a:sx n="79" d="100"/>
          <a:sy n="79" d="100"/>
        </p:scale>
        <p:origin x="828"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060AE63-4217-46CB-86EC-1F270952E378}"/>
    <pc:docChg chg="custSel modSld">
      <pc:chgData name="Charlotte Moss" userId="17b589c9-cb67-41ed-a894-f82ca12b573d" providerId="ADAL" clId="{F060AE63-4217-46CB-86EC-1F270952E378}" dt="2023-10-26T10:24:44.344" v="12" actId="478"/>
      <pc:docMkLst>
        <pc:docMk/>
      </pc:docMkLst>
      <pc:sldChg chg="modSp mod">
        <pc:chgData name="Charlotte Moss" userId="17b589c9-cb67-41ed-a894-f82ca12b573d" providerId="ADAL" clId="{F060AE63-4217-46CB-86EC-1F270952E378}" dt="2023-10-26T09:28:45.401" v="5" actId="207"/>
        <pc:sldMkLst>
          <pc:docMk/>
          <pc:sldMk cId="1164158936" sldId="940"/>
        </pc:sldMkLst>
        <pc:spChg chg="mod">
          <ac:chgData name="Charlotte Moss" userId="17b589c9-cb67-41ed-a894-f82ca12b573d" providerId="ADAL" clId="{F060AE63-4217-46CB-86EC-1F270952E378}" dt="2023-10-26T09:27:52.958" v="3" actId="20577"/>
          <ac:spMkLst>
            <pc:docMk/>
            <pc:sldMk cId="1164158936" sldId="940"/>
            <ac:spMk id="3" creationId="{6DC42178-501A-44BF-9149-1C679CF37202}"/>
          </ac:spMkLst>
        </pc:spChg>
        <pc:graphicFrameChg chg="modGraphic">
          <ac:chgData name="Charlotte Moss" userId="17b589c9-cb67-41ed-a894-f82ca12b573d" providerId="ADAL" clId="{F060AE63-4217-46CB-86EC-1F270952E378}" dt="2023-10-26T09:28:45.401" v="5" actId="207"/>
          <ac:graphicFrameMkLst>
            <pc:docMk/>
            <pc:sldMk cId="1164158936" sldId="940"/>
            <ac:graphicFrameMk id="31" creationId="{AE063708-7C81-5ACF-00A8-4FAF6B561D35}"/>
          </ac:graphicFrameMkLst>
        </pc:graphicFrameChg>
      </pc:sldChg>
      <pc:sldChg chg="modNotesTx">
        <pc:chgData name="Charlotte Moss" userId="17b589c9-cb67-41ed-a894-f82ca12b573d" providerId="ADAL" clId="{F060AE63-4217-46CB-86EC-1F270952E378}" dt="2023-10-26T10:14:15.488" v="11" actId="20577"/>
        <pc:sldMkLst>
          <pc:docMk/>
          <pc:sldMk cId="2454541463" sldId="944"/>
        </pc:sldMkLst>
      </pc:sldChg>
      <pc:sldChg chg="delSp mod">
        <pc:chgData name="Charlotte Moss" userId="17b589c9-cb67-41ed-a894-f82ca12b573d" providerId="ADAL" clId="{F060AE63-4217-46CB-86EC-1F270952E378}" dt="2023-10-26T10:24:44.344" v="12" actId="478"/>
        <pc:sldMkLst>
          <pc:docMk/>
          <pc:sldMk cId="2110916998" sldId="949"/>
        </pc:sldMkLst>
        <pc:spChg chg="del">
          <ac:chgData name="Charlotte Moss" userId="17b589c9-cb67-41ed-a894-f82ca12b573d" providerId="ADAL" clId="{F060AE63-4217-46CB-86EC-1F270952E378}" dt="2023-10-26T10:24:44.344" v="12" actId="478"/>
          <ac:spMkLst>
            <pc:docMk/>
            <pc:sldMk cId="2110916998" sldId="949"/>
            <ac:spMk id="3" creationId="{52D0D5BE-5EC3-D90C-C154-1C67204879F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a:t>
            </a:r>
            <a:r>
              <a:rPr lang="en-GB" sz="1800" b="1" i="0" u="none" strike="noStrike" dirty="0" err="1">
                <a:solidFill>
                  <a:srgbClr val="1F3864"/>
                </a:solidFill>
                <a:effectLst/>
                <a:latin typeface="Century Gothic" panose="020B0502020202020204" pitchFamily="34" charset="0"/>
              </a:rPr>
              <a:t>ä</a:t>
            </a:r>
            <a:r>
              <a:rPr lang="en-GB" sz="1800" b="1" i="0" u="none" strike="noStrike" dirty="0">
                <a:solidFill>
                  <a:srgbClr val="1F3864"/>
                </a:solidFill>
                <a:effectLst/>
                <a:latin typeface="Century Gothic" panose="020B0502020202020204" pitchFamily="34" charset="0"/>
              </a:rPr>
              <a:t>] </a:t>
            </a:r>
            <a:r>
              <a:rPr lang="en-GB" sz="1800" b="0" i="0" u="none" strike="noStrike" dirty="0">
                <a:solidFill>
                  <a:srgbClr val="1F3864"/>
                </a:solidFill>
                <a:effectLst/>
                <a:latin typeface="Century Gothic" panose="020B0502020202020204" pitchFamily="34" charset="0"/>
              </a:rPr>
              <a:t>vs. [a]</a:t>
            </a:r>
            <a:r>
              <a:rPr lang="en-GB" sz="1200" dirty="0"/>
              <a:t> </a:t>
            </a:r>
            <a:endParaRPr lang="en-GB" sz="1200" b="1"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[a] </a:t>
            </a:r>
            <a:r>
              <a:rPr lang="en-GB" sz="1200" b="1" i="0" strike="noStrike" spc="-1" dirty="0" err="1">
                <a:solidFill>
                  <a:srgbClr val="002060"/>
                </a:solidFill>
                <a:latin typeface="Century Gothic"/>
                <a:ea typeface="Century Gothic"/>
              </a:rPr>
              <a:t>ja</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[45] </a:t>
            </a:r>
            <a:r>
              <a:rPr lang="en-GB" sz="1200" b="1" i="0" strike="noStrike" spc="-1" dirty="0">
                <a:solidFill>
                  <a:srgbClr val="002060"/>
                </a:solidFill>
                <a:latin typeface="Century Gothic"/>
                <a:ea typeface="Century Gothic"/>
              </a:rPr>
              <a:t>da [</a:t>
            </a:r>
            <a:r>
              <a:rPr lang="en-GB" sz="1200" b="0" i="0" strike="noStrike" spc="-1" dirty="0">
                <a:solidFill>
                  <a:srgbClr val="002060"/>
                </a:solidFill>
                <a:latin typeface="Century Gothic"/>
                <a:ea typeface="Century Gothic"/>
              </a:rPr>
              <a:t>239] </a:t>
            </a:r>
            <a:r>
              <a:rPr lang="en-GB" sz="1200" b="1" i="0" strike="noStrike" spc="-1" dirty="0">
                <a:solidFill>
                  <a:srgbClr val="002060"/>
                </a:solidFill>
                <a:latin typeface="Century Gothic"/>
                <a:ea typeface="Century Gothic"/>
              </a:rPr>
              <a:t>Tag </a:t>
            </a:r>
            <a:r>
              <a:rPr lang="en-GB" sz="1200" b="0" i="0" strike="noStrike" spc="-1" dirty="0">
                <a:solidFill>
                  <a:srgbClr val="002060"/>
                </a:solidFill>
                <a:latin typeface="Century Gothic"/>
                <a:ea typeface="Century Gothic"/>
              </a:rPr>
              <a:t>[111] </a:t>
            </a:r>
          </a:p>
          <a:p>
            <a:pPr marL="216000" indent="-216000">
              <a:lnSpc>
                <a:spcPct val="100000"/>
              </a:lnSpc>
            </a:pPr>
            <a:r>
              <a:rPr lang="en-GB" sz="1200" b="1" i="0" strike="noStrike" spc="-1" dirty="0">
                <a:solidFill>
                  <a:srgbClr val="002060"/>
                </a:solidFill>
                <a:latin typeface="Century Gothic"/>
                <a:ea typeface="Century Gothic"/>
              </a:rPr>
              <a:t>short [a] hallo </a:t>
            </a:r>
            <a:r>
              <a:rPr lang="en-GB" sz="1200" b="0" i="0" strike="noStrike" spc="-1" dirty="0">
                <a:solidFill>
                  <a:srgbClr val="002060"/>
                </a:solidFill>
                <a:latin typeface="Century Gothic"/>
                <a:ea typeface="Century Gothic"/>
              </a:rPr>
              <a:t>[1077] </a:t>
            </a:r>
            <a:r>
              <a:rPr lang="en-GB" sz="1200" b="1" i="0" strike="noStrike" spc="-1" dirty="0" err="1">
                <a:solidFill>
                  <a:srgbClr val="002060"/>
                </a:solidFill>
                <a:latin typeface="Century Gothic"/>
                <a:ea typeface="Century Gothic"/>
              </a:rPr>
              <a:t>danke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[877] </a:t>
            </a:r>
            <a:r>
              <a:rPr lang="en-GB" sz="1200" b="1" i="0" strike="noStrike" spc="-1" dirty="0">
                <a:solidFill>
                  <a:srgbClr val="002060"/>
                </a:solidFill>
                <a:latin typeface="Century Gothic"/>
                <a:ea typeface="Century Gothic"/>
              </a:rPr>
              <a:t>was? </a:t>
            </a:r>
            <a:r>
              <a:rPr lang="en-GB" sz="1200" b="0" i="0" strike="noStrike" spc="-1" dirty="0">
                <a:solidFill>
                  <a:srgbClr val="002060"/>
                </a:solidFill>
                <a:latin typeface="Century Gothic"/>
                <a:ea typeface="Century Gothic"/>
              </a:rPr>
              <a:t>[38]</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Vocabulary: </a:t>
            </a:r>
            <a:r>
              <a:rPr lang="en-GB" sz="1200" b="1" i="0" strike="noStrike" spc="-1" dirty="0" err="1">
                <a:solidFill>
                  <a:srgbClr val="002060"/>
                </a:solidFill>
                <a:latin typeface="Century Gothic"/>
                <a:ea typeface="Century Gothic"/>
              </a:rPr>
              <a:t>liegen</a:t>
            </a:r>
            <a:r>
              <a:rPr lang="en-GB" sz="1200" b="1" i="0" strike="noStrike" spc="-1" dirty="0">
                <a:solidFill>
                  <a:srgbClr val="002060"/>
                </a:solidFill>
                <a:latin typeface="Century Gothic"/>
                <a:ea typeface="Century Gothic"/>
              </a:rPr>
              <a:t> [107] Berg [934] </a:t>
            </a:r>
            <a:r>
              <a:rPr lang="en-GB" sz="1200" b="0" i="0" strike="noStrike" spc="-1" dirty="0">
                <a:solidFill>
                  <a:srgbClr val="002060"/>
                </a:solidFill>
                <a:latin typeface="Century Gothic"/>
                <a:ea typeface="Century Gothic"/>
              </a:rPr>
              <a:t>Dorf</a:t>
            </a:r>
            <a:r>
              <a:rPr lang="en-GB" sz="1200" b="1" i="0" strike="noStrike" spc="-1" dirty="0">
                <a:solidFill>
                  <a:srgbClr val="002060"/>
                </a:solidFill>
                <a:latin typeface="Century Gothic"/>
                <a:ea typeface="Century Gothic"/>
              </a:rPr>
              <a:t> [959] Europa [294] </a:t>
            </a:r>
            <a:r>
              <a:rPr lang="en-GB" sz="1200" b="0" i="0" strike="noStrike" spc="-1" dirty="0">
                <a:solidFill>
                  <a:srgbClr val="002060"/>
                </a:solidFill>
                <a:latin typeface="Century Gothic"/>
                <a:ea typeface="Century Gothic"/>
              </a:rPr>
              <a:t>Haus</a:t>
            </a:r>
            <a:r>
              <a:rPr lang="en-GB" sz="1200" b="1" i="0" strike="noStrike" spc="-1" dirty="0">
                <a:solidFill>
                  <a:srgbClr val="002060"/>
                </a:solidFill>
                <a:latin typeface="Century Gothic"/>
                <a:ea typeface="Century Gothic"/>
              </a:rPr>
              <a:t> [147] Leute [224] Meer [854] </a:t>
            </a:r>
            <a:r>
              <a:rPr lang="en-GB" sz="1200" b="0" i="0" strike="noStrike" spc="-1" dirty="0">
                <a:solidFill>
                  <a:srgbClr val="002060"/>
                </a:solidFill>
                <a:latin typeface="Century Gothic"/>
                <a:ea typeface="Century Gothic"/>
              </a:rPr>
              <a:t>See</a:t>
            </a:r>
            <a:r>
              <a:rPr lang="en-GB" sz="1200" b="1" i="0" strike="noStrike" spc="-1" dirty="0">
                <a:solidFill>
                  <a:srgbClr val="002060"/>
                </a:solidFill>
                <a:latin typeface="Century Gothic"/>
                <a:ea typeface="Century Gothic"/>
              </a:rPr>
              <a:t> [1317] Wetter [1881] </a:t>
            </a:r>
            <a:r>
              <a:rPr lang="en-GB" sz="1200" b="1" i="0" strike="noStrike" spc="-1" dirty="0" err="1">
                <a:solidFill>
                  <a:srgbClr val="002060"/>
                </a:solidFill>
                <a:latin typeface="Century Gothic"/>
                <a:ea typeface="Century Gothic"/>
              </a:rPr>
              <a:t>kalt</a:t>
            </a:r>
            <a:r>
              <a:rPr lang="en-GB" sz="1200" b="1" i="0" strike="noStrike" spc="-1" dirty="0">
                <a:solidFill>
                  <a:srgbClr val="002060"/>
                </a:solidFill>
                <a:latin typeface="Century Gothic"/>
                <a:ea typeface="Century Gothic"/>
              </a:rPr>
              <a:t> [887] </a:t>
            </a:r>
            <a:r>
              <a:rPr lang="en-GB" sz="1200" b="1" i="0" strike="noStrike" spc="-1" dirty="0" err="1">
                <a:solidFill>
                  <a:srgbClr val="002060"/>
                </a:solidFill>
                <a:latin typeface="Century Gothic"/>
                <a:ea typeface="Century Gothic"/>
              </a:rPr>
              <a:t>dort</a:t>
            </a:r>
            <a:r>
              <a:rPr lang="en-GB" sz="1200" b="1" i="0" strike="noStrike" spc="-1" dirty="0">
                <a:solidFill>
                  <a:srgbClr val="002060"/>
                </a:solidFill>
                <a:latin typeface="Century Gothic"/>
                <a:ea typeface="Century Gothic"/>
              </a:rPr>
              <a:t> [139] </a:t>
            </a:r>
          </a:p>
          <a:p>
            <a:pPr marL="216000" indent="-216000">
              <a:lnSpc>
                <a:spcPct val="100000"/>
              </a:lnSpc>
            </a:pPr>
            <a:r>
              <a:rPr lang="en-GB" sz="1200" b="1" strike="noStrike" spc="-1" dirty="0">
                <a:solidFill>
                  <a:srgbClr val="002060"/>
                </a:solidFill>
                <a:latin typeface="Century Gothic"/>
                <a:ea typeface="Century Gothic"/>
              </a:rPr>
              <a:t>Revisit 1: </a:t>
            </a:r>
            <a:r>
              <a:rPr lang="en-GB" sz="1200" b="0" strike="noStrike" spc="-1" dirty="0" err="1">
                <a:solidFill>
                  <a:srgbClr val="002060"/>
                </a:solidFill>
                <a:latin typeface="Century Gothic"/>
                <a:ea typeface="Century Gothic"/>
              </a:rPr>
              <a:t>helfen</a:t>
            </a:r>
            <a:r>
              <a:rPr lang="en-GB" sz="1200" b="0" strike="noStrike" spc="-1" dirty="0">
                <a:solidFill>
                  <a:srgbClr val="002060"/>
                </a:solidFill>
                <a:latin typeface="Century Gothic"/>
                <a:ea typeface="Century Gothic"/>
              </a:rPr>
              <a:t> [338] </a:t>
            </a:r>
            <a:r>
              <a:rPr lang="en-GB" sz="1200" b="0" strike="noStrike" spc="-1" dirty="0" err="1">
                <a:solidFill>
                  <a:srgbClr val="002060"/>
                </a:solidFill>
                <a:latin typeface="Century Gothic"/>
                <a:ea typeface="Century Gothic"/>
              </a:rPr>
              <a:t>mitnehmen</a:t>
            </a:r>
            <a:r>
              <a:rPr lang="en-GB" sz="1200" b="0" strike="noStrike" spc="-1" dirty="0">
                <a:solidFill>
                  <a:srgbClr val="002060"/>
                </a:solidFill>
                <a:latin typeface="Century Gothic"/>
                <a:ea typeface="Century Gothic"/>
              </a:rPr>
              <a:t> [1459] </a:t>
            </a:r>
            <a:r>
              <a:rPr lang="en-GB" sz="1200" b="0" strike="noStrike" spc="-1" dirty="0" err="1">
                <a:solidFill>
                  <a:srgbClr val="002060"/>
                </a:solidFill>
                <a:latin typeface="Century Gothic"/>
                <a:ea typeface="Century Gothic"/>
              </a:rPr>
              <a:t>nehmen</a:t>
            </a:r>
            <a:r>
              <a:rPr lang="en-GB" sz="1200" b="0" strike="noStrike" spc="-1" dirty="0">
                <a:solidFill>
                  <a:srgbClr val="002060"/>
                </a:solidFill>
                <a:latin typeface="Century Gothic"/>
                <a:ea typeface="Century Gothic"/>
              </a:rPr>
              <a:t> [142] </a:t>
            </a:r>
            <a:r>
              <a:rPr lang="en-GB" sz="1200" b="0" strike="noStrike" spc="-1" dirty="0" err="1">
                <a:solidFill>
                  <a:srgbClr val="002060"/>
                </a:solidFill>
                <a:latin typeface="Century Gothic"/>
                <a:ea typeface="Century Gothic"/>
              </a:rPr>
              <a:t>sehen</a:t>
            </a:r>
            <a:r>
              <a:rPr lang="en-GB" sz="1200" b="0" strike="noStrike" spc="-1" dirty="0">
                <a:solidFill>
                  <a:srgbClr val="002060"/>
                </a:solidFill>
                <a:latin typeface="Century Gothic"/>
                <a:ea typeface="Century Gothic"/>
              </a:rPr>
              <a:t> [79] Bus [1562] Film [505] Freund [273] Geld [235] </a:t>
            </a:r>
            <a:r>
              <a:rPr lang="en-GB" sz="1200" b="0" strike="noStrike" spc="-1" dirty="0" err="1">
                <a:solidFill>
                  <a:srgbClr val="002060"/>
                </a:solidFill>
                <a:latin typeface="Century Gothic"/>
                <a:ea typeface="Century Gothic"/>
              </a:rPr>
              <a:t>Hausaufgabe</a:t>
            </a:r>
            <a:r>
              <a:rPr lang="en-GB" sz="1200" b="0" strike="noStrike" spc="-1" dirty="0">
                <a:solidFill>
                  <a:srgbClr val="002060"/>
                </a:solidFill>
                <a:latin typeface="Century Gothic"/>
                <a:ea typeface="Century Gothic"/>
              </a:rPr>
              <a:t> [n/a] </a:t>
            </a:r>
            <a:r>
              <a:rPr lang="en-GB" sz="1200" b="0" strike="noStrike" spc="-1" dirty="0" err="1">
                <a:solidFill>
                  <a:srgbClr val="002060"/>
                </a:solidFill>
                <a:latin typeface="Century Gothic"/>
                <a:ea typeface="Century Gothic"/>
              </a:rPr>
              <a:t>Sachen</a:t>
            </a:r>
            <a:r>
              <a:rPr lang="en-GB" sz="1200" b="0" strike="noStrike" spc="-1" dirty="0">
                <a:solidFill>
                  <a:srgbClr val="002060"/>
                </a:solidFill>
                <a:latin typeface="Century Gothic"/>
                <a:ea typeface="Century Gothic"/>
              </a:rPr>
              <a:t> [318] Zug [675] </a:t>
            </a:r>
            <a:r>
              <a:rPr lang="en-GB" sz="1200" b="0" strike="noStrike" spc="-1" dirty="0" err="1">
                <a:solidFill>
                  <a:srgbClr val="002060"/>
                </a:solidFill>
                <a:latin typeface="Century Gothic"/>
                <a:ea typeface="Century Gothic"/>
              </a:rPr>
              <a:t>normalerweise</a:t>
            </a:r>
            <a:r>
              <a:rPr lang="en-GB" sz="1200" b="0" strike="noStrike" spc="-1" dirty="0">
                <a:solidFill>
                  <a:srgbClr val="002060"/>
                </a:solidFill>
                <a:latin typeface="Century Gothic"/>
                <a:ea typeface="Century Gothic"/>
              </a:rPr>
              <a:t> [2062]</a:t>
            </a:r>
          </a:p>
          <a:p>
            <a:pPr marL="216000" indent="-216000">
              <a:lnSpc>
                <a:spcPct val="100000"/>
              </a:lnSpc>
            </a:pPr>
            <a:r>
              <a:rPr lang="en-GB" sz="1200" b="1" i="0" strike="noStrike" spc="-1" dirty="0">
                <a:solidFill>
                  <a:srgbClr val="002060"/>
                </a:solidFill>
                <a:latin typeface="Century Gothic"/>
                <a:ea typeface="Century Gothic"/>
              </a:rPr>
              <a:t>Revisit 2: </a:t>
            </a:r>
            <a:r>
              <a:rPr lang="en-GB" sz="1200" b="0" i="0" strike="noStrike" spc="-1" dirty="0" err="1">
                <a:solidFill>
                  <a:srgbClr val="002060"/>
                </a:solidFill>
                <a:latin typeface="Century Gothic"/>
                <a:ea typeface="Century Gothic"/>
              </a:rPr>
              <a:t>bekommen</a:t>
            </a:r>
            <a:r>
              <a:rPr lang="en-GB" sz="1200" b="0" i="0" strike="noStrike" spc="-1" dirty="0">
                <a:solidFill>
                  <a:srgbClr val="002060"/>
                </a:solidFill>
                <a:latin typeface="Century Gothic"/>
                <a:ea typeface="Century Gothic"/>
              </a:rPr>
              <a:t> [212] </a:t>
            </a:r>
            <a:r>
              <a:rPr lang="en-GB" sz="1200" b="0" i="0" strike="noStrike" spc="-1" dirty="0" err="1">
                <a:solidFill>
                  <a:srgbClr val="002060"/>
                </a:solidFill>
                <a:latin typeface="Century Gothic"/>
                <a:ea typeface="Century Gothic"/>
              </a:rPr>
              <a:t>benutzen</a:t>
            </a:r>
            <a:r>
              <a:rPr lang="en-GB" sz="1200" b="0" i="0" strike="noStrike" spc="-1" dirty="0">
                <a:solidFill>
                  <a:srgbClr val="002060"/>
                </a:solidFill>
                <a:latin typeface="Century Gothic"/>
                <a:ea typeface="Century Gothic"/>
              </a:rPr>
              <a:t> [1119] </a:t>
            </a:r>
            <a:r>
              <a:rPr lang="en-GB" sz="1200" b="0" i="0" strike="noStrike" spc="-1" dirty="0" err="1">
                <a:solidFill>
                  <a:srgbClr val="002060"/>
                </a:solidFill>
                <a:latin typeface="Century Gothic"/>
                <a:ea typeface="Century Gothic"/>
              </a:rPr>
              <a:t>brauchen</a:t>
            </a:r>
            <a:r>
              <a:rPr lang="en-GB" sz="1200" b="0" i="0" strike="noStrike" spc="-1" dirty="0">
                <a:solidFill>
                  <a:srgbClr val="002060"/>
                </a:solidFill>
                <a:latin typeface="Century Gothic"/>
                <a:ea typeface="Century Gothic"/>
              </a:rPr>
              <a:t> [179] </a:t>
            </a:r>
            <a:r>
              <a:rPr lang="en-GB" sz="1200" b="0" i="0" strike="noStrike" spc="-1" dirty="0" err="1">
                <a:solidFill>
                  <a:srgbClr val="002060"/>
                </a:solidFill>
                <a:latin typeface="Century Gothic"/>
                <a:ea typeface="Century Gothic"/>
              </a:rPr>
              <a:t>erklären</a:t>
            </a:r>
            <a:r>
              <a:rPr lang="en-GB" sz="1200" b="0" i="0" strike="noStrike" spc="-1" dirty="0">
                <a:solidFill>
                  <a:srgbClr val="002060"/>
                </a:solidFill>
                <a:latin typeface="Century Gothic"/>
                <a:ea typeface="Century Gothic"/>
              </a:rPr>
              <a:t> [238] </a:t>
            </a:r>
            <a:r>
              <a:rPr lang="en-GB" sz="1200" b="0" i="0" strike="noStrike" spc="-1" dirty="0" err="1">
                <a:solidFill>
                  <a:srgbClr val="002060"/>
                </a:solidFill>
                <a:latin typeface="Century Gothic"/>
                <a:ea typeface="Century Gothic"/>
              </a:rPr>
              <a:t>kennen</a:t>
            </a:r>
            <a:r>
              <a:rPr lang="en-GB" sz="1200" b="0" i="0" strike="noStrike" spc="-1" dirty="0">
                <a:solidFill>
                  <a:srgbClr val="002060"/>
                </a:solidFill>
                <a:latin typeface="Century Gothic"/>
                <a:ea typeface="Century Gothic"/>
              </a:rPr>
              <a:t> [216] </a:t>
            </a:r>
            <a:r>
              <a:rPr lang="en-GB" sz="1200" b="0" i="0" strike="noStrike" spc="-1" dirty="0" err="1">
                <a:solidFill>
                  <a:srgbClr val="002060"/>
                </a:solidFill>
                <a:latin typeface="Century Gothic"/>
                <a:ea typeface="Century Gothic"/>
              </a:rPr>
              <a:t>lernen</a:t>
            </a:r>
            <a:r>
              <a:rPr lang="en-GB" sz="1200" b="0" i="0" strike="noStrike" spc="-1" dirty="0">
                <a:solidFill>
                  <a:srgbClr val="002060"/>
                </a:solidFill>
                <a:latin typeface="Century Gothic"/>
                <a:ea typeface="Century Gothic"/>
              </a:rPr>
              <a:t> [288] </a:t>
            </a:r>
            <a:r>
              <a:rPr lang="en-GB" sz="1200" b="0" i="0" strike="noStrike" spc="-1" dirty="0" err="1">
                <a:solidFill>
                  <a:srgbClr val="002060"/>
                </a:solidFill>
                <a:latin typeface="Century Gothic"/>
                <a:ea typeface="Century Gothic"/>
              </a:rPr>
              <a:t>lieben</a:t>
            </a:r>
            <a:r>
              <a:rPr lang="en-GB" sz="1200" b="0" i="0" strike="noStrike" spc="-1" dirty="0">
                <a:solidFill>
                  <a:srgbClr val="002060"/>
                </a:solidFill>
                <a:latin typeface="Century Gothic"/>
                <a:ea typeface="Century Gothic"/>
              </a:rPr>
              <a:t> [701] </a:t>
            </a:r>
            <a:r>
              <a:rPr lang="en-GB" sz="1200" b="0" i="0" strike="noStrike" spc="-1" dirty="0" err="1">
                <a:solidFill>
                  <a:srgbClr val="002060"/>
                </a:solidFill>
                <a:latin typeface="Century Gothic"/>
                <a:ea typeface="Century Gothic"/>
              </a:rPr>
              <a:t>schreiben</a:t>
            </a:r>
            <a:r>
              <a:rPr lang="en-GB" sz="1200" b="0" i="0" strike="noStrike" spc="-1" dirty="0">
                <a:solidFill>
                  <a:srgbClr val="002060"/>
                </a:solidFill>
                <a:latin typeface="Century Gothic"/>
                <a:ea typeface="Century Gothic"/>
              </a:rPr>
              <a:t> [184] </a:t>
            </a:r>
            <a:r>
              <a:rPr lang="en-GB" sz="1200" b="0" i="0" strike="noStrike" spc="-1" dirty="0" err="1">
                <a:solidFill>
                  <a:srgbClr val="002060"/>
                </a:solidFill>
                <a:latin typeface="Century Gothic"/>
                <a:ea typeface="Century Gothic"/>
              </a:rPr>
              <a:t>schwimmen</a:t>
            </a:r>
            <a:r>
              <a:rPr lang="en-GB" sz="1200" b="0" i="0" strike="noStrike" spc="-1" dirty="0">
                <a:solidFill>
                  <a:srgbClr val="002060"/>
                </a:solidFill>
                <a:latin typeface="Century Gothic"/>
                <a:ea typeface="Century Gothic"/>
              </a:rPr>
              <a:t> [1863] </a:t>
            </a:r>
            <a:r>
              <a:rPr lang="en-GB" sz="1200" b="0" i="0" strike="noStrike" spc="-1" dirty="0" err="1">
                <a:solidFill>
                  <a:srgbClr val="002060"/>
                </a:solidFill>
                <a:latin typeface="Century Gothic"/>
                <a:ea typeface="Century Gothic"/>
              </a:rPr>
              <a:t>singen</a:t>
            </a:r>
            <a:r>
              <a:rPr lang="en-GB" sz="1200" b="0" i="0" strike="noStrike" spc="-1" dirty="0">
                <a:solidFill>
                  <a:srgbClr val="002060"/>
                </a:solidFill>
                <a:latin typeface="Century Gothic"/>
                <a:ea typeface="Century Gothic"/>
              </a:rPr>
              <a:t> [1063] </a:t>
            </a:r>
            <a:r>
              <a:rPr lang="en-GB" sz="1200" b="0" i="0" strike="noStrike" spc="-1" dirty="0" err="1">
                <a:solidFill>
                  <a:srgbClr val="002060"/>
                </a:solidFill>
                <a:latin typeface="Century Gothic"/>
                <a:ea typeface="Century Gothic"/>
              </a:rPr>
              <a:t>spielen</a:t>
            </a:r>
            <a:r>
              <a:rPr lang="en-GB" sz="1200" b="0" i="0" strike="noStrike" spc="-1" dirty="0">
                <a:solidFill>
                  <a:srgbClr val="002060"/>
                </a:solidFill>
                <a:latin typeface="Century Gothic"/>
                <a:ea typeface="Century Gothic"/>
              </a:rPr>
              <a:t> [205] Geld [235] </a:t>
            </a:r>
            <a:r>
              <a:rPr lang="en-GB" sz="1200" b="0" i="0" strike="noStrike" spc="-1" dirty="0" err="1">
                <a:solidFill>
                  <a:srgbClr val="002060"/>
                </a:solidFill>
                <a:latin typeface="Century Gothic"/>
                <a:ea typeface="Century Gothic"/>
              </a:rPr>
              <a:t>dieser</a:t>
            </a:r>
            <a:r>
              <a:rPr lang="en-GB" sz="1200" b="0" i="0" strike="noStrike" spc="-1" dirty="0">
                <a:solidFill>
                  <a:srgbClr val="002060"/>
                </a:solidFill>
                <a:latin typeface="Century Gothic"/>
                <a:ea typeface="Century Gothic"/>
              </a:rPr>
              <a:t>, </a:t>
            </a:r>
            <a:r>
              <a:rPr lang="en-GB" sz="1200" b="0" i="0" strike="noStrike" spc="-1" dirty="0" err="1">
                <a:solidFill>
                  <a:srgbClr val="002060"/>
                </a:solidFill>
                <a:latin typeface="Century Gothic"/>
                <a:ea typeface="Century Gothic"/>
              </a:rPr>
              <a:t>diese</a:t>
            </a:r>
            <a:r>
              <a:rPr lang="en-GB" sz="1200" b="0" i="0" strike="noStrike" spc="-1" dirty="0">
                <a:solidFill>
                  <a:srgbClr val="002060"/>
                </a:solidFill>
                <a:latin typeface="Century Gothic"/>
                <a:ea typeface="Century Gothic"/>
              </a:rPr>
              <a:t>, dieses [24]</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place/location.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new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https://</a:t>
            </a:r>
            <a:r>
              <a:rPr lang="en-GB" sz="1200" b="1" strike="noStrike" spc="-1" dirty="0" err="1">
                <a:solidFill>
                  <a:srgbClr val="000000"/>
                </a:solidFill>
                <a:latin typeface="Calibri"/>
                <a:ea typeface="Calibri"/>
              </a:rPr>
              <a:t>www.youtube.com</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watch?v</a:t>
            </a:r>
            <a:r>
              <a:rPr lang="en-GB" sz="1200" b="1" strike="noStrike" spc="-1" dirty="0">
                <a:solidFill>
                  <a:srgbClr val="000000"/>
                </a:solidFill>
                <a:latin typeface="Calibri"/>
                <a:ea typeface="Calibri"/>
              </a:rPr>
              <a:t>=VSiX15flm_0</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this week’s and previous vocabulary in the context of describing cultural aspects of Switzerland’s geography.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are looking at a map of Switzerland and thinking about where they want to go on a family holiday. </a:t>
            </a:r>
            <a:r>
              <a:rPr lang="en-GB" sz="1200" b="0" strike="noStrike" spc="-1" dirty="0" err="1">
                <a:solidFill>
                  <a:srgbClr val="000000"/>
                </a:solidFill>
                <a:latin typeface="Calibri"/>
              </a:rPr>
              <a:t>Lias</a:t>
            </a:r>
            <a:r>
              <a:rPr lang="en-GB" sz="1200" b="0" strike="noStrike" spc="-1" dirty="0">
                <a:solidFill>
                  <a:srgbClr val="000000"/>
                </a:solidFill>
                <a:latin typeface="Calibri"/>
              </a:rPr>
              <a:t> wants to go </a:t>
            </a:r>
            <a:r>
              <a:rPr lang="en-GB" sz="1200" b="0" strike="noStrike" spc="-1" dirty="0" err="1">
                <a:solidFill>
                  <a:srgbClr val="000000"/>
                </a:solidFill>
                <a:latin typeface="Calibri"/>
              </a:rPr>
              <a:t>Guarda</a:t>
            </a:r>
            <a:r>
              <a:rPr lang="en-GB" sz="1200" b="0" strike="noStrike" spc="-1" dirty="0">
                <a:solidFill>
                  <a:srgbClr val="000000"/>
                </a:solidFill>
                <a:latin typeface="Calibri"/>
              </a:rPr>
              <a:t> but Ronja wants to go to the Matterhorn. They point to different places on the map and make notes about these places which they will later use to convince their parents that the family should go there on holiday!</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The first three answers are about </a:t>
            </a:r>
            <a:r>
              <a:rPr lang="en-GB" sz="1200" b="0" strike="noStrike" spc="-1" dirty="0" err="1">
                <a:solidFill>
                  <a:srgbClr val="000000"/>
                </a:solidFill>
                <a:latin typeface="Calibri"/>
              </a:rPr>
              <a:t>Guarda</a:t>
            </a:r>
            <a:r>
              <a:rPr lang="en-GB" sz="1200" b="0" strike="noStrike" spc="-1" dirty="0">
                <a:solidFill>
                  <a:srgbClr val="000000"/>
                </a:solidFill>
                <a:latin typeface="Calibri"/>
              </a:rPr>
              <a:t>, after which a picture of the village will appear. The next three answers are about the Matterhorn, after which a picture of the mountain will appear.</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6000">
              <a:lnSpc>
                <a:spcPct val="100000"/>
              </a:lnSpc>
            </a:pPr>
            <a:endParaRPr lang="en-GB" sz="1200" baseline="0" dirty="0">
              <a:solidFill>
                <a:sysClr val="windowText" lastClr="000000"/>
              </a:solidFill>
              <a:effectLst/>
              <a:latin typeface="+mn-lt"/>
              <a:ea typeface="+mn-ea"/>
              <a:cs typeface="+mn-cs"/>
            </a:endParaRPr>
          </a:p>
          <a:p>
            <a:pPr marL="216000" indent="-216000">
              <a:lnSpc>
                <a:spcPct val="100000"/>
              </a:lnSpc>
            </a:pPr>
            <a:r>
              <a:rPr lang="en-GB" sz="1200" baseline="0" dirty="0">
                <a:solidFill>
                  <a:sysClr val="windowText" lastClr="000000"/>
                </a:solidFill>
              </a:rPr>
              <a:t>Photo of </a:t>
            </a:r>
            <a:r>
              <a:rPr lang="en-GB" sz="1200" baseline="0" dirty="0" err="1">
                <a:solidFill>
                  <a:sysClr val="windowText" lastClr="000000"/>
                </a:solidFill>
              </a:rPr>
              <a:t>Guarda</a:t>
            </a:r>
            <a:r>
              <a:rPr lang="en-GB" sz="1200" baseline="0" dirty="0">
                <a:solidFill>
                  <a:sysClr val="windowText" lastClr="000000"/>
                </a:solidFill>
              </a:rPr>
              <a:t> by Nolan Di </a:t>
            </a:r>
            <a:r>
              <a:rPr lang="en-GB" sz="1200" baseline="0" dirty="0" err="1">
                <a:solidFill>
                  <a:sysClr val="windowText" lastClr="000000"/>
                </a:solidFill>
              </a:rPr>
              <a:t>Meo</a:t>
            </a:r>
            <a:r>
              <a:rPr lang="en-GB" sz="1200" baseline="0" dirty="0">
                <a:solidFill>
                  <a:sysClr val="windowText" lastClr="000000"/>
                </a:solidFill>
              </a:rPr>
              <a:t> on </a:t>
            </a:r>
            <a:r>
              <a:rPr lang="en-GB" sz="1200" baseline="0" dirty="0" err="1">
                <a:solidFill>
                  <a:sysClr val="windowText" lastClr="000000"/>
                </a:solidFill>
              </a:rPr>
              <a:t>Unsplash</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39103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and to practise new vocabulary and grammar for this week in the reading modality.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have told their dad, Lothar about their ideas for places to go on holiday. Lothar has some other ideas. He points out different places on the map.</a:t>
            </a:r>
          </a:p>
          <a:p>
            <a:pPr marL="229320" indent="-228600">
              <a:lnSpc>
                <a:spcPct val="100000"/>
              </a:lnSpc>
              <a:buAutoNum type="arabicPeriod"/>
            </a:pPr>
            <a:r>
              <a:rPr lang="en-GB" sz="1200" b="0" strike="noStrike" spc="-1" dirty="0">
                <a:solidFill>
                  <a:srgbClr val="000000"/>
                </a:solidFill>
                <a:latin typeface="Calibri"/>
              </a:rPr>
              <a:t>Click for the information to appear for each location 1-6. </a:t>
            </a:r>
          </a:p>
          <a:p>
            <a:pPr marL="229320" indent="-228600">
              <a:lnSpc>
                <a:spcPct val="100000"/>
              </a:lnSpc>
              <a:buAutoNum type="arabicPeriod"/>
            </a:pPr>
            <a:r>
              <a:rPr lang="en-GB" sz="1200" b="0" strike="noStrike" spc="-1" dirty="0">
                <a:solidFill>
                  <a:srgbClr val="000000"/>
                </a:solidFill>
                <a:latin typeface="Calibri"/>
              </a:rPr>
              <a:t>Elicit the English translations of the texts (included below).</a:t>
            </a:r>
          </a:p>
          <a:p>
            <a:pPr marL="229320" indent="-228600">
              <a:lnSpc>
                <a:spcPct val="100000"/>
              </a:lnSpc>
              <a:buAutoNum type="arabicPeriod"/>
            </a:pPr>
            <a:r>
              <a:rPr lang="en-GB" sz="1200" b="0" strike="noStrike" spc="-1" dirty="0">
                <a:solidFill>
                  <a:srgbClr val="000000"/>
                </a:solidFill>
                <a:latin typeface="Calibri"/>
              </a:rPr>
              <a:t>Click to reveal </a:t>
            </a:r>
            <a:r>
              <a:rPr lang="en-GB" sz="1200" b="0" strike="noStrike" spc="-1" dirty="0" err="1">
                <a:solidFill>
                  <a:srgbClr val="000000"/>
                </a:solidFill>
                <a:latin typeface="Calibri"/>
              </a:rPr>
              <a:t>Lias</a:t>
            </a:r>
            <a:r>
              <a:rPr lang="en-GB" sz="1200" b="0" strike="noStrike" spc="-1" dirty="0">
                <a:solidFill>
                  <a:srgbClr val="000000"/>
                </a:solidFill>
                <a:latin typeface="Calibri"/>
              </a:rPr>
              <a:t>’ question and Lothar’s answer and elicit the meaning in English (</a:t>
            </a:r>
            <a:r>
              <a:rPr lang="en-GB" sz="1200" b="0" strike="noStrike" spc="-1" dirty="0" err="1">
                <a:solidFill>
                  <a:srgbClr val="000000"/>
                </a:solidFill>
                <a:latin typeface="Calibri"/>
              </a:rPr>
              <a:t>Lias</a:t>
            </a:r>
            <a:r>
              <a:rPr lang="en-GB" sz="1200" b="0" strike="noStrike" spc="-1" dirty="0">
                <a:solidFill>
                  <a:srgbClr val="000000"/>
                </a:solidFill>
                <a:latin typeface="Calibri"/>
              </a:rPr>
              <a:t>: And where is the sea/ocean? I love the sea/ocean!; Lothar: The sea/ocean?! There is no sea/ocean in Switzerland!)</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Font typeface="Arial" panose="020B0604020202020204" pitchFamily="34" charset="0"/>
              <a:buNone/>
            </a:pPr>
            <a:r>
              <a:rPr lang="en-GB" sz="1200" b="0" strike="noStrike" spc="-1" dirty="0">
                <a:solidFill>
                  <a:srgbClr val="000000"/>
                </a:solidFill>
                <a:latin typeface="Calibri"/>
              </a:rPr>
              <a:t>Extra: Ask pupils which place pupils like the most from the descriptions. </a:t>
            </a:r>
          </a:p>
          <a:p>
            <a:pPr marL="720" indent="0">
              <a:lnSpc>
                <a:spcPct val="100000"/>
              </a:lnSpc>
              <a:buFont typeface="Arial" panose="020B0604020202020204" pitchFamily="34" charset="0"/>
              <a:buNone/>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Frequency of unknown words</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p>
          <a:p>
            <a:pPr marL="216000" indent="-216000">
              <a:lnSpc>
                <a:spcPct val="100000"/>
              </a:lnSpc>
            </a:pPr>
            <a:r>
              <a:rPr lang="it-IT" sz="1400" b="1" strike="noStrike" spc="-1" dirty="0">
                <a:solidFill>
                  <a:srgbClr val="002060"/>
                </a:solidFill>
                <a:latin typeface="Century Gothic"/>
                <a:ea typeface="Century Gothic"/>
              </a:rPr>
              <a:t>Winter</a:t>
            </a:r>
            <a:r>
              <a:rPr lang="it-IT" sz="1400" b="0" strike="noStrike" spc="-1" dirty="0">
                <a:solidFill>
                  <a:srgbClr val="002060"/>
                </a:solidFill>
                <a:latin typeface="Century Gothic"/>
                <a:ea typeface="Century Gothic"/>
              </a:rPr>
              <a:t> [1206]; </a:t>
            </a:r>
            <a:r>
              <a:rPr lang="it-IT" sz="1400" b="1" strike="noStrike" spc="-1" dirty="0" err="1">
                <a:solidFill>
                  <a:srgbClr val="002060"/>
                </a:solidFill>
                <a:latin typeface="Century Gothic"/>
                <a:ea typeface="Century Gothic"/>
              </a:rPr>
              <a:t>Schokolade</a:t>
            </a:r>
            <a:r>
              <a:rPr lang="it-IT" sz="1400" b="1" strike="noStrike" spc="-1" dirty="0">
                <a:solidFill>
                  <a:srgbClr val="002060"/>
                </a:solidFill>
                <a:latin typeface="Century Gothic"/>
                <a:ea typeface="Century Gothic"/>
              </a:rPr>
              <a:t> </a:t>
            </a:r>
            <a:r>
              <a:rPr lang="it-IT" sz="1400" b="0" strike="noStrike" spc="-1" dirty="0">
                <a:solidFill>
                  <a:srgbClr val="002060"/>
                </a:solidFill>
                <a:latin typeface="Century Gothic"/>
                <a:ea typeface="Century Gothic"/>
              </a:rPr>
              <a:t>[4532]; </a:t>
            </a:r>
            <a:r>
              <a:rPr lang="it-IT" sz="1400" b="1" strike="noStrike" spc="-1" dirty="0">
                <a:solidFill>
                  <a:srgbClr val="002060"/>
                </a:solidFill>
                <a:latin typeface="Century Gothic"/>
                <a:ea typeface="Century Gothic"/>
              </a:rPr>
              <a:t>Museum</a:t>
            </a:r>
            <a:r>
              <a:rPr lang="it-IT" sz="1400" b="0" strike="noStrike" spc="-1" dirty="0">
                <a:solidFill>
                  <a:srgbClr val="002060"/>
                </a:solidFill>
                <a:latin typeface="Century Gothic"/>
                <a:ea typeface="Century Gothic"/>
              </a:rPr>
              <a:t> [1078]</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English translations of texts:</a:t>
            </a:r>
          </a:p>
          <a:p>
            <a:pPr marL="228600" indent="-228600">
              <a:lnSpc>
                <a:spcPct val="100000"/>
              </a:lnSpc>
              <a:buAutoNum type="arabicPeriod"/>
            </a:pPr>
            <a:r>
              <a:rPr lang="en-GB" sz="1200" b="0" strike="noStrike" spc="-1" dirty="0">
                <a:latin typeface="Arial"/>
              </a:rPr>
              <a:t>On the left is Geneva. There is a big lake there. It is called Lake Geneva. Lots of people do water sports there.</a:t>
            </a:r>
          </a:p>
          <a:p>
            <a:pPr marL="228600" indent="-228600">
              <a:lnSpc>
                <a:spcPct val="100000"/>
              </a:lnSpc>
              <a:buAutoNum type="arabicPeriod"/>
            </a:pPr>
            <a:r>
              <a:rPr lang="en-GB" sz="1200" b="0" strike="noStrike" spc="-1" dirty="0">
                <a:latin typeface="Arial"/>
              </a:rPr>
              <a:t>Below is Locarno. The town/city is located/is next to Italy and there are mountains and lakes. In August there is a big film festival. Lots of people see films there.</a:t>
            </a:r>
          </a:p>
          <a:p>
            <a:pPr marL="228600" indent="-228600">
              <a:lnSpc>
                <a:spcPct val="100000"/>
              </a:lnSpc>
              <a:buAutoNum type="arabicPeriod"/>
            </a:pPr>
            <a:r>
              <a:rPr lang="en-GB" sz="1200" b="0" strike="noStrike" spc="-1" dirty="0">
                <a:latin typeface="Arial"/>
              </a:rPr>
              <a:t>On the right is St Moritz. You need lots of money there! There are lots of great hotels and restaurants. The town/city is located/is in the mountains. People do winter sports there.</a:t>
            </a:r>
          </a:p>
          <a:p>
            <a:pPr marL="228600" indent="-228600">
              <a:lnSpc>
                <a:spcPct val="100000"/>
              </a:lnSpc>
              <a:buAutoNum type="arabicPeriod"/>
            </a:pPr>
            <a:r>
              <a:rPr lang="en-GB" sz="1200" b="0" strike="noStrike" spc="-1" dirty="0">
                <a:latin typeface="Arial"/>
              </a:rPr>
              <a:t>Above is Zurich. The town/city is big and there are lots of people there. There’s also the Lindt chocolate museum!</a:t>
            </a:r>
          </a:p>
          <a:p>
            <a:pPr marL="228600" indent="-228600">
              <a:lnSpc>
                <a:spcPct val="100000"/>
              </a:lnSpc>
              <a:buAutoNum type="arabicPeriod"/>
            </a:pPr>
            <a:r>
              <a:rPr lang="en-GB" sz="1200" b="0" strike="noStrike" spc="-1" dirty="0">
                <a:latin typeface="Arial"/>
              </a:rPr>
              <a:t>Here we are in Biel! This town/city is the best town/city in Switzerland, isn’t it?! No, in Europe! It’s wonderful here!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1477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context. The family has decided to go to Zurich. They are doing a walking tour but it’s really loud outside and they don’t hear everything the tour guide is saying.</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the noise of the city.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16000" indent="-216000">
              <a:lnSpc>
                <a:spcPct val="100000"/>
              </a:lnSpc>
            </a:pPr>
            <a:r>
              <a:rPr lang="en-GB" sz="1200" b="0" strike="noStrike" spc="-1" dirty="0">
                <a:solidFill>
                  <a:srgbClr val="000000"/>
                </a:solidFill>
                <a:latin typeface="Calibri"/>
              </a:rPr>
              <a:t>3.  Click to elicit and confirm answers.</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Hier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der See. Er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heißt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Zürichsee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Schwimmbäder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See.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altes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Rechts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Berg. Er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heißt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Zürichberg</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tolle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Restaurants. In den Restaurants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Stadt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oben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3752850" algn="l"/>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Bus zum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Berg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Font typeface="+mj-lt"/>
              <a:buNone/>
              <a:tabLst>
                <a:tab pos="3752850" algn="l"/>
              </a:tabLs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r>
              <a:rPr lang="it-IT" sz="1400" b="1" strike="noStrike" spc="-1" dirty="0">
                <a:solidFill>
                  <a:srgbClr val="002060"/>
                </a:solidFill>
                <a:latin typeface="Century Gothic"/>
                <a:ea typeface="Century Gothic"/>
              </a:rPr>
              <a:t>Frequency of </a:t>
            </a:r>
            <a:r>
              <a:rPr lang="it-IT" sz="1400" b="1" strike="noStrike" spc="-1" dirty="0" err="1">
                <a:solidFill>
                  <a:srgbClr val="002060"/>
                </a:solidFill>
                <a:latin typeface="Century Gothic"/>
                <a:ea typeface="Century Gothic"/>
              </a:rPr>
              <a:t>unknown</a:t>
            </a:r>
            <a:r>
              <a:rPr lang="it-IT" sz="1400" b="1" strike="noStrike" spc="-1" dirty="0">
                <a:solidFill>
                  <a:srgbClr val="002060"/>
                </a:solidFill>
                <a:latin typeface="Century Gothic"/>
                <a:ea typeface="Century Gothic"/>
              </a:rPr>
              <a:t> words</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p>
          <a:p>
            <a:pPr marL="216000" indent="-216000">
              <a:lnSpc>
                <a:spcPct val="100000"/>
              </a:lnSpc>
            </a:pPr>
            <a:r>
              <a:rPr lang="it-IT" sz="1400" b="1" strike="noStrike" spc="-1" dirty="0" err="1">
                <a:solidFill>
                  <a:srgbClr val="002060"/>
                </a:solidFill>
                <a:latin typeface="Century Gothic"/>
                <a:ea typeface="Century Gothic"/>
              </a:rPr>
              <a:t>zu</a:t>
            </a:r>
            <a:r>
              <a:rPr lang="it-IT" sz="1400" b="0" strike="noStrike" spc="-1" dirty="0">
                <a:solidFill>
                  <a:srgbClr val="002060"/>
                </a:solidFill>
                <a:latin typeface="Century Gothic"/>
                <a:ea typeface="Century Gothic"/>
              </a:rPr>
              <a:t> [21]; </a:t>
            </a:r>
            <a:r>
              <a:rPr lang="it-IT" sz="1400" b="1" strike="noStrike" spc="-1" dirty="0" err="1">
                <a:solidFill>
                  <a:srgbClr val="002060"/>
                </a:solidFill>
                <a:latin typeface="Century Gothic"/>
                <a:ea typeface="Century Gothic"/>
              </a:rPr>
              <a:t>laut</a:t>
            </a:r>
            <a:r>
              <a:rPr lang="it-IT" sz="1400" b="1" strike="noStrike" spc="-1" dirty="0">
                <a:solidFill>
                  <a:srgbClr val="002060"/>
                </a:solidFill>
                <a:latin typeface="Century Gothic"/>
                <a:ea typeface="Century Gothic"/>
              </a:rPr>
              <a:t> </a:t>
            </a:r>
            <a:r>
              <a:rPr lang="it-IT" sz="1400" b="0" strike="noStrike" spc="-1" dirty="0">
                <a:solidFill>
                  <a:srgbClr val="002060"/>
                </a:solidFill>
                <a:latin typeface="Century Gothic"/>
                <a:ea typeface="Century Gothic"/>
              </a:rPr>
              <a:t>[773]; </a:t>
            </a:r>
            <a:r>
              <a:rPr lang="it-IT" sz="1400" b="1" strike="noStrike" spc="-1" dirty="0" err="1">
                <a:solidFill>
                  <a:srgbClr val="002060"/>
                </a:solidFill>
                <a:latin typeface="Century Gothic"/>
                <a:ea typeface="Century Gothic"/>
              </a:rPr>
              <a:t>Reise</a:t>
            </a:r>
            <a:r>
              <a:rPr lang="it-IT" sz="1400" b="0" strike="noStrike" spc="-1" dirty="0">
                <a:solidFill>
                  <a:srgbClr val="002060"/>
                </a:solidFill>
                <a:latin typeface="Century Gothic"/>
                <a:ea typeface="Century Gothic"/>
              </a:rPr>
              <a:t> [734]; </a:t>
            </a:r>
            <a:r>
              <a:rPr lang="it-IT" sz="1400" b="1" strike="noStrike" spc="-1" dirty="0" err="1">
                <a:solidFill>
                  <a:srgbClr val="002060"/>
                </a:solidFill>
                <a:latin typeface="Century Gothic"/>
                <a:ea typeface="Century Gothic"/>
              </a:rPr>
              <a:t>Leiter</a:t>
            </a:r>
            <a:r>
              <a:rPr lang="it-IT" sz="1400" b="0" strike="noStrike" spc="-1" dirty="0">
                <a:solidFill>
                  <a:srgbClr val="002060"/>
                </a:solidFill>
                <a:latin typeface="Century Gothic"/>
                <a:ea typeface="Century Gothic"/>
              </a:rPr>
              <a:t> [1622]; </a:t>
            </a:r>
            <a:r>
              <a:rPr lang="it-IT" sz="1400" b="1" strike="noStrike" spc="-1" dirty="0">
                <a:solidFill>
                  <a:srgbClr val="002060"/>
                </a:solidFill>
                <a:latin typeface="Century Gothic"/>
                <a:ea typeface="Century Gothic"/>
              </a:rPr>
              <a:t>von</a:t>
            </a:r>
            <a:r>
              <a:rPr lang="it-IT" sz="1400" b="0" strike="noStrike" spc="-1" dirty="0">
                <a:solidFill>
                  <a:srgbClr val="002060"/>
                </a:solidFill>
                <a:latin typeface="Century Gothic"/>
                <a:ea typeface="Century Gothic"/>
              </a:rPr>
              <a:t> [9]</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184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da</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something</a:t>
            </a:r>
            <a:r>
              <a:rPr lang="fr-FR" baseline="0" dirty="0"/>
              <a:t> </a:t>
            </a:r>
            <a:r>
              <a:rPr lang="fr-FR" baseline="0" dirty="0" err="1"/>
              <a:t>away</a:t>
            </a:r>
            <a:r>
              <a:rPr lang="fr-FR" baseline="0" dirty="0"/>
              <a:t> </a:t>
            </a:r>
            <a:r>
              <a:rPr lang="fr-FR" baseline="0" dirty="0" err="1"/>
              <a:t>from</a:t>
            </a:r>
            <a:r>
              <a:rPr lang="fr-FR" baseline="0" dirty="0"/>
              <a:t> </a:t>
            </a:r>
            <a:r>
              <a:rPr lang="fr-FR" baseline="0" dirty="0" err="1"/>
              <a:t>you</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up both their hands in front of them, palms facing away from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baseline="0" dirty="0"/>
              <a:t>Blatt </a:t>
            </a:r>
            <a:r>
              <a:rPr lang="en-GB" sz="1200" baseline="0" dirty="0"/>
              <a:t>[1270] </a:t>
            </a:r>
            <a:r>
              <a:rPr lang="en-GB" sz="1200" b="1" baseline="0" dirty="0"/>
              <a:t>Hand </a:t>
            </a:r>
            <a:r>
              <a:rPr lang="en-GB" sz="1200" b="0" baseline="0" dirty="0"/>
              <a:t>[180] </a:t>
            </a:r>
            <a:r>
              <a:rPr lang="en-GB" sz="1200" b="1" baseline="0" dirty="0"/>
              <a:t>Land </a:t>
            </a:r>
            <a:r>
              <a:rPr lang="en-GB" sz="1200" baseline="0" dirty="0"/>
              <a:t>[134]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[ä]</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[a] </a:t>
            </a:r>
            <a:r>
              <a:rPr lang="en-GB" sz="1200" b="0" strike="noStrike" spc="-1" dirty="0">
                <a:solidFill>
                  <a:srgbClr val="000000"/>
                </a:solidFill>
                <a:latin typeface="Calibri"/>
                <a:ea typeface="Calibri"/>
              </a:rPr>
              <a:t>in a Phonics listening task using plurals of known words with and without [ä].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Play the first recording by clicking on the number button. Pupils listen and decide whether they hear [a] or [ä]. </a:t>
            </a:r>
          </a:p>
          <a:p>
            <a:pPr marL="228600" indent="-228600">
              <a:lnSpc>
                <a:spcPct val="100000"/>
              </a:lnSpc>
              <a:buAutoNum type="arabicPeriod"/>
            </a:pPr>
            <a:r>
              <a:rPr lang="en-GB" sz="1200" b="0" strike="noStrike" spc="-1" dirty="0">
                <a:solidFill>
                  <a:srgbClr val="000000"/>
                </a:solidFill>
                <a:latin typeface="Calibri"/>
              </a:rPr>
              <a:t>Click to reveal the missing vowel.</a:t>
            </a:r>
          </a:p>
          <a:p>
            <a:pPr marL="228600" indent="-228600">
              <a:lnSpc>
                <a:spcPct val="100000"/>
              </a:lnSpc>
              <a:buAutoNum type="arabicPeriod"/>
            </a:pPr>
            <a:r>
              <a:rPr lang="en-GB" sz="1200" b="0" strike="noStrike" spc="-1" dirty="0">
                <a:solidFill>
                  <a:srgbClr val="000000"/>
                </a:solidFill>
                <a:latin typeface="Calibri"/>
              </a:rPr>
              <a:t>Elicit the English meaning. </a:t>
            </a:r>
          </a:p>
          <a:p>
            <a:pPr marL="228600" indent="-228600">
              <a:lnSpc>
                <a:spcPct val="100000"/>
              </a:lnSpc>
              <a:buAutoNum type="arabicPeriod"/>
            </a:pPr>
            <a:r>
              <a:rPr lang="en-GB" sz="1200" b="0" strike="noStrike" spc="-1" dirty="0">
                <a:solidFill>
                  <a:srgbClr val="000000"/>
                </a:solidFill>
                <a:latin typeface="Calibri"/>
              </a:rPr>
              <a:t>Continue for items 2-10. </a:t>
            </a:r>
            <a:endParaRPr lang="en-GB" sz="1200" b="0" strike="noStrike" spc="-1" dirty="0">
              <a:latin typeface="Arial"/>
            </a:endParaRP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Buchstabe</a:t>
            </a:r>
            <a:r>
              <a:rPr lang="it-IT" sz="1200" b="0" strike="noStrike" spc="-1" dirty="0">
                <a:solidFill>
                  <a:srgbClr val="002060"/>
                </a:solidFill>
                <a:latin typeface="Century Gothic"/>
                <a:ea typeface="Century Gothic"/>
              </a:rPr>
              <a:t> [2905]</a:t>
            </a:r>
          </a:p>
          <a:p>
            <a:pPr marL="216000" indent="-216000">
              <a:lnSpc>
                <a:spcPct val="100000"/>
              </a:lnSpc>
            </a:pPr>
            <a:endParaRPr lang="it-IT" sz="12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053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(two slides)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in random order.  Elicit the English meaning from pupils. Click for meaning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Click for word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6. Move to slide 2 and repeat steps 1-5.</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6549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endParaRPr lang="en-GB" b="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8590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adverbs of place in preparation for the grammar point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30516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audio" Target="../media/audio52.wav"/><Relationship Id="rId7" Type="http://schemas.openxmlformats.org/officeDocument/2006/relationships/audio" Target="../media/audio56.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55.wav"/><Relationship Id="rId5" Type="http://schemas.openxmlformats.org/officeDocument/2006/relationships/audio" Target="../media/audio54.wav"/><Relationship Id="rId10" Type="http://schemas.openxmlformats.org/officeDocument/2006/relationships/image" Target="../media/image48.png"/><Relationship Id="rId4" Type="http://schemas.openxmlformats.org/officeDocument/2006/relationships/audio" Target="../media/audio53.wav"/><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audio" Target="../media/audio63.wav"/><Relationship Id="rId18" Type="http://schemas.openxmlformats.org/officeDocument/2006/relationships/image" Target="../media/image53.gif"/><Relationship Id="rId3" Type="http://schemas.openxmlformats.org/officeDocument/2006/relationships/image" Target="../media/image49.png"/><Relationship Id="rId21" Type="http://schemas.openxmlformats.org/officeDocument/2006/relationships/image" Target="../media/image56.jpg"/><Relationship Id="rId7" Type="http://schemas.openxmlformats.org/officeDocument/2006/relationships/image" Target="../media/image18.png"/><Relationship Id="rId12" Type="http://schemas.openxmlformats.org/officeDocument/2006/relationships/audio" Target="../media/audio62.wav"/><Relationship Id="rId17" Type="http://schemas.openxmlformats.org/officeDocument/2006/relationships/audio" Target="../media/audio66.wav"/><Relationship Id="rId2" Type="http://schemas.openxmlformats.org/officeDocument/2006/relationships/notesSlide" Target="../notesSlides/notesSlide11.xml"/><Relationship Id="rId16" Type="http://schemas.openxmlformats.org/officeDocument/2006/relationships/image" Target="../media/image52.png"/><Relationship Id="rId20" Type="http://schemas.openxmlformats.org/officeDocument/2006/relationships/image" Target="../media/image55.jp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audio" Target="../media/audio61.wav"/><Relationship Id="rId5" Type="http://schemas.openxmlformats.org/officeDocument/2006/relationships/audio" Target="../media/audio58.wav"/><Relationship Id="rId15" Type="http://schemas.openxmlformats.org/officeDocument/2006/relationships/audio" Target="../media/audio65.wav"/><Relationship Id="rId10" Type="http://schemas.openxmlformats.org/officeDocument/2006/relationships/audio" Target="../media/audio60.wav"/><Relationship Id="rId19" Type="http://schemas.openxmlformats.org/officeDocument/2006/relationships/image" Target="../media/image54.gif"/><Relationship Id="rId4" Type="http://schemas.openxmlformats.org/officeDocument/2006/relationships/image" Target="../media/image50.png"/><Relationship Id="rId9" Type="http://schemas.openxmlformats.org/officeDocument/2006/relationships/audio" Target="../media/audio59.wav"/><Relationship Id="rId14" Type="http://schemas.openxmlformats.org/officeDocument/2006/relationships/audio" Target="../media/audio64.wav"/></Relationships>
</file>

<file path=ppt/slides/_rels/slide12.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4.wav"/><Relationship Id="rId3" Type="http://schemas.openxmlformats.org/officeDocument/2006/relationships/image" Target="../media/image49.png"/><Relationship Id="rId7" Type="http://schemas.openxmlformats.org/officeDocument/2006/relationships/audio" Target="../media/audio69.wav"/><Relationship Id="rId12" Type="http://schemas.openxmlformats.org/officeDocument/2006/relationships/audio" Target="../media/audio73.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68.wav"/><Relationship Id="rId11" Type="http://schemas.openxmlformats.org/officeDocument/2006/relationships/image" Target="../media/image53.gif"/><Relationship Id="rId5" Type="http://schemas.openxmlformats.org/officeDocument/2006/relationships/image" Target="../media/image57.png"/><Relationship Id="rId10" Type="http://schemas.openxmlformats.org/officeDocument/2006/relationships/audio" Target="../media/audio72.wav"/><Relationship Id="rId4" Type="http://schemas.openxmlformats.org/officeDocument/2006/relationships/audio" Target="../media/audio67.wav"/><Relationship Id="rId9" Type="http://schemas.openxmlformats.org/officeDocument/2006/relationships/audio" Target="../media/audio71.wav"/><Relationship Id="rId14" Type="http://schemas.openxmlformats.org/officeDocument/2006/relationships/image" Target="../media/image58.gif"/></Relationships>
</file>

<file path=ppt/slides/_rels/slide13.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audio" Target="../media/audio85.wav"/><Relationship Id="rId18" Type="http://schemas.openxmlformats.org/officeDocument/2006/relationships/image" Target="../media/image18.png"/><Relationship Id="rId26" Type="http://schemas.openxmlformats.org/officeDocument/2006/relationships/image" Target="../media/image66.gif"/><Relationship Id="rId3" Type="http://schemas.openxmlformats.org/officeDocument/2006/relationships/audio" Target="../media/audio75.wav"/><Relationship Id="rId21" Type="http://schemas.openxmlformats.org/officeDocument/2006/relationships/image" Target="../media/image61.jpg"/><Relationship Id="rId7" Type="http://schemas.openxmlformats.org/officeDocument/2006/relationships/audio" Target="../media/audio79.wav"/><Relationship Id="rId12" Type="http://schemas.openxmlformats.org/officeDocument/2006/relationships/audio" Target="../media/audio84.wav"/><Relationship Id="rId17" Type="http://schemas.openxmlformats.org/officeDocument/2006/relationships/image" Target="../media/image60.png"/><Relationship Id="rId25" Type="http://schemas.openxmlformats.org/officeDocument/2006/relationships/image" Target="../media/image65.gif"/><Relationship Id="rId2" Type="http://schemas.openxmlformats.org/officeDocument/2006/relationships/notesSlide" Target="../notesSlides/notesSlide13.xml"/><Relationship Id="rId16" Type="http://schemas.openxmlformats.org/officeDocument/2006/relationships/image" Target="../media/image59.png"/><Relationship Id="rId20" Type="http://schemas.openxmlformats.org/officeDocument/2006/relationships/audio" Target="../media/audio88.wav"/><Relationship Id="rId1" Type="http://schemas.openxmlformats.org/officeDocument/2006/relationships/slideLayout" Target="../slideLayouts/slideLayout5.xml"/><Relationship Id="rId6" Type="http://schemas.openxmlformats.org/officeDocument/2006/relationships/audio" Target="../media/audio78.wav"/><Relationship Id="rId11" Type="http://schemas.openxmlformats.org/officeDocument/2006/relationships/audio" Target="../media/audio83.wav"/><Relationship Id="rId24" Type="http://schemas.openxmlformats.org/officeDocument/2006/relationships/image" Target="../media/image64.png"/><Relationship Id="rId5" Type="http://schemas.openxmlformats.org/officeDocument/2006/relationships/audio" Target="../media/audio77.wav"/><Relationship Id="rId15" Type="http://schemas.openxmlformats.org/officeDocument/2006/relationships/audio" Target="../media/audio87.wav"/><Relationship Id="rId23" Type="http://schemas.openxmlformats.org/officeDocument/2006/relationships/image" Target="../media/image63.gif"/><Relationship Id="rId10" Type="http://schemas.openxmlformats.org/officeDocument/2006/relationships/audio" Target="../media/audio82.wav"/><Relationship Id="rId19" Type="http://schemas.openxmlformats.org/officeDocument/2006/relationships/image" Target="../media/image19.svg"/><Relationship Id="rId4" Type="http://schemas.openxmlformats.org/officeDocument/2006/relationships/audio" Target="../media/audio76.wav"/><Relationship Id="rId9" Type="http://schemas.openxmlformats.org/officeDocument/2006/relationships/audio" Target="../media/audio81.wav"/><Relationship Id="rId14" Type="http://schemas.openxmlformats.org/officeDocument/2006/relationships/audio" Target="../media/audio86.wav"/><Relationship Id="rId22" Type="http://schemas.openxmlformats.org/officeDocument/2006/relationships/image" Target="../media/image62.gif"/></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audio" Target="../media/audio89.wav"/></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6.jpeg"/><Relationship Id="rId5" Type="http://schemas.openxmlformats.org/officeDocument/2006/relationships/audio" Target="../media/audio4.wav"/><Relationship Id="rId10" Type="http://schemas.openxmlformats.org/officeDocument/2006/relationships/image" Target="../media/image5.png"/><Relationship Id="rId4" Type="http://schemas.openxmlformats.org/officeDocument/2006/relationships/audio" Target="../media/audio3.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7.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9.png"/><Relationship Id="rId4" Type="http://schemas.openxmlformats.org/officeDocument/2006/relationships/audio" Target="../media/audio8.wav"/><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1.wav"/><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13.png"/><Relationship Id="rId5" Type="http://schemas.openxmlformats.org/officeDocument/2006/relationships/audio" Target="../media/audio13.wav"/><Relationship Id="rId10" Type="http://schemas.openxmlformats.org/officeDocument/2006/relationships/image" Target="../media/image12.png"/><Relationship Id="rId4" Type="http://schemas.openxmlformats.org/officeDocument/2006/relationships/audio" Target="../media/audio12.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5.wav"/><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17.png"/><Relationship Id="rId5" Type="http://schemas.openxmlformats.org/officeDocument/2006/relationships/audio" Target="../media/audio17.wav"/><Relationship Id="rId10" Type="http://schemas.openxmlformats.org/officeDocument/2006/relationships/image" Target="../media/image16.png"/><Relationship Id="rId4" Type="http://schemas.openxmlformats.org/officeDocument/2006/relationships/audio" Target="../media/audio16.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audio" Target="../media/audio19.wav"/><Relationship Id="rId21" Type="http://schemas.openxmlformats.org/officeDocument/2006/relationships/image" Target="../media/image23.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5"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audio" Target="../media/audio29.wav"/><Relationship Id="rId20" Type="http://schemas.openxmlformats.org/officeDocument/2006/relationships/image" Target="../media/image22.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audio" Target="../media/audio24.wav"/><Relationship Id="rId24" Type="http://schemas.openxmlformats.org/officeDocument/2006/relationships/image" Target="../media/image26.svg"/><Relationship Id="rId5" Type="http://schemas.openxmlformats.org/officeDocument/2006/relationships/image" Target="../media/image18.png"/><Relationship Id="rId15" Type="http://schemas.openxmlformats.org/officeDocument/2006/relationships/audio" Target="../media/audio28.wav"/><Relationship Id="rId23" Type="http://schemas.openxmlformats.org/officeDocument/2006/relationships/image" Target="../media/image25.png"/><Relationship Id="rId28" Type="http://schemas.openxmlformats.org/officeDocument/2006/relationships/image" Target="../media/image29.png"/><Relationship Id="rId10" Type="http://schemas.openxmlformats.org/officeDocument/2006/relationships/audio" Target="../media/audio23.wav"/><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24.png"/><Relationship Id="rId27"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32.jpe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31.jp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audio" Target="../media/audio34.wav"/><Relationship Id="rId11" Type="http://schemas.openxmlformats.org/officeDocument/2006/relationships/audio" Target="../media/audio37.wav"/><Relationship Id="rId5" Type="http://schemas.openxmlformats.org/officeDocument/2006/relationships/audio" Target="../media/audio33.wav"/><Relationship Id="rId15" Type="http://schemas.openxmlformats.org/officeDocument/2006/relationships/image" Target="../media/image34.png"/><Relationship Id="rId10" Type="http://schemas.openxmlformats.org/officeDocument/2006/relationships/image" Target="../media/image19.svg"/><Relationship Id="rId4" Type="http://schemas.openxmlformats.org/officeDocument/2006/relationships/audio" Target="../media/audio32.wav"/><Relationship Id="rId9" Type="http://schemas.openxmlformats.org/officeDocument/2006/relationships/image" Target="../media/image1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9.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37.png"/><Relationship Id="rId5" Type="http://schemas.openxmlformats.org/officeDocument/2006/relationships/audio" Target="../media/audio40.wav"/><Relationship Id="rId15" Type="http://schemas.openxmlformats.org/officeDocument/2006/relationships/image" Target="../media/image41.png"/><Relationship Id="rId10" Type="http://schemas.openxmlformats.org/officeDocument/2006/relationships/audio" Target="../media/audio37.wav"/><Relationship Id="rId4" Type="http://schemas.openxmlformats.org/officeDocument/2006/relationships/audio" Target="../media/audio39.wav"/><Relationship Id="rId9" Type="http://schemas.openxmlformats.org/officeDocument/2006/relationships/image" Target="../media/image19.sv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1.wav"/><Relationship Id="rId18" Type="http://schemas.openxmlformats.org/officeDocument/2006/relationships/image" Target="../media/image46.svg"/><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audio" Target="../media/audio50.wav"/><Relationship Id="rId17"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19.svg"/><Relationship Id="rId5" Type="http://schemas.openxmlformats.org/officeDocument/2006/relationships/audio" Target="../media/audio45.wav"/><Relationship Id="rId15" Type="http://schemas.openxmlformats.org/officeDocument/2006/relationships/image" Target="../media/image43.png"/><Relationship Id="rId10" Type="http://schemas.openxmlformats.org/officeDocument/2006/relationships/image" Target="../media/image18.png"/><Relationship Id="rId19" Type="http://schemas.openxmlformats.org/officeDocument/2006/relationships/image" Target="../media/image40.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sp>
        <p:nvSpPr>
          <p:cNvPr id="6" name="CustomShape 3">
            <a:extLst>
              <a:ext uri="{FF2B5EF4-FFF2-40B4-BE49-F238E27FC236}">
                <a16:creationId xmlns:a16="http://schemas.microsoft.com/office/drawing/2014/main" id="{891DA22E-A96A-4AA4-6BAE-C725BF564ECF}"/>
              </a:ext>
            </a:extLst>
          </p:cNvPr>
          <p:cNvSpPr/>
          <p:nvPr/>
        </p:nvSpPr>
        <p:spPr>
          <a:xfrm>
            <a:off x="0" y="540595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after</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adverbs</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of place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[ä] v. [a]</a:t>
            </a:r>
          </a:p>
        </p:txBody>
      </p:sp>
      <p:sp>
        <p:nvSpPr>
          <p:cNvPr id="11" name="TextBox 10">
            <a:hlinkClick r:id="" action="ppaction://noaction">
              <a:snd r:embed="rId4" name="T2_W1_1.1.wav"/>
            </a:hlinkClick>
            <a:extLst>
              <a:ext uri="{FF2B5EF4-FFF2-40B4-BE49-F238E27FC236}">
                <a16:creationId xmlns:a16="http://schemas.microsoft.com/office/drawing/2014/main" id="{BD580EB5-B427-AE42-A2AE-7125B856E12E}"/>
              </a:ext>
            </a:extLst>
          </p:cNvPr>
          <p:cNvSpPr txBox="1"/>
          <p:nvPr/>
        </p:nvSpPr>
        <p:spPr>
          <a:xfrm>
            <a:off x="454047" y="3871933"/>
            <a:ext cx="3314625" cy="461665"/>
          </a:xfrm>
          <a:prstGeom prst="rect">
            <a:avLst/>
          </a:prstGeom>
          <a:solidFill>
            <a:schemeClr val="bg1"/>
          </a:solidFill>
          <a:ln w="28575">
            <a:solidFill>
              <a:srgbClr val="002060"/>
            </a:solidFill>
          </a:ln>
        </p:spPr>
        <p:txBody>
          <a:bodyPr wrap="square" rtlCol="0">
            <a:spAutoFit/>
          </a:bodyPr>
          <a:lstStyle/>
          <a:p>
            <a:pPr algn="ctr"/>
            <a:r>
              <a:rPr lang="en-US" sz="2400" dirty="0">
                <a:solidFill>
                  <a:srgbClr val="002060"/>
                </a:solidFill>
              </a:rPr>
              <a:t>W</a:t>
            </a:r>
            <a:r>
              <a:rPr lang="en-GB" sz="2400" dirty="0" err="1">
                <a:solidFill>
                  <a:srgbClr val="002060"/>
                </a:solidFill>
              </a:rPr>
              <a:t>ie</a:t>
            </a:r>
            <a:r>
              <a:rPr lang="en-GB" sz="2400" dirty="0">
                <a:solidFill>
                  <a:srgbClr val="002060"/>
                </a:solidFill>
              </a:rPr>
              <a:t> </a:t>
            </a:r>
            <a:r>
              <a:rPr lang="en-GB" sz="2400" dirty="0" err="1">
                <a:solidFill>
                  <a:srgbClr val="002060"/>
                </a:solidFill>
              </a:rPr>
              <a:t>ist</a:t>
            </a:r>
            <a:r>
              <a:rPr lang="en-GB" sz="2400" dirty="0">
                <a:solidFill>
                  <a:srgbClr val="002060"/>
                </a:solidFill>
              </a:rPr>
              <a:t> die Schweiz?</a:t>
            </a:r>
          </a:p>
        </p:txBody>
      </p:sp>
      <p:pic>
        <p:nvPicPr>
          <p:cNvPr id="3" name="Picture 2" descr="Free Switzerland Country vector and picture">
            <a:extLst>
              <a:ext uri="{FF2B5EF4-FFF2-40B4-BE49-F238E27FC236}">
                <a16:creationId xmlns:a16="http://schemas.microsoft.com/office/drawing/2014/main" id="{65CA238A-30E9-E55A-3860-5353F3ECE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53" y="1494529"/>
            <a:ext cx="3188012" cy="2049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49656" y="9165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this common order of words in a German sentence: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5752" y="1761779"/>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der Berg</a:t>
            </a:r>
            <a:endParaRPr lang="en-GB" dirty="0"/>
          </a:p>
        </p:txBody>
      </p:sp>
      <p:sp>
        <p:nvSpPr>
          <p:cNvPr id="29" name="CustomShape 4">
            <a:extLst>
              <a:ext uri="{FF2B5EF4-FFF2-40B4-BE49-F238E27FC236}">
                <a16:creationId xmlns:a16="http://schemas.microsoft.com/office/drawing/2014/main" id="{2E1F8E28-82F8-4BC2-B159-CF59F6C4A79F}"/>
              </a:ext>
            </a:extLst>
          </p:cNvPr>
          <p:cNvSpPr/>
          <p:nvPr/>
        </p:nvSpPr>
        <p:spPr>
          <a:xfrm>
            <a:off x="1384470" y="2962687"/>
            <a:ext cx="264519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 mountain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0"/>
          <a:stretch/>
        </p:blipFill>
        <p:spPr>
          <a:xfrm>
            <a:off x="750511" y="2842108"/>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689516" y="97847"/>
            <a:ext cx="2439508" cy="1497025"/>
          </a:xfrm>
          <a:prstGeom prst="wedgeRoundRectCallout">
            <a:avLst>
              <a:gd name="adj1" fmla="val -105827"/>
              <a:gd name="adj2" fmla="val 677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a:t>
            </a:r>
            <a:r>
              <a:rPr lang="en-US" sz="2000" b="1" dirty="0"/>
              <a:t>in</a:t>
            </a:r>
            <a:r>
              <a:rPr lang="en-US" sz="2000" dirty="0"/>
              <a:t> + der/das </a:t>
            </a:r>
            <a:r>
              <a:rPr lang="en-US" sz="2000" dirty="0">
                <a:sym typeface="Wingdings" panose="05000000000000000000" pitchFamily="2" charset="2"/>
              </a:rPr>
              <a:t> in dem  </a:t>
            </a:r>
            <a:r>
              <a:rPr lang="en-US" sz="2000" b="1" dirty="0" err="1">
                <a:sym typeface="Wingdings" panose="05000000000000000000" pitchFamily="2" charset="2"/>
              </a:rPr>
              <a:t>im</a:t>
            </a:r>
            <a:r>
              <a:rPr lang="en-US" sz="2000" dirty="0">
                <a:sym typeface="Wingdings" panose="05000000000000000000" pitchFamily="2" charset="2"/>
              </a:rPr>
              <a:t> for locations.</a:t>
            </a:r>
            <a:endParaRPr lang="en-GB" sz="2000" dirty="0"/>
          </a:p>
        </p:txBody>
      </p:sp>
      <p:sp>
        <p:nvSpPr>
          <p:cNvPr id="34" name="Rectangle 33">
            <a:extLst>
              <a:ext uri="{FF2B5EF4-FFF2-40B4-BE49-F238E27FC236}">
                <a16:creationId xmlns:a16="http://schemas.microsoft.com/office/drawing/2014/main" id="{1DEB3C74-B983-40F4-A408-5125F2BE2C81}"/>
              </a:ext>
            </a:extLst>
          </p:cNvPr>
          <p:cNvSpPr/>
          <p:nvPr/>
        </p:nvSpPr>
        <p:spPr>
          <a:xfrm>
            <a:off x="5218748" y="1749567"/>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35" name="Rectangle 34">
            <a:extLst>
              <a:ext uri="{FF2B5EF4-FFF2-40B4-BE49-F238E27FC236}">
                <a16:creationId xmlns:a16="http://schemas.microsoft.com/office/drawing/2014/main" id="{F7D2F95F-0BF3-43E9-9AD0-2F4D2DC92862}"/>
              </a:ext>
            </a:extLst>
          </p:cNvPr>
          <p:cNvSpPr/>
          <p:nvPr/>
        </p:nvSpPr>
        <p:spPr>
          <a:xfrm>
            <a:off x="8354500" y="1757184"/>
            <a:ext cx="1061616" cy="523220"/>
          </a:xfrm>
          <a:prstGeom prst="rect">
            <a:avLst/>
          </a:prstGeom>
        </p:spPr>
        <p:txBody>
          <a:bodyPr wrap="square">
            <a:spAutoFit/>
          </a:bodyPr>
          <a:lstStyle/>
          <a:p>
            <a:r>
              <a:rPr lang="en-GB" sz="2800" b="1" spc="-1" dirty="0" err="1">
                <a:solidFill>
                  <a:srgbClr val="002060"/>
                </a:solidFill>
                <a:latin typeface="Century Gothic" panose="020B0502020202020204" pitchFamily="34" charset="0"/>
                <a:ea typeface="Century Gothic"/>
              </a:rPr>
              <a:t>dort</a:t>
            </a:r>
            <a:r>
              <a:rPr lang="en-GB" sz="2800" b="1" spc="-1" dirty="0">
                <a:solidFill>
                  <a:srgbClr val="002060"/>
                </a:solidFill>
                <a:latin typeface="Century Gothic" panose="020B0502020202020204" pitchFamily="34" charset="0"/>
                <a:ea typeface="Century Gothic"/>
              </a:rPr>
              <a:t>.</a:t>
            </a:r>
            <a:endParaRPr lang="en-GB" dirty="0"/>
          </a:p>
        </p:txBody>
      </p:sp>
      <p:sp>
        <p:nvSpPr>
          <p:cNvPr id="39" name="TextBox 38">
            <a:extLst>
              <a:ext uri="{FF2B5EF4-FFF2-40B4-BE49-F238E27FC236}">
                <a16:creationId xmlns:a16="http://schemas.microsoft.com/office/drawing/2014/main" id="{46B2C1DB-2D89-45EA-98E1-E91B9AF14BAC}"/>
              </a:ext>
            </a:extLst>
          </p:cNvPr>
          <p:cNvSpPr txBox="1"/>
          <p:nvPr/>
        </p:nvSpPr>
        <p:spPr>
          <a:xfrm>
            <a:off x="1557990" y="2336676"/>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40" name="TextBox 39">
            <a:extLst>
              <a:ext uri="{FF2B5EF4-FFF2-40B4-BE49-F238E27FC236}">
                <a16:creationId xmlns:a16="http://schemas.microsoft.com/office/drawing/2014/main" id="{9E65B3DE-C0E5-4136-86B1-0943327BB221}"/>
              </a:ext>
            </a:extLst>
          </p:cNvPr>
          <p:cNvSpPr txBox="1"/>
          <p:nvPr/>
        </p:nvSpPr>
        <p:spPr>
          <a:xfrm>
            <a:off x="4696211" y="2320397"/>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41" name="TextBox 40">
            <a:extLst>
              <a:ext uri="{FF2B5EF4-FFF2-40B4-BE49-F238E27FC236}">
                <a16:creationId xmlns:a16="http://schemas.microsoft.com/office/drawing/2014/main" id="{50239680-5403-4726-9342-86B460B22B42}"/>
              </a:ext>
            </a:extLst>
          </p:cNvPr>
          <p:cNvSpPr txBox="1"/>
          <p:nvPr/>
        </p:nvSpPr>
        <p:spPr>
          <a:xfrm>
            <a:off x="7664970" y="2320397"/>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sp>
        <p:nvSpPr>
          <p:cNvPr id="42" name="CustomShape 4">
            <a:extLst>
              <a:ext uri="{FF2B5EF4-FFF2-40B4-BE49-F238E27FC236}">
                <a16:creationId xmlns:a16="http://schemas.microsoft.com/office/drawing/2014/main" id="{90415914-7939-458B-81BE-623B6860D865}"/>
              </a:ext>
            </a:extLst>
          </p:cNvPr>
          <p:cNvSpPr/>
          <p:nvPr/>
        </p:nvSpPr>
        <p:spPr>
          <a:xfrm>
            <a:off x="4696211" y="2962687"/>
            <a:ext cx="18519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is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698486" y="2962687"/>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73814" y="4379555"/>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FC5DEBD7-7B10-4E52-B78F-50C96D423FCC}"/>
              </a:ext>
            </a:extLst>
          </p:cNvPr>
          <p:cNvSpPr txBox="1"/>
          <p:nvPr/>
        </p:nvSpPr>
        <p:spPr>
          <a:xfrm>
            <a:off x="273814" y="3850168"/>
            <a:ext cx="118552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Sometimes, we want to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start the sentence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with the adverb</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emphasise it.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49656" y="6265708"/>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does not change.</a:t>
            </a:r>
          </a:p>
        </p:txBody>
      </p:sp>
      <p:sp>
        <p:nvSpPr>
          <p:cNvPr id="47" name="Rectangle 46">
            <a:extLst>
              <a:ext uri="{FF2B5EF4-FFF2-40B4-BE49-F238E27FC236}">
                <a16:creationId xmlns:a16="http://schemas.microsoft.com/office/drawing/2014/main" id="{805593F4-41B0-4ED5-A9FC-9817B339B928}"/>
              </a:ext>
            </a:extLst>
          </p:cNvPr>
          <p:cNvSpPr/>
          <p:nvPr/>
        </p:nvSpPr>
        <p:spPr>
          <a:xfrm>
            <a:off x="7698486" y="4765551"/>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der Berg.</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5289154" y="4747882"/>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2111194" y="4747882"/>
            <a:ext cx="969557" cy="523220"/>
          </a:xfrm>
          <a:prstGeom prst="rect">
            <a:avLst/>
          </a:prstGeom>
        </p:spPr>
        <p:txBody>
          <a:bodyPr wrap="square">
            <a:spAutoFit/>
          </a:bodyPr>
          <a:lstStyle/>
          <a:p>
            <a:r>
              <a:rPr lang="en-GB" sz="2800" b="1" spc="-1" dirty="0">
                <a:solidFill>
                  <a:srgbClr val="002060"/>
                </a:solidFill>
                <a:latin typeface="Century Gothic" panose="020B0502020202020204" pitchFamily="34" charset="0"/>
                <a:ea typeface="Century Gothic"/>
              </a:rPr>
              <a:t>Dort</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924869" y="5288770"/>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51" name="TextBox 50">
            <a:extLst>
              <a:ext uri="{FF2B5EF4-FFF2-40B4-BE49-F238E27FC236}">
                <a16:creationId xmlns:a16="http://schemas.microsoft.com/office/drawing/2014/main" id="{690E6471-0EA3-4C48-957D-AAC3C5140AB7}"/>
              </a:ext>
            </a:extLst>
          </p:cNvPr>
          <p:cNvSpPr txBox="1"/>
          <p:nvPr/>
        </p:nvSpPr>
        <p:spPr>
          <a:xfrm>
            <a:off x="4696076" y="5288770"/>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84471" y="5341370"/>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grpSp>
        <p:nvGrpSpPr>
          <p:cNvPr id="69" name="Group 68">
            <a:extLst>
              <a:ext uri="{FF2B5EF4-FFF2-40B4-BE49-F238E27FC236}">
                <a16:creationId xmlns:a16="http://schemas.microsoft.com/office/drawing/2014/main" id="{DD07BE6A-735B-4C4D-97A6-09BD94277450}"/>
              </a:ext>
            </a:extLst>
          </p:cNvPr>
          <p:cNvGrpSpPr/>
          <p:nvPr/>
        </p:nvGrpSpPr>
        <p:grpSpPr>
          <a:xfrm>
            <a:off x="10442819" y="1835982"/>
            <a:ext cx="1435360" cy="1200329"/>
            <a:chOff x="10442819" y="2066093"/>
            <a:chExt cx="1435360" cy="1200329"/>
          </a:xfrm>
          <a:solidFill>
            <a:srgbClr val="5B9BD5">
              <a:lumMod val="50000"/>
            </a:srgbClr>
          </a:solidFill>
        </p:grpSpPr>
        <p:grpSp>
          <p:nvGrpSpPr>
            <p:cNvPr id="70" name="Group 69">
              <a:extLst>
                <a:ext uri="{FF2B5EF4-FFF2-40B4-BE49-F238E27FC236}">
                  <a16:creationId xmlns:a16="http://schemas.microsoft.com/office/drawing/2014/main" id="{1333B0D6-2AE2-4384-B645-D950FB80AD70}"/>
                </a:ext>
              </a:extLst>
            </p:cNvPr>
            <p:cNvGrpSpPr/>
            <p:nvPr/>
          </p:nvGrpSpPr>
          <p:grpSpPr>
            <a:xfrm>
              <a:off x="10442819" y="2120158"/>
              <a:ext cx="374186" cy="1092200"/>
              <a:chOff x="10442819" y="2120158"/>
              <a:chExt cx="507524" cy="1092200"/>
            </a:xfrm>
            <a:grpFill/>
          </p:grpSpPr>
          <p:grpSp>
            <p:nvGrpSpPr>
              <p:cNvPr id="72" name="Group 71">
                <a:extLst>
                  <a:ext uri="{FF2B5EF4-FFF2-40B4-BE49-F238E27FC236}">
                    <a16:creationId xmlns:a16="http://schemas.microsoft.com/office/drawing/2014/main" id="{17ED91A3-C6E0-4D4E-92AF-070B9CBB7E8A}"/>
                  </a:ext>
                </a:extLst>
              </p:cNvPr>
              <p:cNvGrpSpPr/>
              <p:nvPr/>
            </p:nvGrpSpPr>
            <p:grpSpPr>
              <a:xfrm>
                <a:off x="10442819" y="2120158"/>
                <a:ext cx="295031" cy="1092200"/>
                <a:chOff x="10595219" y="1873250"/>
                <a:chExt cx="295031" cy="1092200"/>
              </a:xfrm>
              <a:grpFill/>
            </p:grpSpPr>
            <p:cxnSp>
              <p:nvCxnSpPr>
                <p:cNvPr id="74" name="Straight Connector 73">
                  <a:extLst>
                    <a:ext uri="{FF2B5EF4-FFF2-40B4-BE49-F238E27FC236}">
                      <a16:creationId xmlns:a16="http://schemas.microsoft.com/office/drawing/2014/main" id="{23E70CFD-A3E3-4A79-8F70-B95AFEDA8964}"/>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75" name="Straight Connector 74">
                  <a:extLst>
                    <a:ext uri="{FF2B5EF4-FFF2-40B4-BE49-F238E27FC236}">
                      <a16:creationId xmlns:a16="http://schemas.microsoft.com/office/drawing/2014/main" id="{2B75ED3B-AB91-448E-9CF2-4F5CDDD1251E}"/>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76" name="Straight Connector 75">
                  <a:extLst>
                    <a:ext uri="{FF2B5EF4-FFF2-40B4-BE49-F238E27FC236}">
                      <a16:creationId xmlns:a16="http://schemas.microsoft.com/office/drawing/2014/main" id="{786EC3E5-4588-4CB5-B551-C2F81DD14A21}"/>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73" name="Straight Connector 72">
                <a:extLst>
                  <a:ext uri="{FF2B5EF4-FFF2-40B4-BE49-F238E27FC236}">
                    <a16:creationId xmlns:a16="http://schemas.microsoft.com/office/drawing/2014/main" id="{9382BC96-5B48-40D6-A862-E99915E7F66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1" name="TextBox 70">
              <a:extLst>
                <a:ext uri="{FF2B5EF4-FFF2-40B4-BE49-F238E27FC236}">
                  <a16:creationId xmlns:a16="http://schemas.microsoft.com/office/drawing/2014/main" id="{11140B1B-6CE9-42AA-A8E3-41BFD714D68B}"/>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1</a:t>
              </a:r>
            </a:p>
          </p:txBody>
        </p:sp>
      </p:grpSp>
      <p:grpSp>
        <p:nvGrpSpPr>
          <p:cNvPr id="77" name="Group 76">
            <a:extLst>
              <a:ext uri="{FF2B5EF4-FFF2-40B4-BE49-F238E27FC236}">
                <a16:creationId xmlns:a16="http://schemas.microsoft.com/office/drawing/2014/main" id="{34A2AB87-7CDB-4CB3-8155-35B73E03C7E6}"/>
              </a:ext>
            </a:extLst>
          </p:cNvPr>
          <p:cNvGrpSpPr/>
          <p:nvPr/>
        </p:nvGrpSpPr>
        <p:grpSpPr>
          <a:xfrm>
            <a:off x="10442819" y="4638384"/>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41925" y="1543569"/>
            <a:ext cx="2967183" cy="4453913"/>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659396" y="6065203"/>
            <a:ext cx="6218784" cy="701899"/>
          </a:xfrm>
          <a:prstGeom prst="wedgeRoundRectCallout">
            <a:avLst>
              <a:gd name="adj1" fmla="val 9817"/>
              <a:gd name="adj2" fmla="val -896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9.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1_9.2.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1_9.3.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2_W1_9.4.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2_W1_9.5.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8" name="T2_W1_9.6.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8" grpId="0"/>
      <p:bldP spid="29" grpId="0"/>
      <p:bldP spid="24" grpId="0" animBg="1"/>
      <p:bldP spid="34" grpId="0"/>
      <p:bldP spid="35" grpId="0"/>
      <p:bldP spid="39" grpId="0" animBg="1"/>
      <p:bldP spid="40" grpId="0" animBg="1"/>
      <p:bldP spid="41" grpId="0" animBg="1"/>
      <p:bldP spid="42" grpId="0"/>
      <p:bldP spid="43" grpId="0"/>
      <p:bldP spid="44" grpId="0"/>
      <p:bldP spid="45" grpId="0"/>
      <p:bldP spid="46" grpId="0"/>
      <p:bldP spid="47" grpId="0"/>
      <p:bldP spid="48" grpId="0"/>
      <p:bldP spid="49" grpId="0"/>
      <p:bldP spid="50" grpId="0" animBg="1"/>
      <p:bldP spid="51" grpId="0" animBg="1"/>
      <p:bldP spid="52" grpId="0" animBg="1"/>
      <p:bldP spid="6" grpId="0" animBg="1"/>
      <p:bldP spid="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map of europe with different countries/regions&#10;&#10;Description automatically generated">
            <a:extLst>
              <a:ext uri="{FF2B5EF4-FFF2-40B4-BE49-F238E27FC236}">
                <a16:creationId xmlns:a16="http://schemas.microsoft.com/office/drawing/2014/main" id="{D97B0335-9ED4-96DD-04B6-C9389435F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455" y="2059327"/>
            <a:ext cx="4867777" cy="3084193"/>
          </a:xfrm>
          <a:prstGeom prst="rect">
            <a:avLst/>
          </a:prstGeom>
        </p:spPr>
      </p:pic>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4"/>
          <a:stretch>
            <a:fillRect/>
          </a:stretch>
        </p:blipFill>
        <p:spPr>
          <a:xfrm>
            <a:off x="935290" y="3107655"/>
            <a:ext cx="1336399"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4"/>
          <a:stretch>
            <a:fillRect/>
          </a:stretch>
        </p:blipFill>
        <p:spPr>
          <a:xfrm>
            <a:off x="935290" y="1845754"/>
            <a:ext cx="1336399"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4"/>
          <a:stretch>
            <a:fillRect/>
          </a:stretch>
        </p:blipFill>
        <p:spPr>
          <a:xfrm>
            <a:off x="958855" y="2279115"/>
            <a:ext cx="1336399"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4"/>
          <a:stretch>
            <a:fillRect/>
          </a:stretch>
        </p:blipFill>
        <p:spPr>
          <a:xfrm>
            <a:off x="2330658" y="1880404"/>
            <a:ext cx="4544564" cy="707886"/>
          </a:xfrm>
          <a:prstGeom prst="rect">
            <a:avLst/>
          </a:prstGeom>
        </p:spPr>
      </p:pic>
      <p:sp>
        <p:nvSpPr>
          <p:cNvPr id="112" name="CustomShape 6">
            <a:hlinkClick r:id="" action="ppaction://noaction">
              <a:snd r:embed="rId5" name="T2_W1_10.1.wav"/>
            </a:hlinkClick>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Mein </a:t>
            </a:r>
            <a:r>
              <a:rPr lang="en-GB" sz="2800" b="1" spc="-1" dirty="0" err="1">
                <a:solidFill>
                  <a:srgbClr val="002060"/>
                </a:solidFill>
                <a:latin typeface="Century gothic"/>
              </a:rPr>
              <a:t>Lieblingsort</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5" name="TextBox 34">
            <a:extLst>
              <a:ext uri="{FF2B5EF4-FFF2-40B4-BE49-F238E27FC236}">
                <a16:creationId xmlns:a16="http://schemas.microsoft.com/office/drawing/2014/main" id="{09C798F7-4D29-4308-98FC-E1C9059379C3}"/>
              </a:ext>
            </a:extLst>
          </p:cNvPr>
          <p:cNvSpPr txBox="1"/>
          <p:nvPr/>
        </p:nvSpPr>
        <p:spPr>
          <a:xfrm>
            <a:off x="7804591" y="6455492"/>
            <a:ext cx="4392924" cy="400110"/>
          </a:xfrm>
          <a:prstGeom prst="rect">
            <a:avLst/>
          </a:prstGeom>
          <a:solidFill>
            <a:srgbClr val="92D050"/>
          </a:solidFill>
        </p:spPr>
        <p:txBody>
          <a:bodyPr wrap="square" rtlCol="0">
            <a:spAutoFit/>
          </a:bodyPr>
          <a:lstStyle/>
          <a:p>
            <a:r>
              <a:rPr lang="en-GB" sz="2000" dirty="0">
                <a:solidFill>
                  <a:srgbClr val="002060"/>
                </a:solidFill>
              </a:rPr>
              <a:t>der </a:t>
            </a:r>
            <a:r>
              <a:rPr lang="en-GB" sz="2000" dirty="0" err="1">
                <a:solidFill>
                  <a:srgbClr val="002060"/>
                </a:solidFill>
              </a:rPr>
              <a:t>Lieblingsort</a:t>
            </a:r>
            <a:r>
              <a:rPr lang="en-GB" sz="2000" dirty="0">
                <a:solidFill>
                  <a:srgbClr val="002060"/>
                </a:solidFill>
              </a:rPr>
              <a:t> – favourite place</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621" y="981620"/>
            <a:ext cx="914400" cy="914400"/>
          </a:xfrm>
          <a:prstGeom prst="rect">
            <a:avLst/>
          </a:prstGeom>
        </p:spPr>
      </p:pic>
      <p:sp>
        <p:nvSpPr>
          <p:cNvPr id="43" name="Speech Bubble: Rectangle with Corners Rounded 42">
            <a:hlinkClick r:id="" action="ppaction://noaction">
              <a:snd r:embed="rId9" name="T2_W1_10.3.wav"/>
            </a:hlinkClick>
            <a:extLst>
              <a:ext uri="{FF2B5EF4-FFF2-40B4-BE49-F238E27FC236}">
                <a16:creationId xmlns:a16="http://schemas.microsoft.com/office/drawing/2014/main" id="{93740103-1A66-4A50-88B9-19E0C99377E2}"/>
              </a:ext>
            </a:extLst>
          </p:cNvPr>
          <p:cNvSpPr/>
          <p:nvPr/>
        </p:nvSpPr>
        <p:spPr>
          <a:xfrm>
            <a:off x="954021" y="1109103"/>
            <a:ext cx="5541336" cy="51732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hlinkClick r:id="" action="ppaction://noaction">
              <a:snd r:embed="rId9" name="T2_W1_10.3.wav"/>
            </a:hlinkClick>
            <a:extLst>
              <a:ext uri="{FF2B5EF4-FFF2-40B4-BE49-F238E27FC236}">
                <a16:creationId xmlns:a16="http://schemas.microsoft.com/office/drawing/2014/main" id="{50E77AE7-716B-4570-A3AF-E4B16878B452}"/>
              </a:ext>
            </a:extLst>
          </p:cNvPr>
          <p:cNvSpPr/>
          <p:nvPr/>
        </p:nvSpPr>
        <p:spPr>
          <a:xfrm>
            <a:off x="954021" y="1132124"/>
            <a:ext cx="54518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400" b="1" i="0" u="none" strike="noStrike" kern="1200" cap="none" spc="-1" normalizeH="0" baseline="0" noProof="0" dirty="0">
                <a:ln>
                  <a:noFill/>
                </a:ln>
                <a:solidFill>
                  <a:srgbClr val="002060"/>
                </a:solidFill>
                <a:effectLst/>
                <a:uLnTx/>
                <a:uFillTx/>
                <a:latin typeface="Century Gothic"/>
                <a:ea typeface="Century Gothic"/>
              </a:rPr>
              <a:t> und Ronja</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hlinkClick r:id="" action="ppaction://noaction">
              <a:snd r:embed="rId10" name="T2_W1_10.4.wav"/>
            </a:hlinkClick>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7B30B942-F388-425A-9AD6-91BE0C8D634C}"/>
              </a:ext>
            </a:extLst>
          </p:cNvPr>
          <p:cNvSpPr txBox="1"/>
          <p:nvPr/>
        </p:nvSpPr>
        <p:spPr>
          <a:xfrm>
            <a:off x="2400731" y="1939147"/>
            <a:ext cx="4507378" cy="400110"/>
          </a:xfrm>
          <a:prstGeom prst="rect">
            <a:avLst/>
          </a:prstGeom>
          <a:noFill/>
        </p:spPr>
        <p:txBody>
          <a:bodyPr wrap="square" rtlCol="0">
            <a:spAutoFit/>
          </a:bodyPr>
          <a:lstStyle/>
          <a:p>
            <a:r>
              <a:rPr lang="en-GB" sz="2000" i="1" dirty="0" err="1">
                <a:solidFill>
                  <a:srgbClr val="002060"/>
                </a:solidFill>
              </a:rPr>
              <a:t>ist</a:t>
            </a:r>
            <a:r>
              <a:rPr lang="en-GB" sz="2000" i="1" dirty="0">
                <a:solidFill>
                  <a:srgbClr val="002060"/>
                </a:solidFill>
              </a:rPr>
              <a:t> </a:t>
            </a:r>
            <a:r>
              <a:rPr lang="en-GB" sz="2000" i="1" dirty="0" err="1">
                <a:solidFill>
                  <a:srgbClr val="002060"/>
                </a:solidFill>
              </a:rPr>
              <a:t>ein</a:t>
            </a:r>
            <a:r>
              <a:rPr lang="en-GB" sz="2000" i="1" dirty="0">
                <a:solidFill>
                  <a:srgbClr val="002060"/>
                </a:solidFill>
              </a:rPr>
              <a:t> </a:t>
            </a:r>
            <a:r>
              <a:rPr lang="en-GB" sz="2000" i="1" dirty="0" err="1">
                <a:solidFill>
                  <a:srgbClr val="002060"/>
                </a:solidFill>
              </a:rPr>
              <a:t>kleines</a:t>
            </a:r>
            <a:r>
              <a:rPr lang="en-GB" sz="2000" i="1" dirty="0">
                <a:solidFill>
                  <a:srgbClr val="002060"/>
                </a:solidFill>
              </a:rPr>
              <a:t> Dorf. Es </a:t>
            </a:r>
            <a:r>
              <a:rPr lang="en-GB" sz="2000" i="1" dirty="0" err="1">
                <a:solidFill>
                  <a:srgbClr val="002060"/>
                </a:solidFill>
              </a:rPr>
              <a:t>heißt</a:t>
            </a:r>
            <a:r>
              <a:rPr lang="en-GB" sz="2000" i="1" dirty="0">
                <a:solidFill>
                  <a:srgbClr val="002060"/>
                </a:solidFill>
              </a:rPr>
              <a:t> </a:t>
            </a:r>
            <a:r>
              <a:rPr lang="en-GB" sz="2000" i="1" dirty="0" err="1">
                <a:solidFill>
                  <a:srgbClr val="002060"/>
                </a:solidFill>
              </a:rPr>
              <a:t>Guarda</a:t>
            </a:r>
            <a:r>
              <a:rPr lang="en-GB" sz="2000" i="1" dirty="0">
                <a:solidFill>
                  <a:srgbClr val="002060"/>
                </a:solidFill>
              </a:rPr>
              <a:t>.</a:t>
            </a:r>
          </a:p>
        </p:txBody>
      </p:sp>
      <p:sp>
        <p:nvSpPr>
          <p:cNvPr id="48" name="TextBox 47">
            <a:extLst>
              <a:ext uri="{FF2B5EF4-FFF2-40B4-BE49-F238E27FC236}">
                <a16:creationId xmlns:a16="http://schemas.microsoft.com/office/drawing/2014/main" id="{00230456-8D73-42FC-BAA6-AA320C6F3264}"/>
              </a:ext>
            </a:extLst>
          </p:cNvPr>
          <p:cNvSpPr txBox="1"/>
          <p:nvPr/>
        </p:nvSpPr>
        <p:spPr>
          <a:xfrm>
            <a:off x="818030" y="184441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Hier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9" name="TextBox 48">
            <a:extLst>
              <a:ext uri="{FF2B5EF4-FFF2-40B4-BE49-F238E27FC236}">
                <a16:creationId xmlns:a16="http://schemas.microsoft.com/office/drawing/2014/main" id="{F315C8FB-617B-4595-9895-960669ACCA3C}"/>
              </a:ext>
            </a:extLst>
          </p:cNvPr>
          <p:cNvSpPr txBox="1"/>
          <p:nvPr/>
        </p:nvSpPr>
        <p:spPr>
          <a:xfrm>
            <a:off x="949532" y="213688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hlinkClick r:id="" action="ppaction://noaction">
              <a:snd r:embed="rId11" name="T2_W1_10.5.wav"/>
            </a:hlinkClick>
            <a:extLst>
              <a:ext uri="{FF2B5EF4-FFF2-40B4-BE49-F238E27FC236}">
                <a16:creationId xmlns:a16="http://schemas.microsoft.com/office/drawing/2014/main" id="{7018CC5F-5BB7-F94C-C546-910BC6BA1960}"/>
              </a:ext>
            </a:extLst>
          </p:cNvPr>
          <p:cNvSpPr/>
          <p:nvPr/>
        </p:nvSpPr>
        <p:spPr>
          <a:xfrm>
            <a:off x="323986"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hlinkClick r:id="" action="ppaction://noaction">
              <a:snd r:embed="rId12" name="T2_W1_10.6.wav"/>
            </a:hlinkClick>
            <a:extLst>
              <a:ext uri="{FF2B5EF4-FFF2-40B4-BE49-F238E27FC236}">
                <a16:creationId xmlns:a16="http://schemas.microsoft.com/office/drawing/2014/main" id="{BD74B063-2154-8274-F9E8-45DC66AA86CD}"/>
              </a:ext>
            </a:extLst>
          </p:cNvPr>
          <p:cNvSpPr/>
          <p:nvPr/>
        </p:nvSpPr>
        <p:spPr>
          <a:xfrm>
            <a:off x="321213"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hlinkClick r:id="" action="ppaction://noaction">
              <a:snd r:embed="rId13" name="T2_W1_10.7.wav"/>
            </a:hlinkClick>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hlinkClick r:id="" action="ppaction://noaction">
              <a:snd r:embed="rId14" name="T2_W1_10.8.wav"/>
            </a:hlinkClick>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15" name="T2_W1_10.9.wav"/>
            </a:hlinkClick>
            <a:extLst>
              <a:ext uri="{FF2B5EF4-FFF2-40B4-BE49-F238E27FC236}">
                <a16:creationId xmlns:a16="http://schemas.microsoft.com/office/drawing/2014/main" id="{1FCC670D-CD53-7145-36F1-DDA5A56AEBF1}"/>
              </a:ext>
            </a:extLst>
          </p:cNvPr>
          <p:cNvSpPr/>
          <p:nvPr/>
        </p:nvSpPr>
        <p:spPr>
          <a:xfrm>
            <a:off x="323986"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971718" y="294225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4"/>
          <a:stretch>
            <a:fillRect/>
          </a:stretch>
        </p:blipFill>
        <p:spPr>
          <a:xfrm>
            <a:off x="971718" y="2666638"/>
            <a:ext cx="1336399"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806248" y="262545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4"/>
          <a:stretch>
            <a:fillRect/>
          </a:stretch>
        </p:blipFill>
        <p:spPr>
          <a:xfrm>
            <a:off x="2369820" y="2706282"/>
            <a:ext cx="3365408"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4"/>
          <a:stretch>
            <a:fillRect/>
          </a:stretch>
        </p:blipFill>
        <p:spPr>
          <a:xfrm>
            <a:off x="2352114" y="3568641"/>
            <a:ext cx="4525617"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4"/>
          <a:stretch>
            <a:fillRect/>
          </a:stretch>
        </p:blipFill>
        <p:spPr>
          <a:xfrm>
            <a:off x="2436078" y="4377161"/>
            <a:ext cx="5286276"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4"/>
          <a:stretch>
            <a:fillRect/>
          </a:stretch>
        </p:blipFill>
        <p:spPr>
          <a:xfrm>
            <a:off x="2473585" y="5280471"/>
            <a:ext cx="2885341"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4"/>
          <a:stretch>
            <a:fillRect/>
          </a:stretch>
        </p:blipFill>
        <p:spPr>
          <a:xfrm>
            <a:off x="958855" y="3466603"/>
            <a:ext cx="1336399"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4"/>
          <a:stretch>
            <a:fillRect/>
          </a:stretch>
        </p:blipFill>
        <p:spPr>
          <a:xfrm>
            <a:off x="971718" y="3897861"/>
            <a:ext cx="1336399"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4"/>
          <a:stretch>
            <a:fillRect/>
          </a:stretch>
        </p:blipFill>
        <p:spPr>
          <a:xfrm>
            <a:off x="980277" y="4267916"/>
            <a:ext cx="1336399"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4"/>
          <a:stretch>
            <a:fillRect/>
          </a:stretch>
        </p:blipFill>
        <p:spPr>
          <a:xfrm>
            <a:off x="958854" y="4699173"/>
            <a:ext cx="1336399"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4"/>
          <a:stretch>
            <a:fillRect/>
          </a:stretch>
        </p:blipFill>
        <p:spPr>
          <a:xfrm>
            <a:off x="971717" y="5166255"/>
            <a:ext cx="1336399"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4"/>
          <a:stretch>
            <a:fillRect/>
          </a:stretch>
        </p:blipFill>
        <p:spPr>
          <a:xfrm>
            <a:off x="954021" y="5561687"/>
            <a:ext cx="1336399"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4"/>
          <a:stretch>
            <a:fillRect/>
          </a:stretch>
        </p:blipFill>
        <p:spPr>
          <a:xfrm>
            <a:off x="994259" y="6003204"/>
            <a:ext cx="1336399"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4"/>
          <a:stretch>
            <a:fillRect/>
          </a:stretch>
        </p:blipFill>
        <p:spPr>
          <a:xfrm>
            <a:off x="994259" y="6373796"/>
            <a:ext cx="1336399"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4"/>
          <a:stretch>
            <a:fillRect/>
          </a:stretch>
        </p:blipFill>
        <p:spPr>
          <a:xfrm>
            <a:off x="2536891" y="6074305"/>
            <a:ext cx="4392925"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2369819" y="2735640"/>
            <a:ext cx="3330004"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liegt</a:t>
            </a:r>
            <a:r>
              <a:rPr lang="en-GB" sz="2000" i="1" dirty="0">
                <a:solidFill>
                  <a:srgbClr val="002060"/>
                </a:solidFill>
              </a:rPr>
              <a:t> </a:t>
            </a:r>
            <a:r>
              <a:rPr lang="en-GB" sz="2000" i="1" dirty="0" err="1">
                <a:solidFill>
                  <a:srgbClr val="002060"/>
                </a:solidFill>
              </a:rPr>
              <a:t>neben</a:t>
            </a:r>
            <a:r>
              <a:rPr lang="en-GB" sz="2000" i="1" dirty="0">
                <a:solidFill>
                  <a:srgbClr val="002060"/>
                </a:solidFill>
              </a:rPr>
              <a:t> </a:t>
            </a:r>
            <a:r>
              <a:rPr lang="en-GB" sz="2000" i="1" dirty="0" err="1">
                <a:solidFill>
                  <a:srgbClr val="002060"/>
                </a:solidFill>
              </a:rPr>
              <a:t>Österreich</a:t>
            </a:r>
            <a:r>
              <a:rPr lang="en-GB" sz="2000" i="1" dirty="0">
                <a:solidFill>
                  <a:srgbClr val="002060"/>
                </a:solidFill>
              </a:rPr>
              <a:t>.</a:t>
            </a:r>
          </a:p>
        </p:txBody>
      </p:sp>
      <p:sp>
        <p:nvSpPr>
          <p:cNvPr id="29" name="TextBox 28">
            <a:extLst>
              <a:ext uri="{FF2B5EF4-FFF2-40B4-BE49-F238E27FC236}">
                <a16:creationId xmlns:a16="http://schemas.microsoft.com/office/drawing/2014/main" id="{276A8CC7-9ADD-5B18-C7EE-AFC882CBEA11}"/>
              </a:ext>
            </a:extLst>
          </p:cNvPr>
          <p:cNvSpPr txBox="1"/>
          <p:nvPr/>
        </p:nvSpPr>
        <p:spPr>
          <a:xfrm>
            <a:off x="2479086" y="3595678"/>
            <a:ext cx="4525617"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viele</a:t>
            </a:r>
            <a:r>
              <a:rPr lang="en-GB" sz="2000" i="1" dirty="0">
                <a:solidFill>
                  <a:srgbClr val="002060"/>
                </a:solidFill>
              </a:rPr>
              <a:t> </a:t>
            </a:r>
            <a:r>
              <a:rPr lang="en-GB" sz="2000" i="1" dirty="0" err="1">
                <a:solidFill>
                  <a:srgbClr val="002060"/>
                </a:solidFill>
              </a:rPr>
              <a:t>schöne</a:t>
            </a:r>
            <a:r>
              <a:rPr lang="en-GB" sz="2000" i="1" dirty="0">
                <a:solidFill>
                  <a:srgbClr val="002060"/>
                </a:solidFill>
              </a:rPr>
              <a:t> </a:t>
            </a:r>
            <a:r>
              <a:rPr lang="en-GB" sz="2000" i="1" dirty="0" err="1">
                <a:solidFill>
                  <a:srgbClr val="002060"/>
                </a:solidFill>
              </a:rPr>
              <a:t>Häuser</a:t>
            </a:r>
            <a:r>
              <a:rPr lang="en-GB" sz="2000" i="1" dirty="0">
                <a:solidFill>
                  <a:srgbClr val="002060"/>
                </a:solidFill>
              </a:rPr>
              <a:t>.</a:t>
            </a:r>
          </a:p>
        </p:txBody>
      </p:sp>
      <p:sp>
        <p:nvSpPr>
          <p:cNvPr id="30" name="TextBox 29">
            <a:extLst>
              <a:ext uri="{FF2B5EF4-FFF2-40B4-BE49-F238E27FC236}">
                <a16:creationId xmlns:a16="http://schemas.microsoft.com/office/drawing/2014/main" id="{707FA116-341A-AC21-E5EB-838916B87377}"/>
              </a:ext>
            </a:extLst>
          </p:cNvPr>
          <p:cNvSpPr txBox="1"/>
          <p:nvPr/>
        </p:nvSpPr>
        <p:spPr>
          <a:xfrm>
            <a:off x="2457501" y="4442942"/>
            <a:ext cx="5171598"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a:t>
            </a:r>
            <a:r>
              <a:rPr lang="en-GB" sz="2000" i="1" dirty="0" err="1">
                <a:solidFill>
                  <a:srgbClr val="002060"/>
                </a:solidFill>
              </a:rPr>
              <a:t>einen</a:t>
            </a:r>
            <a:r>
              <a:rPr lang="en-GB" sz="2000" i="1" dirty="0">
                <a:solidFill>
                  <a:srgbClr val="002060"/>
                </a:solidFill>
              </a:rPr>
              <a:t> Berg. Er </a:t>
            </a:r>
            <a:r>
              <a:rPr lang="en-GB" sz="2000" i="1" dirty="0" err="1">
                <a:solidFill>
                  <a:srgbClr val="002060"/>
                </a:solidFill>
              </a:rPr>
              <a:t>heißt</a:t>
            </a:r>
            <a:r>
              <a:rPr lang="en-GB" sz="2000" i="1" dirty="0">
                <a:solidFill>
                  <a:srgbClr val="002060"/>
                </a:solidFill>
              </a:rPr>
              <a:t> Matterhorn.</a:t>
            </a:r>
          </a:p>
        </p:txBody>
      </p:sp>
      <p:sp>
        <p:nvSpPr>
          <p:cNvPr id="31" name="TextBox 30">
            <a:extLst>
              <a:ext uri="{FF2B5EF4-FFF2-40B4-BE49-F238E27FC236}">
                <a16:creationId xmlns:a16="http://schemas.microsoft.com/office/drawing/2014/main" id="{C90AF53A-2EE2-4E01-7EF2-59B3A6977296}"/>
              </a:ext>
            </a:extLst>
          </p:cNvPr>
          <p:cNvSpPr txBox="1"/>
          <p:nvPr/>
        </p:nvSpPr>
        <p:spPr>
          <a:xfrm>
            <a:off x="2500513" y="5319284"/>
            <a:ext cx="2921719"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oft </a:t>
            </a:r>
            <a:r>
              <a:rPr lang="en-GB" sz="2000" i="1" dirty="0" err="1">
                <a:solidFill>
                  <a:srgbClr val="002060"/>
                </a:solidFill>
              </a:rPr>
              <a:t>viele</a:t>
            </a:r>
            <a:r>
              <a:rPr lang="en-GB" sz="2000" i="1" dirty="0">
                <a:solidFill>
                  <a:srgbClr val="002060"/>
                </a:solidFill>
              </a:rPr>
              <a:t> Leute.</a:t>
            </a:r>
          </a:p>
        </p:txBody>
      </p:sp>
      <p:sp>
        <p:nvSpPr>
          <p:cNvPr id="32" name="TextBox 31">
            <a:extLst>
              <a:ext uri="{FF2B5EF4-FFF2-40B4-BE49-F238E27FC236}">
                <a16:creationId xmlns:a16="http://schemas.microsoft.com/office/drawing/2014/main" id="{30882275-5B13-D2E1-5CEF-E8E5DB8173FB}"/>
              </a:ext>
            </a:extLst>
          </p:cNvPr>
          <p:cNvSpPr txBox="1"/>
          <p:nvPr/>
        </p:nvSpPr>
        <p:spPr>
          <a:xfrm>
            <a:off x="2551443" y="6143280"/>
            <a:ext cx="4326288" cy="400110"/>
          </a:xfrm>
          <a:prstGeom prst="rect">
            <a:avLst/>
          </a:prstGeom>
          <a:noFill/>
        </p:spPr>
        <p:txBody>
          <a:bodyPr wrap="square" rtlCol="0">
            <a:spAutoFit/>
          </a:bodyPr>
          <a:lstStyle/>
          <a:p>
            <a:r>
              <a:rPr lang="en-GB" sz="2000" i="1" dirty="0">
                <a:solidFill>
                  <a:srgbClr val="002060"/>
                </a:solidFill>
              </a:rPr>
              <a:t>das Wetter </a:t>
            </a:r>
            <a:r>
              <a:rPr lang="en-GB" sz="2000" i="1" dirty="0" err="1">
                <a:solidFill>
                  <a:srgbClr val="002060"/>
                </a:solidFill>
              </a:rPr>
              <a:t>ist</a:t>
            </a:r>
            <a:r>
              <a:rPr lang="en-GB" sz="2000" i="1" dirty="0">
                <a:solidFill>
                  <a:srgbClr val="002060"/>
                </a:solidFill>
              </a:rPr>
              <a:t> </a:t>
            </a:r>
            <a:r>
              <a:rPr lang="en-GB" sz="2000" i="1" dirty="0" err="1">
                <a:solidFill>
                  <a:srgbClr val="002060"/>
                </a:solidFill>
              </a:rPr>
              <a:t>normalerweise</a:t>
            </a:r>
            <a:r>
              <a:rPr lang="en-GB" sz="2000" i="1" dirty="0">
                <a:solidFill>
                  <a:srgbClr val="002060"/>
                </a:solidFill>
              </a:rPr>
              <a:t> </a:t>
            </a:r>
            <a:r>
              <a:rPr lang="en-GB" sz="2000" i="1" dirty="0" err="1">
                <a:solidFill>
                  <a:srgbClr val="002060"/>
                </a:solidFill>
              </a:rPr>
              <a:t>kalt</a:t>
            </a:r>
            <a:r>
              <a:rPr lang="en-GB" sz="2000" i="1" dirty="0">
                <a:solidFill>
                  <a:srgbClr val="002060"/>
                </a:solidFill>
              </a:rPr>
              <a:t>.</a:t>
            </a:r>
          </a:p>
        </p:txBody>
      </p:sp>
      <p:sp>
        <p:nvSpPr>
          <p:cNvPr id="33" name="TextBox 32">
            <a:extLst>
              <a:ext uri="{FF2B5EF4-FFF2-40B4-BE49-F238E27FC236}">
                <a16:creationId xmlns:a16="http://schemas.microsoft.com/office/drawing/2014/main" id="{99D4C6EB-C49C-263D-9F1C-2C2DE6953EE4}"/>
              </a:ext>
            </a:extLst>
          </p:cNvPr>
          <p:cNvSpPr txBox="1"/>
          <p:nvPr/>
        </p:nvSpPr>
        <p:spPr>
          <a:xfrm>
            <a:off x="969085" y="379455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946218" y="4581645"/>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933790" y="5448194"/>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969085"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824977" y="342147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sp>
        <p:nvSpPr>
          <p:cNvPr id="39" name="TextBox 38">
            <a:extLst>
              <a:ext uri="{FF2B5EF4-FFF2-40B4-BE49-F238E27FC236}">
                <a16:creationId xmlns:a16="http://schemas.microsoft.com/office/drawing/2014/main" id="{6BAEA206-6215-D07B-60EF-0A1CBD07830B}"/>
              </a:ext>
            </a:extLst>
          </p:cNvPr>
          <p:cNvSpPr txBox="1"/>
          <p:nvPr/>
        </p:nvSpPr>
        <p:spPr>
          <a:xfrm>
            <a:off x="875628" y="4241226"/>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Hier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824977" y="509553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sp>
        <p:nvSpPr>
          <p:cNvPr id="52" name="TextBox 51">
            <a:extLst>
              <a:ext uri="{FF2B5EF4-FFF2-40B4-BE49-F238E27FC236}">
                <a16:creationId xmlns:a16="http://schemas.microsoft.com/office/drawing/2014/main" id="{1C0E7F99-6D9D-853A-A169-59A3673143E9}"/>
              </a:ext>
            </a:extLst>
          </p:cNvPr>
          <p:cNvSpPr txBox="1"/>
          <p:nvPr/>
        </p:nvSpPr>
        <p:spPr>
          <a:xfrm>
            <a:off x="799421" y="5960308"/>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pic>
        <p:nvPicPr>
          <p:cNvPr id="4104" name="Picture 8" descr="Free vector graphics of Pin">
            <a:extLst>
              <a:ext uri="{FF2B5EF4-FFF2-40B4-BE49-F238E27FC236}">
                <a16:creationId xmlns:a16="http://schemas.microsoft.com/office/drawing/2014/main" id="{5C0821A7-36CE-68F3-1459-58BDBB8C9C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662193" y="3299991"/>
            <a:ext cx="461848" cy="38354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Free vector graphics of Pin">
            <a:extLst>
              <a:ext uri="{FF2B5EF4-FFF2-40B4-BE49-F238E27FC236}">
                <a16:creationId xmlns:a16="http://schemas.microsoft.com/office/drawing/2014/main" id="{9C5EC437-A982-B91A-0EAA-BB029EFD1E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86332" y="4533282"/>
            <a:ext cx="461848" cy="383542"/>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a:extLst>
              <a:ext uri="{FF2B5EF4-FFF2-40B4-BE49-F238E27FC236}">
                <a16:creationId xmlns:a16="http://schemas.microsoft.com/office/drawing/2014/main" id="{67DCF455-1038-D0BA-3205-4099A01F635A}"/>
              </a:ext>
            </a:extLst>
          </p:cNvPr>
          <p:cNvCxnSpPr>
            <a:cxnSpLocks/>
          </p:cNvCxnSpPr>
          <p:nvPr/>
        </p:nvCxnSpPr>
        <p:spPr>
          <a:xfrm>
            <a:off x="6862763" y="2279115"/>
            <a:ext cx="4664515" cy="114233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A172D74-D271-340E-1E53-5BDE204D7420}"/>
              </a:ext>
            </a:extLst>
          </p:cNvPr>
          <p:cNvCxnSpPr>
            <a:cxnSpLocks/>
          </p:cNvCxnSpPr>
          <p:nvPr/>
        </p:nvCxnSpPr>
        <p:spPr>
          <a:xfrm>
            <a:off x="7722354" y="4699173"/>
            <a:ext cx="1263978" cy="21765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9" name="CustomShape 6">
            <a:hlinkClick r:id="" action="ppaction://noaction">
              <a:snd r:embed="rId17" name="T2_W1_10.2.wav"/>
            </a:hlinkClick>
            <a:extLst>
              <a:ext uri="{FF2B5EF4-FFF2-40B4-BE49-F238E27FC236}">
                <a16:creationId xmlns:a16="http://schemas.microsoft.com/office/drawing/2014/main" id="{06B53A5B-E72D-D8DA-2503-DA9DA5D40B7F}"/>
              </a:ext>
            </a:extLst>
          </p:cNvPr>
          <p:cNvSpPr/>
          <p:nvPr/>
        </p:nvSpPr>
        <p:spPr>
          <a:xfrm>
            <a:off x="82344" y="507998"/>
            <a:ext cx="11517317" cy="6380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ihre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Lieblingsorte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0" name="Picture 69" descr="A cartoon of a child&#10;&#10;Description automatically generated">
            <a:extLst>
              <a:ext uri="{FF2B5EF4-FFF2-40B4-BE49-F238E27FC236}">
                <a16:creationId xmlns:a16="http://schemas.microsoft.com/office/drawing/2014/main" id="{B6895816-9AFD-2388-877D-B36DE035A132}"/>
              </a:ext>
            </a:extLst>
          </p:cNvPr>
          <p:cNvPicPr>
            <a:picLocks noChangeAspect="1"/>
          </p:cNvPicPr>
          <p:nvPr/>
        </p:nvPicPr>
        <p:blipFill rotWithShape="1">
          <a:blip r:embed="rId18">
            <a:extLst>
              <a:ext uri="{28A0092B-C50C-407E-A947-70E740481C1C}">
                <a14:useLocalDpi xmlns:a14="http://schemas.microsoft.com/office/drawing/2010/main" val="0"/>
              </a:ext>
            </a:extLst>
          </a:blip>
          <a:srcRect b="34245"/>
          <a:stretch/>
        </p:blipFill>
        <p:spPr>
          <a:xfrm>
            <a:off x="11103694" y="1914339"/>
            <a:ext cx="1059831" cy="1264880"/>
          </a:xfrm>
          <a:prstGeom prst="rect">
            <a:avLst/>
          </a:prstGeom>
        </p:spPr>
      </p:pic>
      <p:pic>
        <p:nvPicPr>
          <p:cNvPr id="71" name="Picture 70" descr="A cartoon of a person smiling&#10;&#10;Description automatically generated">
            <a:extLst>
              <a:ext uri="{FF2B5EF4-FFF2-40B4-BE49-F238E27FC236}">
                <a16:creationId xmlns:a16="http://schemas.microsoft.com/office/drawing/2014/main" id="{E4C50F5B-635B-B3E1-986B-4A287FA2C0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39833" y="4466096"/>
            <a:ext cx="952662" cy="1161505"/>
          </a:xfrm>
          <a:prstGeom prst="rect">
            <a:avLst/>
          </a:prstGeom>
        </p:spPr>
      </p:pic>
      <p:pic>
        <p:nvPicPr>
          <p:cNvPr id="58" name="Picture 57" descr="A town with mountains in the background&#10;&#10;Description automatically generated">
            <a:extLst>
              <a:ext uri="{FF2B5EF4-FFF2-40B4-BE49-F238E27FC236}">
                <a16:creationId xmlns:a16="http://schemas.microsoft.com/office/drawing/2014/main" id="{19BD65E7-476F-B668-41B9-92E26BFF62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2168" y="8891"/>
            <a:ext cx="5493630" cy="6867038"/>
          </a:xfrm>
          <a:prstGeom prst="rect">
            <a:avLst/>
          </a:prstGeom>
        </p:spPr>
      </p:pic>
      <p:pic>
        <p:nvPicPr>
          <p:cNvPr id="61" name="Picture 60" descr="Matterhorn with snow on top&#10;&#10;Description automatically generated">
            <a:extLst>
              <a:ext uri="{FF2B5EF4-FFF2-40B4-BE49-F238E27FC236}">
                <a16:creationId xmlns:a16="http://schemas.microsoft.com/office/drawing/2014/main" id="{3ED7EAA9-943A-518C-5CBD-49111595915A}"/>
              </a:ext>
            </a:extLst>
          </p:cNvPr>
          <p:cNvPicPr>
            <a:picLocks noChangeAspect="1"/>
          </p:cNvPicPr>
          <p:nvPr/>
        </p:nvPicPr>
        <p:blipFill rotWithShape="1">
          <a:blip r:embed="rId21">
            <a:extLst>
              <a:ext uri="{28A0092B-C50C-407E-A947-70E740481C1C}">
                <a14:useLocalDpi xmlns:a14="http://schemas.microsoft.com/office/drawing/2010/main" val="0"/>
              </a:ext>
            </a:extLst>
          </a:blip>
          <a:srcRect l="12969" t="666" r="22004" b="-666"/>
          <a:stretch/>
        </p:blipFill>
        <p:spPr>
          <a:xfrm>
            <a:off x="771043" y="-61890"/>
            <a:ext cx="6883854" cy="7054723"/>
          </a:xfrm>
          <a:prstGeom prst="rect">
            <a:avLst/>
          </a:prstGeom>
        </p:spPr>
      </p:pic>
    </p:spTree>
    <p:extLst>
      <p:ext uri="{BB962C8B-B14F-4D97-AF65-F5344CB8AC3E}">
        <p14:creationId xmlns:p14="http://schemas.microsoft.com/office/powerpoint/2010/main" val="24545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circle(in)">
                                      <p:cBhvr>
                                        <p:cTn id="25" dur="20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circle(in)">
                                      <p:cBhvr>
                                        <p:cTn id="52" dur="20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4" grpId="0"/>
      <p:bldP spid="36" grpId="0"/>
      <p:bldP spid="38"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30116" y="3561488"/>
            <a:ext cx="333888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Links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Genf</a:t>
            </a:r>
            <a:r>
              <a:rPr lang="en-GB" sz="2400" spc="-1" dirty="0">
                <a:solidFill>
                  <a:srgbClr val="002060"/>
                </a:solidFill>
                <a:latin typeface="Century Gothic" panose="020B0502020202020204" pitchFamily="34" charset="0"/>
                <a:ea typeface="Century Gothic"/>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Dort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einen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großen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See. </a:t>
            </a:r>
            <a:r>
              <a:rPr lang="en-GB" sz="2400" spc="-1" dirty="0">
                <a:solidFill>
                  <a:srgbClr val="002060"/>
                </a:solidFill>
                <a:latin typeface="Century Gothic" panose="020B0502020202020204" pitchFamily="34" charset="0"/>
                <a:ea typeface="Century Gothic"/>
              </a:rPr>
              <a:t>Er </a:t>
            </a:r>
            <a:r>
              <a:rPr lang="en-GB" sz="2400" spc="-1" dirty="0" err="1">
                <a:solidFill>
                  <a:srgbClr val="002060"/>
                </a:solidFill>
                <a:latin typeface="Century Gothic" panose="020B0502020202020204" pitchFamily="34" charset="0"/>
                <a:ea typeface="Century Gothic"/>
              </a:rPr>
              <a:t>heißt</a:t>
            </a:r>
            <a:r>
              <a:rPr lang="en-GB" sz="2400" spc="-1" dirty="0">
                <a:solidFill>
                  <a:srgbClr val="002060"/>
                </a:solidFill>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Genfer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See.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Viele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Leute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machen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dort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Wassersport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9" name="CustomShape 7">
            <a:extLst>
              <a:ext uri="{FF2B5EF4-FFF2-40B4-BE49-F238E27FC236}">
                <a16:creationId xmlns:a16="http://schemas.microsoft.com/office/drawing/2014/main" id="{899DDAC1-A7B5-5A5C-E77C-64A968AE6800}"/>
              </a:ext>
            </a:extLst>
          </p:cNvPr>
          <p:cNvSpPr/>
          <p:nvPr/>
        </p:nvSpPr>
        <p:spPr>
          <a:xfrm>
            <a:off x="2641669" y="4983939"/>
            <a:ext cx="56418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Unten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Locarno. Die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Stadt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liegt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neben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Italien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und es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dort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Berge und Seen.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August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ei</a:t>
            </a:r>
            <a:r>
              <a:rPr lang="en-GB" sz="2400" spc="-1" dirty="0">
                <a:solidFill>
                  <a:srgbClr val="002060"/>
                </a:solidFill>
                <a:latin typeface="Century Gothic" panose="020B0502020202020204" pitchFamily="34" charset="0"/>
                <a:ea typeface="Century Gothic"/>
              </a:rPr>
              <a:t>n </a:t>
            </a:r>
            <a:r>
              <a:rPr lang="en-GB" sz="2400" spc="-1" dirty="0" err="1">
                <a:solidFill>
                  <a:srgbClr val="002060"/>
                </a:solidFill>
                <a:latin typeface="Century Gothic" panose="020B0502020202020204" pitchFamily="34" charset="0"/>
                <a:ea typeface="Century Gothic"/>
              </a:rPr>
              <a:t>großes</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Filmfest</a:t>
            </a:r>
            <a:r>
              <a:rPr lang="en-GB" sz="2400" spc="-1" dirty="0">
                <a:solidFill>
                  <a:srgbClr val="002060"/>
                </a:solidFill>
                <a:latin typeface="Century Gothic" panose="020B0502020202020204" pitchFamily="34" charset="0"/>
                <a:ea typeface="Century Gothic"/>
              </a:rPr>
              <a:t>. Dort </a:t>
            </a:r>
            <a:r>
              <a:rPr lang="en-GB" sz="2400" spc="-1" dirty="0" err="1">
                <a:solidFill>
                  <a:srgbClr val="002060"/>
                </a:solidFill>
                <a:latin typeface="Century Gothic" panose="020B0502020202020204" pitchFamily="34" charset="0"/>
                <a:ea typeface="Century Gothic"/>
              </a:rPr>
              <a:t>sehen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Leute </a:t>
            </a:r>
            <a:r>
              <a:rPr lang="en-GB" sz="2400" spc="-1" dirty="0" err="1">
                <a:solidFill>
                  <a:srgbClr val="002060"/>
                </a:solidFill>
                <a:latin typeface="Century Gothic" panose="020B0502020202020204" pitchFamily="34" charset="0"/>
                <a:ea typeface="Century Gothic"/>
              </a:rPr>
              <a:t>Filme</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1" name="CustomShape 7">
            <a:extLst>
              <a:ext uri="{FF2B5EF4-FFF2-40B4-BE49-F238E27FC236}">
                <a16:creationId xmlns:a16="http://schemas.microsoft.com/office/drawing/2014/main" id="{F0FC209D-911E-7054-4F01-10529C777F4F}"/>
              </a:ext>
            </a:extLst>
          </p:cNvPr>
          <p:cNvSpPr/>
          <p:nvPr/>
        </p:nvSpPr>
        <p:spPr>
          <a:xfrm>
            <a:off x="4360065" y="529303"/>
            <a:ext cx="5931327" cy="577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ea typeface="Century Gothic"/>
              </a:rPr>
              <a:t>Oben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Zürich. Die Stadt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groß</a:t>
            </a:r>
            <a:r>
              <a:rPr lang="en-GB" sz="2400" spc="-1" dirty="0">
                <a:solidFill>
                  <a:srgbClr val="002060"/>
                </a:solidFill>
                <a:latin typeface="Century Gothic" panose="020B0502020202020204" pitchFamily="34" charset="0"/>
                <a:ea typeface="Century Gothic"/>
              </a:rPr>
              <a:t> und es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dort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Leute. Dort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es </a:t>
            </a:r>
            <a:r>
              <a:rPr lang="en-GB" sz="2400" spc="-1" dirty="0" err="1">
                <a:solidFill>
                  <a:srgbClr val="002060"/>
                </a:solidFill>
                <a:latin typeface="Century Gothic" panose="020B0502020202020204" pitchFamily="34" charset="0"/>
                <a:ea typeface="Century Gothic"/>
              </a:rPr>
              <a:t>auch</a:t>
            </a:r>
            <a:r>
              <a:rPr lang="en-GB" sz="2400" spc="-1" dirty="0">
                <a:solidFill>
                  <a:srgbClr val="002060"/>
                </a:solidFill>
                <a:latin typeface="Century Gothic" panose="020B0502020202020204" pitchFamily="34" charset="0"/>
                <a:ea typeface="Century Gothic"/>
              </a:rPr>
              <a:t> das Lindt </a:t>
            </a:r>
            <a:r>
              <a:rPr lang="en-GB" sz="2400" spc="-1" dirty="0" err="1">
                <a:solidFill>
                  <a:srgbClr val="002060"/>
                </a:solidFill>
                <a:latin typeface="Century Gothic" panose="020B0502020202020204" pitchFamily="34" charset="0"/>
                <a:ea typeface="Century Gothic"/>
              </a:rPr>
              <a:t>Schokoladenmuseum</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endParaRPr>
          </a:p>
        </p:txBody>
      </p:sp>
      <p:grpSp>
        <p:nvGrpSpPr>
          <p:cNvPr id="83" name="Group 82">
            <a:extLst>
              <a:ext uri="{FF2B5EF4-FFF2-40B4-BE49-F238E27FC236}">
                <a16:creationId xmlns:a16="http://schemas.microsoft.com/office/drawing/2014/main" id="{EA20E51E-7A59-4038-50AE-53163774C0AC}"/>
              </a:ext>
            </a:extLst>
          </p:cNvPr>
          <p:cNvGrpSpPr/>
          <p:nvPr/>
        </p:nvGrpSpPr>
        <p:grpSpPr>
          <a:xfrm>
            <a:off x="3434920" y="1864100"/>
            <a:ext cx="4871382" cy="3084197"/>
            <a:chOff x="3434920" y="1976394"/>
            <a:chExt cx="4871382" cy="3084197"/>
          </a:xfrm>
        </p:grpSpPr>
        <p:pic>
          <p:nvPicPr>
            <p:cNvPr id="7" name="Picture 6" descr="A map of europe with different countries/regions&#10;&#10;Description automatically generated">
              <a:extLst>
                <a:ext uri="{FF2B5EF4-FFF2-40B4-BE49-F238E27FC236}">
                  <a16:creationId xmlns:a16="http://schemas.microsoft.com/office/drawing/2014/main" id="{0A0BB7F0-84F8-C9DF-F094-4DE0BA246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525" y="1976398"/>
              <a:ext cx="4867777" cy="3084193"/>
            </a:xfrm>
            <a:prstGeom prst="rect">
              <a:avLst/>
            </a:prstGeom>
            <a:ln>
              <a:solidFill>
                <a:schemeClr val="tx1"/>
              </a:solidFill>
            </a:ln>
          </p:spPr>
        </p:pic>
        <p:cxnSp>
          <p:nvCxnSpPr>
            <p:cNvPr id="43" name="Straight Connector 42">
              <a:extLst>
                <a:ext uri="{FF2B5EF4-FFF2-40B4-BE49-F238E27FC236}">
                  <a16:creationId xmlns:a16="http://schemas.microsoft.com/office/drawing/2014/main" id="{482971C2-27E7-0B39-5FB1-66C0072AA48E}"/>
                </a:ext>
              </a:extLst>
            </p:cNvPr>
            <p:cNvCxnSpPr>
              <a:cxnSpLocks/>
            </p:cNvCxnSpPr>
            <p:nvPr/>
          </p:nvCxnSpPr>
          <p:spPr>
            <a:xfrm>
              <a:off x="3671617" y="1976398"/>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22218D-BB19-CC49-89FD-EE888F53C6DD}"/>
                </a:ext>
              </a:extLst>
            </p:cNvPr>
            <p:cNvCxnSpPr>
              <a:cxnSpLocks/>
            </p:cNvCxnSpPr>
            <p:nvPr/>
          </p:nvCxnSpPr>
          <p:spPr>
            <a:xfrm>
              <a:off x="3917917" y="1976398"/>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E88DB8-82C3-6477-D72B-A6954731CC27}"/>
                </a:ext>
              </a:extLst>
            </p:cNvPr>
            <p:cNvCxnSpPr>
              <a:cxnSpLocks/>
            </p:cNvCxnSpPr>
            <p:nvPr/>
          </p:nvCxnSpPr>
          <p:spPr>
            <a:xfrm>
              <a:off x="4164217" y="1976398"/>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7C03B7-7B61-F627-CDBE-4832D4681A33}"/>
                </a:ext>
              </a:extLst>
            </p:cNvPr>
            <p:cNvCxnSpPr>
              <a:cxnSpLocks/>
            </p:cNvCxnSpPr>
            <p:nvPr/>
          </p:nvCxnSpPr>
          <p:spPr>
            <a:xfrm>
              <a:off x="44105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129216-D707-95D6-CB96-7B760F3A160C}"/>
                </a:ext>
              </a:extLst>
            </p:cNvPr>
            <p:cNvCxnSpPr>
              <a:cxnSpLocks/>
            </p:cNvCxnSpPr>
            <p:nvPr/>
          </p:nvCxnSpPr>
          <p:spPr>
            <a:xfrm>
              <a:off x="46568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1D05B9F-7739-FBDB-ADBA-87E65604F4F7}"/>
                </a:ext>
              </a:extLst>
            </p:cNvPr>
            <p:cNvCxnSpPr>
              <a:cxnSpLocks/>
            </p:cNvCxnSpPr>
            <p:nvPr/>
          </p:nvCxnSpPr>
          <p:spPr>
            <a:xfrm>
              <a:off x="49031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AB74A01-AD3C-F108-B573-0C0361D518F1}"/>
                </a:ext>
              </a:extLst>
            </p:cNvPr>
            <p:cNvCxnSpPr>
              <a:cxnSpLocks/>
            </p:cNvCxnSpPr>
            <p:nvPr/>
          </p:nvCxnSpPr>
          <p:spPr>
            <a:xfrm>
              <a:off x="51494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91F1294-A90B-DB21-09F6-5D29C175E8FA}"/>
                </a:ext>
              </a:extLst>
            </p:cNvPr>
            <p:cNvCxnSpPr>
              <a:cxnSpLocks/>
            </p:cNvCxnSpPr>
            <p:nvPr/>
          </p:nvCxnSpPr>
          <p:spPr>
            <a:xfrm>
              <a:off x="53957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4F21CF5-DF2A-98C1-34D7-243590C0056C}"/>
                </a:ext>
              </a:extLst>
            </p:cNvPr>
            <p:cNvCxnSpPr>
              <a:cxnSpLocks/>
            </p:cNvCxnSpPr>
            <p:nvPr/>
          </p:nvCxnSpPr>
          <p:spPr>
            <a:xfrm>
              <a:off x="56420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9F99F01-BFE5-CDD3-CAB5-D692F800CB9E}"/>
                </a:ext>
              </a:extLst>
            </p:cNvPr>
            <p:cNvCxnSpPr>
              <a:cxnSpLocks/>
            </p:cNvCxnSpPr>
            <p:nvPr/>
          </p:nvCxnSpPr>
          <p:spPr>
            <a:xfrm>
              <a:off x="58883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D653AD-E760-7F2C-1AF8-6C1292C7185F}"/>
                </a:ext>
              </a:extLst>
            </p:cNvPr>
            <p:cNvCxnSpPr>
              <a:cxnSpLocks/>
            </p:cNvCxnSpPr>
            <p:nvPr/>
          </p:nvCxnSpPr>
          <p:spPr>
            <a:xfrm>
              <a:off x="61346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9C3D9C1-29E6-A397-1FE8-089B314DA762}"/>
                </a:ext>
              </a:extLst>
            </p:cNvPr>
            <p:cNvCxnSpPr>
              <a:cxnSpLocks/>
            </p:cNvCxnSpPr>
            <p:nvPr/>
          </p:nvCxnSpPr>
          <p:spPr>
            <a:xfrm>
              <a:off x="63809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879D5F6-BC87-7400-4D6C-71C3B79C33BF}"/>
                </a:ext>
              </a:extLst>
            </p:cNvPr>
            <p:cNvCxnSpPr>
              <a:cxnSpLocks/>
            </p:cNvCxnSpPr>
            <p:nvPr/>
          </p:nvCxnSpPr>
          <p:spPr>
            <a:xfrm>
              <a:off x="66272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CD0C784-EE8C-93B0-5D0A-3385602B6777}"/>
                </a:ext>
              </a:extLst>
            </p:cNvPr>
            <p:cNvCxnSpPr>
              <a:cxnSpLocks/>
            </p:cNvCxnSpPr>
            <p:nvPr/>
          </p:nvCxnSpPr>
          <p:spPr>
            <a:xfrm>
              <a:off x="68735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A0E9CDA-E32A-87B1-11B6-66FD8B16CF49}"/>
                </a:ext>
              </a:extLst>
            </p:cNvPr>
            <p:cNvCxnSpPr>
              <a:cxnSpLocks/>
            </p:cNvCxnSpPr>
            <p:nvPr/>
          </p:nvCxnSpPr>
          <p:spPr>
            <a:xfrm>
              <a:off x="71198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FC6047A-A1CC-4347-1DA7-00B2BAF012CE}"/>
                </a:ext>
              </a:extLst>
            </p:cNvPr>
            <p:cNvCxnSpPr>
              <a:cxnSpLocks/>
            </p:cNvCxnSpPr>
            <p:nvPr/>
          </p:nvCxnSpPr>
          <p:spPr>
            <a:xfrm>
              <a:off x="7366117" y="1976395"/>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46626A7-469A-376C-C813-CE06A2B870D7}"/>
                </a:ext>
              </a:extLst>
            </p:cNvPr>
            <p:cNvCxnSpPr>
              <a:cxnSpLocks/>
            </p:cNvCxnSpPr>
            <p:nvPr/>
          </p:nvCxnSpPr>
          <p:spPr>
            <a:xfrm>
              <a:off x="7612417" y="1976395"/>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29714A-E341-2B18-E506-7E8FB454BE57}"/>
                </a:ext>
              </a:extLst>
            </p:cNvPr>
            <p:cNvCxnSpPr>
              <a:cxnSpLocks/>
            </p:cNvCxnSpPr>
            <p:nvPr/>
          </p:nvCxnSpPr>
          <p:spPr>
            <a:xfrm>
              <a:off x="7858717" y="1976395"/>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5CC553-ADB7-3CA5-C878-6258DDEEF511}"/>
                </a:ext>
              </a:extLst>
            </p:cNvPr>
            <p:cNvCxnSpPr>
              <a:cxnSpLocks/>
            </p:cNvCxnSpPr>
            <p:nvPr/>
          </p:nvCxnSpPr>
          <p:spPr>
            <a:xfrm>
              <a:off x="8105020" y="1976394"/>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18E1BE0-5D2D-89F1-73EA-BDB3AE52C265}"/>
                </a:ext>
              </a:extLst>
            </p:cNvPr>
            <p:cNvCxnSpPr/>
            <p:nvPr/>
          </p:nvCxnSpPr>
          <p:spPr>
            <a:xfrm>
              <a:off x="3434920" y="2168097"/>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58868C0-3013-5B89-B478-458514DFA9B0}"/>
                </a:ext>
              </a:extLst>
            </p:cNvPr>
            <p:cNvCxnSpPr/>
            <p:nvPr/>
          </p:nvCxnSpPr>
          <p:spPr>
            <a:xfrm>
              <a:off x="3434920" y="2350459"/>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4EF50B9-6CAF-6A76-69AF-C4D03E3FB185}"/>
                </a:ext>
              </a:extLst>
            </p:cNvPr>
            <p:cNvCxnSpPr/>
            <p:nvPr/>
          </p:nvCxnSpPr>
          <p:spPr>
            <a:xfrm>
              <a:off x="3434920" y="2532821"/>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B08EAB5-8022-7F80-1B35-D1F47E614223}"/>
                </a:ext>
              </a:extLst>
            </p:cNvPr>
            <p:cNvCxnSpPr/>
            <p:nvPr/>
          </p:nvCxnSpPr>
          <p:spPr>
            <a:xfrm>
              <a:off x="3434920" y="271518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8141698-EF05-23DF-14DE-9276AFFE5DA5}"/>
                </a:ext>
              </a:extLst>
            </p:cNvPr>
            <p:cNvCxnSpPr/>
            <p:nvPr/>
          </p:nvCxnSpPr>
          <p:spPr>
            <a:xfrm>
              <a:off x="3434920" y="2897545"/>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6B51D05-CB8B-FA1C-8D23-3ED8C6E52BF0}"/>
                </a:ext>
              </a:extLst>
            </p:cNvPr>
            <p:cNvCxnSpPr/>
            <p:nvPr/>
          </p:nvCxnSpPr>
          <p:spPr>
            <a:xfrm>
              <a:off x="3434920" y="3079907"/>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BA87DC0-864C-CFDF-576C-7F78C1C56352}"/>
                </a:ext>
              </a:extLst>
            </p:cNvPr>
            <p:cNvCxnSpPr/>
            <p:nvPr/>
          </p:nvCxnSpPr>
          <p:spPr>
            <a:xfrm>
              <a:off x="3434920" y="3262269"/>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AB13F2-E2C4-520D-CF66-ABED11418632}"/>
                </a:ext>
              </a:extLst>
            </p:cNvPr>
            <p:cNvCxnSpPr/>
            <p:nvPr/>
          </p:nvCxnSpPr>
          <p:spPr>
            <a:xfrm>
              <a:off x="3434920" y="3444631"/>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12F7513-752E-61D3-B7DB-E59261599AD0}"/>
                </a:ext>
              </a:extLst>
            </p:cNvPr>
            <p:cNvCxnSpPr/>
            <p:nvPr/>
          </p:nvCxnSpPr>
          <p:spPr>
            <a:xfrm>
              <a:off x="3434920" y="362699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26975D4-3203-B5B6-81DC-32B29672232B}"/>
                </a:ext>
              </a:extLst>
            </p:cNvPr>
            <p:cNvCxnSpPr/>
            <p:nvPr/>
          </p:nvCxnSpPr>
          <p:spPr>
            <a:xfrm>
              <a:off x="3434920" y="3809355"/>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0013F1B-3D81-68BE-22C6-96D911A4B4F7}"/>
                </a:ext>
              </a:extLst>
            </p:cNvPr>
            <p:cNvCxnSpPr/>
            <p:nvPr/>
          </p:nvCxnSpPr>
          <p:spPr>
            <a:xfrm>
              <a:off x="3434920" y="3991717"/>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E8112ED-6068-4564-E3B8-35BA54965A56}"/>
                </a:ext>
              </a:extLst>
            </p:cNvPr>
            <p:cNvCxnSpPr/>
            <p:nvPr/>
          </p:nvCxnSpPr>
          <p:spPr>
            <a:xfrm>
              <a:off x="3434920" y="4174079"/>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1253273-0661-D657-23DC-F3EE8F18EF13}"/>
                </a:ext>
              </a:extLst>
            </p:cNvPr>
            <p:cNvCxnSpPr/>
            <p:nvPr/>
          </p:nvCxnSpPr>
          <p:spPr>
            <a:xfrm>
              <a:off x="3434920" y="4356441"/>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54E5CDD-549D-7A35-EE16-80EEF56F27F9}"/>
                </a:ext>
              </a:extLst>
            </p:cNvPr>
            <p:cNvCxnSpPr/>
            <p:nvPr/>
          </p:nvCxnSpPr>
          <p:spPr>
            <a:xfrm>
              <a:off x="3434920" y="453880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39EDF5-8505-9146-B0A5-DFC079F3BE52}"/>
                </a:ext>
              </a:extLst>
            </p:cNvPr>
            <p:cNvCxnSpPr/>
            <p:nvPr/>
          </p:nvCxnSpPr>
          <p:spPr>
            <a:xfrm>
              <a:off x="3434920" y="4721165"/>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A79CE6D-28EF-1054-4909-02D1C4EECFD0}"/>
                </a:ext>
              </a:extLst>
            </p:cNvPr>
            <p:cNvCxnSpPr/>
            <p:nvPr/>
          </p:nvCxnSpPr>
          <p:spPr>
            <a:xfrm>
              <a:off x="3434920" y="490352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2" name="CustomShape 6">
            <a:hlinkClick r:id="" action="ppaction://noaction">
              <a:snd r:embed="rId4" name="T2_W1_11.1.wav"/>
            </a:hlinkClick>
          </p:cNvPr>
          <p:cNvSpPr/>
          <p:nvPr/>
        </p:nvSpPr>
        <p:spPr>
          <a:xfrm>
            <a:off x="10054" y="7101"/>
            <a:ext cx="1125150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Was </a:t>
            </a:r>
            <a:r>
              <a:rPr lang="en-GB" sz="2800" b="1" spc="-1" dirty="0" err="1">
                <a:solidFill>
                  <a:srgbClr val="002060"/>
                </a:solidFill>
                <a:latin typeface="Century Gothic" panose="020B0502020202020204" pitchFamily="34" charset="0"/>
                <a:ea typeface="Century Gothic"/>
              </a:rPr>
              <a:t>gibt</a:t>
            </a:r>
            <a:r>
              <a:rPr lang="en-GB" sz="2800" b="1" spc="-1" dirty="0">
                <a:solidFill>
                  <a:srgbClr val="002060"/>
                </a:solidFill>
                <a:latin typeface="Century Gothic" panose="020B0502020202020204" pitchFamily="34" charset="0"/>
                <a:ea typeface="Century Gothic"/>
              </a:rPr>
              <a:t> 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wo in der Schweiz? Lothar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redet</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und Ronja.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936" y="539310"/>
            <a:ext cx="1695683" cy="1050586"/>
          </a:xfrm>
          <a:prstGeom prst="rect">
            <a:avLst/>
          </a:prstGeom>
        </p:spPr>
      </p:pic>
      <p:sp>
        <p:nvSpPr>
          <p:cNvPr id="2" name="TextBox 1">
            <a:extLst>
              <a:ext uri="{FF2B5EF4-FFF2-40B4-BE49-F238E27FC236}">
                <a16:creationId xmlns:a16="http://schemas.microsoft.com/office/drawing/2014/main" id="{8F484689-C377-DA70-D2E8-FB7CEBB3B61D}"/>
              </a:ext>
            </a:extLst>
          </p:cNvPr>
          <p:cNvSpPr txBox="1"/>
          <p:nvPr/>
        </p:nvSpPr>
        <p:spPr>
          <a:xfrm>
            <a:off x="3492521" y="4459679"/>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4" name="TextBox 3">
            <a:hlinkClick r:id="" action="ppaction://noaction">
              <a:snd r:embed="rId6" name="T2_W1_11.2.wav"/>
            </a:hlinkClick>
            <a:extLst>
              <a:ext uri="{FF2B5EF4-FFF2-40B4-BE49-F238E27FC236}">
                <a16:creationId xmlns:a16="http://schemas.microsoft.com/office/drawing/2014/main" id="{E4B8EDB3-C605-A815-ED7E-E7FEE3E6A886}"/>
              </a:ext>
            </a:extLst>
          </p:cNvPr>
          <p:cNvSpPr txBox="1"/>
          <p:nvPr/>
        </p:nvSpPr>
        <p:spPr>
          <a:xfrm>
            <a:off x="68145" y="3245161"/>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5" name="TextBox 4">
            <a:extLst>
              <a:ext uri="{FF2B5EF4-FFF2-40B4-BE49-F238E27FC236}">
                <a16:creationId xmlns:a16="http://schemas.microsoft.com/office/drawing/2014/main" id="{9D4E0286-39BE-E4E0-4DCD-BB96955A274E}"/>
              </a:ext>
            </a:extLst>
          </p:cNvPr>
          <p:cNvSpPr txBox="1"/>
          <p:nvPr/>
        </p:nvSpPr>
        <p:spPr>
          <a:xfrm>
            <a:off x="6435527" y="4174832"/>
            <a:ext cx="341376"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9" name="TextBox 8">
            <a:hlinkClick r:id="" action="ppaction://noaction">
              <a:snd r:embed="rId7" name="T2_W1_11.3.wav"/>
            </a:hlinkClick>
            <a:extLst>
              <a:ext uri="{FF2B5EF4-FFF2-40B4-BE49-F238E27FC236}">
                <a16:creationId xmlns:a16="http://schemas.microsoft.com/office/drawing/2014/main" id="{4D94D51D-3313-8D61-3936-8BEAC9049F96}"/>
              </a:ext>
            </a:extLst>
          </p:cNvPr>
          <p:cNvSpPr txBox="1"/>
          <p:nvPr/>
        </p:nvSpPr>
        <p:spPr>
          <a:xfrm>
            <a:off x="2348418" y="5051458"/>
            <a:ext cx="354525"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11" name="TextBox 10">
            <a:extLst>
              <a:ext uri="{FF2B5EF4-FFF2-40B4-BE49-F238E27FC236}">
                <a16:creationId xmlns:a16="http://schemas.microsoft.com/office/drawing/2014/main" id="{EC778289-DC8D-B522-3344-459587911C9A}"/>
              </a:ext>
            </a:extLst>
          </p:cNvPr>
          <p:cNvSpPr txBox="1"/>
          <p:nvPr/>
        </p:nvSpPr>
        <p:spPr>
          <a:xfrm>
            <a:off x="7450827" y="3690147"/>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12" name="TextBox 11">
            <a:hlinkClick r:id="" action="ppaction://noaction">
              <a:snd r:embed="rId8" name="T2_W1_11.5.wav"/>
            </a:hlinkClick>
            <a:extLst>
              <a:ext uri="{FF2B5EF4-FFF2-40B4-BE49-F238E27FC236}">
                <a16:creationId xmlns:a16="http://schemas.microsoft.com/office/drawing/2014/main" id="{5C2E2B7A-58F4-43B2-FD72-D0BCEB8F3CC1}"/>
              </a:ext>
            </a:extLst>
          </p:cNvPr>
          <p:cNvSpPr txBox="1"/>
          <p:nvPr/>
        </p:nvSpPr>
        <p:spPr>
          <a:xfrm>
            <a:off x="4069141" y="570351"/>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3" name="TextBox 12">
            <a:extLst>
              <a:ext uri="{FF2B5EF4-FFF2-40B4-BE49-F238E27FC236}">
                <a16:creationId xmlns:a16="http://schemas.microsoft.com/office/drawing/2014/main" id="{CD55692A-9B67-EB1B-82BC-0D041F7AA8ED}"/>
              </a:ext>
            </a:extLst>
          </p:cNvPr>
          <p:cNvSpPr txBox="1"/>
          <p:nvPr/>
        </p:nvSpPr>
        <p:spPr>
          <a:xfrm>
            <a:off x="6006284" y="2235857"/>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7" name="TextBox 16">
            <a:hlinkClick r:id="" action="ppaction://noaction">
              <a:snd r:embed="rId9" name="T2_W1_11.6.wav"/>
            </a:hlinkClick>
            <a:extLst>
              <a:ext uri="{FF2B5EF4-FFF2-40B4-BE49-F238E27FC236}">
                <a16:creationId xmlns:a16="http://schemas.microsoft.com/office/drawing/2014/main" id="{42C9CEF6-A3DF-08EE-86B5-FF4EEC35CEDD}"/>
              </a:ext>
            </a:extLst>
          </p:cNvPr>
          <p:cNvSpPr txBox="1"/>
          <p:nvPr/>
        </p:nvSpPr>
        <p:spPr>
          <a:xfrm>
            <a:off x="81135" y="444697"/>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18" name="TextBox 17">
            <a:extLst>
              <a:ext uri="{FF2B5EF4-FFF2-40B4-BE49-F238E27FC236}">
                <a16:creationId xmlns:a16="http://schemas.microsoft.com/office/drawing/2014/main" id="{9C56DE2A-EABD-8BF1-9918-0CB3F839748B}"/>
              </a:ext>
            </a:extLst>
          </p:cNvPr>
          <p:cNvSpPr txBox="1"/>
          <p:nvPr/>
        </p:nvSpPr>
        <p:spPr>
          <a:xfrm>
            <a:off x="4719222" y="2684541"/>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20" name="CustomShape 7">
            <a:extLst>
              <a:ext uri="{FF2B5EF4-FFF2-40B4-BE49-F238E27FC236}">
                <a16:creationId xmlns:a16="http://schemas.microsoft.com/office/drawing/2014/main" id="{0BF25F14-AC13-8EFC-85F3-45C230ED320B}"/>
              </a:ext>
            </a:extLst>
          </p:cNvPr>
          <p:cNvSpPr/>
          <p:nvPr/>
        </p:nvSpPr>
        <p:spPr>
          <a:xfrm>
            <a:off x="-30407" y="763068"/>
            <a:ext cx="346532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Hier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in Biel! </a:t>
            </a:r>
            <a:r>
              <a:rPr lang="en-GB" sz="2400" spc="-1" noProof="0" dirty="0" err="1">
                <a:solidFill>
                  <a:srgbClr val="002060"/>
                </a:solidFill>
                <a:latin typeface="Century Gothic" panose="020B0502020202020204" pitchFamily="34" charset="0"/>
                <a:ea typeface="Century Gothic"/>
              </a:rPr>
              <a:t>Diese</a:t>
            </a:r>
            <a:r>
              <a:rPr lang="en-GB" sz="2400" spc="-1" noProof="0" dirty="0">
                <a:solidFill>
                  <a:srgbClr val="002060"/>
                </a:solidFill>
                <a:latin typeface="Century Gothic" panose="020B0502020202020204" pitchFamily="34" charset="0"/>
                <a:ea typeface="Century Gothic"/>
              </a:rPr>
              <a:t> Stadt </a:t>
            </a:r>
            <a:r>
              <a:rPr lang="en-GB" sz="2400" spc="-1" noProof="0" dirty="0" err="1">
                <a:solidFill>
                  <a:srgbClr val="002060"/>
                </a:solidFill>
                <a:latin typeface="Century Gothic" panose="020B0502020202020204" pitchFamily="34" charset="0"/>
                <a:ea typeface="Century Gothic"/>
              </a:rPr>
              <a:t>ist</a:t>
            </a:r>
            <a:r>
              <a:rPr lang="en-GB" sz="2400" spc="-1" noProof="0" dirty="0">
                <a:solidFill>
                  <a:srgbClr val="002060"/>
                </a:solidFill>
                <a:latin typeface="Century Gothic" panose="020B0502020202020204" pitchFamily="34" charset="0"/>
                <a:ea typeface="Century Gothic"/>
              </a:rPr>
              <a:t> die </a:t>
            </a:r>
            <a:r>
              <a:rPr lang="en-GB" sz="2400" spc="-1" noProof="0" dirty="0" err="1">
                <a:solidFill>
                  <a:srgbClr val="002060"/>
                </a:solidFill>
                <a:latin typeface="Century Gothic" panose="020B0502020202020204" pitchFamily="34" charset="0"/>
                <a:ea typeface="Century Gothic"/>
              </a:rPr>
              <a:t>beste</a:t>
            </a:r>
            <a:r>
              <a:rPr lang="en-GB" sz="2400" spc="-1" noProof="0" dirty="0">
                <a:solidFill>
                  <a:srgbClr val="002060"/>
                </a:solidFill>
                <a:latin typeface="Century Gothic" panose="020B0502020202020204" pitchFamily="34" charset="0"/>
                <a:ea typeface="Century Gothic"/>
              </a:rPr>
              <a:t> Stadt in der Schweiz, </a:t>
            </a:r>
            <a:r>
              <a:rPr lang="en-GB" sz="2400" spc="-1" noProof="0" dirty="0" err="1">
                <a:solidFill>
                  <a:srgbClr val="002060"/>
                </a:solidFill>
                <a:latin typeface="Century Gothic" panose="020B0502020202020204" pitchFamily="34" charset="0"/>
                <a:ea typeface="Century Gothic"/>
              </a:rPr>
              <a:t>nicht</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wahr</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Nein</a:t>
            </a:r>
            <a:r>
              <a:rPr lang="en-GB" sz="2400" spc="-1" noProof="0" dirty="0">
                <a:solidFill>
                  <a:srgbClr val="002060"/>
                </a:solidFill>
                <a:latin typeface="Century Gothic" panose="020B0502020202020204" pitchFamily="34" charset="0"/>
                <a:ea typeface="Century Gothic"/>
              </a:rPr>
              <a:t>, in Europa! </a:t>
            </a:r>
            <a:r>
              <a:rPr lang="en-GB" sz="2400" spc="-1" noProof="0" dirty="0" err="1">
                <a:solidFill>
                  <a:srgbClr val="002060"/>
                </a:solidFill>
                <a:latin typeface="Century Gothic" panose="020B0502020202020204" pitchFamily="34" charset="0"/>
                <a:ea typeface="Century Gothic"/>
              </a:rPr>
              <a:t>Hier</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ist</a:t>
            </a:r>
            <a:r>
              <a:rPr lang="en-GB" sz="2400" spc="-1" noProof="0" dirty="0">
                <a:solidFill>
                  <a:srgbClr val="002060"/>
                </a:solidFill>
                <a:latin typeface="Century Gothic" panose="020B0502020202020204" pitchFamily="34" charset="0"/>
                <a:ea typeface="Century Gothic"/>
              </a:rPr>
              <a:t> es wunderbar!</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2" name="CustomShape 7">
            <a:extLst>
              <a:ext uri="{FF2B5EF4-FFF2-40B4-BE49-F238E27FC236}">
                <a16:creationId xmlns:a16="http://schemas.microsoft.com/office/drawing/2014/main" id="{561C7107-EED7-EDBB-28E8-194B31DF592B}"/>
              </a:ext>
            </a:extLst>
          </p:cNvPr>
          <p:cNvSpPr/>
          <p:nvPr/>
        </p:nvSpPr>
        <p:spPr>
          <a:xfrm>
            <a:off x="8470543" y="2255697"/>
            <a:ext cx="3815543" cy="3693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Rechts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St. (Sankt) Moritz. </a:t>
            </a:r>
            <a:r>
              <a:rPr lang="en-GB" sz="2400" spc="-1" dirty="0">
                <a:solidFill>
                  <a:srgbClr val="002060"/>
                </a:solidFill>
                <a:latin typeface="Century Gothic" panose="020B0502020202020204" pitchFamily="34" charset="0"/>
                <a:ea typeface="Century Gothic"/>
              </a:rPr>
              <a:t>Dort </a:t>
            </a:r>
            <a:r>
              <a:rPr lang="en-GB" sz="2400" spc="-1" dirty="0" err="1">
                <a:solidFill>
                  <a:srgbClr val="002060"/>
                </a:solidFill>
                <a:latin typeface="Century Gothic" panose="020B0502020202020204" pitchFamily="34" charset="0"/>
                <a:ea typeface="Century Gothic"/>
              </a:rPr>
              <a:t>brauchst</a:t>
            </a:r>
            <a:r>
              <a:rPr lang="en-GB" sz="2400" spc="-1" dirty="0">
                <a:solidFill>
                  <a:srgbClr val="002060"/>
                </a:solidFill>
                <a:latin typeface="Century Gothic" panose="020B0502020202020204" pitchFamily="34" charset="0"/>
                <a:ea typeface="Century Gothic"/>
              </a:rPr>
              <a:t> du </a:t>
            </a:r>
            <a:r>
              <a:rPr lang="en-GB" sz="2400" spc="-1" dirty="0" err="1">
                <a:solidFill>
                  <a:srgbClr val="002060"/>
                </a:solidFill>
                <a:latin typeface="Century Gothic" panose="020B0502020202020204" pitchFamily="34" charset="0"/>
                <a:ea typeface="Century Gothic"/>
              </a:rPr>
              <a:t>viel</a:t>
            </a:r>
            <a:r>
              <a:rPr lang="en-GB" sz="2400" spc="-1" dirty="0">
                <a:solidFill>
                  <a:srgbClr val="002060"/>
                </a:solidFill>
                <a:latin typeface="Century Gothic" panose="020B0502020202020204" pitchFamily="34" charset="0"/>
                <a:ea typeface="Century Gothic"/>
              </a:rPr>
              <a:t> Geld! Es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tolle</a:t>
            </a:r>
            <a:r>
              <a:rPr lang="en-GB" sz="2400" spc="-1" dirty="0">
                <a:solidFill>
                  <a:srgbClr val="002060"/>
                </a:solidFill>
                <a:latin typeface="Century Gothic" panose="020B0502020202020204" pitchFamily="34" charset="0"/>
                <a:ea typeface="Century Gothic"/>
              </a:rPr>
              <a:t> Hotels und Restaurants. Die Stadt </a:t>
            </a:r>
            <a:r>
              <a:rPr lang="en-GB" sz="2400" spc="-1" dirty="0" err="1">
                <a:solidFill>
                  <a:srgbClr val="002060"/>
                </a:solidFill>
                <a:latin typeface="Century Gothic" panose="020B0502020202020204" pitchFamily="34" charset="0"/>
                <a:ea typeface="Century Gothic"/>
              </a:rPr>
              <a:t>liegt</a:t>
            </a:r>
            <a:r>
              <a:rPr lang="en-GB" sz="2400" spc="-1" dirty="0">
                <a:solidFill>
                  <a:srgbClr val="002060"/>
                </a:solidFill>
                <a:latin typeface="Century Gothic" panose="020B0502020202020204" pitchFamily="34" charset="0"/>
                <a:ea typeface="Century Gothic"/>
              </a:rPr>
              <a:t> in den Bergen. Leute </a:t>
            </a:r>
            <a:r>
              <a:rPr lang="en-GB" sz="2400" spc="-1" dirty="0" err="1">
                <a:solidFill>
                  <a:srgbClr val="002060"/>
                </a:solidFill>
                <a:latin typeface="Century Gothic" panose="020B0502020202020204" pitchFamily="34" charset="0"/>
                <a:ea typeface="Century Gothic"/>
              </a:rPr>
              <a:t>machen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dort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Wintersport</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8" name="TextBox 27">
            <a:extLst>
              <a:ext uri="{FF2B5EF4-FFF2-40B4-BE49-F238E27FC236}">
                <a16:creationId xmlns:a16="http://schemas.microsoft.com/office/drawing/2014/main" id="{3AEFE01D-A1FF-4AA0-99EE-5B0B396EED8D}"/>
              </a:ext>
            </a:extLst>
          </p:cNvPr>
          <p:cNvSpPr txBox="1"/>
          <p:nvPr/>
        </p:nvSpPr>
        <p:spPr>
          <a:xfrm>
            <a:off x="8306302" y="5854740"/>
            <a:ext cx="3907470" cy="1015663"/>
          </a:xfrm>
          <a:prstGeom prst="rect">
            <a:avLst/>
          </a:prstGeom>
          <a:solidFill>
            <a:srgbClr val="92D050"/>
          </a:solidFill>
        </p:spPr>
        <p:txBody>
          <a:bodyPr wrap="square" rtlCol="0">
            <a:spAutoFit/>
          </a:bodyPr>
          <a:lstStyle/>
          <a:p>
            <a:pPr algn="ctr"/>
            <a:r>
              <a:rPr lang="en-GB" sz="2000" dirty="0">
                <a:solidFill>
                  <a:srgbClr val="002060"/>
                </a:solidFill>
              </a:rPr>
              <a:t>der </a:t>
            </a:r>
            <a:r>
              <a:rPr lang="en-GB" sz="2000" dirty="0" err="1">
                <a:solidFill>
                  <a:srgbClr val="002060"/>
                </a:solidFill>
              </a:rPr>
              <a:t>Wintersport</a:t>
            </a:r>
            <a:r>
              <a:rPr lang="en-GB" sz="2000" dirty="0">
                <a:solidFill>
                  <a:srgbClr val="002060"/>
                </a:solidFill>
              </a:rPr>
              <a:t> – winter sports</a:t>
            </a:r>
          </a:p>
          <a:p>
            <a:pPr algn="ctr"/>
            <a:r>
              <a:rPr lang="en-GB" sz="2000" dirty="0">
                <a:solidFill>
                  <a:srgbClr val="002060"/>
                </a:solidFill>
              </a:rPr>
              <a:t>das </a:t>
            </a:r>
            <a:r>
              <a:rPr lang="en-GB" sz="2000" dirty="0" err="1">
                <a:solidFill>
                  <a:srgbClr val="002060"/>
                </a:solidFill>
              </a:rPr>
              <a:t>Schokoladenmuseum</a:t>
            </a:r>
            <a:r>
              <a:rPr lang="en-GB" sz="2000" dirty="0">
                <a:solidFill>
                  <a:srgbClr val="002060"/>
                </a:solidFill>
              </a:rPr>
              <a:t> – chocolate museum</a:t>
            </a:r>
          </a:p>
        </p:txBody>
      </p:sp>
      <p:sp>
        <p:nvSpPr>
          <p:cNvPr id="85" name="Speech Bubble: Rectangle with Corners Rounded 23">
            <a:extLst>
              <a:ext uri="{FF2B5EF4-FFF2-40B4-BE49-F238E27FC236}">
                <a16:creationId xmlns:a16="http://schemas.microsoft.com/office/drawing/2014/main" id="{B5BED31A-8D1D-3893-4784-76F3DF378E5C}"/>
              </a:ext>
            </a:extLst>
          </p:cNvPr>
          <p:cNvSpPr/>
          <p:nvPr/>
        </p:nvSpPr>
        <p:spPr>
          <a:xfrm>
            <a:off x="4120441" y="3806840"/>
            <a:ext cx="5277216" cy="1497025"/>
          </a:xfrm>
          <a:prstGeom prst="wedgeRoundRectCallout">
            <a:avLst>
              <a:gd name="adj1" fmla="val -71893"/>
              <a:gd name="adj2" fmla="val -49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What do you think </a:t>
            </a:r>
            <a:r>
              <a:rPr lang="en-US" sz="2000" b="1" dirty="0" err="1"/>
              <a:t>Genf</a:t>
            </a:r>
            <a:r>
              <a:rPr lang="en-US" sz="2000" dirty="0" err="1"/>
              <a:t>er</a:t>
            </a:r>
            <a:r>
              <a:rPr lang="en-US" sz="2000" dirty="0"/>
              <a:t> See is in English?</a:t>
            </a:r>
            <a:endParaRPr lang="en-GB" sz="2000" dirty="0"/>
          </a:p>
        </p:txBody>
      </p:sp>
      <p:sp>
        <p:nvSpPr>
          <p:cNvPr id="87" name="Speech Bubble: Rectangle with Corners Rounded 23">
            <a:extLst>
              <a:ext uri="{FF2B5EF4-FFF2-40B4-BE49-F238E27FC236}">
                <a16:creationId xmlns:a16="http://schemas.microsoft.com/office/drawing/2014/main" id="{8254B6F6-8148-DD5F-02B2-21605238BAD1}"/>
              </a:ext>
            </a:extLst>
          </p:cNvPr>
          <p:cNvSpPr/>
          <p:nvPr/>
        </p:nvSpPr>
        <p:spPr>
          <a:xfrm>
            <a:off x="6475993" y="2486211"/>
            <a:ext cx="5277216" cy="1497025"/>
          </a:xfrm>
          <a:prstGeom prst="wedgeRoundRectCallout">
            <a:avLst>
              <a:gd name="adj1" fmla="val -90430"/>
              <a:gd name="adj2" fmla="val 14439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Which country do you think ‘</a:t>
            </a:r>
            <a:r>
              <a:rPr lang="en-US" sz="2000" dirty="0" err="1"/>
              <a:t>Italien</a:t>
            </a:r>
            <a:r>
              <a:rPr lang="en-US" sz="2000" dirty="0"/>
              <a:t>’ is?</a:t>
            </a:r>
            <a:endParaRPr lang="en-GB" sz="2000" dirty="0"/>
          </a:p>
        </p:txBody>
      </p:sp>
      <p:sp>
        <p:nvSpPr>
          <p:cNvPr id="88" name="Speech Bubble: Rectangle with Corners Rounded 23">
            <a:extLst>
              <a:ext uri="{FF2B5EF4-FFF2-40B4-BE49-F238E27FC236}">
                <a16:creationId xmlns:a16="http://schemas.microsoft.com/office/drawing/2014/main" id="{B5092338-262F-92AD-6C01-05044544BFFA}"/>
              </a:ext>
            </a:extLst>
          </p:cNvPr>
          <p:cNvSpPr/>
          <p:nvPr/>
        </p:nvSpPr>
        <p:spPr>
          <a:xfrm>
            <a:off x="6326867" y="3934772"/>
            <a:ext cx="5277216" cy="1497025"/>
          </a:xfrm>
          <a:prstGeom prst="wedgeRoundRectCallout">
            <a:avLst>
              <a:gd name="adj1" fmla="val -88011"/>
              <a:gd name="adj2" fmla="val 4638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Yes, it’s Italy.</a:t>
            </a:r>
            <a:endParaRPr lang="en-GB" sz="2000" dirty="0"/>
          </a:p>
        </p:txBody>
      </p:sp>
      <p:sp>
        <p:nvSpPr>
          <p:cNvPr id="89" name="Speech Bubble: Rectangle with Corners Rounded 23">
            <a:extLst>
              <a:ext uri="{FF2B5EF4-FFF2-40B4-BE49-F238E27FC236}">
                <a16:creationId xmlns:a16="http://schemas.microsoft.com/office/drawing/2014/main" id="{149FA693-3E10-CCDB-C3C2-59E94A196BCF}"/>
              </a:ext>
            </a:extLst>
          </p:cNvPr>
          <p:cNvSpPr/>
          <p:nvPr/>
        </p:nvSpPr>
        <p:spPr>
          <a:xfrm>
            <a:off x="3455167" y="5327968"/>
            <a:ext cx="5277216" cy="1497025"/>
          </a:xfrm>
          <a:prstGeom prst="wedgeRoundRectCallout">
            <a:avLst>
              <a:gd name="adj1" fmla="val -60207"/>
              <a:gd name="adj2" fmla="val -8430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It’s Lake Geneva!</a:t>
            </a:r>
            <a:endParaRPr lang="en-GB" sz="2000" dirty="0"/>
          </a:p>
        </p:txBody>
      </p:sp>
      <p:sp>
        <p:nvSpPr>
          <p:cNvPr id="90" name="TextBox 89">
            <a:hlinkClick r:id="" action="ppaction://noaction">
              <a:snd r:embed="rId10" name="T2_W1_11.4.wav"/>
            </a:hlinkClick>
            <a:extLst>
              <a:ext uri="{FF2B5EF4-FFF2-40B4-BE49-F238E27FC236}">
                <a16:creationId xmlns:a16="http://schemas.microsoft.com/office/drawing/2014/main" id="{06319D17-7E4C-3403-E938-9D92E9E94C81}"/>
              </a:ext>
            </a:extLst>
          </p:cNvPr>
          <p:cNvSpPr txBox="1"/>
          <p:nvPr/>
        </p:nvSpPr>
        <p:spPr>
          <a:xfrm>
            <a:off x="8573604" y="1943891"/>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84" name="Speech Bubble: Rectangle with Corners Rounded 23">
            <a:extLst>
              <a:ext uri="{FF2B5EF4-FFF2-40B4-BE49-F238E27FC236}">
                <a16:creationId xmlns:a16="http://schemas.microsoft.com/office/drawing/2014/main" id="{97A38562-3F6F-71E3-5FF0-146964849055}"/>
              </a:ext>
            </a:extLst>
          </p:cNvPr>
          <p:cNvSpPr/>
          <p:nvPr/>
        </p:nvSpPr>
        <p:spPr>
          <a:xfrm>
            <a:off x="3766693" y="1588243"/>
            <a:ext cx="5277216" cy="1497025"/>
          </a:xfrm>
          <a:prstGeom prst="wedgeRoundRectCallout">
            <a:avLst>
              <a:gd name="adj1" fmla="val -88818"/>
              <a:gd name="adj2" fmla="val 8615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Genf</a:t>
            </a:r>
            <a:r>
              <a:rPr lang="en-US" sz="2000" dirty="0"/>
              <a:t> is the German name for Geneva. On Swiss maps you might see it written in French: Genève.</a:t>
            </a:r>
            <a:endParaRPr lang="en-GB" sz="2000" dirty="0"/>
          </a:p>
        </p:txBody>
      </p:sp>
      <p:grpSp>
        <p:nvGrpSpPr>
          <p:cNvPr id="98" name="Group 97">
            <a:extLst>
              <a:ext uri="{FF2B5EF4-FFF2-40B4-BE49-F238E27FC236}">
                <a16:creationId xmlns:a16="http://schemas.microsoft.com/office/drawing/2014/main" id="{CCFE3E3F-5061-E1CC-8C90-BD084067EF97}"/>
              </a:ext>
            </a:extLst>
          </p:cNvPr>
          <p:cNvGrpSpPr/>
          <p:nvPr/>
        </p:nvGrpSpPr>
        <p:grpSpPr>
          <a:xfrm>
            <a:off x="1436743" y="1078312"/>
            <a:ext cx="9314064" cy="4701376"/>
            <a:chOff x="-7494715" y="1254312"/>
            <a:chExt cx="7522662" cy="3797146"/>
          </a:xfrm>
        </p:grpSpPr>
        <p:sp>
          <p:nvSpPr>
            <p:cNvPr id="95" name="Rectangle 94">
              <a:extLst>
                <a:ext uri="{FF2B5EF4-FFF2-40B4-BE49-F238E27FC236}">
                  <a16:creationId xmlns:a16="http://schemas.microsoft.com/office/drawing/2014/main" id="{58D42A7F-CB8D-7E35-BAC9-FFB244CF535E}"/>
                </a:ext>
              </a:extLst>
            </p:cNvPr>
            <p:cNvSpPr/>
            <p:nvPr/>
          </p:nvSpPr>
          <p:spPr>
            <a:xfrm>
              <a:off x="-7457399" y="1254312"/>
              <a:ext cx="7169484" cy="37971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descr="A cartoon of a child&#10;&#10;Description automatically generated">
              <a:extLst>
                <a:ext uri="{FF2B5EF4-FFF2-40B4-BE49-F238E27FC236}">
                  <a16:creationId xmlns:a16="http://schemas.microsoft.com/office/drawing/2014/main" id="{3016701F-A2ED-48A8-A1B7-647A8326AB35}"/>
                </a:ext>
              </a:extLst>
            </p:cNvPr>
            <p:cNvPicPr>
              <a:picLocks noChangeAspect="1"/>
            </p:cNvPicPr>
            <p:nvPr/>
          </p:nvPicPr>
          <p:blipFill rotWithShape="1">
            <a:blip r:embed="rId11">
              <a:extLst>
                <a:ext uri="{28A0092B-C50C-407E-A947-70E740481C1C}">
                  <a14:useLocalDpi xmlns:a14="http://schemas.microsoft.com/office/drawing/2010/main" val="0"/>
                </a:ext>
              </a:extLst>
            </a:blip>
            <a:srcRect b="34245"/>
            <a:stretch/>
          </p:blipFill>
          <p:spPr>
            <a:xfrm>
              <a:off x="-7494715" y="2219564"/>
              <a:ext cx="2363053" cy="2820240"/>
            </a:xfrm>
            <a:prstGeom prst="rect">
              <a:avLst/>
            </a:prstGeom>
          </p:spPr>
        </p:pic>
        <p:sp>
          <p:nvSpPr>
            <p:cNvPr id="96" name="Oval Callout 95">
              <a:hlinkClick r:id="" action="ppaction://noaction">
                <a:snd r:embed="rId12" name="T2_W1_11.7.wav"/>
              </a:hlinkClick>
              <a:extLst>
                <a:ext uri="{FF2B5EF4-FFF2-40B4-BE49-F238E27FC236}">
                  <a16:creationId xmlns:a16="http://schemas.microsoft.com/office/drawing/2014/main" id="{6909FDC3-37EE-ACDA-E1AD-8B745DB5532E}"/>
                </a:ext>
              </a:extLst>
            </p:cNvPr>
            <p:cNvSpPr/>
            <p:nvPr/>
          </p:nvSpPr>
          <p:spPr>
            <a:xfrm>
              <a:off x="-5657929" y="1524437"/>
              <a:ext cx="2305227" cy="1361000"/>
            </a:xfrm>
            <a:prstGeom prst="wedgeEllipseCallout">
              <a:avLst>
                <a:gd name="adj1" fmla="val -52267"/>
                <a:gd name="adj2" fmla="val 545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Und wo </a:t>
              </a:r>
              <a:r>
                <a:rPr lang="en-US" dirty="0" err="1"/>
                <a:t>ist</a:t>
              </a:r>
              <a:r>
                <a:rPr lang="en-US" dirty="0"/>
                <a:t> das Meer? Ich </a:t>
              </a:r>
              <a:r>
                <a:rPr lang="en-US" dirty="0" err="1"/>
                <a:t>liebe</a:t>
              </a:r>
              <a:r>
                <a:rPr lang="en-US" dirty="0"/>
                <a:t> das Meer!</a:t>
              </a:r>
            </a:p>
          </p:txBody>
        </p:sp>
        <p:sp>
          <p:nvSpPr>
            <p:cNvPr id="97" name="Oval Callout 96">
              <a:hlinkClick r:id="" action="ppaction://noaction">
                <a:snd r:embed="rId13" name="T2_W1_11.8.wav"/>
              </a:hlinkClick>
              <a:extLst>
                <a:ext uri="{FF2B5EF4-FFF2-40B4-BE49-F238E27FC236}">
                  <a16:creationId xmlns:a16="http://schemas.microsoft.com/office/drawing/2014/main" id="{28DF96E7-202A-D97B-A774-28A368BA4FFD}"/>
                </a:ext>
              </a:extLst>
            </p:cNvPr>
            <p:cNvSpPr/>
            <p:nvPr/>
          </p:nvSpPr>
          <p:spPr>
            <a:xfrm>
              <a:off x="-5720722" y="3249569"/>
              <a:ext cx="2806871" cy="1607674"/>
            </a:xfrm>
            <a:prstGeom prst="wedgeEllipseCallout">
              <a:avLst>
                <a:gd name="adj1" fmla="val 60896"/>
                <a:gd name="adj2" fmla="val -362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Das Meer?! Es </a:t>
              </a:r>
              <a:r>
                <a:rPr lang="en-US" dirty="0" err="1"/>
                <a:t>gibt</a:t>
              </a:r>
              <a:r>
                <a:rPr lang="en-US" dirty="0"/>
                <a:t> </a:t>
              </a:r>
              <a:r>
                <a:rPr lang="en-US" dirty="0" err="1"/>
                <a:t>kein</a:t>
              </a:r>
              <a:r>
                <a:rPr lang="en-US" dirty="0"/>
                <a:t> Meer in der Schweiz!!</a:t>
              </a:r>
            </a:p>
          </p:txBody>
        </p:sp>
        <p:pic>
          <p:nvPicPr>
            <p:cNvPr id="93" name="Picture 92" descr="A person in a white shirt&#10;&#10;Description automatically generated with low confidence">
              <a:extLst>
                <a:ext uri="{FF2B5EF4-FFF2-40B4-BE49-F238E27FC236}">
                  <a16:creationId xmlns:a16="http://schemas.microsoft.com/office/drawing/2014/main" id="{F886FD35-5549-F3D1-BE94-BCCA690AB671}"/>
                </a:ext>
              </a:extLst>
            </p:cNvPr>
            <p:cNvPicPr>
              <a:picLocks noChangeAspect="1"/>
            </p:cNvPicPr>
            <p:nvPr/>
          </p:nvPicPr>
          <p:blipFill rotWithShape="1">
            <a:blip r:embed="rId14">
              <a:extLst>
                <a:ext uri="{28A0092B-C50C-407E-A947-70E740481C1C}">
                  <a14:useLocalDpi xmlns:a14="http://schemas.microsoft.com/office/drawing/2010/main" val="0"/>
                </a:ext>
              </a:extLst>
            </a:blip>
            <a:srcRect b="58316"/>
            <a:stretch/>
          </p:blipFill>
          <p:spPr>
            <a:xfrm>
              <a:off x="-3690646" y="2000926"/>
              <a:ext cx="3718593" cy="3038878"/>
            </a:xfrm>
            <a:prstGeom prst="rect">
              <a:avLst/>
            </a:prstGeom>
          </p:spPr>
        </p:pic>
      </p:grpSp>
    </p:spTree>
    <p:extLst>
      <p:ext uri="{BB962C8B-B14F-4D97-AF65-F5344CB8AC3E}">
        <p14:creationId xmlns:p14="http://schemas.microsoft.com/office/powerpoint/2010/main" val="115162375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circle(in)">
                                      <p:cBhvr>
                                        <p:cTn id="71"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1" grpId="0"/>
      <p:bldP spid="4" grpId="0" animBg="1"/>
      <p:bldP spid="9" grpId="0" animBg="1"/>
      <p:bldP spid="12" grpId="0" animBg="1"/>
      <p:bldP spid="17" grpId="0" animBg="1"/>
      <p:bldP spid="20" grpId="0"/>
      <p:bldP spid="22" grpId="0"/>
      <p:bldP spid="85" grpId="0" animBg="1"/>
      <p:bldP spid="85" grpId="1" animBg="1"/>
      <p:bldP spid="87" grpId="0" animBg="1"/>
      <p:bldP spid="87" grpId="1" animBg="1"/>
      <p:bldP spid="88" grpId="0" animBg="1"/>
      <p:bldP spid="88" grpId="1" animBg="1"/>
      <p:bldP spid="89" grpId="0" animBg="1"/>
      <p:bldP spid="89" grpId="1" animBg="1"/>
      <p:bldP spid="90" grpId="0" animBg="1"/>
      <p:bldP spid="84" grpId="0" animBg="1"/>
      <p:bldP spid="8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419674" y="1756569"/>
          <a:ext cx="3636825" cy="4051179"/>
        </p:xfrm>
        <a:graphic>
          <a:graphicData uri="http://schemas.openxmlformats.org/drawingml/2006/table">
            <a:tbl>
              <a:tblPr/>
              <a:tblGrid>
                <a:gridCol w="1754014">
                  <a:extLst>
                    <a:ext uri="{9D8B030D-6E8A-4147-A177-3AD203B41FA5}">
                      <a16:colId xmlns:a16="http://schemas.microsoft.com/office/drawing/2014/main" val="20000"/>
                    </a:ext>
                  </a:extLst>
                </a:gridCol>
                <a:gridCol w="1882811">
                  <a:extLst>
                    <a:ext uri="{9D8B030D-6E8A-4147-A177-3AD203B41FA5}">
                      <a16:colId xmlns:a16="http://schemas.microsoft.com/office/drawing/2014/main" val="20001"/>
                    </a:ext>
                  </a:extLst>
                </a:gridCol>
              </a:tblGrid>
              <a:tr h="1048850">
                <a:tc>
                  <a:txBody>
                    <a:bodyPr/>
                    <a:lstStyle/>
                    <a:p>
                      <a:pPr algn="ctr">
                        <a:lnSpc>
                          <a:spcPct val="100000"/>
                        </a:lnSpc>
                      </a:pPr>
                      <a:r>
                        <a:rPr lang="en-GB" sz="3200" b="1" strike="noStrike" spc="-1" dirty="0">
                          <a:solidFill>
                            <a:srgbClr val="002060"/>
                          </a:solidFill>
                          <a:latin typeface="Century gothic"/>
                          <a:ea typeface="Century Gothic"/>
                        </a:rPr>
                        <a:t>A</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ea typeface="Century Gothic"/>
                        </a:rPr>
                        <a:t>B</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r>
                        <a:rPr lang="en-US" dirty="0" err="1">
                          <a:solidFill>
                            <a:srgbClr val="002060"/>
                          </a:solidFill>
                        </a:rPr>
                        <a:t>Hier</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Dort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r>
                        <a:rPr lang="en-US" dirty="0">
                          <a:solidFill>
                            <a:srgbClr val="002060"/>
                          </a:solidFill>
                        </a:rPr>
                        <a:t>Da</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r>
                        <a:rPr lang="en-US"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Rechts</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r>
                        <a:rPr lang="en-US"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Oben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r>
                        <a:rPr lang="en-US" dirty="0" err="1">
                          <a:solidFill>
                            <a:srgbClr val="002060"/>
                          </a:solidFill>
                        </a:rPr>
                        <a:t>Unten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93457" y="1772435"/>
          <a:ext cx="695520" cy="4033230"/>
        </p:xfrm>
        <a:graphic>
          <a:graphicData uri="http://schemas.openxmlformats.org/drawingml/2006/table">
            <a:tbl>
              <a:tblPr/>
              <a:tblGrid>
                <a:gridCol w="695520">
                  <a:extLst>
                    <a:ext uri="{9D8B030D-6E8A-4147-A177-3AD203B41FA5}">
                      <a16:colId xmlns:a16="http://schemas.microsoft.com/office/drawing/2014/main" val="20000"/>
                    </a:ext>
                  </a:extLst>
                </a:gridCol>
              </a:tblGrid>
              <a:tr h="100697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1090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8161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1090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34112">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0215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86559">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1_12.3.wav"/>
            </a:hlinkClick>
            <a:extLst>
              <a:ext uri="{FF2B5EF4-FFF2-40B4-BE49-F238E27FC236}">
                <a16:creationId xmlns:a16="http://schemas.microsoft.com/office/drawing/2014/main" id="{3AD5864B-E328-4811-82EC-A3D77BDC6BF2}"/>
              </a:ext>
            </a:extLst>
          </p:cNvPr>
          <p:cNvSpPr/>
          <p:nvPr/>
        </p:nvSpPr>
        <p:spPr>
          <a:xfrm>
            <a:off x="700017" y="28363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0" name="T2_W1_12.4.wav"/>
            </a:hlinkClick>
            <a:extLst>
              <a:ext uri="{FF2B5EF4-FFF2-40B4-BE49-F238E27FC236}">
                <a16:creationId xmlns:a16="http://schemas.microsoft.com/office/drawing/2014/main" id="{F2DAD2AC-ADD2-4480-845B-008BBA9A5F70}"/>
              </a:ext>
            </a:extLst>
          </p:cNvPr>
          <p:cNvSpPr/>
          <p:nvPr/>
        </p:nvSpPr>
        <p:spPr>
          <a:xfrm>
            <a:off x="700017" y="3315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1" name="T2_W1_12.5.wav"/>
            </a:hlinkClick>
            <a:extLst>
              <a:ext uri="{FF2B5EF4-FFF2-40B4-BE49-F238E27FC236}">
                <a16:creationId xmlns:a16="http://schemas.microsoft.com/office/drawing/2014/main" id="{E47FAB46-1A11-4EF4-B700-EF919D0338F8}"/>
              </a:ext>
            </a:extLst>
          </p:cNvPr>
          <p:cNvSpPr/>
          <p:nvPr/>
        </p:nvSpPr>
        <p:spPr>
          <a:xfrm>
            <a:off x="700017" y="38420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2" name="T2_W1_12.6.wav"/>
            </a:hlinkClick>
            <a:extLst>
              <a:ext uri="{FF2B5EF4-FFF2-40B4-BE49-F238E27FC236}">
                <a16:creationId xmlns:a16="http://schemas.microsoft.com/office/drawing/2014/main" id="{1ECA2C39-8E1B-46F9-B4CE-5D69DA706F12}"/>
              </a:ext>
            </a:extLst>
          </p:cNvPr>
          <p:cNvSpPr/>
          <p:nvPr/>
        </p:nvSpPr>
        <p:spPr>
          <a:xfrm>
            <a:off x="700017" y="43324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3" name="T2_W1_12.7.wav"/>
            </a:hlinkClick>
            <a:extLst>
              <a:ext uri="{FF2B5EF4-FFF2-40B4-BE49-F238E27FC236}">
                <a16:creationId xmlns:a16="http://schemas.microsoft.com/office/drawing/2014/main" id="{B06E6BFD-FB69-40F9-9653-301D379E5A17}"/>
              </a:ext>
            </a:extLst>
          </p:cNvPr>
          <p:cNvSpPr/>
          <p:nvPr/>
        </p:nvSpPr>
        <p:spPr>
          <a:xfrm>
            <a:off x="709197" y="48308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4" name="T2_W1_12.8.wav"/>
            </a:hlinkClick>
            <a:extLst>
              <a:ext uri="{FF2B5EF4-FFF2-40B4-BE49-F238E27FC236}">
                <a16:creationId xmlns:a16="http://schemas.microsoft.com/office/drawing/2014/main" id="{34261C61-C209-49EF-A2E1-6B62F7BA1FCB}"/>
              </a:ext>
            </a:extLst>
          </p:cNvPr>
          <p:cNvSpPr/>
          <p:nvPr/>
        </p:nvSpPr>
        <p:spPr>
          <a:xfrm>
            <a:off x="709197" y="53441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5" name="T2_W1_12.1.wav"/>
            </a:hlinkClick>
            <a:extLst>
              <a:ext uri="{FF2B5EF4-FFF2-40B4-BE49-F238E27FC236}">
                <a16:creationId xmlns:a16="http://schemas.microsoft.com/office/drawing/2014/main" id="{85BDA598-D8FC-421B-AEDB-34FBDED665F3}"/>
              </a:ext>
            </a:extLst>
          </p:cNvPr>
          <p:cNvSpPr/>
          <p:nvPr/>
        </p:nvSpPr>
        <p:spPr>
          <a:xfrm>
            <a:off x="0" y="26853"/>
            <a:ext cx="11094625" cy="8218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Familie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fährt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nach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Zürich. Sie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dort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Tour </a:t>
            </a:r>
            <a:r>
              <a:rPr lang="en-GB" sz="2400" spc="-1" dirty="0" err="1">
                <a:solidFill>
                  <a:srgbClr val="002060"/>
                </a:solidFill>
                <a:latin typeface="Century Gothic" panose="020B0502020202020204" pitchFamily="34" charset="0"/>
                <a:ea typeface="Century Gothic"/>
              </a:rPr>
              <a:t>aber</a:t>
            </a:r>
            <a:r>
              <a:rPr lang="en-GB" sz="2400" spc="-1" dirty="0">
                <a:solidFill>
                  <a:srgbClr val="002060"/>
                </a:solidFill>
                <a:latin typeface="Century Gothic" panose="020B0502020202020204" pitchFamily="34" charset="0"/>
                <a:ea typeface="Century Gothic"/>
              </a:rPr>
              <a:t> es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zu</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laut</a:t>
            </a:r>
            <a:r>
              <a:rPr lang="en-GB" sz="2400" spc="-1" dirty="0">
                <a:solidFill>
                  <a:srgbClr val="002060"/>
                </a:solidFill>
                <a:latin typeface="Century Gothic" panose="020B0502020202020204" pitchFamily="34" charset="0"/>
                <a:ea typeface="Century Gothic"/>
              </a:rPr>
              <a:t>*. Sie </a:t>
            </a:r>
            <a:r>
              <a:rPr lang="en-GB" sz="2400" spc="-1" dirty="0" err="1">
                <a:solidFill>
                  <a:srgbClr val="002060"/>
                </a:solidFill>
                <a:latin typeface="Century Gothic" panose="020B0502020202020204" pitchFamily="34" charset="0"/>
                <a:ea typeface="Century Gothic"/>
              </a:rPr>
              <a:t>hören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nicht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alles</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83587" y="2751260"/>
            <a:ext cx="517321" cy="517320"/>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0" y="5851352"/>
            <a:ext cx="4603685" cy="1015663"/>
          </a:xfrm>
          <a:prstGeom prst="rect">
            <a:avLst/>
          </a:prstGeom>
          <a:solidFill>
            <a:srgbClr val="92D050"/>
          </a:solidFill>
        </p:spPr>
        <p:txBody>
          <a:bodyPr wrap="square" rtlCol="0">
            <a:spAutoFit/>
          </a:bodyPr>
          <a:lstStyle/>
          <a:p>
            <a:r>
              <a:rPr lang="en-GB" sz="2000" dirty="0" err="1">
                <a:solidFill>
                  <a:srgbClr val="002060"/>
                </a:solidFill>
              </a:rPr>
              <a:t>zu</a:t>
            </a:r>
            <a:r>
              <a:rPr lang="en-GB" sz="2000" dirty="0">
                <a:solidFill>
                  <a:srgbClr val="002060"/>
                </a:solidFill>
              </a:rPr>
              <a:t> </a:t>
            </a:r>
            <a:r>
              <a:rPr lang="en-GB" sz="2000" dirty="0" err="1">
                <a:solidFill>
                  <a:srgbClr val="002060"/>
                </a:solidFill>
              </a:rPr>
              <a:t>laut</a:t>
            </a:r>
            <a:r>
              <a:rPr lang="en-GB" sz="2000" dirty="0">
                <a:solidFill>
                  <a:srgbClr val="002060"/>
                </a:solidFill>
              </a:rPr>
              <a:t> - too loud</a:t>
            </a:r>
          </a:p>
          <a:p>
            <a:r>
              <a:rPr lang="en-GB" sz="2000" dirty="0">
                <a:solidFill>
                  <a:srgbClr val="002060"/>
                </a:solidFill>
              </a:rPr>
              <a:t>die </a:t>
            </a:r>
            <a:r>
              <a:rPr lang="en-GB" sz="2000" dirty="0" err="1">
                <a:solidFill>
                  <a:srgbClr val="002060"/>
                </a:solidFill>
              </a:rPr>
              <a:t>Reiseleiterin</a:t>
            </a:r>
            <a:r>
              <a:rPr lang="en-GB" sz="2000" dirty="0">
                <a:solidFill>
                  <a:srgbClr val="002060"/>
                </a:solidFill>
              </a:rPr>
              <a:t> – the tour guide (f)</a:t>
            </a:r>
          </a:p>
          <a:p>
            <a:r>
              <a:rPr lang="en-GB" sz="2000" dirty="0">
                <a:solidFill>
                  <a:srgbClr val="002060"/>
                </a:solidFill>
              </a:rPr>
              <a:t>von - from</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6257" y="913823"/>
            <a:ext cx="914400" cy="914400"/>
          </a:xfrm>
          <a:prstGeom prst="rect">
            <a:avLst/>
          </a:prstGeom>
        </p:spPr>
      </p:pic>
      <p:sp>
        <p:nvSpPr>
          <p:cNvPr id="35" name="Speech Bubble: Rectangle with Corners Rounded 34">
            <a:hlinkClick r:id="" action="ppaction://noaction">
              <a:snd r:embed="rId20" name="T2_W1_12.2.wav"/>
            </a:hlinkClick>
            <a:extLst>
              <a:ext uri="{FF2B5EF4-FFF2-40B4-BE49-F238E27FC236}">
                <a16:creationId xmlns:a16="http://schemas.microsoft.com/office/drawing/2014/main" id="{A283A0B5-F9CB-4A2E-AB56-A03D200E19B5}"/>
              </a:ext>
            </a:extLst>
          </p:cNvPr>
          <p:cNvSpPr/>
          <p:nvPr/>
        </p:nvSpPr>
        <p:spPr>
          <a:xfrm>
            <a:off x="1368581" y="913823"/>
            <a:ext cx="5320977"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0" name="T2_W1_12.2.wav"/>
            </a:hlinkClick>
            <a:extLst>
              <a:ext uri="{FF2B5EF4-FFF2-40B4-BE49-F238E27FC236}">
                <a16:creationId xmlns:a16="http://schemas.microsoft.com/office/drawing/2014/main" id="{0F16B62D-52EF-4884-8CE4-50A227228196}"/>
              </a:ext>
            </a:extLst>
          </p:cNvPr>
          <p:cNvSpPr/>
          <p:nvPr/>
        </p:nvSpPr>
        <p:spPr>
          <a:xfrm>
            <a:off x="1368582" y="960103"/>
            <a:ext cx="6407165" cy="3650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sagt</a:t>
            </a:r>
            <a:r>
              <a:rPr lang="en-GB" sz="2400" b="1" kern="0" dirty="0">
                <a:solidFill>
                  <a:srgbClr val="002060"/>
                </a:solidFill>
                <a:latin typeface="Century Gothic"/>
                <a:ea typeface="Century Gothic"/>
                <a:cs typeface="Century Gothic"/>
                <a:sym typeface="Century Gothic"/>
              </a:rPr>
              <a:t> die </a:t>
            </a:r>
            <a:r>
              <a:rPr lang="en-GB" sz="2400" b="1" kern="0" dirty="0" err="1">
                <a:solidFill>
                  <a:srgbClr val="002060"/>
                </a:solidFill>
                <a:latin typeface="Century Gothic"/>
                <a:ea typeface="Century Gothic"/>
                <a:cs typeface="Century Gothic"/>
                <a:sym typeface="Century Gothic"/>
              </a:rPr>
              <a:t>Reiseleiterin</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8" name="Picture 7" descr="A river with buildings and trees in the background&#10;&#10;Description automatically generated">
            <a:extLst>
              <a:ext uri="{FF2B5EF4-FFF2-40B4-BE49-F238E27FC236}">
                <a16:creationId xmlns:a16="http://schemas.microsoft.com/office/drawing/2014/main" id="{3202717D-83B8-0F2E-BE1F-B5B09F6916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49327" y="2474749"/>
            <a:ext cx="5604698" cy="3735005"/>
          </a:xfrm>
          <a:prstGeom prst="rect">
            <a:avLst/>
          </a:prstGeom>
        </p:spPr>
      </p:pic>
      <p:pic>
        <p:nvPicPr>
          <p:cNvPr id="14" name="Picture 13" descr="A cartoon of a child with his arms crossed&#10;&#10;Description automatically generated">
            <a:extLst>
              <a:ext uri="{FF2B5EF4-FFF2-40B4-BE49-F238E27FC236}">
                <a16:creationId xmlns:a16="http://schemas.microsoft.com/office/drawing/2014/main" id="{958C1222-BDAC-F638-9D02-153579A6D9E6}"/>
              </a:ext>
            </a:extLst>
          </p:cNvPr>
          <p:cNvPicPr>
            <a:picLocks noChangeAspect="1"/>
          </p:cNvPicPr>
          <p:nvPr/>
        </p:nvPicPr>
        <p:blipFill rotWithShape="1">
          <a:blip r:embed="rId22">
            <a:extLst>
              <a:ext uri="{28A0092B-C50C-407E-A947-70E740481C1C}">
                <a14:useLocalDpi xmlns:a14="http://schemas.microsoft.com/office/drawing/2010/main" val="0"/>
              </a:ext>
            </a:extLst>
          </a:blip>
          <a:srcRect b="7697"/>
          <a:stretch/>
        </p:blipFill>
        <p:spPr>
          <a:xfrm>
            <a:off x="11094625" y="4822159"/>
            <a:ext cx="1216191" cy="2037997"/>
          </a:xfrm>
          <a:prstGeom prst="rect">
            <a:avLst/>
          </a:prstGeom>
        </p:spPr>
      </p:pic>
      <p:pic>
        <p:nvPicPr>
          <p:cNvPr id="37" name="Picture 36" descr="A person in a white shirt&#10;&#10;Description automatically generated">
            <a:extLst>
              <a:ext uri="{FF2B5EF4-FFF2-40B4-BE49-F238E27FC236}">
                <a16:creationId xmlns:a16="http://schemas.microsoft.com/office/drawing/2014/main" id="{87731993-527B-B7F9-B1C7-E9E1C39769F9}"/>
              </a:ext>
            </a:extLst>
          </p:cNvPr>
          <p:cNvPicPr>
            <a:picLocks noChangeAspect="1"/>
          </p:cNvPicPr>
          <p:nvPr/>
        </p:nvPicPr>
        <p:blipFill rotWithShape="1">
          <a:blip r:embed="rId23">
            <a:extLst>
              <a:ext uri="{28A0092B-C50C-407E-A947-70E740481C1C}">
                <a14:useLocalDpi xmlns:a14="http://schemas.microsoft.com/office/drawing/2010/main" val="0"/>
              </a:ext>
            </a:extLst>
          </a:blip>
          <a:srcRect b="32242"/>
          <a:stretch/>
        </p:blipFill>
        <p:spPr>
          <a:xfrm>
            <a:off x="8843324" y="4243139"/>
            <a:ext cx="1968402" cy="2614861"/>
          </a:xfrm>
          <a:prstGeom prst="rect">
            <a:avLst/>
          </a:prstGeom>
        </p:spPr>
      </p:pic>
      <p:pic>
        <p:nvPicPr>
          <p:cNvPr id="39" name="Picture 38" descr="A cartoon of a person in a yellow coat&#10;&#10;Description automatically generated">
            <a:extLst>
              <a:ext uri="{FF2B5EF4-FFF2-40B4-BE49-F238E27FC236}">
                <a16:creationId xmlns:a16="http://schemas.microsoft.com/office/drawing/2014/main" id="{2DFB2DAC-CDC1-FEAB-9217-FD9C1DF69F8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56963" y="3415871"/>
            <a:ext cx="2124439" cy="3442129"/>
          </a:xfrm>
          <a:prstGeom prst="rect">
            <a:avLst/>
          </a:prstGeom>
        </p:spPr>
      </p:pic>
      <p:pic>
        <p:nvPicPr>
          <p:cNvPr id="24" name="Picture 23" descr="A cartoon of a person with her arms crossed&#10;&#10;Description automatically generated">
            <a:extLst>
              <a:ext uri="{FF2B5EF4-FFF2-40B4-BE49-F238E27FC236}">
                <a16:creationId xmlns:a16="http://schemas.microsoft.com/office/drawing/2014/main" id="{C2311198-8663-3D29-A223-5EA32B8DACB6}"/>
              </a:ext>
            </a:extLst>
          </p:cNvPr>
          <p:cNvPicPr>
            <a:picLocks noChangeAspect="1"/>
          </p:cNvPicPr>
          <p:nvPr/>
        </p:nvPicPr>
        <p:blipFill rotWithShape="1">
          <a:blip r:embed="rId25">
            <a:extLst>
              <a:ext uri="{28A0092B-C50C-407E-A947-70E740481C1C}">
                <a14:useLocalDpi xmlns:a14="http://schemas.microsoft.com/office/drawing/2010/main" val="0"/>
              </a:ext>
            </a:extLst>
          </a:blip>
          <a:srcRect t="1090" b="8830"/>
          <a:stretch/>
        </p:blipFill>
        <p:spPr>
          <a:xfrm>
            <a:off x="9880423" y="4283241"/>
            <a:ext cx="1678189" cy="2614861"/>
          </a:xfrm>
          <a:prstGeom prst="rect">
            <a:avLst/>
          </a:prstGeom>
        </p:spPr>
      </p:pic>
      <p:pic>
        <p:nvPicPr>
          <p:cNvPr id="12" name="Picture 11" descr="A cartoon of a person&#10;&#10;Description automatically generated">
            <a:extLst>
              <a:ext uri="{FF2B5EF4-FFF2-40B4-BE49-F238E27FC236}">
                <a16:creationId xmlns:a16="http://schemas.microsoft.com/office/drawing/2014/main" id="{DFDF923D-37C5-6A53-05BC-1EB5B2729577}"/>
              </a:ext>
            </a:extLst>
          </p:cNvPr>
          <p:cNvPicPr>
            <a:picLocks noChangeAspect="1"/>
          </p:cNvPicPr>
          <p:nvPr/>
        </p:nvPicPr>
        <p:blipFill rotWithShape="1">
          <a:blip r:embed="rId26">
            <a:extLst>
              <a:ext uri="{28A0092B-C50C-407E-A947-70E740481C1C}">
                <a14:useLocalDpi xmlns:a14="http://schemas.microsoft.com/office/drawing/2010/main" val="0"/>
              </a:ext>
            </a:extLst>
          </a:blip>
          <a:srcRect b="57398"/>
          <a:stretch/>
        </p:blipFill>
        <p:spPr>
          <a:xfrm>
            <a:off x="7874311" y="4854892"/>
            <a:ext cx="1833562" cy="2021761"/>
          </a:xfrm>
          <a:prstGeom prst="rect">
            <a:avLst/>
          </a:prstGeom>
        </p:spPr>
      </p:pic>
      <p:pic>
        <p:nvPicPr>
          <p:cNvPr id="38" name="Picture 37" descr="Icon&#10;&#10;Description automatically generated">
            <a:extLst>
              <a:ext uri="{FF2B5EF4-FFF2-40B4-BE49-F238E27FC236}">
                <a16:creationId xmlns:a16="http://schemas.microsoft.com/office/drawing/2014/main" id="{D4439400-B260-4EDC-8B08-05DAEE3657D1}"/>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49307" y="3264838"/>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21454B76-A1CC-44C2-970C-87F2FD3D3DBC}"/>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45526" y="3737819"/>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74F16C8D-8FA1-44FB-88E6-BE5D01009F1F}"/>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669875" y="4283241"/>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AA3DE559-4289-4949-9FC7-FA5B35175B9C}"/>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59726" y="4770351"/>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36422A06-ACF1-4365-A3EB-BD09960FABC4}"/>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671171" y="5227191"/>
            <a:ext cx="517321" cy="517320"/>
          </a:xfrm>
          <a:prstGeom prst="rect">
            <a:avLst/>
          </a:prstGeom>
        </p:spPr>
      </p:pic>
    </p:spTree>
    <p:extLst>
      <p:ext uri="{BB962C8B-B14F-4D97-AF65-F5344CB8AC3E}">
        <p14:creationId xmlns:p14="http://schemas.microsoft.com/office/powerpoint/2010/main" val="21109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1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1_12.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1_12.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1_12.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1_12.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1_12.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51267"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Rot_T1_W1-2.1.wav"/>
            </a:hlinkClick>
            <a:extLst>
              <a:ext uri="{FF2B5EF4-FFF2-40B4-BE49-F238E27FC236}">
                <a16:creationId xmlns:a16="http://schemas.microsoft.com/office/drawing/2014/main" id="{6DC42178-501A-44BF-9149-1C679CF37202}"/>
              </a:ext>
            </a:extLst>
          </p:cNvPr>
          <p:cNvSpPr txBox="1"/>
          <p:nvPr/>
        </p:nvSpPr>
        <p:spPr>
          <a:xfrm>
            <a:off x="56645" y="-80713"/>
            <a:ext cx="6919888" cy="1862048"/>
          </a:xfrm>
          <a:prstGeom prst="rect">
            <a:avLst/>
          </a:prstGeom>
          <a:noFill/>
        </p:spPr>
        <p:txBody>
          <a:bodyPr wrap="square" rtlCol="0">
            <a:spAutoFit/>
          </a:bodyPr>
          <a:lstStyle/>
          <a:p>
            <a:r>
              <a:rPr lang="en-GB" sz="11500" dirty="0">
                <a:solidFill>
                  <a:srgbClr val="002060"/>
                </a:solidFill>
              </a:rPr>
              <a:t>long [</a:t>
            </a:r>
            <a:r>
              <a:rPr lang="en-GB" sz="11500" b="1" dirty="0">
                <a:solidFill>
                  <a:srgbClr val="002060"/>
                </a:solidFill>
              </a:rPr>
              <a:t>a</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630085" y="3988937"/>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9"/>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M</a:t>
              </a:r>
              <a:r>
                <a:rPr kumimoji="0" lang="en-GB" sz="2000" b="1" i="0" u="none" strike="noStrike" kern="1200" cap="none" spc="-1" normalizeH="0" baseline="0" noProof="0" dirty="0" err="1">
                  <a:ln>
                    <a:noFill/>
                  </a:ln>
                  <a:solidFill>
                    <a:srgbClr val="1F3864"/>
                  </a:solidFill>
                  <a:effectLst/>
                  <a:uLnTx/>
                  <a:uFillTx/>
                  <a:latin typeface="Century Gothic"/>
                  <a:ea typeface="Century Gothic"/>
                </a:rPr>
                <a:t>oritz</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9"/>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1F3864"/>
                  </a:solidFill>
                  <a:effectLst/>
                  <a:uLnTx/>
                  <a:uFillTx/>
                  <a:latin typeface="Century Gothic"/>
                  <a:ea typeface="Century Gothic"/>
                </a:rPr>
                <a:t>Lina</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s-MX"/>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80"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j</a:t>
            </a:r>
            <a:r>
              <a:rPr lang="en-GB" sz="8800" spc="-1" dirty="0" err="1">
                <a:solidFill>
                  <a:srgbClr val="FF0066"/>
                </a:solidFill>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T</a:t>
            </a:r>
            <a:r>
              <a:rPr lang="en-GB" sz="8800" spc="-1" dirty="0">
                <a:solidFill>
                  <a:srgbClr val="FF0066"/>
                </a:solidFill>
                <a:latin typeface="Century Gothic" panose="020B0502020202020204" pitchFamily="34" charset="0"/>
                <a:ea typeface="Century Gothic"/>
              </a:rPr>
              <a:t>a</a:t>
            </a:r>
            <a:r>
              <a:rPr lang="en-GB" sz="8800" spc="-1" dirty="0">
                <a:solidFill>
                  <a:srgbClr val="002060"/>
                </a:solidFill>
                <a:latin typeface="Century Gothic" panose="020B0502020202020204" pitchFamily="34" charset="0"/>
                <a:ea typeface="Century Gothic"/>
              </a:rPr>
              <a:t>g</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6" name="Picture 2" descr="Tick, Mark, Ok, Perfect, Check, Done, Sign, Good, Green">
            <a:extLst>
              <a:ext uri="{FF2B5EF4-FFF2-40B4-BE49-F238E27FC236}">
                <a16:creationId xmlns:a16="http://schemas.microsoft.com/office/drawing/2014/main" id="{86BECACC-73B4-427A-A5D6-B37222F836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523" y="4636714"/>
            <a:ext cx="1005064" cy="931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ndar, Date, Mark, Day, Hand, Pencil">
            <a:extLst>
              <a:ext uri="{FF2B5EF4-FFF2-40B4-BE49-F238E27FC236}">
                <a16:creationId xmlns:a16="http://schemas.microsoft.com/office/drawing/2014/main" id="{42184001-0C17-4177-9D66-EB1DD22649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50522" y="4719597"/>
            <a:ext cx="1750305" cy="1129229"/>
          </a:xfrm>
          <a:prstGeom prst="rect">
            <a:avLst/>
          </a:prstGeom>
          <a:noFill/>
          <a:extLst>
            <a:ext uri="{909E8E84-426E-40DD-AFC4-6F175D3DCCD1}">
              <a14:hiddenFill xmlns:a14="http://schemas.microsoft.com/office/drawing/2010/main">
                <a:solidFill>
                  <a:srgbClr val="FFFFFF"/>
                </a:solidFill>
              </a14:hiddenFill>
            </a:ext>
          </a:extLst>
        </p:spPr>
      </p:pic>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[there]</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[yes]</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3" name="CustomShape 1">
            <a:extLst>
              <a:ext uri="{FF2B5EF4-FFF2-40B4-BE49-F238E27FC236}">
                <a16:creationId xmlns:a16="http://schemas.microsoft.com/office/drawing/2014/main" id="{4187DFE5-31D9-477F-AE8E-3F313D1EE4EC}"/>
              </a:ext>
            </a:extLst>
          </p:cNvPr>
          <p:cNvSpPr/>
          <p:nvPr/>
        </p:nvSpPr>
        <p:spPr>
          <a:xfrm>
            <a:off x="9140709" y="3619462"/>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[day]</a:t>
            </a:r>
            <a:endParaRPr kumimoji="0" lang="en-GB" sz="320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2373460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ot_T1_W1-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Rot_T1_W1-3.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Rot_T1_W1-3.3.wav"/>
                                        </p:tgtEl>
                                      </p:cMediaNode>
                                    </p:audio>
                                  </p:sub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Rot_T1_W1-3.4.wav"/>
                                        </p:tgtEl>
                                      </p:cMediaNode>
                                    </p:audio>
                                  </p:sub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31820" y="19046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llo</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1-3.1.wav"/>
            </a:hlinkClick>
            <a:extLst>
              <a:ext uri="{FF2B5EF4-FFF2-40B4-BE49-F238E27FC236}">
                <a16:creationId xmlns:a16="http://schemas.microsoft.com/office/drawing/2014/main" id="{6DC42178-501A-44BF-9149-1C679CF37202}"/>
              </a:ext>
            </a:extLst>
          </p:cNvPr>
          <p:cNvSpPr txBox="1"/>
          <p:nvPr/>
        </p:nvSpPr>
        <p:spPr>
          <a:xfrm>
            <a:off x="0" y="-242427"/>
            <a:ext cx="6383867" cy="1862048"/>
          </a:xfrm>
          <a:prstGeom prst="rect">
            <a:avLst/>
          </a:prstGeom>
          <a:noFill/>
        </p:spPr>
        <p:txBody>
          <a:bodyPr wrap="square" rtlCol="0">
            <a:spAutoFit/>
          </a:bodyPr>
          <a:lstStyle/>
          <a:p>
            <a:r>
              <a:rPr lang="en-GB" sz="11500" dirty="0">
                <a:solidFill>
                  <a:srgbClr val="002060"/>
                </a:solidFill>
              </a:rPr>
              <a:t>short [</a:t>
            </a:r>
            <a:r>
              <a:rPr lang="en-GB" sz="11500" b="1" dirty="0">
                <a:solidFill>
                  <a:srgbClr val="002060"/>
                </a:solidFill>
              </a:rPr>
              <a:t>a</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18" name="Picture 9" descr="See the source image">
            <a:extLst>
              <a:ext uri="{FF2B5EF4-FFF2-40B4-BE49-F238E27FC236}">
                <a16:creationId xmlns:a16="http://schemas.microsoft.com/office/drawing/2014/main" id="{A1D2268A-3A4A-44D8-AF2A-89F8DA6A13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7583" y="3688849"/>
            <a:ext cx="1134345" cy="10227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See the source image">
            <a:extLst>
              <a:ext uri="{FF2B5EF4-FFF2-40B4-BE49-F238E27FC236}">
                <a16:creationId xmlns:a16="http://schemas.microsoft.com/office/drawing/2014/main" id="{1688464B-7778-4CFE-9511-7D90F75109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13083" y="3635947"/>
            <a:ext cx="1134345" cy="1075672"/>
          </a:xfrm>
          <a:prstGeom prst="rect">
            <a:avLst/>
          </a:prstGeom>
          <a:noFill/>
          <a:extLst>
            <a:ext uri="{909E8E84-426E-40DD-AFC4-6F175D3DCCD1}">
              <a14:hiddenFill xmlns:a14="http://schemas.microsoft.com/office/drawing/2010/main">
                <a:solidFill>
                  <a:srgbClr val="FFFFFF"/>
                </a:solidFill>
              </a14:hiddenFill>
            </a:ext>
          </a:extLst>
        </p:spPr>
      </p:pic>
      <p:sp>
        <p:nvSpPr>
          <p:cNvPr id="10" name="CustomShape 2">
            <a:extLst>
              <a:ext uri="{FF2B5EF4-FFF2-40B4-BE49-F238E27FC236}">
                <a16:creationId xmlns:a16="http://schemas.microsoft.com/office/drawing/2014/main" id="{B2B03E18-74F4-4A56-8909-285EF5774497}"/>
              </a:ext>
            </a:extLst>
          </p:cNvPr>
          <p:cNvSpPr/>
          <p:nvPr/>
        </p:nvSpPr>
        <p:spPr>
          <a:xfrm>
            <a:off x="7307245" y="1844929"/>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Thanks, Thank You, Message, Grateful, Appreciation">
            <a:extLst>
              <a:ext uri="{FF2B5EF4-FFF2-40B4-BE49-F238E27FC236}">
                <a16:creationId xmlns:a16="http://schemas.microsoft.com/office/drawing/2014/main" id="{DF5D404C-0488-4E4F-91BE-42ACBDC775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916" y="3429000"/>
            <a:ext cx="2111618" cy="1407745"/>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BB9AEE11-9868-4B0A-8363-64B8765DC6A7}"/>
              </a:ext>
            </a:extLst>
          </p:cNvPr>
          <p:cNvSpPr/>
          <p:nvPr/>
        </p:nvSpPr>
        <p:spPr>
          <a:xfrm>
            <a:off x="-888321" y="1904697"/>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Comics, Interrogation, Question, Speech Bubble, Cartoon">
            <a:extLst>
              <a:ext uri="{FF2B5EF4-FFF2-40B4-BE49-F238E27FC236}">
                <a16:creationId xmlns:a16="http://schemas.microsoft.com/office/drawing/2014/main" id="{79A1C09E-F21D-472C-A425-2327DC9E91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998" y="3569166"/>
            <a:ext cx="1953821" cy="159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05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ot_T1_W1-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Rot_T1_W1-5.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Rot_T1_W1-5.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1_2.1.wav"/>
            </a:hlinkClick>
            <a:extLst>
              <a:ext uri="{FF2B5EF4-FFF2-40B4-BE49-F238E27FC236}">
                <a16:creationId xmlns:a16="http://schemas.microsoft.com/office/drawing/2014/main" id="{6DC42178-501A-44BF-9149-1C679CF37202}"/>
              </a:ext>
            </a:extLst>
          </p:cNvPr>
          <p:cNvSpPr txBox="1"/>
          <p:nvPr/>
        </p:nvSpPr>
        <p:spPr>
          <a:xfrm>
            <a:off x="-79513" y="-50588"/>
            <a:ext cx="54659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72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4507" y="161037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latin typeface="Century Gothic"/>
                  <a:ea typeface="+mn-ea"/>
                  <a:cs typeface="+mn-cs"/>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11"/>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choose]</a:t>
            </a:r>
          </a:p>
        </p:txBody>
      </p:sp>
    </p:spTree>
    <p:extLst>
      <p:ext uri="{BB962C8B-B14F-4D97-AF65-F5344CB8AC3E}">
        <p14:creationId xmlns:p14="http://schemas.microsoft.com/office/powerpoint/2010/main" val="375490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2_W1_2.3.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2_W1_2.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1_5.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307051" y="3915898"/>
            <a:ext cx="364074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nder</a:t>
            </a:r>
          </a:p>
        </p:txBody>
      </p:sp>
      <p:sp>
        <p:nvSpPr>
          <p:cNvPr id="13" name="Rectangle 12">
            <a:extLst>
              <a:ext uri="{FF2B5EF4-FFF2-40B4-BE49-F238E27FC236}">
                <a16:creationId xmlns:a16="http://schemas.microsoft.com/office/drawing/2014/main" id="{BF71338C-E215-4961-8C6D-3DBF1EF527DE}"/>
              </a:ext>
            </a:extLst>
          </p:cNvPr>
          <p:cNvSpPr/>
          <p:nvPr/>
        </p:nvSpPr>
        <p:spPr>
          <a:xfrm>
            <a:off x="244209" y="3915899"/>
            <a:ext cx="370806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tter</a:t>
            </a:r>
            <a:r>
              <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2</a:t>
            </a: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[leaves]</a:t>
            </a:r>
          </a:p>
        </p:txBody>
      </p:sp>
      <p:sp>
        <p:nvSpPr>
          <p:cNvPr id="28" name="Rectangle 27">
            <a:extLst>
              <a:ext uri="{FF2B5EF4-FFF2-40B4-BE49-F238E27FC236}">
                <a16:creationId xmlns:a16="http://schemas.microsoft.com/office/drawing/2014/main" id="{2EE7C624-5CC4-424F-B133-B95C55814F3F}"/>
              </a:ext>
            </a:extLst>
          </p:cNvPr>
          <p:cNvSpPr/>
          <p:nvPr/>
        </p:nvSpPr>
        <p:spPr>
          <a:xfrm>
            <a:off x="4211659" y="3859042"/>
            <a:ext cx="355738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4" descr="Free vector graphics of Flags">
            <a:extLst>
              <a:ext uri="{FF2B5EF4-FFF2-40B4-BE49-F238E27FC236}">
                <a16:creationId xmlns:a16="http://schemas.microsoft.com/office/drawing/2014/main" id="{54E06F4F-D03B-412A-AA4D-546E57E2EE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6878" y="2097864"/>
            <a:ext cx="2438400" cy="17932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text, vector graphics&#10;&#10;Description automatically generated">
            <a:extLst>
              <a:ext uri="{FF2B5EF4-FFF2-40B4-BE49-F238E27FC236}">
                <a16:creationId xmlns:a16="http://schemas.microsoft.com/office/drawing/2014/main" id="{BEE95173-092B-4B58-9AFF-438B3139EC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860" y="1749731"/>
            <a:ext cx="2075601" cy="2023709"/>
          </a:xfrm>
          <a:prstGeom prst="rect">
            <a:avLst/>
          </a:prstGeom>
        </p:spPr>
      </p:pic>
      <p:grpSp>
        <p:nvGrpSpPr>
          <p:cNvPr id="6" name="Group 5">
            <a:extLst>
              <a:ext uri="{FF2B5EF4-FFF2-40B4-BE49-F238E27FC236}">
                <a16:creationId xmlns:a16="http://schemas.microsoft.com/office/drawing/2014/main" id="{331315BD-3B3E-550F-3630-9B778760D76F}"/>
              </a:ext>
            </a:extLst>
          </p:cNvPr>
          <p:cNvGrpSpPr/>
          <p:nvPr/>
        </p:nvGrpSpPr>
        <p:grpSpPr>
          <a:xfrm>
            <a:off x="291342" y="1834299"/>
            <a:ext cx="3376575" cy="2024743"/>
            <a:chOff x="291342" y="1834299"/>
            <a:chExt cx="3376575" cy="2024743"/>
          </a:xfrm>
        </p:grpSpPr>
        <p:pic>
          <p:nvPicPr>
            <p:cNvPr id="8" name="Picture 7" descr="A close up of a tree&#10;&#10;Description automatically generated with low confidence">
              <a:extLst>
                <a:ext uri="{FF2B5EF4-FFF2-40B4-BE49-F238E27FC236}">
                  <a16:creationId xmlns:a16="http://schemas.microsoft.com/office/drawing/2014/main" id="{C833579E-DEE5-41FC-B507-0D769B9163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087227">
              <a:off x="519049" y="2030972"/>
              <a:ext cx="1311045" cy="1766460"/>
            </a:xfrm>
            <a:prstGeom prst="rect">
              <a:avLst/>
            </a:prstGeom>
          </p:spPr>
        </p:pic>
        <p:pic>
          <p:nvPicPr>
            <p:cNvPr id="11" name="Picture 10" descr="A close-up of a leaf&#10;&#10;Description automatically generated with medium confidence">
              <a:extLst>
                <a:ext uri="{FF2B5EF4-FFF2-40B4-BE49-F238E27FC236}">
                  <a16:creationId xmlns:a16="http://schemas.microsoft.com/office/drawing/2014/main" id="{F35656C8-4DDB-42C3-A71E-A0CE2D9612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5813" y="1834299"/>
              <a:ext cx="1732104" cy="2024743"/>
            </a:xfrm>
            <a:prstGeom prst="rect">
              <a:avLst/>
            </a:prstGeom>
          </p:spPr>
        </p:pic>
      </p:gr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4"/>
            <a:ext cx="3557384" cy="1771361"/>
          </a:xfrm>
          <a:prstGeom prst="wedgeRoundRectCallout">
            <a:avLst>
              <a:gd name="adj1" fmla="val -126023"/>
              <a:gd name="adj2" fmla="val -250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and [ä] is no exception. [ä] is short when followed by two consonants.</a:t>
            </a:r>
            <a:endParaRPr lang="en-GB" sz="2000" dirty="0"/>
          </a:p>
        </p:txBody>
      </p:sp>
      <p:sp>
        <p:nvSpPr>
          <p:cNvPr id="4" name="Speech Bubble: Rectangle with Corners Rounded 3">
            <a:extLst>
              <a:ext uri="{FF2B5EF4-FFF2-40B4-BE49-F238E27FC236}">
                <a16:creationId xmlns:a16="http://schemas.microsoft.com/office/drawing/2014/main" id="{BA8785F9-12D1-FD76-BE81-870DE61D47F2}"/>
              </a:ext>
            </a:extLst>
          </p:cNvPr>
          <p:cNvSpPr/>
          <p:nvPr/>
        </p:nvSpPr>
        <p:spPr>
          <a:xfrm>
            <a:off x="1215330" y="5614671"/>
            <a:ext cx="2946170" cy="1131307"/>
          </a:xfrm>
          <a:prstGeom prst="wedgeRoundRectCallout">
            <a:avLst>
              <a:gd name="adj1" fmla="val 15157"/>
              <a:gd name="adj2" fmla="val -10583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You already know Blatt means sheet. It also means leaf!</a:t>
            </a:r>
            <a:endParaRPr lang="en-GB" sz="2000" dirty="0"/>
          </a:p>
        </p:txBody>
      </p:sp>
    </p:spTree>
    <p:extLst>
      <p:ext uri="{BB962C8B-B14F-4D97-AF65-F5344CB8AC3E}">
        <p14:creationId xmlns:p14="http://schemas.microsoft.com/office/powerpoint/2010/main" val="10160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1_5.2.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1_5.3.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1_5.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2_W1_6.1.wav"/>
            </a:hlinkClick>
            <a:extLst>
              <a:ext uri="{FF2B5EF4-FFF2-40B4-BE49-F238E27FC236}">
                <a16:creationId xmlns:a16="http://schemas.microsoft.com/office/drawing/2014/main" id="{6DC42178-501A-44BF-9149-1C679CF37202}"/>
              </a:ext>
            </a:extLst>
          </p:cNvPr>
          <p:cNvSpPr txBox="1"/>
          <p:nvPr/>
        </p:nvSpPr>
        <p:spPr>
          <a:xfrm>
            <a:off x="-79512" y="-50588"/>
            <a:ext cx="41345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a</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 ä</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065" y="-32391"/>
            <a:ext cx="914400" cy="914400"/>
          </a:xfrm>
          <a:prstGeom prst="rect">
            <a:avLst/>
          </a:prstGeom>
        </p:spPr>
      </p:pic>
      <p:sp>
        <p:nvSpPr>
          <p:cNvPr id="18" name="Speech Bubble: Rectangle with Corners Rounded 17">
            <a:hlinkClick r:id="" action="ppaction://noaction">
              <a:snd r:embed="rId7" name="T2_W1_6.2.wav"/>
            </a:hlinkClick>
            <a:extLst>
              <a:ext uri="{FF2B5EF4-FFF2-40B4-BE49-F238E27FC236}">
                <a16:creationId xmlns:a16="http://schemas.microsoft.com/office/drawing/2014/main" id="{73846DBA-A6AF-42A0-85A6-F984BCE8E4BF}"/>
              </a:ext>
            </a:extLst>
          </p:cNvPr>
          <p:cNvSpPr/>
          <p:nvPr/>
        </p:nvSpPr>
        <p:spPr>
          <a:xfrm>
            <a:off x="5050018" y="55229"/>
            <a:ext cx="4333825"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7" name="T2_W1_6.2.wav"/>
            </a:hlinkClick>
            <a:extLst>
              <a:ext uri="{FF2B5EF4-FFF2-40B4-BE49-F238E27FC236}">
                <a16:creationId xmlns:a16="http://schemas.microsoft.com/office/drawing/2014/main" id="{F2D45AC9-B317-43E8-8B12-4E839699D16A}"/>
              </a:ext>
            </a:extLst>
          </p:cNvPr>
          <p:cNvSpPr/>
          <p:nvPr/>
        </p:nvSpPr>
        <p:spPr>
          <a:xfrm>
            <a:off x="5050018" y="8564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Schreib</a:t>
            </a:r>
            <a:r>
              <a:rPr lang="en-GB" sz="2400" b="1" kern="0" dirty="0">
                <a:solidFill>
                  <a:srgbClr val="002060"/>
                </a:solidFill>
                <a:latin typeface="Century Gothic"/>
                <a:ea typeface="Century Gothic"/>
                <a:cs typeface="Century Gothic"/>
                <a:sym typeface="Century Gothic"/>
              </a:rPr>
              <a:t> den </a:t>
            </a:r>
            <a:r>
              <a:rPr lang="en-GB" sz="2400" b="1" kern="0" dirty="0" err="1">
                <a:solidFill>
                  <a:srgbClr val="002060"/>
                </a:solidFill>
                <a:latin typeface="Century Gothic"/>
                <a:ea typeface="Century Gothic"/>
                <a:cs typeface="Century Gothic"/>
                <a:sym typeface="Century Gothic"/>
              </a:rPr>
              <a:t>Buchstaben</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extBox 3">
            <a:extLst>
              <a:ext uri="{FF2B5EF4-FFF2-40B4-BE49-F238E27FC236}">
                <a16:creationId xmlns:a16="http://schemas.microsoft.com/office/drawing/2014/main" id="{348A922C-4417-3BAA-6058-FCE2595CBCCA}"/>
              </a:ext>
            </a:extLst>
          </p:cNvPr>
          <p:cNvSpPr txBox="1"/>
          <p:nvPr/>
        </p:nvSpPr>
        <p:spPr>
          <a:xfrm>
            <a:off x="7033296" y="865135"/>
            <a:ext cx="3092084" cy="400110"/>
          </a:xfrm>
          <a:prstGeom prst="rect">
            <a:avLst/>
          </a:prstGeom>
          <a:solidFill>
            <a:srgbClr val="92D050"/>
          </a:solidFill>
        </p:spPr>
        <p:txBody>
          <a:bodyPr wrap="square" rtlCol="0">
            <a:spAutoFit/>
          </a:bodyPr>
          <a:lstStyle/>
          <a:p>
            <a:r>
              <a:rPr lang="en-GB" sz="2000" dirty="0">
                <a:solidFill>
                  <a:srgbClr val="002060"/>
                </a:solidFill>
              </a:rPr>
              <a:t>der </a:t>
            </a:r>
            <a:r>
              <a:rPr lang="en-GB" sz="2000" dirty="0" err="1">
                <a:solidFill>
                  <a:srgbClr val="002060"/>
                </a:solidFill>
              </a:rPr>
              <a:t>Buchstabe</a:t>
            </a:r>
            <a:r>
              <a:rPr lang="en-GB" sz="2000" dirty="0">
                <a:solidFill>
                  <a:srgbClr val="002060"/>
                </a:solidFill>
              </a:rPr>
              <a:t>  – letter</a:t>
            </a:r>
          </a:p>
        </p:txBody>
      </p:sp>
      <p:graphicFrame>
        <p:nvGraphicFramePr>
          <p:cNvPr id="6" name="Table 1">
            <a:extLst>
              <a:ext uri="{FF2B5EF4-FFF2-40B4-BE49-F238E27FC236}">
                <a16:creationId xmlns:a16="http://schemas.microsoft.com/office/drawing/2014/main" id="{ACDAC7D7-5F4C-3018-8C0F-22382721DB55}"/>
              </a:ext>
            </a:extLst>
          </p:cNvPr>
          <p:cNvGraphicFramePr/>
          <p:nvPr>
            <p:extLst>
              <p:ext uri="{D42A27DB-BD31-4B8C-83A1-F6EECF244321}">
                <p14:modId xmlns:p14="http://schemas.microsoft.com/office/powerpoint/2010/main" val="1604086626"/>
              </p:ext>
            </p:extLst>
          </p:nvPr>
        </p:nvGraphicFramePr>
        <p:xfrm>
          <a:off x="1157911" y="1720517"/>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428136">
                <a:tc>
                  <a:txBody>
                    <a:bodyPr/>
                    <a:lstStyle/>
                    <a:p>
                      <a:pPr algn="l"/>
                      <a:r>
                        <a:rPr lang="en-US" sz="2600" b="1" dirty="0" err="1">
                          <a:solidFill>
                            <a:srgbClr val="002060"/>
                          </a:solidFill>
                        </a:rPr>
                        <a:t>Gl</a:t>
                      </a:r>
                      <a:r>
                        <a:rPr lang="en-US" sz="2600" b="1" dirty="0">
                          <a:solidFill>
                            <a:srgbClr val="002060"/>
                          </a:solidFill>
                        </a:rPr>
                        <a:t> </a:t>
                      </a:r>
                      <a:r>
                        <a:rPr lang="en-US" sz="2600" b="1" u="sng" dirty="0" err="1">
                          <a:solidFill>
                            <a:srgbClr val="FF0066"/>
                          </a:solidFill>
                        </a:rPr>
                        <a:t>ä</a:t>
                      </a:r>
                      <a:r>
                        <a:rPr lang="en-US" sz="2600" b="1" dirty="0">
                          <a:solidFill>
                            <a:srgbClr val="FF0066"/>
                          </a:solidFill>
                        </a:rPr>
                        <a:t> </a:t>
                      </a:r>
                      <a:r>
                        <a:rPr lang="en-US" sz="2600" b="1" dirty="0">
                          <a:solidFill>
                            <a:srgbClr val="002060"/>
                          </a:solidFill>
                        </a:rPr>
                        <a:t>ser</a:t>
                      </a: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394633">
                <a:tc>
                  <a:txBody>
                    <a:bodyPr/>
                    <a:lstStyle/>
                    <a:p>
                      <a:pPr algn="l"/>
                      <a:r>
                        <a:rPr lang="en-US" sz="2600" b="1" dirty="0">
                          <a:solidFill>
                            <a:srgbClr val="002060"/>
                          </a:solidFill>
                        </a:rPr>
                        <a:t>S </a:t>
                      </a:r>
                      <a:r>
                        <a:rPr lang="en-US" sz="2600" b="1" u="sng" dirty="0">
                          <a:solidFill>
                            <a:srgbClr val="FF0066"/>
                          </a:solidFill>
                        </a:rPr>
                        <a:t>a</a:t>
                      </a:r>
                      <a:r>
                        <a:rPr lang="en-US" sz="2600" b="1" dirty="0">
                          <a:solidFill>
                            <a:srgbClr val="002060"/>
                          </a:solidFill>
                        </a:rPr>
                        <a:t> </a:t>
                      </a:r>
                      <a:r>
                        <a:rPr lang="en-US" sz="2600" b="1" dirty="0" err="1">
                          <a:solidFill>
                            <a:srgbClr val="002060"/>
                          </a:solidFill>
                        </a:rPr>
                        <a:t>chen</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28136">
                <a:tc>
                  <a:txBody>
                    <a:bodyPr/>
                    <a:lstStyle/>
                    <a:p>
                      <a:pPr algn="l"/>
                      <a:r>
                        <a:rPr lang="en-US" sz="2600" b="1" dirty="0">
                          <a:solidFill>
                            <a:srgbClr val="002060"/>
                          </a:solidFill>
                        </a:rPr>
                        <a:t>F </a:t>
                      </a:r>
                      <a:r>
                        <a:rPr lang="en-US" sz="2600" b="1" u="sng" dirty="0">
                          <a:solidFill>
                            <a:srgbClr val="FF0066"/>
                          </a:solidFill>
                        </a:rPr>
                        <a:t>a</a:t>
                      </a:r>
                      <a:r>
                        <a:rPr lang="en-US" sz="2600" b="1" dirty="0">
                          <a:solidFill>
                            <a:srgbClr val="002060"/>
                          </a:solidFill>
                        </a:rPr>
                        <a:t> </a:t>
                      </a:r>
                      <a:r>
                        <a:rPr lang="en-US" sz="2600" b="1" dirty="0" err="1">
                          <a:solidFill>
                            <a:srgbClr val="002060"/>
                          </a:solidFill>
                        </a:rPr>
                        <a:t>rben</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453908">
                <a:tc>
                  <a:txBody>
                    <a:bodyPr/>
                    <a:lstStyle/>
                    <a:p>
                      <a:pPr algn="l"/>
                      <a:r>
                        <a:rPr lang="en-US" sz="2600" b="1" dirty="0">
                          <a:solidFill>
                            <a:srgbClr val="002060"/>
                          </a:solidFill>
                        </a:rPr>
                        <a:t>F </a:t>
                      </a:r>
                      <a:r>
                        <a:rPr lang="en-US" sz="2600" b="1" u="sng" dirty="0">
                          <a:solidFill>
                            <a:srgbClr val="FF0066"/>
                          </a:solidFill>
                        </a:rPr>
                        <a:t>a</a:t>
                      </a:r>
                      <a:r>
                        <a:rPr lang="en-US" sz="2600" b="1" u="none" dirty="0">
                          <a:solidFill>
                            <a:schemeClr val="tx1"/>
                          </a:solidFill>
                        </a:rPr>
                        <a:t> </a:t>
                      </a:r>
                      <a:r>
                        <a:rPr lang="en-US" sz="2600" b="1" u="none" dirty="0" err="1">
                          <a:solidFill>
                            <a:srgbClr val="002060"/>
                          </a:solidFill>
                        </a:rPr>
                        <a:t>hrr</a:t>
                      </a:r>
                      <a:r>
                        <a:rPr lang="en-US" sz="2600" b="1" u="none" dirty="0">
                          <a:solidFill>
                            <a:schemeClr val="tx1"/>
                          </a:solidFill>
                        </a:rPr>
                        <a:t> </a:t>
                      </a:r>
                      <a:r>
                        <a:rPr lang="en-US" sz="2600" b="1" u="sng" dirty="0" err="1">
                          <a:solidFill>
                            <a:srgbClr val="FF0066"/>
                          </a:solidFill>
                        </a:rPr>
                        <a:t>ä</a:t>
                      </a:r>
                      <a:r>
                        <a:rPr lang="en-US" sz="2600" b="1" dirty="0">
                          <a:solidFill>
                            <a:srgbClr val="002060"/>
                          </a:solidFill>
                        </a:rPr>
                        <a:t> der</a:t>
                      </a: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28136">
                <a:tc>
                  <a:txBody>
                    <a:bodyPr/>
                    <a:lstStyle/>
                    <a:p>
                      <a:pPr algn="l"/>
                      <a:r>
                        <a:rPr lang="en-US" sz="2600" b="1" dirty="0">
                          <a:solidFill>
                            <a:srgbClr val="002060"/>
                          </a:solidFill>
                        </a:rPr>
                        <a:t>S </a:t>
                      </a:r>
                      <a:r>
                        <a:rPr lang="en-US" sz="2600" b="1" u="sng" dirty="0">
                          <a:solidFill>
                            <a:srgbClr val="FF0066"/>
                          </a:solidFill>
                        </a:rPr>
                        <a:t>ä</a:t>
                      </a:r>
                      <a:r>
                        <a:rPr lang="en-US" sz="2600" b="1" dirty="0">
                          <a:solidFill>
                            <a:srgbClr val="002060"/>
                          </a:solidFill>
                        </a:rPr>
                        <a:t> </a:t>
                      </a:r>
                      <a:r>
                        <a:rPr lang="en-US" sz="2600" b="1" dirty="0" err="1">
                          <a:solidFill>
                            <a:srgbClr val="002060"/>
                          </a:solidFill>
                        </a:rPr>
                        <a:t>tze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9" name="CustomShape 23">
            <a:hlinkClick r:id="" action="ppaction://noaction">
              <a:snd r:embed="rId8" name="T2_W1_6.3.wav"/>
            </a:hlinkClick>
            <a:extLst>
              <a:ext uri="{FF2B5EF4-FFF2-40B4-BE49-F238E27FC236}">
                <a16:creationId xmlns:a16="http://schemas.microsoft.com/office/drawing/2014/main" id="{5641A4BE-8C2C-388A-0233-C78F4C772A28}"/>
              </a:ext>
            </a:extLst>
          </p:cNvPr>
          <p:cNvSpPr/>
          <p:nvPr/>
        </p:nvSpPr>
        <p:spPr>
          <a:xfrm>
            <a:off x="507749" y="19962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0" name="CustomShape 24">
            <a:hlinkClick r:id="" action="ppaction://noaction">
              <a:snd r:embed="rId9" name="T2_W1_6.4.wav"/>
            </a:hlinkClick>
            <a:extLst>
              <a:ext uri="{FF2B5EF4-FFF2-40B4-BE49-F238E27FC236}">
                <a16:creationId xmlns:a16="http://schemas.microsoft.com/office/drawing/2014/main" id="{E59CF2C2-B95C-3C20-C6AE-CB5A76D8FEB1}"/>
              </a:ext>
            </a:extLst>
          </p:cNvPr>
          <p:cNvSpPr/>
          <p:nvPr/>
        </p:nvSpPr>
        <p:spPr>
          <a:xfrm>
            <a:off x="498284" y="28610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1" name="CustomShape 25">
            <a:hlinkClick r:id="" action="ppaction://noaction">
              <a:snd r:embed="rId10" name="T2_W1_6.5.wav"/>
            </a:hlinkClick>
            <a:extLst>
              <a:ext uri="{FF2B5EF4-FFF2-40B4-BE49-F238E27FC236}">
                <a16:creationId xmlns:a16="http://schemas.microsoft.com/office/drawing/2014/main" id="{A449E5EB-49CF-0AD4-E972-A170C1BBE5F8}"/>
              </a:ext>
            </a:extLst>
          </p:cNvPr>
          <p:cNvSpPr/>
          <p:nvPr/>
        </p:nvSpPr>
        <p:spPr>
          <a:xfrm>
            <a:off x="457569" y="37901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2" name="CustomShape 26">
            <a:hlinkClick r:id="" action="ppaction://noaction">
              <a:snd r:embed="rId11" name="T2_W1_6.6.wav"/>
            </a:hlinkClick>
            <a:extLst>
              <a:ext uri="{FF2B5EF4-FFF2-40B4-BE49-F238E27FC236}">
                <a16:creationId xmlns:a16="http://schemas.microsoft.com/office/drawing/2014/main" id="{18CC0EA3-29DD-FB3A-FB35-39BD97C52A51}"/>
              </a:ext>
            </a:extLst>
          </p:cNvPr>
          <p:cNvSpPr/>
          <p:nvPr/>
        </p:nvSpPr>
        <p:spPr>
          <a:xfrm>
            <a:off x="457569" y="4645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3" name="CustomShape 27">
            <a:hlinkClick r:id="" action="ppaction://noaction">
              <a:snd r:embed="rId12" name="T2_W1_6.7.wav"/>
            </a:hlinkClick>
            <a:extLst>
              <a:ext uri="{FF2B5EF4-FFF2-40B4-BE49-F238E27FC236}">
                <a16:creationId xmlns:a16="http://schemas.microsoft.com/office/drawing/2014/main" id="{B4EB668B-840D-3172-8132-5C78F504F5B3}"/>
              </a:ext>
            </a:extLst>
          </p:cNvPr>
          <p:cNvSpPr/>
          <p:nvPr/>
        </p:nvSpPr>
        <p:spPr>
          <a:xfrm>
            <a:off x="457569" y="55107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13" name="T2_W1_6.8.wav"/>
            </a:hlinkClick>
            <a:extLst>
              <a:ext uri="{FF2B5EF4-FFF2-40B4-BE49-F238E27FC236}">
                <a16:creationId xmlns:a16="http://schemas.microsoft.com/office/drawing/2014/main" id="{DADE17C8-40CC-7B3E-A85E-FA10D879DE81}"/>
              </a:ext>
            </a:extLst>
          </p:cNvPr>
          <p:cNvSpPr/>
          <p:nvPr/>
        </p:nvSpPr>
        <p:spPr>
          <a:xfrm>
            <a:off x="6105558" y="189951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8">
            <a:hlinkClick r:id="" action="ppaction://noaction">
              <a:snd r:embed="rId14" name="T2_W1_6.9.wav"/>
            </a:hlinkClick>
            <a:extLst>
              <a:ext uri="{FF2B5EF4-FFF2-40B4-BE49-F238E27FC236}">
                <a16:creationId xmlns:a16="http://schemas.microsoft.com/office/drawing/2014/main" id="{1274ACA8-373C-594E-AFBC-3F5D56A1F654}"/>
              </a:ext>
            </a:extLst>
          </p:cNvPr>
          <p:cNvSpPr/>
          <p:nvPr/>
        </p:nvSpPr>
        <p:spPr>
          <a:xfrm>
            <a:off x="6106708" y="2805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8">
            <a:hlinkClick r:id="" action="ppaction://noaction">
              <a:snd r:embed="rId15" name="T2_W1_6.10.wav"/>
            </a:hlinkClick>
            <a:extLst>
              <a:ext uri="{FF2B5EF4-FFF2-40B4-BE49-F238E27FC236}">
                <a16:creationId xmlns:a16="http://schemas.microsoft.com/office/drawing/2014/main" id="{219B1F7E-A430-A77E-543C-62016631A9C0}"/>
              </a:ext>
            </a:extLst>
          </p:cNvPr>
          <p:cNvSpPr/>
          <p:nvPr/>
        </p:nvSpPr>
        <p:spPr>
          <a:xfrm>
            <a:off x="6051939" y="36648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8">
            <a:hlinkClick r:id="" action="ppaction://noaction">
              <a:snd r:embed="rId16" name="T2_W1_6.11.wav"/>
            </a:hlinkClick>
            <a:extLst>
              <a:ext uri="{FF2B5EF4-FFF2-40B4-BE49-F238E27FC236}">
                <a16:creationId xmlns:a16="http://schemas.microsoft.com/office/drawing/2014/main" id="{5CDD35B0-F159-8880-D359-B4F01619CAFA}"/>
              </a:ext>
            </a:extLst>
          </p:cNvPr>
          <p:cNvSpPr/>
          <p:nvPr/>
        </p:nvSpPr>
        <p:spPr>
          <a:xfrm>
            <a:off x="6059568" y="457065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9</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17" name="T2_W1_6.12.wav"/>
            </a:hlinkClick>
            <a:extLst>
              <a:ext uri="{FF2B5EF4-FFF2-40B4-BE49-F238E27FC236}">
                <a16:creationId xmlns:a16="http://schemas.microsoft.com/office/drawing/2014/main" id="{33A4EBC9-3A3E-A5E2-C06F-79654FD89E31}"/>
              </a:ext>
            </a:extLst>
          </p:cNvPr>
          <p:cNvSpPr/>
          <p:nvPr/>
        </p:nvSpPr>
        <p:spPr>
          <a:xfrm>
            <a:off x="5981985" y="5476435"/>
            <a:ext cx="583332"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10</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graphicFrame>
        <p:nvGraphicFramePr>
          <p:cNvPr id="31" name="Table 1">
            <a:extLst>
              <a:ext uri="{FF2B5EF4-FFF2-40B4-BE49-F238E27FC236}">
                <a16:creationId xmlns:a16="http://schemas.microsoft.com/office/drawing/2014/main" id="{AE063708-7C81-5ACF-00A8-4FAF6B561D35}"/>
              </a:ext>
            </a:extLst>
          </p:cNvPr>
          <p:cNvGraphicFramePr/>
          <p:nvPr>
            <p:extLst>
              <p:ext uri="{D42A27DB-BD31-4B8C-83A1-F6EECF244321}">
                <p14:modId xmlns:p14="http://schemas.microsoft.com/office/powerpoint/2010/main" val="191496701"/>
              </p:ext>
            </p:extLst>
          </p:nvPr>
        </p:nvGraphicFramePr>
        <p:xfrm>
          <a:off x="6700264" y="1720515"/>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883920">
                <a:tc>
                  <a:txBody>
                    <a:bodyPr/>
                    <a:lstStyle/>
                    <a:p>
                      <a:pPr algn="l"/>
                      <a:r>
                        <a:rPr lang="en-US" sz="2400" b="1" u="none" dirty="0">
                          <a:solidFill>
                            <a:srgbClr val="002060"/>
                          </a:solidFill>
                        </a:rPr>
                        <a:t>St</a:t>
                      </a:r>
                      <a:r>
                        <a:rPr lang="en-US" sz="2400" b="1" u="none" dirty="0">
                          <a:solidFill>
                            <a:schemeClr val="tx1"/>
                          </a:solidFill>
                        </a:rPr>
                        <a:t> </a:t>
                      </a:r>
                      <a:r>
                        <a:rPr lang="en-US" sz="2400" b="1" u="sng" dirty="0" err="1">
                          <a:solidFill>
                            <a:srgbClr val="FF0066"/>
                          </a:solidFill>
                        </a:rPr>
                        <a:t>ä</a:t>
                      </a:r>
                      <a:r>
                        <a:rPr lang="en-US" sz="2400" b="1" dirty="0">
                          <a:solidFill>
                            <a:srgbClr val="002060"/>
                          </a:solidFill>
                        </a:rPr>
                        <a:t> </a:t>
                      </a:r>
                      <a:r>
                        <a:rPr lang="en-US" sz="2400" b="1" dirty="0" err="1">
                          <a:solidFill>
                            <a:srgbClr val="002060"/>
                          </a:solidFill>
                        </a:rPr>
                        <a:t>dte</a:t>
                      </a:r>
                      <a:r>
                        <a:rPr lang="en-US" sz="2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883920">
                <a:tc>
                  <a:txBody>
                    <a:bodyPr/>
                    <a:lstStyle/>
                    <a:p>
                      <a:pPr algn="l"/>
                      <a:r>
                        <a:rPr lang="en-US" sz="2400" b="1" dirty="0">
                          <a:solidFill>
                            <a:srgbClr val="002060"/>
                          </a:solidFill>
                        </a:rPr>
                        <a:t>K </a:t>
                      </a:r>
                      <a:r>
                        <a:rPr lang="en-US" sz="2400" b="1" u="sng" dirty="0">
                          <a:solidFill>
                            <a:srgbClr val="FF0066"/>
                          </a:solidFill>
                        </a:rPr>
                        <a:t>a</a:t>
                      </a:r>
                      <a:r>
                        <a:rPr lang="en-US" sz="2400" b="1" dirty="0">
                          <a:solidFill>
                            <a:srgbClr val="002060"/>
                          </a:solidFill>
                        </a:rPr>
                        <a:t> </a:t>
                      </a:r>
                      <a:r>
                        <a:rPr lang="en-US" sz="2400" b="1" dirty="0" err="1">
                          <a:solidFill>
                            <a:srgbClr val="002060"/>
                          </a:solidFill>
                        </a:rPr>
                        <a:t>tzen</a:t>
                      </a:r>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83920">
                <a:tc>
                  <a:txBody>
                    <a:bodyPr/>
                    <a:lstStyle/>
                    <a:p>
                      <a:pPr algn="l"/>
                      <a:r>
                        <a:rPr lang="en-US" sz="2400" b="1" dirty="0">
                          <a:solidFill>
                            <a:srgbClr val="002060"/>
                          </a:solidFill>
                        </a:rPr>
                        <a:t> </a:t>
                      </a:r>
                      <a:r>
                        <a:rPr lang="en-US" sz="2400" b="1" u="sng" dirty="0">
                          <a:solidFill>
                            <a:srgbClr val="FF0000"/>
                          </a:solidFill>
                        </a:rPr>
                        <a:t>A</a:t>
                      </a:r>
                      <a:r>
                        <a:rPr lang="en-US" sz="2400" b="1" dirty="0">
                          <a:solidFill>
                            <a:srgbClr val="002060"/>
                          </a:solidFill>
                        </a:rPr>
                        <a:t> </a:t>
                      </a:r>
                      <a:r>
                        <a:rPr lang="en-US" sz="2400" b="1" dirty="0" err="1">
                          <a:solidFill>
                            <a:srgbClr val="002060"/>
                          </a:solidFill>
                        </a:rPr>
                        <a:t>ntworten</a:t>
                      </a:r>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3920">
                <a:tc>
                  <a:txBody>
                    <a:bodyPr/>
                    <a:lstStyle/>
                    <a:p>
                      <a:pPr algn="l"/>
                      <a:r>
                        <a:rPr lang="en-US" sz="2400" b="1" dirty="0">
                          <a:solidFill>
                            <a:srgbClr val="002060"/>
                          </a:solidFill>
                        </a:rPr>
                        <a:t>L </a:t>
                      </a:r>
                      <a:r>
                        <a:rPr lang="en-US" sz="2400" b="1" u="sng" dirty="0" err="1">
                          <a:solidFill>
                            <a:srgbClr val="FF0066"/>
                          </a:solidFill>
                        </a:rPr>
                        <a:t>ä</a:t>
                      </a:r>
                      <a:r>
                        <a:rPr lang="en-US" sz="2400" b="1" dirty="0">
                          <a:solidFill>
                            <a:srgbClr val="002060"/>
                          </a:solidFill>
                        </a:rPr>
                        <a:t> </a:t>
                      </a:r>
                      <a:r>
                        <a:rPr lang="en-US" sz="2400" b="1" dirty="0" err="1">
                          <a:solidFill>
                            <a:srgbClr val="002060"/>
                          </a:solidFill>
                        </a:rPr>
                        <a:t>nder</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83920">
                <a:tc>
                  <a:txBody>
                    <a:bodyPr/>
                    <a:lstStyle/>
                    <a:p>
                      <a:pPr algn="l"/>
                      <a:r>
                        <a:rPr lang="en-US" sz="2400" b="1" dirty="0" err="1">
                          <a:solidFill>
                            <a:srgbClr val="002060"/>
                          </a:solidFill>
                        </a:rPr>
                        <a:t>Schwimmb</a:t>
                      </a:r>
                      <a:r>
                        <a:rPr lang="en-US" sz="2400" b="1" dirty="0">
                          <a:solidFill>
                            <a:srgbClr val="002060"/>
                          </a:solidFill>
                        </a:rPr>
                        <a:t> </a:t>
                      </a:r>
                      <a:r>
                        <a:rPr lang="en-US" sz="2400" b="1" u="sng" dirty="0" err="1">
                          <a:solidFill>
                            <a:srgbClr val="FF0066"/>
                          </a:solidFill>
                        </a:rPr>
                        <a:t>ä</a:t>
                      </a:r>
                      <a:r>
                        <a:rPr lang="en-US" sz="2400" b="1" dirty="0">
                          <a:solidFill>
                            <a:srgbClr val="002060"/>
                          </a:solidFill>
                        </a:rPr>
                        <a:t> der</a:t>
                      </a: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2" name="TextBox 31">
            <a:extLst>
              <a:ext uri="{FF2B5EF4-FFF2-40B4-BE49-F238E27FC236}">
                <a16:creationId xmlns:a16="http://schemas.microsoft.com/office/drawing/2014/main" id="{A4721FF9-28BC-F6C1-F0C3-3F3D9126834A}"/>
              </a:ext>
            </a:extLst>
          </p:cNvPr>
          <p:cNvSpPr txBox="1"/>
          <p:nvPr/>
        </p:nvSpPr>
        <p:spPr>
          <a:xfrm>
            <a:off x="1629729" y="1762306"/>
            <a:ext cx="370758" cy="405469"/>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F6D24D4B-774B-7144-3AC2-34A78BF8E9A0}"/>
              </a:ext>
            </a:extLst>
          </p:cNvPr>
          <p:cNvSpPr txBox="1"/>
          <p:nvPr/>
        </p:nvSpPr>
        <p:spPr>
          <a:xfrm>
            <a:off x="1409599" y="2658322"/>
            <a:ext cx="370758" cy="405469"/>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74F3417E-8208-1FDC-8F3E-B766A4A6A2DF}"/>
              </a:ext>
            </a:extLst>
          </p:cNvPr>
          <p:cNvSpPr txBox="1"/>
          <p:nvPr/>
        </p:nvSpPr>
        <p:spPr>
          <a:xfrm>
            <a:off x="1428362" y="3643282"/>
            <a:ext cx="314227" cy="303869"/>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1E2666D5-EA0A-4349-AB69-F8667DD87802}"/>
              </a:ext>
            </a:extLst>
          </p:cNvPr>
          <p:cNvSpPr txBox="1"/>
          <p:nvPr/>
        </p:nvSpPr>
        <p:spPr>
          <a:xfrm>
            <a:off x="1428362" y="4526642"/>
            <a:ext cx="314227" cy="303869"/>
          </a:xfrm>
          <a:prstGeom prst="rect">
            <a:avLst/>
          </a:prstGeom>
          <a:solidFill>
            <a:schemeClr val="bg1"/>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5EF6408F-DBEF-48CF-7140-CCA6320976E5}"/>
              </a:ext>
            </a:extLst>
          </p:cNvPr>
          <p:cNvSpPr txBox="1"/>
          <p:nvPr/>
        </p:nvSpPr>
        <p:spPr>
          <a:xfrm>
            <a:off x="1419575" y="5361962"/>
            <a:ext cx="314227" cy="646331"/>
          </a:xfrm>
          <a:prstGeom prst="rect">
            <a:avLst/>
          </a:prstGeom>
          <a:solidFill>
            <a:schemeClr val="bg1"/>
          </a:solidFill>
        </p:spPr>
        <p:txBody>
          <a:bodyPr wrap="square" rtlCol="0">
            <a:spAutoFit/>
          </a:bodyPr>
          <a:lstStyle/>
          <a:p>
            <a:endParaRPr lang="en-GB" dirty="0"/>
          </a:p>
          <a:p>
            <a:endParaRPr lang="en-GB" dirty="0"/>
          </a:p>
        </p:txBody>
      </p:sp>
      <p:sp>
        <p:nvSpPr>
          <p:cNvPr id="38" name="TextBox 37">
            <a:extLst>
              <a:ext uri="{FF2B5EF4-FFF2-40B4-BE49-F238E27FC236}">
                <a16:creationId xmlns:a16="http://schemas.microsoft.com/office/drawing/2014/main" id="{77F75705-C529-9EB6-7BB4-6EB7B8F2CED2}"/>
              </a:ext>
            </a:extLst>
          </p:cNvPr>
          <p:cNvSpPr txBox="1"/>
          <p:nvPr/>
        </p:nvSpPr>
        <p:spPr>
          <a:xfrm>
            <a:off x="7040895" y="1777371"/>
            <a:ext cx="312636" cy="405469"/>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74435A6B-064E-A259-09C8-8AD22A94A12D}"/>
              </a:ext>
            </a:extLst>
          </p:cNvPr>
          <p:cNvSpPr txBox="1"/>
          <p:nvPr/>
        </p:nvSpPr>
        <p:spPr>
          <a:xfrm>
            <a:off x="7021681" y="2702911"/>
            <a:ext cx="289145" cy="360880"/>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DDAD336A-C2A9-A2FA-BA5E-30AF5D2146B8}"/>
              </a:ext>
            </a:extLst>
          </p:cNvPr>
          <p:cNvSpPr txBox="1"/>
          <p:nvPr/>
        </p:nvSpPr>
        <p:spPr>
          <a:xfrm>
            <a:off x="6763545" y="3563079"/>
            <a:ext cx="382311" cy="384072"/>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14702722-D814-4F59-6DAE-F7C4D7D5542F}"/>
              </a:ext>
            </a:extLst>
          </p:cNvPr>
          <p:cNvSpPr txBox="1"/>
          <p:nvPr/>
        </p:nvSpPr>
        <p:spPr>
          <a:xfrm>
            <a:off x="6935122" y="4459966"/>
            <a:ext cx="312636" cy="343801"/>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ACE78971-49F3-FF3A-E8A5-5B05139C7C6A}"/>
              </a:ext>
            </a:extLst>
          </p:cNvPr>
          <p:cNvSpPr txBox="1"/>
          <p:nvPr/>
        </p:nvSpPr>
        <p:spPr>
          <a:xfrm>
            <a:off x="8442669" y="5330814"/>
            <a:ext cx="312636" cy="343801"/>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46C11DE3-CBA5-4AED-2005-2A601B96224E}"/>
              </a:ext>
            </a:extLst>
          </p:cNvPr>
          <p:cNvSpPr txBox="1"/>
          <p:nvPr/>
        </p:nvSpPr>
        <p:spPr>
          <a:xfrm>
            <a:off x="2249342" y="4421041"/>
            <a:ext cx="314227" cy="646331"/>
          </a:xfrm>
          <a:prstGeom prst="rect">
            <a:avLst/>
          </a:prstGeom>
          <a:solidFill>
            <a:schemeClr val="bg1"/>
          </a:solidFill>
        </p:spPr>
        <p:txBody>
          <a:bodyPr wrap="square" rtlCol="0">
            <a:spAutoFit/>
          </a:bodyPr>
          <a:lstStyle/>
          <a:p>
            <a:endParaRPr lang="en-GB" dirty="0"/>
          </a:p>
          <a:p>
            <a:endParaRPr lang="en-GB" dirty="0"/>
          </a:p>
        </p:txBody>
      </p:sp>
      <p:grpSp>
        <p:nvGrpSpPr>
          <p:cNvPr id="8" name="Group 7">
            <a:extLst>
              <a:ext uri="{FF2B5EF4-FFF2-40B4-BE49-F238E27FC236}">
                <a16:creationId xmlns:a16="http://schemas.microsoft.com/office/drawing/2014/main" id="{7AAA68A6-289E-038D-616A-62D34DCB4960}"/>
              </a:ext>
            </a:extLst>
          </p:cNvPr>
          <p:cNvGrpSpPr/>
          <p:nvPr/>
        </p:nvGrpSpPr>
        <p:grpSpPr>
          <a:xfrm>
            <a:off x="2653437" y="1762306"/>
            <a:ext cx="770283" cy="798483"/>
            <a:chOff x="4074701" y="1384725"/>
            <a:chExt cx="1328381" cy="1377014"/>
          </a:xfrm>
        </p:grpSpPr>
        <p:pic>
          <p:nvPicPr>
            <p:cNvPr id="17" name="Picture 16" descr="Icon&#10;&#10;Description automatically generated">
              <a:extLst>
                <a:ext uri="{FF2B5EF4-FFF2-40B4-BE49-F238E27FC236}">
                  <a16:creationId xmlns:a16="http://schemas.microsoft.com/office/drawing/2014/main" id="{DE03BE18-A6C4-8663-FD0B-A440CE6A01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6810" y="1384725"/>
              <a:ext cx="586272" cy="1152732"/>
            </a:xfrm>
            <a:prstGeom prst="rect">
              <a:avLst/>
            </a:prstGeom>
          </p:spPr>
        </p:pic>
        <p:pic>
          <p:nvPicPr>
            <p:cNvPr id="21" name="Picture 20" descr="Icon&#10;&#10;Description automatically generated">
              <a:extLst>
                <a:ext uri="{FF2B5EF4-FFF2-40B4-BE49-F238E27FC236}">
                  <a16:creationId xmlns:a16="http://schemas.microsoft.com/office/drawing/2014/main" id="{61B5D7C7-8DFF-8002-322E-9CEBF15DBA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74701" y="1427087"/>
              <a:ext cx="586272" cy="1152732"/>
            </a:xfrm>
            <a:prstGeom prst="rect">
              <a:avLst/>
            </a:prstGeom>
          </p:spPr>
        </p:pic>
        <p:pic>
          <p:nvPicPr>
            <p:cNvPr id="22" name="Picture 21" descr="Icon&#10;&#10;Description automatically generated">
              <a:extLst>
                <a:ext uri="{FF2B5EF4-FFF2-40B4-BE49-F238E27FC236}">
                  <a16:creationId xmlns:a16="http://schemas.microsoft.com/office/drawing/2014/main" id="{B4E14A50-1C2C-38F6-C4F7-F98957109E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66438" y="1609007"/>
              <a:ext cx="586272" cy="1152732"/>
            </a:xfrm>
            <a:prstGeom prst="rect">
              <a:avLst/>
            </a:prstGeom>
          </p:spPr>
        </p:pic>
      </p:grpSp>
      <p:pic>
        <p:nvPicPr>
          <p:cNvPr id="23" name="Picture 4" descr="Free children toys child's things cutout vector">
            <a:extLst>
              <a:ext uri="{FF2B5EF4-FFF2-40B4-BE49-F238E27FC236}">
                <a16:creationId xmlns:a16="http://schemas.microsoft.com/office/drawing/2014/main" id="{12C49747-2568-C7AC-3EDB-2140C951F7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191040">
            <a:off x="2814787" y="2637340"/>
            <a:ext cx="541825" cy="8035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icon&#10;&#10;Description automatically generated">
            <a:extLst>
              <a:ext uri="{FF2B5EF4-FFF2-40B4-BE49-F238E27FC236}">
                <a16:creationId xmlns:a16="http://schemas.microsoft.com/office/drawing/2014/main" id="{CB2534AA-9323-E7A5-5B77-5E351655C7F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94458" y="3577079"/>
            <a:ext cx="706316" cy="689835"/>
          </a:xfrm>
          <a:prstGeom prst="rect">
            <a:avLst/>
          </a:prstGeom>
        </p:spPr>
      </p:pic>
      <p:pic>
        <p:nvPicPr>
          <p:cNvPr id="44" name="Picture 2" descr="Free bicycle bike ride vector">
            <a:extLst>
              <a:ext uri="{FF2B5EF4-FFF2-40B4-BE49-F238E27FC236}">
                <a16:creationId xmlns:a16="http://schemas.microsoft.com/office/drawing/2014/main" id="{B5C23018-70E8-AB63-2A6F-C8D1BBE6FD0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53740" y="4441638"/>
            <a:ext cx="1061782" cy="6829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ree bicycle bike ride vector">
            <a:extLst>
              <a:ext uri="{FF2B5EF4-FFF2-40B4-BE49-F238E27FC236}">
                <a16:creationId xmlns:a16="http://schemas.microsoft.com/office/drawing/2014/main" id="{F2BB1D1D-8F78-6389-2FC0-25717E49E37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62091" y="4441638"/>
            <a:ext cx="1061782" cy="682984"/>
          </a:xfrm>
          <a:prstGeom prst="rect">
            <a:avLst/>
          </a:prstGeom>
          <a:noFill/>
          <a:extLst>
            <a:ext uri="{909E8E84-426E-40DD-AFC4-6F175D3DCCD1}">
              <a14:hiddenFill xmlns:a14="http://schemas.microsoft.com/office/drawing/2010/main">
                <a:solidFill>
                  <a:srgbClr val="FFFFFF"/>
                </a:solidFill>
              </a14:hiddenFill>
            </a:ext>
          </a:extLst>
        </p:spPr>
      </p:pic>
      <p:grpSp>
        <p:nvGrpSpPr>
          <p:cNvPr id="1027" name="Group 1026">
            <a:extLst>
              <a:ext uri="{FF2B5EF4-FFF2-40B4-BE49-F238E27FC236}">
                <a16:creationId xmlns:a16="http://schemas.microsoft.com/office/drawing/2014/main" id="{B57FE92B-21BB-DD3F-78CB-CEF5BF72BDD6}"/>
              </a:ext>
            </a:extLst>
          </p:cNvPr>
          <p:cNvGrpSpPr/>
          <p:nvPr/>
        </p:nvGrpSpPr>
        <p:grpSpPr>
          <a:xfrm>
            <a:off x="2454069" y="5320607"/>
            <a:ext cx="687023" cy="763359"/>
            <a:chOff x="6171990" y="3081331"/>
            <a:chExt cx="1420719" cy="1578577"/>
          </a:xfrm>
        </p:grpSpPr>
        <p:pic>
          <p:nvPicPr>
            <p:cNvPr id="1028" name="Picture 1027">
              <a:extLst>
                <a:ext uri="{FF2B5EF4-FFF2-40B4-BE49-F238E27FC236}">
                  <a16:creationId xmlns:a16="http://schemas.microsoft.com/office/drawing/2014/main" id="{5C8130A8-9E37-3B76-875E-4F794FD9FEDE}"/>
                </a:ext>
              </a:extLst>
            </p:cNvPr>
            <p:cNvPicPr>
              <a:picLocks noChangeAspect="1"/>
            </p:cNvPicPr>
            <p:nvPr/>
          </p:nvPicPr>
          <p:blipFill>
            <a:blip r:embed="rId22"/>
            <a:stretch>
              <a:fillRect/>
            </a:stretch>
          </p:blipFill>
          <p:spPr>
            <a:xfrm>
              <a:off x="6171990" y="3081331"/>
              <a:ext cx="1420719" cy="1578577"/>
            </a:xfrm>
            <a:prstGeom prst="rect">
              <a:avLst/>
            </a:prstGeom>
          </p:spPr>
        </p:pic>
        <p:sp>
          <p:nvSpPr>
            <p:cNvPr id="1029" name="TextBox 1028">
              <a:extLst>
                <a:ext uri="{FF2B5EF4-FFF2-40B4-BE49-F238E27FC236}">
                  <a16:creationId xmlns:a16="http://schemas.microsoft.com/office/drawing/2014/main" id="{DBF9C600-897D-CCF1-8CA8-F1EA230A307D}"/>
                </a:ext>
              </a:extLst>
            </p:cNvPr>
            <p:cNvSpPr txBox="1"/>
            <p:nvPr/>
          </p:nvSpPr>
          <p:spPr>
            <a:xfrm>
              <a:off x="6190568" y="3135699"/>
              <a:ext cx="979103" cy="1304747"/>
            </a:xfrm>
            <a:prstGeom prst="rect">
              <a:avLst/>
            </a:prstGeom>
            <a:noFill/>
          </p:spPr>
          <p:txBody>
            <a:bodyPr wrap="square" rtlCol="0">
              <a:spAutoFit/>
            </a:bodyPr>
            <a:lstStyle/>
            <a:p>
              <a:r>
                <a:rPr lang="en-GB" sz="700" dirty="0">
                  <a:solidFill>
                    <a:srgbClr val="002060"/>
                  </a:solidFill>
                  <a:latin typeface="Segoe Print" panose="02000600000000000000" pitchFamily="2" charset="0"/>
                </a:rPr>
                <a:t>The cat sat on the mat.</a:t>
              </a:r>
            </a:p>
          </p:txBody>
        </p:sp>
      </p:grpSp>
      <p:grpSp>
        <p:nvGrpSpPr>
          <p:cNvPr id="1030" name="Group 1029">
            <a:extLst>
              <a:ext uri="{FF2B5EF4-FFF2-40B4-BE49-F238E27FC236}">
                <a16:creationId xmlns:a16="http://schemas.microsoft.com/office/drawing/2014/main" id="{2557652D-CF9C-2230-93F2-07EF42E93402}"/>
              </a:ext>
            </a:extLst>
          </p:cNvPr>
          <p:cNvGrpSpPr/>
          <p:nvPr/>
        </p:nvGrpSpPr>
        <p:grpSpPr>
          <a:xfrm>
            <a:off x="3205528" y="5320606"/>
            <a:ext cx="687023" cy="763359"/>
            <a:chOff x="6171990" y="3081331"/>
            <a:chExt cx="1420719" cy="1578577"/>
          </a:xfrm>
        </p:grpSpPr>
        <p:pic>
          <p:nvPicPr>
            <p:cNvPr id="1031" name="Picture 1030">
              <a:extLst>
                <a:ext uri="{FF2B5EF4-FFF2-40B4-BE49-F238E27FC236}">
                  <a16:creationId xmlns:a16="http://schemas.microsoft.com/office/drawing/2014/main" id="{43290DD2-625F-58DD-BCD5-B8549F3BB48E}"/>
                </a:ext>
              </a:extLst>
            </p:cNvPr>
            <p:cNvPicPr>
              <a:picLocks noChangeAspect="1"/>
            </p:cNvPicPr>
            <p:nvPr/>
          </p:nvPicPr>
          <p:blipFill>
            <a:blip r:embed="rId22"/>
            <a:stretch>
              <a:fillRect/>
            </a:stretch>
          </p:blipFill>
          <p:spPr>
            <a:xfrm>
              <a:off x="6171990" y="3081331"/>
              <a:ext cx="1420719" cy="1578577"/>
            </a:xfrm>
            <a:prstGeom prst="rect">
              <a:avLst/>
            </a:prstGeom>
          </p:spPr>
        </p:pic>
        <p:sp>
          <p:nvSpPr>
            <p:cNvPr id="1032" name="TextBox 1031">
              <a:extLst>
                <a:ext uri="{FF2B5EF4-FFF2-40B4-BE49-F238E27FC236}">
                  <a16:creationId xmlns:a16="http://schemas.microsoft.com/office/drawing/2014/main" id="{436C4FE6-A806-0D29-00CA-0A5342116F33}"/>
                </a:ext>
              </a:extLst>
            </p:cNvPr>
            <p:cNvSpPr txBox="1"/>
            <p:nvPr/>
          </p:nvSpPr>
          <p:spPr>
            <a:xfrm>
              <a:off x="6190568" y="3135699"/>
              <a:ext cx="979103" cy="1304747"/>
            </a:xfrm>
            <a:prstGeom prst="rect">
              <a:avLst/>
            </a:prstGeom>
            <a:noFill/>
          </p:spPr>
          <p:txBody>
            <a:bodyPr wrap="square" rtlCol="0">
              <a:spAutoFit/>
            </a:bodyPr>
            <a:lstStyle/>
            <a:p>
              <a:r>
                <a:rPr lang="en-GB" sz="700" dirty="0">
                  <a:solidFill>
                    <a:srgbClr val="002060"/>
                  </a:solidFill>
                  <a:latin typeface="Segoe Print" panose="02000600000000000000" pitchFamily="2" charset="0"/>
                </a:rPr>
                <a:t>The cat sat on the mat.</a:t>
              </a:r>
            </a:p>
          </p:txBody>
        </p:sp>
      </p:grpSp>
      <p:pic>
        <p:nvPicPr>
          <p:cNvPr id="1033" name="Graphic 1032" descr="City with solid fill">
            <a:extLst>
              <a:ext uri="{FF2B5EF4-FFF2-40B4-BE49-F238E27FC236}">
                <a16:creationId xmlns:a16="http://schemas.microsoft.com/office/drawing/2014/main" id="{22411736-5A5E-2ECD-DEEA-B7ACF41FB8D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06798" y="1577369"/>
            <a:ext cx="1145080" cy="1145080"/>
          </a:xfrm>
          <a:prstGeom prst="rect">
            <a:avLst/>
          </a:prstGeom>
        </p:spPr>
      </p:pic>
      <p:pic>
        <p:nvPicPr>
          <p:cNvPr id="1034" name="Graphic 1033" descr="City with solid fill">
            <a:extLst>
              <a:ext uri="{FF2B5EF4-FFF2-40B4-BE49-F238E27FC236}">
                <a16:creationId xmlns:a16="http://schemas.microsoft.com/office/drawing/2014/main" id="{0D9B86E5-4837-7BAC-A7F0-9FE17B0B05A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328534" y="1557831"/>
            <a:ext cx="1145080" cy="1145080"/>
          </a:xfrm>
          <a:prstGeom prst="rect">
            <a:avLst/>
          </a:prstGeom>
        </p:spPr>
      </p:pic>
      <p:pic>
        <p:nvPicPr>
          <p:cNvPr id="1035" name="Picture 4" descr="A black cat with yellow eyes&#10;&#10;Description automatically generated">
            <a:extLst>
              <a:ext uri="{FF2B5EF4-FFF2-40B4-BE49-F238E27FC236}">
                <a16:creationId xmlns:a16="http://schemas.microsoft.com/office/drawing/2014/main" id="{C72E0EC8-B422-BD2F-830F-40858183861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37343" y="2560789"/>
            <a:ext cx="789448" cy="9171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4" descr="A black cat with yellow eyes&#10;&#10;Description automatically generated">
            <a:extLst>
              <a:ext uri="{FF2B5EF4-FFF2-40B4-BE49-F238E27FC236}">
                <a16:creationId xmlns:a16="http://schemas.microsoft.com/office/drawing/2014/main" id="{30CF8902-90A1-77F2-662D-FF6AF43E5E3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638561" y="2569218"/>
            <a:ext cx="789448" cy="9171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037">
            <a:extLst>
              <a:ext uri="{FF2B5EF4-FFF2-40B4-BE49-F238E27FC236}">
                <a16:creationId xmlns:a16="http://schemas.microsoft.com/office/drawing/2014/main" id="{5CAEE802-41E1-B194-22B2-238F3F6C0750}"/>
              </a:ext>
            </a:extLst>
          </p:cNvPr>
          <p:cNvPicPr>
            <a:picLocks noChangeAspect="1"/>
          </p:cNvPicPr>
          <p:nvPr/>
        </p:nvPicPr>
        <p:blipFill>
          <a:blip r:embed="rId26"/>
          <a:stretch>
            <a:fillRect/>
          </a:stretch>
        </p:blipFill>
        <p:spPr>
          <a:xfrm>
            <a:off x="8473591" y="3546787"/>
            <a:ext cx="563428" cy="765364"/>
          </a:xfrm>
          <a:prstGeom prst="rect">
            <a:avLst/>
          </a:prstGeom>
        </p:spPr>
      </p:pic>
      <p:pic>
        <p:nvPicPr>
          <p:cNvPr id="1040" name="Picture 1039">
            <a:extLst>
              <a:ext uri="{FF2B5EF4-FFF2-40B4-BE49-F238E27FC236}">
                <a16:creationId xmlns:a16="http://schemas.microsoft.com/office/drawing/2014/main" id="{1A37D9BE-B913-0167-D493-A580018264ED}"/>
              </a:ext>
            </a:extLst>
          </p:cNvPr>
          <p:cNvPicPr>
            <a:picLocks noChangeAspect="1"/>
          </p:cNvPicPr>
          <p:nvPr/>
        </p:nvPicPr>
        <p:blipFill>
          <a:blip r:embed="rId26"/>
          <a:stretch>
            <a:fillRect/>
          </a:stretch>
        </p:blipFill>
        <p:spPr>
          <a:xfrm>
            <a:off x="9102129" y="3558959"/>
            <a:ext cx="563428" cy="765364"/>
          </a:xfrm>
          <a:prstGeom prst="rect">
            <a:avLst/>
          </a:prstGeom>
        </p:spPr>
      </p:pic>
      <p:pic>
        <p:nvPicPr>
          <p:cNvPr id="1041" name="Picture 4" descr="Free vector graphics of Flags">
            <a:extLst>
              <a:ext uri="{FF2B5EF4-FFF2-40B4-BE49-F238E27FC236}">
                <a16:creationId xmlns:a16="http://schemas.microsoft.com/office/drawing/2014/main" id="{C21C26FC-857A-3972-79B4-C753EE00FCC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202446" y="4399655"/>
            <a:ext cx="1126088" cy="8281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6">
            <a:extLst>
              <a:ext uri="{FF2B5EF4-FFF2-40B4-BE49-F238E27FC236}">
                <a16:creationId xmlns:a16="http://schemas.microsoft.com/office/drawing/2014/main" id="{8CCDBA03-6ED7-BF90-3834-87EF8ED4289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85558" y="5472930"/>
            <a:ext cx="800100" cy="46990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7">
            <a:extLst>
              <a:ext uri="{FF2B5EF4-FFF2-40B4-BE49-F238E27FC236}">
                <a16:creationId xmlns:a16="http://schemas.microsoft.com/office/drawing/2014/main" id="{B7315C74-8797-A5F4-7C51-B787EA0BBCD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225358" y="5472930"/>
            <a:ext cx="787400" cy="46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peech Bubble: Rectangle with Corners Rounded 21">
            <a:extLst>
              <a:ext uri="{FF2B5EF4-FFF2-40B4-BE49-F238E27FC236}">
                <a16:creationId xmlns:a16="http://schemas.microsoft.com/office/drawing/2014/main" id="{B47830B4-3C64-43B7-B4BA-475C889F00A8}"/>
              </a:ext>
            </a:extLst>
          </p:cNvPr>
          <p:cNvSpPr/>
          <p:nvPr/>
        </p:nvSpPr>
        <p:spPr>
          <a:xfrm>
            <a:off x="7657352" y="3286990"/>
            <a:ext cx="4534648" cy="1201173"/>
          </a:xfrm>
          <a:prstGeom prst="wedgeRoundRectCallout">
            <a:avLst>
              <a:gd name="adj1" fmla="val 5234"/>
              <a:gd name="adj2" fmla="val 100761"/>
              <a:gd name="adj3" fmla="val 16667"/>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TextBox 12">
            <a:extLst>
              <a:ext uri="{FF2B5EF4-FFF2-40B4-BE49-F238E27FC236}">
                <a16:creationId xmlns:a16="http://schemas.microsoft.com/office/drawing/2014/main" id="{EB1A5A46-1BFA-B594-EA27-A3829D1CA7C6}"/>
              </a:ext>
            </a:extLst>
          </p:cNvPr>
          <p:cNvSpPr txBox="1"/>
          <p:nvPr/>
        </p:nvSpPr>
        <p:spPr>
          <a:xfrm flipH="1">
            <a:off x="1811219" y="2265850"/>
            <a:ext cx="1438566" cy="584775"/>
          </a:xfrm>
          <a:prstGeom prst="rect">
            <a:avLst/>
          </a:prstGeom>
          <a:noFill/>
        </p:spPr>
        <p:txBody>
          <a:bodyPr wrap="square" rtlCol="0">
            <a:spAutoFit/>
          </a:bodyPr>
          <a:lstStyle/>
          <a:p>
            <a:r>
              <a:rPr lang="en-GB" sz="3200" b="1" dirty="0" err="1">
                <a:solidFill>
                  <a:srgbClr val="002060"/>
                </a:solidFill>
              </a:rPr>
              <a:t>liegen</a:t>
            </a:r>
            <a:endParaRPr lang="en-GB" sz="3200" b="1" dirty="0">
              <a:solidFill>
                <a:srgbClr val="002060"/>
              </a:solidFill>
            </a:endParaRPr>
          </a:p>
        </p:txBody>
      </p:sp>
      <p:sp>
        <p:nvSpPr>
          <p:cNvPr id="14" name="TextBox 13">
            <a:extLst>
              <a:ext uri="{FF2B5EF4-FFF2-40B4-BE49-F238E27FC236}">
                <a16:creationId xmlns:a16="http://schemas.microsoft.com/office/drawing/2014/main" id="{159DAC53-C739-5D61-33EF-47E59D4BE84E}"/>
              </a:ext>
            </a:extLst>
          </p:cNvPr>
          <p:cNvSpPr txBox="1"/>
          <p:nvPr/>
        </p:nvSpPr>
        <p:spPr>
          <a:xfrm>
            <a:off x="1422345" y="2750710"/>
            <a:ext cx="2057903" cy="707886"/>
          </a:xfrm>
          <a:prstGeom prst="rect">
            <a:avLst/>
          </a:prstGeom>
          <a:noFill/>
        </p:spPr>
        <p:txBody>
          <a:bodyPr wrap="square" rtlCol="0">
            <a:spAutoFit/>
          </a:bodyPr>
          <a:lstStyle/>
          <a:p>
            <a:pPr algn="ctr"/>
            <a:r>
              <a:rPr lang="en-GB" sz="2000" dirty="0">
                <a:solidFill>
                  <a:srgbClr val="002060"/>
                </a:solidFill>
              </a:rPr>
              <a:t>[to lie, to be lying]</a:t>
            </a:r>
          </a:p>
        </p:txBody>
      </p:sp>
      <p:sp>
        <p:nvSpPr>
          <p:cNvPr id="15" name="TextBox 14">
            <a:extLst>
              <a:ext uri="{FF2B5EF4-FFF2-40B4-BE49-F238E27FC236}">
                <a16:creationId xmlns:a16="http://schemas.microsoft.com/office/drawing/2014/main" id="{A2F5A180-F619-73F0-DF91-8C7EFBB0EA54}"/>
              </a:ext>
            </a:extLst>
          </p:cNvPr>
          <p:cNvSpPr txBox="1"/>
          <p:nvPr/>
        </p:nvSpPr>
        <p:spPr>
          <a:xfrm flipH="1">
            <a:off x="4960401" y="2554510"/>
            <a:ext cx="1960784" cy="584775"/>
          </a:xfrm>
          <a:prstGeom prst="rect">
            <a:avLst/>
          </a:prstGeom>
          <a:noFill/>
        </p:spPr>
        <p:txBody>
          <a:bodyPr wrap="square" rtlCol="0">
            <a:spAutoFit/>
          </a:bodyPr>
          <a:lstStyle/>
          <a:p>
            <a:r>
              <a:rPr lang="en-GB" sz="3200" b="1" dirty="0">
                <a:solidFill>
                  <a:srgbClr val="002060"/>
                </a:solidFill>
              </a:rPr>
              <a:t>der Berg</a:t>
            </a:r>
          </a:p>
        </p:txBody>
      </p:sp>
      <p:sp>
        <p:nvSpPr>
          <p:cNvPr id="16" name="TextBox 15">
            <a:extLst>
              <a:ext uri="{FF2B5EF4-FFF2-40B4-BE49-F238E27FC236}">
                <a16:creationId xmlns:a16="http://schemas.microsoft.com/office/drawing/2014/main" id="{178A2D67-AEAB-2DA7-0344-88128F0D587B}"/>
              </a:ext>
            </a:extLst>
          </p:cNvPr>
          <p:cNvSpPr txBox="1"/>
          <p:nvPr/>
        </p:nvSpPr>
        <p:spPr>
          <a:xfrm>
            <a:off x="4558961" y="3049229"/>
            <a:ext cx="2714451" cy="400110"/>
          </a:xfrm>
          <a:prstGeom prst="rect">
            <a:avLst/>
          </a:prstGeom>
          <a:noFill/>
        </p:spPr>
        <p:txBody>
          <a:bodyPr wrap="square" rtlCol="0">
            <a:spAutoFit/>
          </a:bodyPr>
          <a:lstStyle/>
          <a:p>
            <a:pPr algn="ctr"/>
            <a:r>
              <a:rPr lang="en-GB" sz="2000" dirty="0">
                <a:solidFill>
                  <a:srgbClr val="002060"/>
                </a:solidFill>
              </a:rPr>
              <a:t>[(the) hill, mountain]</a:t>
            </a:r>
          </a:p>
        </p:txBody>
      </p:sp>
      <p:sp>
        <p:nvSpPr>
          <p:cNvPr id="18" name="TextBox 17">
            <a:extLst>
              <a:ext uri="{FF2B5EF4-FFF2-40B4-BE49-F238E27FC236}">
                <a16:creationId xmlns:a16="http://schemas.microsoft.com/office/drawing/2014/main" id="{369540F9-65B0-F08B-B814-8F9032E41A91}"/>
              </a:ext>
            </a:extLst>
          </p:cNvPr>
          <p:cNvSpPr txBox="1"/>
          <p:nvPr/>
        </p:nvSpPr>
        <p:spPr>
          <a:xfrm flipH="1">
            <a:off x="8150799" y="2419411"/>
            <a:ext cx="1918452" cy="584775"/>
          </a:xfrm>
          <a:prstGeom prst="rect">
            <a:avLst/>
          </a:prstGeom>
          <a:noFill/>
        </p:spPr>
        <p:txBody>
          <a:bodyPr wrap="square" rtlCol="0">
            <a:spAutoFit/>
          </a:bodyPr>
          <a:lstStyle/>
          <a:p>
            <a:r>
              <a:rPr lang="en-GB" sz="3200" b="1" dirty="0">
                <a:solidFill>
                  <a:srgbClr val="002060"/>
                </a:solidFill>
              </a:rPr>
              <a:t>das Dorf</a:t>
            </a:r>
          </a:p>
        </p:txBody>
      </p:sp>
      <p:sp>
        <p:nvSpPr>
          <p:cNvPr id="19" name="TextBox 18">
            <a:extLst>
              <a:ext uri="{FF2B5EF4-FFF2-40B4-BE49-F238E27FC236}">
                <a16:creationId xmlns:a16="http://schemas.microsoft.com/office/drawing/2014/main" id="{342ED49F-E90A-D0E2-EBC5-27AB47527D17}"/>
              </a:ext>
            </a:extLst>
          </p:cNvPr>
          <p:cNvSpPr txBox="1"/>
          <p:nvPr/>
        </p:nvSpPr>
        <p:spPr>
          <a:xfrm>
            <a:off x="7846451" y="2861441"/>
            <a:ext cx="2431567" cy="400110"/>
          </a:xfrm>
          <a:prstGeom prst="rect">
            <a:avLst/>
          </a:prstGeom>
          <a:noFill/>
        </p:spPr>
        <p:txBody>
          <a:bodyPr wrap="square" rtlCol="0">
            <a:spAutoFit/>
          </a:bodyPr>
          <a:lstStyle/>
          <a:p>
            <a:pPr algn="ctr"/>
            <a:r>
              <a:rPr lang="en-GB" sz="2000" dirty="0">
                <a:solidFill>
                  <a:srgbClr val="002060"/>
                </a:solidFill>
              </a:rPr>
              <a:t>[(the) village]</a:t>
            </a:r>
          </a:p>
        </p:txBody>
      </p:sp>
      <p:sp>
        <p:nvSpPr>
          <p:cNvPr id="21" name="TextBox 20">
            <a:extLst>
              <a:ext uri="{FF2B5EF4-FFF2-40B4-BE49-F238E27FC236}">
                <a16:creationId xmlns:a16="http://schemas.microsoft.com/office/drawing/2014/main" id="{F210A03D-1564-4DA6-6A3C-8D6368F67375}"/>
              </a:ext>
            </a:extLst>
          </p:cNvPr>
          <p:cNvSpPr txBox="1"/>
          <p:nvPr/>
        </p:nvSpPr>
        <p:spPr>
          <a:xfrm flipH="1">
            <a:off x="7711467" y="5622619"/>
            <a:ext cx="2408989" cy="584775"/>
          </a:xfrm>
          <a:prstGeom prst="rect">
            <a:avLst/>
          </a:prstGeom>
          <a:noFill/>
        </p:spPr>
        <p:txBody>
          <a:bodyPr wrap="square" rtlCol="0">
            <a:spAutoFit/>
          </a:bodyPr>
          <a:lstStyle/>
          <a:p>
            <a:pPr algn="ctr"/>
            <a:r>
              <a:rPr lang="en-GB" sz="3200" b="1" dirty="0">
                <a:solidFill>
                  <a:srgbClr val="002060"/>
                </a:solidFill>
              </a:rPr>
              <a:t>das Haus</a:t>
            </a:r>
          </a:p>
        </p:txBody>
      </p:sp>
      <p:sp>
        <p:nvSpPr>
          <p:cNvPr id="22" name="TextBox 21">
            <a:extLst>
              <a:ext uri="{FF2B5EF4-FFF2-40B4-BE49-F238E27FC236}">
                <a16:creationId xmlns:a16="http://schemas.microsoft.com/office/drawing/2014/main" id="{B4B76C3A-6A9D-A3F5-692D-5129AEE2ED90}"/>
              </a:ext>
            </a:extLst>
          </p:cNvPr>
          <p:cNvSpPr txBox="1"/>
          <p:nvPr/>
        </p:nvSpPr>
        <p:spPr>
          <a:xfrm>
            <a:off x="7688134" y="6101932"/>
            <a:ext cx="2283736" cy="400110"/>
          </a:xfrm>
          <a:prstGeom prst="rect">
            <a:avLst/>
          </a:prstGeom>
          <a:noFill/>
        </p:spPr>
        <p:txBody>
          <a:bodyPr wrap="square" rtlCol="0">
            <a:spAutoFit/>
          </a:bodyPr>
          <a:lstStyle/>
          <a:p>
            <a:pPr algn="ctr"/>
            <a:r>
              <a:rPr lang="en-GB" sz="2000" dirty="0">
                <a:solidFill>
                  <a:srgbClr val="002060"/>
                </a:solidFill>
              </a:rPr>
              <a:t>[(the) house]</a:t>
            </a:r>
          </a:p>
        </p:txBody>
      </p:sp>
      <p:sp>
        <p:nvSpPr>
          <p:cNvPr id="24" name="TextBox 23">
            <a:extLst>
              <a:ext uri="{FF2B5EF4-FFF2-40B4-BE49-F238E27FC236}">
                <a16:creationId xmlns:a16="http://schemas.microsoft.com/office/drawing/2014/main" id="{185852E4-986A-6A04-801D-50A28092A5BB}"/>
              </a:ext>
            </a:extLst>
          </p:cNvPr>
          <p:cNvSpPr txBox="1"/>
          <p:nvPr/>
        </p:nvSpPr>
        <p:spPr>
          <a:xfrm flipH="1">
            <a:off x="4682086" y="5618341"/>
            <a:ext cx="2156572" cy="584775"/>
          </a:xfrm>
          <a:prstGeom prst="rect">
            <a:avLst/>
          </a:prstGeom>
          <a:noFill/>
        </p:spPr>
        <p:txBody>
          <a:bodyPr wrap="square" rtlCol="0">
            <a:spAutoFit/>
          </a:bodyPr>
          <a:lstStyle/>
          <a:p>
            <a:pPr algn="ctr"/>
            <a:r>
              <a:rPr lang="en-GB" sz="3200" b="1" dirty="0">
                <a:solidFill>
                  <a:srgbClr val="002060"/>
                </a:solidFill>
              </a:rPr>
              <a:t>die Leute</a:t>
            </a:r>
          </a:p>
        </p:txBody>
      </p:sp>
      <p:sp>
        <p:nvSpPr>
          <p:cNvPr id="25" name="TextBox 24">
            <a:extLst>
              <a:ext uri="{FF2B5EF4-FFF2-40B4-BE49-F238E27FC236}">
                <a16:creationId xmlns:a16="http://schemas.microsoft.com/office/drawing/2014/main" id="{318DC3D0-ECA5-D4CE-C188-4084071B9DF1}"/>
              </a:ext>
            </a:extLst>
          </p:cNvPr>
          <p:cNvSpPr txBox="1"/>
          <p:nvPr/>
        </p:nvSpPr>
        <p:spPr>
          <a:xfrm>
            <a:off x="4110409" y="6061886"/>
            <a:ext cx="3335321" cy="400110"/>
          </a:xfrm>
          <a:prstGeom prst="rect">
            <a:avLst/>
          </a:prstGeom>
          <a:noFill/>
        </p:spPr>
        <p:txBody>
          <a:bodyPr wrap="square" rtlCol="0">
            <a:spAutoFit/>
          </a:bodyPr>
          <a:lstStyle/>
          <a:p>
            <a:pPr algn="ctr"/>
            <a:r>
              <a:rPr lang="en-GB" sz="2000" dirty="0">
                <a:solidFill>
                  <a:srgbClr val="002060"/>
                </a:solidFill>
              </a:rPr>
              <a:t>[(the) people]</a:t>
            </a: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422" y="54440"/>
            <a:ext cx="914400" cy="914400"/>
          </a:xfrm>
          <a:prstGeom prst="rect">
            <a:avLst/>
          </a:prstGeom>
        </p:spPr>
      </p:pic>
      <p:sp>
        <p:nvSpPr>
          <p:cNvPr id="33" name="Speech Bubble: Rectangle with Corners Rounded 32">
            <a:hlinkClick r:id="" action="ppaction://noaction">
              <a:snd r:embed="rId11" name="T2_W1_7.1.wav"/>
            </a:hlinkClick>
            <a:extLst>
              <a:ext uri="{FF2B5EF4-FFF2-40B4-BE49-F238E27FC236}">
                <a16:creationId xmlns:a16="http://schemas.microsoft.com/office/drawing/2014/main" id="{15795B7F-4DB1-4BEA-97CA-30E7F1DD5642}"/>
              </a:ext>
            </a:extLst>
          </p:cNvPr>
          <p:cNvSpPr/>
          <p:nvPr/>
        </p:nvSpPr>
        <p:spPr>
          <a:xfrm>
            <a:off x="936546" y="191804"/>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hlinkClick r:id="" action="ppaction://noaction">
              <a:snd r:embed="rId11" name="T2_W1_7.1.wav"/>
            </a:hlinkClick>
            <a:extLst>
              <a:ext uri="{FF2B5EF4-FFF2-40B4-BE49-F238E27FC236}">
                <a16:creationId xmlns:a16="http://schemas.microsoft.com/office/drawing/2014/main" id="{63BAFBCC-E556-4FD4-ABBD-C638324D252A}"/>
              </a:ext>
            </a:extLst>
          </p:cNvPr>
          <p:cNvSpPr/>
          <p:nvPr/>
        </p:nvSpPr>
        <p:spPr>
          <a:xfrm>
            <a:off x="865778" y="22726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TextBox 37">
            <a:extLst>
              <a:ext uri="{FF2B5EF4-FFF2-40B4-BE49-F238E27FC236}">
                <a16:creationId xmlns:a16="http://schemas.microsoft.com/office/drawing/2014/main" id="{FF1ACC85-9968-A0D0-E64E-0C4A89CCF0EF}"/>
              </a:ext>
            </a:extLst>
          </p:cNvPr>
          <p:cNvSpPr txBox="1"/>
          <p:nvPr/>
        </p:nvSpPr>
        <p:spPr>
          <a:xfrm flipH="1">
            <a:off x="1883149" y="5758510"/>
            <a:ext cx="1652356" cy="584775"/>
          </a:xfrm>
          <a:prstGeom prst="rect">
            <a:avLst/>
          </a:prstGeom>
          <a:noFill/>
        </p:spPr>
        <p:txBody>
          <a:bodyPr wrap="square" rtlCol="0">
            <a:spAutoFit/>
          </a:bodyPr>
          <a:lstStyle/>
          <a:p>
            <a:r>
              <a:rPr lang="en-GB" sz="3200" b="1" dirty="0">
                <a:solidFill>
                  <a:srgbClr val="002060"/>
                </a:solidFill>
              </a:rPr>
              <a:t>Europa</a:t>
            </a:r>
            <a:endParaRPr lang="en-GB" sz="2800" b="1" dirty="0">
              <a:solidFill>
                <a:srgbClr val="002060"/>
              </a:solidFill>
            </a:endParaRPr>
          </a:p>
        </p:txBody>
      </p:sp>
      <p:sp>
        <p:nvSpPr>
          <p:cNvPr id="39" name="TextBox 38">
            <a:extLst>
              <a:ext uri="{FF2B5EF4-FFF2-40B4-BE49-F238E27FC236}">
                <a16:creationId xmlns:a16="http://schemas.microsoft.com/office/drawing/2014/main" id="{257EFFD6-C427-A6F1-7C2B-895424CD5035}"/>
              </a:ext>
            </a:extLst>
          </p:cNvPr>
          <p:cNvSpPr txBox="1"/>
          <p:nvPr/>
        </p:nvSpPr>
        <p:spPr>
          <a:xfrm>
            <a:off x="865778" y="6244730"/>
            <a:ext cx="3554912" cy="400110"/>
          </a:xfrm>
          <a:prstGeom prst="rect">
            <a:avLst/>
          </a:prstGeom>
          <a:noFill/>
        </p:spPr>
        <p:txBody>
          <a:bodyPr wrap="square" rtlCol="0">
            <a:spAutoFit/>
          </a:bodyPr>
          <a:lstStyle/>
          <a:p>
            <a:pPr algn="ctr"/>
            <a:r>
              <a:rPr lang="en-GB" sz="2000" dirty="0">
                <a:solidFill>
                  <a:srgbClr val="002060"/>
                </a:solidFill>
              </a:rPr>
              <a:t>[Europe]</a:t>
            </a:r>
          </a:p>
        </p:txBody>
      </p:sp>
      <p:pic>
        <p:nvPicPr>
          <p:cNvPr id="48" name="Picture 47" descr="A row of houses and trees&#10;&#10;Description automatically generated">
            <a:extLst>
              <a:ext uri="{FF2B5EF4-FFF2-40B4-BE49-F238E27FC236}">
                <a16:creationId xmlns:a16="http://schemas.microsoft.com/office/drawing/2014/main" id="{81C9AAC4-0947-4BA2-BB2E-C3562ED52A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3206" y="1336546"/>
            <a:ext cx="1727920" cy="1151496"/>
          </a:xfrm>
          <a:prstGeom prst="rect">
            <a:avLst/>
          </a:prstGeom>
        </p:spPr>
      </p:pic>
      <p:pic>
        <p:nvPicPr>
          <p:cNvPr id="49" name="Picture 48" descr="house">
            <a:extLst>
              <a:ext uri="{FF2B5EF4-FFF2-40B4-BE49-F238E27FC236}">
                <a16:creationId xmlns:a16="http://schemas.microsoft.com/office/drawing/2014/main" id="{C8EB8F8C-129D-8DAA-8A27-3CD4A4C5BC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3071" y="4533487"/>
            <a:ext cx="1796863" cy="1183228"/>
          </a:xfrm>
          <a:prstGeom prst="rect">
            <a:avLst/>
          </a:prstGeom>
        </p:spPr>
      </p:pic>
      <p:pic>
        <p:nvPicPr>
          <p:cNvPr id="53" name="Picture 52" descr="A mountain with snow on top&#10;&#10;Description automatically generated">
            <a:extLst>
              <a:ext uri="{FF2B5EF4-FFF2-40B4-BE49-F238E27FC236}">
                <a16:creationId xmlns:a16="http://schemas.microsoft.com/office/drawing/2014/main" id="{EE51FC4D-5904-3060-C6A5-BD82E36276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4754" y="1336546"/>
            <a:ext cx="1762616" cy="1246224"/>
          </a:xfrm>
          <a:prstGeom prst="rect">
            <a:avLst/>
          </a:prstGeom>
        </p:spPr>
      </p:pic>
      <p:pic>
        <p:nvPicPr>
          <p:cNvPr id="55" name="Picture 54" descr="A map of europe with different countries/regions&#10;&#10;Description automatically generated">
            <a:extLst>
              <a:ext uri="{FF2B5EF4-FFF2-40B4-BE49-F238E27FC236}">
                <a16:creationId xmlns:a16="http://schemas.microsoft.com/office/drawing/2014/main" id="{B1D7B346-5E0A-FB5E-F9C6-3D0CB31582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50930" y="3793551"/>
            <a:ext cx="1684575" cy="2041909"/>
          </a:xfrm>
          <a:prstGeom prst="rect">
            <a:avLst/>
          </a:prstGeom>
        </p:spPr>
      </p:pic>
      <p:pic>
        <p:nvPicPr>
          <p:cNvPr id="59" name="Picture 58" descr="A group of people with their hands on their hips&#10;&#10;Description automatically generated">
            <a:extLst>
              <a:ext uri="{FF2B5EF4-FFF2-40B4-BE49-F238E27FC236}">
                <a16:creationId xmlns:a16="http://schemas.microsoft.com/office/drawing/2014/main" id="{9D617FCB-4DAC-464C-956E-5A07E51B0E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23087" y="4574757"/>
            <a:ext cx="1351458" cy="1156130"/>
          </a:xfrm>
          <a:prstGeom prst="rect">
            <a:avLst/>
          </a:prstGeom>
        </p:spPr>
      </p:pic>
      <p:grpSp>
        <p:nvGrpSpPr>
          <p:cNvPr id="4" name="Group 3">
            <a:extLst>
              <a:ext uri="{FF2B5EF4-FFF2-40B4-BE49-F238E27FC236}">
                <a16:creationId xmlns:a16="http://schemas.microsoft.com/office/drawing/2014/main" id="{6CF0F46C-CBA5-DA0B-F880-14B71A072A36}"/>
              </a:ext>
            </a:extLst>
          </p:cNvPr>
          <p:cNvGrpSpPr/>
          <p:nvPr/>
        </p:nvGrpSpPr>
        <p:grpSpPr>
          <a:xfrm>
            <a:off x="1913982" y="1269154"/>
            <a:ext cx="1083169" cy="1003300"/>
            <a:chOff x="1357415" y="1022123"/>
            <a:chExt cx="1083169" cy="1003300"/>
          </a:xfrm>
        </p:grpSpPr>
        <p:sp>
          <p:nvSpPr>
            <p:cNvPr id="1031" name="Oval 1030">
              <a:extLst>
                <a:ext uri="{FF2B5EF4-FFF2-40B4-BE49-F238E27FC236}">
                  <a16:creationId xmlns:a16="http://schemas.microsoft.com/office/drawing/2014/main" id="{5D272B73-6254-E123-48AD-9B5354506B07}"/>
                </a:ext>
              </a:extLst>
            </p:cNvPr>
            <p:cNvSpPr/>
            <p:nvPr/>
          </p:nvSpPr>
          <p:spPr>
            <a:xfrm>
              <a:off x="1357415" y="1022123"/>
              <a:ext cx="1083169" cy="10033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28" name="Picture 1027" descr="A orange and blue pin with a white circle&#10;&#10;Description automatically generated">
              <a:extLst>
                <a:ext uri="{FF2B5EF4-FFF2-40B4-BE49-F238E27FC236}">
                  <a16:creationId xmlns:a16="http://schemas.microsoft.com/office/drawing/2014/main" id="{A7E20B7E-81F6-759F-BC51-49584E5797E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03105" y="1098553"/>
              <a:ext cx="663431" cy="825258"/>
            </a:xfrm>
            <a:prstGeom prst="rect">
              <a:avLst/>
            </a:prstGeom>
          </p:spPr>
        </p:pic>
      </p:grpSp>
      <p:sp>
        <p:nvSpPr>
          <p:cNvPr id="54" name="Speech Bubble: Rectangle with Corners Rounded 21">
            <a:extLst>
              <a:ext uri="{FF2B5EF4-FFF2-40B4-BE49-F238E27FC236}">
                <a16:creationId xmlns:a16="http://schemas.microsoft.com/office/drawing/2014/main" id="{20C9A23D-A8DE-41DB-BAF8-9F0E2FEBD18B}"/>
              </a:ext>
            </a:extLst>
          </p:cNvPr>
          <p:cNvSpPr/>
          <p:nvPr/>
        </p:nvSpPr>
        <p:spPr>
          <a:xfrm>
            <a:off x="2936163" y="65927"/>
            <a:ext cx="3856637" cy="1857884"/>
          </a:xfrm>
          <a:prstGeom prst="wedgeRoundRectCallout">
            <a:avLst>
              <a:gd name="adj1" fmla="val -43133"/>
              <a:gd name="adj2" fmla="val 8221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r>
              <a:rPr lang="en-US" sz="2000" dirty="0" err="1"/>
              <a:t>liegen</a:t>
            </a:r>
            <a:r>
              <a:rPr lang="en-US" sz="2000" dirty="0"/>
              <a:t>’ has many meanings, e.g.</a:t>
            </a:r>
          </a:p>
          <a:p>
            <a:pPr algn="ctr"/>
            <a:r>
              <a:rPr lang="en-US" sz="2000" dirty="0"/>
              <a:t>1. lie (as in lie in bed) </a:t>
            </a:r>
          </a:p>
          <a:p>
            <a:pPr algn="ctr"/>
            <a:r>
              <a:rPr lang="en-US" sz="2000" dirty="0"/>
              <a:t>2. lie (as in to be located somewhere, to describe where something is)</a:t>
            </a:r>
            <a:endParaRPr lang="en-GB" sz="2000" b="1" u="sng" dirty="0"/>
          </a:p>
        </p:txBody>
      </p:sp>
      <p:sp>
        <p:nvSpPr>
          <p:cNvPr id="56" name="Speech Bubble: Rectangle with Corners Rounded 21">
            <a:extLst>
              <a:ext uri="{FF2B5EF4-FFF2-40B4-BE49-F238E27FC236}">
                <a16:creationId xmlns:a16="http://schemas.microsoft.com/office/drawing/2014/main" id="{1A05C892-CDAE-4669-A29C-739AD046A7BE}"/>
              </a:ext>
            </a:extLst>
          </p:cNvPr>
          <p:cNvSpPr/>
          <p:nvPr/>
        </p:nvSpPr>
        <p:spPr>
          <a:xfrm>
            <a:off x="7657352" y="3276294"/>
            <a:ext cx="4534648" cy="1201173"/>
          </a:xfrm>
          <a:prstGeom prst="wedgeRoundRectCallout">
            <a:avLst>
              <a:gd name="adj1" fmla="val 606"/>
              <a:gd name="adj2" fmla="val -9641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Can you remember what the plural of these are? </a:t>
            </a:r>
          </a:p>
          <a:p>
            <a:pPr algn="ctr"/>
            <a:r>
              <a:rPr lang="en-US" sz="2000" dirty="0"/>
              <a:t>das Dorf </a:t>
            </a:r>
          </a:p>
          <a:p>
            <a:pPr algn="ctr"/>
            <a:r>
              <a:rPr lang="en-US" sz="2000" dirty="0"/>
              <a:t>das Haus</a:t>
            </a:r>
          </a:p>
        </p:txBody>
      </p:sp>
      <p:sp>
        <p:nvSpPr>
          <p:cNvPr id="58" name="Speech Bubble: Rectangle with Corners Rounded 21">
            <a:extLst>
              <a:ext uri="{FF2B5EF4-FFF2-40B4-BE49-F238E27FC236}">
                <a16:creationId xmlns:a16="http://schemas.microsoft.com/office/drawing/2014/main" id="{26F0BF95-BE6B-4DEE-A10A-49C11C0D8258}"/>
              </a:ext>
            </a:extLst>
          </p:cNvPr>
          <p:cNvSpPr/>
          <p:nvPr/>
        </p:nvSpPr>
        <p:spPr>
          <a:xfrm>
            <a:off x="10214274" y="5580593"/>
            <a:ext cx="1846617" cy="1137533"/>
          </a:xfrm>
          <a:prstGeom prst="wedgeRoundRectCallout">
            <a:avLst>
              <a:gd name="adj1" fmla="val -67230"/>
              <a:gd name="adj2" fmla="val 354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That’s right!</a:t>
            </a:r>
          </a:p>
          <a:p>
            <a:pPr algn="ctr"/>
            <a:r>
              <a:rPr lang="en-US" sz="2000" b="1" dirty="0"/>
              <a:t>die </a:t>
            </a:r>
            <a:r>
              <a:rPr lang="en-US" sz="2000" b="1" dirty="0" err="1"/>
              <a:t>Dörfer</a:t>
            </a:r>
            <a:endParaRPr lang="en-US" sz="2000" b="1" dirty="0"/>
          </a:p>
          <a:p>
            <a:pPr algn="ctr"/>
            <a:r>
              <a:rPr lang="en-US" sz="2000" b="1" dirty="0"/>
              <a:t>die </a:t>
            </a:r>
            <a:r>
              <a:rPr lang="en-US" sz="2000" b="1" dirty="0" err="1"/>
              <a:t>Häuser</a:t>
            </a:r>
            <a:endParaRPr lang="en-US" sz="2000" b="1" dirty="0"/>
          </a:p>
        </p:txBody>
      </p:sp>
    </p:spTree>
    <p:extLst>
      <p:ext uri="{BB962C8B-B14F-4D97-AF65-F5344CB8AC3E}">
        <p14:creationId xmlns:p14="http://schemas.microsoft.com/office/powerpoint/2010/main" val="26638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7.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1_7.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2_W1_7.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T2_W1_7.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T2_W1_7.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8" name="T2_W1_7.6.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6" presetClass="exit" presetSubtype="32" fill="hold" grpId="1" nodeType="clickEffect">
                                  <p:stCondLst>
                                    <p:cond delay="0"/>
                                  </p:stCondLst>
                                  <p:childTnLst>
                                    <p:animEffect transition="out" filter="circle(out)">
                                      <p:cBhvr>
                                        <p:cTn id="84" dur="2000"/>
                                        <p:tgtEl>
                                          <p:spTgt spid="22"/>
                                        </p:tgtEl>
                                      </p:cBhvr>
                                    </p:animEffect>
                                    <p:set>
                                      <p:cBhvr>
                                        <p:cTn id="85" dur="1" fill="hold">
                                          <p:stCondLst>
                                            <p:cond delay="1999"/>
                                          </p:stCondLst>
                                        </p:cTn>
                                        <p:tgtEl>
                                          <p:spTgt spid="2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2"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500" fill="hold"/>
                                        <p:tgtEl>
                                          <p:spTgt spid="22"/>
                                        </p:tgtEl>
                                        <p:attrNameLst>
                                          <p:attrName>ppt_w</p:attrName>
                                        </p:attrNameLst>
                                      </p:cBhvr>
                                      <p:tavLst>
                                        <p:tav tm="0">
                                          <p:val>
                                            <p:fltVal val="0"/>
                                          </p:val>
                                        </p:tav>
                                        <p:tav tm="100000">
                                          <p:val>
                                            <p:strVal val="#ppt_w"/>
                                          </p:val>
                                        </p:tav>
                                      </p:tavLst>
                                    </p:anim>
                                    <p:anim calcmode="lin" valueType="num">
                                      <p:cBhvr>
                                        <p:cTn id="91" dur="500" fill="hold"/>
                                        <p:tgtEl>
                                          <p:spTgt spid="22"/>
                                        </p:tgtEl>
                                        <p:attrNameLst>
                                          <p:attrName>ppt_h</p:attrName>
                                        </p:attrNameLst>
                                      </p:cBhvr>
                                      <p:tavLst>
                                        <p:tav tm="0">
                                          <p:val>
                                            <p:fltVal val="0"/>
                                          </p:val>
                                        </p:tav>
                                        <p:tav tm="100000">
                                          <p:val>
                                            <p:strVal val="#ppt_h"/>
                                          </p:val>
                                        </p:tav>
                                      </p:tavLst>
                                    </p:anim>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1" nodeType="clickEffect">
                                  <p:stCondLst>
                                    <p:cond delay="0"/>
                                  </p:stCondLst>
                                  <p:childTnLst>
                                    <p:animEffect transition="out" filter="circle(out)">
                                      <p:cBhvr>
                                        <p:cTn id="96" dur="2000"/>
                                        <p:tgtEl>
                                          <p:spTgt spid="16"/>
                                        </p:tgtEl>
                                      </p:cBhvr>
                                    </p:animEffect>
                                    <p:set>
                                      <p:cBhvr>
                                        <p:cTn id="97" dur="1" fill="hold">
                                          <p:stCondLst>
                                            <p:cond delay="1999"/>
                                          </p:stCondLst>
                                        </p:cTn>
                                        <p:tgtEl>
                                          <p:spTgt spid="1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2" nodeType="click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p:cTn id="102" dur="500" fill="hold"/>
                                        <p:tgtEl>
                                          <p:spTgt spid="16"/>
                                        </p:tgtEl>
                                        <p:attrNameLst>
                                          <p:attrName>ppt_w</p:attrName>
                                        </p:attrNameLst>
                                      </p:cBhvr>
                                      <p:tavLst>
                                        <p:tav tm="0">
                                          <p:val>
                                            <p:fltVal val="0"/>
                                          </p:val>
                                        </p:tav>
                                        <p:tav tm="100000">
                                          <p:val>
                                            <p:strVal val="#ppt_w"/>
                                          </p:val>
                                        </p:tav>
                                      </p:tavLst>
                                    </p:anim>
                                    <p:anim calcmode="lin" valueType="num">
                                      <p:cBhvr>
                                        <p:cTn id="103" dur="500" fill="hold"/>
                                        <p:tgtEl>
                                          <p:spTgt spid="16"/>
                                        </p:tgtEl>
                                        <p:attrNameLst>
                                          <p:attrName>ppt_h</p:attrName>
                                        </p:attrNameLst>
                                      </p:cBhvr>
                                      <p:tavLst>
                                        <p:tav tm="0">
                                          <p:val>
                                            <p:fltVal val="0"/>
                                          </p:val>
                                        </p:tav>
                                        <p:tav tm="100000">
                                          <p:val>
                                            <p:strVal val="#ppt_h"/>
                                          </p:val>
                                        </p:tav>
                                      </p:tavLst>
                                    </p:anim>
                                    <p:animEffect transition="in" filter="fade">
                                      <p:cBhvr>
                                        <p:cTn id="104" dur="5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39"/>
                                        </p:tgtEl>
                                        <p:attrNameLst>
                                          <p:attrName>style.visibility</p:attrName>
                                        </p:attrNameLst>
                                      </p:cBhvr>
                                      <p:to>
                                        <p:strVal val="visible"/>
                                      </p:to>
                                    </p:set>
                                    <p:anim calcmode="lin" valueType="num">
                                      <p:cBhvr>
                                        <p:cTn id="114" dur="500" fill="hold"/>
                                        <p:tgtEl>
                                          <p:spTgt spid="39"/>
                                        </p:tgtEl>
                                        <p:attrNameLst>
                                          <p:attrName>ppt_w</p:attrName>
                                        </p:attrNameLst>
                                      </p:cBhvr>
                                      <p:tavLst>
                                        <p:tav tm="0">
                                          <p:val>
                                            <p:fltVal val="0"/>
                                          </p:val>
                                        </p:tav>
                                        <p:tav tm="100000">
                                          <p:val>
                                            <p:strVal val="#ppt_w"/>
                                          </p:val>
                                        </p:tav>
                                      </p:tavLst>
                                    </p:anim>
                                    <p:anim calcmode="lin" valueType="num">
                                      <p:cBhvr>
                                        <p:cTn id="115" dur="500" fill="hold"/>
                                        <p:tgtEl>
                                          <p:spTgt spid="39"/>
                                        </p:tgtEl>
                                        <p:attrNameLst>
                                          <p:attrName>ppt_h</p:attrName>
                                        </p:attrNameLst>
                                      </p:cBhvr>
                                      <p:tavLst>
                                        <p:tav tm="0">
                                          <p:val>
                                            <p:fltVal val="0"/>
                                          </p:val>
                                        </p:tav>
                                        <p:tav tm="100000">
                                          <p:val>
                                            <p:strVal val="#ppt_h"/>
                                          </p:val>
                                        </p:tav>
                                      </p:tavLst>
                                    </p:anim>
                                    <p:animEffect transition="in" filter="fade">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25"/>
                                        </p:tgtEl>
                                      </p:cBhvr>
                                    </p:animEffect>
                                    <p:set>
                                      <p:cBhvr>
                                        <p:cTn id="121" dur="1" fill="hold">
                                          <p:stCondLst>
                                            <p:cond delay="1999"/>
                                          </p:stCondLst>
                                        </p:cTn>
                                        <p:tgtEl>
                                          <p:spTgt spid="25"/>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500" fill="hold"/>
                                        <p:tgtEl>
                                          <p:spTgt spid="25"/>
                                        </p:tgtEl>
                                        <p:attrNameLst>
                                          <p:attrName>ppt_w</p:attrName>
                                        </p:attrNameLst>
                                      </p:cBhvr>
                                      <p:tavLst>
                                        <p:tav tm="0">
                                          <p:val>
                                            <p:fltVal val="0"/>
                                          </p:val>
                                        </p:tav>
                                        <p:tav tm="100000">
                                          <p:val>
                                            <p:strVal val="#ppt_w"/>
                                          </p:val>
                                        </p:tav>
                                      </p:tavLst>
                                    </p:anim>
                                    <p:anim calcmode="lin" valueType="num">
                                      <p:cBhvr>
                                        <p:cTn id="127" dur="500" fill="hold"/>
                                        <p:tgtEl>
                                          <p:spTgt spid="25"/>
                                        </p:tgtEl>
                                        <p:attrNameLst>
                                          <p:attrName>ppt_h</p:attrName>
                                        </p:attrNameLst>
                                      </p:cBhvr>
                                      <p:tavLst>
                                        <p:tav tm="0">
                                          <p:val>
                                            <p:fltVal val="0"/>
                                          </p:val>
                                        </p:tav>
                                        <p:tav tm="100000">
                                          <p:val>
                                            <p:strVal val="#ppt_h"/>
                                          </p:val>
                                        </p:tav>
                                      </p:tavLst>
                                    </p:anim>
                                    <p:animEffect transition="in" filter="fade">
                                      <p:cBhvr>
                                        <p:cTn id="128" dur="500"/>
                                        <p:tgtEl>
                                          <p:spTgt spid="25"/>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19"/>
                                        </p:tgtEl>
                                      </p:cBhvr>
                                    </p:animEffect>
                                    <p:set>
                                      <p:cBhvr>
                                        <p:cTn id="133" dur="1" fill="hold">
                                          <p:stCondLst>
                                            <p:cond delay="1999"/>
                                          </p:stCondLst>
                                        </p:cTn>
                                        <p:tgtEl>
                                          <p:spTgt spid="19"/>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19"/>
                                        </p:tgtEl>
                                        <p:attrNameLst>
                                          <p:attrName>style.visibility</p:attrName>
                                        </p:attrNameLst>
                                      </p:cBhvr>
                                      <p:to>
                                        <p:strVal val="visible"/>
                                      </p:to>
                                    </p:set>
                                    <p:anim calcmode="lin" valueType="num">
                                      <p:cBhvr>
                                        <p:cTn id="138" dur="500" fill="hold"/>
                                        <p:tgtEl>
                                          <p:spTgt spid="19"/>
                                        </p:tgtEl>
                                        <p:attrNameLst>
                                          <p:attrName>ppt_w</p:attrName>
                                        </p:attrNameLst>
                                      </p:cBhvr>
                                      <p:tavLst>
                                        <p:tav tm="0">
                                          <p:val>
                                            <p:fltVal val="0"/>
                                          </p:val>
                                        </p:tav>
                                        <p:tav tm="100000">
                                          <p:val>
                                            <p:strVal val="#ppt_w"/>
                                          </p:val>
                                        </p:tav>
                                      </p:tavLst>
                                    </p:anim>
                                    <p:anim calcmode="lin" valueType="num">
                                      <p:cBhvr>
                                        <p:cTn id="139" dur="500" fill="hold"/>
                                        <p:tgtEl>
                                          <p:spTgt spid="19"/>
                                        </p:tgtEl>
                                        <p:attrNameLst>
                                          <p:attrName>ppt_h</p:attrName>
                                        </p:attrNameLst>
                                      </p:cBhvr>
                                      <p:tavLst>
                                        <p:tav tm="0">
                                          <p:val>
                                            <p:fltVal val="0"/>
                                          </p:val>
                                        </p:tav>
                                        <p:tav tm="100000">
                                          <p:val>
                                            <p:strVal val="#ppt_h"/>
                                          </p:val>
                                        </p:tav>
                                      </p:tavLst>
                                    </p:anim>
                                    <p:animEffect transition="in" filter="fade">
                                      <p:cBhvr>
                                        <p:cTn id="140" dur="500"/>
                                        <p:tgtEl>
                                          <p:spTgt spid="19"/>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1" nodeType="clickEffect">
                                  <p:stCondLst>
                                    <p:cond delay="0"/>
                                  </p:stCondLst>
                                  <p:childTnLst>
                                    <p:animEffect transition="out" filter="circle(out)">
                                      <p:cBhvr>
                                        <p:cTn id="144" dur="2000"/>
                                        <p:tgtEl>
                                          <p:spTgt spid="14"/>
                                        </p:tgtEl>
                                      </p:cBhvr>
                                    </p:animEffect>
                                    <p:set>
                                      <p:cBhvr>
                                        <p:cTn id="145" dur="1" fill="hold">
                                          <p:stCondLst>
                                            <p:cond delay="1999"/>
                                          </p:stCondLst>
                                        </p:cTn>
                                        <p:tgtEl>
                                          <p:spTgt spid="14"/>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2" nodeType="clickEffect">
                                  <p:stCondLst>
                                    <p:cond delay="0"/>
                                  </p:stCondLst>
                                  <p:childTnLst>
                                    <p:set>
                                      <p:cBhvr>
                                        <p:cTn id="149" dur="1" fill="hold">
                                          <p:stCondLst>
                                            <p:cond delay="0"/>
                                          </p:stCondLst>
                                        </p:cTn>
                                        <p:tgtEl>
                                          <p:spTgt spid="14"/>
                                        </p:tgtEl>
                                        <p:attrNameLst>
                                          <p:attrName>style.visibility</p:attrName>
                                        </p:attrNameLst>
                                      </p:cBhvr>
                                      <p:to>
                                        <p:strVal val="visible"/>
                                      </p:to>
                                    </p:set>
                                    <p:anim calcmode="lin" valueType="num">
                                      <p:cBhvr>
                                        <p:cTn id="150" dur="500" fill="hold"/>
                                        <p:tgtEl>
                                          <p:spTgt spid="14"/>
                                        </p:tgtEl>
                                        <p:attrNameLst>
                                          <p:attrName>ppt_w</p:attrName>
                                        </p:attrNameLst>
                                      </p:cBhvr>
                                      <p:tavLst>
                                        <p:tav tm="0">
                                          <p:val>
                                            <p:fltVal val="0"/>
                                          </p:val>
                                        </p:tav>
                                        <p:tav tm="100000">
                                          <p:val>
                                            <p:strVal val="#ppt_w"/>
                                          </p:val>
                                        </p:tav>
                                      </p:tavLst>
                                    </p:anim>
                                    <p:anim calcmode="lin" valueType="num">
                                      <p:cBhvr>
                                        <p:cTn id="151" dur="500" fill="hold"/>
                                        <p:tgtEl>
                                          <p:spTgt spid="14"/>
                                        </p:tgtEl>
                                        <p:attrNameLst>
                                          <p:attrName>ppt_h</p:attrName>
                                        </p:attrNameLst>
                                      </p:cBhvr>
                                      <p:tavLst>
                                        <p:tav tm="0">
                                          <p:val>
                                            <p:fltVal val="0"/>
                                          </p:val>
                                        </p:tav>
                                        <p:tav tm="100000">
                                          <p:val>
                                            <p:strVal val="#ppt_h"/>
                                          </p:val>
                                        </p:tav>
                                      </p:tavLst>
                                    </p:anim>
                                    <p:animEffect transition="in" filter="fade">
                                      <p:cBhvr>
                                        <p:cTn id="152" dur="500"/>
                                        <p:tgtEl>
                                          <p:spTgt spid="14"/>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13"/>
                                        </p:tgtEl>
                                      </p:cBhvr>
                                    </p:animEffect>
                                    <p:set>
                                      <p:cBhvr>
                                        <p:cTn id="157" dur="1" fill="hold">
                                          <p:stCondLst>
                                            <p:cond delay="1999"/>
                                          </p:stCondLst>
                                        </p:cTn>
                                        <p:tgtEl>
                                          <p:spTgt spid="13"/>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13"/>
                                        </p:tgtEl>
                                        <p:attrNameLst>
                                          <p:attrName>style.visibility</p:attrName>
                                        </p:attrNameLst>
                                      </p:cBhvr>
                                      <p:to>
                                        <p:strVal val="visible"/>
                                      </p:to>
                                    </p:set>
                                    <p:anim calcmode="lin" valueType="num">
                                      <p:cBhvr>
                                        <p:cTn id="162" dur="500" fill="hold"/>
                                        <p:tgtEl>
                                          <p:spTgt spid="13"/>
                                        </p:tgtEl>
                                        <p:attrNameLst>
                                          <p:attrName>ppt_w</p:attrName>
                                        </p:attrNameLst>
                                      </p:cBhvr>
                                      <p:tavLst>
                                        <p:tav tm="0">
                                          <p:val>
                                            <p:fltVal val="0"/>
                                          </p:val>
                                        </p:tav>
                                        <p:tav tm="100000">
                                          <p:val>
                                            <p:strVal val="#ppt_w"/>
                                          </p:val>
                                        </p:tav>
                                      </p:tavLst>
                                    </p:anim>
                                    <p:anim calcmode="lin" valueType="num">
                                      <p:cBhvr>
                                        <p:cTn id="163" dur="500" fill="hold"/>
                                        <p:tgtEl>
                                          <p:spTgt spid="13"/>
                                        </p:tgtEl>
                                        <p:attrNameLst>
                                          <p:attrName>ppt_h</p:attrName>
                                        </p:attrNameLst>
                                      </p:cBhvr>
                                      <p:tavLst>
                                        <p:tav tm="0">
                                          <p:val>
                                            <p:fltVal val="0"/>
                                          </p:val>
                                        </p:tav>
                                        <p:tav tm="100000">
                                          <p:val>
                                            <p:strVal val="#ppt_h"/>
                                          </p:val>
                                        </p:tav>
                                      </p:tavLst>
                                    </p:anim>
                                    <p:animEffect transition="in" filter="fade">
                                      <p:cBhvr>
                                        <p:cTn id="164" dur="500"/>
                                        <p:tgtEl>
                                          <p:spTgt spid="13"/>
                                        </p:tgtEl>
                                      </p:cBhvr>
                                    </p:animEffect>
                                  </p:childTnLst>
                                  <p:subTnLst>
                                    <p:audio>
                                      <p:cMediaNode>
                                        <p:cTn display="0" masterRel="sameClick">
                                          <p:stCondLst>
                                            <p:cond evt="begin" delay="0">
                                              <p:tn val="160"/>
                                            </p:cond>
                                          </p:stCondLst>
                                          <p:endCondLst>
                                            <p:cond evt="onStopAudio" delay="0">
                                              <p:tgtEl>
                                                <p:sldTgt/>
                                              </p:tgtEl>
                                            </p:cond>
                                          </p:endCondLst>
                                        </p:cTn>
                                        <p:tgtEl>
                                          <p:sndTgt r:embed="rId3" name="T2_W1_7.2.wav"/>
                                        </p:tgtEl>
                                      </p:cMediaNode>
                                    </p:audio>
                                  </p:sub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18"/>
                                        </p:tgtEl>
                                      </p:cBhvr>
                                    </p:animEffect>
                                    <p:set>
                                      <p:cBhvr>
                                        <p:cTn id="169" dur="1" fill="hold">
                                          <p:stCondLst>
                                            <p:cond delay="1999"/>
                                          </p:stCondLst>
                                        </p:cTn>
                                        <p:tgtEl>
                                          <p:spTgt spid="1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18"/>
                                        </p:tgtEl>
                                        <p:attrNameLst>
                                          <p:attrName>style.visibility</p:attrName>
                                        </p:attrNameLst>
                                      </p:cBhvr>
                                      <p:to>
                                        <p:strVal val="visible"/>
                                      </p:to>
                                    </p:set>
                                    <p:anim calcmode="lin" valueType="num">
                                      <p:cBhvr>
                                        <p:cTn id="174" dur="500" fill="hold"/>
                                        <p:tgtEl>
                                          <p:spTgt spid="18"/>
                                        </p:tgtEl>
                                        <p:attrNameLst>
                                          <p:attrName>ppt_w</p:attrName>
                                        </p:attrNameLst>
                                      </p:cBhvr>
                                      <p:tavLst>
                                        <p:tav tm="0">
                                          <p:val>
                                            <p:fltVal val="0"/>
                                          </p:val>
                                        </p:tav>
                                        <p:tav tm="100000">
                                          <p:val>
                                            <p:strVal val="#ppt_w"/>
                                          </p:val>
                                        </p:tav>
                                      </p:tavLst>
                                    </p:anim>
                                    <p:anim calcmode="lin" valueType="num">
                                      <p:cBhvr>
                                        <p:cTn id="175" dur="500" fill="hold"/>
                                        <p:tgtEl>
                                          <p:spTgt spid="18"/>
                                        </p:tgtEl>
                                        <p:attrNameLst>
                                          <p:attrName>ppt_h</p:attrName>
                                        </p:attrNameLst>
                                      </p:cBhvr>
                                      <p:tavLst>
                                        <p:tav tm="0">
                                          <p:val>
                                            <p:fltVal val="0"/>
                                          </p:val>
                                        </p:tav>
                                        <p:tav tm="100000">
                                          <p:val>
                                            <p:strVal val="#ppt_h"/>
                                          </p:val>
                                        </p:tav>
                                      </p:tavLst>
                                    </p:anim>
                                    <p:animEffect transition="in" filter="fade">
                                      <p:cBhvr>
                                        <p:cTn id="176" dur="500"/>
                                        <p:tgtEl>
                                          <p:spTgt spid="18"/>
                                        </p:tgtEl>
                                      </p:cBhvr>
                                    </p:animEffect>
                                  </p:childTnLst>
                                  <p:subTnLst>
                                    <p:audio>
                                      <p:cMediaNode>
                                        <p:cTn display="0" masterRel="sameClick">
                                          <p:stCondLst>
                                            <p:cond evt="begin" delay="0">
                                              <p:tn val="172"/>
                                            </p:cond>
                                          </p:stCondLst>
                                          <p:endCondLst>
                                            <p:cond evt="onStopAudio" delay="0">
                                              <p:tgtEl>
                                                <p:sldTgt/>
                                              </p:tgtEl>
                                            </p:cond>
                                          </p:endCondLst>
                                        </p:cTn>
                                        <p:tgtEl>
                                          <p:sndTgt r:embed="rId5" name="T2_W1_7.4.wav"/>
                                        </p:tgtEl>
                                      </p:cMediaNode>
                                    </p:audio>
                                  </p:subTnLst>
                                </p:cTn>
                              </p:par>
                            </p:childTnLst>
                          </p:cTn>
                        </p:par>
                      </p:childTnLst>
                    </p:cTn>
                  </p:par>
                  <p:par>
                    <p:cTn id="177" fill="hold">
                      <p:stCondLst>
                        <p:cond delay="indefinite"/>
                      </p:stCondLst>
                      <p:childTnLst>
                        <p:par>
                          <p:cTn id="178" fill="hold">
                            <p:stCondLst>
                              <p:cond delay="0"/>
                            </p:stCondLst>
                            <p:childTnLst>
                              <p:par>
                                <p:cTn id="179" presetID="6" presetClass="exit" presetSubtype="32" fill="hold" grpId="1" nodeType="clickEffect">
                                  <p:stCondLst>
                                    <p:cond delay="0"/>
                                  </p:stCondLst>
                                  <p:childTnLst>
                                    <p:animEffect transition="out" filter="circle(out)">
                                      <p:cBhvr>
                                        <p:cTn id="180" dur="2000"/>
                                        <p:tgtEl>
                                          <p:spTgt spid="15"/>
                                        </p:tgtEl>
                                      </p:cBhvr>
                                    </p:animEffect>
                                    <p:set>
                                      <p:cBhvr>
                                        <p:cTn id="181" dur="1" fill="hold">
                                          <p:stCondLst>
                                            <p:cond delay="1999"/>
                                          </p:stCondLst>
                                        </p:cTn>
                                        <p:tgtEl>
                                          <p:spTgt spid="15"/>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2"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subTnLst>
                                    <p:audio>
                                      <p:cMediaNode>
                                        <p:cTn display="0" masterRel="sameClick">
                                          <p:stCondLst>
                                            <p:cond evt="begin" delay="0">
                                              <p:tn val="184"/>
                                            </p:cond>
                                          </p:stCondLst>
                                          <p:endCondLst>
                                            <p:cond evt="onStopAudio" delay="0">
                                              <p:tgtEl>
                                                <p:sldTgt/>
                                              </p:tgtEl>
                                            </p:cond>
                                          </p:endCondLst>
                                        </p:cTn>
                                        <p:tgtEl>
                                          <p:sndTgt r:embed="rId4" name="T2_W1_7.3.wav"/>
                                        </p:tgtEl>
                                      </p:cMediaNode>
                                    </p:audio>
                                  </p:subTnLst>
                                </p:cTn>
                              </p:par>
                            </p:childTnLst>
                          </p:cTn>
                        </p:par>
                      </p:childTnLst>
                    </p:cTn>
                  </p:par>
                  <p:par>
                    <p:cTn id="189" fill="hold">
                      <p:stCondLst>
                        <p:cond delay="indefinite"/>
                      </p:stCondLst>
                      <p:childTnLst>
                        <p:par>
                          <p:cTn id="190" fill="hold">
                            <p:stCondLst>
                              <p:cond delay="0"/>
                            </p:stCondLst>
                            <p:childTnLst>
                              <p:par>
                                <p:cTn id="191" presetID="6" presetClass="exit" presetSubtype="32" fill="hold" grpId="1" nodeType="clickEffect">
                                  <p:stCondLst>
                                    <p:cond delay="0"/>
                                  </p:stCondLst>
                                  <p:childTnLst>
                                    <p:animEffect transition="out" filter="circle(out)">
                                      <p:cBhvr>
                                        <p:cTn id="192" dur="2000"/>
                                        <p:tgtEl>
                                          <p:spTgt spid="21"/>
                                        </p:tgtEl>
                                      </p:cBhvr>
                                    </p:animEffect>
                                    <p:set>
                                      <p:cBhvr>
                                        <p:cTn id="193" dur="1" fill="hold">
                                          <p:stCondLst>
                                            <p:cond delay="1999"/>
                                          </p:stCondLst>
                                        </p:cTn>
                                        <p:tgtEl>
                                          <p:spTgt spid="21"/>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2" nodeType="clickEffect">
                                  <p:stCondLst>
                                    <p:cond delay="0"/>
                                  </p:stCondLst>
                                  <p:childTnLst>
                                    <p:set>
                                      <p:cBhvr>
                                        <p:cTn id="197" dur="1" fill="hold">
                                          <p:stCondLst>
                                            <p:cond delay="0"/>
                                          </p:stCondLst>
                                        </p:cTn>
                                        <p:tgtEl>
                                          <p:spTgt spid="21"/>
                                        </p:tgtEl>
                                        <p:attrNameLst>
                                          <p:attrName>style.visibility</p:attrName>
                                        </p:attrNameLst>
                                      </p:cBhvr>
                                      <p:to>
                                        <p:strVal val="visible"/>
                                      </p:to>
                                    </p:set>
                                    <p:anim calcmode="lin" valueType="num">
                                      <p:cBhvr>
                                        <p:cTn id="198" dur="500" fill="hold"/>
                                        <p:tgtEl>
                                          <p:spTgt spid="21"/>
                                        </p:tgtEl>
                                        <p:attrNameLst>
                                          <p:attrName>ppt_w</p:attrName>
                                        </p:attrNameLst>
                                      </p:cBhvr>
                                      <p:tavLst>
                                        <p:tav tm="0">
                                          <p:val>
                                            <p:fltVal val="0"/>
                                          </p:val>
                                        </p:tav>
                                        <p:tav tm="100000">
                                          <p:val>
                                            <p:strVal val="#ppt_w"/>
                                          </p:val>
                                        </p:tav>
                                      </p:tavLst>
                                    </p:anim>
                                    <p:anim calcmode="lin" valueType="num">
                                      <p:cBhvr>
                                        <p:cTn id="199" dur="500" fill="hold"/>
                                        <p:tgtEl>
                                          <p:spTgt spid="21"/>
                                        </p:tgtEl>
                                        <p:attrNameLst>
                                          <p:attrName>ppt_h</p:attrName>
                                        </p:attrNameLst>
                                      </p:cBhvr>
                                      <p:tavLst>
                                        <p:tav tm="0">
                                          <p:val>
                                            <p:fltVal val="0"/>
                                          </p:val>
                                        </p:tav>
                                        <p:tav tm="100000">
                                          <p:val>
                                            <p:strVal val="#ppt_h"/>
                                          </p:val>
                                        </p:tav>
                                      </p:tavLst>
                                    </p:anim>
                                    <p:animEffect transition="in" filter="fade">
                                      <p:cBhvr>
                                        <p:cTn id="200" dur="500"/>
                                        <p:tgtEl>
                                          <p:spTgt spid="21"/>
                                        </p:tgtEl>
                                      </p:cBhvr>
                                    </p:animEffect>
                                  </p:childTnLst>
                                  <p:subTnLst>
                                    <p:audio>
                                      <p:cMediaNode>
                                        <p:cTn display="0" masterRel="sameClick">
                                          <p:stCondLst>
                                            <p:cond evt="begin" delay="0">
                                              <p:tn val="196"/>
                                            </p:cond>
                                          </p:stCondLst>
                                          <p:endCondLst>
                                            <p:cond evt="onStopAudio" delay="0">
                                              <p:tgtEl>
                                                <p:sldTgt/>
                                              </p:tgtEl>
                                            </p:cond>
                                          </p:endCondLst>
                                        </p:cTn>
                                        <p:tgtEl>
                                          <p:sndTgt r:embed="rId8" name="T2_W1_7.6.wav"/>
                                        </p:tgtEl>
                                      </p:cMediaNode>
                                    </p:audio>
                                  </p:subTnLst>
                                </p:cTn>
                              </p:par>
                            </p:childTnLst>
                          </p:cTn>
                        </p:par>
                      </p:childTnLst>
                    </p:cTn>
                  </p:par>
                  <p:par>
                    <p:cTn id="201" fill="hold">
                      <p:stCondLst>
                        <p:cond delay="indefinite"/>
                      </p:stCondLst>
                      <p:childTnLst>
                        <p:par>
                          <p:cTn id="202" fill="hold">
                            <p:stCondLst>
                              <p:cond delay="0"/>
                            </p:stCondLst>
                            <p:childTnLst>
                              <p:par>
                                <p:cTn id="203" presetID="6" presetClass="exit" presetSubtype="32" fill="hold" grpId="1" nodeType="clickEffect">
                                  <p:stCondLst>
                                    <p:cond delay="0"/>
                                  </p:stCondLst>
                                  <p:childTnLst>
                                    <p:animEffect transition="out" filter="circle(out)">
                                      <p:cBhvr>
                                        <p:cTn id="204" dur="2000"/>
                                        <p:tgtEl>
                                          <p:spTgt spid="24"/>
                                        </p:tgtEl>
                                      </p:cBhvr>
                                    </p:animEffect>
                                    <p:set>
                                      <p:cBhvr>
                                        <p:cTn id="205" dur="1" fill="hold">
                                          <p:stCondLst>
                                            <p:cond delay="1999"/>
                                          </p:stCondLst>
                                        </p:cTn>
                                        <p:tgtEl>
                                          <p:spTgt spid="24"/>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2" nodeType="clickEffect">
                                  <p:stCondLst>
                                    <p:cond delay="0"/>
                                  </p:stCondLst>
                                  <p:childTnLst>
                                    <p:set>
                                      <p:cBhvr>
                                        <p:cTn id="209" dur="1" fill="hold">
                                          <p:stCondLst>
                                            <p:cond delay="0"/>
                                          </p:stCondLst>
                                        </p:cTn>
                                        <p:tgtEl>
                                          <p:spTgt spid="24"/>
                                        </p:tgtEl>
                                        <p:attrNameLst>
                                          <p:attrName>style.visibility</p:attrName>
                                        </p:attrNameLst>
                                      </p:cBhvr>
                                      <p:to>
                                        <p:strVal val="visible"/>
                                      </p:to>
                                    </p:set>
                                    <p:anim calcmode="lin" valueType="num">
                                      <p:cBhvr>
                                        <p:cTn id="210" dur="500" fill="hold"/>
                                        <p:tgtEl>
                                          <p:spTgt spid="24"/>
                                        </p:tgtEl>
                                        <p:attrNameLst>
                                          <p:attrName>ppt_w</p:attrName>
                                        </p:attrNameLst>
                                      </p:cBhvr>
                                      <p:tavLst>
                                        <p:tav tm="0">
                                          <p:val>
                                            <p:fltVal val="0"/>
                                          </p:val>
                                        </p:tav>
                                        <p:tav tm="100000">
                                          <p:val>
                                            <p:strVal val="#ppt_w"/>
                                          </p:val>
                                        </p:tav>
                                      </p:tavLst>
                                    </p:anim>
                                    <p:anim calcmode="lin" valueType="num">
                                      <p:cBhvr>
                                        <p:cTn id="211" dur="500" fill="hold"/>
                                        <p:tgtEl>
                                          <p:spTgt spid="24"/>
                                        </p:tgtEl>
                                        <p:attrNameLst>
                                          <p:attrName>ppt_h</p:attrName>
                                        </p:attrNameLst>
                                      </p:cBhvr>
                                      <p:tavLst>
                                        <p:tav tm="0">
                                          <p:val>
                                            <p:fltVal val="0"/>
                                          </p:val>
                                        </p:tav>
                                        <p:tav tm="100000">
                                          <p:val>
                                            <p:strVal val="#ppt_h"/>
                                          </p:val>
                                        </p:tav>
                                      </p:tavLst>
                                    </p:anim>
                                    <p:animEffect transition="in" filter="fade">
                                      <p:cBhvr>
                                        <p:cTn id="212" dur="500"/>
                                        <p:tgtEl>
                                          <p:spTgt spid="24"/>
                                        </p:tgtEl>
                                      </p:cBhvr>
                                    </p:animEffect>
                                  </p:childTnLst>
                                  <p:subTnLst>
                                    <p:audio>
                                      <p:cMediaNode>
                                        <p:cTn display="0" masterRel="sameClick">
                                          <p:stCondLst>
                                            <p:cond evt="begin" delay="0">
                                              <p:tn val="208"/>
                                            </p:cond>
                                          </p:stCondLst>
                                          <p:endCondLst>
                                            <p:cond evt="onStopAudio" delay="0">
                                              <p:tgtEl>
                                                <p:sldTgt/>
                                              </p:tgtEl>
                                            </p:cond>
                                          </p:endCondLst>
                                        </p:cTn>
                                        <p:tgtEl>
                                          <p:sndTgt r:embed="rId7" name="T2_W1_7.7.wav"/>
                                        </p:tgtEl>
                                      </p:cMediaNode>
                                    </p:audio>
                                  </p:subTnLst>
                                </p:cTn>
                              </p:par>
                            </p:childTnLst>
                          </p:cTn>
                        </p:par>
                      </p:childTnLst>
                    </p:cTn>
                  </p:par>
                  <p:par>
                    <p:cTn id="213" fill="hold">
                      <p:stCondLst>
                        <p:cond delay="indefinite"/>
                      </p:stCondLst>
                      <p:childTnLst>
                        <p:par>
                          <p:cTn id="214" fill="hold">
                            <p:stCondLst>
                              <p:cond delay="0"/>
                            </p:stCondLst>
                            <p:childTnLst>
                              <p:par>
                                <p:cTn id="215" presetID="6" presetClass="exit" presetSubtype="32" fill="hold" grpId="1" nodeType="clickEffect">
                                  <p:stCondLst>
                                    <p:cond delay="0"/>
                                  </p:stCondLst>
                                  <p:childTnLst>
                                    <p:animEffect transition="out" filter="circle(out)">
                                      <p:cBhvr>
                                        <p:cTn id="216" dur="2000"/>
                                        <p:tgtEl>
                                          <p:spTgt spid="38"/>
                                        </p:tgtEl>
                                      </p:cBhvr>
                                    </p:animEffect>
                                    <p:set>
                                      <p:cBhvr>
                                        <p:cTn id="217" dur="1" fill="hold">
                                          <p:stCondLst>
                                            <p:cond delay="1999"/>
                                          </p:stCondLst>
                                        </p:cTn>
                                        <p:tgtEl>
                                          <p:spTgt spid="38"/>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grpId="2" nodeType="clickEffect">
                                  <p:stCondLst>
                                    <p:cond delay="0"/>
                                  </p:stCondLst>
                                  <p:childTnLst>
                                    <p:set>
                                      <p:cBhvr>
                                        <p:cTn id="221" dur="1" fill="hold">
                                          <p:stCondLst>
                                            <p:cond delay="0"/>
                                          </p:stCondLst>
                                        </p:cTn>
                                        <p:tgtEl>
                                          <p:spTgt spid="38"/>
                                        </p:tgtEl>
                                        <p:attrNameLst>
                                          <p:attrName>style.visibility</p:attrName>
                                        </p:attrNameLst>
                                      </p:cBhvr>
                                      <p:to>
                                        <p:strVal val="visible"/>
                                      </p:to>
                                    </p:set>
                                    <p:anim calcmode="lin" valueType="num">
                                      <p:cBhvr>
                                        <p:cTn id="222" dur="500" fill="hold"/>
                                        <p:tgtEl>
                                          <p:spTgt spid="38"/>
                                        </p:tgtEl>
                                        <p:attrNameLst>
                                          <p:attrName>ppt_w</p:attrName>
                                        </p:attrNameLst>
                                      </p:cBhvr>
                                      <p:tavLst>
                                        <p:tav tm="0">
                                          <p:val>
                                            <p:fltVal val="0"/>
                                          </p:val>
                                        </p:tav>
                                        <p:tav tm="100000">
                                          <p:val>
                                            <p:strVal val="#ppt_w"/>
                                          </p:val>
                                        </p:tav>
                                      </p:tavLst>
                                    </p:anim>
                                    <p:anim calcmode="lin" valueType="num">
                                      <p:cBhvr>
                                        <p:cTn id="223" dur="500" fill="hold"/>
                                        <p:tgtEl>
                                          <p:spTgt spid="38"/>
                                        </p:tgtEl>
                                        <p:attrNameLst>
                                          <p:attrName>ppt_h</p:attrName>
                                        </p:attrNameLst>
                                      </p:cBhvr>
                                      <p:tavLst>
                                        <p:tav tm="0">
                                          <p:val>
                                            <p:fltVal val="0"/>
                                          </p:val>
                                        </p:tav>
                                        <p:tav tm="100000">
                                          <p:val>
                                            <p:strVal val="#ppt_h"/>
                                          </p:val>
                                        </p:tav>
                                      </p:tavLst>
                                    </p:anim>
                                    <p:animEffect transition="in" filter="fade">
                                      <p:cBhvr>
                                        <p:cTn id="224" dur="500"/>
                                        <p:tgtEl>
                                          <p:spTgt spid="38"/>
                                        </p:tgtEl>
                                      </p:cBhvr>
                                    </p:animEffect>
                                  </p:childTnLst>
                                  <p:subTnLst>
                                    <p:audio>
                                      <p:cMediaNode>
                                        <p:cTn display="0" masterRel="sameClick">
                                          <p:stCondLst>
                                            <p:cond evt="begin" delay="0">
                                              <p:tn val="220"/>
                                            </p:cond>
                                          </p:stCondLst>
                                          <p:endCondLst>
                                            <p:cond evt="onStopAudio" delay="0">
                                              <p:tgtEl>
                                                <p:sldTgt/>
                                              </p:tgtEl>
                                            </p:cond>
                                          </p:endCondLst>
                                        </p:cTn>
                                        <p:tgtEl>
                                          <p:sndTgt r:embed="rId6" name="T2_W1_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8" grpId="2"/>
      <p:bldP spid="19" grpId="0"/>
      <p:bldP spid="19" grpId="1"/>
      <p:bldP spid="19" grpId="2"/>
      <p:bldP spid="21" grpId="0"/>
      <p:bldP spid="21" grpId="1"/>
      <p:bldP spid="21" grpId="2"/>
      <p:bldP spid="22" grpId="0"/>
      <p:bldP spid="22" grpId="1"/>
      <p:bldP spid="22" grpId="2"/>
      <p:bldP spid="24" grpId="0"/>
      <p:bldP spid="24" grpId="1"/>
      <p:bldP spid="24" grpId="2"/>
      <p:bldP spid="25" grpId="0"/>
      <p:bldP spid="25" grpId="1"/>
      <p:bldP spid="25" grpId="2"/>
      <p:bldP spid="38" grpId="0"/>
      <p:bldP spid="38" grpId="1"/>
      <p:bldP spid="38" grpId="2"/>
      <p:bldP spid="39" grpId="0"/>
      <p:bldP spid="39" grpId="1"/>
      <p:bldP spid="39" grpId="2"/>
      <p:bldP spid="54" grpId="0" animBg="1"/>
      <p:bldP spid="54" grpId="1" animBg="1"/>
      <p:bldP spid="56"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7" name="TextBox 26">
            <a:extLst>
              <a:ext uri="{FF2B5EF4-FFF2-40B4-BE49-F238E27FC236}">
                <a16:creationId xmlns:a16="http://schemas.microsoft.com/office/drawing/2014/main" id="{E2CA3951-13B3-23AE-7553-5C4960EFADFB}"/>
              </a:ext>
            </a:extLst>
          </p:cNvPr>
          <p:cNvSpPr txBox="1"/>
          <p:nvPr/>
        </p:nvSpPr>
        <p:spPr>
          <a:xfrm flipH="1">
            <a:off x="2784543" y="2308789"/>
            <a:ext cx="2155603" cy="584775"/>
          </a:xfrm>
          <a:prstGeom prst="rect">
            <a:avLst/>
          </a:prstGeom>
          <a:noFill/>
        </p:spPr>
        <p:txBody>
          <a:bodyPr wrap="square" rtlCol="0">
            <a:spAutoFit/>
          </a:bodyPr>
          <a:lstStyle/>
          <a:p>
            <a:r>
              <a:rPr lang="en-GB" sz="3200" b="1" dirty="0">
                <a:solidFill>
                  <a:srgbClr val="002060"/>
                </a:solidFill>
              </a:rPr>
              <a:t>das Meer</a:t>
            </a:r>
          </a:p>
        </p:txBody>
      </p:sp>
      <p:sp>
        <p:nvSpPr>
          <p:cNvPr id="28" name="TextBox 27">
            <a:extLst>
              <a:ext uri="{FF2B5EF4-FFF2-40B4-BE49-F238E27FC236}">
                <a16:creationId xmlns:a16="http://schemas.microsoft.com/office/drawing/2014/main" id="{98415F19-314F-7D87-92A9-3BF161EB4833}"/>
              </a:ext>
            </a:extLst>
          </p:cNvPr>
          <p:cNvSpPr txBox="1"/>
          <p:nvPr/>
        </p:nvSpPr>
        <p:spPr>
          <a:xfrm>
            <a:off x="2377680" y="2756386"/>
            <a:ext cx="2896793" cy="400110"/>
          </a:xfrm>
          <a:prstGeom prst="rect">
            <a:avLst/>
          </a:prstGeom>
          <a:noFill/>
        </p:spPr>
        <p:txBody>
          <a:bodyPr wrap="square" rtlCol="0">
            <a:spAutoFit/>
          </a:bodyPr>
          <a:lstStyle/>
          <a:p>
            <a:pPr algn="ctr"/>
            <a:r>
              <a:rPr lang="en-GB" sz="2000" dirty="0">
                <a:solidFill>
                  <a:srgbClr val="002060"/>
                </a:solidFill>
              </a:rPr>
              <a:t>[(the) sea, ocean]</a:t>
            </a:r>
          </a:p>
        </p:txBody>
      </p:sp>
      <p:sp>
        <p:nvSpPr>
          <p:cNvPr id="30" name="TextBox 29">
            <a:extLst>
              <a:ext uri="{FF2B5EF4-FFF2-40B4-BE49-F238E27FC236}">
                <a16:creationId xmlns:a16="http://schemas.microsoft.com/office/drawing/2014/main" id="{F3FC19B8-31DB-9B73-F36A-A1A750FA37EC}"/>
              </a:ext>
            </a:extLst>
          </p:cNvPr>
          <p:cNvSpPr txBox="1"/>
          <p:nvPr/>
        </p:nvSpPr>
        <p:spPr>
          <a:xfrm flipH="1">
            <a:off x="6362712" y="2242667"/>
            <a:ext cx="1732335" cy="584775"/>
          </a:xfrm>
          <a:prstGeom prst="rect">
            <a:avLst/>
          </a:prstGeom>
          <a:noFill/>
        </p:spPr>
        <p:txBody>
          <a:bodyPr wrap="square" rtlCol="0">
            <a:spAutoFit/>
          </a:bodyPr>
          <a:lstStyle/>
          <a:p>
            <a:r>
              <a:rPr lang="en-GB" sz="3200" b="1" dirty="0">
                <a:solidFill>
                  <a:srgbClr val="002060"/>
                </a:solidFill>
              </a:rPr>
              <a:t>der See</a:t>
            </a:r>
          </a:p>
        </p:txBody>
      </p:sp>
      <p:sp>
        <p:nvSpPr>
          <p:cNvPr id="31" name="TextBox 30">
            <a:extLst>
              <a:ext uri="{FF2B5EF4-FFF2-40B4-BE49-F238E27FC236}">
                <a16:creationId xmlns:a16="http://schemas.microsoft.com/office/drawing/2014/main" id="{D26EEE92-2545-065D-EB0E-B8EEC1653EC0}"/>
              </a:ext>
            </a:extLst>
          </p:cNvPr>
          <p:cNvSpPr txBox="1"/>
          <p:nvPr/>
        </p:nvSpPr>
        <p:spPr>
          <a:xfrm>
            <a:off x="6120383" y="2726016"/>
            <a:ext cx="2359736" cy="400110"/>
          </a:xfrm>
          <a:prstGeom prst="rect">
            <a:avLst/>
          </a:prstGeom>
          <a:noFill/>
        </p:spPr>
        <p:txBody>
          <a:bodyPr wrap="square" rtlCol="0">
            <a:spAutoFit/>
          </a:bodyPr>
          <a:lstStyle/>
          <a:p>
            <a:pPr algn="ctr"/>
            <a:r>
              <a:rPr lang="en-US" sz="2000" dirty="0">
                <a:solidFill>
                  <a:srgbClr val="002060"/>
                </a:solidFill>
              </a:rPr>
              <a:t>[(the) lake]</a:t>
            </a:r>
            <a:endParaRPr lang="en-GB" sz="2000" dirty="0">
              <a:solidFill>
                <a:srgbClr val="002060"/>
              </a:solidFill>
            </a:endParaRP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01891"/>
            <a:ext cx="914400" cy="914400"/>
          </a:xfrm>
          <a:prstGeom prst="rect">
            <a:avLst/>
          </a:prstGeom>
        </p:spPr>
      </p:pic>
      <p:sp>
        <p:nvSpPr>
          <p:cNvPr id="33" name="Speech Bubble: Rectangle with Corners Rounded 32">
            <a:hlinkClick r:id="" action="ppaction://noaction">
              <a:snd r:embed="rId10" name="T2_W1_7.1.wav"/>
            </a:hlinkClick>
            <a:extLst>
              <a:ext uri="{FF2B5EF4-FFF2-40B4-BE49-F238E27FC236}">
                <a16:creationId xmlns:a16="http://schemas.microsoft.com/office/drawing/2014/main" id="{15795B7F-4DB1-4BEA-97CA-30E7F1DD5642}"/>
              </a:ext>
            </a:extLst>
          </p:cNvPr>
          <p:cNvSpPr/>
          <p:nvPr/>
        </p:nvSpPr>
        <p:spPr>
          <a:xfrm>
            <a:off x="921124" y="239255"/>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hlinkClick r:id="" action="ppaction://noaction">
              <a:snd r:embed="rId10" name="T2_W1_7.1.wav"/>
            </a:hlinkClick>
            <a:extLst>
              <a:ext uri="{FF2B5EF4-FFF2-40B4-BE49-F238E27FC236}">
                <a16:creationId xmlns:a16="http://schemas.microsoft.com/office/drawing/2014/main" id="{63BAFBCC-E556-4FD4-ABBD-C638324D252A}"/>
              </a:ext>
            </a:extLst>
          </p:cNvPr>
          <p:cNvSpPr/>
          <p:nvPr/>
        </p:nvSpPr>
        <p:spPr>
          <a:xfrm>
            <a:off x="850356" y="274720"/>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0" name="TextBox 39">
            <a:extLst>
              <a:ext uri="{FF2B5EF4-FFF2-40B4-BE49-F238E27FC236}">
                <a16:creationId xmlns:a16="http://schemas.microsoft.com/office/drawing/2014/main" id="{152A0971-B403-7F9C-D933-194BCB8779D8}"/>
              </a:ext>
            </a:extLst>
          </p:cNvPr>
          <p:cNvSpPr txBox="1"/>
          <p:nvPr/>
        </p:nvSpPr>
        <p:spPr>
          <a:xfrm flipH="1">
            <a:off x="1538171" y="5641053"/>
            <a:ext cx="2541426" cy="584775"/>
          </a:xfrm>
          <a:prstGeom prst="rect">
            <a:avLst/>
          </a:prstGeom>
          <a:noFill/>
        </p:spPr>
        <p:txBody>
          <a:bodyPr wrap="square" rtlCol="0">
            <a:spAutoFit/>
          </a:bodyPr>
          <a:lstStyle/>
          <a:p>
            <a:r>
              <a:rPr lang="en-GB" sz="3200" b="1" dirty="0">
                <a:solidFill>
                  <a:srgbClr val="002060"/>
                </a:solidFill>
              </a:rPr>
              <a:t>das Wetter</a:t>
            </a:r>
          </a:p>
        </p:txBody>
      </p:sp>
      <p:sp>
        <p:nvSpPr>
          <p:cNvPr id="41" name="TextBox 40">
            <a:extLst>
              <a:ext uri="{FF2B5EF4-FFF2-40B4-BE49-F238E27FC236}">
                <a16:creationId xmlns:a16="http://schemas.microsoft.com/office/drawing/2014/main" id="{D373BBF4-D568-3EA0-49BA-095CE891BC89}"/>
              </a:ext>
            </a:extLst>
          </p:cNvPr>
          <p:cNvSpPr txBox="1"/>
          <p:nvPr/>
        </p:nvSpPr>
        <p:spPr>
          <a:xfrm>
            <a:off x="1365366" y="6087389"/>
            <a:ext cx="2610763" cy="400110"/>
          </a:xfrm>
          <a:prstGeom prst="rect">
            <a:avLst/>
          </a:prstGeom>
          <a:noFill/>
        </p:spPr>
        <p:txBody>
          <a:bodyPr wrap="square" rtlCol="0">
            <a:spAutoFit/>
          </a:bodyPr>
          <a:lstStyle/>
          <a:p>
            <a:pPr algn="ctr"/>
            <a:r>
              <a:rPr lang="en-GB" sz="2000" dirty="0">
                <a:solidFill>
                  <a:srgbClr val="002060"/>
                </a:solidFill>
              </a:rPr>
              <a:t>[(the) weather]</a:t>
            </a:r>
          </a:p>
        </p:txBody>
      </p:sp>
      <p:sp>
        <p:nvSpPr>
          <p:cNvPr id="8" name="TextBox 7">
            <a:extLst>
              <a:ext uri="{FF2B5EF4-FFF2-40B4-BE49-F238E27FC236}">
                <a16:creationId xmlns:a16="http://schemas.microsoft.com/office/drawing/2014/main" id="{1C28DF84-008C-6EBC-C650-0A209CBEFD35}"/>
              </a:ext>
            </a:extLst>
          </p:cNvPr>
          <p:cNvSpPr txBox="1"/>
          <p:nvPr/>
        </p:nvSpPr>
        <p:spPr>
          <a:xfrm flipH="1">
            <a:off x="5211508" y="5521408"/>
            <a:ext cx="922653" cy="584775"/>
          </a:xfrm>
          <a:prstGeom prst="rect">
            <a:avLst/>
          </a:prstGeom>
          <a:noFill/>
        </p:spPr>
        <p:txBody>
          <a:bodyPr wrap="square" rtlCol="0">
            <a:spAutoFit/>
          </a:bodyPr>
          <a:lstStyle/>
          <a:p>
            <a:r>
              <a:rPr lang="en-GB" sz="3200" b="1" dirty="0" err="1">
                <a:solidFill>
                  <a:srgbClr val="002060"/>
                </a:solidFill>
              </a:rPr>
              <a:t>kalt</a:t>
            </a:r>
            <a:endParaRPr lang="en-GB" sz="3200" b="1" dirty="0">
              <a:solidFill>
                <a:srgbClr val="002060"/>
              </a:solidFill>
            </a:endParaRPr>
          </a:p>
        </p:txBody>
      </p:sp>
      <p:sp>
        <p:nvSpPr>
          <p:cNvPr id="9" name="TextBox 8">
            <a:extLst>
              <a:ext uri="{FF2B5EF4-FFF2-40B4-BE49-F238E27FC236}">
                <a16:creationId xmlns:a16="http://schemas.microsoft.com/office/drawing/2014/main" id="{FE19CDF9-8A05-EA29-3AF0-FFA41E7BE1C0}"/>
              </a:ext>
            </a:extLst>
          </p:cNvPr>
          <p:cNvSpPr txBox="1"/>
          <p:nvPr/>
        </p:nvSpPr>
        <p:spPr>
          <a:xfrm flipH="1">
            <a:off x="7804234" y="5386769"/>
            <a:ext cx="978496" cy="584775"/>
          </a:xfrm>
          <a:prstGeom prst="rect">
            <a:avLst/>
          </a:prstGeom>
          <a:noFill/>
        </p:spPr>
        <p:txBody>
          <a:bodyPr wrap="square" rtlCol="0">
            <a:spAutoFit/>
          </a:bodyPr>
          <a:lstStyle/>
          <a:p>
            <a:r>
              <a:rPr lang="en-GB" sz="3200" b="1" dirty="0" err="1">
                <a:solidFill>
                  <a:srgbClr val="002060"/>
                </a:solidFill>
              </a:rPr>
              <a:t>dort</a:t>
            </a:r>
            <a:endParaRPr lang="en-GB" sz="3200" b="1" dirty="0">
              <a:solidFill>
                <a:srgbClr val="002060"/>
              </a:solidFill>
            </a:endParaRPr>
          </a:p>
        </p:txBody>
      </p:sp>
      <p:sp>
        <p:nvSpPr>
          <p:cNvPr id="45" name="TextBox 44">
            <a:extLst>
              <a:ext uri="{FF2B5EF4-FFF2-40B4-BE49-F238E27FC236}">
                <a16:creationId xmlns:a16="http://schemas.microsoft.com/office/drawing/2014/main" id="{DBF44D89-BFA0-46C5-C9A7-242C8D3774FC}"/>
              </a:ext>
            </a:extLst>
          </p:cNvPr>
          <p:cNvSpPr txBox="1"/>
          <p:nvPr/>
        </p:nvSpPr>
        <p:spPr>
          <a:xfrm>
            <a:off x="4673346" y="5971544"/>
            <a:ext cx="2057903" cy="400110"/>
          </a:xfrm>
          <a:prstGeom prst="rect">
            <a:avLst/>
          </a:prstGeom>
          <a:noFill/>
        </p:spPr>
        <p:txBody>
          <a:bodyPr wrap="square" rtlCol="0">
            <a:spAutoFit/>
          </a:bodyPr>
          <a:lstStyle/>
          <a:p>
            <a:pPr algn="ctr"/>
            <a:r>
              <a:rPr lang="en-GB" sz="2000" dirty="0">
                <a:solidFill>
                  <a:srgbClr val="002060"/>
                </a:solidFill>
              </a:rPr>
              <a:t>[cold]</a:t>
            </a:r>
          </a:p>
        </p:txBody>
      </p:sp>
      <p:sp>
        <p:nvSpPr>
          <p:cNvPr id="46" name="TextBox 45">
            <a:extLst>
              <a:ext uri="{FF2B5EF4-FFF2-40B4-BE49-F238E27FC236}">
                <a16:creationId xmlns:a16="http://schemas.microsoft.com/office/drawing/2014/main" id="{0DFB94FD-0B64-83B1-DE0D-A3392C193F43}"/>
              </a:ext>
            </a:extLst>
          </p:cNvPr>
          <p:cNvSpPr txBox="1"/>
          <p:nvPr/>
        </p:nvSpPr>
        <p:spPr>
          <a:xfrm>
            <a:off x="7266072" y="5845713"/>
            <a:ext cx="2057903" cy="400110"/>
          </a:xfrm>
          <a:prstGeom prst="rect">
            <a:avLst/>
          </a:prstGeom>
          <a:noFill/>
        </p:spPr>
        <p:txBody>
          <a:bodyPr wrap="square" rtlCol="0">
            <a:spAutoFit/>
          </a:bodyPr>
          <a:lstStyle/>
          <a:p>
            <a:pPr algn="ctr"/>
            <a:r>
              <a:rPr lang="en-GB" sz="2000" dirty="0">
                <a:solidFill>
                  <a:srgbClr val="002060"/>
                </a:solidFill>
              </a:rPr>
              <a:t>[there]</a:t>
            </a:r>
          </a:p>
        </p:txBody>
      </p:sp>
      <p:pic>
        <p:nvPicPr>
          <p:cNvPr id="51" name="Picture 50" descr="A grass growing out of a blue area&#10;&#10;Description automatically generated with medium confidence">
            <a:extLst>
              <a:ext uri="{FF2B5EF4-FFF2-40B4-BE49-F238E27FC236}">
                <a16:creationId xmlns:a16="http://schemas.microsoft.com/office/drawing/2014/main" id="{AA355793-5940-FDB0-B476-080E483FFA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1041" y="1345849"/>
            <a:ext cx="1816814" cy="908407"/>
          </a:xfrm>
          <a:prstGeom prst="rect">
            <a:avLst/>
          </a:prstGeom>
        </p:spPr>
      </p:pic>
      <p:pic>
        <p:nvPicPr>
          <p:cNvPr id="57" name="Picture 56" descr="A group of fish swimming in the ocean&#10;&#10;Description automatically generated">
            <a:extLst>
              <a:ext uri="{FF2B5EF4-FFF2-40B4-BE49-F238E27FC236}">
                <a16:creationId xmlns:a16="http://schemas.microsoft.com/office/drawing/2014/main" id="{12278E32-9AD5-9C54-523A-AFE2E0B7B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3044" y="1345849"/>
            <a:ext cx="1445116" cy="1002549"/>
          </a:xfrm>
          <a:prstGeom prst="rect">
            <a:avLst/>
          </a:prstGeom>
        </p:spPr>
      </p:pic>
      <p:pic>
        <p:nvPicPr>
          <p:cNvPr id="63" name="Picture 62" descr="A blue and white thermometer&#10;&#10;Description automatically generated">
            <a:extLst>
              <a:ext uri="{FF2B5EF4-FFF2-40B4-BE49-F238E27FC236}">
                <a16:creationId xmlns:a16="http://schemas.microsoft.com/office/drawing/2014/main" id="{742E3BF1-A140-522B-4B71-274E2F6438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31057" y="4587987"/>
            <a:ext cx="540814" cy="1081627"/>
          </a:xfrm>
          <a:prstGeom prst="rect">
            <a:avLst/>
          </a:prstGeom>
        </p:spPr>
      </p:pic>
      <p:pic>
        <p:nvPicPr>
          <p:cNvPr id="1025" name="Picture 1024" descr="A map with red pointers on it&#10;&#10;Description automatically generated">
            <a:extLst>
              <a:ext uri="{FF2B5EF4-FFF2-40B4-BE49-F238E27FC236}">
                <a16:creationId xmlns:a16="http://schemas.microsoft.com/office/drawing/2014/main" id="{AD81D255-7B60-90FD-6666-5BEEA3ACDF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2537" y="3998654"/>
            <a:ext cx="2687141" cy="1589192"/>
          </a:xfrm>
          <a:prstGeom prst="rect">
            <a:avLst/>
          </a:prstGeom>
        </p:spPr>
      </p:pic>
      <p:grpSp>
        <p:nvGrpSpPr>
          <p:cNvPr id="7" name="Group 6">
            <a:extLst>
              <a:ext uri="{FF2B5EF4-FFF2-40B4-BE49-F238E27FC236}">
                <a16:creationId xmlns:a16="http://schemas.microsoft.com/office/drawing/2014/main" id="{2DF8B1B0-32D8-066C-679E-461FE6093983}"/>
              </a:ext>
            </a:extLst>
          </p:cNvPr>
          <p:cNvGrpSpPr/>
          <p:nvPr/>
        </p:nvGrpSpPr>
        <p:grpSpPr>
          <a:xfrm>
            <a:off x="1876140" y="5006360"/>
            <a:ext cx="1652192" cy="830997"/>
            <a:chOff x="1969125" y="5206738"/>
            <a:chExt cx="1652192" cy="830997"/>
          </a:xfrm>
        </p:grpSpPr>
        <p:pic>
          <p:nvPicPr>
            <p:cNvPr id="61" name="Picture 60" descr="A sun and clouds with rain&#10;&#10;Description automatically generated">
              <a:extLst>
                <a:ext uri="{FF2B5EF4-FFF2-40B4-BE49-F238E27FC236}">
                  <a16:creationId xmlns:a16="http://schemas.microsoft.com/office/drawing/2014/main" id="{AD26FF0D-6956-9F05-63E0-16A79B9EE85A}"/>
                </a:ext>
              </a:extLst>
            </p:cNvPr>
            <p:cNvPicPr>
              <a:picLocks noChangeAspect="1"/>
            </p:cNvPicPr>
            <p:nvPr/>
          </p:nvPicPr>
          <p:blipFill rotWithShape="1">
            <a:blip r:embed="rId15">
              <a:extLst>
                <a:ext uri="{28A0092B-C50C-407E-A947-70E740481C1C}">
                  <a14:useLocalDpi xmlns:a14="http://schemas.microsoft.com/office/drawing/2010/main" val="0"/>
                </a:ext>
              </a:extLst>
            </a:blip>
            <a:srcRect l="787" r="52868" b="65407"/>
            <a:stretch/>
          </p:blipFill>
          <p:spPr>
            <a:xfrm>
              <a:off x="1969125" y="5206738"/>
              <a:ext cx="819323" cy="830997"/>
            </a:xfrm>
            <a:prstGeom prst="rect">
              <a:avLst/>
            </a:prstGeom>
          </p:spPr>
        </p:pic>
        <p:pic>
          <p:nvPicPr>
            <p:cNvPr id="1029" name="Picture 1028" descr="A sun and clouds with rain&#10;&#10;Description automatically generated">
              <a:extLst>
                <a:ext uri="{FF2B5EF4-FFF2-40B4-BE49-F238E27FC236}">
                  <a16:creationId xmlns:a16="http://schemas.microsoft.com/office/drawing/2014/main" id="{C8A1D152-9B03-0AD7-DCD2-F02CF7C7FE99}"/>
                </a:ext>
              </a:extLst>
            </p:cNvPr>
            <p:cNvPicPr>
              <a:picLocks noChangeAspect="1"/>
            </p:cNvPicPr>
            <p:nvPr/>
          </p:nvPicPr>
          <p:blipFill rotWithShape="1">
            <a:blip r:embed="rId15">
              <a:extLst>
                <a:ext uri="{28A0092B-C50C-407E-A947-70E740481C1C}">
                  <a14:useLocalDpi xmlns:a14="http://schemas.microsoft.com/office/drawing/2010/main" val="0"/>
                </a:ext>
              </a:extLst>
            </a:blip>
            <a:srcRect l="50296" t="36609" b="33008"/>
            <a:stretch/>
          </p:blipFill>
          <p:spPr>
            <a:xfrm>
              <a:off x="2742608" y="5217370"/>
              <a:ext cx="878709" cy="729854"/>
            </a:xfrm>
            <a:prstGeom prst="rect">
              <a:avLst/>
            </a:prstGeom>
          </p:spPr>
        </p:pic>
      </p:grpSp>
      <p:sp>
        <p:nvSpPr>
          <p:cNvPr id="23" name="Speech Bubble: Rectangle with Corners Rounded 21">
            <a:extLst>
              <a:ext uri="{FF2B5EF4-FFF2-40B4-BE49-F238E27FC236}">
                <a16:creationId xmlns:a16="http://schemas.microsoft.com/office/drawing/2014/main" id="{45917539-1970-0516-3097-E47F5481769A}"/>
              </a:ext>
            </a:extLst>
          </p:cNvPr>
          <p:cNvSpPr/>
          <p:nvPr/>
        </p:nvSpPr>
        <p:spPr>
          <a:xfrm>
            <a:off x="7771671" y="269335"/>
            <a:ext cx="2722267" cy="1163910"/>
          </a:xfrm>
          <a:prstGeom prst="wedgeRoundRectCallout">
            <a:avLst>
              <a:gd name="adj1" fmla="val -38793"/>
              <a:gd name="adj2" fmla="val 8807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Can you remember the plural of </a:t>
            </a:r>
            <a:r>
              <a:rPr lang="en-US" sz="2000" b="1" dirty="0"/>
              <a:t>der See</a:t>
            </a:r>
            <a:r>
              <a:rPr lang="en-US" sz="2000" dirty="0"/>
              <a:t>?</a:t>
            </a:r>
          </a:p>
        </p:txBody>
      </p:sp>
      <p:sp>
        <p:nvSpPr>
          <p:cNvPr id="35" name="Speech Bubble: Rectangle with Corners Rounded 21">
            <a:extLst>
              <a:ext uri="{FF2B5EF4-FFF2-40B4-BE49-F238E27FC236}">
                <a16:creationId xmlns:a16="http://schemas.microsoft.com/office/drawing/2014/main" id="{0F583517-0B74-444A-3D22-92BE0A90A67C}"/>
              </a:ext>
            </a:extLst>
          </p:cNvPr>
          <p:cNvSpPr/>
          <p:nvPr/>
        </p:nvSpPr>
        <p:spPr>
          <a:xfrm>
            <a:off x="8382250" y="2091764"/>
            <a:ext cx="2142492" cy="834307"/>
          </a:xfrm>
          <a:prstGeom prst="wedgeRoundRectCallout">
            <a:avLst>
              <a:gd name="adj1" fmla="val -66124"/>
              <a:gd name="adj2" fmla="val 21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That’s right!</a:t>
            </a:r>
          </a:p>
          <a:p>
            <a:pPr algn="ctr"/>
            <a:r>
              <a:rPr lang="en-US" sz="2000" b="1" dirty="0"/>
              <a:t>die Seen</a:t>
            </a:r>
            <a:endParaRPr lang="en-GB" sz="2000" b="1" dirty="0"/>
          </a:p>
        </p:txBody>
      </p:sp>
    </p:spTree>
    <p:extLst>
      <p:ext uri="{BB962C8B-B14F-4D97-AF65-F5344CB8AC3E}">
        <p14:creationId xmlns:p14="http://schemas.microsoft.com/office/powerpoint/2010/main" val="13216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7.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1_7.9.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1_7.10.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2_W1_7.11.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2_W1_7.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1" nodeType="clickEffect">
                                  <p:stCondLst>
                                    <p:cond delay="0"/>
                                  </p:stCondLst>
                                  <p:childTnLst>
                                    <p:animEffect transition="out" filter="circle(out)">
                                      <p:cBhvr>
                                        <p:cTn id="56" dur="2000"/>
                                        <p:tgtEl>
                                          <p:spTgt spid="41"/>
                                        </p:tgtEl>
                                      </p:cBhvr>
                                    </p:animEffect>
                                    <p:set>
                                      <p:cBhvr>
                                        <p:cTn id="57" dur="1" fill="hold">
                                          <p:stCondLst>
                                            <p:cond delay="1999"/>
                                          </p:stCondLst>
                                        </p:cTn>
                                        <p:tgtEl>
                                          <p:spTgt spid="4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2"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xit" presetSubtype="32" fill="hold" grpId="1" nodeType="clickEffect">
                                  <p:stCondLst>
                                    <p:cond delay="0"/>
                                  </p:stCondLst>
                                  <p:childTnLst>
                                    <p:animEffect transition="out" filter="circle(out)">
                                      <p:cBhvr>
                                        <p:cTn id="68" dur="2000"/>
                                        <p:tgtEl>
                                          <p:spTgt spid="28"/>
                                        </p:tgtEl>
                                      </p:cBhvr>
                                    </p:animEffect>
                                    <p:set>
                                      <p:cBhvr>
                                        <p:cTn id="69" dur="1" fill="hold">
                                          <p:stCondLst>
                                            <p:cond delay="1999"/>
                                          </p:stCondLst>
                                        </p:cTn>
                                        <p:tgtEl>
                                          <p:spTgt spid="2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2"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500" fill="hold"/>
                                        <p:tgtEl>
                                          <p:spTgt spid="28"/>
                                        </p:tgtEl>
                                        <p:attrNameLst>
                                          <p:attrName>ppt_w</p:attrName>
                                        </p:attrNameLst>
                                      </p:cBhvr>
                                      <p:tavLst>
                                        <p:tav tm="0">
                                          <p:val>
                                            <p:fltVal val="0"/>
                                          </p:val>
                                        </p:tav>
                                        <p:tav tm="100000">
                                          <p:val>
                                            <p:strVal val="#ppt_w"/>
                                          </p:val>
                                        </p:tav>
                                      </p:tavLst>
                                    </p:anim>
                                    <p:anim calcmode="lin" valueType="num">
                                      <p:cBhvr>
                                        <p:cTn id="75" dur="500" fill="hold"/>
                                        <p:tgtEl>
                                          <p:spTgt spid="28"/>
                                        </p:tgtEl>
                                        <p:attrNameLst>
                                          <p:attrName>ppt_h</p:attrName>
                                        </p:attrNameLst>
                                      </p:cBhvr>
                                      <p:tavLst>
                                        <p:tav tm="0">
                                          <p:val>
                                            <p:fltVal val="0"/>
                                          </p:val>
                                        </p:tav>
                                        <p:tav tm="100000">
                                          <p:val>
                                            <p:strVal val="#ppt_h"/>
                                          </p:val>
                                        </p:tav>
                                      </p:tavLst>
                                    </p:anim>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xit" presetSubtype="32" fill="hold" grpId="1" nodeType="clickEffect">
                                  <p:stCondLst>
                                    <p:cond delay="0"/>
                                  </p:stCondLst>
                                  <p:childTnLst>
                                    <p:animEffect transition="out" filter="circle(out)">
                                      <p:cBhvr>
                                        <p:cTn id="80" dur="2000"/>
                                        <p:tgtEl>
                                          <p:spTgt spid="31"/>
                                        </p:tgtEl>
                                      </p:cBhvr>
                                    </p:animEffect>
                                    <p:set>
                                      <p:cBhvr>
                                        <p:cTn id="81" dur="1" fill="hold">
                                          <p:stCondLst>
                                            <p:cond delay="1999"/>
                                          </p:stCondLst>
                                        </p:cTn>
                                        <p:tgtEl>
                                          <p:spTgt spid="3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2"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500" fill="hold"/>
                                        <p:tgtEl>
                                          <p:spTgt spid="31"/>
                                        </p:tgtEl>
                                        <p:attrNameLst>
                                          <p:attrName>ppt_w</p:attrName>
                                        </p:attrNameLst>
                                      </p:cBhvr>
                                      <p:tavLst>
                                        <p:tav tm="0">
                                          <p:val>
                                            <p:fltVal val="0"/>
                                          </p:val>
                                        </p:tav>
                                        <p:tav tm="100000">
                                          <p:val>
                                            <p:strVal val="#ppt_w"/>
                                          </p:val>
                                        </p:tav>
                                      </p:tavLst>
                                    </p:anim>
                                    <p:anim calcmode="lin" valueType="num">
                                      <p:cBhvr>
                                        <p:cTn id="87" dur="500" fill="hold"/>
                                        <p:tgtEl>
                                          <p:spTgt spid="31"/>
                                        </p:tgtEl>
                                        <p:attrNameLst>
                                          <p:attrName>ppt_h</p:attrName>
                                        </p:attrNameLst>
                                      </p:cBhvr>
                                      <p:tavLst>
                                        <p:tav tm="0">
                                          <p:val>
                                            <p:fltVal val="0"/>
                                          </p:val>
                                        </p:tav>
                                        <p:tav tm="100000">
                                          <p:val>
                                            <p:strVal val="#ppt_h"/>
                                          </p:val>
                                        </p:tav>
                                      </p:tavLst>
                                    </p:anim>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xit" presetSubtype="32" fill="hold" grpId="1" nodeType="clickEffect">
                                  <p:stCondLst>
                                    <p:cond delay="0"/>
                                  </p:stCondLst>
                                  <p:childTnLst>
                                    <p:animEffect transition="out" filter="circle(out)">
                                      <p:cBhvr>
                                        <p:cTn id="92" dur="2000"/>
                                        <p:tgtEl>
                                          <p:spTgt spid="46"/>
                                        </p:tgtEl>
                                      </p:cBhvr>
                                    </p:animEffect>
                                    <p:set>
                                      <p:cBhvr>
                                        <p:cTn id="93" dur="1" fill="hold">
                                          <p:stCondLst>
                                            <p:cond delay="1999"/>
                                          </p:stCondLst>
                                        </p:cTn>
                                        <p:tgtEl>
                                          <p:spTgt spid="4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2" nodeType="click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Effect transition="in" filter="fade">
                                      <p:cBhvr>
                                        <p:cTn id="100" dur="50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grpId="2" nodeType="clickEffect">
                                  <p:stCondLst>
                                    <p:cond delay="0"/>
                                  </p:stCondLst>
                                  <p:childTnLst>
                                    <p:animEffect transition="out" filter="circle(out)">
                                      <p:cBhvr>
                                        <p:cTn id="104" dur="2000"/>
                                        <p:tgtEl>
                                          <p:spTgt spid="45"/>
                                        </p:tgtEl>
                                      </p:cBhvr>
                                    </p:animEffect>
                                    <p:set>
                                      <p:cBhvr>
                                        <p:cTn id="105" dur="1" fill="hold">
                                          <p:stCondLst>
                                            <p:cond delay="1999"/>
                                          </p:stCondLst>
                                        </p:cTn>
                                        <p:tgtEl>
                                          <p:spTgt spid="4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1" nodeType="click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animEffect transition="in" filter="fade">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xit" presetSubtype="32" fill="hold" grpId="1" nodeType="clickEffect">
                                  <p:stCondLst>
                                    <p:cond delay="0"/>
                                  </p:stCondLst>
                                  <p:childTnLst>
                                    <p:animEffect transition="out" filter="circle(out)">
                                      <p:cBhvr>
                                        <p:cTn id="116" dur="2000"/>
                                        <p:tgtEl>
                                          <p:spTgt spid="30"/>
                                        </p:tgtEl>
                                      </p:cBhvr>
                                    </p:animEffect>
                                    <p:set>
                                      <p:cBhvr>
                                        <p:cTn id="117" dur="1" fill="hold">
                                          <p:stCondLst>
                                            <p:cond delay="1999"/>
                                          </p:stCondLst>
                                        </p:cTn>
                                        <p:tgtEl>
                                          <p:spTgt spid="30"/>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2" nodeType="click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p:cTn id="122" dur="500" fill="hold"/>
                                        <p:tgtEl>
                                          <p:spTgt spid="30"/>
                                        </p:tgtEl>
                                        <p:attrNameLst>
                                          <p:attrName>ppt_w</p:attrName>
                                        </p:attrNameLst>
                                      </p:cBhvr>
                                      <p:tavLst>
                                        <p:tav tm="0">
                                          <p:val>
                                            <p:fltVal val="0"/>
                                          </p:val>
                                        </p:tav>
                                        <p:tav tm="100000">
                                          <p:val>
                                            <p:strVal val="#ppt_w"/>
                                          </p:val>
                                        </p:tav>
                                      </p:tavLst>
                                    </p:anim>
                                    <p:anim calcmode="lin" valueType="num">
                                      <p:cBhvr>
                                        <p:cTn id="123" dur="500" fill="hold"/>
                                        <p:tgtEl>
                                          <p:spTgt spid="30"/>
                                        </p:tgtEl>
                                        <p:attrNameLst>
                                          <p:attrName>ppt_h</p:attrName>
                                        </p:attrNameLst>
                                      </p:cBhvr>
                                      <p:tavLst>
                                        <p:tav tm="0">
                                          <p:val>
                                            <p:fltVal val="0"/>
                                          </p:val>
                                        </p:tav>
                                        <p:tav tm="100000">
                                          <p:val>
                                            <p:strVal val="#ppt_h"/>
                                          </p:val>
                                        </p:tav>
                                      </p:tavLst>
                                    </p:anim>
                                    <p:animEffect transition="in" filter="fade">
                                      <p:cBhvr>
                                        <p:cTn id="124" dur="500"/>
                                        <p:tgtEl>
                                          <p:spTgt spid="30"/>
                                        </p:tgtEl>
                                      </p:cBhvr>
                                    </p:animEffect>
                                  </p:childTnLst>
                                  <p:subTnLst>
                                    <p:audio>
                                      <p:cMediaNode>
                                        <p:cTn display="0" masterRel="sameClick">
                                          <p:stCondLst>
                                            <p:cond evt="begin" delay="0">
                                              <p:tn val="120"/>
                                            </p:cond>
                                          </p:stCondLst>
                                          <p:endCondLst>
                                            <p:cond evt="onStopAudio" delay="0">
                                              <p:tgtEl>
                                                <p:sldTgt/>
                                              </p:tgtEl>
                                            </p:cond>
                                          </p:endCondLst>
                                        </p:cTn>
                                        <p:tgtEl>
                                          <p:sndTgt r:embed="rId4" name="T2_W1_7.9.wav"/>
                                        </p:tgtEl>
                                      </p:cMediaNode>
                                    </p:audio>
                                  </p:subTnLst>
                                </p:cTn>
                              </p:par>
                            </p:childTnLst>
                          </p:cTn>
                        </p:par>
                      </p:childTnLst>
                    </p:cTn>
                  </p:par>
                  <p:par>
                    <p:cTn id="125" fill="hold">
                      <p:stCondLst>
                        <p:cond delay="indefinite"/>
                      </p:stCondLst>
                      <p:childTnLst>
                        <p:par>
                          <p:cTn id="126" fill="hold">
                            <p:stCondLst>
                              <p:cond delay="0"/>
                            </p:stCondLst>
                            <p:childTnLst>
                              <p:par>
                                <p:cTn id="127" presetID="6" presetClass="exit" presetSubtype="32" fill="hold" grpId="1" nodeType="clickEffect">
                                  <p:stCondLst>
                                    <p:cond delay="0"/>
                                  </p:stCondLst>
                                  <p:childTnLst>
                                    <p:animEffect transition="out" filter="circle(out)">
                                      <p:cBhvr>
                                        <p:cTn id="128" dur="2000"/>
                                        <p:tgtEl>
                                          <p:spTgt spid="27"/>
                                        </p:tgtEl>
                                      </p:cBhvr>
                                    </p:animEffect>
                                    <p:set>
                                      <p:cBhvr>
                                        <p:cTn id="129" dur="1" fill="hold">
                                          <p:stCondLst>
                                            <p:cond delay="1999"/>
                                          </p:stCondLst>
                                        </p:cTn>
                                        <p:tgtEl>
                                          <p:spTgt spid="27"/>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2"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childTnLst>
                                  <p:subTnLst>
                                    <p:audio>
                                      <p:cMediaNode>
                                        <p:cTn display="0" masterRel="sameClick">
                                          <p:stCondLst>
                                            <p:cond evt="begin" delay="0">
                                              <p:tn val="132"/>
                                            </p:cond>
                                          </p:stCondLst>
                                          <p:endCondLst>
                                            <p:cond evt="onStopAudio" delay="0">
                                              <p:tgtEl>
                                                <p:sldTgt/>
                                              </p:tgtEl>
                                            </p:cond>
                                          </p:endCondLst>
                                        </p:cTn>
                                        <p:tgtEl>
                                          <p:sndTgt r:embed="rId3" name="T2_W1_7.8.wav"/>
                                        </p:tgtEl>
                                      </p:cMediaNode>
                                    </p:audio>
                                  </p:subTnLst>
                                </p:cTn>
                              </p:par>
                            </p:childTnLst>
                          </p:cTn>
                        </p:par>
                      </p:childTnLst>
                    </p:cTn>
                  </p:par>
                  <p:par>
                    <p:cTn id="137" fill="hold">
                      <p:stCondLst>
                        <p:cond delay="indefinite"/>
                      </p:stCondLst>
                      <p:childTnLst>
                        <p:par>
                          <p:cTn id="138" fill="hold">
                            <p:stCondLst>
                              <p:cond delay="0"/>
                            </p:stCondLst>
                            <p:childTnLst>
                              <p:par>
                                <p:cTn id="139" presetID="6" presetClass="exit" presetSubtype="32" fill="hold" grpId="1" nodeType="clickEffect">
                                  <p:stCondLst>
                                    <p:cond delay="0"/>
                                  </p:stCondLst>
                                  <p:childTnLst>
                                    <p:animEffect transition="out" filter="circle(out)">
                                      <p:cBhvr>
                                        <p:cTn id="140" dur="2000"/>
                                        <p:tgtEl>
                                          <p:spTgt spid="40"/>
                                        </p:tgtEl>
                                      </p:cBhvr>
                                    </p:animEffect>
                                    <p:set>
                                      <p:cBhvr>
                                        <p:cTn id="141" dur="1" fill="hold">
                                          <p:stCondLst>
                                            <p:cond delay="1999"/>
                                          </p:stCondLst>
                                        </p:cTn>
                                        <p:tgtEl>
                                          <p:spTgt spid="4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grpId="2" nodeType="clickEffect">
                                  <p:stCondLst>
                                    <p:cond delay="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subTnLst>
                                    <p:audio>
                                      <p:cMediaNode>
                                        <p:cTn display="0" masterRel="sameClick">
                                          <p:stCondLst>
                                            <p:cond evt="begin" delay="0">
                                              <p:tn val="144"/>
                                            </p:cond>
                                          </p:stCondLst>
                                          <p:endCondLst>
                                            <p:cond evt="onStopAudio" delay="0">
                                              <p:tgtEl>
                                                <p:sldTgt/>
                                              </p:tgtEl>
                                            </p:cond>
                                          </p:endCondLst>
                                        </p:cTn>
                                        <p:tgtEl>
                                          <p:sndTgt r:embed="rId5" name="T2_W1_7.10.wav"/>
                                        </p:tgtEl>
                                      </p:cMediaNode>
                                    </p:audio>
                                  </p:subTnLst>
                                </p:cTn>
                              </p:par>
                            </p:childTnLst>
                          </p:cTn>
                        </p:par>
                      </p:childTnLst>
                    </p:cTn>
                  </p:par>
                  <p:par>
                    <p:cTn id="149" fill="hold">
                      <p:stCondLst>
                        <p:cond delay="indefinite"/>
                      </p:stCondLst>
                      <p:childTnLst>
                        <p:par>
                          <p:cTn id="150" fill="hold">
                            <p:stCondLst>
                              <p:cond delay="0"/>
                            </p:stCondLst>
                            <p:childTnLst>
                              <p:par>
                                <p:cTn id="151" presetID="6" presetClass="exit" presetSubtype="32" fill="hold" grpId="0" nodeType="clickEffect">
                                  <p:stCondLst>
                                    <p:cond delay="0"/>
                                  </p:stCondLst>
                                  <p:childTnLst>
                                    <p:animEffect transition="out" filter="circle(out)">
                                      <p:cBhvr>
                                        <p:cTn id="152" dur="2000"/>
                                        <p:tgtEl>
                                          <p:spTgt spid="9"/>
                                        </p:tgtEl>
                                      </p:cBhvr>
                                    </p:animEffect>
                                    <p:set>
                                      <p:cBhvr>
                                        <p:cTn id="153" dur="1" fill="hold">
                                          <p:stCondLst>
                                            <p:cond delay="1999"/>
                                          </p:stCondLst>
                                        </p:cTn>
                                        <p:tgtEl>
                                          <p:spTgt spid="9"/>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53" presetClass="entr" presetSubtype="16" fill="hold" grpId="1" nodeType="clickEffect">
                                  <p:stCondLst>
                                    <p:cond delay="0"/>
                                  </p:stCondLst>
                                  <p:childTnLst>
                                    <p:set>
                                      <p:cBhvr>
                                        <p:cTn id="157" dur="1" fill="hold">
                                          <p:stCondLst>
                                            <p:cond delay="0"/>
                                          </p:stCondLst>
                                        </p:cTn>
                                        <p:tgtEl>
                                          <p:spTgt spid="9"/>
                                        </p:tgtEl>
                                        <p:attrNameLst>
                                          <p:attrName>style.visibility</p:attrName>
                                        </p:attrNameLst>
                                      </p:cBhvr>
                                      <p:to>
                                        <p:strVal val="visible"/>
                                      </p:to>
                                    </p:set>
                                    <p:anim calcmode="lin" valueType="num">
                                      <p:cBhvr>
                                        <p:cTn id="158" dur="500" fill="hold"/>
                                        <p:tgtEl>
                                          <p:spTgt spid="9"/>
                                        </p:tgtEl>
                                        <p:attrNameLst>
                                          <p:attrName>ppt_w</p:attrName>
                                        </p:attrNameLst>
                                      </p:cBhvr>
                                      <p:tavLst>
                                        <p:tav tm="0">
                                          <p:val>
                                            <p:fltVal val="0"/>
                                          </p:val>
                                        </p:tav>
                                        <p:tav tm="100000">
                                          <p:val>
                                            <p:strVal val="#ppt_w"/>
                                          </p:val>
                                        </p:tav>
                                      </p:tavLst>
                                    </p:anim>
                                    <p:anim calcmode="lin" valueType="num">
                                      <p:cBhvr>
                                        <p:cTn id="159" dur="500" fill="hold"/>
                                        <p:tgtEl>
                                          <p:spTgt spid="9"/>
                                        </p:tgtEl>
                                        <p:attrNameLst>
                                          <p:attrName>ppt_h</p:attrName>
                                        </p:attrNameLst>
                                      </p:cBhvr>
                                      <p:tavLst>
                                        <p:tav tm="0">
                                          <p:val>
                                            <p:fltVal val="0"/>
                                          </p:val>
                                        </p:tav>
                                        <p:tav tm="100000">
                                          <p:val>
                                            <p:strVal val="#ppt_h"/>
                                          </p:val>
                                        </p:tav>
                                      </p:tavLst>
                                    </p:anim>
                                    <p:animEffect transition="in" filter="fade">
                                      <p:cBhvr>
                                        <p:cTn id="160" dur="500"/>
                                        <p:tgtEl>
                                          <p:spTgt spid="9"/>
                                        </p:tgtEl>
                                      </p:cBhvr>
                                    </p:animEffect>
                                  </p:childTnLst>
                                  <p:subTnLst>
                                    <p:audio>
                                      <p:cMediaNode>
                                        <p:cTn display="0" masterRel="sameClick">
                                          <p:stCondLst>
                                            <p:cond evt="begin" delay="0">
                                              <p:tn val="156"/>
                                            </p:cond>
                                          </p:stCondLst>
                                          <p:endCondLst>
                                            <p:cond evt="onStopAudio" delay="0">
                                              <p:tgtEl>
                                                <p:sldTgt/>
                                              </p:tgtEl>
                                            </p:cond>
                                          </p:endCondLst>
                                        </p:cTn>
                                        <p:tgtEl>
                                          <p:sndTgt r:embed="rId7" name="T2_W1_7.12.wav"/>
                                        </p:tgtEl>
                                      </p:cMediaNode>
                                    </p:audio>
                                  </p:subTnLst>
                                </p:cTn>
                              </p:par>
                            </p:childTnLst>
                          </p:cTn>
                        </p:par>
                      </p:childTnLst>
                    </p:cTn>
                  </p:par>
                  <p:par>
                    <p:cTn id="161" fill="hold">
                      <p:stCondLst>
                        <p:cond delay="indefinite"/>
                      </p:stCondLst>
                      <p:childTnLst>
                        <p:par>
                          <p:cTn id="162" fill="hold">
                            <p:stCondLst>
                              <p:cond delay="0"/>
                            </p:stCondLst>
                            <p:childTnLst>
                              <p:par>
                                <p:cTn id="163" presetID="6" presetClass="exit" presetSubtype="32" fill="hold" grpId="0" nodeType="clickEffect">
                                  <p:stCondLst>
                                    <p:cond delay="0"/>
                                  </p:stCondLst>
                                  <p:childTnLst>
                                    <p:animEffect transition="out" filter="circle(out)">
                                      <p:cBhvr>
                                        <p:cTn id="164" dur="2000"/>
                                        <p:tgtEl>
                                          <p:spTgt spid="8"/>
                                        </p:tgtEl>
                                      </p:cBhvr>
                                    </p:animEffect>
                                    <p:set>
                                      <p:cBhvr>
                                        <p:cTn id="165" dur="1" fill="hold">
                                          <p:stCondLst>
                                            <p:cond delay="1999"/>
                                          </p:stCondLst>
                                        </p:cTn>
                                        <p:tgtEl>
                                          <p:spTgt spid="8"/>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53" presetClass="entr" presetSubtype="16" fill="hold" grpId="1" nodeType="clickEffect">
                                  <p:stCondLst>
                                    <p:cond delay="0"/>
                                  </p:stCondLst>
                                  <p:childTnLst>
                                    <p:set>
                                      <p:cBhvr>
                                        <p:cTn id="169" dur="1" fill="hold">
                                          <p:stCondLst>
                                            <p:cond delay="0"/>
                                          </p:stCondLst>
                                        </p:cTn>
                                        <p:tgtEl>
                                          <p:spTgt spid="8"/>
                                        </p:tgtEl>
                                        <p:attrNameLst>
                                          <p:attrName>style.visibility</p:attrName>
                                        </p:attrNameLst>
                                      </p:cBhvr>
                                      <p:to>
                                        <p:strVal val="visible"/>
                                      </p:to>
                                    </p:set>
                                    <p:anim calcmode="lin" valueType="num">
                                      <p:cBhvr>
                                        <p:cTn id="170" dur="500" fill="hold"/>
                                        <p:tgtEl>
                                          <p:spTgt spid="8"/>
                                        </p:tgtEl>
                                        <p:attrNameLst>
                                          <p:attrName>ppt_w</p:attrName>
                                        </p:attrNameLst>
                                      </p:cBhvr>
                                      <p:tavLst>
                                        <p:tav tm="0">
                                          <p:val>
                                            <p:fltVal val="0"/>
                                          </p:val>
                                        </p:tav>
                                        <p:tav tm="100000">
                                          <p:val>
                                            <p:strVal val="#ppt_w"/>
                                          </p:val>
                                        </p:tav>
                                      </p:tavLst>
                                    </p:anim>
                                    <p:anim calcmode="lin" valueType="num">
                                      <p:cBhvr>
                                        <p:cTn id="171" dur="500" fill="hold"/>
                                        <p:tgtEl>
                                          <p:spTgt spid="8"/>
                                        </p:tgtEl>
                                        <p:attrNameLst>
                                          <p:attrName>ppt_h</p:attrName>
                                        </p:attrNameLst>
                                      </p:cBhvr>
                                      <p:tavLst>
                                        <p:tav tm="0">
                                          <p:val>
                                            <p:fltVal val="0"/>
                                          </p:val>
                                        </p:tav>
                                        <p:tav tm="100000">
                                          <p:val>
                                            <p:strVal val="#ppt_h"/>
                                          </p:val>
                                        </p:tav>
                                      </p:tavLst>
                                    </p:anim>
                                    <p:animEffect transition="in" filter="fade">
                                      <p:cBhvr>
                                        <p:cTn id="172" dur="500"/>
                                        <p:tgtEl>
                                          <p:spTgt spid="8"/>
                                        </p:tgtEl>
                                      </p:cBhvr>
                                    </p:animEffect>
                                  </p:childTnLst>
                                  <p:subTnLst>
                                    <p:audio>
                                      <p:cMediaNode>
                                        <p:cTn display="0" masterRel="sameClick">
                                          <p:stCondLst>
                                            <p:cond evt="begin" delay="0">
                                              <p:tn val="168"/>
                                            </p:cond>
                                          </p:stCondLst>
                                          <p:endCondLst>
                                            <p:cond evt="onStopAudio" delay="0">
                                              <p:tgtEl>
                                                <p:sldTgt/>
                                              </p:tgtEl>
                                            </p:cond>
                                          </p:endCondLst>
                                        </p:cTn>
                                        <p:tgtEl>
                                          <p:sndTgt r:embed="rId6" name="T2_W1_7.11.wav"/>
                                        </p:tgtEl>
                                      </p:cMediaNode>
                                    </p:audio>
                                  </p:sub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2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8" grpId="0"/>
      <p:bldP spid="28" grpId="1"/>
      <p:bldP spid="28" grpId="2"/>
      <p:bldP spid="30" grpId="0"/>
      <p:bldP spid="30" grpId="1"/>
      <p:bldP spid="30" grpId="2"/>
      <p:bldP spid="31" grpId="0"/>
      <p:bldP spid="31" grpId="1"/>
      <p:bldP spid="31" grpId="2"/>
      <p:bldP spid="40" grpId="0"/>
      <p:bldP spid="40" grpId="1"/>
      <p:bldP spid="40" grpId="2"/>
      <p:bldP spid="41" grpId="0"/>
      <p:bldP spid="41" grpId="1"/>
      <p:bldP spid="41" grpId="2"/>
      <p:bldP spid="8" grpId="0"/>
      <p:bldP spid="8" grpId="1"/>
      <p:bldP spid="8" grpId="2"/>
      <p:bldP spid="9" grpId="0"/>
      <p:bldP spid="9" grpId="1"/>
      <p:bldP spid="9" grpId="2"/>
      <p:bldP spid="45" grpId="0"/>
      <p:bldP spid="45" grpId="1"/>
      <p:bldP spid="45" grpId="2"/>
      <p:bldP spid="46" grpId="0"/>
      <p:bldP spid="46" grpId="1"/>
      <p:bldP spid="46" grpId="2"/>
      <p:bldP spid="23"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TextBox 12">
            <a:extLst>
              <a:ext uri="{FF2B5EF4-FFF2-40B4-BE49-F238E27FC236}">
                <a16:creationId xmlns:a16="http://schemas.microsoft.com/office/drawing/2014/main" id="{EB1A5A46-1BFA-B594-EA27-A3829D1CA7C6}"/>
              </a:ext>
            </a:extLst>
          </p:cNvPr>
          <p:cNvSpPr txBox="1"/>
          <p:nvPr/>
        </p:nvSpPr>
        <p:spPr>
          <a:xfrm flipH="1">
            <a:off x="10309979" y="5972436"/>
            <a:ext cx="1438566" cy="584775"/>
          </a:xfrm>
          <a:prstGeom prst="rect">
            <a:avLst/>
          </a:prstGeom>
          <a:noFill/>
        </p:spPr>
        <p:txBody>
          <a:bodyPr wrap="square" rtlCol="0">
            <a:spAutoFit/>
          </a:bodyPr>
          <a:lstStyle/>
          <a:p>
            <a:r>
              <a:rPr lang="en-GB" sz="3200" b="1" dirty="0" err="1">
                <a:solidFill>
                  <a:srgbClr val="002060"/>
                </a:solidFill>
              </a:rPr>
              <a:t>dort</a:t>
            </a:r>
            <a:endParaRPr lang="en-GB" sz="3200" b="1" dirty="0">
              <a:solidFill>
                <a:srgbClr val="002060"/>
              </a:solidFill>
            </a:endParaRPr>
          </a:p>
        </p:txBody>
      </p:sp>
      <p:sp>
        <p:nvSpPr>
          <p:cNvPr id="14" name="TextBox 13">
            <a:extLst>
              <a:ext uri="{FF2B5EF4-FFF2-40B4-BE49-F238E27FC236}">
                <a16:creationId xmlns:a16="http://schemas.microsoft.com/office/drawing/2014/main" id="{159DAC53-C739-5D61-33EF-47E59D4BE84E}"/>
              </a:ext>
            </a:extLst>
          </p:cNvPr>
          <p:cNvSpPr txBox="1"/>
          <p:nvPr/>
        </p:nvSpPr>
        <p:spPr>
          <a:xfrm>
            <a:off x="9737131" y="6393543"/>
            <a:ext cx="2057903" cy="461665"/>
          </a:xfrm>
          <a:prstGeom prst="rect">
            <a:avLst/>
          </a:prstGeom>
          <a:noFill/>
        </p:spPr>
        <p:txBody>
          <a:bodyPr wrap="square" rtlCol="0">
            <a:spAutoFit/>
          </a:bodyPr>
          <a:lstStyle/>
          <a:p>
            <a:pPr algn="ctr"/>
            <a:r>
              <a:rPr lang="en-GB" sz="2400" dirty="0">
                <a:solidFill>
                  <a:srgbClr val="002060"/>
                </a:solidFill>
              </a:rPr>
              <a:t>[there]</a:t>
            </a:r>
          </a:p>
        </p:txBody>
      </p:sp>
      <p:sp>
        <p:nvSpPr>
          <p:cNvPr id="15" name="TextBox 14">
            <a:extLst>
              <a:ext uri="{FF2B5EF4-FFF2-40B4-BE49-F238E27FC236}">
                <a16:creationId xmlns:a16="http://schemas.microsoft.com/office/drawing/2014/main" id="{A2F5A180-F619-73F0-DF91-8C7EFBB0EA54}"/>
              </a:ext>
            </a:extLst>
          </p:cNvPr>
          <p:cNvSpPr txBox="1"/>
          <p:nvPr/>
        </p:nvSpPr>
        <p:spPr>
          <a:xfrm flipH="1">
            <a:off x="536658" y="5972436"/>
            <a:ext cx="746452" cy="584775"/>
          </a:xfrm>
          <a:prstGeom prst="rect">
            <a:avLst/>
          </a:prstGeom>
          <a:noFill/>
        </p:spPr>
        <p:txBody>
          <a:bodyPr wrap="square" rtlCol="0">
            <a:spAutoFit/>
          </a:bodyPr>
          <a:lstStyle/>
          <a:p>
            <a:r>
              <a:rPr lang="en-GB" sz="3200" b="1" dirty="0">
                <a:solidFill>
                  <a:srgbClr val="002060"/>
                </a:solidFill>
              </a:rPr>
              <a:t>da</a:t>
            </a:r>
          </a:p>
        </p:txBody>
      </p:sp>
      <p:sp>
        <p:nvSpPr>
          <p:cNvPr id="16" name="TextBox 15">
            <a:extLst>
              <a:ext uri="{FF2B5EF4-FFF2-40B4-BE49-F238E27FC236}">
                <a16:creationId xmlns:a16="http://schemas.microsoft.com/office/drawing/2014/main" id="{178A2D67-AEAB-2DA7-0344-88128F0D587B}"/>
              </a:ext>
            </a:extLst>
          </p:cNvPr>
          <p:cNvSpPr txBox="1"/>
          <p:nvPr/>
        </p:nvSpPr>
        <p:spPr>
          <a:xfrm>
            <a:off x="-156519" y="6393543"/>
            <a:ext cx="2057903" cy="461665"/>
          </a:xfrm>
          <a:prstGeom prst="rect">
            <a:avLst/>
          </a:prstGeom>
          <a:noFill/>
        </p:spPr>
        <p:txBody>
          <a:bodyPr wrap="square" rtlCol="0">
            <a:spAutoFit/>
          </a:bodyPr>
          <a:lstStyle/>
          <a:p>
            <a:pPr algn="ctr"/>
            <a:r>
              <a:rPr lang="en-GB" sz="2400" dirty="0">
                <a:solidFill>
                  <a:srgbClr val="002060"/>
                </a:solidFill>
              </a:rPr>
              <a:t>[there]</a:t>
            </a:r>
          </a:p>
        </p:txBody>
      </p:sp>
      <p:sp>
        <p:nvSpPr>
          <p:cNvPr id="18" name="TextBox 17">
            <a:extLst>
              <a:ext uri="{FF2B5EF4-FFF2-40B4-BE49-F238E27FC236}">
                <a16:creationId xmlns:a16="http://schemas.microsoft.com/office/drawing/2014/main" id="{369540F9-65B0-F08B-B814-8F9032E41A91}"/>
              </a:ext>
            </a:extLst>
          </p:cNvPr>
          <p:cNvSpPr txBox="1"/>
          <p:nvPr/>
        </p:nvSpPr>
        <p:spPr>
          <a:xfrm flipH="1">
            <a:off x="5850413" y="3880402"/>
            <a:ext cx="973851" cy="584775"/>
          </a:xfrm>
          <a:prstGeom prst="rect">
            <a:avLst/>
          </a:prstGeom>
          <a:noFill/>
        </p:spPr>
        <p:txBody>
          <a:bodyPr wrap="square" rtlCol="0">
            <a:spAutoFit/>
          </a:bodyPr>
          <a:lstStyle/>
          <a:p>
            <a:r>
              <a:rPr lang="en-GB" sz="3200" b="1" dirty="0" err="1">
                <a:solidFill>
                  <a:srgbClr val="002060"/>
                </a:solidFill>
              </a:rPr>
              <a:t>hier</a:t>
            </a:r>
            <a:endParaRPr lang="en-GB" sz="3200" b="1" dirty="0">
              <a:solidFill>
                <a:srgbClr val="002060"/>
              </a:solidFill>
            </a:endParaRPr>
          </a:p>
        </p:txBody>
      </p:sp>
      <p:sp>
        <p:nvSpPr>
          <p:cNvPr id="19" name="TextBox 18">
            <a:extLst>
              <a:ext uri="{FF2B5EF4-FFF2-40B4-BE49-F238E27FC236}">
                <a16:creationId xmlns:a16="http://schemas.microsoft.com/office/drawing/2014/main" id="{342ED49F-E90A-D0E2-EBC5-27AB47527D17}"/>
              </a:ext>
            </a:extLst>
          </p:cNvPr>
          <p:cNvSpPr txBox="1"/>
          <p:nvPr/>
        </p:nvSpPr>
        <p:spPr>
          <a:xfrm>
            <a:off x="5098071" y="4333113"/>
            <a:ext cx="2431567" cy="461665"/>
          </a:xfrm>
          <a:prstGeom prst="rect">
            <a:avLst/>
          </a:prstGeom>
          <a:noFill/>
        </p:spPr>
        <p:txBody>
          <a:bodyPr wrap="square" rtlCol="0">
            <a:spAutoFit/>
          </a:bodyPr>
          <a:lstStyle/>
          <a:p>
            <a:pPr algn="ctr"/>
            <a:r>
              <a:rPr lang="en-GB" sz="2400" dirty="0">
                <a:solidFill>
                  <a:srgbClr val="002060"/>
                </a:solidFill>
              </a:rPr>
              <a:t>[here]</a:t>
            </a:r>
          </a:p>
        </p:txBody>
      </p:sp>
      <p:sp>
        <p:nvSpPr>
          <p:cNvPr id="21" name="TextBox 20">
            <a:extLst>
              <a:ext uri="{FF2B5EF4-FFF2-40B4-BE49-F238E27FC236}">
                <a16:creationId xmlns:a16="http://schemas.microsoft.com/office/drawing/2014/main" id="{F210A03D-1564-4DA6-6A3C-8D6368F67375}"/>
              </a:ext>
            </a:extLst>
          </p:cNvPr>
          <p:cNvSpPr txBox="1"/>
          <p:nvPr/>
        </p:nvSpPr>
        <p:spPr>
          <a:xfrm flipH="1">
            <a:off x="2365625" y="3788368"/>
            <a:ext cx="1293905" cy="584775"/>
          </a:xfrm>
          <a:prstGeom prst="rect">
            <a:avLst/>
          </a:prstGeom>
          <a:noFill/>
        </p:spPr>
        <p:txBody>
          <a:bodyPr wrap="square" rtlCol="0">
            <a:spAutoFit/>
          </a:bodyPr>
          <a:lstStyle/>
          <a:p>
            <a:pPr algn="ctr"/>
            <a:r>
              <a:rPr lang="en-GB" sz="3200" b="1" dirty="0">
                <a:solidFill>
                  <a:srgbClr val="002060"/>
                </a:solidFill>
              </a:rPr>
              <a:t>links</a:t>
            </a:r>
          </a:p>
        </p:txBody>
      </p:sp>
      <p:sp>
        <p:nvSpPr>
          <p:cNvPr id="22" name="TextBox 21">
            <a:extLst>
              <a:ext uri="{FF2B5EF4-FFF2-40B4-BE49-F238E27FC236}">
                <a16:creationId xmlns:a16="http://schemas.microsoft.com/office/drawing/2014/main" id="{B4B76C3A-6A9D-A3F5-692D-5129AEE2ED90}"/>
              </a:ext>
            </a:extLst>
          </p:cNvPr>
          <p:cNvSpPr txBox="1"/>
          <p:nvPr/>
        </p:nvSpPr>
        <p:spPr>
          <a:xfrm>
            <a:off x="1718774" y="4244571"/>
            <a:ext cx="2612368" cy="461665"/>
          </a:xfrm>
          <a:prstGeom prst="rect">
            <a:avLst/>
          </a:prstGeom>
          <a:noFill/>
        </p:spPr>
        <p:txBody>
          <a:bodyPr wrap="square" rtlCol="0">
            <a:spAutoFit/>
          </a:bodyPr>
          <a:lstStyle/>
          <a:p>
            <a:pPr algn="ctr"/>
            <a:r>
              <a:rPr lang="en-GB" sz="2400" dirty="0">
                <a:solidFill>
                  <a:srgbClr val="002060"/>
                </a:solidFill>
              </a:rPr>
              <a:t>[left, on the left]</a:t>
            </a:r>
          </a:p>
        </p:txBody>
      </p:sp>
      <p:sp>
        <p:nvSpPr>
          <p:cNvPr id="24" name="TextBox 23">
            <a:extLst>
              <a:ext uri="{FF2B5EF4-FFF2-40B4-BE49-F238E27FC236}">
                <a16:creationId xmlns:a16="http://schemas.microsoft.com/office/drawing/2014/main" id="{185852E4-986A-6A04-801D-50A28092A5BB}"/>
              </a:ext>
            </a:extLst>
          </p:cNvPr>
          <p:cNvSpPr txBox="1"/>
          <p:nvPr/>
        </p:nvSpPr>
        <p:spPr>
          <a:xfrm flipH="1">
            <a:off x="8656850" y="3788368"/>
            <a:ext cx="1556956" cy="584775"/>
          </a:xfrm>
          <a:prstGeom prst="rect">
            <a:avLst/>
          </a:prstGeom>
          <a:noFill/>
        </p:spPr>
        <p:txBody>
          <a:bodyPr wrap="square" rtlCol="0">
            <a:spAutoFit/>
          </a:bodyPr>
          <a:lstStyle/>
          <a:p>
            <a:pPr algn="ctr"/>
            <a:r>
              <a:rPr lang="en-GB" sz="3200" b="1" dirty="0" err="1">
                <a:solidFill>
                  <a:srgbClr val="002060"/>
                </a:solidFill>
              </a:rPr>
              <a:t>rechts</a:t>
            </a:r>
            <a:endParaRPr lang="en-GB" sz="3200" b="1" dirty="0">
              <a:solidFill>
                <a:srgbClr val="002060"/>
              </a:solidFill>
            </a:endParaRPr>
          </a:p>
        </p:txBody>
      </p:sp>
      <p:sp>
        <p:nvSpPr>
          <p:cNvPr id="25" name="TextBox 24">
            <a:extLst>
              <a:ext uri="{FF2B5EF4-FFF2-40B4-BE49-F238E27FC236}">
                <a16:creationId xmlns:a16="http://schemas.microsoft.com/office/drawing/2014/main" id="{318DC3D0-ECA5-D4CE-C188-4084071B9DF1}"/>
              </a:ext>
            </a:extLst>
          </p:cNvPr>
          <p:cNvSpPr txBox="1"/>
          <p:nvPr/>
        </p:nvSpPr>
        <p:spPr>
          <a:xfrm>
            <a:off x="7791384" y="4244571"/>
            <a:ext cx="3335321" cy="461665"/>
          </a:xfrm>
          <a:prstGeom prst="rect">
            <a:avLst/>
          </a:prstGeom>
          <a:noFill/>
        </p:spPr>
        <p:txBody>
          <a:bodyPr wrap="square" rtlCol="0">
            <a:spAutoFit/>
          </a:bodyPr>
          <a:lstStyle/>
          <a:p>
            <a:pPr algn="ctr"/>
            <a:r>
              <a:rPr lang="en-GB" sz="2400" dirty="0">
                <a:solidFill>
                  <a:srgbClr val="002060"/>
                </a:solidFill>
              </a:rPr>
              <a:t>[right, on the right]</a:t>
            </a:r>
          </a:p>
        </p:txBody>
      </p:sp>
      <p:sp>
        <p:nvSpPr>
          <p:cNvPr id="30" name="TextBox 29">
            <a:extLst>
              <a:ext uri="{FF2B5EF4-FFF2-40B4-BE49-F238E27FC236}">
                <a16:creationId xmlns:a16="http://schemas.microsoft.com/office/drawing/2014/main" id="{F3FC19B8-31DB-9B73-F36A-A1A750FA37EC}"/>
              </a:ext>
            </a:extLst>
          </p:cNvPr>
          <p:cNvSpPr txBox="1"/>
          <p:nvPr/>
        </p:nvSpPr>
        <p:spPr>
          <a:xfrm flipH="1">
            <a:off x="4170437" y="1834337"/>
            <a:ext cx="1259957" cy="584775"/>
          </a:xfrm>
          <a:prstGeom prst="rect">
            <a:avLst/>
          </a:prstGeom>
          <a:noFill/>
        </p:spPr>
        <p:txBody>
          <a:bodyPr wrap="square" rtlCol="0">
            <a:spAutoFit/>
          </a:bodyPr>
          <a:lstStyle/>
          <a:p>
            <a:r>
              <a:rPr lang="en-GB" sz="3200" b="1" dirty="0" err="1">
                <a:solidFill>
                  <a:srgbClr val="002060"/>
                </a:solidFill>
              </a:rPr>
              <a:t>oben</a:t>
            </a:r>
            <a:endParaRPr lang="en-GB" sz="3200" b="1" dirty="0">
              <a:solidFill>
                <a:srgbClr val="002060"/>
              </a:solidFill>
            </a:endParaRPr>
          </a:p>
        </p:txBody>
      </p:sp>
      <p:sp>
        <p:nvSpPr>
          <p:cNvPr id="31" name="TextBox 30">
            <a:extLst>
              <a:ext uri="{FF2B5EF4-FFF2-40B4-BE49-F238E27FC236}">
                <a16:creationId xmlns:a16="http://schemas.microsoft.com/office/drawing/2014/main" id="{D26EEE92-2545-065D-EB0E-B8EEC1653EC0}"/>
              </a:ext>
            </a:extLst>
          </p:cNvPr>
          <p:cNvSpPr txBox="1"/>
          <p:nvPr/>
        </p:nvSpPr>
        <p:spPr>
          <a:xfrm>
            <a:off x="3661922" y="2280957"/>
            <a:ext cx="2359736" cy="461665"/>
          </a:xfrm>
          <a:prstGeom prst="rect">
            <a:avLst/>
          </a:prstGeom>
          <a:noFill/>
        </p:spPr>
        <p:txBody>
          <a:bodyPr wrap="square" rtlCol="0">
            <a:spAutoFit/>
          </a:bodyPr>
          <a:lstStyle/>
          <a:p>
            <a:pPr algn="ctr"/>
            <a:r>
              <a:rPr lang="en-US" sz="2400" dirty="0">
                <a:solidFill>
                  <a:srgbClr val="002060"/>
                </a:solidFill>
              </a:rPr>
              <a:t>[up, above]</a:t>
            </a:r>
            <a:endParaRPr lang="en-GB" sz="2400" dirty="0">
              <a:solidFill>
                <a:srgbClr val="002060"/>
              </a:solidFill>
            </a:endParaRP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755" y="552732"/>
            <a:ext cx="914400" cy="914400"/>
          </a:xfrm>
          <a:prstGeom prst="rect">
            <a:avLst/>
          </a:prstGeom>
        </p:spPr>
      </p:pic>
      <p:sp>
        <p:nvSpPr>
          <p:cNvPr id="33" name="Speech Bubble: Rectangle with Corners Rounded 32">
            <a:hlinkClick r:id="" action="ppaction://noaction">
              <a:snd r:embed="rId12" name="T2_W1_8.2.wav"/>
            </a:hlinkClick>
            <a:extLst>
              <a:ext uri="{FF2B5EF4-FFF2-40B4-BE49-F238E27FC236}">
                <a16:creationId xmlns:a16="http://schemas.microsoft.com/office/drawing/2014/main" id="{15795B7F-4DB1-4BEA-97CA-30E7F1DD5642}"/>
              </a:ext>
            </a:extLst>
          </p:cNvPr>
          <p:cNvSpPr/>
          <p:nvPr/>
        </p:nvSpPr>
        <p:spPr>
          <a:xfrm>
            <a:off x="982711" y="704610"/>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hlinkClick r:id="" action="ppaction://noaction">
              <a:snd r:embed="rId12" name="T2_W1_8.2.wav"/>
            </a:hlinkClick>
            <a:extLst>
              <a:ext uri="{FF2B5EF4-FFF2-40B4-BE49-F238E27FC236}">
                <a16:creationId xmlns:a16="http://schemas.microsoft.com/office/drawing/2014/main" id="{63BAFBCC-E556-4FD4-ABBD-C638324D252A}"/>
              </a:ext>
            </a:extLst>
          </p:cNvPr>
          <p:cNvSpPr/>
          <p:nvPr/>
        </p:nvSpPr>
        <p:spPr>
          <a:xfrm>
            <a:off x="900809" y="698980"/>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0" name="TextBox 39">
            <a:extLst>
              <a:ext uri="{FF2B5EF4-FFF2-40B4-BE49-F238E27FC236}">
                <a16:creationId xmlns:a16="http://schemas.microsoft.com/office/drawing/2014/main" id="{152A0971-B403-7F9C-D933-194BCB8779D8}"/>
              </a:ext>
            </a:extLst>
          </p:cNvPr>
          <p:cNvSpPr txBox="1"/>
          <p:nvPr/>
        </p:nvSpPr>
        <p:spPr>
          <a:xfrm flipH="1">
            <a:off x="6880657" y="4753241"/>
            <a:ext cx="1300909" cy="584775"/>
          </a:xfrm>
          <a:prstGeom prst="rect">
            <a:avLst/>
          </a:prstGeom>
          <a:noFill/>
        </p:spPr>
        <p:txBody>
          <a:bodyPr wrap="square" rtlCol="0">
            <a:spAutoFit/>
          </a:bodyPr>
          <a:lstStyle/>
          <a:p>
            <a:r>
              <a:rPr lang="en-GB" sz="3200" b="1" dirty="0" err="1">
                <a:solidFill>
                  <a:srgbClr val="002060"/>
                </a:solidFill>
              </a:rPr>
              <a:t>unten</a:t>
            </a:r>
            <a:endParaRPr lang="en-GB" sz="3200" b="1" dirty="0">
              <a:solidFill>
                <a:srgbClr val="002060"/>
              </a:solidFill>
            </a:endParaRPr>
          </a:p>
        </p:txBody>
      </p:sp>
      <p:sp>
        <p:nvSpPr>
          <p:cNvPr id="41" name="TextBox 40">
            <a:extLst>
              <a:ext uri="{FF2B5EF4-FFF2-40B4-BE49-F238E27FC236}">
                <a16:creationId xmlns:a16="http://schemas.microsoft.com/office/drawing/2014/main" id="{D373BBF4-D568-3EA0-49BA-095CE891BC89}"/>
              </a:ext>
            </a:extLst>
          </p:cNvPr>
          <p:cNvSpPr txBox="1"/>
          <p:nvPr/>
        </p:nvSpPr>
        <p:spPr>
          <a:xfrm>
            <a:off x="6435516" y="5208489"/>
            <a:ext cx="2565119" cy="461665"/>
          </a:xfrm>
          <a:prstGeom prst="rect">
            <a:avLst/>
          </a:prstGeom>
          <a:noFill/>
        </p:spPr>
        <p:txBody>
          <a:bodyPr wrap="square" rtlCol="0">
            <a:spAutoFit/>
          </a:bodyPr>
          <a:lstStyle/>
          <a:p>
            <a:pPr algn="ctr"/>
            <a:r>
              <a:rPr lang="en-GB" sz="2400" dirty="0">
                <a:solidFill>
                  <a:srgbClr val="002060"/>
                </a:solidFill>
              </a:rPr>
              <a:t>[down, below]</a:t>
            </a:r>
          </a:p>
        </p:txBody>
      </p:sp>
      <p:sp>
        <p:nvSpPr>
          <p:cNvPr id="17" name="CustomShape 6">
            <a:hlinkClick r:id="" action="ppaction://noaction">
              <a:snd r:embed="rId13" name="T2_W1_8.1.wav"/>
            </a:hlinkClick>
            <a:extLst>
              <a:ext uri="{FF2B5EF4-FFF2-40B4-BE49-F238E27FC236}">
                <a16:creationId xmlns:a16="http://schemas.microsoft.com/office/drawing/2014/main" id="{C1532ED8-1DED-EA03-AE1E-9D733825CDB5}"/>
              </a:ext>
            </a:extLst>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dirty="0">
                <a:solidFill>
                  <a:srgbClr val="002060"/>
                </a:solidFill>
                <a:latin typeface="Century gothic"/>
              </a:rPr>
              <a:t>Wo </a:t>
            </a:r>
            <a:r>
              <a:rPr lang="en-GB" sz="3200" b="1" spc="-1" dirty="0" err="1">
                <a:solidFill>
                  <a:srgbClr val="002060"/>
                </a:solidFill>
                <a:latin typeface="Century gothic"/>
              </a:rPr>
              <a:t>liegt</a:t>
            </a:r>
            <a:r>
              <a:rPr lang="en-GB" sz="3200" b="1" spc="-1" dirty="0">
                <a:solidFill>
                  <a:srgbClr val="002060"/>
                </a:solidFill>
                <a:latin typeface="Century gothic"/>
              </a:rPr>
              <a:t> </a:t>
            </a:r>
            <a:r>
              <a:rPr lang="en-GB" sz="3200" b="1" spc="-1" dirty="0" err="1">
                <a:solidFill>
                  <a:srgbClr val="002060"/>
                </a:solidFill>
                <a:latin typeface="Century gothic"/>
              </a:rPr>
              <a:t>mein</a:t>
            </a:r>
            <a:r>
              <a:rPr lang="en-GB" sz="3200" b="1" spc="-1" dirty="0">
                <a:solidFill>
                  <a:srgbClr val="002060"/>
                </a:solidFill>
                <a:latin typeface="Century gothic"/>
              </a:rPr>
              <a:t> Handy?</a:t>
            </a:r>
            <a:endParaRPr kumimoji="0" lang="en-GB" sz="3200" b="0" i="0" u="none" strike="noStrike" kern="1200" cap="none" spc="-1" normalizeH="0" baseline="0" noProof="0" dirty="0">
              <a:ln>
                <a:noFill/>
              </a:ln>
              <a:solidFill>
                <a:prstClr val="black"/>
              </a:solidFill>
              <a:effectLst/>
              <a:uLnTx/>
              <a:uFillTx/>
              <a:latin typeface="Century gothic"/>
            </a:endParaRPr>
          </a:p>
        </p:txBody>
      </p:sp>
      <p:grpSp>
        <p:nvGrpSpPr>
          <p:cNvPr id="44" name="Group 43">
            <a:extLst>
              <a:ext uri="{FF2B5EF4-FFF2-40B4-BE49-F238E27FC236}">
                <a16:creationId xmlns:a16="http://schemas.microsoft.com/office/drawing/2014/main" id="{1950507B-7F6C-F32A-B394-159040D00006}"/>
              </a:ext>
            </a:extLst>
          </p:cNvPr>
          <p:cNvGrpSpPr/>
          <p:nvPr/>
        </p:nvGrpSpPr>
        <p:grpSpPr>
          <a:xfrm rot="10800000">
            <a:off x="7219223" y="3091288"/>
            <a:ext cx="1011600" cy="720000"/>
            <a:chOff x="195889" y="1702415"/>
            <a:chExt cx="1801177" cy="1282428"/>
          </a:xfrm>
        </p:grpSpPr>
        <p:pic>
          <p:nvPicPr>
            <p:cNvPr id="47" name="Picture 2" descr="Free vector graphics of Arrow">
              <a:extLst>
                <a:ext uri="{FF2B5EF4-FFF2-40B4-BE49-F238E27FC236}">
                  <a16:creationId xmlns:a16="http://schemas.microsoft.com/office/drawing/2014/main" id="{1E3194A1-FC1B-0D90-9C2A-CF32FB7ED6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5889" y="1702415"/>
              <a:ext cx="1801177" cy="1282428"/>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108;p3">
              <a:extLst>
                <a:ext uri="{FF2B5EF4-FFF2-40B4-BE49-F238E27FC236}">
                  <a16:creationId xmlns:a16="http://schemas.microsoft.com/office/drawing/2014/main" id="{C4CDBCA8-6BE9-134F-8005-93075F1CEBA2}"/>
                </a:ext>
              </a:extLst>
            </p:cNvPr>
            <p:cNvSpPr txBox="1"/>
            <p:nvPr/>
          </p:nvSpPr>
          <p:spPr>
            <a:xfrm rot="10800000">
              <a:off x="326377" y="2131777"/>
              <a:ext cx="100726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pic>
        <p:nvPicPr>
          <p:cNvPr id="49" name="Picture 2" descr="Free vector graphics of Arrow">
            <a:extLst>
              <a:ext uri="{FF2B5EF4-FFF2-40B4-BE49-F238E27FC236}">
                <a16:creationId xmlns:a16="http://schemas.microsoft.com/office/drawing/2014/main" id="{4EC11EF0-205A-5C2D-88D9-CFE317CB5F07}"/>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239188">
            <a:off x="5918864" y="1926873"/>
            <a:ext cx="820799"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495F01B2-2073-FF1B-656E-53A7EE8135F4}"/>
              </a:ext>
            </a:extLst>
          </p:cNvPr>
          <p:cNvGrpSpPr/>
          <p:nvPr/>
        </p:nvGrpSpPr>
        <p:grpSpPr>
          <a:xfrm>
            <a:off x="3949388" y="3091288"/>
            <a:ext cx="1011600" cy="720000"/>
            <a:chOff x="195889" y="1702415"/>
            <a:chExt cx="1801177" cy="1282428"/>
          </a:xfrm>
        </p:grpSpPr>
        <p:pic>
          <p:nvPicPr>
            <p:cNvPr id="51" name="Picture 2" descr="Free vector graphics of Arrow">
              <a:extLst>
                <a:ext uri="{FF2B5EF4-FFF2-40B4-BE49-F238E27FC236}">
                  <a16:creationId xmlns:a16="http://schemas.microsoft.com/office/drawing/2014/main" id="{D8C73613-5205-BB32-875B-B3E3213217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5889" y="1702415"/>
              <a:ext cx="1801177" cy="1282428"/>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108;p3">
              <a:extLst>
                <a:ext uri="{FF2B5EF4-FFF2-40B4-BE49-F238E27FC236}">
                  <a16:creationId xmlns:a16="http://schemas.microsoft.com/office/drawing/2014/main" id="{27D67A68-F20E-8700-5A40-F20158ECC531}"/>
                </a:ext>
              </a:extLst>
            </p:cNvPr>
            <p:cNvSpPr txBox="1"/>
            <p:nvPr/>
          </p:nvSpPr>
          <p:spPr>
            <a:xfrm>
              <a:off x="433379" y="2031663"/>
              <a:ext cx="100726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pic>
        <p:nvPicPr>
          <p:cNvPr id="53" name="Picture 2" descr="Free vector graphics of Arrow">
            <a:extLst>
              <a:ext uri="{FF2B5EF4-FFF2-40B4-BE49-F238E27FC236}">
                <a16:creationId xmlns:a16="http://schemas.microsoft.com/office/drawing/2014/main" id="{4C577F01-B618-5209-CAEA-A1570D294D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5900001" y="4980192"/>
            <a:ext cx="820799" cy="71986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B2AC71C6-C370-CB47-1B2D-27EC08D41646}"/>
              </a:ext>
            </a:extLst>
          </p:cNvPr>
          <p:cNvGrpSpPr/>
          <p:nvPr/>
        </p:nvGrpSpPr>
        <p:grpSpPr>
          <a:xfrm>
            <a:off x="5730811" y="2924724"/>
            <a:ext cx="1009136" cy="1175988"/>
            <a:chOff x="5730811" y="2924724"/>
            <a:chExt cx="1009136" cy="1175988"/>
          </a:xfrm>
        </p:grpSpPr>
        <p:pic>
          <p:nvPicPr>
            <p:cNvPr id="6" name="Picture 5">
              <a:extLst>
                <a:ext uri="{FF2B5EF4-FFF2-40B4-BE49-F238E27FC236}">
                  <a16:creationId xmlns:a16="http://schemas.microsoft.com/office/drawing/2014/main" id="{8EE1EFE4-DFB5-41BD-687F-4662BFA049ED}"/>
                </a:ext>
              </a:extLst>
            </p:cNvPr>
            <p:cNvPicPr>
              <a:picLocks noChangeAspect="1"/>
            </p:cNvPicPr>
            <p:nvPr/>
          </p:nvPicPr>
          <p:blipFill>
            <a:blip r:embed="rId15"/>
            <a:stretch>
              <a:fillRect/>
            </a:stretch>
          </p:blipFill>
          <p:spPr>
            <a:xfrm rot="2486143">
              <a:off x="5730811" y="3070363"/>
              <a:ext cx="1009136" cy="1030349"/>
            </a:xfrm>
            <a:prstGeom prst="rect">
              <a:avLst/>
            </a:prstGeom>
          </p:spPr>
        </p:pic>
        <p:pic>
          <p:nvPicPr>
            <p:cNvPr id="7" name="Picture 6" descr="Icon&#10;&#10;Description automatically generated">
              <a:extLst>
                <a:ext uri="{FF2B5EF4-FFF2-40B4-BE49-F238E27FC236}">
                  <a16:creationId xmlns:a16="http://schemas.microsoft.com/office/drawing/2014/main" id="{C988C734-C979-7315-B0C7-1EAB27CAB0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7244" y="2924724"/>
              <a:ext cx="436270" cy="697160"/>
            </a:xfrm>
            <a:prstGeom prst="rect">
              <a:avLst/>
            </a:prstGeom>
          </p:spPr>
        </p:pic>
      </p:grpSp>
      <p:pic>
        <p:nvPicPr>
          <p:cNvPr id="4" name="Picture 3">
            <a:extLst>
              <a:ext uri="{FF2B5EF4-FFF2-40B4-BE49-F238E27FC236}">
                <a16:creationId xmlns:a16="http://schemas.microsoft.com/office/drawing/2014/main" id="{9F06B057-8F81-6ADD-625B-28870D5D486B}"/>
              </a:ext>
            </a:extLst>
          </p:cNvPr>
          <p:cNvPicPr>
            <a:picLocks noChangeAspect="1"/>
          </p:cNvPicPr>
          <p:nvPr/>
        </p:nvPicPr>
        <p:blipFill>
          <a:blip r:embed="rId15"/>
          <a:stretch>
            <a:fillRect/>
          </a:stretch>
        </p:blipFill>
        <p:spPr>
          <a:xfrm rot="2486143">
            <a:off x="5824694" y="870584"/>
            <a:ext cx="1009136" cy="1030349"/>
          </a:xfrm>
          <a:prstGeom prst="rect">
            <a:avLst/>
          </a:prstGeom>
        </p:spPr>
      </p:pic>
      <p:pic>
        <p:nvPicPr>
          <p:cNvPr id="8" name="Picture 7">
            <a:extLst>
              <a:ext uri="{FF2B5EF4-FFF2-40B4-BE49-F238E27FC236}">
                <a16:creationId xmlns:a16="http://schemas.microsoft.com/office/drawing/2014/main" id="{6CEAC474-2066-6478-529B-2016696AA89A}"/>
              </a:ext>
            </a:extLst>
          </p:cNvPr>
          <p:cNvPicPr>
            <a:picLocks noChangeAspect="1"/>
          </p:cNvPicPr>
          <p:nvPr/>
        </p:nvPicPr>
        <p:blipFill>
          <a:blip r:embed="rId15"/>
          <a:stretch>
            <a:fillRect/>
          </a:stretch>
        </p:blipFill>
        <p:spPr>
          <a:xfrm rot="2486143">
            <a:off x="8498626" y="2951261"/>
            <a:ext cx="1009136" cy="1030349"/>
          </a:xfrm>
          <a:prstGeom prst="rect">
            <a:avLst/>
          </a:prstGeom>
        </p:spPr>
      </p:pic>
      <p:pic>
        <p:nvPicPr>
          <p:cNvPr id="9" name="Picture 8">
            <a:extLst>
              <a:ext uri="{FF2B5EF4-FFF2-40B4-BE49-F238E27FC236}">
                <a16:creationId xmlns:a16="http://schemas.microsoft.com/office/drawing/2014/main" id="{14235CC1-BB54-7E09-6D66-CBA0EB60B041}"/>
              </a:ext>
            </a:extLst>
          </p:cNvPr>
          <p:cNvPicPr>
            <a:picLocks noChangeAspect="1"/>
          </p:cNvPicPr>
          <p:nvPr/>
        </p:nvPicPr>
        <p:blipFill>
          <a:blip r:embed="rId15"/>
          <a:stretch>
            <a:fillRect/>
          </a:stretch>
        </p:blipFill>
        <p:spPr>
          <a:xfrm rot="2486143">
            <a:off x="2703787" y="2951261"/>
            <a:ext cx="1009136" cy="1030349"/>
          </a:xfrm>
          <a:prstGeom prst="rect">
            <a:avLst/>
          </a:prstGeom>
        </p:spPr>
      </p:pic>
      <p:pic>
        <p:nvPicPr>
          <p:cNvPr id="23" name="Picture 22">
            <a:extLst>
              <a:ext uri="{FF2B5EF4-FFF2-40B4-BE49-F238E27FC236}">
                <a16:creationId xmlns:a16="http://schemas.microsoft.com/office/drawing/2014/main" id="{B1324EAB-957B-3215-E5E3-98331150A78C}"/>
              </a:ext>
            </a:extLst>
          </p:cNvPr>
          <p:cNvPicPr>
            <a:picLocks noChangeAspect="1"/>
          </p:cNvPicPr>
          <p:nvPr/>
        </p:nvPicPr>
        <p:blipFill>
          <a:blip r:embed="rId15"/>
          <a:stretch>
            <a:fillRect/>
          </a:stretch>
        </p:blipFill>
        <p:spPr>
          <a:xfrm rot="2486143">
            <a:off x="5824694" y="5740857"/>
            <a:ext cx="1009136" cy="1030349"/>
          </a:xfrm>
          <a:prstGeom prst="rect">
            <a:avLst/>
          </a:prstGeom>
        </p:spPr>
      </p:pic>
      <p:grpSp>
        <p:nvGrpSpPr>
          <p:cNvPr id="29" name="Group 28">
            <a:extLst>
              <a:ext uri="{FF2B5EF4-FFF2-40B4-BE49-F238E27FC236}">
                <a16:creationId xmlns:a16="http://schemas.microsoft.com/office/drawing/2014/main" id="{FD15C739-F024-24EC-BA2C-843AEF61445F}"/>
              </a:ext>
            </a:extLst>
          </p:cNvPr>
          <p:cNvGrpSpPr/>
          <p:nvPr/>
        </p:nvGrpSpPr>
        <p:grpSpPr>
          <a:xfrm>
            <a:off x="39978" y="5062601"/>
            <a:ext cx="2166506" cy="1241391"/>
            <a:chOff x="39978" y="5062601"/>
            <a:chExt cx="2166506" cy="1241391"/>
          </a:xfrm>
        </p:grpSpPr>
        <p:pic>
          <p:nvPicPr>
            <p:cNvPr id="38" name="Graphic 37" descr="Right pointing backhand index outline">
              <a:extLst>
                <a:ext uri="{FF2B5EF4-FFF2-40B4-BE49-F238E27FC236}">
                  <a16:creationId xmlns:a16="http://schemas.microsoft.com/office/drawing/2014/main" id="{075B50B6-D060-AACD-A537-C1E28F5CDD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056433">
              <a:off x="39978" y="5389592"/>
              <a:ext cx="914400" cy="914400"/>
            </a:xfrm>
            <a:prstGeom prst="rect">
              <a:avLst/>
            </a:prstGeom>
          </p:spPr>
        </p:pic>
        <p:pic>
          <p:nvPicPr>
            <p:cNvPr id="26" name="Picture 25">
              <a:extLst>
                <a:ext uri="{FF2B5EF4-FFF2-40B4-BE49-F238E27FC236}">
                  <a16:creationId xmlns:a16="http://schemas.microsoft.com/office/drawing/2014/main" id="{F9813EC6-28BD-27FF-FCA9-BB5EF0814853}"/>
                </a:ext>
              </a:extLst>
            </p:cNvPr>
            <p:cNvPicPr>
              <a:picLocks noChangeAspect="1"/>
            </p:cNvPicPr>
            <p:nvPr/>
          </p:nvPicPr>
          <p:blipFill>
            <a:blip r:embed="rId15"/>
            <a:stretch>
              <a:fillRect/>
            </a:stretch>
          </p:blipFill>
          <p:spPr>
            <a:xfrm rot="2486143">
              <a:off x="1197348" y="5062601"/>
              <a:ext cx="1009136" cy="1030349"/>
            </a:xfrm>
            <a:prstGeom prst="rect">
              <a:avLst/>
            </a:prstGeom>
          </p:spPr>
        </p:pic>
      </p:grpSp>
      <p:grpSp>
        <p:nvGrpSpPr>
          <p:cNvPr id="37" name="Group 36">
            <a:extLst>
              <a:ext uri="{FF2B5EF4-FFF2-40B4-BE49-F238E27FC236}">
                <a16:creationId xmlns:a16="http://schemas.microsoft.com/office/drawing/2014/main" id="{96D0E04A-9B07-41AC-EA8C-603A8C43403F}"/>
              </a:ext>
            </a:extLst>
          </p:cNvPr>
          <p:cNvGrpSpPr/>
          <p:nvPr/>
        </p:nvGrpSpPr>
        <p:grpSpPr>
          <a:xfrm>
            <a:off x="9471219" y="4624802"/>
            <a:ext cx="2687141" cy="1589192"/>
            <a:chOff x="9495171" y="4328155"/>
            <a:chExt cx="2687141" cy="1589192"/>
          </a:xfrm>
        </p:grpSpPr>
        <p:pic>
          <p:nvPicPr>
            <p:cNvPr id="35" name="Picture 34" descr="A map with red pointers on it&#10;&#10;Description automatically generated">
              <a:extLst>
                <a:ext uri="{FF2B5EF4-FFF2-40B4-BE49-F238E27FC236}">
                  <a16:creationId xmlns:a16="http://schemas.microsoft.com/office/drawing/2014/main" id="{B4F0D48D-B6E7-AB34-7A51-A657CDD453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95171" y="4328155"/>
              <a:ext cx="2687141" cy="1589192"/>
            </a:xfrm>
            <a:prstGeom prst="rect">
              <a:avLst/>
            </a:prstGeom>
          </p:spPr>
        </p:pic>
        <p:pic>
          <p:nvPicPr>
            <p:cNvPr id="27" name="Picture 26">
              <a:extLst>
                <a:ext uri="{FF2B5EF4-FFF2-40B4-BE49-F238E27FC236}">
                  <a16:creationId xmlns:a16="http://schemas.microsoft.com/office/drawing/2014/main" id="{6EF02004-A764-21E7-5AD5-294955D28E42}"/>
                </a:ext>
              </a:extLst>
            </p:cNvPr>
            <p:cNvPicPr>
              <a:picLocks noChangeAspect="1"/>
            </p:cNvPicPr>
            <p:nvPr/>
          </p:nvPicPr>
          <p:blipFill>
            <a:blip r:embed="rId15"/>
            <a:stretch>
              <a:fillRect/>
            </a:stretch>
          </p:blipFill>
          <p:spPr>
            <a:xfrm rot="2486143">
              <a:off x="10308034" y="5169373"/>
              <a:ext cx="366742" cy="374451"/>
            </a:xfrm>
            <a:prstGeom prst="rect">
              <a:avLst/>
            </a:prstGeom>
          </p:spPr>
        </p:pic>
      </p:grpSp>
      <p:sp>
        <p:nvSpPr>
          <p:cNvPr id="20" name="Speech Bubble: Rectangle with Corners Rounded 21">
            <a:extLst>
              <a:ext uri="{FF2B5EF4-FFF2-40B4-BE49-F238E27FC236}">
                <a16:creationId xmlns:a16="http://schemas.microsoft.com/office/drawing/2014/main" id="{2A7799A7-0471-2D25-8A67-5C859C7896D8}"/>
              </a:ext>
            </a:extLst>
          </p:cNvPr>
          <p:cNvSpPr/>
          <p:nvPr/>
        </p:nvSpPr>
        <p:spPr>
          <a:xfrm>
            <a:off x="3360281" y="3658348"/>
            <a:ext cx="5147303" cy="2963063"/>
          </a:xfrm>
          <a:prstGeom prst="wedgeRoundRectCallout">
            <a:avLst>
              <a:gd name="adj1" fmla="val 75207"/>
              <a:gd name="adj2" fmla="val -1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da </a:t>
            </a:r>
            <a:r>
              <a:rPr lang="en-US" sz="2000" dirty="0"/>
              <a:t>and</a:t>
            </a:r>
            <a:r>
              <a:rPr lang="en-US" sz="2000" b="1" dirty="0"/>
              <a:t> </a:t>
            </a:r>
            <a:r>
              <a:rPr lang="en-US" sz="2000" b="1" dirty="0" err="1"/>
              <a:t>dort</a:t>
            </a:r>
            <a:r>
              <a:rPr lang="en-US" sz="2000" b="1" dirty="0"/>
              <a:t> </a:t>
            </a:r>
            <a:r>
              <a:rPr lang="en-US" sz="2000" dirty="0"/>
              <a:t>both mean ‘there’. We usually use </a:t>
            </a:r>
            <a:r>
              <a:rPr lang="en-US" sz="2000" b="1" dirty="0" err="1"/>
              <a:t>dort</a:t>
            </a:r>
            <a:r>
              <a:rPr lang="en-US" sz="2000" b="1" dirty="0"/>
              <a:t> </a:t>
            </a:r>
            <a:r>
              <a:rPr lang="en-US" sz="2000" dirty="0"/>
              <a:t>for things that are further away that we can’t see, e.g. in a different country. We usually use </a:t>
            </a:r>
            <a:r>
              <a:rPr lang="en-US" sz="2000" b="1" dirty="0"/>
              <a:t>da</a:t>
            </a:r>
            <a:r>
              <a:rPr lang="en-US" sz="2000" dirty="0"/>
              <a:t> for things that are closer and we can see, e.g. in the same room.</a:t>
            </a:r>
            <a:endParaRPr lang="en-GB" sz="2000" b="1" u="sng" dirty="0"/>
          </a:p>
        </p:txBody>
      </p:sp>
    </p:spTree>
    <p:extLst>
      <p:ext uri="{BB962C8B-B14F-4D97-AF65-F5344CB8AC3E}">
        <p14:creationId xmlns:p14="http://schemas.microsoft.com/office/powerpoint/2010/main" val="2209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T2_W1_8.3.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4" name="T2_W1_8.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subTnLst>
                                    <p:audio>
                                      <p:cMediaNode>
                                        <p:cTn display="0" masterRel="sameClick">
                                          <p:stCondLst>
                                            <p:cond evt="begin" delay="0">
                                              <p:tn val="29"/>
                                            </p:cond>
                                          </p:stCondLst>
                                          <p:endCondLst>
                                            <p:cond evt="onStopAudio" delay="0">
                                              <p:tgtEl>
                                                <p:sldTgt/>
                                              </p:tgtEl>
                                            </p:cond>
                                          </p:endCondLst>
                                        </p:cTn>
                                        <p:tgtEl>
                                          <p:sndTgt r:embed="rId5" name="T2_W1_8.5.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000"/>
                                        <p:tgtEl>
                                          <p:spTgt spid="30"/>
                                        </p:tgtEl>
                                      </p:cBhvr>
                                    </p:animEffect>
                                  </p:childTnLst>
                                  <p:subTnLst>
                                    <p:audio>
                                      <p:cMediaNode>
                                        <p:cTn display="0" masterRel="sameClick">
                                          <p:stCondLst>
                                            <p:cond evt="begin" delay="0">
                                              <p:tn val="42"/>
                                            </p:cond>
                                          </p:stCondLst>
                                          <p:endCondLst>
                                            <p:cond evt="onStopAudio" delay="0">
                                              <p:tgtEl>
                                                <p:sldTgt/>
                                              </p:tgtEl>
                                            </p:cond>
                                          </p:endCondLst>
                                        </p:cTn>
                                        <p:tgtEl>
                                          <p:sndTgt r:embed="rId6" name="T2_W1_8.6.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circle(in)">
                                      <p:cBhvr>
                                        <p:cTn id="57" dur="2000"/>
                                        <p:tgtEl>
                                          <p:spTgt spid="40"/>
                                        </p:tgtEl>
                                      </p:cBhvr>
                                    </p:animEffect>
                                  </p:childTnLst>
                                  <p:subTnLst>
                                    <p:audio>
                                      <p:cMediaNode>
                                        <p:cTn display="0" masterRel="sameClick">
                                          <p:stCondLst>
                                            <p:cond evt="begin" delay="0">
                                              <p:tn val="55"/>
                                            </p:cond>
                                          </p:stCondLst>
                                          <p:endCondLst>
                                            <p:cond evt="onStopAudio" delay="0">
                                              <p:tgtEl>
                                                <p:sldTgt/>
                                              </p:tgtEl>
                                            </p:cond>
                                          </p:endCondLst>
                                        </p:cTn>
                                        <p:tgtEl>
                                          <p:sndTgt r:embed="rId7" name="T2_W1_8.7.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ircle(in)">
                                      <p:cBhvr>
                                        <p:cTn id="70" dur="2000"/>
                                        <p:tgtEl>
                                          <p:spTgt spid="15"/>
                                        </p:tgtEl>
                                      </p:cBhvr>
                                    </p:animEffect>
                                  </p:childTnLst>
                                  <p:subTnLst>
                                    <p:audio>
                                      <p:cMediaNode>
                                        <p:cTn display="0" masterRel="sameClick">
                                          <p:stCondLst>
                                            <p:cond evt="begin" delay="0">
                                              <p:tn val="68"/>
                                            </p:cond>
                                          </p:stCondLst>
                                          <p:endCondLst>
                                            <p:cond evt="onStopAudio" delay="0">
                                              <p:tgtEl>
                                                <p:sldTgt/>
                                              </p:tgtEl>
                                            </p:cond>
                                          </p:endCondLst>
                                        </p:cTn>
                                        <p:tgtEl>
                                          <p:sndTgt r:embed="rId8" name="T2_W1_8.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circle(in)">
                                      <p:cBhvr>
                                        <p:cTn id="81" dur="2000"/>
                                        <p:tgtEl>
                                          <p:spTgt spid="13"/>
                                        </p:tgtEl>
                                      </p:cBhvr>
                                    </p:animEffect>
                                  </p:childTnLst>
                                  <p:subTnLst>
                                    <p:audio>
                                      <p:cMediaNode>
                                        <p:cTn display="0" masterRel="sameClick">
                                          <p:stCondLst>
                                            <p:cond evt="begin" delay="0">
                                              <p:tn val="79"/>
                                            </p:cond>
                                          </p:stCondLst>
                                          <p:endCondLst>
                                            <p:cond evt="onStopAudio" delay="0">
                                              <p:tgtEl>
                                                <p:sldTgt/>
                                              </p:tgtEl>
                                            </p:cond>
                                          </p:endCondLst>
                                        </p:cTn>
                                        <p:tgtEl>
                                          <p:sndTgt r:embed="rId9" name="T2_W1_8.9.wav"/>
                                        </p:tgtEl>
                                      </p:cMediaNode>
                                    </p:audio>
                                  </p:sub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19" grpId="0"/>
      <p:bldP spid="21" grpId="0"/>
      <p:bldP spid="22" grpId="0"/>
      <p:bldP spid="24" grpId="0"/>
      <p:bldP spid="25" grpId="0"/>
      <p:bldP spid="30" grpId="0"/>
      <p:bldP spid="31" grpId="0"/>
      <p:bldP spid="40" grpId="0"/>
      <p:bldP spid="41" grpId="0"/>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3033</Words>
  <Application>Microsoft Office PowerPoint</Application>
  <PresentationFormat>Widescreen</PresentationFormat>
  <Paragraphs>400</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aussprechen</vt:lpstr>
      <vt:lpstr>aussprechen</vt:lpstr>
      <vt:lpstr>Vokabeln</vt:lpstr>
      <vt:lpstr>Vokabeln</vt:lpstr>
      <vt:lpstr>Vokabeln</vt:lpstr>
      <vt:lpstr>Order of words in a sentence</vt:lpstr>
      <vt:lpstr>lesen</vt:lpstr>
      <vt:lpstr>PowerPoint Presentation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84</cp:revision>
  <dcterms:created xsi:type="dcterms:W3CDTF">2021-07-02T19:27:01Z</dcterms:created>
  <dcterms:modified xsi:type="dcterms:W3CDTF">2023-10-26T10:24:55Z</dcterms:modified>
</cp:coreProperties>
</file>