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367" r:id="rId3"/>
    <p:sldId id="1027" r:id="rId4"/>
    <p:sldId id="1036" r:id="rId5"/>
    <p:sldId id="1012" r:id="rId6"/>
    <p:sldId id="1013" r:id="rId7"/>
    <p:sldId id="940" r:id="rId8"/>
    <p:sldId id="1028" r:id="rId9"/>
    <p:sldId id="1026" r:id="rId10"/>
    <p:sldId id="1029" r:id="rId11"/>
    <p:sldId id="1017" r:id="rId12"/>
    <p:sldId id="1030" r:id="rId13"/>
    <p:sldId id="1019" r:id="rId14"/>
    <p:sldId id="1031" r:id="rId15"/>
    <p:sldId id="1021" r:id="rId16"/>
    <p:sldId id="1032" r:id="rId17"/>
    <p:sldId id="1023" r:id="rId18"/>
    <p:sldId id="1033" r:id="rId19"/>
    <p:sldId id="948" r:id="rId20"/>
    <p:sldId id="1034" r:id="rId21"/>
    <p:sldId id="10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D319"/>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68273" autoAdjust="0"/>
  </p:normalViewPr>
  <p:slideViewPr>
    <p:cSldViewPr snapToGrid="0">
      <p:cViewPr varScale="1">
        <p:scale>
          <a:sx n="69" d="100"/>
          <a:sy n="69" d="100"/>
        </p:scale>
        <p:origin x="1000"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03F20A64-F77A-4D09-B623-5AAD9B171292}"/>
    <pc:docChg chg="modSld">
      <pc:chgData name="Charlotte Moss" userId="17b589c9-cb67-41ed-a894-f82ca12b573d" providerId="ADAL" clId="{03F20A64-F77A-4D09-B623-5AAD9B171292}" dt="2024-01-15T16:11:17.938" v="16" actId="20577"/>
      <pc:docMkLst>
        <pc:docMk/>
      </pc:docMkLst>
      <pc:sldChg chg="modNotesTx">
        <pc:chgData name="Charlotte Moss" userId="17b589c9-cb67-41ed-a894-f82ca12b573d" providerId="ADAL" clId="{03F20A64-F77A-4D09-B623-5AAD9B171292}" dt="2024-01-15T15:15:09.819" v="1"/>
        <pc:sldMkLst>
          <pc:docMk/>
          <pc:sldMk cId="0" sldId="257"/>
        </pc:sldMkLst>
      </pc:sldChg>
      <pc:sldChg chg="modNotesTx">
        <pc:chgData name="Charlotte Moss" userId="17b589c9-cb67-41ed-a894-f82ca12b573d" providerId="ADAL" clId="{03F20A64-F77A-4D09-B623-5AAD9B171292}" dt="2024-01-15T16:03:00.193" v="3"/>
        <pc:sldMkLst>
          <pc:docMk/>
          <pc:sldMk cId="721996495" sldId="367"/>
        </pc:sldMkLst>
      </pc:sldChg>
      <pc:sldChg chg="modNotesTx">
        <pc:chgData name="Charlotte Moss" userId="17b589c9-cb67-41ed-a894-f82ca12b573d" providerId="ADAL" clId="{03F20A64-F77A-4D09-B623-5AAD9B171292}" dt="2024-01-15T16:11:17.938" v="16" actId="20577"/>
        <pc:sldMkLst>
          <pc:docMk/>
          <pc:sldMk cId="61128844" sldId="1012"/>
        </pc:sldMkLst>
      </pc:sldChg>
      <pc:sldChg chg="modNotesTx">
        <pc:chgData name="Charlotte Moss" userId="17b589c9-cb67-41ed-a894-f82ca12b573d" providerId="ADAL" clId="{03F20A64-F77A-4D09-B623-5AAD9B171292}" dt="2024-01-15T16:05:02.378" v="4" actId="6549"/>
        <pc:sldMkLst>
          <pc:docMk/>
          <pc:sldMk cId="1129334646" sldId="1027"/>
        </pc:sldMkLst>
      </pc:sldChg>
      <pc:sldChg chg="modNotesTx">
        <pc:chgData name="Charlotte Moss" userId="17b589c9-cb67-41ed-a894-f82ca12b573d" providerId="ADAL" clId="{03F20A64-F77A-4D09-B623-5AAD9B171292}" dt="2024-01-15T16:07:36.843" v="8" actId="20577"/>
        <pc:sldMkLst>
          <pc:docMk/>
          <pc:sldMk cId="2795285730" sldId="10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15/01/2024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 available under a Creative Commons license, no</a:t>
            </a:r>
          </a:p>
          <a:p>
            <a:pPr marL="216000" indent="-216000">
              <a:lnSpc>
                <a:spcPct val="100000"/>
              </a:lnSpc>
            </a:pPr>
            <a:r>
              <a:rPr lang="en-GB" sz="1800" b="0" strike="noStrike" spc="-1" dirty="0">
                <a:solidFill>
                  <a:srgbClr val="000000"/>
                </a:solidFill>
                <a:latin typeface="Calibri"/>
                <a:ea typeface="Calibri"/>
              </a:rPr>
              <a:t>attribution required.</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1" strike="noStrike" spc="-1" dirty="0">
                <a:solidFill>
                  <a:srgbClr val="002060"/>
                </a:solidFill>
                <a:latin typeface="Century Gothic"/>
                <a:ea typeface="Century Gothic"/>
              </a:rPr>
              <a:t>Phonics:  </a:t>
            </a:r>
            <a:r>
              <a:rPr lang="en-GB" sz="2800" b="1" i="0" u="none" strike="noStrike" dirty="0">
                <a:solidFill>
                  <a:srgbClr val="1F3864"/>
                </a:solidFill>
                <a:effectLst/>
                <a:latin typeface="Century Gothic" panose="020B0502020202020204" pitchFamily="34" charset="0"/>
              </a:rPr>
              <a:t>[ö] </a:t>
            </a:r>
            <a:r>
              <a:rPr lang="en-GB" sz="2800" b="0" i="0" u="none" strike="noStrike" dirty="0">
                <a:solidFill>
                  <a:srgbClr val="1F3864"/>
                </a:solidFill>
                <a:effectLst/>
                <a:latin typeface="Century Gothic" panose="020B0502020202020204" pitchFamily="34" charset="0"/>
              </a:rPr>
              <a:t>vs. [o]</a:t>
            </a:r>
            <a:r>
              <a:rPr lang="en-GB" sz="1800" b="0" dirty="0"/>
              <a:t> </a:t>
            </a:r>
            <a:endParaRPr lang="en-GB" sz="1800" b="0" strike="noStrike" spc="-1" dirty="0">
              <a:solidFill>
                <a:srgbClr val="002060"/>
              </a:solidFill>
              <a:latin typeface="Century Gothic"/>
              <a:ea typeface="Century Gothic"/>
            </a:endParaRPr>
          </a:p>
          <a:p>
            <a:pPr marL="216000" indent="-216000">
              <a:lnSpc>
                <a:spcPct val="100000"/>
              </a:lnSpc>
            </a:pPr>
            <a:r>
              <a:rPr lang="en-GB" sz="1800" b="1" i="0" strike="noStrike" spc="-1" dirty="0">
                <a:solidFill>
                  <a:srgbClr val="002060"/>
                </a:solidFill>
                <a:latin typeface="Century Gothic"/>
                <a:ea typeface="Century Gothic"/>
              </a:rPr>
              <a:t>long [ö] </a:t>
            </a:r>
            <a:r>
              <a:rPr lang="de-DE" sz="1800" b="0" i="0" strike="noStrike" spc="-1" dirty="0">
                <a:solidFill>
                  <a:srgbClr val="002060"/>
                </a:solidFill>
                <a:latin typeface="Century Gothic"/>
                <a:ea typeface="Century Gothic"/>
              </a:rPr>
              <a:t>König [1087] Österreich [707] Wörter [194]</a:t>
            </a:r>
            <a:endParaRPr lang="en-GB" sz="1800" b="0" i="0" strike="noStrike" spc="-1" dirty="0">
              <a:solidFill>
                <a:srgbClr val="002060"/>
              </a:solidFill>
              <a:latin typeface="Century Gothic"/>
              <a:ea typeface="Century Gothic"/>
            </a:endParaRPr>
          </a:p>
          <a:p>
            <a:pPr marL="216000" indent="-216000">
              <a:lnSpc>
                <a:spcPct val="100000"/>
              </a:lnSpc>
            </a:pPr>
            <a:r>
              <a:rPr lang="en-GB" sz="1800" b="1" i="0" strike="noStrike" spc="-1" dirty="0">
                <a:solidFill>
                  <a:srgbClr val="002060"/>
                </a:solidFill>
                <a:latin typeface="Century Gothic"/>
                <a:ea typeface="Century Gothic"/>
              </a:rPr>
              <a:t>short [ö] </a:t>
            </a:r>
            <a:r>
              <a:rPr lang="en-GB" sz="1800" b="1" i="0" strike="noStrike" spc="-1" dirty="0" err="1">
                <a:solidFill>
                  <a:srgbClr val="002060"/>
                </a:solidFill>
                <a:latin typeface="Century Gothic"/>
                <a:ea typeface="Century Gothic"/>
              </a:rPr>
              <a:t>Köpfe</a:t>
            </a:r>
            <a:r>
              <a:rPr lang="en-GB" sz="1800" b="1" i="0" strike="noStrike" spc="-1" dirty="0">
                <a:solidFill>
                  <a:srgbClr val="002060"/>
                </a:solidFill>
                <a:latin typeface="Century Gothic"/>
                <a:ea typeface="Century Gothic"/>
              </a:rPr>
              <a:t> </a:t>
            </a:r>
            <a:r>
              <a:rPr lang="en-GB" sz="1800" b="0" i="0" strike="noStrike" spc="-1" dirty="0">
                <a:solidFill>
                  <a:srgbClr val="002060"/>
                </a:solidFill>
                <a:latin typeface="Century Gothic"/>
                <a:ea typeface="Century Gothic"/>
              </a:rPr>
              <a:t>[279] </a:t>
            </a:r>
            <a:r>
              <a:rPr lang="en-GB" sz="1800" b="1" baseline="0" dirty="0" err="1"/>
              <a:t>öffnen</a:t>
            </a:r>
            <a:r>
              <a:rPr lang="en-GB" sz="1800" b="1" baseline="0" dirty="0"/>
              <a:t> </a:t>
            </a:r>
            <a:r>
              <a:rPr lang="en-GB" sz="1800" b="0" baseline="0" dirty="0"/>
              <a:t>[508] </a:t>
            </a:r>
            <a:r>
              <a:rPr lang="en-GB" sz="1800" b="1" baseline="0" dirty="0" err="1"/>
              <a:t>zwölf</a:t>
            </a:r>
            <a:r>
              <a:rPr lang="en-GB" sz="1800" b="1" baseline="0" dirty="0"/>
              <a:t> </a:t>
            </a:r>
            <a:r>
              <a:rPr lang="en-GB" sz="1800" baseline="0" dirty="0"/>
              <a:t>[1080]</a:t>
            </a:r>
          </a:p>
          <a:p>
            <a:pPr marL="216000" indent="-216000">
              <a:lnSpc>
                <a:spcPct val="100000"/>
              </a:lnSpc>
            </a:pPr>
            <a:r>
              <a:rPr lang="en-GB" sz="1800" b="1" i="0" strike="noStrike" spc="-1" dirty="0">
                <a:solidFill>
                  <a:srgbClr val="002060"/>
                </a:solidFill>
                <a:latin typeface="Century Gothic"/>
                <a:ea typeface="Century Gothic"/>
              </a:rPr>
              <a:t>long [o] </a:t>
            </a:r>
            <a:r>
              <a:rPr lang="de-DE" sz="1800" b="0" i="0" strike="noStrike" spc="-1" dirty="0">
                <a:solidFill>
                  <a:srgbClr val="002060"/>
                </a:solidFill>
                <a:latin typeface="Century Gothic"/>
                <a:ea typeface="Century Gothic"/>
              </a:rPr>
              <a:t>wo? [94] wohnen [380] Million [206]</a:t>
            </a:r>
            <a:endParaRPr lang="en-GB" sz="1800" b="0" i="0" strike="noStrike" spc="-1" dirty="0">
              <a:solidFill>
                <a:srgbClr val="002060"/>
              </a:solidFill>
              <a:latin typeface="Century Gothic"/>
              <a:ea typeface="Century Gothic"/>
            </a:endParaRPr>
          </a:p>
          <a:p>
            <a:pPr marL="216000" indent="-216000">
              <a:lnSpc>
                <a:spcPct val="100000"/>
              </a:lnSpc>
            </a:pPr>
            <a:r>
              <a:rPr lang="en-GB" sz="1800" b="1" i="0" strike="noStrike" spc="-1" dirty="0">
                <a:solidFill>
                  <a:srgbClr val="002060"/>
                </a:solidFill>
                <a:latin typeface="Century Gothic"/>
                <a:ea typeface="Century Gothic"/>
              </a:rPr>
              <a:t>short [o] </a:t>
            </a:r>
            <a:r>
              <a:rPr lang="de-DE" sz="1800" b="0" i="0" strike="noStrike" spc="-1" dirty="0">
                <a:solidFill>
                  <a:srgbClr val="002060"/>
                </a:solidFill>
                <a:latin typeface="Century Gothic"/>
                <a:ea typeface="Century Gothic"/>
              </a:rPr>
              <a:t>Kopf [279]  offen [382]  kommen [61]</a:t>
            </a:r>
            <a:endParaRPr lang="en-GB" sz="1800" b="0" i="0" strike="noStrike" spc="-1" dirty="0">
              <a:solidFill>
                <a:srgbClr val="002060"/>
              </a:solidFill>
              <a:latin typeface="Century Gothic"/>
              <a:ea typeface="Century Gothic"/>
            </a:endParaRP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err="1">
                <a:solidFill>
                  <a:srgbClr val="002060"/>
                </a:solidFill>
                <a:latin typeface="Century Gothic"/>
                <a:ea typeface="Century Gothic"/>
              </a:rPr>
              <a:t>Vocabulary</a:t>
            </a:r>
            <a:r>
              <a:rPr lang="it-IT" sz="1800" b="1" strike="noStrike" spc="-1" dirty="0">
                <a:solidFill>
                  <a:srgbClr val="002060"/>
                </a:solidFill>
                <a:latin typeface="Century Gothic"/>
                <a:ea typeface="Century Gothic"/>
              </a:rPr>
              <a:t>: </a:t>
            </a:r>
            <a:r>
              <a:rPr lang="de-DE" sz="1800" b="0" strike="noStrike" spc="-1" dirty="0">
                <a:solidFill>
                  <a:srgbClr val="002060"/>
                </a:solidFill>
                <a:effectLst/>
                <a:latin typeface="Century Gothic"/>
                <a:ea typeface="+mn-ea"/>
                <a:cs typeface="+mn-cs"/>
              </a:rPr>
              <a:t>benutzen [1119] lernen [288] machen [58] singen [1063] spielen [205]  Computer [1252] Fußball [1277] Opa [2776] Song [3373] normalerweise [2062] zu Hause [n/a]</a:t>
            </a:r>
          </a:p>
          <a:p>
            <a:pPr marL="216000" indent="-216000">
              <a:lnSpc>
                <a:spcPct val="100000"/>
              </a:lnSpc>
            </a:pPr>
            <a:r>
              <a:rPr lang="de-DE" sz="1800" b="0" strike="noStrike" spc="-1" dirty="0" err="1">
                <a:solidFill>
                  <a:srgbClr val="002060"/>
                </a:solidFill>
                <a:effectLst/>
                <a:latin typeface="Century Gothic"/>
                <a:ea typeface="+mn-ea"/>
                <a:cs typeface="+mn-cs"/>
              </a:rPr>
              <a:t>Revisit</a:t>
            </a:r>
            <a:r>
              <a:rPr lang="de-DE" sz="1800" b="0" strike="noStrike" spc="-1" dirty="0">
                <a:solidFill>
                  <a:srgbClr val="002060"/>
                </a:solidFill>
                <a:effectLst/>
                <a:latin typeface="Century Gothic"/>
                <a:ea typeface="+mn-ea"/>
                <a:cs typeface="+mn-cs"/>
              </a:rPr>
              <a:t> am + </a:t>
            </a:r>
            <a:r>
              <a:rPr lang="de-DE" sz="1800" b="0" strike="noStrike" spc="-1" dirty="0" err="1">
                <a:solidFill>
                  <a:srgbClr val="002060"/>
                </a:solidFill>
                <a:effectLst/>
                <a:latin typeface="Century Gothic"/>
                <a:ea typeface="+mn-ea"/>
                <a:cs typeface="+mn-cs"/>
              </a:rPr>
              <a:t>days</a:t>
            </a:r>
            <a:r>
              <a:rPr lang="de-DE" sz="1800" b="0" strike="noStrike" spc="-1" dirty="0">
                <a:solidFill>
                  <a:srgbClr val="002060"/>
                </a:solidFill>
                <a:effectLst/>
                <a:latin typeface="Century Gothic"/>
                <a:ea typeface="+mn-ea"/>
                <a:cs typeface="+mn-cs"/>
              </a:rPr>
              <a:t> </a:t>
            </a:r>
            <a:r>
              <a:rPr lang="de-DE" sz="1800" b="0" strike="noStrike" spc="-1" dirty="0" err="1">
                <a:solidFill>
                  <a:srgbClr val="002060"/>
                </a:solidFill>
                <a:effectLst/>
                <a:latin typeface="Century Gothic"/>
                <a:ea typeface="+mn-ea"/>
                <a:cs typeface="+mn-cs"/>
              </a:rPr>
              <a:t>of</a:t>
            </a:r>
            <a:r>
              <a:rPr lang="de-DE" sz="1800" b="0" strike="noStrike" spc="-1" dirty="0">
                <a:solidFill>
                  <a:srgbClr val="002060"/>
                </a:solidFill>
                <a:effectLst/>
                <a:latin typeface="Century Gothic"/>
                <a:ea typeface="+mn-ea"/>
                <a:cs typeface="+mn-cs"/>
              </a:rPr>
              <a:t> </a:t>
            </a:r>
            <a:r>
              <a:rPr lang="de-DE" sz="1800" b="0" strike="noStrike" spc="-1" dirty="0" err="1">
                <a:solidFill>
                  <a:srgbClr val="002060"/>
                </a:solidFill>
                <a:effectLst/>
                <a:latin typeface="Century Gothic"/>
                <a:ea typeface="+mn-ea"/>
                <a:cs typeface="+mn-cs"/>
              </a:rPr>
              <a:t>the</a:t>
            </a:r>
            <a:r>
              <a:rPr lang="de-DE" sz="1800" b="0" strike="noStrike" spc="-1" dirty="0">
                <a:solidFill>
                  <a:srgbClr val="002060"/>
                </a:solidFill>
                <a:effectLst/>
                <a:latin typeface="Century Gothic"/>
                <a:ea typeface="+mn-ea"/>
                <a:cs typeface="+mn-cs"/>
              </a:rPr>
              <a:t> </a:t>
            </a:r>
            <a:r>
              <a:rPr lang="de-DE" sz="1800" b="0" strike="noStrike" spc="-1" dirty="0" err="1">
                <a:solidFill>
                  <a:srgbClr val="002060"/>
                </a:solidFill>
                <a:effectLst/>
                <a:latin typeface="Century Gothic"/>
                <a:ea typeface="+mn-ea"/>
                <a:cs typeface="+mn-cs"/>
              </a:rPr>
              <a:t>week</a:t>
            </a:r>
            <a:r>
              <a:rPr lang="de-DE" sz="1800" b="0" strike="noStrike" spc="-1" dirty="0">
                <a:solidFill>
                  <a:srgbClr val="002060"/>
                </a:solidFill>
                <a:effectLst/>
                <a:latin typeface="Century Gothic"/>
                <a:ea typeface="+mn-ea"/>
                <a:cs typeface="+mn-cs"/>
              </a:rPr>
              <a:t> (am Montag) and </a:t>
            </a:r>
            <a:r>
              <a:rPr lang="de-DE" sz="1800" b="0" strike="noStrike" spc="-1" dirty="0" err="1">
                <a:solidFill>
                  <a:srgbClr val="002060"/>
                </a:solidFill>
                <a:effectLst/>
                <a:latin typeface="Century Gothic"/>
                <a:ea typeface="+mn-ea"/>
                <a:cs typeface="+mn-cs"/>
              </a:rPr>
              <a:t>adverbs</a:t>
            </a:r>
            <a:r>
              <a:rPr lang="de-DE" sz="1800" b="0" strike="noStrike" spc="-1" dirty="0">
                <a:solidFill>
                  <a:srgbClr val="002060"/>
                </a:solidFill>
                <a:effectLst/>
                <a:latin typeface="Century Gothic"/>
                <a:ea typeface="+mn-ea"/>
                <a:cs typeface="+mn-cs"/>
              </a:rPr>
              <a:t> (montags)</a:t>
            </a:r>
          </a:p>
          <a:p>
            <a:pPr marL="216000" indent="-216000">
              <a:lnSpc>
                <a:spcPct val="100000"/>
              </a:lnSpc>
            </a:pPr>
            <a:endParaRPr lang="it-IT" sz="1800" b="0" strike="noStrike" spc="-1" dirty="0">
              <a:solidFill>
                <a:srgbClr val="002060"/>
              </a:solidFill>
              <a:effectLst/>
              <a:latin typeface="Century Gothic"/>
              <a:ea typeface="+mn-ea"/>
              <a:cs typeface="+mn-cs"/>
            </a:endParaRP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600" b="0" strike="noStrike" spc="-1" dirty="0">
                <a:solidFill>
                  <a:srgbClr val="000000"/>
                </a:solidFill>
                <a:latin typeface="Calibri"/>
                <a:ea typeface="Calibri"/>
              </a:rPr>
              <a:t>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p>
          <a:p>
            <a:pPr marL="216000" indent="-216000">
              <a:lnSpc>
                <a:spcPct val="100000"/>
              </a:lnSpc>
            </a:pPr>
            <a:endParaRPr lang="en-GB" sz="1800" b="0" strike="noStrike" spc="-1" dirty="0">
              <a:latin typeface="Arial"/>
            </a:endParaRPr>
          </a:p>
          <a:p>
            <a:pPr marL="216000" indent="-216000">
              <a:lnSpc>
                <a:spcPct val="100000"/>
              </a:lnSpc>
            </a:pPr>
            <a:r>
              <a:rPr lang="en-US" sz="1800" b="0" strike="noStrike" spc="-1" dirty="0">
                <a:latin typeface="Arial"/>
              </a:rPr>
              <a:t>Remember that at the start of the course (first three lessons of Rot/Gelb) pupils learnt language (for greetings and register taking) that can still be part of the lesson routines in upper KS2 (</a:t>
            </a:r>
            <a:r>
              <a:rPr lang="en-US" sz="1800" b="0" strike="noStrike" spc="-1" dirty="0" err="1">
                <a:latin typeface="Arial"/>
              </a:rPr>
              <a:t>Blau</a:t>
            </a:r>
            <a:r>
              <a:rPr lang="en-US" sz="1800" b="0" strike="noStrike" spc="-1" dirty="0">
                <a:latin typeface="Arial"/>
              </a:rPr>
              <a:t>/</a:t>
            </a:r>
            <a:r>
              <a:rPr lang="en-US" sz="1800" b="0" strike="noStrike" spc="-1" dirty="0" err="1">
                <a:latin typeface="Arial"/>
              </a:rPr>
              <a:t>Grün</a:t>
            </a:r>
            <a:r>
              <a:rPr lang="en-US" sz="1800" b="0" strike="noStrike" spc="-1" dirty="0">
                <a:latin typeface="Arial"/>
              </a:rPr>
              <a:t>).  They are not re-taught, as we anticipate that teachers have built these in from early in lower KS2.</a:t>
            </a:r>
            <a:endParaRPr lang="en-GB" sz="1800" b="0" strike="noStrike" spc="-1" dirty="0">
              <a:latin typeface="Arial"/>
            </a:endParaRPr>
          </a:p>
          <a:p>
            <a:pPr marL="216000" indent="-216000">
              <a:lnSpc>
                <a:spcPct val="100000"/>
              </a:lnSpc>
            </a:pPr>
            <a:endParaRPr lang="en-GB" sz="1800" b="0" strike="noStrike" spc="-1">
              <a:latin typeface="Arial"/>
            </a:endParaRPr>
          </a:p>
          <a:p>
            <a:pPr marL="0" indent="-216000">
              <a:lnSpc>
                <a:spcPct val="100000"/>
              </a:lnSpc>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a:t>
            </a:r>
            <a:r>
              <a:rPr lang="en-GB" b="1" baseline="0" dirty="0"/>
              <a:t>ANSWER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Singst</a:t>
            </a:r>
            <a:r>
              <a:rPr lang="en-GB" b="1" baseline="0" dirty="0"/>
              <a:t> du </a:t>
            </a:r>
            <a:r>
              <a:rPr lang="en-GB" b="1" baseline="0" dirty="0" err="1"/>
              <a:t>einen</a:t>
            </a:r>
            <a:r>
              <a:rPr lang="en-GB" b="1" baseline="0" dirty="0"/>
              <a:t> Song am Freitag?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Click on the English version of the sentence to hear the German sentence audio.</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5956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Slide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2401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Answer Slide 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Ihr</a:t>
            </a:r>
            <a:r>
              <a:rPr lang="en-GB" b="1" baseline="0" dirty="0"/>
              <a:t> </a:t>
            </a:r>
            <a:r>
              <a:rPr lang="en-GB" b="1" baseline="0" dirty="0" err="1"/>
              <a:t>esst</a:t>
            </a:r>
            <a:r>
              <a:rPr lang="en-GB" b="1" baseline="0" dirty="0"/>
              <a:t> </a:t>
            </a:r>
            <a:r>
              <a:rPr lang="en-GB" b="1" baseline="0" dirty="0" err="1"/>
              <a:t>normalerweise</a:t>
            </a:r>
            <a:r>
              <a:rPr lang="en-GB" b="1" baseline="0" dirty="0"/>
              <a:t> </a:t>
            </a:r>
            <a:r>
              <a:rPr lang="en-GB" b="1" baseline="0" dirty="0" err="1"/>
              <a:t>sonntags</a:t>
            </a:r>
            <a:r>
              <a:rPr lang="en-GB"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93067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Slide 3/5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2271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Answer Slide 3/5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Bringt</a:t>
            </a:r>
            <a:r>
              <a:rPr lang="en-GB" b="1" baseline="0" dirty="0"/>
              <a:t> </a:t>
            </a:r>
            <a:r>
              <a:rPr lang="en-GB" b="1" baseline="0" dirty="0" err="1"/>
              <a:t>ihr</a:t>
            </a:r>
            <a:r>
              <a:rPr lang="en-GB" b="1" baseline="0" dirty="0"/>
              <a:t> am </a:t>
            </a:r>
            <a:r>
              <a:rPr lang="en-GB" b="1" baseline="0" dirty="0" err="1"/>
              <a:t>Donnerstag</a:t>
            </a:r>
            <a:r>
              <a:rPr lang="en-GB" b="1" baseline="0" dirty="0"/>
              <a:t> Sachen </a:t>
            </a:r>
            <a:r>
              <a:rPr lang="en-GB" b="1" baseline="0" dirty="0" err="1"/>
              <a:t>mit</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2506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519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Answer 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Ihr</a:t>
            </a:r>
            <a:r>
              <a:rPr lang="en-GB" b="1" baseline="0" dirty="0"/>
              <a:t> </a:t>
            </a:r>
            <a:r>
              <a:rPr lang="en-GB" b="1" baseline="0" dirty="0" err="1"/>
              <a:t>spielt</a:t>
            </a:r>
            <a:r>
              <a:rPr lang="en-GB" b="1" baseline="0" dirty="0"/>
              <a:t> </a:t>
            </a:r>
            <a:r>
              <a:rPr lang="en-GB" b="1" baseline="0" dirty="0" err="1"/>
              <a:t>Fußball</a:t>
            </a:r>
            <a:r>
              <a:rPr lang="en-GB" b="1" baseline="0" dirty="0"/>
              <a:t> am </a:t>
            </a:r>
            <a:r>
              <a:rPr lang="en-GB" b="1" baseline="0" dirty="0" err="1"/>
              <a:t>Mittwoch</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6613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Slide 5/5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85858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Answer Slide 5/5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Holst du </a:t>
            </a:r>
            <a:r>
              <a:rPr lang="en-GB" b="1" baseline="0" dirty="0" err="1"/>
              <a:t>Opa</a:t>
            </a:r>
            <a:r>
              <a:rPr lang="en-GB" b="1" baseline="0" dirty="0"/>
              <a:t> </a:t>
            </a:r>
            <a:r>
              <a:rPr lang="en-GB" b="1" baseline="0" dirty="0" err="1"/>
              <a:t>sonntags</a:t>
            </a:r>
            <a:r>
              <a:rPr lang="en-GB"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8373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revisit the SSC </a:t>
            </a:r>
            <a:r>
              <a:rPr lang="en-GB" sz="1200" b="1" strike="noStrike" spc="-1" dirty="0">
                <a:solidFill>
                  <a:srgbClr val="000000"/>
                </a:solidFill>
                <a:latin typeface="+mn-lt"/>
                <a:ea typeface="Calibri"/>
              </a:rPr>
              <a:t>long</a:t>
            </a:r>
            <a:r>
              <a:rPr lang="en-GB" sz="1200" b="0" strike="noStrike" spc="-1" dirty="0">
                <a:solidFill>
                  <a:srgbClr val="000000"/>
                </a:solidFill>
                <a:latin typeface="+mn-lt"/>
                <a:ea typeface="Calibri"/>
              </a:rPr>
              <a:t> </a:t>
            </a:r>
            <a:r>
              <a:rPr lang="en-GB" sz="1200" b="1" strike="noStrike" spc="-1" dirty="0">
                <a:solidFill>
                  <a:srgbClr val="000000"/>
                </a:solidFill>
                <a:latin typeface="+mn-lt"/>
                <a:ea typeface="Calibri"/>
              </a:rPr>
              <a:t>[o], </a:t>
            </a:r>
            <a:r>
              <a:rPr kumimoji="0" lang="en-GB" sz="1200" b="1" i="0" u="none" strike="noStrike" kern="1200" cap="none" spc="0" normalizeH="0" baseline="0" noProof="0" dirty="0">
                <a:ln>
                  <a:noFill/>
                </a:ln>
                <a:solidFill>
                  <a:srgbClr val="002060"/>
                </a:solidFill>
                <a:effectLst/>
                <a:uLnTx/>
                <a:uFillTx/>
                <a:latin typeface="Century Gothic"/>
                <a:ea typeface="+mn-ea"/>
                <a:cs typeface="+mn-cs"/>
              </a:rPr>
              <a:t>short [</a:t>
            </a:r>
            <a:r>
              <a:rPr kumimoji="0" lang="en-GB" sz="1200" b="1" i="0" u="none" strike="noStrike" kern="1200" cap="none" spc="0" normalizeH="0" baseline="0" noProof="0" dirty="0">
                <a:ln>
                  <a:noFill/>
                </a:ln>
                <a:solidFill>
                  <a:srgbClr val="FF0000"/>
                </a:solidFill>
                <a:effectLst/>
                <a:uLnTx/>
                <a:uFillTx/>
                <a:latin typeface="Century Gothic"/>
                <a:ea typeface="+mn-ea"/>
                <a:cs typeface="+mn-cs"/>
              </a:rPr>
              <a:t>o</a:t>
            </a:r>
            <a:r>
              <a:rPr kumimoji="0" lang="en-GB" sz="1200" b="1" i="0" u="none" strike="noStrike" kern="1200" cap="none" spc="0" normalizeH="0" baseline="0" noProof="0" dirty="0">
                <a:ln>
                  <a:noFill/>
                </a:ln>
                <a:solidFill>
                  <a:srgbClr val="002060"/>
                </a:solidFill>
                <a:effectLst/>
                <a:uLnTx/>
                <a:uFillTx/>
                <a:latin typeface="Century Gothic"/>
                <a:ea typeface="+mn-ea"/>
                <a:cs typeface="+mn-cs"/>
              </a:rPr>
              <a:t>], long [</a:t>
            </a:r>
            <a:r>
              <a:rPr kumimoji="0" lang="en-GB" sz="1200" b="1" i="0" u="none" strike="noStrike" kern="1200" cap="none" spc="0" normalizeH="0" baseline="0" noProof="0" dirty="0">
                <a:ln>
                  <a:noFill/>
                </a:ln>
                <a:solidFill>
                  <a:srgbClr val="FF0000"/>
                </a:solidFill>
                <a:effectLst/>
                <a:uLnTx/>
                <a:uFillTx/>
                <a:latin typeface="Century Gothic"/>
                <a:ea typeface="+mn-ea"/>
                <a:cs typeface="+mn-cs"/>
              </a:rPr>
              <a:t>ö</a:t>
            </a:r>
            <a:r>
              <a:rPr kumimoji="0" lang="en-GB" sz="1200" b="1" i="0" u="none" strike="noStrike" kern="1200" cap="none" spc="0" normalizeH="0" baseline="0" noProof="0" dirty="0">
                <a:ln>
                  <a:noFill/>
                </a:ln>
                <a:solidFill>
                  <a:srgbClr val="002060"/>
                </a:solidFill>
                <a:effectLst/>
                <a:uLnTx/>
                <a:uFillTx/>
                <a:latin typeface="Century Gothic"/>
                <a:ea typeface="+mn-ea"/>
                <a:cs typeface="+mn-cs"/>
              </a:rPr>
              <a:t>], short [</a:t>
            </a:r>
            <a:r>
              <a:rPr kumimoji="0" lang="en-GB" sz="1200" b="1" i="0" u="none" strike="noStrike" kern="1200" cap="none" spc="0" normalizeH="0" baseline="0" noProof="0" dirty="0">
                <a:ln>
                  <a:noFill/>
                </a:ln>
                <a:solidFill>
                  <a:srgbClr val="FF0000"/>
                </a:solidFill>
                <a:effectLst/>
                <a:uLnTx/>
                <a:uFillTx/>
                <a:latin typeface="Century Gothic"/>
                <a:ea typeface="+mn-ea"/>
                <a:cs typeface="+mn-cs"/>
              </a:rPr>
              <a:t>ö</a:t>
            </a:r>
            <a:r>
              <a:rPr kumimoji="0" lang="en-GB" sz="1200" b="1" i="0" u="none" strike="noStrike" kern="1200" cap="none" spc="0" normalizeH="0" baseline="0" noProof="0" dirty="0">
                <a:ln>
                  <a:noFill/>
                </a:ln>
                <a:solidFill>
                  <a:srgbClr val="002060"/>
                </a:solidFill>
                <a:effectLst/>
                <a:uLnTx/>
                <a:uFillTx/>
                <a:latin typeface="Century Gothic"/>
                <a:ea typeface="+mn-ea"/>
                <a:cs typeface="+mn-cs"/>
              </a:rPr>
              <a:t>]!</a:t>
            </a:r>
            <a:endParaRPr lang="en-GB" sz="1200" b="1" strike="noStrike" spc="-1" dirty="0">
              <a:solidFill>
                <a:srgbClr val="000000"/>
              </a:solidFill>
              <a:latin typeface="+mn-lt"/>
              <a:ea typeface="Calibri"/>
            </a:endParaRP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first of the four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words ‘wo’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other three source words in the same</a:t>
            </a:r>
            <a:r>
              <a:rPr lang="en-GB" sz="1200" b="0" strike="noStrike" spc="-1" baseline="0" dirty="0">
                <a:solidFill>
                  <a:srgbClr val="000000"/>
                </a:solidFill>
                <a:latin typeface="+mn-lt"/>
              </a:rPr>
              <a:t> way, bringing on first the picture and getting pupils to pronounce the words.</a:t>
            </a: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216000" indent="-216000">
              <a:lnSpc>
                <a:spcPct val="100000"/>
              </a:lnSpc>
            </a:pPr>
            <a:r>
              <a:rPr lang="en-GB" sz="1200" b="1" i="0" strike="noStrike" spc="-1" dirty="0">
                <a:solidFill>
                  <a:srgbClr val="002060"/>
                </a:solidFill>
                <a:latin typeface="Century Gothic"/>
                <a:ea typeface="Century Gothic"/>
              </a:rPr>
              <a:t>long [ö] </a:t>
            </a:r>
            <a:r>
              <a:rPr lang="de-DE" sz="1200" b="0" i="0" strike="noStrike" spc="-1" dirty="0">
                <a:solidFill>
                  <a:srgbClr val="002060"/>
                </a:solidFill>
                <a:latin typeface="Century Gothic"/>
                <a:ea typeface="Century Gothic"/>
              </a:rPr>
              <a:t>König [1087] </a:t>
            </a:r>
          </a:p>
          <a:p>
            <a:pPr marL="216000" indent="-216000">
              <a:lnSpc>
                <a:spcPct val="100000"/>
              </a:lnSpc>
            </a:pPr>
            <a:r>
              <a:rPr lang="en-GB" sz="1200" b="1" i="0" strike="noStrike" spc="-1" dirty="0">
                <a:solidFill>
                  <a:srgbClr val="002060"/>
                </a:solidFill>
                <a:latin typeface="Century Gothic"/>
                <a:ea typeface="Century Gothic"/>
              </a:rPr>
              <a:t>short [ö] </a:t>
            </a:r>
            <a:r>
              <a:rPr lang="en-GB" sz="1200" b="1" i="0" strike="noStrike" spc="-1" dirty="0" err="1">
                <a:solidFill>
                  <a:srgbClr val="002060"/>
                </a:solidFill>
                <a:latin typeface="Century Gothic"/>
                <a:ea typeface="Century Gothic"/>
              </a:rPr>
              <a:t>Köpfe</a:t>
            </a:r>
            <a:r>
              <a:rPr lang="en-GB" sz="1200" b="1" i="0" strike="noStrike" spc="-1" dirty="0">
                <a:solidFill>
                  <a:srgbClr val="002060"/>
                </a:solidFill>
                <a:latin typeface="Century Gothic"/>
                <a:ea typeface="Century Gothic"/>
              </a:rPr>
              <a:t> [279] </a:t>
            </a:r>
          </a:p>
          <a:p>
            <a:pPr marL="216000" indent="-216000">
              <a:lnSpc>
                <a:spcPct val="100000"/>
              </a:lnSpc>
            </a:pPr>
            <a:r>
              <a:rPr lang="en-GB" sz="1200" b="1" i="0" strike="noStrike" spc="-1" dirty="0">
                <a:solidFill>
                  <a:srgbClr val="002060"/>
                </a:solidFill>
                <a:latin typeface="Century Gothic"/>
                <a:ea typeface="Century Gothic"/>
              </a:rPr>
              <a:t>long [o] </a:t>
            </a:r>
            <a:r>
              <a:rPr lang="de-DE" sz="1200" b="0" i="0" strike="noStrike" spc="-1" dirty="0">
                <a:solidFill>
                  <a:srgbClr val="002060"/>
                </a:solidFill>
                <a:latin typeface="Century Gothic"/>
                <a:ea typeface="Century Gothic"/>
              </a:rPr>
              <a:t>wo? [94] </a:t>
            </a:r>
            <a:endParaRPr lang="en-US" sz="1200" b="0" i="0" strike="noStrike" spc="-1" dirty="0">
              <a:solidFill>
                <a:srgbClr val="002060"/>
              </a:solidFill>
              <a:latin typeface="Century Gothic"/>
              <a:ea typeface="Century Gothic"/>
            </a:endParaRPr>
          </a:p>
          <a:p>
            <a:pPr marL="216000" indent="-216000">
              <a:lnSpc>
                <a:spcPct val="100000"/>
              </a:lnSpc>
            </a:pPr>
            <a:r>
              <a:rPr lang="en-GB" sz="1200" b="1" i="0" strike="noStrike" spc="-1" dirty="0">
                <a:solidFill>
                  <a:srgbClr val="002060"/>
                </a:solidFill>
                <a:latin typeface="Century Gothic"/>
                <a:ea typeface="Century Gothic"/>
              </a:rPr>
              <a:t>short [o] </a:t>
            </a:r>
            <a:r>
              <a:rPr lang="de-DE" sz="1200" b="0" i="0" strike="noStrike" spc="-1" dirty="0">
                <a:solidFill>
                  <a:srgbClr val="002060"/>
                </a:solidFill>
                <a:latin typeface="Century Gothic"/>
                <a:ea typeface="Century Gothic"/>
              </a:rPr>
              <a:t>Kopf [279]</a:t>
            </a:r>
            <a:endParaRPr lang="en-GB" sz="1200" b="0" strike="noStrike" spc="-1" dirty="0">
              <a:latin typeface="Arial"/>
            </a:endParaRPr>
          </a:p>
          <a:p>
            <a:pPr marL="72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720" indent="0">
              <a:lnSpc>
                <a:spcPct val="100000"/>
              </a:lnSpc>
              <a:buClr>
                <a:srgbClr val="000000"/>
              </a:buClr>
              <a:buFont typeface="Calibri"/>
              <a:buNone/>
            </a:pPr>
            <a:endParaRPr lang="en-GB" sz="1200" b="0" strike="noStrike" spc="-1" dirty="0">
              <a:latin typeface="Arial"/>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10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969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dirty="0"/>
              <a:t>H</a:t>
            </a:r>
            <a:r>
              <a:rPr lang="en-GB" b="1" dirty="0"/>
              <a:t>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45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3 minutes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the SSCs [o] and </a:t>
            </a:r>
            <a:r>
              <a:rPr lang="en-GB" sz="1200" b="1" strike="noStrike" spc="-1" dirty="0">
                <a:solidFill>
                  <a:srgbClr val="000000"/>
                </a:solidFill>
                <a:latin typeface="Calibri"/>
                <a:ea typeface="Calibri"/>
              </a:rPr>
              <a:t>[ö].</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Before you start, point out that all arrows point to towns in Germany, Austria and Switzerland, but one of them is the odd one out. Which one and why? (Monte Rosa  – a mountain range, not a town). Click to bring out a callout explaining /confirming this. Then: </a:t>
            </a:r>
          </a:p>
          <a:p>
            <a:pPr marL="228600" indent="-227880">
              <a:lnSpc>
                <a:spcPct val="100000"/>
              </a:lnSpc>
              <a:buClr>
                <a:srgbClr val="000000"/>
              </a:buClr>
              <a:buFont typeface="Calibri"/>
              <a:buAutoNum type="arabicPeriod"/>
            </a:pPr>
            <a:r>
              <a:rPr lang="en-GB" sz="1200" b="0" strike="noStrike" spc="-1" dirty="0" err="1">
                <a:solidFill>
                  <a:srgbClr val="000000"/>
                </a:solidFill>
                <a:latin typeface="Calibri"/>
                <a:ea typeface="Calibri"/>
              </a:rPr>
              <a:t>Pairwork</a:t>
            </a:r>
            <a:r>
              <a:rPr lang="en-GB" sz="1200" b="0" strike="noStrike" spc="-1" dirty="0">
                <a:solidFill>
                  <a:srgbClr val="000000"/>
                </a:solidFill>
                <a:latin typeface="Calibri"/>
                <a:ea typeface="Calibri"/>
              </a:rPr>
              <a:t>: One pupil selects 5 town names in their head.</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The other pupil reads out town names, trying to ‘guess’ which ones their partner has chosen within the 30 seconds on the timer.</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rPr>
              <a:t>Click the timer to start the game.</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rPr>
              <a:t>Pupils swap roles. </a:t>
            </a:r>
            <a:endParaRPr lang="en-GB" sz="1200" b="0" strike="noStrike" spc="-1" dirty="0">
              <a:latin typeface="Arial"/>
            </a:endParaRPr>
          </a:p>
          <a:p>
            <a:pPr marL="228600" indent="-227880">
              <a:lnSpc>
                <a:spcPct val="100000"/>
              </a:lnSpc>
              <a:buClr>
                <a:srgbClr val="000000"/>
              </a:buClr>
              <a:buFont typeface="Calibri"/>
              <a:buAutoNum type="arabicPeriod"/>
            </a:pPr>
            <a:endParaRPr lang="en-GB" sz="1200" b="0" strike="noStrike" spc="-1" dirty="0">
              <a:latin typeface="Arial"/>
            </a:endParaRPr>
          </a:p>
          <a:p>
            <a:pPr marL="216000" indent="-216000">
              <a:lnSpc>
                <a:spcPct val="100000"/>
              </a:lnSpc>
            </a:pPr>
            <a:endParaRPr lang="it-IT" sz="1200" b="0" strike="noStrike" spc="-1" dirty="0">
              <a:solidFill>
                <a:srgbClr val="002060"/>
              </a:solidFill>
              <a:latin typeface="Century Gothic"/>
              <a:ea typeface="Century Gothic"/>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6887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vocabulary.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listen. Pupils circle the correct answer (if they have the sheet printed). If not, they can use numbers 1,2.3. Click for answers. </a:t>
            </a:r>
          </a:p>
          <a:p>
            <a:pPr marL="228600" lvl="0" indent="-228600" algn="l" rtl="0">
              <a:spcBef>
                <a:spcPts val="0"/>
              </a:spcBef>
              <a:spcAft>
                <a:spcPts val="0"/>
              </a:spcAft>
              <a:buAutoNum type="arabicPeriod"/>
            </a:pPr>
            <a:r>
              <a:rPr lang="en-GB" dirty="0"/>
              <a:t>Bring up Section B instruction. Pupils listen again and write the corresponding details into the table in Section B.</a:t>
            </a:r>
          </a:p>
          <a:p>
            <a:pPr marL="228600" lvl="0" indent="-228600" algn="l" rtl="0">
              <a:spcBef>
                <a:spcPts val="0"/>
              </a:spcBef>
              <a:spcAft>
                <a:spcPts val="0"/>
              </a:spcAft>
              <a:buAutoNum type="arabicPeriod"/>
            </a:pPr>
            <a:r>
              <a:rPr lang="en-GB" dirty="0"/>
              <a:t>Click to reveal answers. After the </a:t>
            </a:r>
            <a:r>
              <a:rPr lang="en-GB" b="1" dirty="0" err="1"/>
              <a:t>Beispiel</a:t>
            </a:r>
            <a:r>
              <a:rPr lang="en-GB" b="1" dirty="0"/>
              <a:t>, </a:t>
            </a:r>
            <a:r>
              <a:rPr lang="en-GB" dirty="0"/>
              <a:t>click to bring up a reminder about </a:t>
            </a:r>
            <a:r>
              <a:rPr lang="en-GB" b="1" dirty="0" err="1"/>
              <a:t>Hausaufgaben</a:t>
            </a:r>
            <a:r>
              <a:rPr lang="en-GB" dirty="0"/>
              <a:t> meaning.</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br>
              <a:rPr lang="en-GB" sz="1200" dirty="0">
                <a:solidFill>
                  <a:srgbClr val="002060"/>
                </a:solidFill>
                <a:latin typeface="Century Gothic"/>
                <a:ea typeface="Century Gothic"/>
                <a:cs typeface="Century Gothic"/>
                <a:sym typeface="Century Gothic"/>
              </a:rPr>
            </a:br>
            <a:r>
              <a:rPr kumimoji="0" lang="en-GB" sz="1200" b="0" i="0" u="none" strike="noStrike" kern="1200" cap="none" spc="0" normalizeH="0" baseline="0" noProof="0" dirty="0">
                <a:ln>
                  <a:noFill/>
                </a:ln>
                <a:solidFill>
                  <a:srgbClr val="000000"/>
                </a:solidFill>
                <a:effectLst/>
                <a:uLnTx/>
                <a:uFillTx/>
                <a:latin typeface="Arial"/>
                <a:ea typeface="+mn-ea"/>
                <a:cs typeface="+mn-cs"/>
              </a:rPr>
              <a:t>B. </a:t>
            </a:r>
            <a:r>
              <a:rPr kumimoji="0" lang="en-GB" sz="1200" b="0" i="0" u="none" strike="noStrike" kern="1200" cap="none" spc="0" normalizeH="0" baseline="0" noProof="0" dirty="0" err="1">
                <a:ln>
                  <a:noFill/>
                </a:ln>
                <a:solidFill>
                  <a:srgbClr val="000000"/>
                </a:solidFill>
                <a:effectLst/>
                <a:uLnTx/>
                <a:uFillTx/>
                <a:latin typeface="Arial"/>
                <a:ea typeface="+mn-ea"/>
                <a:cs typeface="+mn-cs"/>
              </a:rPr>
              <a:t>Ihr</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benutzt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normalerweise</a:t>
            </a:r>
            <a:r>
              <a:rPr kumimoji="0" lang="en-GB" sz="1200" b="0" i="0" u="none" strike="noStrike" kern="1200" cap="none" spc="0" normalizeH="0" baseline="0" noProof="0" dirty="0">
                <a:ln>
                  <a:noFill/>
                </a:ln>
                <a:solidFill>
                  <a:srgbClr val="000000"/>
                </a:solidFill>
                <a:effectLst/>
                <a:uLnTx/>
                <a:uFillTx/>
                <a:latin typeface="Arial"/>
                <a:ea typeface="+mn-ea"/>
                <a:cs typeface="+mn-cs"/>
              </a:rPr>
              <a:t> den Computer. [you use]</a:t>
            </a:r>
            <a:endParaRPr lang="en-GB" sz="120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1. </a:t>
            </a:r>
            <a:r>
              <a:rPr kumimoji="0" lang="en-GB" sz="1200" b="0" i="0" u="none" strike="noStrike" kern="1200" cap="none" spc="0" normalizeH="0" baseline="0" noProof="0" dirty="0" err="1">
                <a:ln>
                  <a:noFill/>
                </a:ln>
                <a:solidFill>
                  <a:srgbClr val="000000"/>
                </a:solidFill>
                <a:effectLst/>
                <a:uLnTx/>
                <a:uFillTx/>
                <a:latin typeface="Arial"/>
                <a:ea typeface="+mn-ea"/>
                <a:cs typeface="+mn-cs"/>
              </a:rPr>
              <a:t>Ihr</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lernt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heute</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zu</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Hause</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Englisch</a:t>
            </a:r>
            <a:r>
              <a:rPr kumimoji="0" lang="en-GB" sz="1200" b="0" i="0" u="none" strike="noStrike" kern="1200" cap="none" spc="0" normalizeH="0" baseline="0" noProof="0" dirty="0">
                <a:ln>
                  <a:noFill/>
                </a:ln>
                <a:solidFill>
                  <a:srgbClr val="000000"/>
                </a:solidFill>
                <a:effectLst/>
                <a:uLnTx/>
                <a:uFillTx/>
                <a:latin typeface="Arial"/>
                <a:ea typeface="+mn-ea"/>
                <a:cs typeface="+mn-cs"/>
              </a:rPr>
              <a:t>. [you learn]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2. </a:t>
            </a:r>
            <a:r>
              <a:rPr kumimoji="0" lang="en-GB" sz="1200" b="0" i="0" u="none" strike="noStrike" kern="1200" cap="none" spc="0" normalizeH="0" baseline="0" noProof="0" dirty="0" err="1">
                <a:ln>
                  <a:noFill/>
                </a:ln>
                <a:solidFill>
                  <a:srgbClr val="000000"/>
                </a:solidFill>
                <a:effectLst/>
                <a:uLnTx/>
                <a:uFillTx/>
                <a:latin typeface="Arial"/>
                <a:ea typeface="+mn-ea"/>
                <a:cs typeface="+mn-cs"/>
              </a:rPr>
              <a:t>Montags</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bringt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ihr</a:t>
            </a:r>
            <a:r>
              <a:rPr kumimoji="0" lang="en-GB" sz="1200" b="0" i="0" u="none" strike="noStrike" kern="1200" cap="none" spc="0" normalizeH="0" baseline="0" noProof="0" dirty="0">
                <a:ln>
                  <a:noFill/>
                </a:ln>
                <a:solidFill>
                  <a:srgbClr val="000000"/>
                </a:solidFill>
                <a:effectLst/>
                <a:uLnTx/>
                <a:uFillTx/>
                <a:latin typeface="Arial"/>
                <a:ea typeface="+mn-ea"/>
                <a:cs typeface="+mn-cs"/>
              </a:rPr>
              <a:t> Geld </a:t>
            </a:r>
            <a:r>
              <a:rPr kumimoji="0" lang="en-GB" sz="1200" b="0" i="0" u="none" strike="noStrike" kern="1200" cap="none" spc="0" normalizeH="0" baseline="0" noProof="0" dirty="0" err="1">
                <a:ln>
                  <a:noFill/>
                </a:ln>
                <a:solidFill>
                  <a:srgbClr val="000000"/>
                </a:solidFill>
                <a:effectLst/>
                <a:uLnTx/>
                <a:uFillTx/>
                <a:latin typeface="Arial"/>
                <a:ea typeface="+mn-ea"/>
                <a:cs typeface="+mn-cs"/>
              </a:rPr>
              <a:t>mit</a:t>
            </a:r>
            <a:r>
              <a:rPr kumimoji="0" lang="en-GB" sz="1200" b="0" i="0" u="none" strike="noStrike" kern="1200" cap="none" spc="0" normalizeH="0" baseline="0" noProof="0" dirty="0">
                <a:ln>
                  <a:noFill/>
                </a:ln>
                <a:solidFill>
                  <a:srgbClr val="000000"/>
                </a:solidFill>
                <a:effectLst/>
                <a:uLnTx/>
                <a:uFillTx/>
                <a:latin typeface="Arial"/>
                <a:ea typeface="+mn-ea"/>
                <a:cs typeface="+mn-cs"/>
              </a:rPr>
              <a:t>. [you bring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3. Am Sonntag </a:t>
            </a:r>
            <a:r>
              <a:rPr kumimoji="0" lang="en-GB" sz="1200" b="0" i="0" u="none" strike="noStrike" kern="1200" cap="none" spc="0" normalizeH="0" baseline="0" noProof="0" dirty="0" err="1">
                <a:ln>
                  <a:noFill/>
                </a:ln>
                <a:solidFill>
                  <a:srgbClr val="000000"/>
                </a:solidFill>
                <a:effectLst/>
                <a:uLnTx/>
                <a:uFillTx/>
                <a:latin typeface="Arial"/>
                <a:ea typeface="+mn-ea"/>
                <a:cs typeface="+mn-cs"/>
              </a:rPr>
              <a:t>singt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ihr</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mit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Opa</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zu</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Hause</a:t>
            </a:r>
            <a:r>
              <a:rPr kumimoji="0" lang="en-GB" sz="1200" b="0" i="0" u="none" strike="noStrike" kern="1200" cap="none" spc="0" normalizeH="0" baseline="0" noProof="0" dirty="0">
                <a:ln>
                  <a:noFill/>
                </a:ln>
                <a:solidFill>
                  <a:srgbClr val="000000"/>
                </a:solidFill>
                <a:effectLst/>
                <a:uLnTx/>
                <a:uFillTx/>
                <a:latin typeface="Arial"/>
                <a:ea typeface="+mn-ea"/>
                <a:cs typeface="+mn-cs"/>
              </a:rPr>
              <a:t>. [you 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4. </a:t>
            </a:r>
            <a:r>
              <a:rPr lang="en-GB" sz="1200" dirty="0" err="1">
                <a:solidFill>
                  <a:srgbClr val="000000"/>
                </a:solidFill>
                <a:latin typeface="Arial"/>
              </a:rPr>
              <a:t>Spielt</a:t>
            </a:r>
            <a:r>
              <a:rPr lang="en-GB" sz="1200" dirty="0">
                <a:solidFill>
                  <a:srgbClr val="000000"/>
                </a:solidFill>
                <a:latin typeface="Arial"/>
              </a:rPr>
              <a:t> </a:t>
            </a:r>
            <a:r>
              <a:rPr lang="en-GB" sz="1200" dirty="0" err="1">
                <a:solidFill>
                  <a:srgbClr val="000000"/>
                </a:solidFill>
                <a:latin typeface="Arial"/>
              </a:rPr>
              <a:t>ihr</a:t>
            </a:r>
            <a:r>
              <a:rPr lang="en-GB" sz="1200" dirty="0">
                <a:solidFill>
                  <a:srgbClr val="000000"/>
                </a:solidFill>
                <a:latin typeface="Arial"/>
              </a:rPr>
              <a:t> am </a:t>
            </a:r>
            <a:r>
              <a:rPr lang="en-GB" sz="1200" dirty="0" err="1">
                <a:solidFill>
                  <a:srgbClr val="000000"/>
                </a:solidFill>
                <a:latin typeface="Arial"/>
              </a:rPr>
              <a:t>Mittwoch</a:t>
            </a:r>
            <a:r>
              <a:rPr lang="en-GB" sz="1200" dirty="0">
                <a:solidFill>
                  <a:srgbClr val="000000"/>
                </a:solidFill>
                <a:latin typeface="Arial"/>
              </a:rPr>
              <a:t> </a:t>
            </a:r>
            <a:r>
              <a:rPr lang="en-GB" sz="1200" dirty="0" err="1">
                <a:solidFill>
                  <a:srgbClr val="000000"/>
                </a:solidFill>
                <a:latin typeface="Arial"/>
              </a:rPr>
              <a:t>Fußball</a:t>
            </a:r>
            <a:r>
              <a:rPr lang="en-GB" sz="1200" dirty="0">
                <a:solidFill>
                  <a:srgbClr val="000000"/>
                </a:solidFill>
                <a:latin typeface="Arial"/>
              </a:rPr>
              <a:t>? [do you play]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5. </a:t>
            </a:r>
            <a:r>
              <a:rPr kumimoji="0" lang="en-GB" sz="1200" b="0" i="0" u="none" strike="noStrike" kern="1200" cap="none" spc="0" normalizeH="0" baseline="0" noProof="0" dirty="0" err="1">
                <a:ln>
                  <a:noFill/>
                </a:ln>
                <a:solidFill>
                  <a:srgbClr val="000000"/>
                </a:solidFill>
                <a:effectLst/>
                <a:uLnTx/>
                <a:uFillTx/>
                <a:latin typeface="Arial"/>
                <a:ea typeface="+mn-ea"/>
                <a:cs typeface="+mn-cs"/>
              </a:rPr>
              <a:t>Ihr</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redet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freitags</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Englisch</a:t>
            </a:r>
            <a:r>
              <a:rPr kumimoji="0" lang="en-GB" sz="1200" b="0" i="0" u="none" strike="noStrike" kern="1200" cap="none" spc="0" normalizeH="0" baseline="0" noProof="0" dirty="0">
                <a:ln>
                  <a:noFill/>
                </a:ln>
                <a:solidFill>
                  <a:srgbClr val="000000"/>
                </a:solidFill>
                <a:effectLst/>
                <a:uLnTx/>
                <a:uFillTx/>
                <a:latin typeface="Arial"/>
                <a:ea typeface="+mn-ea"/>
                <a:cs typeface="+mn-cs"/>
              </a:rPr>
              <a:t> in der Schule. [you speak]</a:t>
            </a:r>
            <a:br>
              <a:rPr kumimoji="0" lang="en-GB" sz="1200" b="0" i="0" u="none" strike="noStrike" kern="1200" cap="none" spc="0" normalizeH="0" baseline="0" noProof="0" dirty="0">
                <a:ln>
                  <a:noFill/>
                </a:ln>
                <a:solidFill>
                  <a:srgbClr val="000000"/>
                </a:solidFill>
                <a:effectLst/>
                <a:uLnTx/>
                <a:uFillTx/>
                <a:latin typeface="Arial"/>
                <a:ea typeface="+mn-ea"/>
                <a:cs typeface="+mn-cs"/>
              </a:rPr>
            </a:b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228600" indent="-227880">
              <a:lnSpc>
                <a:spcPct val="100000"/>
              </a:lnSpc>
              <a:buClr>
                <a:srgbClr val="000000"/>
              </a:buClr>
              <a:buFont typeface="Calibri"/>
              <a:buAutoNum type="arabicPeriod"/>
            </a:pPr>
            <a:endParaRPr lang="en-GB" sz="1200" b="0" strike="noStrike" spc="-1" dirty="0">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29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slide 1 of 2 – example and instruction slide.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 for two slides.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practice this week’s vocabulary and the second persons singular and plural verbs.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use the table to make sentence.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choose a square. If they say the sentence correctly, click on the relevant square. There may or may not be a treasure (Schatz) underneath.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Black square: Du </a:t>
            </a:r>
            <a:r>
              <a:rPr lang="en-GB" b="0" dirty="0" err="1"/>
              <a:t>siehst</a:t>
            </a:r>
            <a:r>
              <a:rPr lang="en-GB" b="0" dirty="0"/>
              <a:t> </a:t>
            </a:r>
            <a:r>
              <a:rPr lang="en-GB" b="0" dirty="0" err="1"/>
              <a:t>Dörfer</a:t>
            </a:r>
            <a:r>
              <a:rPr lang="en-GB" b="0" dirty="0"/>
              <a:t>. (NB callout re the ‘ e</a:t>
            </a:r>
            <a:r>
              <a:rPr lang="en-GB" b="0" dirty="0">
                <a:sym typeface="Wingdings" panose="05000000000000000000" pitchFamily="2" charset="2"/>
              </a:rPr>
              <a:t> </a:t>
            </a:r>
            <a:r>
              <a:rPr lang="en-GB" b="0" dirty="0" err="1"/>
              <a:t>ie</a:t>
            </a:r>
            <a:r>
              <a:rPr lang="en-GB" b="0" dirty="0"/>
              <a:t>’ in the du form). Red square: </a:t>
            </a:r>
            <a:r>
              <a:rPr lang="en-GB" b="0" dirty="0" err="1"/>
              <a:t>Ihr</a:t>
            </a:r>
            <a:r>
              <a:rPr lang="en-GB" b="0" dirty="0"/>
              <a:t> </a:t>
            </a:r>
            <a:r>
              <a:rPr lang="en-GB" b="0" dirty="0" err="1"/>
              <a:t>singt</a:t>
            </a:r>
            <a:r>
              <a:rPr lang="en-GB" b="0" dirty="0"/>
              <a:t> </a:t>
            </a:r>
            <a:r>
              <a:rPr lang="en-GB" b="0" dirty="0" err="1"/>
              <a:t>mit</a:t>
            </a:r>
            <a:r>
              <a:rPr lang="en-GB" b="0" dirty="0"/>
              <a:t> </a:t>
            </a:r>
            <a:r>
              <a:rPr lang="en-GB" b="0" dirty="0" err="1"/>
              <a:t>Opa</a:t>
            </a:r>
            <a:r>
              <a:rPr lang="en-GB" b="0" dirty="0"/>
              <a:t>. Yellow square: </a:t>
            </a:r>
            <a:r>
              <a:rPr lang="en-GB" b="0" dirty="0" err="1"/>
              <a:t>Lernt</a:t>
            </a:r>
            <a:r>
              <a:rPr lang="en-GB" b="0" dirty="0"/>
              <a:t> </a:t>
            </a:r>
            <a:r>
              <a:rPr lang="en-GB" b="0" dirty="0" err="1"/>
              <a:t>ihr</a:t>
            </a:r>
            <a:r>
              <a:rPr lang="en-GB" b="0" dirty="0"/>
              <a:t> </a:t>
            </a:r>
            <a:r>
              <a:rPr lang="en-GB" b="0" dirty="0" err="1"/>
              <a:t>zu</a:t>
            </a:r>
            <a:r>
              <a:rPr lang="en-GB" b="0" dirty="0"/>
              <a:t> </a:t>
            </a:r>
            <a:r>
              <a:rPr lang="en-GB" b="0" dirty="0" err="1"/>
              <a:t>Hause</a:t>
            </a:r>
            <a:r>
              <a:rPr lang="en-GB" b="0"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When the task is clear, click for the next slide to do </a:t>
            </a:r>
            <a:r>
              <a:rPr lang="en-GB" b="0"/>
              <a:t>the task </a:t>
            </a:r>
            <a:r>
              <a:rPr lang="en-GB" b="0" dirty="0"/>
              <a:t>with the complete table. The noun phrases are the same, but the treasures are in different places. </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 noun phrases: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err="1"/>
              <a:t>Fußball</a:t>
            </a:r>
            <a:r>
              <a:rPr lang="en-GB" dirty="0"/>
              <a:t> </a:t>
            </a:r>
            <a:r>
              <a:rPr lang="en-GB" dirty="0" err="1"/>
              <a:t>spielen</a:t>
            </a:r>
            <a:r>
              <a:rPr lang="en-GB" dirty="0"/>
              <a:t>, </a:t>
            </a:r>
            <a:r>
              <a:rPr lang="en-GB" dirty="0" err="1"/>
              <a:t>zu</a:t>
            </a:r>
            <a:r>
              <a:rPr lang="en-GB" dirty="0"/>
              <a:t> </a:t>
            </a:r>
            <a:r>
              <a:rPr lang="en-GB" dirty="0" err="1"/>
              <a:t>Hause</a:t>
            </a:r>
            <a:r>
              <a:rPr lang="en-GB" dirty="0"/>
              <a:t> </a:t>
            </a:r>
            <a:r>
              <a:rPr lang="en-GB" dirty="0" err="1"/>
              <a:t>lernen</a:t>
            </a:r>
            <a:r>
              <a:rPr lang="en-GB" dirty="0"/>
              <a:t>, Geld </a:t>
            </a:r>
            <a:r>
              <a:rPr lang="en-GB" dirty="0" err="1"/>
              <a:t>mitbringen</a:t>
            </a:r>
            <a:r>
              <a:rPr lang="en-GB" dirty="0"/>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Dörfer</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sehen</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mit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Opa</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singen</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lang="en-GB" dirty="0"/>
              <a:t>am Computer </a:t>
            </a:r>
            <a:r>
              <a:rPr lang="en-GB" dirty="0" err="1"/>
              <a:t>sitzen</a:t>
            </a:r>
            <a:r>
              <a:rPr lang="en-GB" dirty="0"/>
              <a:t>, </a:t>
            </a:r>
            <a:br>
              <a:rPr lang="en-GB" dirty="0"/>
            </a:br>
            <a:br>
              <a:rPr lang="en-GB" dirty="0"/>
            </a:br>
            <a:r>
              <a:rPr lang="en-GB" b="1" dirty="0"/>
              <a:t>Additional task suggestions:</a:t>
            </a:r>
            <a:br>
              <a:rPr lang="en-GB" dirty="0"/>
            </a:br>
            <a:r>
              <a:rPr lang="en-GB" dirty="0"/>
              <a:t>1.  Elicit English translations.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Vocabulary: </a:t>
            </a:r>
          </a:p>
          <a:p>
            <a:pPr marL="0" marR="0" lvl="0" indent="0" algn="l" rtl="0">
              <a:lnSpc>
                <a:spcPct val="100000"/>
              </a:lnSpc>
              <a:spcBef>
                <a:spcPts val="0"/>
              </a:spcBef>
              <a:spcAft>
                <a:spcPts val="0"/>
              </a:spcAft>
              <a:buClr>
                <a:schemeClr val="dk1"/>
              </a:buClr>
              <a:buSzPts val="1200"/>
              <a:buFont typeface="Calibri"/>
              <a:buNone/>
            </a:pPr>
            <a:r>
              <a:rPr lang="en-GB" dirty="0"/>
              <a:t>Schatz [2649] </a:t>
            </a:r>
            <a:r>
              <a:rPr lang="en-GB" dirty="0" err="1"/>
              <a:t>Suche</a:t>
            </a:r>
            <a:r>
              <a:rPr lang="en-GB" dirty="0"/>
              <a:t> [1508]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31894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slide 2 of 2 – task slide. Procedure on previous slide.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942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2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03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5 minutes [5 slides, 5 items] </a:t>
            </a:r>
            <a:r>
              <a:rPr lang="en-GB" b="1" baseline="0" dirty="0"/>
              <a:t>Slide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spoken production of sentences using this week’s vocabulary and target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Procedure:</a:t>
            </a:r>
          </a:p>
          <a:p>
            <a:pPr>
              <a:buAutoNum type="arabicPeriod"/>
            </a:pPr>
            <a:r>
              <a:rPr lang="en-GB" b="0" dirty="0"/>
              <a:t> Tell students they need to use the words, starting from the bottom, to climb up the mountain (so that they translate the sentence!). </a:t>
            </a:r>
          </a:p>
          <a:p>
            <a:pPr>
              <a:buAutoNum type="arabicPeriod"/>
            </a:pPr>
            <a:r>
              <a:rPr lang="en-GB" b="0" dirty="0"/>
              <a:t> Ask students to work in pairs to practise first.</a:t>
            </a:r>
          </a:p>
          <a:p>
            <a:pPr>
              <a:buAutoNum type="arabicPeriod"/>
            </a:pPr>
            <a:r>
              <a:rPr lang="en-GB" b="0" dirty="0"/>
              <a:t> Click to trigger the timer (15 seconds per sentence).</a:t>
            </a:r>
          </a:p>
          <a:p>
            <a:pPr>
              <a:buAutoNum type="arabicPeriod"/>
            </a:pPr>
            <a:r>
              <a:rPr lang="en-GB" b="0" dirty="0"/>
              <a:t> Ask a volunteer from a pair to say the German sentence out loud.</a:t>
            </a:r>
          </a:p>
          <a:p>
            <a:pPr>
              <a:buAutoNum type="arabicPeriod"/>
            </a:pPr>
            <a:r>
              <a:rPr lang="en-GB" b="0" dirty="0"/>
              <a:t> Move to the next slide to see the answers.</a:t>
            </a:r>
          </a:p>
          <a:p>
            <a:pPr>
              <a:buNone/>
            </a:pPr>
            <a:endParaRPr lang="en-GB" b="0" dirty="0"/>
          </a:p>
          <a:p>
            <a:pPr>
              <a:buNone/>
            </a:pPr>
            <a:r>
              <a:rPr lang="en-GB" b="0" dirty="0"/>
              <a:t>Repeat with the next 4 sentences (there are 5 in total).</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99632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audio" Target="../media/audio11.wav"/></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audio" Target="../media/audio1.wav"/><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10.wav"/><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5" Type="http://schemas.openxmlformats.org/officeDocument/2006/relationships/image" Target="../media/image13.svg"/><Relationship Id="rId10" Type="http://schemas.openxmlformats.org/officeDocument/2006/relationships/audio" Target="../media/audio8.wav"/><Relationship Id="rId4" Type="http://schemas.openxmlformats.org/officeDocument/2006/relationships/image" Target="../media/image15.png"/><Relationship Id="rId9" Type="http://schemas.openxmlformats.org/officeDocument/2006/relationships/audio" Target="../media/audio7.wav"/><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7.png"/><Relationship Id="rId21" Type="http://schemas.openxmlformats.org/officeDocument/2006/relationships/image" Target="../media/image32.sv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8.svg"/><Relationship Id="rId25" Type="http://schemas.openxmlformats.org/officeDocument/2006/relationships/image" Target="../media/image36.svg"/><Relationship Id="rId2" Type="http://schemas.openxmlformats.org/officeDocument/2006/relationships/notesSlide" Target="../notesSlides/notesSlide5.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5.png"/><Relationship Id="rId5" Type="http://schemas.openxmlformats.org/officeDocument/2006/relationships/image" Target="../media/image13.svg"/><Relationship Id="rId15" Type="http://schemas.openxmlformats.org/officeDocument/2006/relationships/image" Target="../media/image26.svg"/><Relationship Id="rId23" Type="http://schemas.openxmlformats.org/officeDocument/2006/relationships/image" Target="../media/image34.svg"/><Relationship Id="rId10" Type="http://schemas.openxmlformats.org/officeDocument/2006/relationships/image" Target="../media/image22.svg"/><Relationship Id="rId19" Type="http://schemas.openxmlformats.org/officeDocument/2006/relationships/image" Target="../media/image30.svg"/><Relationship Id="rId4" Type="http://schemas.openxmlformats.org/officeDocument/2006/relationships/image" Target="../media/image12.png"/><Relationship Id="rId9" Type="http://schemas.openxmlformats.org/officeDocument/2006/relationships/image" Target="../media/image21.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4.svg"/><Relationship Id="rId18" Type="http://schemas.openxmlformats.org/officeDocument/2006/relationships/image" Target="../media/image29.png"/><Relationship Id="rId26" Type="http://schemas.openxmlformats.org/officeDocument/2006/relationships/image" Target="../media/image25.png"/><Relationship Id="rId3" Type="http://schemas.openxmlformats.org/officeDocument/2006/relationships/image" Target="../media/image18.png"/><Relationship Id="rId21" Type="http://schemas.openxmlformats.org/officeDocument/2006/relationships/image" Target="../media/image32.sv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4.svg"/><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14.png"/><Relationship Id="rId24" Type="http://schemas.openxmlformats.org/officeDocument/2006/relationships/image" Target="../media/image33.png"/><Relationship Id="rId5" Type="http://schemas.openxmlformats.org/officeDocument/2006/relationships/image" Target="../media/image12.png"/><Relationship Id="rId15" Type="http://schemas.openxmlformats.org/officeDocument/2006/relationships/image" Target="../media/image36.svg"/><Relationship Id="rId23" Type="http://schemas.openxmlformats.org/officeDocument/2006/relationships/image" Target="../media/image38.svg"/><Relationship Id="rId10" Type="http://schemas.openxmlformats.org/officeDocument/2006/relationships/image" Target="../media/image22.svg"/><Relationship Id="rId19" Type="http://schemas.openxmlformats.org/officeDocument/2006/relationships/image" Target="../media/image30.sv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35.png"/><Relationship Id="rId22" Type="http://schemas.openxmlformats.org/officeDocument/2006/relationships/image" Target="../media/image37.png"/><Relationship Id="rId27"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4F166B51-3D67-497F-8CE0-E8183B9993DE}"/>
              </a:ext>
            </a:extLst>
          </p:cNvPr>
          <p:cNvSpPr/>
          <p:nvPr/>
        </p:nvSpPr>
        <p:spPr>
          <a:xfrm>
            <a:off x="0" y="0"/>
            <a:ext cx="4350984" cy="6872068"/>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B050"/>
                </a:solidFill>
                <a:effectLst/>
                <a:uLnTx/>
                <a:uFillTx/>
                <a:latin typeface="Modern Love" panose="04090805081005020601" pitchFamily="82" charset="0"/>
                <a:cs typeface="Arial"/>
                <a:sym typeface="Arial"/>
              </a:rPr>
              <a:t>grün</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33142" y="-16260"/>
            <a:ext cx="3588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Exploring</a:t>
            </a:r>
            <a:endParaRPr lang="en-GB" sz="3600" dirty="0"/>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2 Week 2</a:t>
            </a:r>
          </a:p>
        </p:txBody>
      </p:sp>
      <p:pic>
        <p:nvPicPr>
          <p:cNvPr id="3" name="Picture 2">
            <a:extLst>
              <a:ext uri="{FF2B5EF4-FFF2-40B4-BE49-F238E27FC236}">
                <a16:creationId xmlns:a16="http://schemas.microsoft.com/office/drawing/2014/main" id="{0CBAE696-BCE0-C3E9-1713-03E879192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84875"/>
            <a:ext cx="1241359" cy="1192868"/>
          </a:xfrm>
          <a:prstGeom prst="rect">
            <a:avLst/>
          </a:prstGeom>
        </p:spPr>
      </p:pic>
      <p:pic>
        <p:nvPicPr>
          <p:cNvPr id="7" name="Picture 6">
            <a:extLst>
              <a:ext uri="{FF2B5EF4-FFF2-40B4-BE49-F238E27FC236}">
                <a16:creationId xmlns:a16="http://schemas.microsoft.com/office/drawing/2014/main" id="{91DDBA4A-F7A2-42B2-6029-DF34ED8AFE1F}"/>
              </a:ext>
            </a:extLst>
          </p:cNvPr>
          <p:cNvPicPr>
            <a:picLocks noChangeAspect="1"/>
          </p:cNvPicPr>
          <p:nvPr/>
        </p:nvPicPr>
        <p:blipFill>
          <a:blip r:embed="rId5"/>
          <a:stretch>
            <a:fillRect/>
          </a:stretch>
        </p:blipFill>
        <p:spPr>
          <a:xfrm>
            <a:off x="979136" y="1921289"/>
            <a:ext cx="1932599" cy="2475191"/>
          </a:xfrm>
          <a:prstGeom prst="rect">
            <a:avLst/>
          </a:prstGeom>
        </p:spPr>
      </p:pic>
      <p:pic>
        <p:nvPicPr>
          <p:cNvPr id="4" name="Picture 3" descr="Shape&#10;&#10;Description automatically generated">
            <a:extLst>
              <a:ext uri="{FF2B5EF4-FFF2-40B4-BE49-F238E27FC236}">
                <a16:creationId xmlns:a16="http://schemas.microsoft.com/office/drawing/2014/main" id="{DBFFC634-0C67-1937-47AF-7704B524DD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52210">
            <a:off x="1221584" y="2075056"/>
            <a:ext cx="2601064" cy="2584807"/>
          </a:xfrm>
          <a:prstGeom prst="rect">
            <a:avLst/>
          </a:prstGeom>
        </p:spPr>
      </p:pic>
      <p:pic>
        <p:nvPicPr>
          <p:cNvPr id="6" name="Picture 5">
            <a:extLst>
              <a:ext uri="{FF2B5EF4-FFF2-40B4-BE49-F238E27FC236}">
                <a16:creationId xmlns:a16="http://schemas.microsoft.com/office/drawing/2014/main" id="{F5F5D1E1-4231-F02F-A600-A775CAA0D9A4}"/>
              </a:ext>
            </a:extLst>
          </p:cNvPr>
          <p:cNvPicPr>
            <a:picLocks noChangeAspect="1"/>
          </p:cNvPicPr>
          <p:nvPr/>
        </p:nvPicPr>
        <p:blipFill>
          <a:blip r:embed="rId7"/>
          <a:stretch>
            <a:fillRect/>
          </a:stretch>
        </p:blipFill>
        <p:spPr>
          <a:xfrm flipH="1">
            <a:off x="2322856" y="3367459"/>
            <a:ext cx="387536" cy="703718"/>
          </a:xfrm>
          <a:prstGeom prst="rect">
            <a:avLst/>
          </a:prstGeom>
        </p:spPr>
      </p:pic>
      <p:pic>
        <p:nvPicPr>
          <p:cNvPr id="5" name="Picture 4">
            <a:extLst>
              <a:ext uri="{FF2B5EF4-FFF2-40B4-BE49-F238E27FC236}">
                <a16:creationId xmlns:a16="http://schemas.microsoft.com/office/drawing/2014/main" id="{C73D373E-C03B-7ADC-3CAD-F442813C7F1D}"/>
              </a:ext>
            </a:extLst>
          </p:cNvPr>
          <p:cNvPicPr>
            <a:picLocks noChangeAspect="1"/>
          </p:cNvPicPr>
          <p:nvPr/>
        </p:nvPicPr>
        <p:blipFill>
          <a:blip r:embed="rId8"/>
          <a:stretch>
            <a:fillRect/>
          </a:stretch>
        </p:blipFill>
        <p:spPr>
          <a:xfrm>
            <a:off x="852895" y="2603558"/>
            <a:ext cx="586157" cy="456415"/>
          </a:xfrm>
          <a:prstGeom prst="rect">
            <a:avLst/>
          </a:prstGeom>
        </p:spPr>
      </p:pic>
      <p:pic>
        <p:nvPicPr>
          <p:cNvPr id="12" name="Picture 11">
            <a:extLst>
              <a:ext uri="{FF2B5EF4-FFF2-40B4-BE49-F238E27FC236}">
                <a16:creationId xmlns:a16="http://schemas.microsoft.com/office/drawing/2014/main" id="{7BCED4A2-787E-69F1-A8C1-AB01534DBC10}"/>
              </a:ext>
            </a:extLst>
          </p:cNvPr>
          <p:cNvPicPr>
            <a:picLocks noChangeAspect="1"/>
          </p:cNvPicPr>
          <p:nvPr/>
        </p:nvPicPr>
        <p:blipFill>
          <a:blip r:embed="rId9"/>
          <a:stretch>
            <a:fillRect/>
          </a:stretch>
        </p:blipFill>
        <p:spPr>
          <a:xfrm>
            <a:off x="1165200" y="2603558"/>
            <a:ext cx="554784" cy="530398"/>
          </a:xfrm>
          <a:prstGeom prst="rect">
            <a:avLst/>
          </a:prstGeom>
        </p:spPr>
      </p:pic>
      <p:sp>
        <p:nvSpPr>
          <p:cNvPr id="13" name="TextBox 12">
            <a:extLst>
              <a:ext uri="{FF2B5EF4-FFF2-40B4-BE49-F238E27FC236}">
                <a16:creationId xmlns:a16="http://schemas.microsoft.com/office/drawing/2014/main" id="{98266255-CD2F-8280-1F77-3A95C31E1A7C}"/>
              </a:ext>
            </a:extLst>
          </p:cNvPr>
          <p:cNvSpPr txBox="1"/>
          <p:nvPr/>
        </p:nvSpPr>
        <p:spPr>
          <a:xfrm>
            <a:off x="35431" y="1007657"/>
            <a:ext cx="4678606" cy="1077218"/>
          </a:xfrm>
          <a:prstGeom prst="rect">
            <a:avLst/>
          </a:prstGeom>
          <a:noFill/>
        </p:spPr>
        <p:txBody>
          <a:bodyPr wrap="square" rtlCol="0">
            <a:spAutoFit/>
          </a:bodyPr>
          <a:lstStyle/>
          <a:p>
            <a:r>
              <a:rPr lang="en-GB" sz="3200" dirty="0">
                <a:solidFill>
                  <a:schemeClr val="bg1"/>
                </a:solidFill>
                <a:latin typeface="Segoe Print" panose="02000600000000000000" pitchFamily="2" charset="0"/>
              </a:rPr>
              <a:t>Talking to cousins in Germany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3653E245-4008-4E44-93C1-756AE28CC146}"/>
              </a:ext>
            </a:extLst>
          </p:cNvPr>
          <p:cNvSpPr txBox="1">
            <a:spLocks/>
          </p:cNvSpPr>
          <p:nvPr/>
        </p:nvSpPr>
        <p:spPr>
          <a:xfrm>
            <a:off x="10754910" y="108777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3FDEC5B5-0E6C-4571-A222-2D5329C6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910" y="128500"/>
            <a:ext cx="1585097" cy="1066892"/>
          </a:xfrm>
          <a:prstGeom prst="rect">
            <a:avLst/>
          </a:prstGeom>
        </p:spPr>
      </p:pic>
      <p:sp>
        <p:nvSpPr>
          <p:cNvPr id="11" name="Speech Bubble: Rectangle with Corners Rounded 10">
            <a:extLst>
              <a:ext uri="{FF2B5EF4-FFF2-40B4-BE49-F238E27FC236}">
                <a16:creationId xmlns:a16="http://schemas.microsoft.com/office/drawing/2014/main" id="{5D10F712-46ED-4F32-B662-1465C28A0544}"/>
              </a:ext>
            </a:extLst>
          </p:cNvPr>
          <p:cNvSpPr/>
          <p:nvPr/>
        </p:nvSpPr>
        <p:spPr>
          <a:xfrm>
            <a:off x="3668639" y="151076"/>
            <a:ext cx="4307093" cy="518040"/>
          </a:xfrm>
          <a:prstGeom prst="wedgeRoundRectCallout">
            <a:avLst>
              <a:gd name="adj1" fmla="val -55329"/>
              <a:gd name="adj2" fmla="val -110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Graphic 11" descr="Teacher">
            <a:extLst>
              <a:ext uri="{FF2B5EF4-FFF2-40B4-BE49-F238E27FC236}">
                <a16:creationId xmlns:a16="http://schemas.microsoft.com/office/drawing/2014/main" id="{C9B7819E-24C9-411C-985B-E5DA466866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4572" y="-63618"/>
            <a:ext cx="914400" cy="914400"/>
          </a:xfrm>
          <a:prstGeom prst="rect">
            <a:avLst/>
          </a:prstGeom>
        </p:spPr>
      </p:pic>
      <p:sp>
        <p:nvSpPr>
          <p:cNvPr id="13" name="Google Shape;108;p3">
            <a:extLst>
              <a:ext uri="{FF2B5EF4-FFF2-40B4-BE49-F238E27FC236}">
                <a16:creationId xmlns:a16="http://schemas.microsoft.com/office/drawing/2014/main" id="{C8C5DDEC-910C-4D4A-B322-CA0B3E582D1F}"/>
              </a:ext>
            </a:extLst>
          </p:cNvPr>
          <p:cNvSpPr txBox="1"/>
          <p:nvPr/>
        </p:nvSpPr>
        <p:spPr>
          <a:xfrm>
            <a:off x="3701084" y="162746"/>
            <a:ext cx="42746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Sag den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Satz</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auf Deutsch.</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14" name="Picture 13">
            <a:extLst>
              <a:ext uri="{FF2B5EF4-FFF2-40B4-BE49-F238E27FC236}">
                <a16:creationId xmlns:a16="http://schemas.microsoft.com/office/drawing/2014/main" id="{F1E7D29B-EC0E-417F-92C7-F74676F298D7}"/>
              </a:ext>
            </a:extLst>
          </p:cNvPr>
          <p:cNvPicPr>
            <a:picLocks noChangeAspect="1"/>
          </p:cNvPicPr>
          <p:nvPr/>
        </p:nvPicPr>
        <p:blipFill>
          <a:blip r:embed="rId6"/>
          <a:stretch>
            <a:fillRect/>
          </a:stretch>
        </p:blipFill>
        <p:spPr>
          <a:xfrm>
            <a:off x="-515993" y="1789287"/>
            <a:ext cx="6066046" cy="4773582"/>
          </a:xfrm>
          <a:prstGeom prst="rect">
            <a:avLst/>
          </a:prstGeom>
        </p:spPr>
      </p:pic>
      <p:sp>
        <p:nvSpPr>
          <p:cNvPr id="15" name="Google Shape;696;p62">
            <a:extLst>
              <a:ext uri="{FF2B5EF4-FFF2-40B4-BE49-F238E27FC236}">
                <a16:creationId xmlns:a16="http://schemas.microsoft.com/office/drawing/2014/main" id="{CBF40B94-DDCC-43C2-8BB2-A94C3F2D50C8}"/>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698;p62">
            <a:extLst>
              <a:ext uri="{FF2B5EF4-FFF2-40B4-BE49-F238E27FC236}">
                <a16:creationId xmlns:a16="http://schemas.microsoft.com/office/drawing/2014/main" id="{750864B4-940B-43C3-A212-54254CF68A43}"/>
              </a:ext>
            </a:extLst>
          </p:cNvPr>
          <p:cNvSpPr/>
          <p:nvPr/>
        </p:nvSpPr>
        <p:spPr>
          <a:xfrm>
            <a:off x="4494586" y="5769219"/>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Singst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7" name="Google Shape;701;p62">
            <a:extLst>
              <a:ext uri="{FF2B5EF4-FFF2-40B4-BE49-F238E27FC236}">
                <a16:creationId xmlns:a16="http://schemas.microsoft.com/office/drawing/2014/main" id="{67B4B474-2ACB-449E-9FAF-69D788B71765}"/>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8" name="Google Shape;703;p62">
            <a:extLst>
              <a:ext uri="{FF2B5EF4-FFF2-40B4-BE49-F238E27FC236}">
                <a16:creationId xmlns:a16="http://schemas.microsoft.com/office/drawing/2014/main" id="{D7456D2C-BE59-4545-B97A-B06A22485083}"/>
              </a:ext>
            </a:extLst>
          </p:cNvPr>
          <p:cNvSpPr/>
          <p:nvPr/>
        </p:nvSpPr>
        <p:spPr>
          <a:xfrm>
            <a:off x="4570203" y="3953889"/>
            <a:ext cx="1213375" cy="793650"/>
          </a:xfrm>
          <a:custGeom>
            <a:avLst/>
            <a:gdLst>
              <a:gd name="connsiteX0" fmla="*/ 0 w 1213375"/>
              <a:gd name="connsiteY0" fmla="*/ 0 h 793650"/>
              <a:gd name="connsiteX1" fmla="*/ 416592 w 1213375"/>
              <a:gd name="connsiteY1" fmla="*/ 0 h 793650"/>
              <a:gd name="connsiteX2" fmla="*/ 808917 w 1213375"/>
              <a:gd name="connsiteY2" fmla="*/ 0 h 793650"/>
              <a:gd name="connsiteX3" fmla="*/ 1213375 w 1213375"/>
              <a:gd name="connsiteY3" fmla="*/ 0 h 793650"/>
              <a:gd name="connsiteX4" fmla="*/ 1213375 w 1213375"/>
              <a:gd name="connsiteY4" fmla="*/ 380952 h 793650"/>
              <a:gd name="connsiteX5" fmla="*/ 1213375 w 1213375"/>
              <a:gd name="connsiteY5" fmla="*/ 793650 h 793650"/>
              <a:gd name="connsiteX6" fmla="*/ 784649 w 1213375"/>
              <a:gd name="connsiteY6" fmla="*/ 793650 h 793650"/>
              <a:gd name="connsiteX7" fmla="*/ 416592 w 1213375"/>
              <a:gd name="connsiteY7" fmla="*/ 793650 h 793650"/>
              <a:gd name="connsiteX8" fmla="*/ 0 w 1213375"/>
              <a:gd name="connsiteY8" fmla="*/ 793650 h 793650"/>
              <a:gd name="connsiteX9" fmla="*/ 0 w 1213375"/>
              <a:gd name="connsiteY9" fmla="*/ 396825 h 793650"/>
              <a:gd name="connsiteX10" fmla="*/ 0 w 121337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375" h="793650" fill="none" extrusionOk="0">
                <a:moveTo>
                  <a:pt x="0" y="0"/>
                </a:moveTo>
                <a:cubicBezTo>
                  <a:pt x="187840" y="-42075"/>
                  <a:pt x="252826" y="18144"/>
                  <a:pt x="416592" y="0"/>
                </a:cubicBezTo>
                <a:cubicBezTo>
                  <a:pt x="580358" y="-18144"/>
                  <a:pt x="714052" y="43245"/>
                  <a:pt x="808917" y="0"/>
                </a:cubicBezTo>
                <a:cubicBezTo>
                  <a:pt x="903783" y="-43245"/>
                  <a:pt x="1083426" y="39939"/>
                  <a:pt x="1213375" y="0"/>
                </a:cubicBezTo>
                <a:cubicBezTo>
                  <a:pt x="1232915" y="164573"/>
                  <a:pt x="1175613" y="254579"/>
                  <a:pt x="1213375" y="380952"/>
                </a:cubicBezTo>
                <a:cubicBezTo>
                  <a:pt x="1251137" y="507325"/>
                  <a:pt x="1202950" y="654280"/>
                  <a:pt x="1213375" y="793650"/>
                </a:cubicBezTo>
                <a:cubicBezTo>
                  <a:pt x="1021892" y="827932"/>
                  <a:pt x="902875" y="748242"/>
                  <a:pt x="784649" y="793650"/>
                </a:cubicBezTo>
                <a:cubicBezTo>
                  <a:pt x="666423" y="839058"/>
                  <a:pt x="571510" y="755197"/>
                  <a:pt x="416592" y="793650"/>
                </a:cubicBezTo>
                <a:cubicBezTo>
                  <a:pt x="261674" y="832103"/>
                  <a:pt x="155565" y="764718"/>
                  <a:pt x="0" y="793650"/>
                </a:cubicBezTo>
                <a:cubicBezTo>
                  <a:pt x="-158" y="685495"/>
                  <a:pt x="21881" y="589833"/>
                  <a:pt x="0" y="396825"/>
                </a:cubicBezTo>
                <a:cubicBezTo>
                  <a:pt x="-21881" y="203818"/>
                  <a:pt x="7696" y="89522"/>
                  <a:pt x="0" y="0"/>
                </a:cubicBezTo>
                <a:close/>
              </a:path>
              <a:path w="1213375" h="793650" stroke="0" extrusionOk="0">
                <a:moveTo>
                  <a:pt x="0" y="0"/>
                </a:moveTo>
                <a:cubicBezTo>
                  <a:pt x="134008" y="-27661"/>
                  <a:pt x="230144" y="5185"/>
                  <a:pt x="392325" y="0"/>
                </a:cubicBezTo>
                <a:cubicBezTo>
                  <a:pt x="554506" y="-5185"/>
                  <a:pt x="702811" y="10957"/>
                  <a:pt x="808917" y="0"/>
                </a:cubicBezTo>
                <a:cubicBezTo>
                  <a:pt x="915023" y="-10957"/>
                  <a:pt x="1045296" y="17510"/>
                  <a:pt x="1213375" y="0"/>
                </a:cubicBezTo>
                <a:cubicBezTo>
                  <a:pt x="1223719" y="142727"/>
                  <a:pt x="1194037" y="219759"/>
                  <a:pt x="1213375" y="373016"/>
                </a:cubicBezTo>
                <a:cubicBezTo>
                  <a:pt x="1232713" y="526273"/>
                  <a:pt x="1171127" y="618654"/>
                  <a:pt x="1213375" y="793650"/>
                </a:cubicBezTo>
                <a:cubicBezTo>
                  <a:pt x="1048903" y="836536"/>
                  <a:pt x="962656" y="748816"/>
                  <a:pt x="784649" y="793650"/>
                </a:cubicBezTo>
                <a:cubicBezTo>
                  <a:pt x="606642" y="838484"/>
                  <a:pt x="546322" y="747349"/>
                  <a:pt x="380191" y="793650"/>
                </a:cubicBezTo>
                <a:cubicBezTo>
                  <a:pt x="214060" y="839951"/>
                  <a:pt x="121878" y="759041"/>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einen</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Text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9" name="Google Shape;701;p62">
            <a:extLst>
              <a:ext uri="{FF2B5EF4-FFF2-40B4-BE49-F238E27FC236}">
                <a16:creationId xmlns:a16="http://schemas.microsoft.com/office/drawing/2014/main" id="{47DA4A1A-00D5-4D06-8EB2-E434A53DE28F}"/>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singst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1" name="Google Shape;702;p62">
            <a:extLst>
              <a:ext uri="{FF2B5EF4-FFF2-40B4-BE49-F238E27FC236}">
                <a16:creationId xmlns:a16="http://schemas.microsoft.com/office/drawing/2014/main" id="{55321DEB-EAF4-4179-BB7C-097C43B1F606}"/>
              </a:ext>
            </a:extLst>
          </p:cNvPr>
          <p:cNvSpPr/>
          <p:nvPr/>
        </p:nvSpPr>
        <p:spPr>
          <a:xfrm>
            <a:off x="5922907" y="3953889"/>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einen</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Song</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2" name="Google Shape;703;p62">
            <a:extLst>
              <a:ext uri="{FF2B5EF4-FFF2-40B4-BE49-F238E27FC236}">
                <a16:creationId xmlns:a16="http://schemas.microsoft.com/office/drawing/2014/main" id="{DFCC58C9-2FB1-4694-8EFD-B62E22B189AB}"/>
              </a:ext>
            </a:extLst>
          </p:cNvPr>
          <p:cNvSpPr/>
          <p:nvPr/>
        </p:nvSpPr>
        <p:spPr>
          <a:xfrm>
            <a:off x="7277260" y="3953889"/>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einen</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Fußball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3" name="Google Shape;699;p62">
            <a:extLst>
              <a:ext uri="{FF2B5EF4-FFF2-40B4-BE49-F238E27FC236}">
                <a16:creationId xmlns:a16="http://schemas.microsoft.com/office/drawing/2014/main" id="{041C80BF-788E-453C-8BCB-FAAD2008FCEE}"/>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singt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4" name="Google Shape;700;p62">
            <a:extLst>
              <a:ext uri="{FF2B5EF4-FFF2-40B4-BE49-F238E27FC236}">
                <a16:creationId xmlns:a16="http://schemas.microsoft.com/office/drawing/2014/main" id="{EEADA43E-2E8F-4304-87AB-93517BDEF537}"/>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2" name="Google Shape;698;p62">
            <a:extLst>
              <a:ext uri="{FF2B5EF4-FFF2-40B4-BE49-F238E27FC236}">
                <a16:creationId xmlns:a16="http://schemas.microsoft.com/office/drawing/2014/main" id="{5AA75484-9125-4B0C-9FBC-AFC99588A2C8}"/>
              </a:ext>
            </a:extLst>
          </p:cNvPr>
          <p:cNvSpPr/>
          <p:nvPr/>
        </p:nvSpPr>
        <p:spPr>
          <a:xfrm>
            <a:off x="6148447"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3;p62">
            <a:extLst>
              <a:ext uri="{FF2B5EF4-FFF2-40B4-BE49-F238E27FC236}">
                <a16:creationId xmlns:a16="http://schemas.microsoft.com/office/drawing/2014/main" id="{12D87EB4-824F-47CE-ABAC-02C74F91E1B1}"/>
              </a:ext>
            </a:extLst>
          </p:cNvPr>
          <p:cNvSpPr/>
          <p:nvPr/>
        </p:nvSpPr>
        <p:spPr>
          <a:xfrm>
            <a:off x="4657679" y="303154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freitags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26F55B98-68CB-445B-8412-1D00563059AA}"/>
              </a:ext>
            </a:extLst>
          </p:cNvPr>
          <p:cNvSpPr/>
          <p:nvPr/>
        </p:nvSpPr>
        <p:spPr>
          <a:xfrm>
            <a:off x="6502775" y="301995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am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Samstag</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1" name="Google Shape;703;p62">
            <a:extLst>
              <a:ext uri="{FF2B5EF4-FFF2-40B4-BE49-F238E27FC236}">
                <a16:creationId xmlns:a16="http://schemas.microsoft.com/office/drawing/2014/main" id="{2EB6B85C-5FB9-4510-B9FB-1CD590C309C4}"/>
              </a:ext>
            </a:extLst>
          </p:cNvPr>
          <p:cNvSpPr/>
          <p:nvPr/>
        </p:nvSpPr>
        <p:spPr>
          <a:xfrm>
            <a:off x="8231317" y="3008224"/>
            <a:ext cx="2587991" cy="793650"/>
          </a:xfrm>
          <a:custGeom>
            <a:avLst/>
            <a:gdLst>
              <a:gd name="connsiteX0" fmla="*/ 0 w 2587991"/>
              <a:gd name="connsiteY0" fmla="*/ 0 h 793650"/>
              <a:gd name="connsiteX1" fmla="*/ 465838 w 2587991"/>
              <a:gd name="connsiteY1" fmla="*/ 0 h 793650"/>
              <a:gd name="connsiteX2" fmla="*/ 905797 w 2587991"/>
              <a:gd name="connsiteY2" fmla="*/ 0 h 793650"/>
              <a:gd name="connsiteX3" fmla="*/ 1423395 w 2587991"/>
              <a:gd name="connsiteY3" fmla="*/ 0 h 793650"/>
              <a:gd name="connsiteX4" fmla="*/ 1940993 w 2587991"/>
              <a:gd name="connsiteY4" fmla="*/ 0 h 793650"/>
              <a:gd name="connsiteX5" fmla="*/ 2587991 w 2587991"/>
              <a:gd name="connsiteY5" fmla="*/ 0 h 793650"/>
              <a:gd name="connsiteX6" fmla="*/ 2587991 w 2587991"/>
              <a:gd name="connsiteY6" fmla="*/ 380952 h 793650"/>
              <a:gd name="connsiteX7" fmla="*/ 2587991 w 2587991"/>
              <a:gd name="connsiteY7" fmla="*/ 793650 h 793650"/>
              <a:gd name="connsiteX8" fmla="*/ 2018633 w 2587991"/>
              <a:gd name="connsiteY8" fmla="*/ 793650 h 793650"/>
              <a:gd name="connsiteX9" fmla="*/ 1475155 w 2587991"/>
              <a:gd name="connsiteY9" fmla="*/ 793650 h 793650"/>
              <a:gd name="connsiteX10" fmla="*/ 905797 w 2587991"/>
              <a:gd name="connsiteY10" fmla="*/ 793650 h 793650"/>
              <a:gd name="connsiteX11" fmla="*/ 0 w 2587991"/>
              <a:gd name="connsiteY11" fmla="*/ 793650 h 793650"/>
              <a:gd name="connsiteX12" fmla="*/ 0 w 2587991"/>
              <a:gd name="connsiteY12" fmla="*/ 412698 h 793650"/>
              <a:gd name="connsiteX13" fmla="*/ 0 w 2587991"/>
              <a:gd name="connsiteY13"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7991" h="793650" fill="none" extrusionOk="0">
                <a:moveTo>
                  <a:pt x="0" y="0"/>
                </a:moveTo>
                <a:cubicBezTo>
                  <a:pt x="200953" y="-9054"/>
                  <a:pt x="262393" y="40680"/>
                  <a:pt x="465838" y="0"/>
                </a:cubicBezTo>
                <a:cubicBezTo>
                  <a:pt x="669283" y="-40680"/>
                  <a:pt x="774482" y="18517"/>
                  <a:pt x="905797" y="0"/>
                </a:cubicBezTo>
                <a:cubicBezTo>
                  <a:pt x="1037112" y="-18517"/>
                  <a:pt x="1304699" y="45157"/>
                  <a:pt x="1423395" y="0"/>
                </a:cubicBezTo>
                <a:cubicBezTo>
                  <a:pt x="1542091" y="-45157"/>
                  <a:pt x="1683872" y="32562"/>
                  <a:pt x="1940993" y="0"/>
                </a:cubicBezTo>
                <a:cubicBezTo>
                  <a:pt x="2198114" y="-32562"/>
                  <a:pt x="2299138" y="36426"/>
                  <a:pt x="2587991" y="0"/>
                </a:cubicBezTo>
                <a:cubicBezTo>
                  <a:pt x="2601177" y="126332"/>
                  <a:pt x="2557041" y="209721"/>
                  <a:pt x="2587991" y="380952"/>
                </a:cubicBezTo>
                <a:cubicBezTo>
                  <a:pt x="2618941" y="552183"/>
                  <a:pt x="2577489" y="605713"/>
                  <a:pt x="2587991" y="793650"/>
                </a:cubicBezTo>
                <a:cubicBezTo>
                  <a:pt x="2365536" y="858927"/>
                  <a:pt x="2144039" y="728735"/>
                  <a:pt x="2018633" y="793650"/>
                </a:cubicBezTo>
                <a:cubicBezTo>
                  <a:pt x="1893227" y="858565"/>
                  <a:pt x="1633195" y="746960"/>
                  <a:pt x="1475155" y="793650"/>
                </a:cubicBezTo>
                <a:cubicBezTo>
                  <a:pt x="1317115" y="840340"/>
                  <a:pt x="1054298" y="787961"/>
                  <a:pt x="905797" y="793650"/>
                </a:cubicBezTo>
                <a:cubicBezTo>
                  <a:pt x="757296" y="799339"/>
                  <a:pt x="390442" y="715160"/>
                  <a:pt x="0" y="793650"/>
                </a:cubicBezTo>
                <a:cubicBezTo>
                  <a:pt x="-32294" y="682863"/>
                  <a:pt x="5614" y="540802"/>
                  <a:pt x="0" y="412698"/>
                </a:cubicBezTo>
                <a:cubicBezTo>
                  <a:pt x="-5614" y="284594"/>
                  <a:pt x="35075" y="150073"/>
                  <a:pt x="0" y="0"/>
                </a:cubicBezTo>
                <a:close/>
              </a:path>
              <a:path w="2587991" h="793650" stroke="0" extrusionOk="0">
                <a:moveTo>
                  <a:pt x="0" y="0"/>
                </a:moveTo>
                <a:cubicBezTo>
                  <a:pt x="228228" y="-61812"/>
                  <a:pt x="382643" y="35134"/>
                  <a:pt x="517598" y="0"/>
                </a:cubicBezTo>
                <a:cubicBezTo>
                  <a:pt x="652553" y="-35134"/>
                  <a:pt x="820627" y="2440"/>
                  <a:pt x="1009316" y="0"/>
                </a:cubicBezTo>
                <a:cubicBezTo>
                  <a:pt x="1198005" y="-2440"/>
                  <a:pt x="1335924" y="15689"/>
                  <a:pt x="1449275" y="0"/>
                </a:cubicBezTo>
                <a:cubicBezTo>
                  <a:pt x="1562626" y="-15689"/>
                  <a:pt x="1796680" y="20906"/>
                  <a:pt x="1915113" y="0"/>
                </a:cubicBezTo>
                <a:cubicBezTo>
                  <a:pt x="2033546" y="-20906"/>
                  <a:pt x="2417384" y="7711"/>
                  <a:pt x="2587991" y="0"/>
                </a:cubicBezTo>
                <a:cubicBezTo>
                  <a:pt x="2603710" y="88253"/>
                  <a:pt x="2569381" y="281073"/>
                  <a:pt x="2587991" y="373016"/>
                </a:cubicBezTo>
                <a:cubicBezTo>
                  <a:pt x="2606601" y="464959"/>
                  <a:pt x="2573072" y="681110"/>
                  <a:pt x="2587991" y="793650"/>
                </a:cubicBezTo>
                <a:cubicBezTo>
                  <a:pt x="2351831" y="852086"/>
                  <a:pt x="2226325" y="791877"/>
                  <a:pt x="2018633" y="793650"/>
                </a:cubicBezTo>
                <a:cubicBezTo>
                  <a:pt x="1810941" y="795423"/>
                  <a:pt x="1621633" y="786429"/>
                  <a:pt x="1501035" y="793650"/>
                </a:cubicBezTo>
                <a:cubicBezTo>
                  <a:pt x="1380437" y="800871"/>
                  <a:pt x="1168681" y="775025"/>
                  <a:pt x="1061076" y="793650"/>
                </a:cubicBezTo>
                <a:cubicBezTo>
                  <a:pt x="953471" y="812275"/>
                  <a:pt x="687650" y="760810"/>
                  <a:pt x="569358" y="793650"/>
                </a:cubicBezTo>
                <a:cubicBezTo>
                  <a:pt x="451066" y="826490"/>
                  <a:pt x="135495" y="785813"/>
                  <a:pt x="0" y="793650"/>
                </a:cubicBezTo>
                <a:cubicBezTo>
                  <a:pt x="-10876" y="704799"/>
                  <a:pt x="35115" y="519711"/>
                  <a:pt x="0" y="396825"/>
                </a:cubicBezTo>
                <a:cubicBezTo>
                  <a:pt x="-35115" y="273940"/>
                  <a:pt x="34334" y="11127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am Freitag</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2" name="TextBox 41">
            <a:extLst>
              <a:ext uri="{FF2B5EF4-FFF2-40B4-BE49-F238E27FC236}">
                <a16:creationId xmlns:a16="http://schemas.microsoft.com/office/drawing/2014/main" id="{45691F2F-BF12-4201-A4CA-86FDE6E09DDA}"/>
              </a:ext>
            </a:extLst>
          </p:cNvPr>
          <p:cNvSpPr txBox="1"/>
          <p:nvPr/>
        </p:nvSpPr>
        <p:spPr>
          <a:xfrm>
            <a:off x="123170" y="968948"/>
            <a:ext cx="8551034" cy="584775"/>
          </a:xfrm>
          <a:prstGeom prst="rect">
            <a:avLst/>
          </a:prstGeom>
          <a:solidFill>
            <a:srgbClr val="C2E49C"/>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singing</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song</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on</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Friday?</a:t>
            </a:r>
          </a:p>
        </p:txBody>
      </p:sp>
      <p:sp>
        <p:nvSpPr>
          <p:cNvPr id="43" name="Google Shape;698;p62">
            <a:extLst>
              <a:ext uri="{FF2B5EF4-FFF2-40B4-BE49-F238E27FC236}">
                <a16:creationId xmlns:a16="http://schemas.microsoft.com/office/drawing/2014/main" id="{145C97B8-A209-40A2-8228-2524BF3A7398}"/>
              </a:ext>
            </a:extLst>
          </p:cNvPr>
          <p:cNvSpPr/>
          <p:nvPr/>
        </p:nvSpPr>
        <p:spPr>
          <a:xfrm>
            <a:off x="7785091" y="578090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6D9B98E9-2829-411B-AAAA-F9E9516157A9}"/>
              </a:ext>
            </a:extLst>
          </p:cNvPr>
          <p:cNvSpPr/>
          <p:nvPr/>
        </p:nvSpPr>
        <p:spPr>
          <a:xfrm>
            <a:off x="9481380"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Singt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3;p62">
            <a:extLst>
              <a:ext uri="{FF2B5EF4-FFF2-40B4-BE49-F238E27FC236}">
                <a16:creationId xmlns:a16="http://schemas.microsoft.com/office/drawing/2014/main" id="{6692E3DB-C33C-4322-9C13-4AC6FCD4E7F6}"/>
              </a:ext>
            </a:extLst>
          </p:cNvPr>
          <p:cNvSpPr/>
          <p:nvPr/>
        </p:nvSpPr>
        <p:spPr>
          <a:xfrm>
            <a:off x="8831318" y="3953889"/>
            <a:ext cx="2294523" cy="793650"/>
          </a:xfrm>
          <a:custGeom>
            <a:avLst/>
            <a:gdLst>
              <a:gd name="connsiteX0" fmla="*/ 0 w 2294523"/>
              <a:gd name="connsiteY0" fmla="*/ 0 h 793650"/>
              <a:gd name="connsiteX1" fmla="*/ 619521 w 2294523"/>
              <a:gd name="connsiteY1" fmla="*/ 0 h 793650"/>
              <a:gd name="connsiteX2" fmla="*/ 1170207 w 2294523"/>
              <a:gd name="connsiteY2" fmla="*/ 0 h 793650"/>
              <a:gd name="connsiteX3" fmla="*/ 1720892 w 2294523"/>
              <a:gd name="connsiteY3" fmla="*/ 0 h 793650"/>
              <a:gd name="connsiteX4" fmla="*/ 2294523 w 2294523"/>
              <a:gd name="connsiteY4" fmla="*/ 0 h 793650"/>
              <a:gd name="connsiteX5" fmla="*/ 2294523 w 2294523"/>
              <a:gd name="connsiteY5" fmla="*/ 396825 h 793650"/>
              <a:gd name="connsiteX6" fmla="*/ 2294523 w 2294523"/>
              <a:gd name="connsiteY6" fmla="*/ 793650 h 793650"/>
              <a:gd name="connsiteX7" fmla="*/ 1789728 w 2294523"/>
              <a:gd name="connsiteY7" fmla="*/ 793650 h 793650"/>
              <a:gd name="connsiteX8" fmla="*/ 1239042 w 2294523"/>
              <a:gd name="connsiteY8" fmla="*/ 793650 h 793650"/>
              <a:gd name="connsiteX9" fmla="*/ 619521 w 2294523"/>
              <a:gd name="connsiteY9" fmla="*/ 793650 h 793650"/>
              <a:gd name="connsiteX10" fmla="*/ 0 w 2294523"/>
              <a:gd name="connsiteY10" fmla="*/ 793650 h 793650"/>
              <a:gd name="connsiteX11" fmla="*/ 0 w 2294523"/>
              <a:gd name="connsiteY11" fmla="*/ 388889 h 793650"/>
              <a:gd name="connsiteX12" fmla="*/ 0 w 229452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4523" h="793650" fill="none" extrusionOk="0">
                <a:moveTo>
                  <a:pt x="0" y="0"/>
                </a:moveTo>
                <a:cubicBezTo>
                  <a:pt x="161569" y="-25814"/>
                  <a:pt x="449949" y="38053"/>
                  <a:pt x="619521" y="0"/>
                </a:cubicBezTo>
                <a:cubicBezTo>
                  <a:pt x="789093" y="-38053"/>
                  <a:pt x="974442" y="3635"/>
                  <a:pt x="1170207" y="0"/>
                </a:cubicBezTo>
                <a:cubicBezTo>
                  <a:pt x="1365972" y="-3635"/>
                  <a:pt x="1503870" y="19743"/>
                  <a:pt x="1720892" y="0"/>
                </a:cubicBezTo>
                <a:cubicBezTo>
                  <a:pt x="1937915" y="-19743"/>
                  <a:pt x="2171516" y="65615"/>
                  <a:pt x="2294523" y="0"/>
                </a:cubicBezTo>
                <a:cubicBezTo>
                  <a:pt x="2329446" y="84232"/>
                  <a:pt x="2276583" y="215515"/>
                  <a:pt x="2294523" y="396825"/>
                </a:cubicBezTo>
                <a:cubicBezTo>
                  <a:pt x="2312463" y="578136"/>
                  <a:pt x="2247056" y="611940"/>
                  <a:pt x="2294523" y="793650"/>
                </a:cubicBezTo>
                <a:cubicBezTo>
                  <a:pt x="2142961" y="807415"/>
                  <a:pt x="1984467" y="754410"/>
                  <a:pt x="1789728" y="793650"/>
                </a:cubicBezTo>
                <a:cubicBezTo>
                  <a:pt x="1594990" y="832890"/>
                  <a:pt x="1380801" y="745382"/>
                  <a:pt x="1239042" y="793650"/>
                </a:cubicBezTo>
                <a:cubicBezTo>
                  <a:pt x="1097283" y="841918"/>
                  <a:pt x="862748" y="787140"/>
                  <a:pt x="619521" y="793650"/>
                </a:cubicBezTo>
                <a:cubicBezTo>
                  <a:pt x="376294" y="800160"/>
                  <a:pt x="206500" y="791300"/>
                  <a:pt x="0" y="793650"/>
                </a:cubicBezTo>
                <a:cubicBezTo>
                  <a:pt x="-37259" y="656249"/>
                  <a:pt x="48459" y="554944"/>
                  <a:pt x="0" y="388889"/>
                </a:cubicBezTo>
                <a:cubicBezTo>
                  <a:pt x="-48459" y="222834"/>
                  <a:pt x="35228" y="150505"/>
                  <a:pt x="0" y="0"/>
                </a:cubicBezTo>
                <a:close/>
              </a:path>
              <a:path w="2294523" h="793650" stroke="0" extrusionOk="0">
                <a:moveTo>
                  <a:pt x="0" y="0"/>
                </a:moveTo>
                <a:cubicBezTo>
                  <a:pt x="229770" y="-32731"/>
                  <a:pt x="411932" y="42678"/>
                  <a:pt x="573631" y="0"/>
                </a:cubicBezTo>
                <a:cubicBezTo>
                  <a:pt x="735330" y="-42678"/>
                  <a:pt x="886622" y="2764"/>
                  <a:pt x="1124316" y="0"/>
                </a:cubicBezTo>
                <a:cubicBezTo>
                  <a:pt x="1362010" y="-2764"/>
                  <a:pt x="1405435" y="55303"/>
                  <a:pt x="1629111" y="0"/>
                </a:cubicBezTo>
                <a:cubicBezTo>
                  <a:pt x="1852787" y="-55303"/>
                  <a:pt x="2133220" y="56953"/>
                  <a:pt x="2294523" y="0"/>
                </a:cubicBezTo>
                <a:cubicBezTo>
                  <a:pt x="2314942" y="113328"/>
                  <a:pt x="2258094" y="199645"/>
                  <a:pt x="2294523" y="388889"/>
                </a:cubicBezTo>
                <a:cubicBezTo>
                  <a:pt x="2330952" y="578133"/>
                  <a:pt x="2291275" y="658835"/>
                  <a:pt x="2294523" y="793650"/>
                </a:cubicBezTo>
                <a:cubicBezTo>
                  <a:pt x="2171387" y="843489"/>
                  <a:pt x="1963756" y="766419"/>
                  <a:pt x="1720892" y="793650"/>
                </a:cubicBezTo>
                <a:cubicBezTo>
                  <a:pt x="1478028" y="820881"/>
                  <a:pt x="1441270" y="753371"/>
                  <a:pt x="1193152" y="793650"/>
                </a:cubicBezTo>
                <a:cubicBezTo>
                  <a:pt x="945034" y="833929"/>
                  <a:pt x="818502" y="789444"/>
                  <a:pt x="619521" y="793650"/>
                </a:cubicBezTo>
                <a:cubicBezTo>
                  <a:pt x="420540" y="797856"/>
                  <a:pt x="249655" y="761967"/>
                  <a:pt x="0" y="793650"/>
                </a:cubicBezTo>
                <a:cubicBezTo>
                  <a:pt x="-2916" y="689636"/>
                  <a:pt x="42643" y="499565"/>
                  <a:pt x="0" y="404762"/>
                </a:cubicBezTo>
                <a:cubicBezTo>
                  <a:pt x="-42643" y="309959"/>
                  <a:pt x="16620" y="18560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eine</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Geschichte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3" name="Picture 2">
            <a:extLst>
              <a:ext uri="{FF2B5EF4-FFF2-40B4-BE49-F238E27FC236}">
                <a16:creationId xmlns:a16="http://schemas.microsoft.com/office/drawing/2014/main" id="{CB0A4425-4B18-EE62-3EAB-C010BA39FFEA}"/>
              </a:ext>
            </a:extLst>
          </p:cNvPr>
          <p:cNvPicPr>
            <a:picLocks noChangeAspect="1"/>
          </p:cNvPicPr>
          <p:nvPr/>
        </p:nvPicPr>
        <p:blipFill>
          <a:blip r:embed="rId7"/>
          <a:stretch>
            <a:fillRect/>
          </a:stretch>
        </p:blipFill>
        <p:spPr>
          <a:xfrm>
            <a:off x="72077" y="63157"/>
            <a:ext cx="524301" cy="481626"/>
          </a:xfrm>
          <a:prstGeom prst="rect">
            <a:avLst/>
          </a:prstGeom>
        </p:spPr>
      </p:pic>
    </p:spTree>
    <p:extLst>
      <p:ext uri="{BB962C8B-B14F-4D97-AF65-F5344CB8AC3E}">
        <p14:creationId xmlns:p14="http://schemas.microsoft.com/office/powerpoint/2010/main" val="95338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3653E245-4008-4E44-93C1-756AE28CC146}"/>
              </a:ext>
            </a:extLst>
          </p:cNvPr>
          <p:cNvSpPr txBox="1">
            <a:spLocks/>
          </p:cNvSpPr>
          <p:nvPr/>
        </p:nvSpPr>
        <p:spPr>
          <a:xfrm>
            <a:off x="10754910" y="108777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3FDEC5B5-0E6C-4571-A222-2D5329C6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910" y="128500"/>
            <a:ext cx="1585097" cy="1066892"/>
          </a:xfrm>
          <a:prstGeom prst="rect">
            <a:avLst/>
          </a:prstGeom>
        </p:spPr>
      </p:pic>
      <p:sp>
        <p:nvSpPr>
          <p:cNvPr id="11" name="Speech Bubble: Rectangle with Corners Rounded 10">
            <a:extLst>
              <a:ext uri="{FF2B5EF4-FFF2-40B4-BE49-F238E27FC236}">
                <a16:creationId xmlns:a16="http://schemas.microsoft.com/office/drawing/2014/main" id="{5D10F712-46ED-4F32-B662-1465C28A0544}"/>
              </a:ext>
            </a:extLst>
          </p:cNvPr>
          <p:cNvSpPr/>
          <p:nvPr/>
        </p:nvSpPr>
        <p:spPr>
          <a:xfrm>
            <a:off x="3668639" y="151076"/>
            <a:ext cx="4307093" cy="518040"/>
          </a:xfrm>
          <a:prstGeom prst="wedgeRoundRectCallout">
            <a:avLst>
              <a:gd name="adj1" fmla="val -55329"/>
              <a:gd name="adj2" fmla="val -110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Graphic 11" descr="Teacher">
            <a:extLst>
              <a:ext uri="{FF2B5EF4-FFF2-40B4-BE49-F238E27FC236}">
                <a16:creationId xmlns:a16="http://schemas.microsoft.com/office/drawing/2014/main" id="{C9B7819E-24C9-411C-985B-E5DA466866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4572" y="-63618"/>
            <a:ext cx="914400" cy="914400"/>
          </a:xfrm>
          <a:prstGeom prst="rect">
            <a:avLst/>
          </a:prstGeom>
        </p:spPr>
      </p:pic>
      <p:sp>
        <p:nvSpPr>
          <p:cNvPr id="13" name="Google Shape;108;p3">
            <a:extLst>
              <a:ext uri="{FF2B5EF4-FFF2-40B4-BE49-F238E27FC236}">
                <a16:creationId xmlns:a16="http://schemas.microsoft.com/office/drawing/2014/main" id="{C8C5DDEC-910C-4D4A-B322-CA0B3E582D1F}"/>
              </a:ext>
            </a:extLst>
          </p:cNvPr>
          <p:cNvSpPr txBox="1"/>
          <p:nvPr/>
        </p:nvSpPr>
        <p:spPr>
          <a:xfrm>
            <a:off x="3701084" y="162746"/>
            <a:ext cx="42746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Sag den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Satz</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auf Deutsch.</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14" name="Picture 13">
            <a:extLst>
              <a:ext uri="{FF2B5EF4-FFF2-40B4-BE49-F238E27FC236}">
                <a16:creationId xmlns:a16="http://schemas.microsoft.com/office/drawing/2014/main" id="{F1E7D29B-EC0E-417F-92C7-F74676F298D7}"/>
              </a:ext>
            </a:extLst>
          </p:cNvPr>
          <p:cNvPicPr>
            <a:picLocks noChangeAspect="1"/>
          </p:cNvPicPr>
          <p:nvPr/>
        </p:nvPicPr>
        <p:blipFill>
          <a:blip r:embed="rId6"/>
          <a:stretch>
            <a:fillRect/>
          </a:stretch>
        </p:blipFill>
        <p:spPr>
          <a:xfrm>
            <a:off x="-143139" y="1804583"/>
            <a:ext cx="6066046" cy="4773582"/>
          </a:xfrm>
          <a:prstGeom prst="rect">
            <a:avLst/>
          </a:prstGeom>
        </p:spPr>
      </p:pic>
      <p:sp>
        <p:nvSpPr>
          <p:cNvPr id="15" name="Google Shape;696;p62">
            <a:extLst>
              <a:ext uri="{FF2B5EF4-FFF2-40B4-BE49-F238E27FC236}">
                <a16:creationId xmlns:a16="http://schemas.microsoft.com/office/drawing/2014/main" id="{CBF40B94-DDCC-43C2-8BB2-A94C3F2D50C8}"/>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698;p62">
            <a:extLst>
              <a:ext uri="{FF2B5EF4-FFF2-40B4-BE49-F238E27FC236}">
                <a16:creationId xmlns:a16="http://schemas.microsoft.com/office/drawing/2014/main" id="{750864B4-940B-43C3-A212-54254CF68A43}"/>
              </a:ext>
            </a:extLst>
          </p:cNvPr>
          <p:cNvSpPr/>
          <p:nvPr/>
        </p:nvSpPr>
        <p:spPr>
          <a:xfrm>
            <a:off x="4494586" y="5769219"/>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7" name="Google Shape;701;p62">
            <a:extLst>
              <a:ext uri="{FF2B5EF4-FFF2-40B4-BE49-F238E27FC236}">
                <a16:creationId xmlns:a16="http://schemas.microsoft.com/office/drawing/2014/main" id="{67B4B474-2ACB-449E-9FAF-69D788B71765}"/>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8" name="Google Shape;703;p62">
            <a:extLst>
              <a:ext uri="{FF2B5EF4-FFF2-40B4-BE49-F238E27FC236}">
                <a16:creationId xmlns:a16="http://schemas.microsoft.com/office/drawing/2014/main" id="{D7456D2C-BE59-4545-B97A-B06A22485083}"/>
              </a:ext>
            </a:extLst>
          </p:cNvPr>
          <p:cNvSpPr/>
          <p:nvPr/>
        </p:nvSpPr>
        <p:spPr>
          <a:xfrm>
            <a:off x="4570203" y="3953889"/>
            <a:ext cx="1213375" cy="793650"/>
          </a:xfrm>
          <a:custGeom>
            <a:avLst/>
            <a:gdLst>
              <a:gd name="connsiteX0" fmla="*/ 0 w 1213375"/>
              <a:gd name="connsiteY0" fmla="*/ 0 h 793650"/>
              <a:gd name="connsiteX1" fmla="*/ 416592 w 1213375"/>
              <a:gd name="connsiteY1" fmla="*/ 0 h 793650"/>
              <a:gd name="connsiteX2" fmla="*/ 808917 w 1213375"/>
              <a:gd name="connsiteY2" fmla="*/ 0 h 793650"/>
              <a:gd name="connsiteX3" fmla="*/ 1213375 w 1213375"/>
              <a:gd name="connsiteY3" fmla="*/ 0 h 793650"/>
              <a:gd name="connsiteX4" fmla="*/ 1213375 w 1213375"/>
              <a:gd name="connsiteY4" fmla="*/ 380952 h 793650"/>
              <a:gd name="connsiteX5" fmla="*/ 1213375 w 1213375"/>
              <a:gd name="connsiteY5" fmla="*/ 793650 h 793650"/>
              <a:gd name="connsiteX6" fmla="*/ 784649 w 1213375"/>
              <a:gd name="connsiteY6" fmla="*/ 793650 h 793650"/>
              <a:gd name="connsiteX7" fmla="*/ 416592 w 1213375"/>
              <a:gd name="connsiteY7" fmla="*/ 793650 h 793650"/>
              <a:gd name="connsiteX8" fmla="*/ 0 w 1213375"/>
              <a:gd name="connsiteY8" fmla="*/ 793650 h 793650"/>
              <a:gd name="connsiteX9" fmla="*/ 0 w 1213375"/>
              <a:gd name="connsiteY9" fmla="*/ 396825 h 793650"/>
              <a:gd name="connsiteX10" fmla="*/ 0 w 121337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375" h="793650" fill="none" extrusionOk="0">
                <a:moveTo>
                  <a:pt x="0" y="0"/>
                </a:moveTo>
                <a:cubicBezTo>
                  <a:pt x="187840" y="-42075"/>
                  <a:pt x="252826" y="18144"/>
                  <a:pt x="416592" y="0"/>
                </a:cubicBezTo>
                <a:cubicBezTo>
                  <a:pt x="580358" y="-18144"/>
                  <a:pt x="714052" y="43245"/>
                  <a:pt x="808917" y="0"/>
                </a:cubicBezTo>
                <a:cubicBezTo>
                  <a:pt x="903783" y="-43245"/>
                  <a:pt x="1083426" y="39939"/>
                  <a:pt x="1213375" y="0"/>
                </a:cubicBezTo>
                <a:cubicBezTo>
                  <a:pt x="1232915" y="164573"/>
                  <a:pt x="1175613" y="254579"/>
                  <a:pt x="1213375" y="380952"/>
                </a:cubicBezTo>
                <a:cubicBezTo>
                  <a:pt x="1251137" y="507325"/>
                  <a:pt x="1202950" y="654280"/>
                  <a:pt x="1213375" y="793650"/>
                </a:cubicBezTo>
                <a:cubicBezTo>
                  <a:pt x="1021892" y="827932"/>
                  <a:pt x="902875" y="748242"/>
                  <a:pt x="784649" y="793650"/>
                </a:cubicBezTo>
                <a:cubicBezTo>
                  <a:pt x="666423" y="839058"/>
                  <a:pt x="571510" y="755197"/>
                  <a:pt x="416592" y="793650"/>
                </a:cubicBezTo>
                <a:cubicBezTo>
                  <a:pt x="261674" y="832103"/>
                  <a:pt x="155565" y="764718"/>
                  <a:pt x="0" y="793650"/>
                </a:cubicBezTo>
                <a:cubicBezTo>
                  <a:pt x="-158" y="685495"/>
                  <a:pt x="21881" y="589833"/>
                  <a:pt x="0" y="396825"/>
                </a:cubicBezTo>
                <a:cubicBezTo>
                  <a:pt x="-21881" y="203818"/>
                  <a:pt x="7696" y="89522"/>
                  <a:pt x="0" y="0"/>
                </a:cubicBezTo>
                <a:close/>
              </a:path>
              <a:path w="1213375" h="793650" stroke="0" extrusionOk="0">
                <a:moveTo>
                  <a:pt x="0" y="0"/>
                </a:moveTo>
                <a:cubicBezTo>
                  <a:pt x="134008" y="-27661"/>
                  <a:pt x="230144" y="5185"/>
                  <a:pt x="392325" y="0"/>
                </a:cubicBezTo>
                <a:cubicBezTo>
                  <a:pt x="554506" y="-5185"/>
                  <a:pt x="702811" y="10957"/>
                  <a:pt x="808917" y="0"/>
                </a:cubicBezTo>
                <a:cubicBezTo>
                  <a:pt x="915023" y="-10957"/>
                  <a:pt x="1045296" y="17510"/>
                  <a:pt x="1213375" y="0"/>
                </a:cubicBezTo>
                <a:cubicBezTo>
                  <a:pt x="1223719" y="142727"/>
                  <a:pt x="1194037" y="219759"/>
                  <a:pt x="1213375" y="373016"/>
                </a:cubicBezTo>
                <a:cubicBezTo>
                  <a:pt x="1232713" y="526273"/>
                  <a:pt x="1171127" y="618654"/>
                  <a:pt x="1213375" y="793650"/>
                </a:cubicBezTo>
                <a:cubicBezTo>
                  <a:pt x="1048903" y="836536"/>
                  <a:pt x="962656" y="748816"/>
                  <a:pt x="784649" y="793650"/>
                </a:cubicBezTo>
                <a:cubicBezTo>
                  <a:pt x="606642" y="838484"/>
                  <a:pt x="546322" y="747349"/>
                  <a:pt x="380191" y="793650"/>
                </a:cubicBezTo>
                <a:cubicBezTo>
                  <a:pt x="214060" y="839951"/>
                  <a:pt x="121878" y="759041"/>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oft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9" name="Google Shape;701;p62">
            <a:extLst>
              <a:ext uri="{FF2B5EF4-FFF2-40B4-BE49-F238E27FC236}">
                <a16:creationId xmlns:a16="http://schemas.microsoft.com/office/drawing/2014/main" id="{47DA4A1A-00D5-4D06-8EB2-E434A53DE28F}"/>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isst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1" name="Google Shape;702;p62">
            <a:extLst>
              <a:ext uri="{FF2B5EF4-FFF2-40B4-BE49-F238E27FC236}">
                <a16:creationId xmlns:a16="http://schemas.microsoft.com/office/drawing/2014/main" id="{55321DEB-EAF4-4179-BB7C-097C43B1F606}"/>
              </a:ext>
            </a:extLst>
          </p:cNvPr>
          <p:cNvSpPr/>
          <p:nvPr/>
        </p:nvSpPr>
        <p:spPr>
          <a:xfrm>
            <a:off x="5922907" y="3953889"/>
            <a:ext cx="1862184" cy="793650"/>
          </a:xfrm>
          <a:custGeom>
            <a:avLst/>
            <a:gdLst>
              <a:gd name="connsiteX0" fmla="*/ 0 w 1862184"/>
              <a:gd name="connsiteY0" fmla="*/ 0 h 793650"/>
              <a:gd name="connsiteX1" fmla="*/ 502790 w 1862184"/>
              <a:gd name="connsiteY1" fmla="*/ 0 h 793650"/>
              <a:gd name="connsiteX2" fmla="*/ 912470 w 1862184"/>
              <a:gd name="connsiteY2" fmla="*/ 0 h 793650"/>
              <a:gd name="connsiteX3" fmla="*/ 1378016 w 1862184"/>
              <a:gd name="connsiteY3" fmla="*/ 0 h 793650"/>
              <a:gd name="connsiteX4" fmla="*/ 1862184 w 1862184"/>
              <a:gd name="connsiteY4" fmla="*/ 0 h 793650"/>
              <a:gd name="connsiteX5" fmla="*/ 1862184 w 1862184"/>
              <a:gd name="connsiteY5" fmla="*/ 380952 h 793650"/>
              <a:gd name="connsiteX6" fmla="*/ 1862184 w 1862184"/>
              <a:gd name="connsiteY6" fmla="*/ 793650 h 793650"/>
              <a:gd name="connsiteX7" fmla="*/ 1359394 w 1862184"/>
              <a:gd name="connsiteY7" fmla="*/ 793650 h 793650"/>
              <a:gd name="connsiteX8" fmla="*/ 949714 w 1862184"/>
              <a:gd name="connsiteY8" fmla="*/ 793650 h 793650"/>
              <a:gd name="connsiteX9" fmla="*/ 502790 w 1862184"/>
              <a:gd name="connsiteY9" fmla="*/ 793650 h 793650"/>
              <a:gd name="connsiteX10" fmla="*/ 0 w 1862184"/>
              <a:gd name="connsiteY10" fmla="*/ 793650 h 793650"/>
              <a:gd name="connsiteX11" fmla="*/ 0 w 1862184"/>
              <a:gd name="connsiteY11" fmla="*/ 420635 h 793650"/>
              <a:gd name="connsiteX12" fmla="*/ 0 w 1862184"/>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2184" h="793650" fill="none" extrusionOk="0">
                <a:moveTo>
                  <a:pt x="0" y="0"/>
                </a:moveTo>
                <a:cubicBezTo>
                  <a:pt x="222051" y="-24408"/>
                  <a:pt x="362318" y="31724"/>
                  <a:pt x="502790" y="0"/>
                </a:cubicBezTo>
                <a:cubicBezTo>
                  <a:pt x="643262" y="-31724"/>
                  <a:pt x="727810" y="8434"/>
                  <a:pt x="912470" y="0"/>
                </a:cubicBezTo>
                <a:cubicBezTo>
                  <a:pt x="1097130" y="-8434"/>
                  <a:pt x="1254007" y="53843"/>
                  <a:pt x="1378016" y="0"/>
                </a:cubicBezTo>
                <a:cubicBezTo>
                  <a:pt x="1502025" y="-53843"/>
                  <a:pt x="1639615" y="47764"/>
                  <a:pt x="1862184" y="0"/>
                </a:cubicBezTo>
                <a:cubicBezTo>
                  <a:pt x="1883226" y="149403"/>
                  <a:pt x="1859537" y="257988"/>
                  <a:pt x="1862184" y="380952"/>
                </a:cubicBezTo>
                <a:cubicBezTo>
                  <a:pt x="1864831" y="503916"/>
                  <a:pt x="1846856" y="656430"/>
                  <a:pt x="1862184" y="793650"/>
                </a:cubicBezTo>
                <a:cubicBezTo>
                  <a:pt x="1688128" y="841746"/>
                  <a:pt x="1602820" y="748748"/>
                  <a:pt x="1359394" y="793650"/>
                </a:cubicBezTo>
                <a:cubicBezTo>
                  <a:pt x="1115968" y="838552"/>
                  <a:pt x="1100743" y="791846"/>
                  <a:pt x="949714" y="793650"/>
                </a:cubicBezTo>
                <a:cubicBezTo>
                  <a:pt x="798685" y="795454"/>
                  <a:pt x="695932" y="777954"/>
                  <a:pt x="502790" y="793650"/>
                </a:cubicBezTo>
                <a:cubicBezTo>
                  <a:pt x="309648" y="809346"/>
                  <a:pt x="246505" y="738019"/>
                  <a:pt x="0" y="793650"/>
                </a:cubicBezTo>
                <a:cubicBezTo>
                  <a:pt x="-10617" y="642247"/>
                  <a:pt x="38318" y="552437"/>
                  <a:pt x="0" y="420635"/>
                </a:cubicBezTo>
                <a:cubicBezTo>
                  <a:pt x="-38318" y="288833"/>
                  <a:pt x="18553" y="177164"/>
                  <a:pt x="0" y="0"/>
                </a:cubicBezTo>
                <a:close/>
              </a:path>
              <a:path w="1862184" h="793650" stroke="0" extrusionOk="0">
                <a:moveTo>
                  <a:pt x="0" y="0"/>
                </a:moveTo>
                <a:cubicBezTo>
                  <a:pt x="203289" y="-22889"/>
                  <a:pt x="286874" y="43761"/>
                  <a:pt x="484168" y="0"/>
                </a:cubicBezTo>
                <a:cubicBezTo>
                  <a:pt x="681462" y="-43761"/>
                  <a:pt x="805044" y="25751"/>
                  <a:pt x="949714" y="0"/>
                </a:cubicBezTo>
                <a:cubicBezTo>
                  <a:pt x="1094384" y="-25751"/>
                  <a:pt x="1226683" y="53588"/>
                  <a:pt x="1452504" y="0"/>
                </a:cubicBezTo>
                <a:cubicBezTo>
                  <a:pt x="1678325" y="-53588"/>
                  <a:pt x="1669802" y="16124"/>
                  <a:pt x="1862184" y="0"/>
                </a:cubicBezTo>
                <a:cubicBezTo>
                  <a:pt x="1875131" y="96672"/>
                  <a:pt x="1833427" y="287332"/>
                  <a:pt x="1862184" y="396825"/>
                </a:cubicBezTo>
                <a:cubicBezTo>
                  <a:pt x="1890941" y="506319"/>
                  <a:pt x="1825083" y="634534"/>
                  <a:pt x="1862184" y="793650"/>
                </a:cubicBezTo>
                <a:cubicBezTo>
                  <a:pt x="1648215" y="830841"/>
                  <a:pt x="1624163" y="790826"/>
                  <a:pt x="1415260" y="793650"/>
                </a:cubicBezTo>
                <a:cubicBezTo>
                  <a:pt x="1206357" y="796474"/>
                  <a:pt x="1196757" y="762537"/>
                  <a:pt x="1005579" y="793650"/>
                </a:cubicBezTo>
                <a:cubicBezTo>
                  <a:pt x="814401" y="824763"/>
                  <a:pt x="730461" y="738939"/>
                  <a:pt x="502790" y="793650"/>
                </a:cubicBezTo>
                <a:cubicBezTo>
                  <a:pt x="275119" y="848361"/>
                  <a:pt x="173188" y="743987"/>
                  <a:pt x="0" y="793650"/>
                </a:cubicBezTo>
                <a:cubicBezTo>
                  <a:pt x="-42407" y="660760"/>
                  <a:pt x="19301" y="511552"/>
                  <a:pt x="0" y="388889"/>
                </a:cubicBezTo>
                <a:cubicBezTo>
                  <a:pt x="-19301" y="266226"/>
                  <a:pt x="10510" y="14339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normaler-weise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2" name="Google Shape;703;p62">
            <a:extLst>
              <a:ext uri="{FF2B5EF4-FFF2-40B4-BE49-F238E27FC236}">
                <a16:creationId xmlns:a16="http://schemas.microsoft.com/office/drawing/2014/main" id="{DFCC58C9-2FB1-4694-8EFD-B62E22B189AB}"/>
              </a:ext>
            </a:extLst>
          </p:cNvPr>
          <p:cNvSpPr/>
          <p:nvPr/>
        </p:nvSpPr>
        <p:spPr>
          <a:xfrm>
            <a:off x="7899128" y="3984139"/>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wunder</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-bar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3" name="Google Shape;699;p62">
            <a:extLst>
              <a:ext uri="{FF2B5EF4-FFF2-40B4-BE49-F238E27FC236}">
                <a16:creationId xmlns:a16="http://schemas.microsoft.com/office/drawing/2014/main" id="{041C80BF-788E-453C-8BCB-FAAD2008FCEE}"/>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4" name="Google Shape;700;p62">
            <a:extLst>
              <a:ext uri="{FF2B5EF4-FFF2-40B4-BE49-F238E27FC236}">
                <a16:creationId xmlns:a16="http://schemas.microsoft.com/office/drawing/2014/main" id="{EEADA43E-2E8F-4304-87AB-93517BDEF537}"/>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5" name="Google Shape;470;p55">
            <a:extLst>
              <a:ext uri="{FF2B5EF4-FFF2-40B4-BE49-F238E27FC236}">
                <a16:creationId xmlns:a16="http://schemas.microsoft.com/office/drawing/2014/main" id="{E7F2BE45-F17A-41AF-9C5F-A7FF7D9F4D55}"/>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3</a:t>
            </a:r>
            <a:endParaRPr sz="3600" b="1">
              <a:solidFill>
                <a:srgbClr val="FF0000"/>
              </a:solidFill>
              <a:latin typeface="Modern Love" panose="04090805081005020601" pitchFamily="82" charset="0"/>
              <a:ea typeface="Montserrat"/>
              <a:cs typeface="Montserrat"/>
              <a:sym typeface="Montserrat"/>
            </a:endParaRPr>
          </a:p>
        </p:txBody>
      </p:sp>
      <p:sp>
        <p:nvSpPr>
          <p:cNvPr id="26" name="Google Shape;471;p55">
            <a:extLst>
              <a:ext uri="{FF2B5EF4-FFF2-40B4-BE49-F238E27FC236}">
                <a16:creationId xmlns:a16="http://schemas.microsoft.com/office/drawing/2014/main" id="{8D5D4324-C7B0-484A-92F9-D7214927F4A0}"/>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2</a:t>
            </a:r>
            <a:endParaRPr sz="3600" b="1">
              <a:solidFill>
                <a:srgbClr val="FF0000"/>
              </a:solidFill>
              <a:latin typeface="Modern Love" panose="04090805081005020601" pitchFamily="82" charset="0"/>
              <a:ea typeface="Montserrat"/>
              <a:cs typeface="Montserrat"/>
              <a:sym typeface="Montserrat"/>
            </a:endParaRPr>
          </a:p>
        </p:txBody>
      </p:sp>
      <p:sp>
        <p:nvSpPr>
          <p:cNvPr id="29" name="Google Shape;472;p55">
            <a:extLst>
              <a:ext uri="{FF2B5EF4-FFF2-40B4-BE49-F238E27FC236}">
                <a16:creationId xmlns:a16="http://schemas.microsoft.com/office/drawing/2014/main" id="{ECBB2491-A25F-43F7-8D01-ED8167936E3E}"/>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1</a:t>
            </a:r>
            <a:endParaRPr sz="3600" b="1">
              <a:solidFill>
                <a:srgbClr val="FF0000"/>
              </a:solidFill>
              <a:latin typeface="Modern Love" panose="04090805081005020601" pitchFamily="82" charset="0"/>
              <a:ea typeface="Montserrat"/>
              <a:cs typeface="Montserrat"/>
              <a:sym typeface="Montserrat"/>
            </a:endParaRPr>
          </a:p>
          <a:p>
            <a:pPr>
              <a:defRPr/>
            </a:pPr>
            <a:endParaRPr sz="2800" b="1">
              <a:solidFill>
                <a:srgbClr val="FF0000"/>
              </a:solidFill>
              <a:latin typeface="Modern Love" panose="04090805081005020601" pitchFamily="82" charset="0"/>
              <a:ea typeface="Montserrat"/>
              <a:cs typeface="Montserrat"/>
              <a:sym typeface="Montserrat"/>
            </a:endParaRPr>
          </a:p>
        </p:txBody>
      </p:sp>
      <p:sp>
        <p:nvSpPr>
          <p:cNvPr id="30" name="Google Shape;473;p55">
            <a:extLst>
              <a:ext uri="{FF2B5EF4-FFF2-40B4-BE49-F238E27FC236}">
                <a16:creationId xmlns:a16="http://schemas.microsoft.com/office/drawing/2014/main" id="{46FF0E90-04FD-41B0-86B4-B7294DDC0E1A}"/>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5</a:t>
            </a:r>
            <a:endParaRPr sz="3600" b="1">
              <a:solidFill>
                <a:srgbClr val="FF0000"/>
              </a:solidFill>
              <a:latin typeface="Modern Love" panose="04090805081005020601" pitchFamily="82" charset="0"/>
              <a:ea typeface="Montserrat"/>
              <a:cs typeface="Montserrat"/>
              <a:sym typeface="Montserrat"/>
            </a:endParaRPr>
          </a:p>
        </p:txBody>
      </p:sp>
      <p:sp>
        <p:nvSpPr>
          <p:cNvPr id="31" name="Google Shape;474;p55">
            <a:extLst>
              <a:ext uri="{FF2B5EF4-FFF2-40B4-BE49-F238E27FC236}">
                <a16:creationId xmlns:a16="http://schemas.microsoft.com/office/drawing/2014/main" id="{4A1CCEF2-89DF-4BC2-83D4-79F21E5C1A60}"/>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4</a:t>
            </a:r>
            <a:endParaRPr sz="3600" b="1">
              <a:solidFill>
                <a:srgbClr val="FF0000"/>
              </a:solidFill>
              <a:latin typeface="Modern Love" panose="04090805081005020601" pitchFamily="82" charset="0"/>
              <a:ea typeface="Montserrat"/>
              <a:cs typeface="Montserrat"/>
              <a:sym typeface="Montserrat"/>
            </a:endParaRPr>
          </a:p>
        </p:txBody>
      </p:sp>
      <p:sp>
        <p:nvSpPr>
          <p:cNvPr id="32" name="Google Shape;698;p62">
            <a:extLst>
              <a:ext uri="{FF2B5EF4-FFF2-40B4-BE49-F238E27FC236}">
                <a16:creationId xmlns:a16="http://schemas.microsoft.com/office/drawing/2014/main" id="{5AA75484-9125-4B0C-9FBC-AFC99588A2C8}"/>
              </a:ext>
            </a:extLst>
          </p:cNvPr>
          <p:cNvSpPr/>
          <p:nvPr/>
        </p:nvSpPr>
        <p:spPr>
          <a:xfrm>
            <a:off x="6148447"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3;p62">
            <a:extLst>
              <a:ext uri="{FF2B5EF4-FFF2-40B4-BE49-F238E27FC236}">
                <a16:creationId xmlns:a16="http://schemas.microsoft.com/office/drawing/2014/main" id="{12D87EB4-824F-47CE-ABAC-02C74F91E1B1}"/>
              </a:ext>
            </a:extLst>
          </p:cNvPr>
          <p:cNvSpPr/>
          <p:nvPr/>
        </p:nvSpPr>
        <p:spPr>
          <a:xfrm>
            <a:off x="4657679" y="303154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am Sonntag</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26F55B98-68CB-445B-8412-1D00563059AA}"/>
              </a:ext>
            </a:extLst>
          </p:cNvPr>
          <p:cNvSpPr/>
          <p:nvPr/>
        </p:nvSpPr>
        <p:spPr>
          <a:xfrm>
            <a:off x="6521526" y="3031549"/>
            <a:ext cx="1577309" cy="793650"/>
          </a:xfrm>
          <a:custGeom>
            <a:avLst/>
            <a:gdLst>
              <a:gd name="connsiteX0" fmla="*/ 0 w 1577309"/>
              <a:gd name="connsiteY0" fmla="*/ 0 h 793650"/>
              <a:gd name="connsiteX1" fmla="*/ 494223 w 1577309"/>
              <a:gd name="connsiteY1" fmla="*/ 0 h 793650"/>
              <a:gd name="connsiteX2" fmla="*/ 1019993 w 1577309"/>
              <a:gd name="connsiteY2" fmla="*/ 0 h 793650"/>
              <a:gd name="connsiteX3" fmla="*/ 1577309 w 1577309"/>
              <a:gd name="connsiteY3" fmla="*/ 0 h 793650"/>
              <a:gd name="connsiteX4" fmla="*/ 1577309 w 1577309"/>
              <a:gd name="connsiteY4" fmla="*/ 373016 h 793650"/>
              <a:gd name="connsiteX5" fmla="*/ 1577309 w 1577309"/>
              <a:gd name="connsiteY5" fmla="*/ 793650 h 793650"/>
              <a:gd name="connsiteX6" fmla="*/ 1035766 w 1577309"/>
              <a:gd name="connsiteY6" fmla="*/ 793650 h 793650"/>
              <a:gd name="connsiteX7" fmla="*/ 525770 w 1577309"/>
              <a:gd name="connsiteY7" fmla="*/ 793650 h 793650"/>
              <a:gd name="connsiteX8" fmla="*/ 0 w 1577309"/>
              <a:gd name="connsiteY8" fmla="*/ 793650 h 793650"/>
              <a:gd name="connsiteX9" fmla="*/ 0 w 1577309"/>
              <a:gd name="connsiteY9" fmla="*/ 420635 h 793650"/>
              <a:gd name="connsiteX10" fmla="*/ 0 w 157730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309" h="793650" fill="none" extrusionOk="0">
                <a:moveTo>
                  <a:pt x="0" y="0"/>
                </a:moveTo>
                <a:cubicBezTo>
                  <a:pt x="160536" y="-43017"/>
                  <a:pt x="383082" y="1544"/>
                  <a:pt x="494223" y="0"/>
                </a:cubicBezTo>
                <a:cubicBezTo>
                  <a:pt x="605364" y="-1544"/>
                  <a:pt x="762593" y="38153"/>
                  <a:pt x="1019993" y="0"/>
                </a:cubicBezTo>
                <a:cubicBezTo>
                  <a:pt x="1277393" y="-38153"/>
                  <a:pt x="1426346" y="9399"/>
                  <a:pt x="1577309" y="0"/>
                </a:cubicBezTo>
                <a:cubicBezTo>
                  <a:pt x="1582629" y="115102"/>
                  <a:pt x="1546098" y="217579"/>
                  <a:pt x="1577309" y="373016"/>
                </a:cubicBezTo>
                <a:cubicBezTo>
                  <a:pt x="1608520" y="528453"/>
                  <a:pt x="1545709" y="588402"/>
                  <a:pt x="1577309" y="793650"/>
                </a:cubicBezTo>
                <a:cubicBezTo>
                  <a:pt x="1370958" y="810164"/>
                  <a:pt x="1213946" y="774153"/>
                  <a:pt x="1035766" y="793650"/>
                </a:cubicBezTo>
                <a:cubicBezTo>
                  <a:pt x="857586" y="813147"/>
                  <a:pt x="636464" y="744643"/>
                  <a:pt x="525770" y="793650"/>
                </a:cubicBezTo>
                <a:cubicBezTo>
                  <a:pt x="415076" y="842657"/>
                  <a:pt x="211140" y="745940"/>
                  <a:pt x="0" y="793650"/>
                </a:cubicBezTo>
                <a:cubicBezTo>
                  <a:pt x="-16090" y="659836"/>
                  <a:pt x="7313" y="576032"/>
                  <a:pt x="0" y="420635"/>
                </a:cubicBezTo>
                <a:cubicBezTo>
                  <a:pt x="-7313" y="265238"/>
                  <a:pt x="27296" y="128760"/>
                  <a:pt x="0" y="0"/>
                </a:cubicBezTo>
                <a:close/>
              </a:path>
              <a:path w="1577309" h="793650" stroke="0" extrusionOk="0">
                <a:moveTo>
                  <a:pt x="0" y="0"/>
                </a:moveTo>
                <a:cubicBezTo>
                  <a:pt x="246046" y="-17350"/>
                  <a:pt x="317792" y="61671"/>
                  <a:pt x="541543" y="0"/>
                </a:cubicBezTo>
                <a:cubicBezTo>
                  <a:pt x="765294" y="-61671"/>
                  <a:pt x="911562" y="44414"/>
                  <a:pt x="1067312" y="0"/>
                </a:cubicBezTo>
                <a:cubicBezTo>
                  <a:pt x="1223062" y="-44414"/>
                  <a:pt x="1412841" y="55737"/>
                  <a:pt x="1577309" y="0"/>
                </a:cubicBezTo>
                <a:cubicBezTo>
                  <a:pt x="1592546" y="113448"/>
                  <a:pt x="1552526" y="254725"/>
                  <a:pt x="1577309" y="396825"/>
                </a:cubicBezTo>
                <a:cubicBezTo>
                  <a:pt x="1602092" y="538925"/>
                  <a:pt x="1548552" y="684157"/>
                  <a:pt x="1577309" y="793650"/>
                </a:cubicBezTo>
                <a:cubicBezTo>
                  <a:pt x="1355085" y="844748"/>
                  <a:pt x="1250592" y="734172"/>
                  <a:pt x="1035766" y="793650"/>
                </a:cubicBezTo>
                <a:cubicBezTo>
                  <a:pt x="820940" y="853128"/>
                  <a:pt x="708550" y="748577"/>
                  <a:pt x="557316" y="793650"/>
                </a:cubicBezTo>
                <a:cubicBezTo>
                  <a:pt x="406082" y="838723"/>
                  <a:pt x="221021" y="742182"/>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sonntags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1" name="Google Shape;703;p62">
            <a:extLst>
              <a:ext uri="{FF2B5EF4-FFF2-40B4-BE49-F238E27FC236}">
                <a16:creationId xmlns:a16="http://schemas.microsoft.com/office/drawing/2014/main" id="{2EB6B85C-5FB9-4510-B9FB-1CD590C309C4}"/>
              </a:ext>
            </a:extLst>
          </p:cNvPr>
          <p:cNvSpPr/>
          <p:nvPr/>
        </p:nvSpPr>
        <p:spPr>
          <a:xfrm>
            <a:off x="8166918" y="3008224"/>
            <a:ext cx="2587991" cy="793650"/>
          </a:xfrm>
          <a:custGeom>
            <a:avLst/>
            <a:gdLst>
              <a:gd name="connsiteX0" fmla="*/ 0 w 2587991"/>
              <a:gd name="connsiteY0" fmla="*/ 0 h 793650"/>
              <a:gd name="connsiteX1" fmla="*/ 465838 w 2587991"/>
              <a:gd name="connsiteY1" fmla="*/ 0 h 793650"/>
              <a:gd name="connsiteX2" fmla="*/ 905797 w 2587991"/>
              <a:gd name="connsiteY2" fmla="*/ 0 h 793650"/>
              <a:gd name="connsiteX3" fmla="*/ 1423395 w 2587991"/>
              <a:gd name="connsiteY3" fmla="*/ 0 h 793650"/>
              <a:gd name="connsiteX4" fmla="*/ 1940993 w 2587991"/>
              <a:gd name="connsiteY4" fmla="*/ 0 h 793650"/>
              <a:gd name="connsiteX5" fmla="*/ 2587991 w 2587991"/>
              <a:gd name="connsiteY5" fmla="*/ 0 h 793650"/>
              <a:gd name="connsiteX6" fmla="*/ 2587991 w 2587991"/>
              <a:gd name="connsiteY6" fmla="*/ 380952 h 793650"/>
              <a:gd name="connsiteX7" fmla="*/ 2587991 w 2587991"/>
              <a:gd name="connsiteY7" fmla="*/ 793650 h 793650"/>
              <a:gd name="connsiteX8" fmla="*/ 2018633 w 2587991"/>
              <a:gd name="connsiteY8" fmla="*/ 793650 h 793650"/>
              <a:gd name="connsiteX9" fmla="*/ 1475155 w 2587991"/>
              <a:gd name="connsiteY9" fmla="*/ 793650 h 793650"/>
              <a:gd name="connsiteX10" fmla="*/ 905797 w 2587991"/>
              <a:gd name="connsiteY10" fmla="*/ 793650 h 793650"/>
              <a:gd name="connsiteX11" fmla="*/ 0 w 2587991"/>
              <a:gd name="connsiteY11" fmla="*/ 793650 h 793650"/>
              <a:gd name="connsiteX12" fmla="*/ 0 w 2587991"/>
              <a:gd name="connsiteY12" fmla="*/ 412698 h 793650"/>
              <a:gd name="connsiteX13" fmla="*/ 0 w 2587991"/>
              <a:gd name="connsiteY13"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7991" h="793650" fill="none" extrusionOk="0">
                <a:moveTo>
                  <a:pt x="0" y="0"/>
                </a:moveTo>
                <a:cubicBezTo>
                  <a:pt x="200953" y="-9054"/>
                  <a:pt x="262393" y="40680"/>
                  <a:pt x="465838" y="0"/>
                </a:cubicBezTo>
                <a:cubicBezTo>
                  <a:pt x="669283" y="-40680"/>
                  <a:pt x="774482" y="18517"/>
                  <a:pt x="905797" y="0"/>
                </a:cubicBezTo>
                <a:cubicBezTo>
                  <a:pt x="1037112" y="-18517"/>
                  <a:pt x="1304699" y="45157"/>
                  <a:pt x="1423395" y="0"/>
                </a:cubicBezTo>
                <a:cubicBezTo>
                  <a:pt x="1542091" y="-45157"/>
                  <a:pt x="1683872" y="32562"/>
                  <a:pt x="1940993" y="0"/>
                </a:cubicBezTo>
                <a:cubicBezTo>
                  <a:pt x="2198114" y="-32562"/>
                  <a:pt x="2299138" y="36426"/>
                  <a:pt x="2587991" y="0"/>
                </a:cubicBezTo>
                <a:cubicBezTo>
                  <a:pt x="2601177" y="126332"/>
                  <a:pt x="2557041" y="209721"/>
                  <a:pt x="2587991" y="380952"/>
                </a:cubicBezTo>
                <a:cubicBezTo>
                  <a:pt x="2618941" y="552183"/>
                  <a:pt x="2577489" y="605713"/>
                  <a:pt x="2587991" y="793650"/>
                </a:cubicBezTo>
                <a:cubicBezTo>
                  <a:pt x="2365536" y="858927"/>
                  <a:pt x="2144039" y="728735"/>
                  <a:pt x="2018633" y="793650"/>
                </a:cubicBezTo>
                <a:cubicBezTo>
                  <a:pt x="1893227" y="858565"/>
                  <a:pt x="1633195" y="746960"/>
                  <a:pt x="1475155" y="793650"/>
                </a:cubicBezTo>
                <a:cubicBezTo>
                  <a:pt x="1317115" y="840340"/>
                  <a:pt x="1054298" y="787961"/>
                  <a:pt x="905797" y="793650"/>
                </a:cubicBezTo>
                <a:cubicBezTo>
                  <a:pt x="757296" y="799339"/>
                  <a:pt x="390442" y="715160"/>
                  <a:pt x="0" y="793650"/>
                </a:cubicBezTo>
                <a:cubicBezTo>
                  <a:pt x="-32294" y="682863"/>
                  <a:pt x="5614" y="540802"/>
                  <a:pt x="0" y="412698"/>
                </a:cubicBezTo>
                <a:cubicBezTo>
                  <a:pt x="-5614" y="284594"/>
                  <a:pt x="35075" y="150073"/>
                  <a:pt x="0" y="0"/>
                </a:cubicBezTo>
                <a:close/>
              </a:path>
              <a:path w="2587991" h="793650" stroke="0" extrusionOk="0">
                <a:moveTo>
                  <a:pt x="0" y="0"/>
                </a:moveTo>
                <a:cubicBezTo>
                  <a:pt x="228228" y="-61812"/>
                  <a:pt x="382643" y="35134"/>
                  <a:pt x="517598" y="0"/>
                </a:cubicBezTo>
                <a:cubicBezTo>
                  <a:pt x="652553" y="-35134"/>
                  <a:pt x="820627" y="2440"/>
                  <a:pt x="1009316" y="0"/>
                </a:cubicBezTo>
                <a:cubicBezTo>
                  <a:pt x="1198005" y="-2440"/>
                  <a:pt x="1335924" y="15689"/>
                  <a:pt x="1449275" y="0"/>
                </a:cubicBezTo>
                <a:cubicBezTo>
                  <a:pt x="1562626" y="-15689"/>
                  <a:pt x="1796680" y="20906"/>
                  <a:pt x="1915113" y="0"/>
                </a:cubicBezTo>
                <a:cubicBezTo>
                  <a:pt x="2033546" y="-20906"/>
                  <a:pt x="2417384" y="7711"/>
                  <a:pt x="2587991" y="0"/>
                </a:cubicBezTo>
                <a:cubicBezTo>
                  <a:pt x="2603710" y="88253"/>
                  <a:pt x="2569381" y="281073"/>
                  <a:pt x="2587991" y="373016"/>
                </a:cubicBezTo>
                <a:cubicBezTo>
                  <a:pt x="2606601" y="464959"/>
                  <a:pt x="2573072" y="681110"/>
                  <a:pt x="2587991" y="793650"/>
                </a:cubicBezTo>
                <a:cubicBezTo>
                  <a:pt x="2351831" y="852086"/>
                  <a:pt x="2226325" y="791877"/>
                  <a:pt x="2018633" y="793650"/>
                </a:cubicBezTo>
                <a:cubicBezTo>
                  <a:pt x="1810941" y="795423"/>
                  <a:pt x="1621633" y="786429"/>
                  <a:pt x="1501035" y="793650"/>
                </a:cubicBezTo>
                <a:cubicBezTo>
                  <a:pt x="1380437" y="800871"/>
                  <a:pt x="1168681" y="775025"/>
                  <a:pt x="1061076" y="793650"/>
                </a:cubicBezTo>
                <a:cubicBezTo>
                  <a:pt x="953471" y="812275"/>
                  <a:pt x="687650" y="760810"/>
                  <a:pt x="569358" y="793650"/>
                </a:cubicBezTo>
                <a:cubicBezTo>
                  <a:pt x="451066" y="826490"/>
                  <a:pt x="135495" y="785813"/>
                  <a:pt x="0" y="793650"/>
                </a:cubicBezTo>
                <a:cubicBezTo>
                  <a:pt x="-10876" y="704799"/>
                  <a:pt x="35115" y="519711"/>
                  <a:pt x="0" y="396825"/>
                </a:cubicBezTo>
                <a:cubicBezTo>
                  <a:pt x="-35115" y="273940"/>
                  <a:pt x="34334" y="11127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samstags</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2" name="TextBox 41">
            <a:extLst>
              <a:ext uri="{FF2B5EF4-FFF2-40B4-BE49-F238E27FC236}">
                <a16:creationId xmlns:a16="http://schemas.microsoft.com/office/drawing/2014/main" id="{45691F2F-BF12-4201-A4CA-86FDE6E09DDA}"/>
              </a:ext>
            </a:extLst>
          </p:cNvPr>
          <p:cNvSpPr txBox="1"/>
          <p:nvPr/>
        </p:nvSpPr>
        <p:spPr>
          <a:xfrm>
            <a:off x="123170" y="968948"/>
            <a:ext cx="7795299" cy="584775"/>
          </a:xfrm>
          <a:prstGeom prst="rect">
            <a:avLst/>
          </a:prstGeom>
          <a:solidFill>
            <a:srgbClr val="C2E49C"/>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You</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all</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normally</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eat</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on</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Sundays</a:t>
            </a:r>
            <a:r>
              <a:rPr lang="es-AR" sz="3200" b="1" dirty="0">
                <a:solidFill>
                  <a:srgbClr val="002060"/>
                </a:solidFill>
                <a:latin typeface="Century Gothic" panose="020B0502020202020204" pitchFamily="34" charset="0"/>
              </a:rPr>
              <a:t>. </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Google Shape;698;p62">
            <a:extLst>
              <a:ext uri="{FF2B5EF4-FFF2-40B4-BE49-F238E27FC236}">
                <a16:creationId xmlns:a16="http://schemas.microsoft.com/office/drawing/2014/main" id="{145C97B8-A209-40A2-8228-2524BF3A7398}"/>
              </a:ext>
            </a:extLst>
          </p:cNvPr>
          <p:cNvSpPr/>
          <p:nvPr/>
        </p:nvSpPr>
        <p:spPr>
          <a:xfrm>
            <a:off x="7785091" y="578090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6D9B98E9-2829-411B-AAAA-F9E9516157A9}"/>
              </a:ext>
            </a:extLst>
          </p:cNvPr>
          <p:cNvSpPr/>
          <p:nvPr/>
        </p:nvSpPr>
        <p:spPr>
          <a:xfrm>
            <a:off x="9481380"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Isst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3;p62">
            <a:extLst>
              <a:ext uri="{FF2B5EF4-FFF2-40B4-BE49-F238E27FC236}">
                <a16:creationId xmlns:a16="http://schemas.microsoft.com/office/drawing/2014/main" id="{6692E3DB-C33C-4322-9C13-4AC6FCD4E7F6}"/>
              </a:ext>
            </a:extLst>
          </p:cNvPr>
          <p:cNvSpPr/>
          <p:nvPr/>
        </p:nvSpPr>
        <p:spPr>
          <a:xfrm>
            <a:off x="9539274" y="3997737"/>
            <a:ext cx="1548969" cy="793650"/>
          </a:xfrm>
          <a:custGeom>
            <a:avLst/>
            <a:gdLst>
              <a:gd name="connsiteX0" fmla="*/ 0 w 1548969"/>
              <a:gd name="connsiteY0" fmla="*/ 0 h 793650"/>
              <a:gd name="connsiteX1" fmla="*/ 469854 w 1548969"/>
              <a:gd name="connsiteY1" fmla="*/ 0 h 793650"/>
              <a:gd name="connsiteX2" fmla="*/ 97068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40476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013" y="-24203"/>
                  <a:pt x="300547" y="54"/>
                  <a:pt x="469854" y="0"/>
                </a:cubicBezTo>
                <a:cubicBezTo>
                  <a:pt x="639161" y="-54"/>
                  <a:pt x="784029" y="31119"/>
                  <a:pt x="970687" y="0"/>
                </a:cubicBezTo>
                <a:cubicBezTo>
                  <a:pt x="1157345" y="-31119"/>
                  <a:pt x="1353071" y="38161"/>
                  <a:pt x="1548968" y="0"/>
                </a:cubicBezTo>
                <a:cubicBezTo>
                  <a:pt x="1567611" y="152116"/>
                  <a:pt x="1546950" y="285507"/>
                  <a:pt x="1548968" y="388889"/>
                </a:cubicBezTo>
                <a:cubicBezTo>
                  <a:pt x="1550986" y="492271"/>
                  <a:pt x="1520122" y="647348"/>
                  <a:pt x="1548968" y="793650"/>
                </a:cubicBezTo>
                <a:cubicBezTo>
                  <a:pt x="1365105" y="850959"/>
                  <a:pt x="1155867" y="762440"/>
                  <a:pt x="1001666" y="793650"/>
                </a:cubicBezTo>
                <a:cubicBezTo>
                  <a:pt x="847465" y="824860"/>
                  <a:pt x="720182" y="750450"/>
                  <a:pt x="531812" y="793650"/>
                </a:cubicBezTo>
                <a:cubicBezTo>
                  <a:pt x="343442" y="836850"/>
                  <a:pt x="232937" y="792533"/>
                  <a:pt x="0" y="793650"/>
                </a:cubicBezTo>
                <a:cubicBezTo>
                  <a:pt x="-7405" y="627307"/>
                  <a:pt x="30199" y="577257"/>
                  <a:pt x="0" y="404762"/>
                </a:cubicBezTo>
                <a:cubicBezTo>
                  <a:pt x="-30199" y="232267"/>
                  <a:pt x="25360" y="181152"/>
                  <a:pt x="0" y="0"/>
                </a:cubicBezTo>
                <a:close/>
              </a:path>
              <a:path w="1548969" h="793650" stroke="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dirty="0">
                <a:solidFill>
                  <a:srgbClr val="002060"/>
                </a:solidFill>
                <a:latin typeface="Century Gothic" panose="020B0502020202020204" pitchFamily="34" charset="0"/>
                <a:ea typeface="Montserrat"/>
                <a:cs typeface="Montserrat"/>
                <a:sym typeface="Montserrat"/>
              </a:rPr>
              <a:t>h</a:t>
            </a:r>
            <a:r>
              <a:rPr lang="en-GB" sz="2500" b="1" kern="0" dirty="0" err="1">
                <a:solidFill>
                  <a:srgbClr val="002060"/>
                </a:solidFill>
                <a:latin typeface="Century Gothic" panose="020B0502020202020204" pitchFamily="34" charset="0"/>
                <a:ea typeface="Montserrat"/>
                <a:cs typeface="Montserrat"/>
                <a:sym typeface="Montserrat"/>
              </a:rPr>
              <a:t>eute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3" name="Picture 2">
            <a:extLst>
              <a:ext uri="{FF2B5EF4-FFF2-40B4-BE49-F238E27FC236}">
                <a16:creationId xmlns:a16="http://schemas.microsoft.com/office/drawing/2014/main" id="{A05315F1-261C-C2FA-77A1-CE44B611E740}"/>
              </a:ext>
            </a:extLst>
          </p:cNvPr>
          <p:cNvPicPr>
            <a:picLocks noChangeAspect="1"/>
          </p:cNvPicPr>
          <p:nvPr/>
        </p:nvPicPr>
        <p:blipFill>
          <a:blip r:embed="rId7"/>
          <a:stretch>
            <a:fillRect/>
          </a:stretch>
        </p:blipFill>
        <p:spPr>
          <a:xfrm>
            <a:off x="123170" y="142789"/>
            <a:ext cx="524301" cy="481626"/>
          </a:xfrm>
          <a:prstGeom prst="rect">
            <a:avLst/>
          </a:prstGeom>
        </p:spPr>
      </p:pic>
    </p:spTree>
    <p:extLst>
      <p:ext uri="{BB962C8B-B14F-4D97-AF65-F5344CB8AC3E}">
        <p14:creationId xmlns:p14="http://schemas.microsoft.com/office/powerpoint/2010/main" val="23704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500"/>
                                        <p:tgtEl>
                                          <p:spTgt spid="30"/>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500"/>
                                        <p:tgtEl>
                                          <p:spTgt spid="31"/>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500"/>
                                        <p:tgtEl>
                                          <p:spTgt spid="2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500"/>
                                        <p:tgtEl>
                                          <p:spTgt spid="2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3653E245-4008-4E44-93C1-756AE28CC146}"/>
              </a:ext>
            </a:extLst>
          </p:cNvPr>
          <p:cNvSpPr txBox="1">
            <a:spLocks/>
          </p:cNvSpPr>
          <p:nvPr/>
        </p:nvSpPr>
        <p:spPr>
          <a:xfrm>
            <a:off x="10754910" y="108777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3FDEC5B5-0E6C-4571-A222-2D5329C6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910" y="128500"/>
            <a:ext cx="1585097" cy="1066892"/>
          </a:xfrm>
          <a:prstGeom prst="rect">
            <a:avLst/>
          </a:prstGeom>
        </p:spPr>
      </p:pic>
      <p:sp>
        <p:nvSpPr>
          <p:cNvPr id="11" name="Speech Bubble: Rectangle with Corners Rounded 10">
            <a:extLst>
              <a:ext uri="{FF2B5EF4-FFF2-40B4-BE49-F238E27FC236}">
                <a16:creationId xmlns:a16="http://schemas.microsoft.com/office/drawing/2014/main" id="{5D10F712-46ED-4F32-B662-1465C28A0544}"/>
              </a:ext>
            </a:extLst>
          </p:cNvPr>
          <p:cNvSpPr/>
          <p:nvPr/>
        </p:nvSpPr>
        <p:spPr>
          <a:xfrm>
            <a:off x="3668639" y="151076"/>
            <a:ext cx="4307093" cy="518040"/>
          </a:xfrm>
          <a:prstGeom prst="wedgeRoundRectCallout">
            <a:avLst>
              <a:gd name="adj1" fmla="val -55329"/>
              <a:gd name="adj2" fmla="val -110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Graphic 11" descr="Teacher">
            <a:extLst>
              <a:ext uri="{FF2B5EF4-FFF2-40B4-BE49-F238E27FC236}">
                <a16:creationId xmlns:a16="http://schemas.microsoft.com/office/drawing/2014/main" id="{C9B7819E-24C9-411C-985B-E5DA466866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4572" y="-63618"/>
            <a:ext cx="914400" cy="914400"/>
          </a:xfrm>
          <a:prstGeom prst="rect">
            <a:avLst/>
          </a:prstGeom>
        </p:spPr>
      </p:pic>
      <p:sp>
        <p:nvSpPr>
          <p:cNvPr id="13" name="Google Shape;108;p3">
            <a:extLst>
              <a:ext uri="{FF2B5EF4-FFF2-40B4-BE49-F238E27FC236}">
                <a16:creationId xmlns:a16="http://schemas.microsoft.com/office/drawing/2014/main" id="{C8C5DDEC-910C-4D4A-B322-CA0B3E582D1F}"/>
              </a:ext>
            </a:extLst>
          </p:cNvPr>
          <p:cNvSpPr txBox="1"/>
          <p:nvPr/>
        </p:nvSpPr>
        <p:spPr>
          <a:xfrm>
            <a:off x="3701084" y="162746"/>
            <a:ext cx="42746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Sag den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Satz</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auf Deutsch.</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14" name="Picture 13">
            <a:extLst>
              <a:ext uri="{FF2B5EF4-FFF2-40B4-BE49-F238E27FC236}">
                <a16:creationId xmlns:a16="http://schemas.microsoft.com/office/drawing/2014/main" id="{F1E7D29B-EC0E-417F-92C7-F74676F298D7}"/>
              </a:ext>
            </a:extLst>
          </p:cNvPr>
          <p:cNvPicPr>
            <a:picLocks noChangeAspect="1"/>
          </p:cNvPicPr>
          <p:nvPr/>
        </p:nvPicPr>
        <p:blipFill>
          <a:blip r:embed="rId6"/>
          <a:stretch>
            <a:fillRect/>
          </a:stretch>
        </p:blipFill>
        <p:spPr>
          <a:xfrm>
            <a:off x="-143139" y="1804583"/>
            <a:ext cx="6066046" cy="4773582"/>
          </a:xfrm>
          <a:prstGeom prst="rect">
            <a:avLst/>
          </a:prstGeom>
        </p:spPr>
      </p:pic>
      <p:sp>
        <p:nvSpPr>
          <p:cNvPr id="15" name="Google Shape;696;p62">
            <a:extLst>
              <a:ext uri="{FF2B5EF4-FFF2-40B4-BE49-F238E27FC236}">
                <a16:creationId xmlns:a16="http://schemas.microsoft.com/office/drawing/2014/main" id="{CBF40B94-DDCC-43C2-8BB2-A94C3F2D50C8}"/>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698;p62">
            <a:extLst>
              <a:ext uri="{FF2B5EF4-FFF2-40B4-BE49-F238E27FC236}">
                <a16:creationId xmlns:a16="http://schemas.microsoft.com/office/drawing/2014/main" id="{750864B4-940B-43C3-A212-54254CF68A43}"/>
              </a:ext>
            </a:extLst>
          </p:cNvPr>
          <p:cNvSpPr/>
          <p:nvPr/>
        </p:nvSpPr>
        <p:spPr>
          <a:xfrm>
            <a:off x="4494586" y="5769219"/>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7" name="Google Shape;701;p62">
            <a:extLst>
              <a:ext uri="{FF2B5EF4-FFF2-40B4-BE49-F238E27FC236}">
                <a16:creationId xmlns:a16="http://schemas.microsoft.com/office/drawing/2014/main" id="{67B4B474-2ACB-449E-9FAF-69D788B71765}"/>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8" name="Google Shape;703;p62">
            <a:extLst>
              <a:ext uri="{FF2B5EF4-FFF2-40B4-BE49-F238E27FC236}">
                <a16:creationId xmlns:a16="http://schemas.microsoft.com/office/drawing/2014/main" id="{D7456D2C-BE59-4545-B97A-B06A22485083}"/>
              </a:ext>
            </a:extLst>
          </p:cNvPr>
          <p:cNvSpPr/>
          <p:nvPr/>
        </p:nvSpPr>
        <p:spPr>
          <a:xfrm>
            <a:off x="4570203" y="3953889"/>
            <a:ext cx="1213375" cy="793650"/>
          </a:xfrm>
          <a:custGeom>
            <a:avLst/>
            <a:gdLst>
              <a:gd name="connsiteX0" fmla="*/ 0 w 1213375"/>
              <a:gd name="connsiteY0" fmla="*/ 0 h 793650"/>
              <a:gd name="connsiteX1" fmla="*/ 416592 w 1213375"/>
              <a:gd name="connsiteY1" fmla="*/ 0 h 793650"/>
              <a:gd name="connsiteX2" fmla="*/ 808917 w 1213375"/>
              <a:gd name="connsiteY2" fmla="*/ 0 h 793650"/>
              <a:gd name="connsiteX3" fmla="*/ 1213375 w 1213375"/>
              <a:gd name="connsiteY3" fmla="*/ 0 h 793650"/>
              <a:gd name="connsiteX4" fmla="*/ 1213375 w 1213375"/>
              <a:gd name="connsiteY4" fmla="*/ 380952 h 793650"/>
              <a:gd name="connsiteX5" fmla="*/ 1213375 w 1213375"/>
              <a:gd name="connsiteY5" fmla="*/ 793650 h 793650"/>
              <a:gd name="connsiteX6" fmla="*/ 784649 w 1213375"/>
              <a:gd name="connsiteY6" fmla="*/ 793650 h 793650"/>
              <a:gd name="connsiteX7" fmla="*/ 416592 w 1213375"/>
              <a:gd name="connsiteY7" fmla="*/ 793650 h 793650"/>
              <a:gd name="connsiteX8" fmla="*/ 0 w 1213375"/>
              <a:gd name="connsiteY8" fmla="*/ 793650 h 793650"/>
              <a:gd name="connsiteX9" fmla="*/ 0 w 1213375"/>
              <a:gd name="connsiteY9" fmla="*/ 396825 h 793650"/>
              <a:gd name="connsiteX10" fmla="*/ 0 w 121337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375" h="793650" fill="none" extrusionOk="0">
                <a:moveTo>
                  <a:pt x="0" y="0"/>
                </a:moveTo>
                <a:cubicBezTo>
                  <a:pt x="187840" y="-42075"/>
                  <a:pt x="252826" y="18144"/>
                  <a:pt x="416592" y="0"/>
                </a:cubicBezTo>
                <a:cubicBezTo>
                  <a:pt x="580358" y="-18144"/>
                  <a:pt x="714052" y="43245"/>
                  <a:pt x="808917" y="0"/>
                </a:cubicBezTo>
                <a:cubicBezTo>
                  <a:pt x="903783" y="-43245"/>
                  <a:pt x="1083426" y="39939"/>
                  <a:pt x="1213375" y="0"/>
                </a:cubicBezTo>
                <a:cubicBezTo>
                  <a:pt x="1232915" y="164573"/>
                  <a:pt x="1175613" y="254579"/>
                  <a:pt x="1213375" y="380952"/>
                </a:cubicBezTo>
                <a:cubicBezTo>
                  <a:pt x="1251137" y="507325"/>
                  <a:pt x="1202950" y="654280"/>
                  <a:pt x="1213375" y="793650"/>
                </a:cubicBezTo>
                <a:cubicBezTo>
                  <a:pt x="1021892" y="827932"/>
                  <a:pt x="902875" y="748242"/>
                  <a:pt x="784649" y="793650"/>
                </a:cubicBezTo>
                <a:cubicBezTo>
                  <a:pt x="666423" y="839058"/>
                  <a:pt x="571510" y="755197"/>
                  <a:pt x="416592" y="793650"/>
                </a:cubicBezTo>
                <a:cubicBezTo>
                  <a:pt x="261674" y="832103"/>
                  <a:pt x="155565" y="764718"/>
                  <a:pt x="0" y="793650"/>
                </a:cubicBezTo>
                <a:cubicBezTo>
                  <a:pt x="-158" y="685495"/>
                  <a:pt x="21881" y="589833"/>
                  <a:pt x="0" y="396825"/>
                </a:cubicBezTo>
                <a:cubicBezTo>
                  <a:pt x="-21881" y="203818"/>
                  <a:pt x="7696" y="89522"/>
                  <a:pt x="0" y="0"/>
                </a:cubicBezTo>
                <a:close/>
              </a:path>
              <a:path w="1213375" h="793650" stroke="0" extrusionOk="0">
                <a:moveTo>
                  <a:pt x="0" y="0"/>
                </a:moveTo>
                <a:cubicBezTo>
                  <a:pt x="134008" y="-27661"/>
                  <a:pt x="230144" y="5185"/>
                  <a:pt x="392325" y="0"/>
                </a:cubicBezTo>
                <a:cubicBezTo>
                  <a:pt x="554506" y="-5185"/>
                  <a:pt x="702811" y="10957"/>
                  <a:pt x="808917" y="0"/>
                </a:cubicBezTo>
                <a:cubicBezTo>
                  <a:pt x="915023" y="-10957"/>
                  <a:pt x="1045296" y="17510"/>
                  <a:pt x="1213375" y="0"/>
                </a:cubicBezTo>
                <a:cubicBezTo>
                  <a:pt x="1223719" y="142727"/>
                  <a:pt x="1194037" y="219759"/>
                  <a:pt x="1213375" y="373016"/>
                </a:cubicBezTo>
                <a:cubicBezTo>
                  <a:pt x="1232713" y="526273"/>
                  <a:pt x="1171127" y="618654"/>
                  <a:pt x="1213375" y="793650"/>
                </a:cubicBezTo>
                <a:cubicBezTo>
                  <a:pt x="1048903" y="836536"/>
                  <a:pt x="962656" y="748816"/>
                  <a:pt x="784649" y="793650"/>
                </a:cubicBezTo>
                <a:cubicBezTo>
                  <a:pt x="606642" y="838484"/>
                  <a:pt x="546322" y="747349"/>
                  <a:pt x="380191" y="793650"/>
                </a:cubicBezTo>
                <a:cubicBezTo>
                  <a:pt x="214060" y="839951"/>
                  <a:pt x="121878" y="759041"/>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oft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9" name="Google Shape;701;p62">
            <a:extLst>
              <a:ext uri="{FF2B5EF4-FFF2-40B4-BE49-F238E27FC236}">
                <a16:creationId xmlns:a16="http://schemas.microsoft.com/office/drawing/2014/main" id="{47DA4A1A-00D5-4D06-8EB2-E434A53DE28F}"/>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isst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1" name="Google Shape;702;p62">
            <a:extLst>
              <a:ext uri="{FF2B5EF4-FFF2-40B4-BE49-F238E27FC236}">
                <a16:creationId xmlns:a16="http://schemas.microsoft.com/office/drawing/2014/main" id="{55321DEB-EAF4-4179-BB7C-097C43B1F606}"/>
              </a:ext>
            </a:extLst>
          </p:cNvPr>
          <p:cNvSpPr/>
          <p:nvPr/>
        </p:nvSpPr>
        <p:spPr>
          <a:xfrm>
            <a:off x="5922907" y="3953889"/>
            <a:ext cx="1862184" cy="793650"/>
          </a:xfrm>
          <a:custGeom>
            <a:avLst/>
            <a:gdLst>
              <a:gd name="connsiteX0" fmla="*/ 0 w 1862184"/>
              <a:gd name="connsiteY0" fmla="*/ 0 h 793650"/>
              <a:gd name="connsiteX1" fmla="*/ 502790 w 1862184"/>
              <a:gd name="connsiteY1" fmla="*/ 0 h 793650"/>
              <a:gd name="connsiteX2" fmla="*/ 912470 w 1862184"/>
              <a:gd name="connsiteY2" fmla="*/ 0 h 793650"/>
              <a:gd name="connsiteX3" fmla="*/ 1378016 w 1862184"/>
              <a:gd name="connsiteY3" fmla="*/ 0 h 793650"/>
              <a:gd name="connsiteX4" fmla="*/ 1862184 w 1862184"/>
              <a:gd name="connsiteY4" fmla="*/ 0 h 793650"/>
              <a:gd name="connsiteX5" fmla="*/ 1862184 w 1862184"/>
              <a:gd name="connsiteY5" fmla="*/ 380952 h 793650"/>
              <a:gd name="connsiteX6" fmla="*/ 1862184 w 1862184"/>
              <a:gd name="connsiteY6" fmla="*/ 793650 h 793650"/>
              <a:gd name="connsiteX7" fmla="*/ 1359394 w 1862184"/>
              <a:gd name="connsiteY7" fmla="*/ 793650 h 793650"/>
              <a:gd name="connsiteX8" fmla="*/ 949714 w 1862184"/>
              <a:gd name="connsiteY8" fmla="*/ 793650 h 793650"/>
              <a:gd name="connsiteX9" fmla="*/ 502790 w 1862184"/>
              <a:gd name="connsiteY9" fmla="*/ 793650 h 793650"/>
              <a:gd name="connsiteX10" fmla="*/ 0 w 1862184"/>
              <a:gd name="connsiteY10" fmla="*/ 793650 h 793650"/>
              <a:gd name="connsiteX11" fmla="*/ 0 w 1862184"/>
              <a:gd name="connsiteY11" fmla="*/ 420635 h 793650"/>
              <a:gd name="connsiteX12" fmla="*/ 0 w 1862184"/>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2184" h="793650" fill="none" extrusionOk="0">
                <a:moveTo>
                  <a:pt x="0" y="0"/>
                </a:moveTo>
                <a:cubicBezTo>
                  <a:pt x="222051" y="-24408"/>
                  <a:pt x="362318" y="31724"/>
                  <a:pt x="502790" y="0"/>
                </a:cubicBezTo>
                <a:cubicBezTo>
                  <a:pt x="643262" y="-31724"/>
                  <a:pt x="727810" y="8434"/>
                  <a:pt x="912470" y="0"/>
                </a:cubicBezTo>
                <a:cubicBezTo>
                  <a:pt x="1097130" y="-8434"/>
                  <a:pt x="1254007" y="53843"/>
                  <a:pt x="1378016" y="0"/>
                </a:cubicBezTo>
                <a:cubicBezTo>
                  <a:pt x="1502025" y="-53843"/>
                  <a:pt x="1639615" y="47764"/>
                  <a:pt x="1862184" y="0"/>
                </a:cubicBezTo>
                <a:cubicBezTo>
                  <a:pt x="1883226" y="149403"/>
                  <a:pt x="1859537" y="257988"/>
                  <a:pt x="1862184" y="380952"/>
                </a:cubicBezTo>
                <a:cubicBezTo>
                  <a:pt x="1864831" y="503916"/>
                  <a:pt x="1846856" y="656430"/>
                  <a:pt x="1862184" y="793650"/>
                </a:cubicBezTo>
                <a:cubicBezTo>
                  <a:pt x="1688128" y="841746"/>
                  <a:pt x="1602820" y="748748"/>
                  <a:pt x="1359394" y="793650"/>
                </a:cubicBezTo>
                <a:cubicBezTo>
                  <a:pt x="1115968" y="838552"/>
                  <a:pt x="1100743" y="791846"/>
                  <a:pt x="949714" y="793650"/>
                </a:cubicBezTo>
                <a:cubicBezTo>
                  <a:pt x="798685" y="795454"/>
                  <a:pt x="695932" y="777954"/>
                  <a:pt x="502790" y="793650"/>
                </a:cubicBezTo>
                <a:cubicBezTo>
                  <a:pt x="309648" y="809346"/>
                  <a:pt x="246505" y="738019"/>
                  <a:pt x="0" y="793650"/>
                </a:cubicBezTo>
                <a:cubicBezTo>
                  <a:pt x="-10617" y="642247"/>
                  <a:pt x="38318" y="552437"/>
                  <a:pt x="0" y="420635"/>
                </a:cubicBezTo>
                <a:cubicBezTo>
                  <a:pt x="-38318" y="288833"/>
                  <a:pt x="18553" y="177164"/>
                  <a:pt x="0" y="0"/>
                </a:cubicBezTo>
                <a:close/>
              </a:path>
              <a:path w="1862184" h="793650" stroke="0" extrusionOk="0">
                <a:moveTo>
                  <a:pt x="0" y="0"/>
                </a:moveTo>
                <a:cubicBezTo>
                  <a:pt x="203289" y="-22889"/>
                  <a:pt x="286874" y="43761"/>
                  <a:pt x="484168" y="0"/>
                </a:cubicBezTo>
                <a:cubicBezTo>
                  <a:pt x="681462" y="-43761"/>
                  <a:pt x="805044" y="25751"/>
                  <a:pt x="949714" y="0"/>
                </a:cubicBezTo>
                <a:cubicBezTo>
                  <a:pt x="1094384" y="-25751"/>
                  <a:pt x="1226683" y="53588"/>
                  <a:pt x="1452504" y="0"/>
                </a:cubicBezTo>
                <a:cubicBezTo>
                  <a:pt x="1678325" y="-53588"/>
                  <a:pt x="1669802" y="16124"/>
                  <a:pt x="1862184" y="0"/>
                </a:cubicBezTo>
                <a:cubicBezTo>
                  <a:pt x="1875131" y="96672"/>
                  <a:pt x="1833427" y="287332"/>
                  <a:pt x="1862184" y="396825"/>
                </a:cubicBezTo>
                <a:cubicBezTo>
                  <a:pt x="1890941" y="506319"/>
                  <a:pt x="1825083" y="634534"/>
                  <a:pt x="1862184" y="793650"/>
                </a:cubicBezTo>
                <a:cubicBezTo>
                  <a:pt x="1648215" y="830841"/>
                  <a:pt x="1624163" y="790826"/>
                  <a:pt x="1415260" y="793650"/>
                </a:cubicBezTo>
                <a:cubicBezTo>
                  <a:pt x="1206357" y="796474"/>
                  <a:pt x="1196757" y="762537"/>
                  <a:pt x="1005579" y="793650"/>
                </a:cubicBezTo>
                <a:cubicBezTo>
                  <a:pt x="814401" y="824763"/>
                  <a:pt x="730461" y="738939"/>
                  <a:pt x="502790" y="793650"/>
                </a:cubicBezTo>
                <a:cubicBezTo>
                  <a:pt x="275119" y="848361"/>
                  <a:pt x="173188" y="743987"/>
                  <a:pt x="0" y="793650"/>
                </a:cubicBezTo>
                <a:cubicBezTo>
                  <a:pt x="-42407" y="660760"/>
                  <a:pt x="19301" y="511552"/>
                  <a:pt x="0" y="388889"/>
                </a:cubicBezTo>
                <a:cubicBezTo>
                  <a:pt x="-19301" y="266226"/>
                  <a:pt x="10510" y="14339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normaler-weise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2" name="Google Shape;703;p62">
            <a:extLst>
              <a:ext uri="{FF2B5EF4-FFF2-40B4-BE49-F238E27FC236}">
                <a16:creationId xmlns:a16="http://schemas.microsoft.com/office/drawing/2014/main" id="{DFCC58C9-2FB1-4694-8EFD-B62E22B189AB}"/>
              </a:ext>
            </a:extLst>
          </p:cNvPr>
          <p:cNvSpPr/>
          <p:nvPr/>
        </p:nvSpPr>
        <p:spPr>
          <a:xfrm>
            <a:off x="7899128" y="3984139"/>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wunder</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-bar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3" name="Google Shape;699;p62">
            <a:extLst>
              <a:ext uri="{FF2B5EF4-FFF2-40B4-BE49-F238E27FC236}">
                <a16:creationId xmlns:a16="http://schemas.microsoft.com/office/drawing/2014/main" id="{041C80BF-788E-453C-8BCB-FAAD2008FCEE}"/>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esst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4" name="Google Shape;700;p62">
            <a:extLst>
              <a:ext uri="{FF2B5EF4-FFF2-40B4-BE49-F238E27FC236}">
                <a16:creationId xmlns:a16="http://schemas.microsoft.com/office/drawing/2014/main" id="{EEADA43E-2E8F-4304-87AB-93517BDEF537}"/>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2" name="Google Shape;698;p62">
            <a:extLst>
              <a:ext uri="{FF2B5EF4-FFF2-40B4-BE49-F238E27FC236}">
                <a16:creationId xmlns:a16="http://schemas.microsoft.com/office/drawing/2014/main" id="{5AA75484-9125-4B0C-9FBC-AFC99588A2C8}"/>
              </a:ext>
            </a:extLst>
          </p:cNvPr>
          <p:cNvSpPr/>
          <p:nvPr/>
        </p:nvSpPr>
        <p:spPr>
          <a:xfrm>
            <a:off x="6148447"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3;p62">
            <a:extLst>
              <a:ext uri="{FF2B5EF4-FFF2-40B4-BE49-F238E27FC236}">
                <a16:creationId xmlns:a16="http://schemas.microsoft.com/office/drawing/2014/main" id="{12D87EB4-824F-47CE-ABAC-02C74F91E1B1}"/>
              </a:ext>
            </a:extLst>
          </p:cNvPr>
          <p:cNvSpPr/>
          <p:nvPr/>
        </p:nvSpPr>
        <p:spPr>
          <a:xfrm>
            <a:off x="4657679" y="303154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am Sonntag</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26F55B98-68CB-445B-8412-1D00563059AA}"/>
              </a:ext>
            </a:extLst>
          </p:cNvPr>
          <p:cNvSpPr/>
          <p:nvPr/>
        </p:nvSpPr>
        <p:spPr>
          <a:xfrm>
            <a:off x="6521526" y="3031549"/>
            <a:ext cx="1577309" cy="793650"/>
          </a:xfrm>
          <a:custGeom>
            <a:avLst/>
            <a:gdLst>
              <a:gd name="connsiteX0" fmla="*/ 0 w 1577309"/>
              <a:gd name="connsiteY0" fmla="*/ 0 h 793650"/>
              <a:gd name="connsiteX1" fmla="*/ 494223 w 1577309"/>
              <a:gd name="connsiteY1" fmla="*/ 0 h 793650"/>
              <a:gd name="connsiteX2" fmla="*/ 1019993 w 1577309"/>
              <a:gd name="connsiteY2" fmla="*/ 0 h 793650"/>
              <a:gd name="connsiteX3" fmla="*/ 1577309 w 1577309"/>
              <a:gd name="connsiteY3" fmla="*/ 0 h 793650"/>
              <a:gd name="connsiteX4" fmla="*/ 1577309 w 1577309"/>
              <a:gd name="connsiteY4" fmla="*/ 373016 h 793650"/>
              <a:gd name="connsiteX5" fmla="*/ 1577309 w 1577309"/>
              <a:gd name="connsiteY5" fmla="*/ 793650 h 793650"/>
              <a:gd name="connsiteX6" fmla="*/ 1035766 w 1577309"/>
              <a:gd name="connsiteY6" fmla="*/ 793650 h 793650"/>
              <a:gd name="connsiteX7" fmla="*/ 525770 w 1577309"/>
              <a:gd name="connsiteY7" fmla="*/ 793650 h 793650"/>
              <a:gd name="connsiteX8" fmla="*/ 0 w 1577309"/>
              <a:gd name="connsiteY8" fmla="*/ 793650 h 793650"/>
              <a:gd name="connsiteX9" fmla="*/ 0 w 1577309"/>
              <a:gd name="connsiteY9" fmla="*/ 420635 h 793650"/>
              <a:gd name="connsiteX10" fmla="*/ 0 w 157730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309" h="793650" fill="none" extrusionOk="0">
                <a:moveTo>
                  <a:pt x="0" y="0"/>
                </a:moveTo>
                <a:cubicBezTo>
                  <a:pt x="160536" y="-43017"/>
                  <a:pt x="383082" y="1544"/>
                  <a:pt x="494223" y="0"/>
                </a:cubicBezTo>
                <a:cubicBezTo>
                  <a:pt x="605364" y="-1544"/>
                  <a:pt x="762593" y="38153"/>
                  <a:pt x="1019993" y="0"/>
                </a:cubicBezTo>
                <a:cubicBezTo>
                  <a:pt x="1277393" y="-38153"/>
                  <a:pt x="1426346" y="9399"/>
                  <a:pt x="1577309" y="0"/>
                </a:cubicBezTo>
                <a:cubicBezTo>
                  <a:pt x="1582629" y="115102"/>
                  <a:pt x="1546098" y="217579"/>
                  <a:pt x="1577309" y="373016"/>
                </a:cubicBezTo>
                <a:cubicBezTo>
                  <a:pt x="1608520" y="528453"/>
                  <a:pt x="1545709" y="588402"/>
                  <a:pt x="1577309" y="793650"/>
                </a:cubicBezTo>
                <a:cubicBezTo>
                  <a:pt x="1370958" y="810164"/>
                  <a:pt x="1213946" y="774153"/>
                  <a:pt x="1035766" y="793650"/>
                </a:cubicBezTo>
                <a:cubicBezTo>
                  <a:pt x="857586" y="813147"/>
                  <a:pt x="636464" y="744643"/>
                  <a:pt x="525770" y="793650"/>
                </a:cubicBezTo>
                <a:cubicBezTo>
                  <a:pt x="415076" y="842657"/>
                  <a:pt x="211140" y="745940"/>
                  <a:pt x="0" y="793650"/>
                </a:cubicBezTo>
                <a:cubicBezTo>
                  <a:pt x="-16090" y="659836"/>
                  <a:pt x="7313" y="576032"/>
                  <a:pt x="0" y="420635"/>
                </a:cubicBezTo>
                <a:cubicBezTo>
                  <a:pt x="-7313" y="265238"/>
                  <a:pt x="27296" y="128760"/>
                  <a:pt x="0" y="0"/>
                </a:cubicBezTo>
                <a:close/>
              </a:path>
              <a:path w="1577309" h="793650" stroke="0" extrusionOk="0">
                <a:moveTo>
                  <a:pt x="0" y="0"/>
                </a:moveTo>
                <a:cubicBezTo>
                  <a:pt x="246046" y="-17350"/>
                  <a:pt x="317792" y="61671"/>
                  <a:pt x="541543" y="0"/>
                </a:cubicBezTo>
                <a:cubicBezTo>
                  <a:pt x="765294" y="-61671"/>
                  <a:pt x="911562" y="44414"/>
                  <a:pt x="1067312" y="0"/>
                </a:cubicBezTo>
                <a:cubicBezTo>
                  <a:pt x="1223062" y="-44414"/>
                  <a:pt x="1412841" y="55737"/>
                  <a:pt x="1577309" y="0"/>
                </a:cubicBezTo>
                <a:cubicBezTo>
                  <a:pt x="1592546" y="113448"/>
                  <a:pt x="1552526" y="254725"/>
                  <a:pt x="1577309" y="396825"/>
                </a:cubicBezTo>
                <a:cubicBezTo>
                  <a:pt x="1602092" y="538925"/>
                  <a:pt x="1548552" y="684157"/>
                  <a:pt x="1577309" y="793650"/>
                </a:cubicBezTo>
                <a:cubicBezTo>
                  <a:pt x="1355085" y="844748"/>
                  <a:pt x="1250592" y="734172"/>
                  <a:pt x="1035766" y="793650"/>
                </a:cubicBezTo>
                <a:cubicBezTo>
                  <a:pt x="820940" y="853128"/>
                  <a:pt x="708550" y="748577"/>
                  <a:pt x="557316" y="793650"/>
                </a:cubicBezTo>
                <a:cubicBezTo>
                  <a:pt x="406082" y="838723"/>
                  <a:pt x="221021" y="742182"/>
                  <a:pt x="0" y="793650"/>
                </a:cubicBezTo>
                <a:cubicBezTo>
                  <a:pt x="-23697" y="624022"/>
                  <a:pt x="37475" y="584309"/>
                  <a:pt x="0" y="380952"/>
                </a:cubicBezTo>
                <a:cubicBezTo>
                  <a:pt x="-37475" y="177595"/>
                  <a:pt x="36761" y="7728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sonntags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1" name="Google Shape;703;p62">
            <a:extLst>
              <a:ext uri="{FF2B5EF4-FFF2-40B4-BE49-F238E27FC236}">
                <a16:creationId xmlns:a16="http://schemas.microsoft.com/office/drawing/2014/main" id="{2EB6B85C-5FB9-4510-B9FB-1CD590C309C4}"/>
              </a:ext>
            </a:extLst>
          </p:cNvPr>
          <p:cNvSpPr/>
          <p:nvPr/>
        </p:nvSpPr>
        <p:spPr>
          <a:xfrm>
            <a:off x="8166918" y="3008224"/>
            <a:ext cx="2587991" cy="793650"/>
          </a:xfrm>
          <a:custGeom>
            <a:avLst/>
            <a:gdLst>
              <a:gd name="connsiteX0" fmla="*/ 0 w 2587991"/>
              <a:gd name="connsiteY0" fmla="*/ 0 h 793650"/>
              <a:gd name="connsiteX1" fmla="*/ 465838 w 2587991"/>
              <a:gd name="connsiteY1" fmla="*/ 0 h 793650"/>
              <a:gd name="connsiteX2" fmla="*/ 905797 w 2587991"/>
              <a:gd name="connsiteY2" fmla="*/ 0 h 793650"/>
              <a:gd name="connsiteX3" fmla="*/ 1423395 w 2587991"/>
              <a:gd name="connsiteY3" fmla="*/ 0 h 793650"/>
              <a:gd name="connsiteX4" fmla="*/ 1940993 w 2587991"/>
              <a:gd name="connsiteY4" fmla="*/ 0 h 793650"/>
              <a:gd name="connsiteX5" fmla="*/ 2587991 w 2587991"/>
              <a:gd name="connsiteY5" fmla="*/ 0 h 793650"/>
              <a:gd name="connsiteX6" fmla="*/ 2587991 w 2587991"/>
              <a:gd name="connsiteY6" fmla="*/ 380952 h 793650"/>
              <a:gd name="connsiteX7" fmla="*/ 2587991 w 2587991"/>
              <a:gd name="connsiteY7" fmla="*/ 793650 h 793650"/>
              <a:gd name="connsiteX8" fmla="*/ 2018633 w 2587991"/>
              <a:gd name="connsiteY8" fmla="*/ 793650 h 793650"/>
              <a:gd name="connsiteX9" fmla="*/ 1475155 w 2587991"/>
              <a:gd name="connsiteY9" fmla="*/ 793650 h 793650"/>
              <a:gd name="connsiteX10" fmla="*/ 905797 w 2587991"/>
              <a:gd name="connsiteY10" fmla="*/ 793650 h 793650"/>
              <a:gd name="connsiteX11" fmla="*/ 0 w 2587991"/>
              <a:gd name="connsiteY11" fmla="*/ 793650 h 793650"/>
              <a:gd name="connsiteX12" fmla="*/ 0 w 2587991"/>
              <a:gd name="connsiteY12" fmla="*/ 412698 h 793650"/>
              <a:gd name="connsiteX13" fmla="*/ 0 w 2587991"/>
              <a:gd name="connsiteY13"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7991" h="793650" fill="none" extrusionOk="0">
                <a:moveTo>
                  <a:pt x="0" y="0"/>
                </a:moveTo>
                <a:cubicBezTo>
                  <a:pt x="200953" y="-9054"/>
                  <a:pt x="262393" y="40680"/>
                  <a:pt x="465838" y="0"/>
                </a:cubicBezTo>
                <a:cubicBezTo>
                  <a:pt x="669283" y="-40680"/>
                  <a:pt x="774482" y="18517"/>
                  <a:pt x="905797" y="0"/>
                </a:cubicBezTo>
                <a:cubicBezTo>
                  <a:pt x="1037112" y="-18517"/>
                  <a:pt x="1304699" y="45157"/>
                  <a:pt x="1423395" y="0"/>
                </a:cubicBezTo>
                <a:cubicBezTo>
                  <a:pt x="1542091" y="-45157"/>
                  <a:pt x="1683872" y="32562"/>
                  <a:pt x="1940993" y="0"/>
                </a:cubicBezTo>
                <a:cubicBezTo>
                  <a:pt x="2198114" y="-32562"/>
                  <a:pt x="2299138" y="36426"/>
                  <a:pt x="2587991" y="0"/>
                </a:cubicBezTo>
                <a:cubicBezTo>
                  <a:pt x="2601177" y="126332"/>
                  <a:pt x="2557041" y="209721"/>
                  <a:pt x="2587991" y="380952"/>
                </a:cubicBezTo>
                <a:cubicBezTo>
                  <a:pt x="2618941" y="552183"/>
                  <a:pt x="2577489" y="605713"/>
                  <a:pt x="2587991" y="793650"/>
                </a:cubicBezTo>
                <a:cubicBezTo>
                  <a:pt x="2365536" y="858927"/>
                  <a:pt x="2144039" y="728735"/>
                  <a:pt x="2018633" y="793650"/>
                </a:cubicBezTo>
                <a:cubicBezTo>
                  <a:pt x="1893227" y="858565"/>
                  <a:pt x="1633195" y="746960"/>
                  <a:pt x="1475155" y="793650"/>
                </a:cubicBezTo>
                <a:cubicBezTo>
                  <a:pt x="1317115" y="840340"/>
                  <a:pt x="1054298" y="787961"/>
                  <a:pt x="905797" y="793650"/>
                </a:cubicBezTo>
                <a:cubicBezTo>
                  <a:pt x="757296" y="799339"/>
                  <a:pt x="390442" y="715160"/>
                  <a:pt x="0" y="793650"/>
                </a:cubicBezTo>
                <a:cubicBezTo>
                  <a:pt x="-32294" y="682863"/>
                  <a:pt x="5614" y="540802"/>
                  <a:pt x="0" y="412698"/>
                </a:cubicBezTo>
                <a:cubicBezTo>
                  <a:pt x="-5614" y="284594"/>
                  <a:pt x="35075" y="150073"/>
                  <a:pt x="0" y="0"/>
                </a:cubicBezTo>
                <a:close/>
              </a:path>
              <a:path w="2587991" h="793650" stroke="0" extrusionOk="0">
                <a:moveTo>
                  <a:pt x="0" y="0"/>
                </a:moveTo>
                <a:cubicBezTo>
                  <a:pt x="228228" y="-61812"/>
                  <a:pt x="382643" y="35134"/>
                  <a:pt x="517598" y="0"/>
                </a:cubicBezTo>
                <a:cubicBezTo>
                  <a:pt x="652553" y="-35134"/>
                  <a:pt x="820627" y="2440"/>
                  <a:pt x="1009316" y="0"/>
                </a:cubicBezTo>
                <a:cubicBezTo>
                  <a:pt x="1198005" y="-2440"/>
                  <a:pt x="1335924" y="15689"/>
                  <a:pt x="1449275" y="0"/>
                </a:cubicBezTo>
                <a:cubicBezTo>
                  <a:pt x="1562626" y="-15689"/>
                  <a:pt x="1796680" y="20906"/>
                  <a:pt x="1915113" y="0"/>
                </a:cubicBezTo>
                <a:cubicBezTo>
                  <a:pt x="2033546" y="-20906"/>
                  <a:pt x="2417384" y="7711"/>
                  <a:pt x="2587991" y="0"/>
                </a:cubicBezTo>
                <a:cubicBezTo>
                  <a:pt x="2603710" y="88253"/>
                  <a:pt x="2569381" y="281073"/>
                  <a:pt x="2587991" y="373016"/>
                </a:cubicBezTo>
                <a:cubicBezTo>
                  <a:pt x="2606601" y="464959"/>
                  <a:pt x="2573072" y="681110"/>
                  <a:pt x="2587991" y="793650"/>
                </a:cubicBezTo>
                <a:cubicBezTo>
                  <a:pt x="2351831" y="852086"/>
                  <a:pt x="2226325" y="791877"/>
                  <a:pt x="2018633" y="793650"/>
                </a:cubicBezTo>
                <a:cubicBezTo>
                  <a:pt x="1810941" y="795423"/>
                  <a:pt x="1621633" y="786429"/>
                  <a:pt x="1501035" y="793650"/>
                </a:cubicBezTo>
                <a:cubicBezTo>
                  <a:pt x="1380437" y="800871"/>
                  <a:pt x="1168681" y="775025"/>
                  <a:pt x="1061076" y="793650"/>
                </a:cubicBezTo>
                <a:cubicBezTo>
                  <a:pt x="953471" y="812275"/>
                  <a:pt x="687650" y="760810"/>
                  <a:pt x="569358" y="793650"/>
                </a:cubicBezTo>
                <a:cubicBezTo>
                  <a:pt x="451066" y="826490"/>
                  <a:pt x="135495" y="785813"/>
                  <a:pt x="0" y="793650"/>
                </a:cubicBezTo>
                <a:cubicBezTo>
                  <a:pt x="-10876" y="704799"/>
                  <a:pt x="35115" y="519711"/>
                  <a:pt x="0" y="396825"/>
                </a:cubicBezTo>
                <a:cubicBezTo>
                  <a:pt x="-35115" y="273940"/>
                  <a:pt x="34334" y="11127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samstags</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2" name="TextBox 41">
            <a:extLst>
              <a:ext uri="{FF2B5EF4-FFF2-40B4-BE49-F238E27FC236}">
                <a16:creationId xmlns:a16="http://schemas.microsoft.com/office/drawing/2014/main" id="{45691F2F-BF12-4201-A4CA-86FDE6E09DDA}"/>
              </a:ext>
            </a:extLst>
          </p:cNvPr>
          <p:cNvSpPr txBox="1"/>
          <p:nvPr/>
        </p:nvSpPr>
        <p:spPr>
          <a:xfrm>
            <a:off x="123170" y="968948"/>
            <a:ext cx="7795299" cy="584775"/>
          </a:xfrm>
          <a:prstGeom prst="rect">
            <a:avLst/>
          </a:prstGeom>
          <a:solidFill>
            <a:srgbClr val="C2E49C"/>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AR" sz="3200" b="1" dirty="0" err="1">
                <a:solidFill>
                  <a:srgbClr val="002060"/>
                </a:solidFill>
                <a:latin typeface="Century Gothic" panose="020B0502020202020204" pitchFamily="34" charset="0"/>
              </a:rPr>
              <a:t>You</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all</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normally</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eat</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on</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Sundays</a:t>
            </a:r>
            <a:r>
              <a:rPr lang="es-AR" sz="3200" b="1" dirty="0">
                <a:solidFill>
                  <a:srgbClr val="002060"/>
                </a:solidFill>
                <a:latin typeface="Century Gothic" panose="020B0502020202020204" pitchFamily="34" charset="0"/>
              </a:rPr>
              <a:t>. </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Google Shape;698;p62">
            <a:extLst>
              <a:ext uri="{FF2B5EF4-FFF2-40B4-BE49-F238E27FC236}">
                <a16:creationId xmlns:a16="http://schemas.microsoft.com/office/drawing/2014/main" id="{145C97B8-A209-40A2-8228-2524BF3A7398}"/>
              </a:ext>
            </a:extLst>
          </p:cNvPr>
          <p:cNvSpPr/>
          <p:nvPr/>
        </p:nvSpPr>
        <p:spPr>
          <a:xfrm>
            <a:off x="7785091" y="578090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6D9B98E9-2829-411B-AAAA-F9E9516157A9}"/>
              </a:ext>
            </a:extLst>
          </p:cNvPr>
          <p:cNvSpPr/>
          <p:nvPr/>
        </p:nvSpPr>
        <p:spPr>
          <a:xfrm>
            <a:off x="9481380"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Isst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3;p62">
            <a:extLst>
              <a:ext uri="{FF2B5EF4-FFF2-40B4-BE49-F238E27FC236}">
                <a16:creationId xmlns:a16="http://schemas.microsoft.com/office/drawing/2014/main" id="{6692E3DB-C33C-4322-9C13-4AC6FCD4E7F6}"/>
              </a:ext>
            </a:extLst>
          </p:cNvPr>
          <p:cNvSpPr/>
          <p:nvPr/>
        </p:nvSpPr>
        <p:spPr>
          <a:xfrm>
            <a:off x="9539274" y="3997737"/>
            <a:ext cx="1548969" cy="793650"/>
          </a:xfrm>
          <a:custGeom>
            <a:avLst/>
            <a:gdLst>
              <a:gd name="connsiteX0" fmla="*/ 0 w 1548969"/>
              <a:gd name="connsiteY0" fmla="*/ 0 h 793650"/>
              <a:gd name="connsiteX1" fmla="*/ 469854 w 1548969"/>
              <a:gd name="connsiteY1" fmla="*/ 0 h 793650"/>
              <a:gd name="connsiteX2" fmla="*/ 97068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40476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013" y="-24203"/>
                  <a:pt x="300547" y="54"/>
                  <a:pt x="469854" y="0"/>
                </a:cubicBezTo>
                <a:cubicBezTo>
                  <a:pt x="639161" y="-54"/>
                  <a:pt x="784029" y="31119"/>
                  <a:pt x="970687" y="0"/>
                </a:cubicBezTo>
                <a:cubicBezTo>
                  <a:pt x="1157345" y="-31119"/>
                  <a:pt x="1353071" y="38161"/>
                  <a:pt x="1548968" y="0"/>
                </a:cubicBezTo>
                <a:cubicBezTo>
                  <a:pt x="1567611" y="152116"/>
                  <a:pt x="1546950" y="285507"/>
                  <a:pt x="1548968" y="388889"/>
                </a:cubicBezTo>
                <a:cubicBezTo>
                  <a:pt x="1550986" y="492271"/>
                  <a:pt x="1520122" y="647348"/>
                  <a:pt x="1548968" y="793650"/>
                </a:cubicBezTo>
                <a:cubicBezTo>
                  <a:pt x="1365105" y="850959"/>
                  <a:pt x="1155867" y="762440"/>
                  <a:pt x="1001666" y="793650"/>
                </a:cubicBezTo>
                <a:cubicBezTo>
                  <a:pt x="847465" y="824860"/>
                  <a:pt x="720182" y="750450"/>
                  <a:pt x="531812" y="793650"/>
                </a:cubicBezTo>
                <a:cubicBezTo>
                  <a:pt x="343442" y="836850"/>
                  <a:pt x="232937" y="792533"/>
                  <a:pt x="0" y="793650"/>
                </a:cubicBezTo>
                <a:cubicBezTo>
                  <a:pt x="-7405" y="627307"/>
                  <a:pt x="30199" y="577257"/>
                  <a:pt x="0" y="404762"/>
                </a:cubicBezTo>
                <a:cubicBezTo>
                  <a:pt x="-30199" y="232267"/>
                  <a:pt x="25360" y="181152"/>
                  <a:pt x="0" y="0"/>
                </a:cubicBezTo>
                <a:close/>
              </a:path>
              <a:path w="1548969" h="793650" stroke="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dirty="0">
                <a:solidFill>
                  <a:srgbClr val="002060"/>
                </a:solidFill>
                <a:latin typeface="Century Gothic" panose="020B0502020202020204" pitchFamily="34" charset="0"/>
                <a:ea typeface="Montserrat"/>
                <a:cs typeface="Montserrat"/>
                <a:sym typeface="Montserrat"/>
              </a:rPr>
              <a:t>h</a:t>
            </a:r>
            <a:r>
              <a:rPr lang="en-GB" sz="2500" b="1" kern="0" dirty="0" err="1">
                <a:solidFill>
                  <a:srgbClr val="002060"/>
                </a:solidFill>
                <a:latin typeface="Century Gothic" panose="020B0502020202020204" pitchFamily="34" charset="0"/>
                <a:ea typeface="Montserrat"/>
                <a:cs typeface="Montserrat"/>
                <a:sym typeface="Montserrat"/>
              </a:rPr>
              <a:t>eute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3" name="Picture 2">
            <a:extLst>
              <a:ext uri="{FF2B5EF4-FFF2-40B4-BE49-F238E27FC236}">
                <a16:creationId xmlns:a16="http://schemas.microsoft.com/office/drawing/2014/main" id="{A05315F1-261C-C2FA-77A1-CE44B611E740}"/>
              </a:ext>
            </a:extLst>
          </p:cNvPr>
          <p:cNvPicPr>
            <a:picLocks noChangeAspect="1"/>
          </p:cNvPicPr>
          <p:nvPr/>
        </p:nvPicPr>
        <p:blipFill>
          <a:blip r:embed="rId7"/>
          <a:stretch>
            <a:fillRect/>
          </a:stretch>
        </p:blipFill>
        <p:spPr>
          <a:xfrm>
            <a:off x="123170" y="142789"/>
            <a:ext cx="524301" cy="481626"/>
          </a:xfrm>
          <a:prstGeom prst="rect">
            <a:avLst/>
          </a:prstGeom>
        </p:spPr>
      </p:pic>
    </p:spTree>
    <p:extLst>
      <p:ext uri="{BB962C8B-B14F-4D97-AF65-F5344CB8AC3E}">
        <p14:creationId xmlns:p14="http://schemas.microsoft.com/office/powerpoint/2010/main" val="2195177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3653E245-4008-4E44-93C1-756AE28CC146}"/>
              </a:ext>
            </a:extLst>
          </p:cNvPr>
          <p:cNvSpPr txBox="1">
            <a:spLocks/>
          </p:cNvSpPr>
          <p:nvPr/>
        </p:nvSpPr>
        <p:spPr>
          <a:xfrm>
            <a:off x="10754910" y="108777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3FDEC5B5-0E6C-4571-A222-2D5329C6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910" y="128500"/>
            <a:ext cx="1585097" cy="1066892"/>
          </a:xfrm>
          <a:prstGeom prst="rect">
            <a:avLst/>
          </a:prstGeom>
        </p:spPr>
      </p:pic>
      <p:sp>
        <p:nvSpPr>
          <p:cNvPr id="11" name="Speech Bubble: Rectangle with Corners Rounded 10">
            <a:extLst>
              <a:ext uri="{FF2B5EF4-FFF2-40B4-BE49-F238E27FC236}">
                <a16:creationId xmlns:a16="http://schemas.microsoft.com/office/drawing/2014/main" id="{5D10F712-46ED-4F32-B662-1465C28A0544}"/>
              </a:ext>
            </a:extLst>
          </p:cNvPr>
          <p:cNvSpPr/>
          <p:nvPr/>
        </p:nvSpPr>
        <p:spPr>
          <a:xfrm>
            <a:off x="3668639" y="151076"/>
            <a:ext cx="4307093" cy="518040"/>
          </a:xfrm>
          <a:prstGeom prst="wedgeRoundRectCallout">
            <a:avLst>
              <a:gd name="adj1" fmla="val -55329"/>
              <a:gd name="adj2" fmla="val -110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Graphic 11" descr="Teacher">
            <a:extLst>
              <a:ext uri="{FF2B5EF4-FFF2-40B4-BE49-F238E27FC236}">
                <a16:creationId xmlns:a16="http://schemas.microsoft.com/office/drawing/2014/main" id="{C9B7819E-24C9-411C-985B-E5DA466866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4572" y="-63618"/>
            <a:ext cx="914400" cy="914400"/>
          </a:xfrm>
          <a:prstGeom prst="rect">
            <a:avLst/>
          </a:prstGeom>
        </p:spPr>
      </p:pic>
      <p:sp>
        <p:nvSpPr>
          <p:cNvPr id="13" name="Google Shape;108;p3">
            <a:extLst>
              <a:ext uri="{FF2B5EF4-FFF2-40B4-BE49-F238E27FC236}">
                <a16:creationId xmlns:a16="http://schemas.microsoft.com/office/drawing/2014/main" id="{C8C5DDEC-910C-4D4A-B322-CA0B3E582D1F}"/>
              </a:ext>
            </a:extLst>
          </p:cNvPr>
          <p:cNvSpPr txBox="1"/>
          <p:nvPr/>
        </p:nvSpPr>
        <p:spPr>
          <a:xfrm>
            <a:off x="3701084" y="162746"/>
            <a:ext cx="42746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Sag den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Satz</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auf Deutsch.</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14" name="Picture 13">
            <a:extLst>
              <a:ext uri="{FF2B5EF4-FFF2-40B4-BE49-F238E27FC236}">
                <a16:creationId xmlns:a16="http://schemas.microsoft.com/office/drawing/2014/main" id="{F1E7D29B-EC0E-417F-92C7-F74676F298D7}"/>
              </a:ext>
            </a:extLst>
          </p:cNvPr>
          <p:cNvPicPr>
            <a:picLocks noChangeAspect="1"/>
          </p:cNvPicPr>
          <p:nvPr/>
        </p:nvPicPr>
        <p:blipFill>
          <a:blip r:embed="rId6"/>
          <a:stretch>
            <a:fillRect/>
          </a:stretch>
        </p:blipFill>
        <p:spPr>
          <a:xfrm>
            <a:off x="-143139" y="1804583"/>
            <a:ext cx="6066046" cy="4773582"/>
          </a:xfrm>
          <a:prstGeom prst="rect">
            <a:avLst/>
          </a:prstGeom>
        </p:spPr>
      </p:pic>
      <p:sp>
        <p:nvSpPr>
          <p:cNvPr id="15" name="Google Shape;696;p62">
            <a:extLst>
              <a:ext uri="{FF2B5EF4-FFF2-40B4-BE49-F238E27FC236}">
                <a16:creationId xmlns:a16="http://schemas.microsoft.com/office/drawing/2014/main" id="{CBF40B94-DDCC-43C2-8BB2-A94C3F2D50C8}"/>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698;p62">
            <a:extLst>
              <a:ext uri="{FF2B5EF4-FFF2-40B4-BE49-F238E27FC236}">
                <a16:creationId xmlns:a16="http://schemas.microsoft.com/office/drawing/2014/main" id="{750864B4-940B-43C3-A212-54254CF68A43}"/>
              </a:ext>
            </a:extLst>
          </p:cNvPr>
          <p:cNvSpPr/>
          <p:nvPr/>
        </p:nvSpPr>
        <p:spPr>
          <a:xfrm>
            <a:off x="4494586" y="5769219"/>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Bringt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7" name="Google Shape;701;p62">
            <a:extLst>
              <a:ext uri="{FF2B5EF4-FFF2-40B4-BE49-F238E27FC236}">
                <a16:creationId xmlns:a16="http://schemas.microsoft.com/office/drawing/2014/main" id="{67B4B474-2ACB-449E-9FAF-69D788B71765}"/>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8" name="Google Shape;703;p62">
            <a:extLst>
              <a:ext uri="{FF2B5EF4-FFF2-40B4-BE49-F238E27FC236}">
                <a16:creationId xmlns:a16="http://schemas.microsoft.com/office/drawing/2014/main" id="{D7456D2C-BE59-4545-B97A-B06A22485083}"/>
              </a:ext>
            </a:extLst>
          </p:cNvPr>
          <p:cNvSpPr/>
          <p:nvPr/>
        </p:nvSpPr>
        <p:spPr>
          <a:xfrm>
            <a:off x="4570203" y="3953889"/>
            <a:ext cx="1213375" cy="793650"/>
          </a:xfrm>
          <a:custGeom>
            <a:avLst/>
            <a:gdLst>
              <a:gd name="connsiteX0" fmla="*/ 0 w 1213375"/>
              <a:gd name="connsiteY0" fmla="*/ 0 h 793650"/>
              <a:gd name="connsiteX1" fmla="*/ 416592 w 1213375"/>
              <a:gd name="connsiteY1" fmla="*/ 0 h 793650"/>
              <a:gd name="connsiteX2" fmla="*/ 808917 w 1213375"/>
              <a:gd name="connsiteY2" fmla="*/ 0 h 793650"/>
              <a:gd name="connsiteX3" fmla="*/ 1213375 w 1213375"/>
              <a:gd name="connsiteY3" fmla="*/ 0 h 793650"/>
              <a:gd name="connsiteX4" fmla="*/ 1213375 w 1213375"/>
              <a:gd name="connsiteY4" fmla="*/ 380952 h 793650"/>
              <a:gd name="connsiteX5" fmla="*/ 1213375 w 1213375"/>
              <a:gd name="connsiteY5" fmla="*/ 793650 h 793650"/>
              <a:gd name="connsiteX6" fmla="*/ 784649 w 1213375"/>
              <a:gd name="connsiteY6" fmla="*/ 793650 h 793650"/>
              <a:gd name="connsiteX7" fmla="*/ 416592 w 1213375"/>
              <a:gd name="connsiteY7" fmla="*/ 793650 h 793650"/>
              <a:gd name="connsiteX8" fmla="*/ 0 w 1213375"/>
              <a:gd name="connsiteY8" fmla="*/ 793650 h 793650"/>
              <a:gd name="connsiteX9" fmla="*/ 0 w 1213375"/>
              <a:gd name="connsiteY9" fmla="*/ 396825 h 793650"/>
              <a:gd name="connsiteX10" fmla="*/ 0 w 121337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375" h="793650" fill="none" extrusionOk="0">
                <a:moveTo>
                  <a:pt x="0" y="0"/>
                </a:moveTo>
                <a:cubicBezTo>
                  <a:pt x="187840" y="-42075"/>
                  <a:pt x="252826" y="18144"/>
                  <a:pt x="416592" y="0"/>
                </a:cubicBezTo>
                <a:cubicBezTo>
                  <a:pt x="580358" y="-18144"/>
                  <a:pt x="714052" y="43245"/>
                  <a:pt x="808917" y="0"/>
                </a:cubicBezTo>
                <a:cubicBezTo>
                  <a:pt x="903783" y="-43245"/>
                  <a:pt x="1083426" y="39939"/>
                  <a:pt x="1213375" y="0"/>
                </a:cubicBezTo>
                <a:cubicBezTo>
                  <a:pt x="1232915" y="164573"/>
                  <a:pt x="1175613" y="254579"/>
                  <a:pt x="1213375" y="380952"/>
                </a:cubicBezTo>
                <a:cubicBezTo>
                  <a:pt x="1251137" y="507325"/>
                  <a:pt x="1202950" y="654280"/>
                  <a:pt x="1213375" y="793650"/>
                </a:cubicBezTo>
                <a:cubicBezTo>
                  <a:pt x="1021892" y="827932"/>
                  <a:pt x="902875" y="748242"/>
                  <a:pt x="784649" y="793650"/>
                </a:cubicBezTo>
                <a:cubicBezTo>
                  <a:pt x="666423" y="839058"/>
                  <a:pt x="571510" y="755197"/>
                  <a:pt x="416592" y="793650"/>
                </a:cubicBezTo>
                <a:cubicBezTo>
                  <a:pt x="261674" y="832103"/>
                  <a:pt x="155565" y="764718"/>
                  <a:pt x="0" y="793650"/>
                </a:cubicBezTo>
                <a:cubicBezTo>
                  <a:pt x="-158" y="685495"/>
                  <a:pt x="21881" y="589833"/>
                  <a:pt x="0" y="396825"/>
                </a:cubicBezTo>
                <a:cubicBezTo>
                  <a:pt x="-21881" y="203818"/>
                  <a:pt x="7696" y="89522"/>
                  <a:pt x="0" y="0"/>
                </a:cubicBezTo>
                <a:close/>
              </a:path>
              <a:path w="1213375" h="793650" stroke="0" extrusionOk="0">
                <a:moveTo>
                  <a:pt x="0" y="0"/>
                </a:moveTo>
                <a:cubicBezTo>
                  <a:pt x="134008" y="-27661"/>
                  <a:pt x="230144" y="5185"/>
                  <a:pt x="392325" y="0"/>
                </a:cubicBezTo>
                <a:cubicBezTo>
                  <a:pt x="554506" y="-5185"/>
                  <a:pt x="702811" y="10957"/>
                  <a:pt x="808917" y="0"/>
                </a:cubicBezTo>
                <a:cubicBezTo>
                  <a:pt x="915023" y="-10957"/>
                  <a:pt x="1045296" y="17510"/>
                  <a:pt x="1213375" y="0"/>
                </a:cubicBezTo>
                <a:cubicBezTo>
                  <a:pt x="1223719" y="142727"/>
                  <a:pt x="1194037" y="219759"/>
                  <a:pt x="1213375" y="373016"/>
                </a:cubicBezTo>
                <a:cubicBezTo>
                  <a:pt x="1232713" y="526273"/>
                  <a:pt x="1171127" y="618654"/>
                  <a:pt x="1213375" y="793650"/>
                </a:cubicBezTo>
                <a:cubicBezTo>
                  <a:pt x="1048903" y="836536"/>
                  <a:pt x="962656" y="748816"/>
                  <a:pt x="784649" y="793650"/>
                </a:cubicBezTo>
                <a:cubicBezTo>
                  <a:pt x="606642" y="838484"/>
                  <a:pt x="546322" y="747349"/>
                  <a:pt x="380191" y="793650"/>
                </a:cubicBezTo>
                <a:cubicBezTo>
                  <a:pt x="214060" y="839951"/>
                  <a:pt x="121878" y="759041"/>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diens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9" name="Google Shape;701;p62">
            <a:extLst>
              <a:ext uri="{FF2B5EF4-FFF2-40B4-BE49-F238E27FC236}">
                <a16:creationId xmlns:a16="http://schemas.microsoft.com/office/drawing/2014/main" id="{47DA4A1A-00D5-4D06-8EB2-E434A53DE28F}"/>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bringst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1" name="Google Shape;702;p62">
            <a:extLst>
              <a:ext uri="{FF2B5EF4-FFF2-40B4-BE49-F238E27FC236}">
                <a16:creationId xmlns:a16="http://schemas.microsoft.com/office/drawing/2014/main" id="{55321DEB-EAF4-4179-BB7C-097C43B1F606}"/>
              </a:ext>
            </a:extLst>
          </p:cNvPr>
          <p:cNvSpPr/>
          <p:nvPr/>
        </p:nvSpPr>
        <p:spPr>
          <a:xfrm>
            <a:off x="5922907" y="3953889"/>
            <a:ext cx="1605266" cy="793650"/>
          </a:xfrm>
          <a:custGeom>
            <a:avLst/>
            <a:gdLst>
              <a:gd name="connsiteX0" fmla="*/ 0 w 1605266"/>
              <a:gd name="connsiteY0" fmla="*/ 0 h 793650"/>
              <a:gd name="connsiteX1" fmla="*/ 502983 w 1605266"/>
              <a:gd name="connsiteY1" fmla="*/ 0 h 793650"/>
              <a:gd name="connsiteX2" fmla="*/ 1038072 w 1605266"/>
              <a:gd name="connsiteY2" fmla="*/ 0 h 793650"/>
              <a:gd name="connsiteX3" fmla="*/ 1605266 w 1605266"/>
              <a:gd name="connsiteY3" fmla="*/ 0 h 793650"/>
              <a:gd name="connsiteX4" fmla="*/ 1605266 w 1605266"/>
              <a:gd name="connsiteY4" fmla="*/ 373016 h 793650"/>
              <a:gd name="connsiteX5" fmla="*/ 1605266 w 1605266"/>
              <a:gd name="connsiteY5" fmla="*/ 793650 h 793650"/>
              <a:gd name="connsiteX6" fmla="*/ 1054125 w 1605266"/>
              <a:gd name="connsiteY6" fmla="*/ 793650 h 793650"/>
              <a:gd name="connsiteX7" fmla="*/ 535089 w 1605266"/>
              <a:gd name="connsiteY7" fmla="*/ 793650 h 793650"/>
              <a:gd name="connsiteX8" fmla="*/ 0 w 1605266"/>
              <a:gd name="connsiteY8" fmla="*/ 793650 h 793650"/>
              <a:gd name="connsiteX9" fmla="*/ 0 w 1605266"/>
              <a:gd name="connsiteY9" fmla="*/ 420635 h 793650"/>
              <a:gd name="connsiteX10" fmla="*/ 0 w 1605266"/>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5266" h="793650" fill="none" extrusionOk="0">
                <a:moveTo>
                  <a:pt x="0" y="0"/>
                </a:moveTo>
                <a:cubicBezTo>
                  <a:pt x="113330" y="-49207"/>
                  <a:pt x="315827" y="21259"/>
                  <a:pt x="502983" y="0"/>
                </a:cubicBezTo>
                <a:cubicBezTo>
                  <a:pt x="690139" y="-21259"/>
                  <a:pt x="841740" y="7532"/>
                  <a:pt x="1038072" y="0"/>
                </a:cubicBezTo>
                <a:cubicBezTo>
                  <a:pt x="1234404" y="-7532"/>
                  <a:pt x="1396682" y="64528"/>
                  <a:pt x="1605266" y="0"/>
                </a:cubicBezTo>
                <a:cubicBezTo>
                  <a:pt x="1610586" y="115102"/>
                  <a:pt x="1574055" y="217579"/>
                  <a:pt x="1605266" y="373016"/>
                </a:cubicBezTo>
                <a:cubicBezTo>
                  <a:pt x="1636477" y="528453"/>
                  <a:pt x="1573666" y="588402"/>
                  <a:pt x="1605266" y="793650"/>
                </a:cubicBezTo>
                <a:cubicBezTo>
                  <a:pt x="1435140" y="809284"/>
                  <a:pt x="1319828" y="742436"/>
                  <a:pt x="1054125" y="793650"/>
                </a:cubicBezTo>
                <a:cubicBezTo>
                  <a:pt x="788422" y="844864"/>
                  <a:pt x="782810" y="773794"/>
                  <a:pt x="535089" y="793650"/>
                </a:cubicBezTo>
                <a:cubicBezTo>
                  <a:pt x="287368" y="813506"/>
                  <a:pt x="265038" y="775781"/>
                  <a:pt x="0" y="793650"/>
                </a:cubicBezTo>
                <a:cubicBezTo>
                  <a:pt x="-16090" y="659836"/>
                  <a:pt x="7313" y="576032"/>
                  <a:pt x="0" y="420635"/>
                </a:cubicBezTo>
                <a:cubicBezTo>
                  <a:pt x="-7313" y="265238"/>
                  <a:pt x="27296" y="128760"/>
                  <a:pt x="0" y="0"/>
                </a:cubicBezTo>
                <a:close/>
              </a:path>
              <a:path w="1605266" h="793650" stroke="0" extrusionOk="0">
                <a:moveTo>
                  <a:pt x="0" y="0"/>
                </a:moveTo>
                <a:cubicBezTo>
                  <a:pt x="269720" y="-34682"/>
                  <a:pt x="285382" y="4557"/>
                  <a:pt x="551141" y="0"/>
                </a:cubicBezTo>
                <a:cubicBezTo>
                  <a:pt x="816900" y="-4557"/>
                  <a:pt x="887575" y="52689"/>
                  <a:pt x="1086230" y="0"/>
                </a:cubicBezTo>
                <a:cubicBezTo>
                  <a:pt x="1284885" y="-52689"/>
                  <a:pt x="1449590" y="44497"/>
                  <a:pt x="1605266" y="0"/>
                </a:cubicBezTo>
                <a:cubicBezTo>
                  <a:pt x="1620503" y="113448"/>
                  <a:pt x="1580483" y="254725"/>
                  <a:pt x="1605266" y="396825"/>
                </a:cubicBezTo>
                <a:cubicBezTo>
                  <a:pt x="1630049" y="538925"/>
                  <a:pt x="1576509" y="684157"/>
                  <a:pt x="1605266" y="793650"/>
                </a:cubicBezTo>
                <a:cubicBezTo>
                  <a:pt x="1426767" y="853005"/>
                  <a:pt x="1171798" y="739410"/>
                  <a:pt x="1054125" y="793650"/>
                </a:cubicBezTo>
                <a:cubicBezTo>
                  <a:pt x="936452" y="847890"/>
                  <a:pt x="796690" y="752292"/>
                  <a:pt x="567194" y="793650"/>
                </a:cubicBezTo>
                <a:cubicBezTo>
                  <a:pt x="337698" y="835008"/>
                  <a:pt x="230826" y="731188"/>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donners-tags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2" name="Google Shape;703;p62">
            <a:extLst>
              <a:ext uri="{FF2B5EF4-FFF2-40B4-BE49-F238E27FC236}">
                <a16:creationId xmlns:a16="http://schemas.microsoft.com/office/drawing/2014/main" id="{DFCC58C9-2FB1-4694-8EFD-B62E22B189AB}"/>
              </a:ext>
            </a:extLst>
          </p:cNvPr>
          <p:cNvSpPr/>
          <p:nvPr/>
        </p:nvSpPr>
        <p:spPr>
          <a:xfrm>
            <a:off x="7714923" y="3953889"/>
            <a:ext cx="1477446" cy="793650"/>
          </a:xfrm>
          <a:custGeom>
            <a:avLst/>
            <a:gdLst>
              <a:gd name="connsiteX0" fmla="*/ 0 w 1477446"/>
              <a:gd name="connsiteY0" fmla="*/ 0 h 793650"/>
              <a:gd name="connsiteX1" fmla="*/ 448159 w 1477446"/>
              <a:gd name="connsiteY1" fmla="*/ 0 h 793650"/>
              <a:gd name="connsiteX2" fmla="*/ 925866 w 1477446"/>
              <a:gd name="connsiteY2" fmla="*/ 0 h 793650"/>
              <a:gd name="connsiteX3" fmla="*/ 1477446 w 1477446"/>
              <a:gd name="connsiteY3" fmla="*/ 0 h 793650"/>
              <a:gd name="connsiteX4" fmla="*/ 1477446 w 1477446"/>
              <a:gd name="connsiteY4" fmla="*/ 388889 h 793650"/>
              <a:gd name="connsiteX5" fmla="*/ 1477446 w 1477446"/>
              <a:gd name="connsiteY5" fmla="*/ 793650 h 793650"/>
              <a:gd name="connsiteX6" fmla="*/ 955415 w 1477446"/>
              <a:gd name="connsiteY6" fmla="*/ 793650 h 793650"/>
              <a:gd name="connsiteX7" fmla="*/ 507256 w 1477446"/>
              <a:gd name="connsiteY7" fmla="*/ 793650 h 793650"/>
              <a:gd name="connsiteX8" fmla="*/ 0 w 1477446"/>
              <a:gd name="connsiteY8" fmla="*/ 793650 h 793650"/>
              <a:gd name="connsiteX9" fmla="*/ 0 w 1477446"/>
              <a:gd name="connsiteY9" fmla="*/ 404762 h 793650"/>
              <a:gd name="connsiteX10" fmla="*/ 0 w 1477446"/>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7446" h="793650" fill="none" extrusionOk="0">
                <a:moveTo>
                  <a:pt x="0" y="0"/>
                </a:moveTo>
                <a:cubicBezTo>
                  <a:pt x="135364" y="-14129"/>
                  <a:pt x="324122" y="22995"/>
                  <a:pt x="448159" y="0"/>
                </a:cubicBezTo>
                <a:cubicBezTo>
                  <a:pt x="572196" y="-22995"/>
                  <a:pt x="725276" y="56470"/>
                  <a:pt x="925866" y="0"/>
                </a:cubicBezTo>
                <a:cubicBezTo>
                  <a:pt x="1126456" y="-56470"/>
                  <a:pt x="1321491" y="23616"/>
                  <a:pt x="1477446" y="0"/>
                </a:cubicBezTo>
                <a:cubicBezTo>
                  <a:pt x="1496089" y="152116"/>
                  <a:pt x="1475428" y="285507"/>
                  <a:pt x="1477446" y="388889"/>
                </a:cubicBezTo>
                <a:cubicBezTo>
                  <a:pt x="1479464" y="492271"/>
                  <a:pt x="1448600" y="647348"/>
                  <a:pt x="1477446" y="793650"/>
                </a:cubicBezTo>
                <a:cubicBezTo>
                  <a:pt x="1351738" y="804165"/>
                  <a:pt x="1134499" y="788955"/>
                  <a:pt x="955415" y="793650"/>
                </a:cubicBezTo>
                <a:cubicBezTo>
                  <a:pt x="776331" y="798345"/>
                  <a:pt x="599704" y="789095"/>
                  <a:pt x="507256" y="793650"/>
                </a:cubicBezTo>
                <a:cubicBezTo>
                  <a:pt x="414808" y="798205"/>
                  <a:pt x="156759" y="767084"/>
                  <a:pt x="0" y="793650"/>
                </a:cubicBezTo>
                <a:cubicBezTo>
                  <a:pt x="-7405" y="627307"/>
                  <a:pt x="30199" y="577257"/>
                  <a:pt x="0" y="404762"/>
                </a:cubicBezTo>
                <a:cubicBezTo>
                  <a:pt x="-30199" y="232267"/>
                  <a:pt x="25360" y="181152"/>
                  <a:pt x="0" y="0"/>
                </a:cubicBezTo>
                <a:close/>
              </a:path>
              <a:path w="1477446" h="793650" stroke="0" extrusionOk="0">
                <a:moveTo>
                  <a:pt x="0" y="0"/>
                </a:moveTo>
                <a:cubicBezTo>
                  <a:pt x="124956" y="-12285"/>
                  <a:pt x="258305" y="1128"/>
                  <a:pt x="492482" y="0"/>
                </a:cubicBezTo>
                <a:cubicBezTo>
                  <a:pt x="726659" y="-1128"/>
                  <a:pt x="806089" y="56257"/>
                  <a:pt x="970190" y="0"/>
                </a:cubicBezTo>
                <a:cubicBezTo>
                  <a:pt x="1134291" y="-56257"/>
                  <a:pt x="1326022" y="5000"/>
                  <a:pt x="1477446" y="0"/>
                </a:cubicBezTo>
                <a:cubicBezTo>
                  <a:pt x="1488146" y="159361"/>
                  <a:pt x="1456562" y="262626"/>
                  <a:pt x="1477446" y="380952"/>
                </a:cubicBezTo>
                <a:cubicBezTo>
                  <a:pt x="1498330" y="499278"/>
                  <a:pt x="1449122" y="685713"/>
                  <a:pt x="1477446" y="793650"/>
                </a:cubicBezTo>
                <a:cubicBezTo>
                  <a:pt x="1235659" y="851464"/>
                  <a:pt x="1163208" y="762670"/>
                  <a:pt x="955415" y="793650"/>
                </a:cubicBezTo>
                <a:cubicBezTo>
                  <a:pt x="747622" y="824630"/>
                  <a:pt x="660529" y="784618"/>
                  <a:pt x="462933" y="793650"/>
                </a:cubicBezTo>
                <a:cubicBezTo>
                  <a:pt x="265337" y="802682"/>
                  <a:pt x="124100" y="740281"/>
                  <a:pt x="0" y="793650"/>
                </a:cubicBezTo>
                <a:cubicBezTo>
                  <a:pt x="-12413" y="695493"/>
                  <a:pt x="25798" y="538744"/>
                  <a:pt x="0" y="396825"/>
                </a:cubicBezTo>
                <a:cubicBezTo>
                  <a:pt x="-25798" y="254907"/>
                  <a:pt x="1942" y="9644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am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Dienstag</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3" name="Google Shape;699;p62">
            <a:extLst>
              <a:ext uri="{FF2B5EF4-FFF2-40B4-BE49-F238E27FC236}">
                <a16:creationId xmlns:a16="http://schemas.microsoft.com/office/drawing/2014/main" id="{041C80BF-788E-453C-8BCB-FAAD2008FCEE}"/>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bringt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4" name="Google Shape;700;p62">
            <a:extLst>
              <a:ext uri="{FF2B5EF4-FFF2-40B4-BE49-F238E27FC236}">
                <a16:creationId xmlns:a16="http://schemas.microsoft.com/office/drawing/2014/main" id="{EEADA43E-2E8F-4304-87AB-93517BDEF537}"/>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5" name="Google Shape;470;p55">
            <a:extLst>
              <a:ext uri="{FF2B5EF4-FFF2-40B4-BE49-F238E27FC236}">
                <a16:creationId xmlns:a16="http://schemas.microsoft.com/office/drawing/2014/main" id="{E7F2BE45-F17A-41AF-9C5F-A7FF7D9F4D55}"/>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3</a:t>
            </a:r>
            <a:endParaRPr sz="3600" b="1">
              <a:solidFill>
                <a:srgbClr val="FF0000"/>
              </a:solidFill>
              <a:latin typeface="Modern Love" panose="04090805081005020601" pitchFamily="82" charset="0"/>
              <a:ea typeface="Montserrat"/>
              <a:cs typeface="Montserrat"/>
              <a:sym typeface="Montserrat"/>
            </a:endParaRPr>
          </a:p>
        </p:txBody>
      </p:sp>
      <p:sp>
        <p:nvSpPr>
          <p:cNvPr id="26" name="Google Shape;471;p55">
            <a:extLst>
              <a:ext uri="{FF2B5EF4-FFF2-40B4-BE49-F238E27FC236}">
                <a16:creationId xmlns:a16="http://schemas.microsoft.com/office/drawing/2014/main" id="{8D5D4324-C7B0-484A-92F9-D7214927F4A0}"/>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2</a:t>
            </a:r>
            <a:endParaRPr sz="3600" b="1">
              <a:solidFill>
                <a:srgbClr val="FF0000"/>
              </a:solidFill>
              <a:latin typeface="Modern Love" panose="04090805081005020601" pitchFamily="82" charset="0"/>
              <a:ea typeface="Montserrat"/>
              <a:cs typeface="Montserrat"/>
              <a:sym typeface="Montserrat"/>
            </a:endParaRPr>
          </a:p>
        </p:txBody>
      </p:sp>
      <p:sp>
        <p:nvSpPr>
          <p:cNvPr id="29" name="Google Shape;472;p55">
            <a:extLst>
              <a:ext uri="{FF2B5EF4-FFF2-40B4-BE49-F238E27FC236}">
                <a16:creationId xmlns:a16="http://schemas.microsoft.com/office/drawing/2014/main" id="{ECBB2491-A25F-43F7-8D01-ED8167936E3E}"/>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1</a:t>
            </a:r>
            <a:endParaRPr sz="3600" b="1">
              <a:solidFill>
                <a:srgbClr val="FF0000"/>
              </a:solidFill>
              <a:latin typeface="Modern Love" panose="04090805081005020601" pitchFamily="82" charset="0"/>
              <a:ea typeface="Montserrat"/>
              <a:cs typeface="Montserrat"/>
              <a:sym typeface="Montserrat"/>
            </a:endParaRPr>
          </a:p>
          <a:p>
            <a:pPr>
              <a:defRPr/>
            </a:pPr>
            <a:endParaRPr sz="2800" b="1">
              <a:solidFill>
                <a:srgbClr val="FF0000"/>
              </a:solidFill>
              <a:latin typeface="Modern Love" panose="04090805081005020601" pitchFamily="82" charset="0"/>
              <a:ea typeface="Montserrat"/>
              <a:cs typeface="Montserrat"/>
              <a:sym typeface="Montserrat"/>
            </a:endParaRPr>
          </a:p>
        </p:txBody>
      </p:sp>
      <p:sp>
        <p:nvSpPr>
          <p:cNvPr id="30" name="Google Shape;473;p55">
            <a:extLst>
              <a:ext uri="{FF2B5EF4-FFF2-40B4-BE49-F238E27FC236}">
                <a16:creationId xmlns:a16="http://schemas.microsoft.com/office/drawing/2014/main" id="{46FF0E90-04FD-41B0-86B4-B7294DDC0E1A}"/>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5</a:t>
            </a:r>
            <a:endParaRPr sz="3600" b="1">
              <a:solidFill>
                <a:srgbClr val="FF0000"/>
              </a:solidFill>
              <a:latin typeface="Modern Love" panose="04090805081005020601" pitchFamily="82" charset="0"/>
              <a:ea typeface="Montserrat"/>
              <a:cs typeface="Montserrat"/>
              <a:sym typeface="Montserrat"/>
            </a:endParaRPr>
          </a:p>
        </p:txBody>
      </p:sp>
      <p:sp>
        <p:nvSpPr>
          <p:cNvPr id="31" name="Google Shape;474;p55">
            <a:extLst>
              <a:ext uri="{FF2B5EF4-FFF2-40B4-BE49-F238E27FC236}">
                <a16:creationId xmlns:a16="http://schemas.microsoft.com/office/drawing/2014/main" id="{4A1CCEF2-89DF-4BC2-83D4-79F21E5C1A60}"/>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4</a:t>
            </a:r>
            <a:endParaRPr sz="3600" b="1">
              <a:solidFill>
                <a:srgbClr val="FF0000"/>
              </a:solidFill>
              <a:latin typeface="Modern Love" panose="04090805081005020601" pitchFamily="82" charset="0"/>
              <a:ea typeface="Montserrat"/>
              <a:cs typeface="Montserrat"/>
              <a:sym typeface="Montserrat"/>
            </a:endParaRPr>
          </a:p>
        </p:txBody>
      </p:sp>
      <p:sp>
        <p:nvSpPr>
          <p:cNvPr id="32" name="Google Shape;698;p62">
            <a:extLst>
              <a:ext uri="{FF2B5EF4-FFF2-40B4-BE49-F238E27FC236}">
                <a16:creationId xmlns:a16="http://schemas.microsoft.com/office/drawing/2014/main" id="{5AA75484-9125-4B0C-9FBC-AFC99588A2C8}"/>
              </a:ext>
            </a:extLst>
          </p:cNvPr>
          <p:cNvSpPr/>
          <p:nvPr/>
        </p:nvSpPr>
        <p:spPr>
          <a:xfrm>
            <a:off x="6148447"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3;p62">
            <a:extLst>
              <a:ext uri="{FF2B5EF4-FFF2-40B4-BE49-F238E27FC236}">
                <a16:creationId xmlns:a16="http://schemas.microsoft.com/office/drawing/2014/main" id="{12D87EB4-824F-47CE-ABAC-02C74F91E1B1}"/>
              </a:ext>
            </a:extLst>
          </p:cNvPr>
          <p:cNvSpPr/>
          <p:nvPr/>
        </p:nvSpPr>
        <p:spPr>
          <a:xfrm>
            <a:off x="4657679" y="303154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Sachen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mit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26F55B98-68CB-445B-8412-1D00563059AA}"/>
              </a:ext>
            </a:extLst>
          </p:cNvPr>
          <p:cNvSpPr/>
          <p:nvPr/>
        </p:nvSpPr>
        <p:spPr>
          <a:xfrm>
            <a:off x="6521526" y="3031549"/>
            <a:ext cx="1396943" cy="793650"/>
          </a:xfrm>
          <a:custGeom>
            <a:avLst/>
            <a:gdLst>
              <a:gd name="connsiteX0" fmla="*/ 0 w 1396943"/>
              <a:gd name="connsiteY0" fmla="*/ 0 h 793650"/>
              <a:gd name="connsiteX1" fmla="*/ 437709 w 1396943"/>
              <a:gd name="connsiteY1" fmla="*/ 0 h 793650"/>
              <a:gd name="connsiteX2" fmla="*/ 903356 w 1396943"/>
              <a:gd name="connsiteY2" fmla="*/ 0 h 793650"/>
              <a:gd name="connsiteX3" fmla="*/ 1396943 w 1396943"/>
              <a:gd name="connsiteY3" fmla="*/ 0 h 793650"/>
              <a:gd name="connsiteX4" fmla="*/ 1396943 w 1396943"/>
              <a:gd name="connsiteY4" fmla="*/ 373016 h 793650"/>
              <a:gd name="connsiteX5" fmla="*/ 1396943 w 1396943"/>
              <a:gd name="connsiteY5" fmla="*/ 793650 h 793650"/>
              <a:gd name="connsiteX6" fmla="*/ 917326 w 1396943"/>
              <a:gd name="connsiteY6" fmla="*/ 793650 h 793650"/>
              <a:gd name="connsiteX7" fmla="*/ 465648 w 1396943"/>
              <a:gd name="connsiteY7" fmla="*/ 793650 h 793650"/>
              <a:gd name="connsiteX8" fmla="*/ 0 w 1396943"/>
              <a:gd name="connsiteY8" fmla="*/ 793650 h 793650"/>
              <a:gd name="connsiteX9" fmla="*/ 0 w 1396943"/>
              <a:gd name="connsiteY9" fmla="*/ 420635 h 793650"/>
              <a:gd name="connsiteX10" fmla="*/ 0 w 13969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3" h="793650" fill="none" extrusionOk="0">
                <a:moveTo>
                  <a:pt x="0" y="0"/>
                </a:moveTo>
                <a:cubicBezTo>
                  <a:pt x="159514" y="-21856"/>
                  <a:pt x="284061" y="19853"/>
                  <a:pt x="437709" y="0"/>
                </a:cubicBezTo>
                <a:cubicBezTo>
                  <a:pt x="591357" y="-19853"/>
                  <a:pt x="738352" y="39217"/>
                  <a:pt x="903356" y="0"/>
                </a:cubicBezTo>
                <a:cubicBezTo>
                  <a:pt x="1068360" y="-39217"/>
                  <a:pt x="1195142" y="41087"/>
                  <a:pt x="1396943" y="0"/>
                </a:cubicBezTo>
                <a:cubicBezTo>
                  <a:pt x="1402263" y="115102"/>
                  <a:pt x="1365732" y="217579"/>
                  <a:pt x="1396943" y="373016"/>
                </a:cubicBezTo>
                <a:cubicBezTo>
                  <a:pt x="1428154" y="528453"/>
                  <a:pt x="1365343" y="588402"/>
                  <a:pt x="1396943" y="793650"/>
                </a:cubicBezTo>
                <a:cubicBezTo>
                  <a:pt x="1221523" y="811859"/>
                  <a:pt x="1113927" y="755993"/>
                  <a:pt x="917326" y="793650"/>
                </a:cubicBezTo>
                <a:cubicBezTo>
                  <a:pt x="720725" y="831307"/>
                  <a:pt x="671498" y="742386"/>
                  <a:pt x="465648" y="793650"/>
                </a:cubicBezTo>
                <a:cubicBezTo>
                  <a:pt x="259798" y="844914"/>
                  <a:pt x="132903" y="762304"/>
                  <a:pt x="0" y="793650"/>
                </a:cubicBezTo>
                <a:cubicBezTo>
                  <a:pt x="-16090" y="659836"/>
                  <a:pt x="7313" y="576032"/>
                  <a:pt x="0" y="420635"/>
                </a:cubicBezTo>
                <a:cubicBezTo>
                  <a:pt x="-7313" y="265238"/>
                  <a:pt x="27296" y="128760"/>
                  <a:pt x="0" y="0"/>
                </a:cubicBezTo>
                <a:close/>
              </a:path>
              <a:path w="1396943" h="793650" stroke="0" extrusionOk="0">
                <a:moveTo>
                  <a:pt x="0" y="0"/>
                </a:moveTo>
                <a:cubicBezTo>
                  <a:pt x="102663" y="-55214"/>
                  <a:pt x="293728" y="54408"/>
                  <a:pt x="479617" y="0"/>
                </a:cubicBezTo>
                <a:cubicBezTo>
                  <a:pt x="665506" y="-54408"/>
                  <a:pt x="814394" y="10151"/>
                  <a:pt x="945265" y="0"/>
                </a:cubicBezTo>
                <a:cubicBezTo>
                  <a:pt x="1076136" y="-10151"/>
                  <a:pt x="1270508" y="37254"/>
                  <a:pt x="1396943" y="0"/>
                </a:cubicBezTo>
                <a:cubicBezTo>
                  <a:pt x="1412180" y="113448"/>
                  <a:pt x="1372160" y="254725"/>
                  <a:pt x="1396943" y="396825"/>
                </a:cubicBezTo>
                <a:cubicBezTo>
                  <a:pt x="1421726" y="538925"/>
                  <a:pt x="1368186" y="684157"/>
                  <a:pt x="1396943" y="793650"/>
                </a:cubicBezTo>
                <a:cubicBezTo>
                  <a:pt x="1189149" y="823565"/>
                  <a:pt x="1021417" y="768149"/>
                  <a:pt x="917326" y="793650"/>
                </a:cubicBezTo>
                <a:cubicBezTo>
                  <a:pt x="813235" y="819151"/>
                  <a:pt x="670597" y="769911"/>
                  <a:pt x="493587" y="793650"/>
                </a:cubicBezTo>
                <a:cubicBezTo>
                  <a:pt x="316577" y="817389"/>
                  <a:pt x="246356" y="789518"/>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dirty="0" err="1">
                <a:solidFill>
                  <a:srgbClr val="002060"/>
                </a:solidFill>
                <a:latin typeface="Century Gothic" panose="020B0502020202020204" pitchFamily="34" charset="0"/>
                <a:ea typeface="Montserrat"/>
                <a:cs typeface="Montserrat"/>
                <a:sym typeface="Montserrat"/>
              </a:rPr>
              <a:t>Dörfer</a:t>
            </a:r>
            <a:r>
              <a:rPr lang="en-US" sz="2500" b="1" kern="0" dirty="0">
                <a:solidFill>
                  <a:srgbClr val="002060"/>
                </a:solidFill>
                <a:latin typeface="Century Gothic" panose="020B0502020202020204" pitchFamily="34" charset="0"/>
                <a:ea typeface="Montserrat"/>
                <a:cs typeface="Montserrat"/>
                <a:sym typeface="Montserrat"/>
              </a:rPr>
              <a:t> </a:t>
            </a:r>
            <a:r>
              <a:rPr lang="en-US" sz="2500" b="1" kern="0" dirty="0" err="1">
                <a:solidFill>
                  <a:srgbClr val="002060"/>
                </a:solidFill>
                <a:latin typeface="Century Gothic" panose="020B0502020202020204" pitchFamily="34" charset="0"/>
                <a:ea typeface="Montserrat"/>
                <a:cs typeface="Montserrat"/>
                <a:sym typeface="Montserrat"/>
              </a:rPr>
              <a:t>mit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1" name="Google Shape;703;p62">
            <a:extLst>
              <a:ext uri="{FF2B5EF4-FFF2-40B4-BE49-F238E27FC236}">
                <a16:creationId xmlns:a16="http://schemas.microsoft.com/office/drawing/2014/main" id="{2EB6B85C-5FB9-4510-B9FB-1CD590C309C4}"/>
              </a:ext>
            </a:extLst>
          </p:cNvPr>
          <p:cNvSpPr/>
          <p:nvPr/>
        </p:nvSpPr>
        <p:spPr>
          <a:xfrm>
            <a:off x="8166919" y="3008224"/>
            <a:ext cx="1933472" cy="793650"/>
          </a:xfrm>
          <a:custGeom>
            <a:avLst/>
            <a:gdLst>
              <a:gd name="connsiteX0" fmla="*/ 0 w 1933472"/>
              <a:gd name="connsiteY0" fmla="*/ 0 h 793650"/>
              <a:gd name="connsiteX1" fmla="*/ 522037 w 1933472"/>
              <a:gd name="connsiteY1" fmla="*/ 0 h 793650"/>
              <a:gd name="connsiteX2" fmla="*/ 986070 w 1933472"/>
              <a:gd name="connsiteY2" fmla="*/ 0 h 793650"/>
              <a:gd name="connsiteX3" fmla="*/ 1450103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508107 w 1933472"/>
              <a:gd name="connsiteY7" fmla="*/ 793650 h 793650"/>
              <a:gd name="connsiteX8" fmla="*/ 1044074 w 1933472"/>
              <a:gd name="connsiteY8" fmla="*/ 793650 h 793650"/>
              <a:gd name="connsiteX9" fmla="*/ 522037 w 1933472"/>
              <a:gd name="connsiteY9" fmla="*/ 793650 h 793650"/>
              <a:gd name="connsiteX10" fmla="*/ 0 w 1933472"/>
              <a:gd name="connsiteY10" fmla="*/ 793650 h 793650"/>
              <a:gd name="connsiteX11" fmla="*/ 0 w 1933472"/>
              <a:gd name="connsiteY11" fmla="*/ 388889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179063" y="-31977"/>
                  <a:pt x="406044" y="2007"/>
                  <a:pt x="522037" y="0"/>
                </a:cubicBezTo>
                <a:cubicBezTo>
                  <a:pt x="638030" y="-2007"/>
                  <a:pt x="781664" y="38844"/>
                  <a:pt x="986070" y="0"/>
                </a:cubicBezTo>
                <a:cubicBezTo>
                  <a:pt x="1190476" y="-38844"/>
                  <a:pt x="1330614" y="5516"/>
                  <a:pt x="1450103" y="0"/>
                </a:cubicBezTo>
                <a:cubicBezTo>
                  <a:pt x="1569592" y="-5516"/>
                  <a:pt x="1770539" y="32961"/>
                  <a:pt x="1933471" y="0"/>
                </a:cubicBezTo>
                <a:cubicBezTo>
                  <a:pt x="1968394" y="84232"/>
                  <a:pt x="1915531" y="215515"/>
                  <a:pt x="1933471" y="396825"/>
                </a:cubicBezTo>
                <a:cubicBezTo>
                  <a:pt x="1951411" y="578136"/>
                  <a:pt x="1886004" y="611940"/>
                  <a:pt x="1933471" y="793650"/>
                </a:cubicBezTo>
                <a:cubicBezTo>
                  <a:pt x="1818682" y="834509"/>
                  <a:pt x="1678810" y="777448"/>
                  <a:pt x="1508107" y="793650"/>
                </a:cubicBezTo>
                <a:cubicBezTo>
                  <a:pt x="1337404" y="809852"/>
                  <a:pt x="1195824" y="759827"/>
                  <a:pt x="1044074" y="793650"/>
                </a:cubicBezTo>
                <a:cubicBezTo>
                  <a:pt x="892324" y="827473"/>
                  <a:pt x="644314" y="793647"/>
                  <a:pt x="522037" y="793650"/>
                </a:cubicBezTo>
                <a:cubicBezTo>
                  <a:pt x="399760" y="793653"/>
                  <a:pt x="206080" y="735542"/>
                  <a:pt x="0" y="793650"/>
                </a:cubicBezTo>
                <a:cubicBezTo>
                  <a:pt x="-37259" y="656249"/>
                  <a:pt x="48459" y="554944"/>
                  <a:pt x="0" y="388889"/>
                </a:cubicBezTo>
                <a:cubicBezTo>
                  <a:pt x="-48459" y="222834"/>
                  <a:pt x="35228" y="150505"/>
                  <a:pt x="0" y="0"/>
                </a:cubicBezTo>
                <a:close/>
              </a:path>
              <a:path w="1933472" h="793650" stroke="0" extrusionOk="0">
                <a:moveTo>
                  <a:pt x="0" y="0"/>
                </a:moveTo>
                <a:cubicBezTo>
                  <a:pt x="154009" y="-7876"/>
                  <a:pt x="257279" y="17712"/>
                  <a:pt x="483368" y="0"/>
                </a:cubicBezTo>
                <a:cubicBezTo>
                  <a:pt x="709457" y="-17712"/>
                  <a:pt x="847245" y="27244"/>
                  <a:pt x="947401" y="0"/>
                </a:cubicBezTo>
                <a:cubicBezTo>
                  <a:pt x="1047557" y="-27244"/>
                  <a:pt x="1194405" y="22041"/>
                  <a:pt x="1372764" y="0"/>
                </a:cubicBezTo>
                <a:cubicBezTo>
                  <a:pt x="1551123" y="-22041"/>
                  <a:pt x="1703026" y="43916"/>
                  <a:pt x="1933471" y="0"/>
                </a:cubicBezTo>
                <a:cubicBezTo>
                  <a:pt x="1953890" y="113328"/>
                  <a:pt x="1897042" y="199645"/>
                  <a:pt x="1933471" y="388889"/>
                </a:cubicBezTo>
                <a:cubicBezTo>
                  <a:pt x="1969900" y="578133"/>
                  <a:pt x="1930223" y="658835"/>
                  <a:pt x="1933471" y="793650"/>
                </a:cubicBezTo>
                <a:cubicBezTo>
                  <a:pt x="1699942" y="851056"/>
                  <a:pt x="1580901" y="757425"/>
                  <a:pt x="1450103" y="793650"/>
                </a:cubicBezTo>
                <a:cubicBezTo>
                  <a:pt x="1319305" y="829875"/>
                  <a:pt x="1119115" y="778496"/>
                  <a:pt x="1005405" y="793650"/>
                </a:cubicBezTo>
                <a:cubicBezTo>
                  <a:pt x="891695" y="808804"/>
                  <a:pt x="628078" y="790061"/>
                  <a:pt x="522037" y="793650"/>
                </a:cubicBezTo>
                <a:cubicBezTo>
                  <a:pt x="415996" y="797239"/>
                  <a:pt x="238607" y="758600"/>
                  <a:pt x="0" y="793650"/>
                </a:cubicBezTo>
                <a:cubicBezTo>
                  <a:pt x="-2916" y="689636"/>
                  <a:pt x="42643" y="499565"/>
                  <a:pt x="0" y="404762"/>
                </a:cubicBezTo>
                <a:cubicBezTo>
                  <a:pt x="-42643" y="309959"/>
                  <a:pt x="16620" y="18560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Computer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mit</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2" name="TextBox 41">
            <a:extLst>
              <a:ext uri="{FF2B5EF4-FFF2-40B4-BE49-F238E27FC236}">
                <a16:creationId xmlns:a16="http://schemas.microsoft.com/office/drawing/2014/main" id="{45691F2F-BF12-4201-A4CA-86FDE6E09DDA}"/>
              </a:ext>
            </a:extLst>
          </p:cNvPr>
          <p:cNvSpPr txBox="1"/>
          <p:nvPr/>
        </p:nvSpPr>
        <p:spPr>
          <a:xfrm>
            <a:off x="123170" y="968948"/>
            <a:ext cx="8755016" cy="584775"/>
          </a:xfrm>
          <a:prstGeom prst="rect">
            <a:avLst/>
          </a:prstGeom>
          <a:solidFill>
            <a:srgbClr val="C2E49C"/>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bringin</a:t>
            </a:r>
            <a:r>
              <a:rPr lang="es-AR" sz="3200" b="1" dirty="0">
                <a:solidFill>
                  <a:srgbClr val="002060"/>
                </a:solidFill>
                <a:latin typeface="Century Gothic" panose="020B0502020202020204" pitchFamily="34" charset="0"/>
              </a:rPr>
              <a:t>g </a:t>
            </a:r>
            <a:r>
              <a:rPr lang="es-AR" sz="3200" b="1" dirty="0" err="1">
                <a:solidFill>
                  <a:srgbClr val="002060"/>
                </a:solidFill>
                <a:latin typeface="Century Gothic" panose="020B0502020202020204" pitchFamily="34" charset="0"/>
              </a:rPr>
              <a:t>things</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on</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Thursday</a:t>
            </a:r>
            <a:r>
              <a:rPr lang="es-AR" sz="3200" b="1" dirty="0">
                <a:solidFill>
                  <a:srgbClr val="002060"/>
                </a:solidFill>
                <a:latin typeface="Century Gothic" panose="020B0502020202020204" pitchFamily="34" charset="0"/>
              </a:rPr>
              <a:t>?</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Google Shape;698;p62">
            <a:extLst>
              <a:ext uri="{FF2B5EF4-FFF2-40B4-BE49-F238E27FC236}">
                <a16:creationId xmlns:a16="http://schemas.microsoft.com/office/drawing/2014/main" id="{145C97B8-A209-40A2-8228-2524BF3A7398}"/>
              </a:ext>
            </a:extLst>
          </p:cNvPr>
          <p:cNvSpPr/>
          <p:nvPr/>
        </p:nvSpPr>
        <p:spPr>
          <a:xfrm>
            <a:off x="7785091" y="578090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6D9B98E9-2829-411B-AAAA-F9E9516157A9}"/>
              </a:ext>
            </a:extLst>
          </p:cNvPr>
          <p:cNvSpPr/>
          <p:nvPr/>
        </p:nvSpPr>
        <p:spPr>
          <a:xfrm>
            <a:off x="9481380"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500" b="1" kern="0" dirty="0">
                <a:solidFill>
                  <a:srgbClr val="002060"/>
                </a:solidFill>
                <a:latin typeface="Century Gothic" panose="020B0502020202020204" pitchFamily="34" charset="0"/>
                <a:ea typeface="Montserrat"/>
                <a:cs typeface="Montserrat"/>
                <a:sym typeface="Montserrat"/>
              </a:rPr>
              <a:t>B</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ringst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3;p62">
            <a:extLst>
              <a:ext uri="{FF2B5EF4-FFF2-40B4-BE49-F238E27FC236}">
                <a16:creationId xmlns:a16="http://schemas.microsoft.com/office/drawing/2014/main" id="{6692E3DB-C33C-4322-9C13-4AC6FCD4E7F6}"/>
              </a:ext>
            </a:extLst>
          </p:cNvPr>
          <p:cNvSpPr/>
          <p:nvPr/>
        </p:nvSpPr>
        <p:spPr>
          <a:xfrm>
            <a:off x="9298617" y="3953889"/>
            <a:ext cx="1933472" cy="793650"/>
          </a:xfrm>
          <a:custGeom>
            <a:avLst/>
            <a:gdLst>
              <a:gd name="connsiteX0" fmla="*/ 0 w 1933472"/>
              <a:gd name="connsiteY0" fmla="*/ 0 h 793650"/>
              <a:gd name="connsiteX1" fmla="*/ 522037 w 1933472"/>
              <a:gd name="connsiteY1" fmla="*/ 0 h 793650"/>
              <a:gd name="connsiteX2" fmla="*/ 986070 w 1933472"/>
              <a:gd name="connsiteY2" fmla="*/ 0 h 793650"/>
              <a:gd name="connsiteX3" fmla="*/ 1450103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508107 w 1933472"/>
              <a:gd name="connsiteY7" fmla="*/ 793650 h 793650"/>
              <a:gd name="connsiteX8" fmla="*/ 1044074 w 1933472"/>
              <a:gd name="connsiteY8" fmla="*/ 793650 h 793650"/>
              <a:gd name="connsiteX9" fmla="*/ 522037 w 1933472"/>
              <a:gd name="connsiteY9" fmla="*/ 793650 h 793650"/>
              <a:gd name="connsiteX10" fmla="*/ 0 w 1933472"/>
              <a:gd name="connsiteY10" fmla="*/ 793650 h 793650"/>
              <a:gd name="connsiteX11" fmla="*/ 0 w 1933472"/>
              <a:gd name="connsiteY11" fmla="*/ 388889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179063" y="-31977"/>
                  <a:pt x="406044" y="2007"/>
                  <a:pt x="522037" y="0"/>
                </a:cubicBezTo>
                <a:cubicBezTo>
                  <a:pt x="638030" y="-2007"/>
                  <a:pt x="781664" y="38844"/>
                  <a:pt x="986070" y="0"/>
                </a:cubicBezTo>
                <a:cubicBezTo>
                  <a:pt x="1190476" y="-38844"/>
                  <a:pt x="1330614" y="5516"/>
                  <a:pt x="1450103" y="0"/>
                </a:cubicBezTo>
                <a:cubicBezTo>
                  <a:pt x="1569592" y="-5516"/>
                  <a:pt x="1770539" y="32961"/>
                  <a:pt x="1933471" y="0"/>
                </a:cubicBezTo>
                <a:cubicBezTo>
                  <a:pt x="1968394" y="84232"/>
                  <a:pt x="1915531" y="215515"/>
                  <a:pt x="1933471" y="396825"/>
                </a:cubicBezTo>
                <a:cubicBezTo>
                  <a:pt x="1951411" y="578136"/>
                  <a:pt x="1886004" y="611940"/>
                  <a:pt x="1933471" y="793650"/>
                </a:cubicBezTo>
                <a:cubicBezTo>
                  <a:pt x="1818682" y="834509"/>
                  <a:pt x="1678810" y="777448"/>
                  <a:pt x="1508107" y="793650"/>
                </a:cubicBezTo>
                <a:cubicBezTo>
                  <a:pt x="1337404" y="809852"/>
                  <a:pt x="1195824" y="759827"/>
                  <a:pt x="1044074" y="793650"/>
                </a:cubicBezTo>
                <a:cubicBezTo>
                  <a:pt x="892324" y="827473"/>
                  <a:pt x="644314" y="793647"/>
                  <a:pt x="522037" y="793650"/>
                </a:cubicBezTo>
                <a:cubicBezTo>
                  <a:pt x="399760" y="793653"/>
                  <a:pt x="206080" y="735542"/>
                  <a:pt x="0" y="793650"/>
                </a:cubicBezTo>
                <a:cubicBezTo>
                  <a:pt x="-37259" y="656249"/>
                  <a:pt x="48459" y="554944"/>
                  <a:pt x="0" y="388889"/>
                </a:cubicBezTo>
                <a:cubicBezTo>
                  <a:pt x="-48459" y="222834"/>
                  <a:pt x="35228" y="150505"/>
                  <a:pt x="0" y="0"/>
                </a:cubicBezTo>
                <a:close/>
              </a:path>
              <a:path w="1933472" h="793650" stroke="0" extrusionOk="0">
                <a:moveTo>
                  <a:pt x="0" y="0"/>
                </a:moveTo>
                <a:cubicBezTo>
                  <a:pt x="154009" y="-7876"/>
                  <a:pt x="257279" y="17712"/>
                  <a:pt x="483368" y="0"/>
                </a:cubicBezTo>
                <a:cubicBezTo>
                  <a:pt x="709457" y="-17712"/>
                  <a:pt x="847245" y="27244"/>
                  <a:pt x="947401" y="0"/>
                </a:cubicBezTo>
                <a:cubicBezTo>
                  <a:pt x="1047557" y="-27244"/>
                  <a:pt x="1194405" y="22041"/>
                  <a:pt x="1372764" y="0"/>
                </a:cubicBezTo>
                <a:cubicBezTo>
                  <a:pt x="1551123" y="-22041"/>
                  <a:pt x="1703026" y="43916"/>
                  <a:pt x="1933471" y="0"/>
                </a:cubicBezTo>
                <a:cubicBezTo>
                  <a:pt x="1953890" y="113328"/>
                  <a:pt x="1897042" y="199645"/>
                  <a:pt x="1933471" y="388889"/>
                </a:cubicBezTo>
                <a:cubicBezTo>
                  <a:pt x="1969900" y="578133"/>
                  <a:pt x="1930223" y="658835"/>
                  <a:pt x="1933471" y="793650"/>
                </a:cubicBezTo>
                <a:cubicBezTo>
                  <a:pt x="1699942" y="851056"/>
                  <a:pt x="1580901" y="757425"/>
                  <a:pt x="1450103" y="793650"/>
                </a:cubicBezTo>
                <a:cubicBezTo>
                  <a:pt x="1319305" y="829875"/>
                  <a:pt x="1119115" y="778496"/>
                  <a:pt x="1005405" y="793650"/>
                </a:cubicBezTo>
                <a:cubicBezTo>
                  <a:pt x="891695" y="808804"/>
                  <a:pt x="628078" y="790061"/>
                  <a:pt x="522037" y="793650"/>
                </a:cubicBezTo>
                <a:cubicBezTo>
                  <a:pt x="415996" y="797239"/>
                  <a:pt x="238607" y="758600"/>
                  <a:pt x="0" y="793650"/>
                </a:cubicBezTo>
                <a:cubicBezTo>
                  <a:pt x="-2916" y="689636"/>
                  <a:pt x="42643" y="499565"/>
                  <a:pt x="0" y="404762"/>
                </a:cubicBezTo>
                <a:cubicBezTo>
                  <a:pt x="-42643" y="309959"/>
                  <a:pt x="16620" y="18560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dirty="0">
                <a:solidFill>
                  <a:srgbClr val="002060"/>
                </a:solidFill>
                <a:latin typeface="Century Gothic" panose="020B0502020202020204" pitchFamily="34" charset="0"/>
                <a:ea typeface="Montserrat"/>
                <a:cs typeface="Montserrat"/>
                <a:sym typeface="Montserrat"/>
              </a:rPr>
              <a:t>am </a:t>
            </a:r>
            <a:r>
              <a:rPr lang="en-US" sz="2500" b="1" kern="0" dirty="0" err="1">
                <a:solidFill>
                  <a:srgbClr val="002060"/>
                </a:solidFill>
                <a:latin typeface="Century Gothic" panose="020B0502020202020204" pitchFamily="34" charset="0"/>
                <a:ea typeface="Montserrat"/>
                <a:cs typeface="Montserrat"/>
                <a:sym typeface="Montserrat"/>
              </a:rPr>
              <a:t>Donnerstag</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3" name="Picture 2">
            <a:extLst>
              <a:ext uri="{FF2B5EF4-FFF2-40B4-BE49-F238E27FC236}">
                <a16:creationId xmlns:a16="http://schemas.microsoft.com/office/drawing/2014/main" id="{E8DB7A81-41CD-CE6D-B47A-98E958A086F0}"/>
              </a:ext>
            </a:extLst>
          </p:cNvPr>
          <p:cNvPicPr>
            <a:picLocks noChangeAspect="1"/>
          </p:cNvPicPr>
          <p:nvPr/>
        </p:nvPicPr>
        <p:blipFill>
          <a:blip r:embed="rId7"/>
          <a:stretch>
            <a:fillRect/>
          </a:stretch>
        </p:blipFill>
        <p:spPr>
          <a:xfrm>
            <a:off x="88128" y="74220"/>
            <a:ext cx="524301" cy="481626"/>
          </a:xfrm>
          <a:prstGeom prst="rect">
            <a:avLst/>
          </a:prstGeom>
        </p:spPr>
      </p:pic>
    </p:spTree>
    <p:extLst>
      <p:ext uri="{BB962C8B-B14F-4D97-AF65-F5344CB8AC3E}">
        <p14:creationId xmlns:p14="http://schemas.microsoft.com/office/powerpoint/2010/main" val="186438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500"/>
                                        <p:tgtEl>
                                          <p:spTgt spid="30"/>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500"/>
                                        <p:tgtEl>
                                          <p:spTgt spid="31"/>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500"/>
                                        <p:tgtEl>
                                          <p:spTgt spid="2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500"/>
                                        <p:tgtEl>
                                          <p:spTgt spid="2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3653E245-4008-4E44-93C1-756AE28CC146}"/>
              </a:ext>
            </a:extLst>
          </p:cNvPr>
          <p:cNvSpPr txBox="1">
            <a:spLocks/>
          </p:cNvSpPr>
          <p:nvPr/>
        </p:nvSpPr>
        <p:spPr>
          <a:xfrm>
            <a:off x="10754910" y="108777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3FDEC5B5-0E6C-4571-A222-2D5329C6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910" y="128500"/>
            <a:ext cx="1585097" cy="1066892"/>
          </a:xfrm>
          <a:prstGeom prst="rect">
            <a:avLst/>
          </a:prstGeom>
        </p:spPr>
      </p:pic>
      <p:sp>
        <p:nvSpPr>
          <p:cNvPr id="11" name="Speech Bubble: Rectangle with Corners Rounded 10">
            <a:extLst>
              <a:ext uri="{FF2B5EF4-FFF2-40B4-BE49-F238E27FC236}">
                <a16:creationId xmlns:a16="http://schemas.microsoft.com/office/drawing/2014/main" id="{5D10F712-46ED-4F32-B662-1465C28A0544}"/>
              </a:ext>
            </a:extLst>
          </p:cNvPr>
          <p:cNvSpPr/>
          <p:nvPr/>
        </p:nvSpPr>
        <p:spPr>
          <a:xfrm>
            <a:off x="3668639" y="151076"/>
            <a:ext cx="4307093" cy="518040"/>
          </a:xfrm>
          <a:prstGeom prst="wedgeRoundRectCallout">
            <a:avLst>
              <a:gd name="adj1" fmla="val -55329"/>
              <a:gd name="adj2" fmla="val -110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Graphic 11" descr="Teacher">
            <a:extLst>
              <a:ext uri="{FF2B5EF4-FFF2-40B4-BE49-F238E27FC236}">
                <a16:creationId xmlns:a16="http://schemas.microsoft.com/office/drawing/2014/main" id="{C9B7819E-24C9-411C-985B-E5DA466866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4572" y="-63618"/>
            <a:ext cx="914400" cy="914400"/>
          </a:xfrm>
          <a:prstGeom prst="rect">
            <a:avLst/>
          </a:prstGeom>
        </p:spPr>
      </p:pic>
      <p:sp>
        <p:nvSpPr>
          <p:cNvPr id="13" name="Google Shape;108;p3">
            <a:extLst>
              <a:ext uri="{FF2B5EF4-FFF2-40B4-BE49-F238E27FC236}">
                <a16:creationId xmlns:a16="http://schemas.microsoft.com/office/drawing/2014/main" id="{C8C5DDEC-910C-4D4A-B322-CA0B3E582D1F}"/>
              </a:ext>
            </a:extLst>
          </p:cNvPr>
          <p:cNvSpPr txBox="1"/>
          <p:nvPr/>
        </p:nvSpPr>
        <p:spPr>
          <a:xfrm>
            <a:off x="3701084" y="162746"/>
            <a:ext cx="42746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Sag den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Satz</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auf Deutsch.</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14" name="Picture 13">
            <a:extLst>
              <a:ext uri="{FF2B5EF4-FFF2-40B4-BE49-F238E27FC236}">
                <a16:creationId xmlns:a16="http://schemas.microsoft.com/office/drawing/2014/main" id="{F1E7D29B-EC0E-417F-92C7-F74676F298D7}"/>
              </a:ext>
            </a:extLst>
          </p:cNvPr>
          <p:cNvPicPr>
            <a:picLocks noChangeAspect="1"/>
          </p:cNvPicPr>
          <p:nvPr/>
        </p:nvPicPr>
        <p:blipFill>
          <a:blip r:embed="rId6"/>
          <a:stretch>
            <a:fillRect/>
          </a:stretch>
        </p:blipFill>
        <p:spPr>
          <a:xfrm>
            <a:off x="-143139" y="1804583"/>
            <a:ext cx="6066046" cy="4773582"/>
          </a:xfrm>
          <a:prstGeom prst="rect">
            <a:avLst/>
          </a:prstGeom>
        </p:spPr>
      </p:pic>
      <p:sp>
        <p:nvSpPr>
          <p:cNvPr id="15" name="Google Shape;696;p62">
            <a:extLst>
              <a:ext uri="{FF2B5EF4-FFF2-40B4-BE49-F238E27FC236}">
                <a16:creationId xmlns:a16="http://schemas.microsoft.com/office/drawing/2014/main" id="{CBF40B94-DDCC-43C2-8BB2-A94C3F2D50C8}"/>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698;p62">
            <a:extLst>
              <a:ext uri="{FF2B5EF4-FFF2-40B4-BE49-F238E27FC236}">
                <a16:creationId xmlns:a16="http://schemas.microsoft.com/office/drawing/2014/main" id="{750864B4-940B-43C3-A212-54254CF68A43}"/>
              </a:ext>
            </a:extLst>
          </p:cNvPr>
          <p:cNvSpPr/>
          <p:nvPr/>
        </p:nvSpPr>
        <p:spPr>
          <a:xfrm>
            <a:off x="4494586" y="5769219"/>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Bringt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7" name="Google Shape;701;p62">
            <a:extLst>
              <a:ext uri="{FF2B5EF4-FFF2-40B4-BE49-F238E27FC236}">
                <a16:creationId xmlns:a16="http://schemas.microsoft.com/office/drawing/2014/main" id="{67B4B474-2ACB-449E-9FAF-69D788B71765}"/>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8" name="Google Shape;703;p62">
            <a:extLst>
              <a:ext uri="{FF2B5EF4-FFF2-40B4-BE49-F238E27FC236}">
                <a16:creationId xmlns:a16="http://schemas.microsoft.com/office/drawing/2014/main" id="{D7456D2C-BE59-4545-B97A-B06A22485083}"/>
              </a:ext>
            </a:extLst>
          </p:cNvPr>
          <p:cNvSpPr/>
          <p:nvPr/>
        </p:nvSpPr>
        <p:spPr>
          <a:xfrm>
            <a:off x="4570203" y="3953889"/>
            <a:ext cx="1213375" cy="793650"/>
          </a:xfrm>
          <a:custGeom>
            <a:avLst/>
            <a:gdLst>
              <a:gd name="connsiteX0" fmla="*/ 0 w 1213375"/>
              <a:gd name="connsiteY0" fmla="*/ 0 h 793650"/>
              <a:gd name="connsiteX1" fmla="*/ 416592 w 1213375"/>
              <a:gd name="connsiteY1" fmla="*/ 0 h 793650"/>
              <a:gd name="connsiteX2" fmla="*/ 808917 w 1213375"/>
              <a:gd name="connsiteY2" fmla="*/ 0 h 793650"/>
              <a:gd name="connsiteX3" fmla="*/ 1213375 w 1213375"/>
              <a:gd name="connsiteY3" fmla="*/ 0 h 793650"/>
              <a:gd name="connsiteX4" fmla="*/ 1213375 w 1213375"/>
              <a:gd name="connsiteY4" fmla="*/ 380952 h 793650"/>
              <a:gd name="connsiteX5" fmla="*/ 1213375 w 1213375"/>
              <a:gd name="connsiteY5" fmla="*/ 793650 h 793650"/>
              <a:gd name="connsiteX6" fmla="*/ 784649 w 1213375"/>
              <a:gd name="connsiteY6" fmla="*/ 793650 h 793650"/>
              <a:gd name="connsiteX7" fmla="*/ 416592 w 1213375"/>
              <a:gd name="connsiteY7" fmla="*/ 793650 h 793650"/>
              <a:gd name="connsiteX8" fmla="*/ 0 w 1213375"/>
              <a:gd name="connsiteY8" fmla="*/ 793650 h 793650"/>
              <a:gd name="connsiteX9" fmla="*/ 0 w 1213375"/>
              <a:gd name="connsiteY9" fmla="*/ 396825 h 793650"/>
              <a:gd name="connsiteX10" fmla="*/ 0 w 121337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375" h="793650" fill="none" extrusionOk="0">
                <a:moveTo>
                  <a:pt x="0" y="0"/>
                </a:moveTo>
                <a:cubicBezTo>
                  <a:pt x="187840" y="-42075"/>
                  <a:pt x="252826" y="18144"/>
                  <a:pt x="416592" y="0"/>
                </a:cubicBezTo>
                <a:cubicBezTo>
                  <a:pt x="580358" y="-18144"/>
                  <a:pt x="714052" y="43245"/>
                  <a:pt x="808917" y="0"/>
                </a:cubicBezTo>
                <a:cubicBezTo>
                  <a:pt x="903783" y="-43245"/>
                  <a:pt x="1083426" y="39939"/>
                  <a:pt x="1213375" y="0"/>
                </a:cubicBezTo>
                <a:cubicBezTo>
                  <a:pt x="1232915" y="164573"/>
                  <a:pt x="1175613" y="254579"/>
                  <a:pt x="1213375" y="380952"/>
                </a:cubicBezTo>
                <a:cubicBezTo>
                  <a:pt x="1251137" y="507325"/>
                  <a:pt x="1202950" y="654280"/>
                  <a:pt x="1213375" y="793650"/>
                </a:cubicBezTo>
                <a:cubicBezTo>
                  <a:pt x="1021892" y="827932"/>
                  <a:pt x="902875" y="748242"/>
                  <a:pt x="784649" y="793650"/>
                </a:cubicBezTo>
                <a:cubicBezTo>
                  <a:pt x="666423" y="839058"/>
                  <a:pt x="571510" y="755197"/>
                  <a:pt x="416592" y="793650"/>
                </a:cubicBezTo>
                <a:cubicBezTo>
                  <a:pt x="261674" y="832103"/>
                  <a:pt x="155565" y="764718"/>
                  <a:pt x="0" y="793650"/>
                </a:cubicBezTo>
                <a:cubicBezTo>
                  <a:pt x="-158" y="685495"/>
                  <a:pt x="21881" y="589833"/>
                  <a:pt x="0" y="396825"/>
                </a:cubicBezTo>
                <a:cubicBezTo>
                  <a:pt x="-21881" y="203818"/>
                  <a:pt x="7696" y="89522"/>
                  <a:pt x="0" y="0"/>
                </a:cubicBezTo>
                <a:close/>
              </a:path>
              <a:path w="1213375" h="793650" stroke="0" extrusionOk="0">
                <a:moveTo>
                  <a:pt x="0" y="0"/>
                </a:moveTo>
                <a:cubicBezTo>
                  <a:pt x="134008" y="-27661"/>
                  <a:pt x="230144" y="5185"/>
                  <a:pt x="392325" y="0"/>
                </a:cubicBezTo>
                <a:cubicBezTo>
                  <a:pt x="554506" y="-5185"/>
                  <a:pt x="702811" y="10957"/>
                  <a:pt x="808917" y="0"/>
                </a:cubicBezTo>
                <a:cubicBezTo>
                  <a:pt x="915023" y="-10957"/>
                  <a:pt x="1045296" y="17510"/>
                  <a:pt x="1213375" y="0"/>
                </a:cubicBezTo>
                <a:cubicBezTo>
                  <a:pt x="1223719" y="142727"/>
                  <a:pt x="1194037" y="219759"/>
                  <a:pt x="1213375" y="373016"/>
                </a:cubicBezTo>
                <a:cubicBezTo>
                  <a:pt x="1232713" y="526273"/>
                  <a:pt x="1171127" y="618654"/>
                  <a:pt x="1213375" y="793650"/>
                </a:cubicBezTo>
                <a:cubicBezTo>
                  <a:pt x="1048903" y="836536"/>
                  <a:pt x="962656" y="748816"/>
                  <a:pt x="784649" y="793650"/>
                </a:cubicBezTo>
                <a:cubicBezTo>
                  <a:pt x="606642" y="838484"/>
                  <a:pt x="546322" y="747349"/>
                  <a:pt x="380191" y="793650"/>
                </a:cubicBezTo>
                <a:cubicBezTo>
                  <a:pt x="214060" y="839951"/>
                  <a:pt x="121878" y="759041"/>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diens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9" name="Google Shape;701;p62">
            <a:extLst>
              <a:ext uri="{FF2B5EF4-FFF2-40B4-BE49-F238E27FC236}">
                <a16:creationId xmlns:a16="http://schemas.microsoft.com/office/drawing/2014/main" id="{47DA4A1A-00D5-4D06-8EB2-E434A53DE28F}"/>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bringst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1" name="Google Shape;702;p62">
            <a:extLst>
              <a:ext uri="{FF2B5EF4-FFF2-40B4-BE49-F238E27FC236}">
                <a16:creationId xmlns:a16="http://schemas.microsoft.com/office/drawing/2014/main" id="{55321DEB-EAF4-4179-BB7C-097C43B1F606}"/>
              </a:ext>
            </a:extLst>
          </p:cNvPr>
          <p:cNvSpPr/>
          <p:nvPr/>
        </p:nvSpPr>
        <p:spPr>
          <a:xfrm>
            <a:off x="5922907" y="3953889"/>
            <a:ext cx="1605266" cy="793650"/>
          </a:xfrm>
          <a:custGeom>
            <a:avLst/>
            <a:gdLst>
              <a:gd name="connsiteX0" fmla="*/ 0 w 1605266"/>
              <a:gd name="connsiteY0" fmla="*/ 0 h 793650"/>
              <a:gd name="connsiteX1" fmla="*/ 502983 w 1605266"/>
              <a:gd name="connsiteY1" fmla="*/ 0 h 793650"/>
              <a:gd name="connsiteX2" fmla="*/ 1038072 w 1605266"/>
              <a:gd name="connsiteY2" fmla="*/ 0 h 793650"/>
              <a:gd name="connsiteX3" fmla="*/ 1605266 w 1605266"/>
              <a:gd name="connsiteY3" fmla="*/ 0 h 793650"/>
              <a:gd name="connsiteX4" fmla="*/ 1605266 w 1605266"/>
              <a:gd name="connsiteY4" fmla="*/ 373016 h 793650"/>
              <a:gd name="connsiteX5" fmla="*/ 1605266 w 1605266"/>
              <a:gd name="connsiteY5" fmla="*/ 793650 h 793650"/>
              <a:gd name="connsiteX6" fmla="*/ 1054125 w 1605266"/>
              <a:gd name="connsiteY6" fmla="*/ 793650 h 793650"/>
              <a:gd name="connsiteX7" fmla="*/ 535089 w 1605266"/>
              <a:gd name="connsiteY7" fmla="*/ 793650 h 793650"/>
              <a:gd name="connsiteX8" fmla="*/ 0 w 1605266"/>
              <a:gd name="connsiteY8" fmla="*/ 793650 h 793650"/>
              <a:gd name="connsiteX9" fmla="*/ 0 w 1605266"/>
              <a:gd name="connsiteY9" fmla="*/ 420635 h 793650"/>
              <a:gd name="connsiteX10" fmla="*/ 0 w 1605266"/>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5266" h="793650" fill="none" extrusionOk="0">
                <a:moveTo>
                  <a:pt x="0" y="0"/>
                </a:moveTo>
                <a:cubicBezTo>
                  <a:pt x="113330" y="-49207"/>
                  <a:pt x="315827" y="21259"/>
                  <a:pt x="502983" y="0"/>
                </a:cubicBezTo>
                <a:cubicBezTo>
                  <a:pt x="690139" y="-21259"/>
                  <a:pt x="841740" y="7532"/>
                  <a:pt x="1038072" y="0"/>
                </a:cubicBezTo>
                <a:cubicBezTo>
                  <a:pt x="1234404" y="-7532"/>
                  <a:pt x="1396682" y="64528"/>
                  <a:pt x="1605266" y="0"/>
                </a:cubicBezTo>
                <a:cubicBezTo>
                  <a:pt x="1610586" y="115102"/>
                  <a:pt x="1574055" y="217579"/>
                  <a:pt x="1605266" y="373016"/>
                </a:cubicBezTo>
                <a:cubicBezTo>
                  <a:pt x="1636477" y="528453"/>
                  <a:pt x="1573666" y="588402"/>
                  <a:pt x="1605266" y="793650"/>
                </a:cubicBezTo>
                <a:cubicBezTo>
                  <a:pt x="1435140" y="809284"/>
                  <a:pt x="1319828" y="742436"/>
                  <a:pt x="1054125" y="793650"/>
                </a:cubicBezTo>
                <a:cubicBezTo>
                  <a:pt x="788422" y="844864"/>
                  <a:pt x="782810" y="773794"/>
                  <a:pt x="535089" y="793650"/>
                </a:cubicBezTo>
                <a:cubicBezTo>
                  <a:pt x="287368" y="813506"/>
                  <a:pt x="265038" y="775781"/>
                  <a:pt x="0" y="793650"/>
                </a:cubicBezTo>
                <a:cubicBezTo>
                  <a:pt x="-16090" y="659836"/>
                  <a:pt x="7313" y="576032"/>
                  <a:pt x="0" y="420635"/>
                </a:cubicBezTo>
                <a:cubicBezTo>
                  <a:pt x="-7313" y="265238"/>
                  <a:pt x="27296" y="128760"/>
                  <a:pt x="0" y="0"/>
                </a:cubicBezTo>
                <a:close/>
              </a:path>
              <a:path w="1605266" h="793650" stroke="0" extrusionOk="0">
                <a:moveTo>
                  <a:pt x="0" y="0"/>
                </a:moveTo>
                <a:cubicBezTo>
                  <a:pt x="269720" y="-34682"/>
                  <a:pt x="285382" y="4557"/>
                  <a:pt x="551141" y="0"/>
                </a:cubicBezTo>
                <a:cubicBezTo>
                  <a:pt x="816900" y="-4557"/>
                  <a:pt x="887575" y="52689"/>
                  <a:pt x="1086230" y="0"/>
                </a:cubicBezTo>
                <a:cubicBezTo>
                  <a:pt x="1284885" y="-52689"/>
                  <a:pt x="1449590" y="44497"/>
                  <a:pt x="1605266" y="0"/>
                </a:cubicBezTo>
                <a:cubicBezTo>
                  <a:pt x="1620503" y="113448"/>
                  <a:pt x="1580483" y="254725"/>
                  <a:pt x="1605266" y="396825"/>
                </a:cubicBezTo>
                <a:cubicBezTo>
                  <a:pt x="1630049" y="538925"/>
                  <a:pt x="1576509" y="684157"/>
                  <a:pt x="1605266" y="793650"/>
                </a:cubicBezTo>
                <a:cubicBezTo>
                  <a:pt x="1426767" y="853005"/>
                  <a:pt x="1171798" y="739410"/>
                  <a:pt x="1054125" y="793650"/>
                </a:cubicBezTo>
                <a:cubicBezTo>
                  <a:pt x="936452" y="847890"/>
                  <a:pt x="796690" y="752292"/>
                  <a:pt x="567194" y="793650"/>
                </a:cubicBezTo>
                <a:cubicBezTo>
                  <a:pt x="337698" y="835008"/>
                  <a:pt x="230826" y="731188"/>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donners-tags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2" name="Google Shape;703;p62">
            <a:extLst>
              <a:ext uri="{FF2B5EF4-FFF2-40B4-BE49-F238E27FC236}">
                <a16:creationId xmlns:a16="http://schemas.microsoft.com/office/drawing/2014/main" id="{DFCC58C9-2FB1-4694-8EFD-B62E22B189AB}"/>
              </a:ext>
            </a:extLst>
          </p:cNvPr>
          <p:cNvSpPr/>
          <p:nvPr/>
        </p:nvSpPr>
        <p:spPr>
          <a:xfrm>
            <a:off x="7714923" y="3953889"/>
            <a:ext cx="1477446" cy="793650"/>
          </a:xfrm>
          <a:custGeom>
            <a:avLst/>
            <a:gdLst>
              <a:gd name="connsiteX0" fmla="*/ 0 w 1477446"/>
              <a:gd name="connsiteY0" fmla="*/ 0 h 793650"/>
              <a:gd name="connsiteX1" fmla="*/ 448159 w 1477446"/>
              <a:gd name="connsiteY1" fmla="*/ 0 h 793650"/>
              <a:gd name="connsiteX2" fmla="*/ 925866 w 1477446"/>
              <a:gd name="connsiteY2" fmla="*/ 0 h 793650"/>
              <a:gd name="connsiteX3" fmla="*/ 1477446 w 1477446"/>
              <a:gd name="connsiteY3" fmla="*/ 0 h 793650"/>
              <a:gd name="connsiteX4" fmla="*/ 1477446 w 1477446"/>
              <a:gd name="connsiteY4" fmla="*/ 388889 h 793650"/>
              <a:gd name="connsiteX5" fmla="*/ 1477446 w 1477446"/>
              <a:gd name="connsiteY5" fmla="*/ 793650 h 793650"/>
              <a:gd name="connsiteX6" fmla="*/ 955415 w 1477446"/>
              <a:gd name="connsiteY6" fmla="*/ 793650 h 793650"/>
              <a:gd name="connsiteX7" fmla="*/ 507256 w 1477446"/>
              <a:gd name="connsiteY7" fmla="*/ 793650 h 793650"/>
              <a:gd name="connsiteX8" fmla="*/ 0 w 1477446"/>
              <a:gd name="connsiteY8" fmla="*/ 793650 h 793650"/>
              <a:gd name="connsiteX9" fmla="*/ 0 w 1477446"/>
              <a:gd name="connsiteY9" fmla="*/ 404762 h 793650"/>
              <a:gd name="connsiteX10" fmla="*/ 0 w 1477446"/>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7446" h="793650" fill="none" extrusionOk="0">
                <a:moveTo>
                  <a:pt x="0" y="0"/>
                </a:moveTo>
                <a:cubicBezTo>
                  <a:pt x="135364" y="-14129"/>
                  <a:pt x="324122" y="22995"/>
                  <a:pt x="448159" y="0"/>
                </a:cubicBezTo>
                <a:cubicBezTo>
                  <a:pt x="572196" y="-22995"/>
                  <a:pt x="725276" y="56470"/>
                  <a:pt x="925866" y="0"/>
                </a:cubicBezTo>
                <a:cubicBezTo>
                  <a:pt x="1126456" y="-56470"/>
                  <a:pt x="1321491" y="23616"/>
                  <a:pt x="1477446" y="0"/>
                </a:cubicBezTo>
                <a:cubicBezTo>
                  <a:pt x="1496089" y="152116"/>
                  <a:pt x="1475428" y="285507"/>
                  <a:pt x="1477446" y="388889"/>
                </a:cubicBezTo>
                <a:cubicBezTo>
                  <a:pt x="1479464" y="492271"/>
                  <a:pt x="1448600" y="647348"/>
                  <a:pt x="1477446" y="793650"/>
                </a:cubicBezTo>
                <a:cubicBezTo>
                  <a:pt x="1351738" y="804165"/>
                  <a:pt x="1134499" y="788955"/>
                  <a:pt x="955415" y="793650"/>
                </a:cubicBezTo>
                <a:cubicBezTo>
                  <a:pt x="776331" y="798345"/>
                  <a:pt x="599704" y="789095"/>
                  <a:pt x="507256" y="793650"/>
                </a:cubicBezTo>
                <a:cubicBezTo>
                  <a:pt x="414808" y="798205"/>
                  <a:pt x="156759" y="767084"/>
                  <a:pt x="0" y="793650"/>
                </a:cubicBezTo>
                <a:cubicBezTo>
                  <a:pt x="-7405" y="627307"/>
                  <a:pt x="30199" y="577257"/>
                  <a:pt x="0" y="404762"/>
                </a:cubicBezTo>
                <a:cubicBezTo>
                  <a:pt x="-30199" y="232267"/>
                  <a:pt x="25360" y="181152"/>
                  <a:pt x="0" y="0"/>
                </a:cubicBezTo>
                <a:close/>
              </a:path>
              <a:path w="1477446" h="793650" stroke="0" extrusionOk="0">
                <a:moveTo>
                  <a:pt x="0" y="0"/>
                </a:moveTo>
                <a:cubicBezTo>
                  <a:pt x="124956" y="-12285"/>
                  <a:pt x="258305" y="1128"/>
                  <a:pt x="492482" y="0"/>
                </a:cubicBezTo>
                <a:cubicBezTo>
                  <a:pt x="726659" y="-1128"/>
                  <a:pt x="806089" y="56257"/>
                  <a:pt x="970190" y="0"/>
                </a:cubicBezTo>
                <a:cubicBezTo>
                  <a:pt x="1134291" y="-56257"/>
                  <a:pt x="1326022" y="5000"/>
                  <a:pt x="1477446" y="0"/>
                </a:cubicBezTo>
                <a:cubicBezTo>
                  <a:pt x="1488146" y="159361"/>
                  <a:pt x="1456562" y="262626"/>
                  <a:pt x="1477446" y="380952"/>
                </a:cubicBezTo>
                <a:cubicBezTo>
                  <a:pt x="1498330" y="499278"/>
                  <a:pt x="1449122" y="685713"/>
                  <a:pt x="1477446" y="793650"/>
                </a:cubicBezTo>
                <a:cubicBezTo>
                  <a:pt x="1235659" y="851464"/>
                  <a:pt x="1163208" y="762670"/>
                  <a:pt x="955415" y="793650"/>
                </a:cubicBezTo>
                <a:cubicBezTo>
                  <a:pt x="747622" y="824630"/>
                  <a:pt x="660529" y="784618"/>
                  <a:pt x="462933" y="793650"/>
                </a:cubicBezTo>
                <a:cubicBezTo>
                  <a:pt x="265337" y="802682"/>
                  <a:pt x="124100" y="740281"/>
                  <a:pt x="0" y="793650"/>
                </a:cubicBezTo>
                <a:cubicBezTo>
                  <a:pt x="-12413" y="695493"/>
                  <a:pt x="25798" y="538744"/>
                  <a:pt x="0" y="396825"/>
                </a:cubicBezTo>
                <a:cubicBezTo>
                  <a:pt x="-25798" y="254907"/>
                  <a:pt x="1942" y="9644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am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Dienstag</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3" name="Google Shape;699;p62">
            <a:extLst>
              <a:ext uri="{FF2B5EF4-FFF2-40B4-BE49-F238E27FC236}">
                <a16:creationId xmlns:a16="http://schemas.microsoft.com/office/drawing/2014/main" id="{041C80BF-788E-453C-8BCB-FAAD2008FCEE}"/>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bringt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4" name="Google Shape;700;p62">
            <a:extLst>
              <a:ext uri="{FF2B5EF4-FFF2-40B4-BE49-F238E27FC236}">
                <a16:creationId xmlns:a16="http://schemas.microsoft.com/office/drawing/2014/main" id="{EEADA43E-2E8F-4304-87AB-93517BDEF537}"/>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2" name="Google Shape;698;p62">
            <a:extLst>
              <a:ext uri="{FF2B5EF4-FFF2-40B4-BE49-F238E27FC236}">
                <a16:creationId xmlns:a16="http://schemas.microsoft.com/office/drawing/2014/main" id="{5AA75484-9125-4B0C-9FBC-AFC99588A2C8}"/>
              </a:ext>
            </a:extLst>
          </p:cNvPr>
          <p:cNvSpPr/>
          <p:nvPr/>
        </p:nvSpPr>
        <p:spPr>
          <a:xfrm>
            <a:off x="6148447"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3;p62">
            <a:extLst>
              <a:ext uri="{FF2B5EF4-FFF2-40B4-BE49-F238E27FC236}">
                <a16:creationId xmlns:a16="http://schemas.microsoft.com/office/drawing/2014/main" id="{12D87EB4-824F-47CE-ABAC-02C74F91E1B1}"/>
              </a:ext>
            </a:extLst>
          </p:cNvPr>
          <p:cNvSpPr/>
          <p:nvPr/>
        </p:nvSpPr>
        <p:spPr>
          <a:xfrm>
            <a:off x="4657679" y="303154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Sachen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mit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26F55B98-68CB-445B-8412-1D00563059AA}"/>
              </a:ext>
            </a:extLst>
          </p:cNvPr>
          <p:cNvSpPr/>
          <p:nvPr/>
        </p:nvSpPr>
        <p:spPr>
          <a:xfrm>
            <a:off x="6521526" y="3031549"/>
            <a:ext cx="1396943" cy="793650"/>
          </a:xfrm>
          <a:custGeom>
            <a:avLst/>
            <a:gdLst>
              <a:gd name="connsiteX0" fmla="*/ 0 w 1396943"/>
              <a:gd name="connsiteY0" fmla="*/ 0 h 793650"/>
              <a:gd name="connsiteX1" fmla="*/ 437709 w 1396943"/>
              <a:gd name="connsiteY1" fmla="*/ 0 h 793650"/>
              <a:gd name="connsiteX2" fmla="*/ 903356 w 1396943"/>
              <a:gd name="connsiteY2" fmla="*/ 0 h 793650"/>
              <a:gd name="connsiteX3" fmla="*/ 1396943 w 1396943"/>
              <a:gd name="connsiteY3" fmla="*/ 0 h 793650"/>
              <a:gd name="connsiteX4" fmla="*/ 1396943 w 1396943"/>
              <a:gd name="connsiteY4" fmla="*/ 373016 h 793650"/>
              <a:gd name="connsiteX5" fmla="*/ 1396943 w 1396943"/>
              <a:gd name="connsiteY5" fmla="*/ 793650 h 793650"/>
              <a:gd name="connsiteX6" fmla="*/ 917326 w 1396943"/>
              <a:gd name="connsiteY6" fmla="*/ 793650 h 793650"/>
              <a:gd name="connsiteX7" fmla="*/ 465648 w 1396943"/>
              <a:gd name="connsiteY7" fmla="*/ 793650 h 793650"/>
              <a:gd name="connsiteX8" fmla="*/ 0 w 1396943"/>
              <a:gd name="connsiteY8" fmla="*/ 793650 h 793650"/>
              <a:gd name="connsiteX9" fmla="*/ 0 w 1396943"/>
              <a:gd name="connsiteY9" fmla="*/ 420635 h 793650"/>
              <a:gd name="connsiteX10" fmla="*/ 0 w 139694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3" h="793650" fill="none" extrusionOk="0">
                <a:moveTo>
                  <a:pt x="0" y="0"/>
                </a:moveTo>
                <a:cubicBezTo>
                  <a:pt x="159514" y="-21856"/>
                  <a:pt x="284061" y="19853"/>
                  <a:pt x="437709" y="0"/>
                </a:cubicBezTo>
                <a:cubicBezTo>
                  <a:pt x="591357" y="-19853"/>
                  <a:pt x="738352" y="39217"/>
                  <a:pt x="903356" y="0"/>
                </a:cubicBezTo>
                <a:cubicBezTo>
                  <a:pt x="1068360" y="-39217"/>
                  <a:pt x="1195142" y="41087"/>
                  <a:pt x="1396943" y="0"/>
                </a:cubicBezTo>
                <a:cubicBezTo>
                  <a:pt x="1402263" y="115102"/>
                  <a:pt x="1365732" y="217579"/>
                  <a:pt x="1396943" y="373016"/>
                </a:cubicBezTo>
                <a:cubicBezTo>
                  <a:pt x="1428154" y="528453"/>
                  <a:pt x="1365343" y="588402"/>
                  <a:pt x="1396943" y="793650"/>
                </a:cubicBezTo>
                <a:cubicBezTo>
                  <a:pt x="1221523" y="811859"/>
                  <a:pt x="1113927" y="755993"/>
                  <a:pt x="917326" y="793650"/>
                </a:cubicBezTo>
                <a:cubicBezTo>
                  <a:pt x="720725" y="831307"/>
                  <a:pt x="671498" y="742386"/>
                  <a:pt x="465648" y="793650"/>
                </a:cubicBezTo>
                <a:cubicBezTo>
                  <a:pt x="259798" y="844914"/>
                  <a:pt x="132903" y="762304"/>
                  <a:pt x="0" y="793650"/>
                </a:cubicBezTo>
                <a:cubicBezTo>
                  <a:pt x="-16090" y="659836"/>
                  <a:pt x="7313" y="576032"/>
                  <a:pt x="0" y="420635"/>
                </a:cubicBezTo>
                <a:cubicBezTo>
                  <a:pt x="-7313" y="265238"/>
                  <a:pt x="27296" y="128760"/>
                  <a:pt x="0" y="0"/>
                </a:cubicBezTo>
                <a:close/>
              </a:path>
              <a:path w="1396943" h="793650" stroke="0" extrusionOk="0">
                <a:moveTo>
                  <a:pt x="0" y="0"/>
                </a:moveTo>
                <a:cubicBezTo>
                  <a:pt x="102663" y="-55214"/>
                  <a:pt x="293728" y="54408"/>
                  <a:pt x="479617" y="0"/>
                </a:cubicBezTo>
                <a:cubicBezTo>
                  <a:pt x="665506" y="-54408"/>
                  <a:pt x="814394" y="10151"/>
                  <a:pt x="945265" y="0"/>
                </a:cubicBezTo>
                <a:cubicBezTo>
                  <a:pt x="1076136" y="-10151"/>
                  <a:pt x="1270508" y="37254"/>
                  <a:pt x="1396943" y="0"/>
                </a:cubicBezTo>
                <a:cubicBezTo>
                  <a:pt x="1412180" y="113448"/>
                  <a:pt x="1372160" y="254725"/>
                  <a:pt x="1396943" y="396825"/>
                </a:cubicBezTo>
                <a:cubicBezTo>
                  <a:pt x="1421726" y="538925"/>
                  <a:pt x="1368186" y="684157"/>
                  <a:pt x="1396943" y="793650"/>
                </a:cubicBezTo>
                <a:cubicBezTo>
                  <a:pt x="1189149" y="823565"/>
                  <a:pt x="1021417" y="768149"/>
                  <a:pt x="917326" y="793650"/>
                </a:cubicBezTo>
                <a:cubicBezTo>
                  <a:pt x="813235" y="819151"/>
                  <a:pt x="670597" y="769911"/>
                  <a:pt x="493587" y="793650"/>
                </a:cubicBezTo>
                <a:cubicBezTo>
                  <a:pt x="316577" y="817389"/>
                  <a:pt x="246356" y="789518"/>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dirty="0" err="1">
                <a:solidFill>
                  <a:srgbClr val="002060"/>
                </a:solidFill>
                <a:latin typeface="Century Gothic" panose="020B0502020202020204" pitchFamily="34" charset="0"/>
                <a:ea typeface="Montserrat"/>
                <a:cs typeface="Montserrat"/>
                <a:sym typeface="Montserrat"/>
              </a:rPr>
              <a:t>Dörfer</a:t>
            </a:r>
            <a:r>
              <a:rPr lang="en-US" sz="2500" b="1" kern="0" dirty="0">
                <a:solidFill>
                  <a:srgbClr val="002060"/>
                </a:solidFill>
                <a:latin typeface="Century Gothic" panose="020B0502020202020204" pitchFamily="34" charset="0"/>
                <a:ea typeface="Montserrat"/>
                <a:cs typeface="Montserrat"/>
                <a:sym typeface="Montserrat"/>
              </a:rPr>
              <a:t> </a:t>
            </a:r>
            <a:r>
              <a:rPr lang="en-US" sz="2500" b="1" kern="0" dirty="0" err="1">
                <a:solidFill>
                  <a:srgbClr val="002060"/>
                </a:solidFill>
                <a:latin typeface="Century Gothic" panose="020B0502020202020204" pitchFamily="34" charset="0"/>
                <a:ea typeface="Montserrat"/>
                <a:cs typeface="Montserrat"/>
                <a:sym typeface="Montserrat"/>
              </a:rPr>
              <a:t>mit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1" name="Google Shape;703;p62">
            <a:extLst>
              <a:ext uri="{FF2B5EF4-FFF2-40B4-BE49-F238E27FC236}">
                <a16:creationId xmlns:a16="http://schemas.microsoft.com/office/drawing/2014/main" id="{2EB6B85C-5FB9-4510-B9FB-1CD590C309C4}"/>
              </a:ext>
            </a:extLst>
          </p:cNvPr>
          <p:cNvSpPr/>
          <p:nvPr/>
        </p:nvSpPr>
        <p:spPr>
          <a:xfrm>
            <a:off x="8166919" y="3008224"/>
            <a:ext cx="1933472" cy="793650"/>
          </a:xfrm>
          <a:custGeom>
            <a:avLst/>
            <a:gdLst>
              <a:gd name="connsiteX0" fmla="*/ 0 w 1933472"/>
              <a:gd name="connsiteY0" fmla="*/ 0 h 793650"/>
              <a:gd name="connsiteX1" fmla="*/ 522037 w 1933472"/>
              <a:gd name="connsiteY1" fmla="*/ 0 h 793650"/>
              <a:gd name="connsiteX2" fmla="*/ 986070 w 1933472"/>
              <a:gd name="connsiteY2" fmla="*/ 0 h 793650"/>
              <a:gd name="connsiteX3" fmla="*/ 1450103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508107 w 1933472"/>
              <a:gd name="connsiteY7" fmla="*/ 793650 h 793650"/>
              <a:gd name="connsiteX8" fmla="*/ 1044074 w 1933472"/>
              <a:gd name="connsiteY8" fmla="*/ 793650 h 793650"/>
              <a:gd name="connsiteX9" fmla="*/ 522037 w 1933472"/>
              <a:gd name="connsiteY9" fmla="*/ 793650 h 793650"/>
              <a:gd name="connsiteX10" fmla="*/ 0 w 1933472"/>
              <a:gd name="connsiteY10" fmla="*/ 793650 h 793650"/>
              <a:gd name="connsiteX11" fmla="*/ 0 w 1933472"/>
              <a:gd name="connsiteY11" fmla="*/ 388889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179063" y="-31977"/>
                  <a:pt x="406044" y="2007"/>
                  <a:pt x="522037" y="0"/>
                </a:cubicBezTo>
                <a:cubicBezTo>
                  <a:pt x="638030" y="-2007"/>
                  <a:pt x="781664" y="38844"/>
                  <a:pt x="986070" y="0"/>
                </a:cubicBezTo>
                <a:cubicBezTo>
                  <a:pt x="1190476" y="-38844"/>
                  <a:pt x="1330614" y="5516"/>
                  <a:pt x="1450103" y="0"/>
                </a:cubicBezTo>
                <a:cubicBezTo>
                  <a:pt x="1569592" y="-5516"/>
                  <a:pt x="1770539" y="32961"/>
                  <a:pt x="1933471" y="0"/>
                </a:cubicBezTo>
                <a:cubicBezTo>
                  <a:pt x="1968394" y="84232"/>
                  <a:pt x="1915531" y="215515"/>
                  <a:pt x="1933471" y="396825"/>
                </a:cubicBezTo>
                <a:cubicBezTo>
                  <a:pt x="1951411" y="578136"/>
                  <a:pt x="1886004" y="611940"/>
                  <a:pt x="1933471" y="793650"/>
                </a:cubicBezTo>
                <a:cubicBezTo>
                  <a:pt x="1818682" y="834509"/>
                  <a:pt x="1678810" y="777448"/>
                  <a:pt x="1508107" y="793650"/>
                </a:cubicBezTo>
                <a:cubicBezTo>
                  <a:pt x="1337404" y="809852"/>
                  <a:pt x="1195824" y="759827"/>
                  <a:pt x="1044074" y="793650"/>
                </a:cubicBezTo>
                <a:cubicBezTo>
                  <a:pt x="892324" y="827473"/>
                  <a:pt x="644314" y="793647"/>
                  <a:pt x="522037" y="793650"/>
                </a:cubicBezTo>
                <a:cubicBezTo>
                  <a:pt x="399760" y="793653"/>
                  <a:pt x="206080" y="735542"/>
                  <a:pt x="0" y="793650"/>
                </a:cubicBezTo>
                <a:cubicBezTo>
                  <a:pt x="-37259" y="656249"/>
                  <a:pt x="48459" y="554944"/>
                  <a:pt x="0" y="388889"/>
                </a:cubicBezTo>
                <a:cubicBezTo>
                  <a:pt x="-48459" y="222834"/>
                  <a:pt x="35228" y="150505"/>
                  <a:pt x="0" y="0"/>
                </a:cubicBezTo>
                <a:close/>
              </a:path>
              <a:path w="1933472" h="793650" stroke="0" extrusionOk="0">
                <a:moveTo>
                  <a:pt x="0" y="0"/>
                </a:moveTo>
                <a:cubicBezTo>
                  <a:pt x="154009" y="-7876"/>
                  <a:pt x="257279" y="17712"/>
                  <a:pt x="483368" y="0"/>
                </a:cubicBezTo>
                <a:cubicBezTo>
                  <a:pt x="709457" y="-17712"/>
                  <a:pt x="847245" y="27244"/>
                  <a:pt x="947401" y="0"/>
                </a:cubicBezTo>
                <a:cubicBezTo>
                  <a:pt x="1047557" y="-27244"/>
                  <a:pt x="1194405" y="22041"/>
                  <a:pt x="1372764" y="0"/>
                </a:cubicBezTo>
                <a:cubicBezTo>
                  <a:pt x="1551123" y="-22041"/>
                  <a:pt x="1703026" y="43916"/>
                  <a:pt x="1933471" y="0"/>
                </a:cubicBezTo>
                <a:cubicBezTo>
                  <a:pt x="1953890" y="113328"/>
                  <a:pt x="1897042" y="199645"/>
                  <a:pt x="1933471" y="388889"/>
                </a:cubicBezTo>
                <a:cubicBezTo>
                  <a:pt x="1969900" y="578133"/>
                  <a:pt x="1930223" y="658835"/>
                  <a:pt x="1933471" y="793650"/>
                </a:cubicBezTo>
                <a:cubicBezTo>
                  <a:pt x="1699942" y="851056"/>
                  <a:pt x="1580901" y="757425"/>
                  <a:pt x="1450103" y="793650"/>
                </a:cubicBezTo>
                <a:cubicBezTo>
                  <a:pt x="1319305" y="829875"/>
                  <a:pt x="1119115" y="778496"/>
                  <a:pt x="1005405" y="793650"/>
                </a:cubicBezTo>
                <a:cubicBezTo>
                  <a:pt x="891695" y="808804"/>
                  <a:pt x="628078" y="790061"/>
                  <a:pt x="522037" y="793650"/>
                </a:cubicBezTo>
                <a:cubicBezTo>
                  <a:pt x="415996" y="797239"/>
                  <a:pt x="238607" y="758600"/>
                  <a:pt x="0" y="793650"/>
                </a:cubicBezTo>
                <a:cubicBezTo>
                  <a:pt x="-2916" y="689636"/>
                  <a:pt x="42643" y="499565"/>
                  <a:pt x="0" y="404762"/>
                </a:cubicBezTo>
                <a:cubicBezTo>
                  <a:pt x="-42643" y="309959"/>
                  <a:pt x="16620" y="18560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Computer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mit</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2" name="TextBox 41">
            <a:extLst>
              <a:ext uri="{FF2B5EF4-FFF2-40B4-BE49-F238E27FC236}">
                <a16:creationId xmlns:a16="http://schemas.microsoft.com/office/drawing/2014/main" id="{45691F2F-BF12-4201-A4CA-86FDE6E09DDA}"/>
              </a:ext>
            </a:extLst>
          </p:cNvPr>
          <p:cNvSpPr txBox="1"/>
          <p:nvPr/>
        </p:nvSpPr>
        <p:spPr>
          <a:xfrm>
            <a:off x="123170" y="968948"/>
            <a:ext cx="8755016" cy="584775"/>
          </a:xfrm>
          <a:prstGeom prst="rect">
            <a:avLst/>
          </a:prstGeom>
          <a:solidFill>
            <a:srgbClr val="C2E49C"/>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bringin</a:t>
            </a:r>
            <a:r>
              <a:rPr lang="es-AR" sz="3200" b="1" dirty="0">
                <a:solidFill>
                  <a:srgbClr val="002060"/>
                </a:solidFill>
                <a:latin typeface="Century Gothic" panose="020B0502020202020204" pitchFamily="34" charset="0"/>
              </a:rPr>
              <a:t>g </a:t>
            </a:r>
            <a:r>
              <a:rPr lang="es-AR" sz="3200" b="1" dirty="0" err="1">
                <a:solidFill>
                  <a:srgbClr val="002060"/>
                </a:solidFill>
                <a:latin typeface="Century Gothic" panose="020B0502020202020204" pitchFamily="34" charset="0"/>
              </a:rPr>
              <a:t>things</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on</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Thursday</a:t>
            </a:r>
            <a:r>
              <a:rPr lang="es-AR" sz="3200" b="1" dirty="0">
                <a:solidFill>
                  <a:srgbClr val="002060"/>
                </a:solidFill>
                <a:latin typeface="Century Gothic" panose="020B0502020202020204" pitchFamily="34" charset="0"/>
              </a:rPr>
              <a:t>?</a:t>
            </a:r>
            <a:endPar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Google Shape;698;p62">
            <a:extLst>
              <a:ext uri="{FF2B5EF4-FFF2-40B4-BE49-F238E27FC236}">
                <a16:creationId xmlns:a16="http://schemas.microsoft.com/office/drawing/2014/main" id="{145C97B8-A209-40A2-8228-2524BF3A7398}"/>
              </a:ext>
            </a:extLst>
          </p:cNvPr>
          <p:cNvSpPr/>
          <p:nvPr/>
        </p:nvSpPr>
        <p:spPr>
          <a:xfrm>
            <a:off x="7785091" y="578090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6D9B98E9-2829-411B-AAAA-F9E9516157A9}"/>
              </a:ext>
            </a:extLst>
          </p:cNvPr>
          <p:cNvSpPr/>
          <p:nvPr/>
        </p:nvSpPr>
        <p:spPr>
          <a:xfrm>
            <a:off x="9481380"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500" b="1" kern="0" dirty="0">
                <a:solidFill>
                  <a:srgbClr val="002060"/>
                </a:solidFill>
                <a:latin typeface="Century Gothic" panose="020B0502020202020204" pitchFamily="34" charset="0"/>
                <a:ea typeface="Montserrat"/>
                <a:cs typeface="Montserrat"/>
                <a:sym typeface="Montserrat"/>
              </a:rPr>
              <a:t>B</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ringst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3;p62">
            <a:extLst>
              <a:ext uri="{FF2B5EF4-FFF2-40B4-BE49-F238E27FC236}">
                <a16:creationId xmlns:a16="http://schemas.microsoft.com/office/drawing/2014/main" id="{6692E3DB-C33C-4322-9C13-4AC6FCD4E7F6}"/>
              </a:ext>
            </a:extLst>
          </p:cNvPr>
          <p:cNvSpPr/>
          <p:nvPr/>
        </p:nvSpPr>
        <p:spPr>
          <a:xfrm>
            <a:off x="9298617" y="3953889"/>
            <a:ext cx="1933472" cy="793650"/>
          </a:xfrm>
          <a:custGeom>
            <a:avLst/>
            <a:gdLst>
              <a:gd name="connsiteX0" fmla="*/ 0 w 1933472"/>
              <a:gd name="connsiteY0" fmla="*/ 0 h 793650"/>
              <a:gd name="connsiteX1" fmla="*/ 522037 w 1933472"/>
              <a:gd name="connsiteY1" fmla="*/ 0 h 793650"/>
              <a:gd name="connsiteX2" fmla="*/ 986070 w 1933472"/>
              <a:gd name="connsiteY2" fmla="*/ 0 h 793650"/>
              <a:gd name="connsiteX3" fmla="*/ 1450103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508107 w 1933472"/>
              <a:gd name="connsiteY7" fmla="*/ 793650 h 793650"/>
              <a:gd name="connsiteX8" fmla="*/ 1044074 w 1933472"/>
              <a:gd name="connsiteY8" fmla="*/ 793650 h 793650"/>
              <a:gd name="connsiteX9" fmla="*/ 522037 w 1933472"/>
              <a:gd name="connsiteY9" fmla="*/ 793650 h 793650"/>
              <a:gd name="connsiteX10" fmla="*/ 0 w 1933472"/>
              <a:gd name="connsiteY10" fmla="*/ 793650 h 793650"/>
              <a:gd name="connsiteX11" fmla="*/ 0 w 1933472"/>
              <a:gd name="connsiteY11" fmla="*/ 388889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179063" y="-31977"/>
                  <a:pt x="406044" y="2007"/>
                  <a:pt x="522037" y="0"/>
                </a:cubicBezTo>
                <a:cubicBezTo>
                  <a:pt x="638030" y="-2007"/>
                  <a:pt x="781664" y="38844"/>
                  <a:pt x="986070" y="0"/>
                </a:cubicBezTo>
                <a:cubicBezTo>
                  <a:pt x="1190476" y="-38844"/>
                  <a:pt x="1330614" y="5516"/>
                  <a:pt x="1450103" y="0"/>
                </a:cubicBezTo>
                <a:cubicBezTo>
                  <a:pt x="1569592" y="-5516"/>
                  <a:pt x="1770539" y="32961"/>
                  <a:pt x="1933471" y="0"/>
                </a:cubicBezTo>
                <a:cubicBezTo>
                  <a:pt x="1968394" y="84232"/>
                  <a:pt x="1915531" y="215515"/>
                  <a:pt x="1933471" y="396825"/>
                </a:cubicBezTo>
                <a:cubicBezTo>
                  <a:pt x="1951411" y="578136"/>
                  <a:pt x="1886004" y="611940"/>
                  <a:pt x="1933471" y="793650"/>
                </a:cubicBezTo>
                <a:cubicBezTo>
                  <a:pt x="1818682" y="834509"/>
                  <a:pt x="1678810" y="777448"/>
                  <a:pt x="1508107" y="793650"/>
                </a:cubicBezTo>
                <a:cubicBezTo>
                  <a:pt x="1337404" y="809852"/>
                  <a:pt x="1195824" y="759827"/>
                  <a:pt x="1044074" y="793650"/>
                </a:cubicBezTo>
                <a:cubicBezTo>
                  <a:pt x="892324" y="827473"/>
                  <a:pt x="644314" y="793647"/>
                  <a:pt x="522037" y="793650"/>
                </a:cubicBezTo>
                <a:cubicBezTo>
                  <a:pt x="399760" y="793653"/>
                  <a:pt x="206080" y="735542"/>
                  <a:pt x="0" y="793650"/>
                </a:cubicBezTo>
                <a:cubicBezTo>
                  <a:pt x="-37259" y="656249"/>
                  <a:pt x="48459" y="554944"/>
                  <a:pt x="0" y="388889"/>
                </a:cubicBezTo>
                <a:cubicBezTo>
                  <a:pt x="-48459" y="222834"/>
                  <a:pt x="35228" y="150505"/>
                  <a:pt x="0" y="0"/>
                </a:cubicBezTo>
                <a:close/>
              </a:path>
              <a:path w="1933472" h="793650" stroke="0" extrusionOk="0">
                <a:moveTo>
                  <a:pt x="0" y="0"/>
                </a:moveTo>
                <a:cubicBezTo>
                  <a:pt x="154009" y="-7876"/>
                  <a:pt x="257279" y="17712"/>
                  <a:pt x="483368" y="0"/>
                </a:cubicBezTo>
                <a:cubicBezTo>
                  <a:pt x="709457" y="-17712"/>
                  <a:pt x="847245" y="27244"/>
                  <a:pt x="947401" y="0"/>
                </a:cubicBezTo>
                <a:cubicBezTo>
                  <a:pt x="1047557" y="-27244"/>
                  <a:pt x="1194405" y="22041"/>
                  <a:pt x="1372764" y="0"/>
                </a:cubicBezTo>
                <a:cubicBezTo>
                  <a:pt x="1551123" y="-22041"/>
                  <a:pt x="1703026" y="43916"/>
                  <a:pt x="1933471" y="0"/>
                </a:cubicBezTo>
                <a:cubicBezTo>
                  <a:pt x="1953890" y="113328"/>
                  <a:pt x="1897042" y="199645"/>
                  <a:pt x="1933471" y="388889"/>
                </a:cubicBezTo>
                <a:cubicBezTo>
                  <a:pt x="1969900" y="578133"/>
                  <a:pt x="1930223" y="658835"/>
                  <a:pt x="1933471" y="793650"/>
                </a:cubicBezTo>
                <a:cubicBezTo>
                  <a:pt x="1699942" y="851056"/>
                  <a:pt x="1580901" y="757425"/>
                  <a:pt x="1450103" y="793650"/>
                </a:cubicBezTo>
                <a:cubicBezTo>
                  <a:pt x="1319305" y="829875"/>
                  <a:pt x="1119115" y="778496"/>
                  <a:pt x="1005405" y="793650"/>
                </a:cubicBezTo>
                <a:cubicBezTo>
                  <a:pt x="891695" y="808804"/>
                  <a:pt x="628078" y="790061"/>
                  <a:pt x="522037" y="793650"/>
                </a:cubicBezTo>
                <a:cubicBezTo>
                  <a:pt x="415996" y="797239"/>
                  <a:pt x="238607" y="758600"/>
                  <a:pt x="0" y="793650"/>
                </a:cubicBezTo>
                <a:cubicBezTo>
                  <a:pt x="-2916" y="689636"/>
                  <a:pt x="42643" y="499565"/>
                  <a:pt x="0" y="404762"/>
                </a:cubicBezTo>
                <a:cubicBezTo>
                  <a:pt x="-42643" y="309959"/>
                  <a:pt x="16620" y="18560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dirty="0">
                <a:solidFill>
                  <a:srgbClr val="002060"/>
                </a:solidFill>
                <a:latin typeface="Century Gothic" panose="020B0502020202020204" pitchFamily="34" charset="0"/>
                <a:ea typeface="Montserrat"/>
                <a:cs typeface="Montserrat"/>
                <a:sym typeface="Montserrat"/>
              </a:rPr>
              <a:t>am </a:t>
            </a:r>
            <a:r>
              <a:rPr lang="en-US" sz="2500" b="1" kern="0" dirty="0" err="1">
                <a:solidFill>
                  <a:srgbClr val="002060"/>
                </a:solidFill>
                <a:latin typeface="Century Gothic" panose="020B0502020202020204" pitchFamily="34" charset="0"/>
                <a:ea typeface="Montserrat"/>
                <a:cs typeface="Montserrat"/>
                <a:sym typeface="Montserrat"/>
              </a:rPr>
              <a:t>Donnerstag</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3" name="Picture 2">
            <a:extLst>
              <a:ext uri="{FF2B5EF4-FFF2-40B4-BE49-F238E27FC236}">
                <a16:creationId xmlns:a16="http://schemas.microsoft.com/office/drawing/2014/main" id="{E8DB7A81-41CD-CE6D-B47A-98E958A086F0}"/>
              </a:ext>
            </a:extLst>
          </p:cNvPr>
          <p:cNvPicPr>
            <a:picLocks noChangeAspect="1"/>
          </p:cNvPicPr>
          <p:nvPr/>
        </p:nvPicPr>
        <p:blipFill>
          <a:blip r:embed="rId7"/>
          <a:stretch>
            <a:fillRect/>
          </a:stretch>
        </p:blipFill>
        <p:spPr>
          <a:xfrm>
            <a:off x="88128" y="74220"/>
            <a:ext cx="524301" cy="481626"/>
          </a:xfrm>
          <a:prstGeom prst="rect">
            <a:avLst/>
          </a:prstGeom>
        </p:spPr>
      </p:pic>
    </p:spTree>
    <p:extLst>
      <p:ext uri="{BB962C8B-B14F-4D97-AF65-F5344CB8AC3E}">
        <p14:creationId xmlns:p14="http://schemas.microsoft.com/office/powerpoint/2010/main" val="152331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3653E245-4008-4E44-93C1-756AE28CC146}"/>
              </a:ext>
            </a:extLst>
          </p:cNvPr>
          <p:cNvSpPr txBox="1">
            <a:spLocks/>
          </p:cNvSpPr>
          <p:nvPr/>
        </p:nvSpPr>
        <p:spPr>
          <a:xfrm>
            <a:off x="10754910" y="108777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3FDEC5B5-0E6C-4571-A222-2D5329C6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910" y="128500"/>
            <a:ext cx="1585097" cy="1066892"/>
          </a:xfrm>
          <a:prstGeom prst="rect">
            <a:avLst/>
          </a:prstGeom>
        </p:spPr>
      </p:pic>
      <p:sp>
        <p:nvSpPr>
          <p:cNvPr id="11" name="Speech Bubble: Rectangle with Corners Rounded 10">
            <a:extLst>
              <a:ext uri="{FF2B5EF4-FFF2-40B4-BE49-F238E27FC236}">
                <a16:creationId xmlns:a16="http://schemas.microsoft.com/office/drawing/2014/main" id="{5D10F712-46ED-4F32-B662-1465C28A0544}"/>
              </a:ext>
            </a:extLst>
          </p:cNvPr>
          <p:cNvSpPr/>
          <p:nvPr/>
        </p:nvSpPr>
        <p:spPr>
          <a:xfrm>
            <a:off x="3668639" y="151076"/>
            <a:ext cx="4307093" cy="518040"/>
          </a:xfrm>
          <a:prstGeom prst="wedgeRoundRectCallout">
            <a:avLst>
              <a:gd name="adj1" fmla="val -55329"/>
              <a:gd name="adj2" fmla="val -110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Graphic 11" descr="Teacher">
            <a:extLst>
              <a:ext uri="{FF2B5EF4-FFF2-40B4-BE49-F238E27FC236}">
                <a16:creationId xmlns:a16="http://schemas.microsoft.com/office/drawing/2014/main" id="{C9B7819E-24C9-411C-985B-E5DA466866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4572" y="-63618"/>
            <a:ext cx="914400" cy="914400"/>
          </a:xfrm>
          <a:prstGeom prst="rect">
            <a:avLst/>
          </a:prstGeom>
        </p:spPr>
      </p:pic>
      <p:sp>
        <p:nvSpPr>
          <p:cNvPr id="13" name="Google Shape;108;p3">
            <a:extLst>
              <a:ext uri="{FF2B5EF4-FFF2-40B4-BE49-F238E27FC236}">
                <a16:creationId xmlns:a16="http://schemas.microsoft.com/office/drawing/2014/main" id="{C8C5DDEC-910C-4D4A-B322-CA0B3E582D1F}"/>
              </a:ext>
            </a:extLst>
          </p:cNvPr>
          <p:cNvSpPr txBox="1"/>
          <p:nvPr/>
        </p:nvSpPr>
        <p:spPr>
          <a:xfrm>
            <a:off x="3701084" y="162746"/>
            <a:ext cx="42746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Sag den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Satz</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auf Deutsch.</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14" name="Picture 13">
            <a:extLst>
              <a:ext uri="{FF2B5EF4-FFF2-40B4-BE49-F238E27FC236}">
                <a16:creationId xmlns:a16="http://schemas.microsoft.com/office/drawing/2014/main" id="{F1E7D29B-EC0E-417F-92C7-F74676F298D7}"/>
              </a:ext>
            </a:extLst>
          </p:cNvPr>
          <p:cNvPicPr>
            <a:picLocks noChangeAspect="1"/>
          </p:cNvPicPr>
          <p:nvPr/>
        </p:nvPicPr>
        <p:blipFill>
          <a:blip r:embed="rId6"/>
          <a:stretch>
            <a:fillRect/>
          </a:stretch>
        </p:blipFill>
        <p:spPr>
          <a:xfrm>
            <a:off x="-143139" y="1804583"/>
            <a:ext cx="6066046" cy="4773582"/>
          </a:xfrm>
          <a:prstGeom prst="rect">
            <a:avLst/>
          </a:prstGeom>
        </p:spPr>
      </p:pic>
      <p:sp>
        <p:nvSpPr>
          <p:cNvPr id="15" name="Google Shape;696;p62">
            <a:extLst>
              <a:ext uri="{FF2B5EF4-FFF2-40B4-BE49-F238E27FC236}">
                <a16:creationId xmlns:a16="http://schemas.microsoft.com/office/drawing/2014/main" id="{CBF40B94-DDCC-43C2-8BB2-A94C3F2D50C8}"/>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698;p62">
            <a:extLst>
              <a:ext uri="{FF2B5EF4-FFF2-40B4-BE49-F238E27FC236}">
                <a16:creationId xmlns:a16="http://schemas.microsoft.com/office/drawing/2014/main" id="{750864B4-940B-43C3-A212-54254CF68A43}"/>
              </a:ext>
            </a:extLst>
          </p:cNvPr>
          <p:cNvSpPr/>
          <p:nvPr/>
        </p:nvSpPr>
        <p:spPr>
          <a:xfrm>
            <a:off x="4494586" y="5769219"/>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Spielst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7" name="Google Shape;701;p62">
            <a:extLst>
              <a:ext uri="{FF2B5EF4-FFF2-40B4-BE49-F238E27FC236}">
                <a16:creationId xmlns:a16="http://schemas.microsoft.com/office/drawing/2014/main" id="{67B4B474-2ACB-449E-9FAF-69D788B71765}"/>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8" name="Google Shape;703;p62">
            <a:extLst>
              <a:ext uri="{FF2B5EF4-FFF2-40B4-BE49-F238E27FC236}">
                <a16:creationId xmlns:a16="http://schemas.microsoft.com/office/drawing/2014/main" id="{D7456D2C-BE59-4545-B97A-B06A22485083}"/>
              </a:ext>
            </a:extLst>
          </p:cNvPr>
          <p:cNvSpPr/>
          <p:nvPr/>
        </p:nvSpPr>
        <p:spPr>
          <a:xfrm>
            <a:off x="4931828" y="3991133"/>
            <a:ext cx="1213375" cy="793650"/>
          </a:xfrm>
          <a:custGeom>
            <a:avLst/>
            <a:gdLst>
              <a:gd name="connsiteX0" fmla="*/ 0 w 1213375"/>
              <a:gd name="connsiteY0" fmla="*/ 0 h 793650"/>
              <a:gd name="connsiteX1" fmla="*/ 416592 w 1213375"/>
              <a:gd name="connsiteY1" fmla="*/ 0 h 793650"/>
              <a:gd name="connsiteX2" fmla="*/ 808917 w 1213375"/>
              <a:gd name="connsiteY2" fmla="*/ 0 h 793650"/>
              <a:gd name="connsiteX3" fmla="*/ 1213375 w 1213375"/>
              <a:gd name="connsiteY3" fmla="*/ 0 h 793650"/>
              <a:gd name="connsiteX4" fmla="*/ 1213375 w 1213375"/>
              <a:gd name="connsiteY4" fmla="*/ 380952 h 793650"/>
              <a:gd name="connsiteX5" fmla="*/ 1213375 w 1213375"/>
              <a:gd name="connsiteY5" fmla="*/ 793650 h 793650"/>
              <a:gd name="connsiteX6" fmla="*/ 784649 w 1213375"/>
              <a:gd name="connsiteY6" fmla="*/ 793650 h 793650"/>
              <a:gd name="connsiteX7" fmla="*/ 416592 w 1213375"/>
              <a:gd name="connsiteY7" fmla="*/ 793650 h 793650"/>
              <a:gd name="connsiteX8" fmla="*/ 0 w 1213375"/>
              <a:gd name="connsiteY8" fmla="*/ 793650 h 793650"/>
              <a:gd name="connsiteX9" fmla="*/ 0 w 1213375"/>
              <a:gd name="connsiteY9" fmla="*/ 396825 h 793650"/>
              <a:gd name="connsiteX10" fmla="*/ 0 w 121337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375" h="793650" fill="none" extrusionOk="0">
                <a:moveTo>
                  <a:pt x="0" y="0"/>
                </a:moveTo>
                <a:cubicBezTo>
                  <a:pt x="187840" y="-42075"/>
                  <a:pt x="252826" y="18144"/>
                  <a:pt x="416592" y="0"/>
                </a:cubicBezTo>
                <a:cubicBezTo>
                  <a:pt x="580358" y="-18144"/>
                  <a:pt x="714052" y="43245"/>
                  <a:pt x="808917" y="0"/>
                </a:cubicBezTo>
                <a:cubicBezTo>
                  <a:pt x="903783" y="-43245"/>
                  <a:pt x="1083426" y="39939"/>
                  <a:pt x="1213375" y="0"/>
                </a:cubicBezTo>
                <a:cubicBezTo>
                  <a:pt x="1232915" y="164573"/>
                  <a:pt x="1175613" y="254579"/>
                  <a:pt x="1213375" y="380952"/>
                </a:cubicBezTo>
                <a:cubicBezTo>
                  <a:pt x="1251137" y="507325"/>
                  <a:pt x="1202950" y="654280"/>
                  <a:pt x="1213375" y="793650"/>
                </a:cubicBezTo>
                <a:cubicBezTo>
                  <a:pt x="1021892" y="827932"/>
                  <a:pt x="902875" y="748242"/>
                  <a:pt x="784649" y="793650"/>
                </a:cubicBezTo>
                <a:cubicBezTo>
                  <a:pt x="666423" y="839058"/>
                  <a:pt x="571510" y="755197"/>
                  <a:pt x="416592" y="793650"/>
                </a:cubicBezTo>
                <a:cubicBezTo>
                  <a:pt x="261674" y="832103"/>
                  <a:pt x="155565" y="764718"/>
                  <a:pt x="0" y="793650"/>
                </a:cubicBezTo>
                <a:cubicBezTo>
                  <a:pt x="-158" y="685495"/>
                  <a:pt x="21881" y="589833"/>
                  <a:pt x="0" y="396825"/>
                </a:cubicBezTo>
                <a:cubicBezTo>
                  <a:pt x="-21881" y="203818"/>
                  <a:pt x="7696" y="89522"/>
                  <a:pt x="0" y="0"/>
                </a:cubicBezTo>
                <a:close/>
              </a:path>
              <a:path w="1213375" h="793650" stroke="0" extrusionOk="0">
                <a:moveTo>
                  <a:pt x="0" y="0"/>
                </a:moveTo>
                <a:cubicBezTo>
                  <a:pt x="134008" y="-27661"/>
                  <a:pt x="230144" y="5185"/>
                  <a:pt x="392325" y="0"/>
                </a:cubicBezTo>
                <a:cubicBezTo>
                  <a:pt x="554506" y="-5185"/>
                  <a:pt x="702811" y="10957"/>
                  <a:pt x="808917" y="0"/>
                </a:cubicBezTo>
                <a:cubicBezTo>
                  <a:pt x="915023" y="-10957"/>
                  <a:pt x="1045296" y="17510"/>
                  <a:pt x="1213375" y="0"/>
                </a:cubicBezTo>
                <a:cubicBezTo>
                  <a:pt x="1223719" y="142727"/>
                  <a:pt x="1194037" y="219759"/>
                  <a:pt x="1213375" y="373016"/>
                </a:cubicBezTo>
                <a:cubicBezTo>
                  <a:pt x="1232713" y="526273"/>
                  <a:pt x="1171127" y="618654"/>
                  <a:pt x="1213375" y="793650"/>
                </a:cubicBezTo>
                <a:cubicBezTo>
                  <a:pt x="1048903" y="836536"/>
                  <a:pt x="962656" y="748816"/>
                  <a:pt x="784649" y="793650"/>
                </a:cubicBezTo>
                <a:cubicBezTo>
                  <a:pt x="606642" y="838484"/>
                  <a:pt x="546322" y="747349"/>
                  <a:pt x="380191" y="793650"/>
                </a:cubicBezTo>
                <a:cubicBezTo>
                  <a:pt x="214060" y="839951"/>
                  <a:pt x="121878" y="759041"/>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Spiele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9" name="Google Shape;701;p62">
            <a:extLst>
              <a:ext uri="{FF2B5EF4-FFF2-40B4-BE49-F238E27FC236}">
                <a16:creationId xmlns:a16="http://schemas.microsoft.com/office/drawing/2014/main" id="{47DA4A1A-00D5-4D06-8EB2-E434A53DE28F}"/>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spielst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1" name="Google Shape;702;p62">
            <a:extLst>
              <a:ext uri="{FF2B5EF4-FFF2-40B4-BE49-F238E27FC236}">
                <a16:creationId xmlns:a16="http://schemas.microsoft.com/office/drawing/2014/main" id="{55321DEB-EAF4-4179-BB7C-097C43B1F606}"/>
              </a:ext>
            </a:extLst>
          </p:cNvPr>
          <p:cNvSpPr/>
          <p:nvPr/>
        </p:nvSpPr>
        <p:spPr>
          <a:xfrm>
            <a:off x="6221889" y="3991133"/>
            <a:ext cx="1677005" cy="793650"/>
          </a:xfrm>
          <a:custGeom>
            <a:avLst/>
            <a:gdLst>
              <a:gd name="connsiteX0" fmla="*/ 0 w 1677005"/>
              <a:gd name="connsiteY0" fmla="*/ 0 h 793650"/>
              <a:gd name="connsiteX1" fmla="*/ 525462 w 1677005"/>
              <a:gd name="connsiteY1" fmla="*/ 0 h 793650"/>
              <a:gd name="connsiteX2" fmla="*/ 1084463 w 1677005"/>
              <a:gd name="connsiteY2" fmla="*/ 0 h 793650"/>
              <a:gd name="connsiteX3" fmla="*/ 1677005 w 1677005"/>
              <a:gd name="connsiteY3" fmla="*/ 0 h 793650"/>
              <a:gd name="connsiteX4" fmla="*/ 1677005 w 1677005"/>
              <a:gd name="connsiteY4" fmla="*/ 373016 h 793650"/>
              <a:gd name="connsiteX5" fmla="*/ 1677005 w 1677005"/>
              <a:gd name="connsiteY5" fmla="*/ 793650 h 793650"/>
              <a:gd name="connsiteX6" fmla="*/ 1101233 w 1677005"/>
              <a:gd name="connsiteY6" fmla="*/ 793650 h 793650"/>
              <a:gd name="connsiteX7" fmla="*/ 559002 w 1677005"/>
              <a:gd name="connsiteY7" fmla="*/ 793650 h 793650"/>
              <a:gd name="connsiteX8" fmla="*/ 0 w 1677005"/>
              <a:gd name="connsiteY8" fmla="*/ 793650 h 793650"/>
              <a:gd name="connsiteX9" fmla="*/ 0 w 1677005"/>
              <a:gd name="connsiteY9" fmla="*/ 42063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95682" y="-45862"/>
                  <a:pt x="304036" y="17944"/>
                  <a:pt x="525462" y="0"/>
                </a:cubicBezTo>
                <a:cubicBezTo>
                  <a:pt x="746888" y="-17944"/>
                  <a:pt x="807923" y="46082"/>
                  <a:pt x="1084463" y="0"/>
                </a:cubicBezTo>
                <a:cubicBezTo>
                  <a:pt x="1361003" y="-46082"/>
                  <a:pt x="1481092" y="27204"/>
                  <a:pt x="1677005" y="0"/>
                </a:cubicBezTo>
                <a:cubicBezTo>
                  <a:pt x="1682325" y="115102"/>
                  <a:pt x="1645794" y="217579"/>
                  <a:pt x="1677005" y="373016"/>
                </a:cubicBezTo>
                <a:cubicBezTo>
                  <a:pt x="1708216" y="528453"/>
                  <a:pt x="1645405" y="588402"/>
                  <a:pt x="1677005" y="793650"/>
                </a:cubicBezTo>
                <a:cubicBezTo>
                  <a:pt x="1449879" y="805751"/>
                  <a:pt x="1225849" y="759358"/>
                  <a:pt x="1101233" y="793650"/>
                </a:cubicBezTo>
                <a:cubicBezTo>
                  <a:pt x="976617" y="827942"/>
                  <a:pt x="799365" y="765244"/>
                  <a:pt x="559002" y="793650"/>
                </a:cubicBezTo>
                <a:cubicBezTo>
                  <a:pt x="318639" y="822056"/>
                  <a:pt x="241941" y="791299"/>
                  <a:pt x="0" y="793650"/>
                </a:cubicBezTo>
                <a:cubicBezTo>
                  <a:pt x="-16090" y="659836"/>
                  <a:pt x="7313" y="576032"/>
                  <a:pt x="0" y="420635"/>
                </a:cubicBezTo>
                <a:cubicBezTo>
                  <a:pt x="-7313" y="265238"/>
                  <a:pt x="27296" y="128760"/>
                  <a:pt x="0" y="0"/>
                </a:cubicBezTo>
                <a:close/>
              </a:path>
              <a:path w="1677005" h="793650" stroke="0" extrusionOk="0">
                <a:moveTo>
                  <a:pt x="0" y="0"/>
                </a:moveTo>
                <a:cubicBezTo>
                  <a:pt x="175883" y="-17808"/>
                  <a:pt x="332108" y="46787"/>
                  <a:pt x="575772" y="0"/>
                </a:cubicBezTo>
                <a:cubicBezTo>
                  <a:pt x="819436" y="-46787"/>
                  <a:pt x="946684" y="44729"/>
                  <a:pt x="1134773" y="0"/>
                </a:cubicBezTo>
                <a:cubicBezTo>
                  <a:pt x="1322862" y="-44729"/>
                  <a:pt x="1440639" y="21902"/>
                  <a:pt x="1677005" y="0"/>
                </a:cubicBezTo>
                <a:cubicBezTo>
                  <a:pt x="1692242" y="113448"/>
                  <a:pt x="1652222" y="254725"/>
                  <a:pt x="1677005" y="396825"/>
                </a:cubicBezTo>
                <a:cubicBezTo>
                  <a:pt x="1701788" y="538925"/>
                  <a:pt x="1648248" y="684157"/>
                  <a:pt x="1677005" y="793650"/>
                </a:cubicBezTo>
                <a:cubicBezTo>
                  <a:pt x="1425697" y="827135"/>
                  <a:pt x="1309196" y="785990"/>
                  <a:pt x="1101233" y="793650"/>
                </a:cubicBezTo>
                <a:cubicBezTo>
                  <a:pt x="893270" y="801310"/>
                  <a:pt x="844882" y="777951"/>
                  <a:pt x="592542" y="793650"/>
                </a:cubicBezTo>
                <a:cubicBezTo>
                  <a:pt x="340202" y="809349"/>
                  <a:pt x="145601" y="789583"/>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Ball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3" name="Google Shape;699;p62">
            <a:extLst>
              <a:ext uri="{FF2B5EF4-FFF2-40B4-BE49-F238E27FC236}">
                <a16:creationId xmlns:a16="http://schemas.microsoft.com/office/drawing/2014/main" id="{041C80BF-788E-453C-8BCB-FAAD2008FCEE}"/>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spielt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4" name="Google Shape;700;p62">
            <a:extLst>
              <a:ext uri="{FF2B5EF4-FFF2-40B4-BE49-F238E27FC236}">
                <a16:creationId xmlns:a16="http://schemas.microsoft.com/office/drawing/2014/main" id="{EEADA43E-2E8F-4304-87AB-93517BDEF537}"/>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5" name="Google Shape;470;p55">
            <a:extLst>
              <a:ext uri="{FF2B5EF4-FFF2-40B4-BE49-F238E27FC236}">
                <a16:creationId xmlns:a16="http://schemas.microsoft.com/office/drawing/2014/main" id="{E7F2BE45-F17A-41AF-9C5F-A7FF7D9F4D55}"/>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3</a:t>
            </a:r>
            <a:endParaRPr sz="3600" b="1">
              <a:solidFill>
                <a:srgbClr val="FF0000"/>
              </a:solidFill>
              <a:latin typeface="Modern Love" panose="04090805081005020601" pitchFamily="82" charset="0"/>
              <a:ea typeface="Montserrat"/>
              <a:cs typeface="Montserrat"/>
              <a:sym typeface="Montserrat"/>
            </a:endParaRPr>
          </a:p>
        </p:txBody>
      </p:sp>
      <p:sp>
        <p:nvSpPr>
          <p:cNvPr id="26" name="Google Shape;471;p55">
            <a:extLst>
              <a:ext uri="{FF2B5EF4-FFF2-40B4-BE49-F238E27FC236}">
                <a16:creationId xmlns:a16="http://schemas.microsoft.com/office/drawing/2014/main" id="{8D5D4324-C7B0-484A-92F9-D7214927F4A0}"/>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2</a:t>
            </a:r>
            <a:endParaRPr sz="3600" b="1">
              <a:solidFill>
                <a:srgbClr val="FF0000"/>
              </a:solidFill>
              <a:latin typeface="Modern Love" panose="04090805081005020601" pitchFamily="82" charset="0"/>
              <a:ea typeface="Montserrat"/>
              <a:cs typeface="Montserrat"/>
              <a:sym typeface="Montserrat"/>
            </a:endParaRPr>
          </a:p>
        </p:txBody>
      </p:sp>
      <p:sp>
        <p:nvSpPr>
          <p:cNvPr id="29" name="Google Shape;472;p55">
            <a:extLst>
              <a:ext uri="{FF2B5EF4-FFF2-40B4-BE49-F238E27FC236}">
                <a16:creationId xmlns:a16="http://schemas.microsoft.com/office/drawing/2014/main" id="{ECBB2491-A25F-43F7-8D01-ED8167936E3E}"/>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1</a:t>
            </a:r>
            <a:endParaRPr sz="3600" b="1">
              <a:solidFill>
                <a:srgbClr val="FF0000"/>
              </a:solidFill>
              <a:latin typeface="Modern Love" panose="04090805081005020601" pitchFamily="82" charset="0"/>
              <a:ea typeface="Montserrat"/>
              <a:cs typeface="Montserrat"/>
              <a:sym typeface="Montserrat"/>
            </a:endParaRPr>
          </a:p>
          <a:p>
            <a:pPr>
              <a:defRPr/>
            </a:pPr>
            <a:endParaRPr sz="2800" b="1">
              <a:solidFill>
                <a:srgbClr val="FF0000"/>
              </a:solidFill>
              <a:latin typeface="Modern Love" panose="04090805081005020601" pitchFamily="82" charset="0"/>
              <a:ea typeface="Montserrat"/>
              <a:cs typeface="Montserrat"/>
              <a:sym typeface="Montserrat"/>
            </a:endParaRPr>
          </a:p>
        </p:txBody>
      </p:sp>
      <p:sp>
        <p:nvSpPr>
          <p:cNvPr id="30" name="Google Shape;473;p55">
            <a:extLst>
              <a:ext uri="{FF2B5EF4-FFF2-40B4-BE49-F238E27FC236}">
                <a16:creationId xmlns:a16="http://schemas.microsoft.com/office/drawing/2014/main" id="{46FF0E90-04FD-41B0-86B4-B7294DDC0E1A}"/>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5</a:t>
            </a:r>
            <a:endParaRPr sz="3600" b="1">
              <a:solidFill>
                <a:srgbClr val="FF0000"/>
              </a:solidFill>
              <a:latin typeface="Modern Love" panose="04090805081005020601" pitchFamily="82" charset="0"/>
              <a:ea typeface="Montserrat"/>
              <a:cs typeface="Montserrat"/>
              <a:sym typeface="Montserrat"/>
            </a:endParaRPr>
          </a:p>
        </p:txBody>
      </p:sp>
      <p:sp>
        <p:nvSpPr>
          <p:cNvPr id="31" name="Google Shape;474;p55">
            <a:extLst>
              <a:ext uri="{FF2B5EF4-FFF2-40B4-BE49-F238E27FC236}">
                <a16:creationId xmlns:a16="http://schemas.microsoft.com/office/drawing/2014/main" id="{4A1CCEF2-89DF-4BC2-83D4-79F21E5C1A60}"/>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4</a:t>
            </a:r>
            <a:endParaRPr sz="3600" b="1">
              <a:solidFill>
                <a:srgbClr val="FF0000"/>
              </a:solidFill>
              <a:latin typeface="Modern Love" panose="04090805081005020601" pitchFamily="82" charset="0"/>
              <a:ea typeface="Montserrat"/>
              <a:cs typeface="Montserrat"/>
              <a:sym typeface="Montserrat"/>
            </a:endParaRPr>
          </a:p>
        </p:txBody>
      </p:sp>
      <p:sp>
        <p:nvSpPr>
          <p:cNvPr id="32" name="Google Shape;698;p62">
            <a:extLst>
              <a:ext uri="{FF2B5EF4-FFF2-40B4-BE49-F238E27FC236}">
                <a16:creationId xmlns:a16="http://schemas.microsoft.com/office/drawing/2014/main" id="{5AA75484-9125-4B0C-9FBC-AFC99588A2C8}"/>
              </a:ext>
            </a:extLst>
          </p:cNvPr>
          <p:cNvSpPr/>
          <p:nvPr/>
        </p:nvSpPr>
        <p:spPr>
          <a:xfrm>
            <a:off x="6148447"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3;p62">
            <a:extLst>
              <a:ext uri="{FF2B5EF4-FFF2-40B4-BE49-F238E27FC236}">
                <a16:creationId xmlns:a16="http://schemas.microsoft.com/office/drawing/2014/main" id="{12D87EB4-824F-47CE-ABAC-02C74F91E1B1}"/>
              </a:ext>
            </a:extLst>
          </p:cNvPr>
          <p:cNvSpPr/>
          <p:nvPr/>
        </p:nvSpPr>
        <p:spPr>
          <a:xfrm>
            <a:off x="4657679" y="303154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500" b="1" kern="0" dirty="0">
                <a:solidFill>
                  <a:srgbClr val="002060"/>
                </a:solidFill>
                <a:latin typeface="Century Gothic" panose="020B0502020202020204" pitchFamily="34" charset="0"/>
                <a:ea typeface="Montserrat"/>
                <a:cs typeface="Montserrat"/>
                <a:sym typeface="Montserrat"/>
              </a:rPr>
              <a:t>am </a:t>
            </a:r>
            <a:r>
              <a:rPr lang="en-GB" sz="2500" b="1" kern="0" dirty="0" err="1">
                <a:solidFill>
                  <a:srgbClr val="002060"/>
                </a:solidFill>
                <a:latin typeface="Century Gothic" panose="020B0502020202020204" pitchFamily="34" charset="0"/>
                <a:ea typeface="Montserrat"/>
                <a:cs typeface="Montserrat"/>
                <a:sym typeface="Montserrat"/>
              </a:rPr>
              <a:t>Mittwoch</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26F55B98-68CB-445B-8412-1D00563059AA}"/>
              </a:ext>
            </a:extLst>
          </p:cNvPr>
          <p:cNvSpPr/>
          <p:nvPr/>
        </p:nvSpPr>
        <p:spPr>
          <a:xfrm>
            <a:off x="6427052" y="3061780"/>
            <a:ext cx="1932344" cy="793650"/>
          </a:xfrm>
          <a:custGeom>
            <a:avLst/>
            <a:gdLst>
              <a:gd name="connsiteX0" fmla="*/ 0 w 1932344"/>
              <a:gd name="connsiteY0" fmla="*/ 0 h 793650"/>
              <a:gd name="connsiteX1" fmla="*/ 521733 w 1932344"/>
              <a:gd name="connsiteY1" fmla="*/ 0 h 793650"/>
              <a:gd name="connsiteX2" fmla="*/ 946849 w 1932344"/>
              <a:gd name="connsiteY2" fmla="*/ 0 h 793650"/>
              <a:gd name="connsiteX3" fmla="*/ 1429935 w 1932344"/>
              <a:gd name="connsiteY3" fmla="*/ 0 h 793650"/>
              <a:gd name="connsiteX4" fmla="*/ 1932344 w 1932344"/>
              <a:gd name="connsiteY4" fmla="*/ 0 h 793650"/>
              <a:gd name="connsiteX5" fmla="*/ 1932344 w 1932344"/>
              <a:gd name="connsiteY5" fmla="*/ 380952 h 793650"/>
              <a:gd name="connsiteX6" fmla="*/ 1932344 w 1932344"/>
              <a:gd name="connsiteY6" fmla="*/ 793650 h 793650"/>
              <a:gd name="connsiteX7" fmla="*/ 1410611 w 1932344"/>
              <a:gd name="connsiteY7" fmla="*/ 793650 h 793650"/>
              <a:gd name="connsiteX8" fmla="*/ 985495 w 1932344"/>
              <a:gd name="connsiteY8" fmla="*/ 793650 h 793650"/>
              <a:gd name="connsiteX9" fmla="*/ 521733 w 1932344"/>
              <a:gd name="connsiteY9" fmla="*/ 793650 h 793650"/>
              <a:gd name="connsiteX10" fmla="*/ 0 w 1932344"/>
              <a:gd name="connsiteY10" fmla="*/ 793650 h 793650"/>
              <a:gd name="connsiteX11" fmla="*/ 0 w 1932344"/>
              <a:gd name="connsiteY11" fmla="*/ 420635 h 793650"/>
              <a:gd name="connsiteX12" fmla="*/ 0 w 1932344"/>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2344" h="793650" fill="none" extrusionOk="0">
                <a:moveTo>
                  <a:pt x="0" y="0"/>
                </a:moveTo>
                <a:cubicBezTo>
                  <a:pt x="164373" y="-50704"/>
                  <a:pt x="329761" y="55981"/>
                  <a:pt x="521733" y="0"/>
                </a:cubicBezTo>
                <a:cubicBezTo>
                  <a:pt x="713705" y="-55981"/>
                  <a:pt x="755794" y="8382"/>
                  <a:pt x="946849" y="0"/>
                </a:cubicBezTo>
                <a:cubicBezTo>
                  <a:pt x="1137904" y="-8382"/>
                  <a:pt x="1315903" y="27922"/>
                  <a:pt x="1429935" y="0"/>
                </a:cubicBezTo>
                <a:cubicBezTo>
                  <a:pt x="1543967" y="-27922"/>
                  <a:pt x="1739185" y="50461"/>
                  <a:pt x="1932344" y="0"/>
                </a:cubicBezTo>
                <a:cubicBezTo>
                  <a:pt x="1953386" y="149403"/>
                  <a:pt x="1929697" y="257988"/>
                  <a:pt x="1932344" y="380952"/>
                </a:cubicBezTo>
                <a:cubicBezTo>
                  <a:pt x="1934991" y="503916"/>
                  <a:pt x="1917016" y="656430"/>
                  <a:pt x="1932344" y="793650"/>
                </a:cubicBezTo>
                <a:cubicBezTo>
                  <a:pt x="1789609" y="839256"/>
                  <a:pt x="1523157" y="755111"/>
                  <a:pt x="1410611" y="793650"/>
                </a:cubicBezTo>
                <a:cubicBezTo>
                  <a:pt x="1298065" y="832189"/>
                  <a:pt x="1074312" y="785035"/>
                  <a:pt x="985495" y="793650"/>
                </a:cubicBezTo>
                <a:cubicBezTo>
                  <a:pt x="896678" y="802265"/>
                  <a:pt x="647321" y="779555"/>
                  <a:pt x="521733" y="793650"/>
                </a:cubicBezTo>
                <a:cubicBezTo>
                  <a:pt x="396145" y="807745"/>
                  <a:pt x="155407" y="745154"/>
                  <a:pt x="0" y="793650"/>
                </a:cubicBezTo>
                <a:cubicBezTo>
                  <a:pt x="-10617" y="642247"/>
                  <a:pt x="38318" y="552437"/>
                  <a:pt x="0" y="420635"/>
                </a:cubicBezTo>
                <a:cubicBezTo>
                  <a:pt x="-38318" y="288833"/>
                  <a:pt x="18553" y="177164"/>
                  <a:pt x="0" y="0"/>
                </a:cubicBezTo>
                <a:close/>
              </a:path>
              <a:path w="1932344" h="793650" stroke="0" extrusionOk="0">
                <a:moveTo>
                  <a:pt x="0" y="0"/>
                </a:moveTo>
                <a:cubicBezTo>
                  <a:pt x="238288" y="-42700"/>
                  <a:pt x="384376" y="2637"/>
                  <a:pt x="502409" y="0"/>
                </a:cubicBezTo>
                <a:cubicBezTo>
                  <a:pt x="620442" y="-2637"/>
                  <a:pt x="857179" y="52749"/>
                  <a:pt x="985495" y="0"/>
                </a:cubicBezTo>
                <a:cubicBezTo>
                  <a:pt x="1113811" y="-52749"/>
                  <a:pt x="1282544" y="2288"/>
                  <a:pt x="1507228" y="0"/>
                </a:cubicBezTo>
                <a:cubicBezTo>
                  <a:pt x="1731912" y="-2288"/>
                  <a:pt x="1778073" y="11015"/>
                  <a:pt x="1932344" y="0"/>
                </a:cubicBezTo>
                <a:cubicBezTo>
                  <a:pt x="1945291" y="96672"/>
                  <a:pt x="1903587" y="287332"/>
                  <a:pt x="1932344" y="396825"/>
                </a:cubicBezTo>
                <a:cubicBezTo>
                  <a:pt x="1961101" y="506319"/>
                  <a:pt x="1895243" y="634534"/>
                  <a:pt x="1932344" y="793650"/>
                </a:cubicBezTo>
                <a:cubicBezTo>
                  <a:pt x="1775398" y="805666"/>
                  <a:pt x="1584914" y="757901"/>
                  <a:pt x="1468581" y="793650"/>
                </a:cubicBezTo>
                <a:cubicBezTo>
                  <a:pt x="1352248" y="829399"/>
                  <a:pt x="1131820" y="748772"/>
                  <a:pt x="1043466" y="793650"/>
                </a:cubicBezTo>
                <a:cubicBezTo>
                  <a:pt x="955113" y="838528"/>
                  <a:pt x="638048" y="745313"/>
                  <a:pt x="521733" y="793650"/>
                </a:cubicBezTo>
                <a:cubicBezTo>
                  <a:pt x="405418" y="841987"/>
                  <a:pt x="115242" y="750510"/>
                  <a:pt x="0" y="793650"/>
                </a:cubicBezTo>
                <a:cubicBezTo>
                  <a:pt x="-42407" y="660760"/>
                  <a:pt x="19301" y="511552"/>
                  <a:pt x="0" y="388889"/>
                </a:cubicBezTo>
                <a:cubicBezTo>
                  <a:pt x="-19301" y="266226"/>
                  <a:pt x="10510" y="14339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mittwochs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1" name="Google Shape;703;p62">
            <a:extLst>
              <a:ext uri="{FF2B5EF4-FFF2-40B4-BE49-F238E27FC236}">
                <a16:creationId xmlns:a16="http://schemas.microsoft.com/office/drawing/2014/main" id="{2EB6B85C-5FB9-4510-B9FB-1CD590C309C4}"/>
              </a:ext>
            </a:extLst>
          </p:cNvPr>
          <p:cNvSpPr/>
          <p:nvPr/>
        </p:nvSpPr>
        <p:spPr>
          <a:xfrm>
            <a:off x="8480552" y="3031549"/>
            <a:ext cx="1933472" cy="793650"/>
          </a:xfrm>
          <a:custGeom>
            <a:avLst/>
            <a:gdLst>
              <a:gd name="connsiteX0" fmla="*/ 0 w 1933472"/>
              <a:gd name="connsiteY0" fmla="*/ 0 h 793650"/>
              <a:gd name="connsiteX1" fmla="*/ 522037 w 1933472"/>
              <a:gd name="connsiteY1" fmla="*/ 0 h 793650"/>
              <a:gd name="connsiteX2" fmla="*/ 986070 w 1933472"/>
              <a:gd name="connsiteY2" fmla="*/ 0 h 793650"/>
              <a:gd name="connsiteX3" fmla="*/ 1450103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508107 w 1933472"/>
              <a:gd name="connsiteY7" fmla="*/ 793650 h 793650"/>
              <a:gd name="connsiteX8" fmla="*/ 1044074 w 1933472"/>
              <a:gd name="connsiteY8" fmla="*/ 793650 h 793650"/>
              <a:gd name="connsiteX9" fmla="*/ 522037 w 1933472"/>
              <a:gd name="connsiteY9" fmla="*/ 793650 h 793650"/>
              <a:gd name="connsiteX10" fmla="*/ 0 w 1933472"/>
              <a:gd name="connsiteY10" fmla="*/ 793650 h 793650"/>
              <a:gd name="connsiteX11" fmla="*/ 0 w 1933472"/>
              <a:gd name="connsiteY11" fmla="*/ 388889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179063" y="-31977"/>
                  <a:pt x="406044" y="2007"/>
                  <a:pt x="522037" y="0"/>
                </a:cubicBezTo>
                <a:cubicBezTo>
                  <a:pt x="638030" y="-2007"/>
                  <a:pt x="781664" y="38844"/>
                  <a:pt x="986070" y="0"/>
                </a:cubicBezTo>
                <a:cubicBezTo>
                  <a:pt x="1190476" y="-38844"/>
                  <a:pt x="1330614" y="5516"/>
                  <a:pt x="1450103" y="0"/>
                </a:cubicBezTo>
                <a:cubicBezTo>
                  <a:pt x="1569592" y="-5516"/>
                  <a:pt x="1770539" y="32961"/>
                  <a:pt x="1933471" y="0"/>
                </a:cubicBezTo>
                <a:cubicBezTo>
                  <a:pt x="1968394" y="84232"/>
                  <a:pt x="1915531" y="215515"/>
                  <a:pt x="1933471" y="396825"/>
                </a:cubicBezTo>
                <a:cubicBezTo>
                  <a:pt x="1951411" y="578136"/>
                  <a:pt x="1886004" y="611940"/>
                  <a:pt x="1933471" y="793650"/>
                </a:cubicBezTo>
                <a:cubicBezTo>
                  <a:pt x="1818682" y="834509"/>
                  <a:pt x="1678810" y="777448"/>
                  <a:pt x="1508107" y="793650"/>
                </a:cubicBezTo>
                <a:cubicBezTo>
                  <a:pt x="1337404" y="809852"/>
                  <a:pt x="1195824" y="759827"/>
                  <a:pt x="1044074" y="793650"/>
                </a:cubicBezTo>
                <a:cubicBezTo>
                  <a:pt x="892324" y="827473"/>
                  <a:pt x="644314" y="793647"/>
                  <a:pt x="522037" y="793650"/>
                </a:cubicBezTo>
                <a:cubicBezTo>
                  <a:pt x="399760" y="793653"/>
                  <a:pt x="206080" y="735542"/>
                  <a:pt x="0" y="793650"/>
                </a:cubicBezTo>
                <a:cubicBezTo>
                  <a:pt x="-37259" y="656249"/>
                  <a:pt x="48459" y="554944"/>
                  <a:pt x="0" y="388889"/>
                </a:cubicBezTo>
                <a:cubicBezTo>
                  <a:pt x="-48459" y="222834"/>
                  <a:pt x="35228" y="150505"/>
                  <a:pt x="0" y="0"/>
                </a:cubicBezTo>
                <a:close/>
              </a:path>
              <a:path w="1933472" h="793650" stroke="0" extrusionOk="0">
                <a:moveTo>
                  <a:pt x="0" y="0"/>
                </a:moveTo>
                <a:cubicBezTo>
                  <a:pt x="154009" y="-7876"/>
                  <a:pt x="257279" y="17712"/>
                  <a:pt x="483368" y="0"/>
                </a:cubicBezTo>
                <a:cubicBezTo>
                  <a:pt x="709457" y="-17712"/>
                  <a:pt x="847245" y="27244"/>
                  <a:pt x="947401" y="0"/>
                </a:cubicBezTo>
                <a:cubicBezTo>
                  <a:pt x="1047557" y="-27244"/>
                  <a:pt x="1194405" y="22041"/>
                  <a:pt x="1372764" y="0"/>
                </a:cubicBezTo>
                <a:cubicBezTo>
                  <a:pt x="1551123" y="-22041"/>
                  <a:pt x="1703026" y="43916"/>
                  <a:pt x="1933471" y="0"/>
                </a:cubicBezTo>
                <a:cubicBezTo>
                  <a:pt x="1953890" y="113328"/>
                  <a:pt x="1897042" y="199645"/>
                  <a:pt x="1933471" y="388889"/>
                </a:cubicBezTo>
                <a:cubicBezTo>
                  <a:pt x="1969900" y="578133"/>
                  <a:pt x="1930223" y="658835"/>
                  <a:pt x="1933471" y="793650"/>
                </a:cubicBezTo>
                <a:cubicBezTo>
                  <a:pt x="1699942" y="851056"/>
                  <a:pt x="1580901" y="757425"/>
                  <a:pt x="1450103" y="793650"/>
                </a:cubicBezTo>
                <a:cubicBezTo>
                  <a:pt x="1319305" y="829875"/>
                  <a:pt x="1119115" y="778496"/>
                  <a:pt x="1005405" y="793650"/>
                </a:cubicBezTo>
                <a:cubicBezTo>
                  <a:pt x="891695" y="808804"/>
                  <a:pt x="628078" y="790061"/>
                  <a:pt x="522037" y="793650"/>
                </a:cubicBezTo>
                <a:cubicBezTo>
                  <a:pt x="415996" y="797239"/>
                  <a:pt x="238607" y="758600"/>
                  <a:pt x="0" y="793650"/>
                </a:cubicBezTo>
                <a:cubicBezTo>
                  <a:pt x="-2916" y="689636"/>
                  <a:pt x="42643" y="499565"/>
                  <a:pt x="0" y="404762"/>
                </a:cubicBezTo>
                <a:cubicBezTo>
                  <a:pt x="-42643" y="309959"/>
                  <a:pt x="16620" y="18560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dienstags</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2" name="TextBox 41">
            <a:extLst>
              <a:ext uri="{FF2B5EF4-FFF2-40B4-BE49-F238E27FC236}">
                <a16:creationId xmlns:a16="http://schemas.microsoft.com/office/drawing/2014/main" id="{45691F2F-BF12-4201-A4CA-86FDE6E09DDA}"/>
              </a:ext>
            </a:extLst>
          </p:cNvPr>
          <p:cNvSpPr txBox="1"/>
          <p:nvPr/>
        </p:nvSpPr>
        <p:spPr>
          <a:xfrm>
            <a:off x="123170" y="968948"/>
            <a:ext cx="8893239" cy="584775"/>
          </a:xfrm>
          <a:prstGeom prst="rect">
            <a:avLst/>
          </a:prstGeom>
          <a:solidFill>
            <a:srgbClr val="C2E49C"/>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are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playing</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football</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on</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Wednesdays</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43" name="Google Shape;698;p62">
            <a:extLst>
              <a:ext uri="{FF2B5EF4-FFF2-40B4-BE49-F238E27FC236}">
                <a16:creationId xmlns:a16="http://schemas.microsoft.com/office/drawing/2014/main" id="{145C97B8-A209-40A2-8228-2524BF3A7398}"/>
              </a:ext>
            </a:extLst>
          </p:cNvPr>
          <p:cNvSpPr/>
          <p:nvPr/>
        </p:nvSpPr>
        <p:spPr>
          <a:xfrm>
            <a:off x="7785091" y="578090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6D9B98E9-2829-411B-AAAA-F9E9516157A9}"/>
              </a:ext>
            </a:extLst>
          </p:cNvPr>
          <p:cNvSpPr/>
          <p:nvPr/>
        </p:nvSpPr>
        <p:spPr>
          <a:xfrm>
            <a:off x="9481380"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Spielt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3;p62">
            <a:extLst>
              <a:ext uri="{FF2B5EF4-FFF2-40B4-BE49-F238E27FC236}">
                <a16:creationId xmlns:a16="http://schemas.microsoft.com/office/drawing/2014/main" id="{6692E3DB-C33C-4322-9C13-4AC6FCD4E7F6}"/>
              </a:ext>
            </a:extLst>
          </p:cNvPr>
          <p:cNvSpPr/>
          <p:nvPr/>
        </p:nvSpPr>
        <p:spPr>
          <a:xfrm>
            <a:off x="7975580" y="3974032"/>
            <a:ext cx="2633720" cy="793650"/>
          </a:xfrm>
          <a:custGeom>
            <a:avLst/>
            <a:gdLst>
              <a:gd name="connsiteX0" fmla="*/ 0 w 2633720"/>
              <a:gd name="connsiteY0" fmla="*/ 0 h 793650"/>
              <a:gd name="connsiteX1" fmla="*/ 474070 w 2633720"/>
              <a:gd name="connsiteY1" fmla="*/ 0 h 793650"/>
              <a:gd name="connsiteX2" fmla="*/ 921802 w 2633720"/>
              <a:gd name="connsiteY2" fmla="*/ 0 h 793650"/>
              <a:gd name="connsiteX3" fmla="*/ 1448546 w 2633720"/>
              <a:gd name="connsiteY3" fmla="*/ 0 h 793650"/>
              <a:gd name="connsiteX4" fmla="*/ 1975290 w 2633720"/>
              <a:gd name="connsiteY4" fmla="*/ 0 h 793650"/>
              <a:gd name="connsiteX5" fmla="*/ 2633720 w 2633720"/>
              <a:gd name="connsiteY5" fmla="*/ 0 h 793650"/>
              <a:gd name="connsiteX6" fmla="*/ 2633720 w 2633720"/>
              <a:gd name="connsiteY6" fmla="*/ 380952 h 793650"/>
              <a:gd name="connsiteX7" fmla="*/ 2633720 w 2633720"/>
              <a:gd name="connsiteY7" fmla="*/ 793650 h 793650"/>
              <a:gd name="connsiteX8" fmla="*/ 2054302 w 2633720"/>
              <a:gd name="connsiteY8" fmla="*/ 793650 h 793650"/>
              <a:gd name="connsiteX9" fmla="*/ 1501220 w 2633720"/>
              <a:gd name="connsiteY9" fmla="*/ 793650 h 793650"/>
              <a:gd name="connsiteX10" fmla="*/ 921802 w 2633720"/>
              <a:gd name="connsiteY10" fmla="*/ 793650 h 793650"/>
              <a:gd name="connsiteX11" fmla="*/ 0 w 2633720"/>
              <a:gd name="connsiteY11" fmla="*/ 793650 h 793650"/>
              <a:gd name="connsiteX12" fmla="*/ 0 w 2633720"/>
              <a:gd name="connsiteY12" fmla="*/ 412698 h 793650"/>
              <a:gd name="connsiteX13" fmla="*/ 0 w 2633720"/>
              <a:gd name="connsiteY13"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3720" h="793650" fill="none" extrusionOk="0">
                <a:moveTo>
                  <a:pt x="0" y="0"/>
                </a:moveTo>
                <a:cubicBezTo>
                  <a:pt x="190595" y="-43496"/>
                  <a:pt x="362116" y="53275"/>
                  <a:pt x="474070" y="0"/>
                </a:cubicBezTo>
                <a:cubicBezTo>
                  <a:pt x="586024" y="-53275"/>
                  <a:pt x="737726" y="10631"/>
                  <a:pt x="921802" y="0"/>
                </a:cubicBezTo>
                <a:cubicBezTo>
                  <a:pt x="1105878" y="-10631"/>
                  <a:pt x="1198705" y="12049"/>
                  <a:pt x="1448546" y="0"/>
                </a:cubicBezTo>
                <a:cubicBezTo>
                  <a:pt x="1698387" y="-12049"/>
                  <a:pt x="1813933" y="36545"/>
                  <a:pt x="1975290" y="0"/>
                </a:cubicBezTo>
                <a:cubicBezTo>
                  <a:pt x="2136647" y="-36545"/>
                  <a:pt x="2318977" y="56262"/>
                  <a:pt x="2633720" y="0"/>
                </a:cubicBezTo>
                <a:cubicBezTo>
                  <a:pt x="2646906" y="126332"/>
                  <a:pt x="2602770" y="209721"/>
                  <a:pt x="2633720" y="380952"/>
                </a:cubicBezTo>
                <a:cubicBezTo>
                  <a:pt x="2664670" y="552183"/>
                  <a:pt x="2623218" y="605713"/>
                  <a:pt x="2633720" y="793650"/>
                </a:cubicBezTo>
                <a:cubicBezTo>
                  <a:pt x="2438172" y="822829"/>
                  <a:pt x="2197476" y="785711"/>
                  <a:pt x="2054302" y="793650"/>
                </a:cubicBezTo>
                <a:cubicBezTo>
                  <a:pt x="1911128" y="801589"/>
                  <a:pt x="1753751" y="765098"/>
                  <a:pt x="1501220" y="793650"/>
                </a:cubicBezTo>
                <a:cubicBezTo>
                  <a:pt x="1248689" y="822202"/>
                  <a:pt x="1167857" y="760831"/>
                  <a:pt x="921802" y="793650"/>
                </a:cubicBezTo>
                <a:cubicBezTo>
                  <a:pt x="675747" y="826469"/>
                  <a:pt x="218049" y="744453"/>
                  <a:pt x="0" y="793650"/>
                </a:cubicBezTo>
                <a:cubicBezTo>
                  <a:pt x="-32294" y="682863"/>
                  <a:pt x="5614" y="540802"/>
                  <a:pt x="0" y="412698"/>
                </a:cubicBezTo>
                <a:cubicBezTo>
                  <a:pt x="-5614" y="284594"/>
                  <a:pt x="35075" y="150073"/>
                  <a:pt x="0" y="0"/>
                </a:cubicBezTo>
                <a:close/>
              </a:path>
              <a:path w="2633720" h="793650" stroke="0" extrusionOk="0">
                <a:moveTo>
                  <a:pt x="0" y="0"/>
                </a:moveTo>
                <a:cubicBezTo>
                  <a:pt x="220362" y="-49436"/>
                  <a:pt x="360227" y="22920"/>
                  <a:pt x="526744" y="0"/>
                </a:cubicBezTo>
                <a:cubicBezTo>
                  <a:pt x="693261" y="-22920"/>
                  <a:pt x="869247" y="31256"/>
                  <a:pt x="1027151" y="0"/>
                </a:cubicBezTo>
                <a:cubicBezTo>
                  <a:pt x="1185055" y="-31256"/>
                  <a:pt x="1354401" y="22573"/>
                  <a:pt x="1474883" y="0"/>
                </a:cubicBezTo>
                <a:cubicBezTo>
                  <a:pt x="1595365" y="-22573"/>
                  <a:pt x="1761210" y="17961"/>
                  <a:pt x="1948953" y="0"/>
                </a:cubicBezTo>
                <a:cubicBezTo>
                  <a:pt x="2136696" y="-17961"/>
                  <a:pt x="2345518" y="62382"/>
                  <a:pt x="2633720" y="0"/>
                </a:cubicBezTo>
                <a:cubicBezTo>
                  <a:pt x="2649439" y="88253"/>
                  <a:pt x="2615110" y="281073"/>
                  <a:pt x="2633720" y="373016"/>
                </a:cubicBezTo>
                <a:cubicBezTo>
                  <a:pt x="2652330" y="464959"/>
                  <a:pt x="2618801" y="681110"/>
                  <a:pt x="2633720" y="793650"/>
                </a:cubicBezTo>
                <a:cubicBezTo>
                  <a:pt x="2471880" y="794517"/>
                  <a:pt x="2317745" y="765629"/>
                  <a:pt x="2054302" y="793650"/>
                </a:cubicBezTo>
                <a:cubicBezTo>
                  <a:pt x="1790859" y="821671"/>
                  <a:pt x="1772807" y="787947"/>
                  <a:pt x="1527558" y="793650"/>
                </a:cubicBezTo>
                <a:cubicBezTo>
                  <a:pt x="1282309" y="799353"/>
                  <a:pt x="1291623" y="781354"/>
                  <a:pt x="1079825" y="793650"/>
                </a:cubicBezTo>
                <a:cubicBezTo>
                  <a:pt x="868027" y="805946"/>
                  <a:pt x="694631" y="751378"/>
                  <a:pt x="579418" y="793650"/>
                </a:cubicBezTo>
                <a:cubicBezTo>
                  <a:pt x="464205" y="835922"/>
                  <a:pt x="233520" y="733535"/>
                  <a:pt x="0" y="793650"/>
                </a:cubicBezTo>
                <a:cubicBezTo>
                  <a:pt x="-10876" y="704799"/>
                  <a:pt x="35115" y="519711"/>
                  <a:pt x="0" y="396825"/>
                </a:cubicBezTo>
                <a:cubicBezTo>
                  <a:pt x="-35115" y="273940"/>
                  <a:pt x="34334" y="11127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dirty="0" err="1">
                <a:solidFill>
                  <a:srgbClr val="002060"/>
                </a:solidFill>
                <a:latin typeface="Century Gothic" panose="020B0502020202020204" pitchFamily="34" charset="0"/>
                <a:ea typeface="Montserrat"/>
                <a:cs typeface="Montserrat"/>
                <a:sym typeface="Montserrat"/>
              </a:rPr>
              <a:t>Fußball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3" name="Picture 2">
            <a:extLst>
              <a:ext uri="{FF2B5EF4-FFF2-40B4-BE49-F238E27FC236}">
                <a16:creationId xmlns:a16="http://schemas.microsoft.com/office/drawing/2014/main" id="{9BA7D480-B406-99A0-74FD-FBC58A700767}"/>
              </a:ext>
            </a:extLst>
          </p:cNvPr>
          <p:cNvPicPr>
            <a:picLocks noChangeAspect="1"/>
          </p:cNvPicPr>
          <p:nvPr/>
        </p:nvPicPr>
        <p:blipFill>
          <a:blip r:embed="rId7"/>
          <a:stretch>
            <a:fillRect/>
          </a:stretch>
        </p:blipFill>
        <p:spPr>
          <a:xfrm>
            <a:off x="88128" y="121079"/>
            <a:ext cx="524301" cy="481626"/>
          </a:xfrm>
          <a:prstGeom prst="rect">
            <a:avLst/>
          </a:prstGeom>
        </p:spPr>
      </p:pic>
    </p:spTree>
    <p:extLst>
      <p:ext uri="{BB962C8B-B14F-4D97-AF65-F5344CB8AC3E}">
        <p14:creationId xmlns:p14="http://schemas.microsoft.com/office/powerpoint/2010/main" val="77870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500"/>
                                        <p:tgtEl>
                                          <p:spTgt spid="30"/>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500"/>
                                        <p:tgtEl>
                                          <p:spTgt spid="31"/>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500"/>
                                        <p:tgtEl>
                                          <p:spTgt spid="2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500"/>
                                        <p:tgtEl>
                                          <p:spTgt spid="2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3653E245-4008-4E44-93C1-756AE28CC146}"/>
              </a:ext>
            </a:extLst>
          </p:cNvPr>
          <p:cNvSpPr txBox="1">
            <a:spLocks/>
          </p:cNvSpPr>
          <p:nvPr/>
        </p:nvSpPr>
        <p:spPr>
          <a:xfrm>
            <a:off x="10754910" y="108777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3FDEC5B5-0E6C-4571-A222-2D5329C6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910" y="128500"/>
            <a:ext cx="1585097" cy="1066892"/>
          </a:xfrm>
          <a:prstGeom prst="rect">
            <a:avLst/>
          </a:prstGeom>
        </p:spPr>
      </p:pic>
      <p:sp>
        <p:nvSpPr>
          <p:cNvPr id="11" name="Speech Bubble: Rectangle with Corners Rounded 10">
            <a:extLst>
              <a:ext uri="{FF2B5EF4-FFF2-40B4-BE49-F238E27FC236}">
                <a16:creationId xmlns:a16="http://schemas.microsoft.com/office/drawing/2014/main" id="{5D10F712-46ED-4F32-B662-1465C28A0544}"/>
              </a:ext>
            </a:extLst>
          </p:cNvPr>
          <p:cNvSpPr/>
          <p:nvPr/>
        </p:nvSpPr>
        <p:spPr>
          <a:xfrm>
            <a:off x="3668639" y="151076"/>
            <a:ext cx="4307093" cy="518040"/>
          </a:xfrm>
          <a:prstGeom prst="wedgeRoundRectCallout">
            <a:avLst>
              <a:gd name="adj1" fmla="val -55329"/>
              <a:gd name="adj2" fmla="val -110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Graphic 11" descr="Teacher">
            <a:extLst>
              <a:ext uri="{FF2B5EF4-FFF2-40B4-BE49-F238E27FC236}">
                <a16:creationId xmlns:a16="http://schemas.microsoft.com/office/drawing/2014/main" id="{C9B7819E-24C9-411C-985B-E5DA466866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4572" y="-63618"/>
            <a:ext cx="914400" cy="914400"/>
          </a:xfrm>
          <a:prstGeom prst="rect">
            <a:avLst/>
          </a:prstGeom>
        </p:spPr>
      </p:pic>
      <p:sp>
        <p:nvSpPr>
          <p:cNvPr id="13" name="Google Shape;108;p3">
            <a:extLst>
              <a:ext uri="{FF2B5EF4-FFF2-40B4-BE49-F238E27FC236}">
                <a16:creationId xmlns:a16="http://schemas.microsoft.com/office/drawing/2014/main" id="{C8C5DDEC-910C-4D4A-B322-CA0B3E582D1F}"/>
              </a:ext>
            </a:extLst>
          </p:cNvPr>
          <p:cNvSpPr txBox="1"/>
          <p:nvPr/>
        </p:nvSpPr>
        <p:spPr>
          <a:xfrm>
            <a:off x="3701084" y="162746"/>
            <a:ext cx="42746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Sag den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Satz</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auf Deutsch.</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14" name="Picture 13">
            <a:extLst>
              <a:ext uri="{FF2B5EF4-FFF2-40B4-BE49-F238E27FC236}">
                <a16:creationId xmlns:a16="http://schemas.microsoft.com/office/drawing/2014/main" id="{F1E7D29B-EC0E-417F-92C7-F74676F298D7}"/>
              </a:ext>
            </a:extLst>
          </p:cNvPr>
          <p:cNvPicPr>
            <a:picLocks noChangeAspect="1"/>
          </p:cNvPicPr>
          <p:nvPr/>
        </p:nvPicPr>
        <p:blipFill>
          <a:blip r:embed="rId6"/>
          <a:stretch>
            <a:fillRect/>
          </a:stretch>
        </p:blipFill>
        <p:spPr>
          <a:xfrm>
            <a:off x="-143139" y="1804583"/>
            <a:ext cx="6066046" cy="4773582"/>
          </a:xfrm>
          <a:prstGeom prst="rect">
            <a:avLst/>
          </a:prstGeom>
        </p:spPr>
      </p:pic>
      <p:sp>
        <p:nvSpPr>
          <p:cNvPr id="15" name="Google Shape;696;p62">
            <a:extLst>
              <a:ext uri="{FF2B5EF4-FFF2-40B4-BE49-F238E27FC236}">
                <a16:creationId xmlns:a16="http://schemas.microsoft.com/office/drawing/2014/main" id="{CBF40B94-DDCC-43C2-8BB2-A94C3F2D50C8}"/>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698;p62">
            <a:extLst>
              <a:ext uri="{FF2B5EF4-FFF2-40B4-BE49-F238E27FC236}">
                <a16:creationId xmlns:a16="http://schemas.microsoft.com/office/drawing/2014/main" id="{750864B4-940B-43C3-A212-54254CF68A43}"/>
              </a:ext>
            </a:extLst>
          </p:cNvPr>
          <p:cNvSpPr/>
          <p:nvPr/>
        </p:nvSpPr>
        <p:spPr>
          <a:xfrm>
            <a:off x="4494586" y="5769219"/>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Spielst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7" name="Google Shape;701;p62">
            <a:extLst>
              <a:ext uri="{FF2B5EF4-FFF2-40B4-BE49-F238E27FC236}">
                <a16:creationId xmlns:a16="http://schemas.microsoft.com/office/drawing/2014/main" id="{67B4B474-2ACB-449E-9FAF-69D788B71765}"/>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8" name="Google Shape;703;p62">
            <a:extLst>
              <a:ext uri="{FF2B5EF4-FFF2-40B4-BE49-F238E27FC236}">
                <a16:creationId xmlns:a16="http://schemas.microsoft.com/office/drawing/2014/main" id="{D7456D2C-BE59-4545-B97A-B06A22485083}"/>
              </a:ext>
            </a:extLst>
          </p:cNvPr>
          <p:cNvSpPr/>
          <p:nvPr/>
        </p:nvSpPr>
        <p:spPr>
          <a:xfrm>
            <a:off x="4931828" y="3991133"/>
            <a:ext cx="1213375" cy="793650"/>
          </a:xfrm>
          <a:custGeom>
            <a:avLst/>
            <a:gdLst>
              <a:gd name="connsiteX0" fmla="*/ 0 w 1213375"/>
              <a:gd name="connsiteY0" fmla="*/ 0 h 793650"/>
              <a:gd name="connsiteX1" fmla="*/ 416592 w 1213375"/>
              <a:gd name="connsiteY1" fmla="*/ 0 h 793650"/>
              <a:gd name="connsiteX2" fmla="*/ 808917 w 1213375"/>
              <a:gd name="connsiteY2" fmla="*/ 0 h 793650"/>
              <a:gd name="connsiteX3" fmla="*/ 1213375 w 1213375"/>
              <a:gd name="connsiteY3" fmla="*/ 0 h 793650"/>
              <a:gd name="connsiteX4" fmla="*/ 1213375 w 1213375"/>
              <a:gd name="connsiteY4" fmla="*/ 380952 h 793650"/>
              <a:gd name="connsiteX5" fmla="*/ 1213375 w 1213375"/>
              <a:gd name="connsiteY5" fmla="*/ 793650 h 793650"/>
              <a:gd name="connsiteX6" fmla="*/ 784649 w 1213375"/>
              <a:gd name="connsiteY6" fmla="*/ 793650 h 793650"/>
              <a:gd name="connsiteX7" fmla="*/ 416592 w 1213375"/>
              <a:gd name="connsiteY7" fmla="*/ 793650 h 793650"/>
              <a:gd name="connsiteX8" fmla="*/ 0 w 1213375"/>
              <a:gd name="connsiteY8" fmla="*/ 793650 h 793650"/>
              <a:gd name="connsiteX9" fmla="*/ 0 w 1213375"/>
              <a:gd name="connsiteY9" fmla="*/ 396825 h 793650"/>
              <a:gd name="connsiteX10" fmla="*/ 0 w 121337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375" h="793650" fill="none" extrusionOk="0">
                <a:moveTo>
                  <a:pt x="0" y="0"/>
                </a:moveTo>
                <a:cubicBezTo>
                  <a:pt x="187840" y="-42075"/>
                  <a:pt x="252826" y="18144"/>
                  <a:pt x="416592" y="0"/>
                </a:cubicBezTo>
                <a:cubicBezTo>
                  <a:pt x="580358" y="-18144"/>
                  <a:pt x="714052" y="43245"/>
                  <a:pt x="808917" y="0"/>
                </a:cubicBezTo>
                <a:cubicBezTo>
                  <a:pt x="903783" y="-43245"/>
                  <a:pt x="1083426" y="39939"/>
                  <a:pt x="1213375" y="0"/>
                </a:cubicBezTo>
                <a:cubicBezTo>
                  <a:pt x="1232915" y="164573"/>
                  <a:pt x="1175613" y="254579"/>
                  <a:pt x="1213375" y="380952"/>
                </a:cubicBezTo>
                <a:cubicBezTo>
                  <a:pt x="1251137" y="507325"/>
                  <a:pt x="1202950" y="654280"/>
                  <a:pt x="1213375" y="793650"/>
                </a:cubicBezTo>
                <a:cubicBezTo>
                  <a:pt x="1021892" y="827932"/>
                  <a:pt x="902875" y="748242"/>
                  <a:pt x="784649" y="793650"/>
                </a:cubicBezTo>
                <a:cubicBezTo>
                  <a:pt x="666423" y="839058"/>
                  <a:pt x="571510" y="755197"/>
                  <a:pt x="416592" y="793650"/>
                </a:cubicBezTo>
                <a:cubicBezTo>
                  <a:pt x="261674" y="832103"/>
                  <a:pt x="155565" y="764718"/>
                  <a:pt x="0" y="793650"/>
                </a:cubicBezTo>
                <a:cubicBezTo>
                  <a:pt x="-158" y="685495"/>
                  <a:pt x="21881" y="589833"/>
                  <a:pt x="0" y="396825"/>
                </a:cubicBezTo>
                <a:cubicBezTo>
                  <a:pt x="-21881" y="203818"/>
                  <a:pt x="7696" y="89522"/>
                  <a:pt x="0" y="0"/>
                </a:cubicBezTo>
                <a:close/>
              </a:path>
              <a:path w="1213375" h="793650" stroke="0" extrusionOk="0">
                <a:moveTo>
                  <a:pt x="0" y="0"/>
                </a:moveTo>
                <a:cubicBezTo>
                  <a:pt x="134008" y="-27661"/>
                  <a:pt x="230144" y="5185"/>
                  <a:pt x="392325" y="0"/>
                </a:cubicBezTo>
                <a:cubicBezTo>
                  <a:pt x="554506" y="-5185"/>
                  <a:pt x="702811" y="10957"/>
                  <a:pt x="808917" y="0"/>
                </a:cubicBezTo>
                <a:cubicBezTo>
                  <a:pt x="915023" y="-10957"/>
                  <a:pt x="1045296" y="17510"/>
                  <a:pt x="1213375" y="0"/>
                </a:cubicBezTo>
                <a:cubicBezTo>
                  <a:pt x="1223719" y="142727"/>
                  <a:pt x="1194037" y="219759"/>
                  <a:pt x="1213375" y="373016"/>
                </a:cubicBezTo>
                <a:cubicBezTo>
                  <a:pt x="1232713" y="526273"/>
                  <a:pt x="1171127" y="618654"/>
                  <a:pt x="1213375" y="793650"/>
                </a:cubicBezTo>
                <a:cubicBezTo>
                  <a:pt x="1048903" y="836536"/>
                  <a:pt x="962656" y="748816"/>
                  <a:pt x="784649" y="793650"/>
                </a:cubicBezTo>
                <a:cubicBezTo>
                  <a:pt x="606642" y="838484"/>
                  <a:pt x="546322" y="747349"/>
                  <a:pt x="380191" y="793650"/>
                </a:cubicBezTo>
                <a:cubicBezTo>
                  <a:pt x="214060" y="839951"/>
                  <a:pt x="121878" y="759041"/>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Spiele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9" name="Google Shape;701;p62">
            <a:extLst>
              <a:ext uri="{FF2B5EF4-FFF2-40B4-BE49-F238E27FC236}">
                <a16:creationId xmlns:a16="http://schemas.microsoft.com/office/drawing/2014/main" id="{47DA4A1A-00D5-4D06-8EB2-E434A53DE28F}"/>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spielst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1" name="Google Shape;702;p62">
            <a:extLst>
              <a:ext uri="{FF2B5EF4-FFF2-40B4-BE49-F238E27FC236}">
                <a16:creationId xmlns:a16="http://schemas.microsoft.com/office/drawing/2014/main" id="{55321DEB-EAF4-4179-BB7C-097C43B1F606}"/>
              </a:ext>
            </a:extLst>
          </p:cNvPr>
          <p:cNvSpPr/>
          <p:nvPr/>
        </p:nvSpPr>
        <p:spPr>
          <a:xfrm>
            <a:off x="6221889" y="3991133"/>
            <a:ext cx="1677005" cy="793650"/>
          </a:xfrm>
          <a:custGeom>
            <a:avLst/>
            <a:gdLst>
              <a:gd name="connsiteX0" fmla="*/ 0 w 1677005"/>
              <a:gd name="connsiteY0" fmla="*/ 0 h 793650"/>
              <a:gd name="connsiteX1" fmla="*/ 525462 w 1677005"/>
              <a:gd name="connsiteY1" fmla="*/ 0 h 793650"/>
              <a:gd name="connsiteX2" fmla="*/ 1084463 w 1677005"/>
              <a:gd name="connsiteY2" fmla="*/ 0 h 793650"/>
              <a:gd name="connsiteX3" fmla="*/ 1677005 w 1677005"/>
              <a:gd name="connsiteY3" fmla="*/ 0 h 793650"/>
              <a:gd name="connsiteX4" fmla="*/ 1677005 w 1677005"/>
              <a:gd name="connsiteY4" fmla="*/ 373016 h 793650"/>
              <a:gd name="connsiteX5" fmla="*/ 1677005 w 1677005"/>
              <a:gd name="connsiteY5" fmla="*/ 793650 h 793650"/>
              <a:gd name="connsiteX6" fmla="*/ 1101233 w 1677005"/>
              <a:gd name="connsiteY6" fmla="*/ 793650 h 793650"/>
              <a:gd name="connsiteX7" fmla="*/ 559002 w 1677005"/>
              <a:gd name="connsiteY7" fmla="*/ 793650 h 793650"/>
              <a:gd name="connsiteX8" fmla="*/ 0 w 1677005"/>
              <a:gd name="connsiteY8" fmla="*/ 793650 h 793650"/>
              <a:gd name="connsiteX9" fmla="*/ 0 w 1677005"/>
              <a:gd name="connsiteY9" fmla="*/ 42063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95682" y="-45862"/>
                  <a:pt x="304036" y="17944"/>
                  <a:pt x="525462" y="0"/>
                </a:cubicBezTo>
                <a:cubicBezTo>
                  <a:pt x="746888" y="-17944"/>
                  <a:pt x="807923" y="46082"/>
                  <a:pt x="1084463" y="0"/>
                </a:cubicBezTo>
                <a:cubicBezTo>
                  <a:pt x="1361003" y="-46082"/>
                  <a:pt x="1481092" y="27204"/>
                  <a:pt x="1677005" y="0"/>
                </a:cubicBezTo>
                <a:cubicBezTo>
                  <a:pt x="1682325" y="115102"/>
                  <a:pt x="1645794" y="217579"/>
                  <a:pt x="1677005" y="373016"/>
                </a:cubicBezTo>
                <a:cubicBezTo>
                  <a:pt x="1708216" y="528453"/>
                  <a:pt x="1645405" y="588402"/>
                  <a:pt x="1677005" y="793650"/>
                </a:cubicBezTo>
                <a:cubicBezTo>
                  <a:pt x="1449879" y="805751"/>
                  <a:pt x="1225849" y="759358"/>
                  <a:pt x="1101233" y="793650"/>
                </a:cubicBezTo>
                <a:cubicBezTo>
                  <a:pt x="976617" y="827942"/>
                  <a:pt x="799365" y="765244"/>
                  <a:pt x="559002" y="793650"/>
                </a:cubicBezTo>
                <a:cubicBezTo>
                  <a:pt x="318639" y="822056"/>
                  <a:pt x="241941" y="791299"/>
                  <a:pt x="0" y="793650"/>
                </a:cubicBezTo>
                <a:cubicBezTo>
                  <a:pt x="-16090" y="659836"/>
                  <a:pt x="7313" y="576032"/>
                  <a:pt x="0" y="420635"/>
                </a:cubicBezTo>
                <a:cubicBezTo>
                  <a:pt x="-7313" y="265238"/>
                  <a:pt x="27296" y="128760"/>
                  <a:pt x="0" y="0"/>
                </a:cubicBezTo>
                <a:close/>
              </a:path>
              <a:path w="1677005" h="793650" stroke="0" extrusionOk="0">
                <a:moveTo>
                  <a:pt x="0" y="0"/>
                </a:moveTo>
                <a:cubicBezTo>
                  <a:pt x="175883" y="-17808"/>
                  <a:pt x="332108" y="46787"/>
                  <a:pt x="575772" y="0"/>
                </a:cubicBezTo>
                <a:cubicBezTo>
                  <a:pt x="819436" y="-46787"/>
                  <a:pt x="946684" y="44729"/>
                  <a:pt x="1134773" y="0"/>
                </a:cubicBezTo>
                <a:cubicBezTo>
                  <a:pt x="1322862" y="-44729"/>
                  <a:pt x="1440639" y="21902"/>
                  <a:pt x="1677005" y="0"/>
                </a:cubicBezTo>
                <a:cubicBezTo>
                  <a:pt x="1692242" y="113448"/>
                  <a:pt x="1652222" y="254725"/>
                  <a:pt x="1677005" y="396825"/>
                </a:cubicBezTo>
                <a:cubicBezTo>
                  <a:pt x="1701788" y="538925"/>
                  <a:pt x="1648248" y="684157"/>
                  <a:pt x="1677005" y="793650"/>
                </a:cubicBezTo>
                <a:cubicBezTo>
                  <a:pt x="1425697" y="827135"/>
                  <a:pt x="1309196" y="785990"/>
                  <a:pt x="1101233" y="793650"/>
                </a:cubicBezTo>
                <a:cubicBezTo>
                  <a:pt x="893270" y="801310"/>
                  <a:pt x="844882" y="777951"/>
                  <a:pt x="592542" y="793650"/>
                </a:cubicBezTo>
                <a:cubicBezTo>
                  <a:pt x="340202" y="809349"/>
                  <a:pt x="145601" y="789583"/>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Ball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3" name="Google Shape;699;p62">
            <a:extLst>
              <a:ext uri="{FF2B5EF4-FFF2-40B4-BE49-F238E27FC236}">
                <a16:creationId xmlns:a16="http://schemas.microsoft.com/office/drawing/2014/main" id="{041C80BF-788E-453C-8BCB-FAAD2008FCEE}"/>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spielt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4" name="Google Shape;700;p62">
            <a:extLst>
              <a:ext uri="{FF2B5EF4-FFF2-40B4-BE49-F238E27FC236}">
                <a16:creationId xmlns:a16="http://schemas.microsoft.com/office/drawing/2014/main" id="{EEADA43E-2E8F-4304-87AB-93517BDEF537}"/>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2" name="Google Shape;698;p62">
            <a:extLst>
              <a:ext uri="{FF2B5EF4-FFF2-40B4-BE49-F238E27FC236}">
                <a16:creationId xmlns:a16="http://schemas.microsoft.com/office/drawing/2014/main" id="{5AA75484-9125-4B0C-9FBC-AFC99588A2C8}"/>
              </a:ext>
            </a:extLst>
          </p:cNvPr>
          <p:cNvSpPr/>
          <p:nvPr/>
        </p:nvSpPr>
        <p:spPr>
          <a:xfrm>
            <a:off x="6148447"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3;p62">
            <a:extLst>
              <a:ext uri="{FF2B5EF4-FFF2-40B4-BE49-F238E27FC236}">
                <a16:creationId xmlns:a16="http://schemas.microsoft.com/office/drawing/2014/main" id="{12D87EB4-824F-47CE-ABAC-02C74F91E1B1}"/>
              </a:ext>
            </a:extLst>
          </p:cNvPr>
          <p:cNvSpPr/>
          <p:nvPr/>
        </p:nvSpPr>
        <p:spPr>
          <a:xfrm>
            <a:off x="4657679" y="303154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500" b="1" kern="0" dirty="0">
                <a:solidFill>
                  <a:srgbClr val="002060"/>
                </a:solidFill>
                <a:latin typeface="Century Gothic" panose="020B0502020202020204" pitchFamily="34" charset="0"/>
                <a:ea typeface="Montserrat"/>
                <a:cs typeface="Montserrat"/>
                <a:sym typeface="Montserrat"/>
              </a:rPr>
              <a:t>am </a:t>
            </a:r>
            <a:r>
              <a:rPr lang="en-GB" sz="2500" b="1" kern="0" dirty="0" err="1">
                <a:solidFill>
                  <a:srgbClr val="002060"/>
                </a:solidFill>
                <a:latin typeface="Century Gothic" panose="020B0502020202020204" pitchFamily="34" charset="0"/>
                <a:ea typeface="Montserrat"/>
                <a:cs typeface="Montserrat"/>
                <a:sym typeface="Montserrat"/>
              </a:rPr>
              <a:t>Mittwoch</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26F55B98-68CB-445B-8412-1D00563059AA}"/>
              </a:ext>
            </a:extLst>
          </p:cNvPr>
          <p:cNvSpPr/>
          <p:nvPr/>
        </p:nvSpPr>
        <p:spPr>
          <a:xfrm>
            <a:off x="6427052" y="3061780"/>
            <a:ext cx="1932344" cy="793650"/>
          </a:xfrm>
          <a:custGeom>
            <a:avLst/>
            <a:gdLst>
              <a:gd name="connsiteX0" fmla="*/ 0 w 1932344"/>
              <a:gd name="connsiteY0" fmla="*/ 0 h 793650"/>
              <a:gd name="connsiteX1" fmla="*/ 521733 w 1932344"/>
              <a:gd name="connsiteY1" fmla="*/ 0 h 793650"/>
              <a:gd name="connsiteX2" fmla="*/ 946849 w 1932344"/>
              <a:gd name="connsiteY2" fmla="*/ 0 h 793650"/>
              <a:gd name="connsiteX3" fmla="*/ 1429935 w 1932344"/>
              <a:gd name="connsiteY3" fmla="*/ 0 h 793650"/>
              <a:gd name="connsiteX4" fmla="*/ 1932344 w 1932344"/>
              <a:gd name="connsiteY4" fmla="*/ 0 h 793650"/>
              <a:gd name="connsiteX5" fmla="*/ 1932344 w 1932344"/>
              <a:gd name="connsiteY5" fmla="*/ 380952 h 793650"/>
              <a:gd name="connsiteX6" fmla="*/ 1932344 w 1932344"/>
              <a:gd name="connsiteY6" fmla="*/ 793650 h 793650"/>
              <a:gd name="connsiteX7" fmla="*/ 1410611 w 1932344"/>
              <a:gd name="connsiteY7" fmla="*/ 793650 h 793650"/>
              <a:gd name="connsiteX8" fmla="*/ 985495 w 1932344"/>
              <a:gd name="connsiteY8" fmla="*/ 793650 h 793650"/>
              <a:gd name="connsiteX9" fmla="*/ 521733 w 1932344"/>
              <a:gd name="connsiteY9" fmla="*/ 793650 h 793650"/>
              <a:gd name="connsiteX10" fmla="*/ 0 w 1932344"/>
              <a:gd name="connsiteY10" fmla="*/ 793650 h 793650"/>
              <a:gd name="connsiteX11" fmla="*/ 0 w 1932344"/>
              <a:gd name="connsiteY11" fmla="*/ 420635 h 793650"/>
              <a:gd name="connsiteX12" fmla="*/ 0 w 1932344"/>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2344" h="793650" fill="none" extrusionOk="0">
                <a:moveTo>
                  <a:pt x="0" y="0"/>
                </a:moveTo>
                <a:cubicBezTo>
                  <a:pt x="164373" y="-50704"/>
                  <a:pt x="329761" y="55981"/>
                  <a:pt x="521733" y="0"/>
                </a:cubicBezTo>
                <a:cubicBezTo>
                  <a:pt x="713705" y="-55981"/>
                  <a:pt x="755794" y="8382"/>
                  <a:pt x="946849" y="0"/>
                </a:cubicBezTo>
                <a:cubicBezTo>
                  <a:pt x="1137904" y="-8382"/>
                  <a:pt x="1315903" y="27922"/>
                  <a:pt x="1429935" y="0"/>
                </a:cubicBezTo>
                <a:cubicBezTo>
                  <a:pt x="1543967" y="-27922"/>
                  <a:pt x="1739185" y="50461"/>
                  <a:pt x="1932344" y="0"/>
                </a:cubicBezTo>
                <a:cubicBezTo>
                  <a:pt x="1953386" y="149403"/>
                  <a:pt x="1929697" y="257988"/>
                  <a:pt x="1932344" y="380952"/>
                </a:cubicBezTo>
                <a:cubicBezTo>
                  <a:pt x="1934991" y="503916"/>
                  <a:pt x="1917016" y="656430"/>
                  <a:pt x="1932344" y="793650"/>
                </a:cubicBezTo>
                <a:cubicBezTo>
                  <a:pt x="1789609" y="839256"/>
                  <a:pt x="1523157" y="755111"/>
                  <a:pt x="1410611" y="793650"/>
                </a:cubicBezTo>
                <a:cubicBezTo>
                  <a:pt x="1298065" y="832189"/>
                  <a:pt x="1074312" y="785035"/>
                  <a:pt x="985495" y="793650"/>
                </a:cubicBezTo>
                <a:cubicBezTo>
                  <a:pt x="896678" y="802265"/>
                  <a:pt x="647321" y="779555"/>
                  <a:pt x="521733" y="793650"/>
                </a:cubicBezTo>
                <a:cubicBezTo>
                  <a:pt x="396145" y="807745"/>
                  <a:pt x="155407" y="745154"/>
                  <a:pt x="0" y="793650"/>
                </a:cubicBezTo>
                <a:cubicBezTo>
                  <a:pt x="-10617" y="642247"/>
                  <a:pt x="38318" y="552437"/>
                  <a:pt x="0" y="420635"/>
                </a:cubicBezTo>
                <a:cubicBezTo>
                  <a:pt x="-38318" y="288833"/>
                  <a:pt x="18553" y="177164"/>
                  <a:pt x="0" y="0"/>
                </a:cubicBezTo>
                <a:close/>
              </a:path>
              <a:path w="1932344" h="793650" stroke="0" extrusionOk="0">
                <a:moveTo>
                  <a:pt x="0" y="0"/>
                </a:moveTo>
                <a:cubicBezTo>
                  <a:pt x="238288" y="-42700"/>
                  <a:pt x="384376" y="2637"/>
                  <a:pt x="502409" y="0"/>
                </a:cubicBezTo>
                <a:cubicBezTo>
                  <a:pt x="620442" y="-2637"/>
                  <a:pt x="857179" y="52749"/>
                  <a:pt x="985495" y="0"/>
                </a:cubicBezTo>
                <a:cubicBezTo>
                  <a:pt x="1113811" y="-52749"/>
                  <a:pt x="1282544" y="2288"/>
                  <a:pt x="1507228" y="0"/>
                </a:cubicBezTo>
                <a:cubicBezTo>
                  <a:pt x="1731912" y="-2288"/>
                  <a:pt x="1778073" y="11015"/>
                  <a:pt x="1932344" y="0"/>
                </a:cubicBezTo>
                <a:cubicBezTo>
                  <a:pt x="1945291" y="96672"/>
                  <a:pt x="1903587" y="287332"/>
                  <a:pt x="1932344" y="396825"/>
                </a:cubicBezTo>
                <a:cubicBezTo>
                  <a:pt x="1961101" y="506319"/>
                  <a:pt x="1895243" y="634534"/>
                  <a:pt x="1932344" y="793650"/>
                </a:cubicBezTo>
                <a:cubicBezTo>
                  <a:pt x="1775398" y="805666"/>
                  <a:pt x="1584914" y="757901"/>
                  <a:pt x="1468581" y="793650"/>
                </a:cubicBezTo>
                <a:cubicBezTo>
                  <a:pt x="1352248" y="829399"/>
                  <a:pt x="1131820" y="748772"/>
                  <a:pt x="1043466" y="793650"/>
                </a:cubicBezTo>
                <a:cubicBezTo>
                  <a:pt x="955113" y="838528"/>
                  <a:pt x="638048" y="745313"/>
                  <a:pt x="521733" y="793650"/>
                </a:cubicBezTo>
                <a:cubicBezTo>
                  <a:pt x="405418" y="841987"/>
                  <a:pt x="115242" y="750510"/>
                  <a:pt x="0" y="793650"/>
                </a:cubicBezTo>
                <a:cubicBezTo>
                  <a:pt x="-42407" y="660760"/>
                  <a:pt x="19301" y="511552"/>
                  <a:pt x="0" y="388889"/>
                </a:cubicBezTo>
                <a:cubicBezTo>
                  <a:pt x="-19301" y="266226"/>
                  <a:pt x="10510" y="14339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mittwochs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1" name="Google Shape;703;p62">
            <a:extLst>
              <a:ext uri="{FF2B5EF4-FFF2-40B4-BE49-F238E27FC236}">
                <a16:creationId xmlns:a16="http://schemas.microsoft.com/office/drawing/2014/main" id="{2EB6B85C-5FB9-4510-B9FB-1CD590C309C4}"/>
              </a:ext>
            </a:extLst>
          </p:cNvPr>
          <p:cNvSpPr/>
          <p:nvPr/>
        </p:nvSpPr>
        <p:spPr>
          <a:xfrm>
            <a:off x="8480552" y="3031549"/>
            <a:ext cx="1933472" cy="793650"/>
          </a:xfrm>
          <a:custGeom>
            <a:avLst/>
            <a:gdLst>
              <a:gd name="connsiteX0" fmla="*/ 0 w 1933472"/>
              <a:gd name="connsiteY0" fmla="*/ 0 h 793650"/>
              <a:gd name="connsiteX1" fmla="*/ 522037 w 1933472"/>
              <a:gd name="connsiteY1" fmla="*/ 0 h 793650"/>
              <a:gd name="connsiteX2" fmla="*/ 986070 w 1933472"/>
              <a:gd name="connsiteY2" fmla="*/ 0 h 793650"/>
              <a:gd name="connsiteX3" fmla="*/ 1450103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508107 w 1933472"/>
              <a:gd name="connsiteY7" fmla="*/ 793650 h 793650"/>
              <a:gd name="connsiteX8" fmla="*/ 1044074 w 1933472"/>
              <a:gd name="connsiteY8" fmla="*/ 793650 h 793650"/>
              <a:gd name="connsiteX9" fmla="*/ 522037 w 1933472"/>
              <a:gd name="connsiteY9" fmla="*/ 793650 h 793650"/>
              <a:gd name="connsiteX10" fmla="*/ 0 w 1933472"/>
              <a:gd name="connsiteY10" fmla="*/ 793650 h 793650"/>
              <a:gd name="connsiteX11" fmla="*/ 0 w 1933472"/>
              <a:gd name="connsiteY11" fmla="*/ 388889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179063" y="-31977"/>
                  <a:pt x="406044" y="2007"/>
                  <a:pt x="522037" y="0"/>
                </a:cubicBezTo>
                <a:cubicBezTo>
                  <a:pt x="638030" y="-2007"/>
                  <a:pt x="781664" y="38844"/>
                  <a:pt x="986070" y="0"/>
                </a:cubicBezTo>
                <a:cubicBezTo>
                  <a:pt x="1190476" y="-38844"/>
                  <a:pt x="1330614" y="5516"/>
                  <a:pt x="1450103" y="0"/>
                </a:cubicBezTo>
                <a:cubicBezTo>
                  <a:pt x="1569592" y="-5516"/>
                  <a:pt x="1770539" y="32961"/>
                  <a:pt x="1933471" y="0"/>
                </a:cubicBezTo>
                <a:cubicBezTo>
                  <a:pt x="1968394" y="84232"/>
                  <a:pt x="1915531" y="215515"/>
                  <a:pt x="1933471" y="396825"/>
                </a:cubicBezTo>
                <a:cubicBezTo>
                  <a:pt x="1951411" y="578136"/>
                  <a:pt x="1886004" y="611940"/>
                  <a:pt x="1933471" y="793650"/>
                </a:cubicBezTo>
                <a:cubicBezTo>
                  <a:pt x="1818682" y="834509"/>
                  <a:pt x="1678810" y="777448"/>
                  <a:pt x="1508107" y="793650"/>
                </a:cubicBezTo>
                <a:cubicBezTo>
                  <a:pt x="1337404" y="809852"/>
                  <a:pt x="1195824" y="759827"/>
                  <a:pt x="1044074" y="793650"/>
                </a:cubicBezTo>
                <a:cubicBezTo>
                  <a:pt x="892324" y="827473"/>
                  <a:pt x="644314" y="793647"/>
                  <a:pt x="522037" y="793650"/>
                </a:cubicBezTo>
                <a:cubicBezTo>
                  <a:pt x="399760" y="793653"/>
                  <a:pt x="206080" y="735542"/>
                  <a:pt x="0" y="793650"/>
                </a:cubicBezTo>
                <a:cubicBezTo>
                  <a:pt x="-37259" y="656249"/>
                  <a:pt x="48459" y="554944"/>
                  <a:pt x="0" y="388889"/>
                </a:cubicBezTo>
                <a:cubicBezTo>
                  <a:pt x="-48459" y="222834"/>
                  <a:pt x="35228" y="150505"/>
                  <a:pt x="0" y="0"/>
                </a:cubicBezTo>
                <a:close/>
              </a:path>
              <a:path w="1933472" h="793650" stroke="0" extrusionOk="0">
                <a:moveTo>
                  <a:pt x="0" y="0"/>
                </a:moveTo>
                <a:cubicBezTo>
                  <a:pt x="154009" y="-7876"/>
                  <a:pt x="257279" y="17712"/>
                  <a:pt x="483368" y="0"/>
                </a:cubicBezTo>
                <a:cubicBezTo>
                  <a:pt x="709457" y="-17712"/>
                  <a:pt x="847245" y="27244"/>
                  <a:pt x="947401" y="0"/>
                </a:cubicBezTo>
                <a:cubicBezTo>
                  <a:pt x="1047557" y="-27244"/>
                  <a:pt x="1194405" y="22041"/>
                  <a:pt x="1372764" y="0"/>
                </a:cubicBezTo>
                <a:cubicBezTo>
                  <a:pt x="1551123" y="-22041"/>
                  <a:pt x="1703026" y="43916"/>
                  <a:pt x="1933471" y="0"/>
                </a:cubicBezTo>
                <a:cubicBezTo>
                  <a:pt x="1953890" y="113328"/>
                  <a:pt x="1897042" y="199645"/>
                  <a:pt x="1933471" y="388889"/>
                </a:cubicBezTo>
                <a:cubicBezTo>
                  <a:pt x="1969900" y="578133"/>
                  <a:pt x="1930223" y="658835"/>
                  <a:pt x="1933471" y="793650"/>
                </a:cubicBezTo>
                <a:cubicBezTo>
                  <a:pt x="1699942" y="851056"/>
                  <a:pt x="1580901" y="757425"/>
                  <a:pt x="1450103" y="793650"/>
                </a:cubicBezTo>
                <a:cubicBezTo>
                  <a:pt x="1319305" y="829875"/>
                  <a:pt x="1119115" y="778496"/>
                  <a:pt x="1005405" y="793650"/>
                </a:cubicBezTo>
                <a:cubicBezTo>
                  <a:pt x="891695" y="808804"/>
                  <a:pt x="628078" y="790061"/>
                  <a:pt x="522037" y="793650"/>
                </a:cubicBezTo>
                <a:cubicBezTo>
                  <a:pt x="415996" y="797239"/>
                  <a:pt x="238607" y="758600"/>
                  <a:pt x="0" y="793650"/>
                </a:cubicBezTo>
                <a:cubicBezTo>
                  <a:pt x="-2916" y="689636"/>
                  <a:pt x="42643" y="499565"/>
                  <a:pt x="0" y="404762"/>
                </a:cubicBezTo>
                <a:cubicBezTo>
                  <a:pt x="-42643" y="309959"/>
                  <a:pt x="16620" y="18560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dienstags</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2" name="TextBox 41">
            <a:extLst>
              <a:ext uri="{FF2B5EF4-FFF2-40B4-BE49-F238E27FC236}">
                <a16:creationId xmlns:a16="http://schemas.microsoft.com/office/drawing/2014/main" id="{45691F2F-BF12-4201-A4CA-86FDE6E09DDA}"/>
              </a:ext>
            </a:extLst>
          </p:cNvPr>
          <p:cNvSpPr txBox="1"/>
          <p:nvPr/>
        </p:nvSpPr>
        <p:spPr>
          <a:xfrm>
            <a:off x="123170" y="968948"/>
            <a:ext cx="8893239" cy="584775"/>
          </a:xfrm>
          <a:prstGeom prst="rect">
            <a:avLst/>
          </a:prstGeom>
          <a:solidFill>
            <a:srgbClr val="C2E49C"/>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are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playing</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football</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on</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Wednesday</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43" name="Google Shape;698;p62">
            <a:extLst>
              <a:ext uri="{FF2B5EF4-FFF2-40B4-BE49-F238E27FC236}">
                <a16:creationId xmlns:a16="http://schemas.microsoft.com/office/drawing/2014/main" id="{145C97B8-A209-40A2-8228-2524BF3A7398}"/>
              </a:ext>
            </a:extLst>
          </p:cNvPr>
          <p:cNvSpPr/>
          <p:nvPr/>
        </p:nvSpPr>
        <p:spPr>
          <a:xfrm>
            <a:off x="7785091" y="578090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6D9B98E9-2829-411B-AAAA-F9E9516157A9}"/>
              </a:ext>
            </a:extLst>
          </p:cNvPr>
          <p:cNvSpPr/>
          <p:nvPr/>
        </p:nvSpPr>
        <p:spPr>
          <a:xfrm>
            <a:off x="9481380"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Spielt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3;p62">
            <a:extLst>
              <a:ext uri="{FF2B5EF4-FFF2-40B4-BE49-F238E27FC236}">
                <a16:creationId xmlns:a16="http://schemas.microsoft.com/office/drawing/2014/main" id="{6692E3DB-C33C-4322-9C13-4AC6FCD4E7F6}"/>
              </a:ext>
            </a:extLst>
          </p:cNvPr>
          <p:cNvSpPr/>
          <p:nvPr/>
        </p:nvSpPr>
        <p:spPr>
          <a:xfrm>
            <a:off x="7975732" y="3991133"/>
            <a:ext cx="2633720" cy="793650"/>
          </a:xfrm>
          <a:custGeom>
            <a:avLst/>
            <a:gdLst>
              <a:gd name="connsiteX0" fmla="*/ 0 w 2633720"/>
              <a:gd name="connsiteY0" fmla="*/ 0 h 793650"/>
              <a:gd name="connsiteX1" fmla="*/ 474070 w 2633720"/>
              <a:gd name="connsiteY1" fmla="*/ 0 h 793650"/>
              <a:gd name="connsiteX2" fmla="*/ 921802 w 2633720"/>
              <a:gd name="connsiteY2" fmla="*/ 0 h 793650"/>
              <a:gd name="connsiteX3" fmla="*/ 1448546 w 2633720"/>
              <a:gd name="connsiteY3" fmla="*/ 0 h 793650"/>
              <a:gd name="connsiteX4" fmla="*/ 1975290 w 2633720"/>
              <a:gd name="connsiteY4" fmla="*/ 0 h 793650"/>
              <a:gd name="connsiteX5" fmla="*/ 2633720 w 2633720"/>
              <a:gd name="connsiteY5" fmla="*/ 0 h 793650"/>
              <a:gd name="connsiteX6" fmla="*/ 2633720 w 2633720"/>
              <a:gd name="connsiteY6" fmla="*/ 380952 h 793650"/>
              <a:gd name="connsiteX7" fmla="*/ 2633720 w 2633720"/>
              <a:gd name="connsiteY7" fmla="*/ 793650 h 793650"/>
              <a:gd name="connsiteX8" fmla="*/ 2054302 w 2633720"/>
              <a:gd name="connsiteY8" fmla="*/ 793650 h 793650"/>
              <a:gd name="connsiteX9" fmla="*/ 1501220 w 2633720"/>
              <a:gd name="connsiteY9" fmla="*/ 793650 h 793650"/>
              <a:gd name="connsiteX10" fmla="*/ 921802 w 2633720"/>
              <a:gd name="connsiteY10" fmla="*/ 793650 h 793650"/>
              <a:gd name="connsiteX11" fmla="*/ 0 w 2633720"/>
              <a:gd name="connsiteY11" fmla="*/ 793650 h 793650"/>
              <a:gd name="connsiteX12" fmla="*/ 0 w 2633720"/>
              <a:gd name="connsiteY12" fmla="*/ 412698 h 793650"/>
              <a:gd name="connsiteX13" fmla="*/ 0 w 2633720"/>
              <a:gd name="connsiteY13"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3720" h="793650" fill="none" extrusionOk="0">
                <a:moveTo>
                  <a:pt x="0" y="0"/>
                </a:moveTo>
                <a:cubicBezTo>
                  <a:pt x="190595" y="-43496"/>
                  <a:pt x="362116" y="53275"/>
                  <a:pt x="474070" y="0"/>
                </a:cubicBezTo>
                <a:cubicBezTo>
                  <a:pt x="586024" y="-53275"/>
                  <a:pt x="737726" y="10631"/>
                  <a:pt x="921802" y="0"/>
                </a:cubicBezTo>
                <a:cubicBezTo>
                  <a:pt x="1105878" y="-10631"/>
                  <a:pt x="1198705" y="12049"/>
                  <a:pt x="1448546" y="0"/>
                </a:cubicBezTo>
                <a:cubicBezTo>
                  <a:pt x="1698387" y="-12049"/>
                  <a:pt x="1813933" y="36545"/>
                  <a:pt x="1975290" y="0"/>
                </a:cubicBezTo>
                <a:cubicBezTo>
                  <a:pt x="2136647" y="-36545"/>
                  <a:pt x="2318977" y="56262"/>
                  <a:pt x="2633720" y="0"/>
                </a:cubicBezTo>
                <a:cubicBezTo>
                  <a:pt x="2646906" y="126332"/>
                  <a:pt x="2602770" y="209721"/>
                  <a:pt x="2633720" y="380952"/>
                </a:cubicBezTo>
                <a:cubicBezTo>
                  <a:pt x="2664670" y="552183"/>
                  <a:pt x="2623218" y="605713"/>
                  <a:pt x="2633720" y="793650"/>
                </a:cubicBezTo>
                <a:cubicBezTo>
                  <a:pt x="2438172" y="822829"/>
                  <a:pt x="2197476" y="785711"/>
                  <a:pt x="2054302" y="793650"/>
                </a:cubicBezTo>
                <a:cubicBezTo>
                  <a:pt x="1911128" y="801589"/>
                  <a:pt x="1753751" y="765098"/>
                  <a:pt x="1501220" y="793650"/>
                </a:cubicBezTo>
                <a:cubicBezTo>
                  <a:pt x="1248689" y="822202"/>
                  <a:pt x="1167857" y="760831"/>
                  <a:pt x="921802" y="793650"/>
                </a:cubicBezTo>
                <a:cubicBezTo>
                  <a:pt x="675747" y="826469"/>
                  <a:pt x="218049" y="744453"/>
                  <a:pt x="0" y="793650"/>
                </a:cubicBezTo>
                <a:cubicBezTo>
                  <a:pt x="-32294" y="682863"/>
                  <a:pt x="5614" y="540802"/>
                  <a:pt x="0" y="412698"/>
                </a:cubicBezTo>
                <a:cubicBezTo>
                  <a:pt x="-5614" y="284594"/>
                  <a:pt x="35075" y="150073"/>
                  <a:pt x="0" y="0"/>
                </a:cubicBezTo>
                <a:close/>
              </a:path>
              <a:path w="2633720" h="793650" stroke="0" extrusionOk="0">
                <a:moveTo>
                  <a:pt x="0" y="0"/>
                </a:moveTo>
                <a:cubicBezTo>
                  <a:pt x="220362" y="-49436"/>
                  <a:pt x="360227" y="22920"/>
                  <a:pt x="526744" y="0"/>
                </a:cubicBezTo>
                <a:cubicBezTo>
                  <a:pt x="693261" y="-22920"/>
                  <a:pt x="869247" y="31256"/>
                  <a:pt x="1027151" y="0"/>
                </a:cubicBezTo>
                <a:cubicBezTo>
                  <a:pt x="1185055" y="-31256"/>
                  <a:pt x="1354401" y="22573"/>
                  <a:pt x="1474883" y="0"/>
                </a:cubicBezTo>
                <a:cubicBezTo>
                  <a:pt x="1595365" y="-22573"/>
                  <a:pt x="1761210" y="17961"/>
                  <a:pt x="1948953" y="0"/>
                </a:cubicBezTo>
                <a:cubicBezTo>
                  <a:pt x="2136696" y="-17961"/>
                  <a:pt x="2345518" y="62382"/>
                  <a:pt x="2633720" y="0"/>
                </a:cubicBezTo>
                <a:cubicBezTo>
                  <a:pt x="2649439" y="88253"/>
                  <a:pt x="2615110" y="281073"/>
                  <a:pt x="2633720" y="373016"/>
                </a:cubicBezTo>
                <a:cubicBezTo>
                  <a:pt x="2652330" y="464959"/>
                  <a:pt x="2618801" y="681110"/>
                  <a:pt x="2633720" y="793650"/>
                </a:cubicBezTo>
                <a:cubicBezTo>
                  <a:pt x="2471880" y="794517"/>
                  <a:pt x="2317745" y="765629"/>
                  <a:pt x="2054302" y="793650"/>
                </a:cubicBezTo>
                <a:cubicBezTo>
                  <a:pt x="1790859" y="821671"/>
                  <a:pt x="1772807" y="787947"/>
                  <a:pt x="1527558" y="793650"/>
                </a:cubicBezTo>
                <a:cubicBezTo>
                  <a:pt x="1282309" y="799353"/>
                  <a:pt x="1291623" y="781354"/>
                  <a:pt x="1079825" y="793650"/>
                </a:cubicBezTo>
                <a:cubicBezTo>
                  <a:pt x="868027" y="805946"/>
                  <a:pt x="694631" y="751378"/>
                  <a:pt x="579418" y="793650"/>
                </a:cubicBezTo>
                <a:cubicBezTo>
                  <a:pt x="464205" y="835922"/>
                  <a:pt x="233520" y="733535"/>
                  <a:pt x="0" y="793650"/>
                </a:cubicBezTo>
                <a:cubicBezTo>
                  <a:pt x="-10876" y="704799"/>
                  <a:pt x="35115" y="519711"/>
                  <a:pt x="0" y="396825"/>
                </a:cubicBezTo>
                <a:cubicBezTo>
                  <a:pt x="-35115" y="273940"/>
                  <a:pt x="34334" y="11127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dirty="0" err="1">
                <a:solidFill>
                  <a:srgbClr val="002060"/>
                </a:solidFill>
                <a:latin typeface="Century Gothic" panose="020B0502020202020204" pitchFamily="34" charset="0"/>
                <a:ea typeface="Montserrat"/>
                <a:cs typeface="Montserrat"/>
                <a:sym typeface="Montserrat"/>
              </a:rPr>
              <a:t>Fußball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3" name="Picture 2">
            <a:extLst>
              <a:ext uri="{FF2B5EF4-FFF2-40B4-BE49-F238E27FC236}">
                <a16:creationId xmlns:a16="http://schemas.microsoft.com/office/drawing/2014/main" id="{9BA7D480-B406-99A0-74FD-FBC58A700767}"/>
              </a:ext>
            </a:extLst>
          </p:cNvPr>
          <p:cNvPicPr>
            <a:picLocks noChangeAspect="1"/>
          </p:cNvPicPr>
          <p:nvPr/>
        </p:nvPicPr>
        <p:blipFill>
          <a:blip r:embed="rId7"/>
          <a:stretch>
            <a:fillRect/>
          </a:stretch>
        </p:blipFill>
        <p:spPr>
          <a:xfrm>
            <a:off x="88128" y="121079"/>
            <a:ext cx="524301" cy="481626"/>
          </a:xfrm>
          <a:prstGeom prst="rect">
            <a:avLst/>
          </a:prstGeom>
        </p:spPr>
      </p:pic>
    </p:spTree>
    <p:extLst>
      <p:ext uri="{BB962C8B-B14F-4D97-AF65-F5344CB8AC3E}">
        <p14:creationId xmlns:p14="http://schemas.microsoft.com/office/powerpoint/2010/main" val="4051946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3653E245-4008-4E44-93C1-756AE28CC146}"/>
              </a:ext>
            </a:extLst>
          </p:cNvPr>
          <p:cNvSpPr txBox="1">
            <a:spLocks/>
          </p:cNvSpPr>
          <p:nvPr/>
        </p:nvSpPr>
        <p:spPr>
          <a:xfrm>
            <a:off x="10754910" y="108777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3FDEC5B5-0E6C-4571-A222-2D5329C6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910" y="128500"/>
            <a:ext cx="1585097" cy="1066892"/>
          </a:xfrm>
          <a:prstGeom prst="rect">
            <a:avLst/>
          </a:prstGeom>
        </p:spPr>
      </p:pic>
      <p:sp>
        <p:nvSpPr>
          <p:cNvPr id="11" name="Speech Bubble: Rectangle with Corners Rounded 10">
            <a:extLst>
              <a:ext uri="{FF2B5EF4-FFF2-40B4-BE49-F238E27FC236}">
                <a16:creationId xmlns:a16="http://schemas.microsoft.com/office/drawing/2014/main" id="{5D10F712-46ED-4F32-B662-1465C28A0544}"/>
              </a:ext>
            </a:extLst>
          </p:cNvPr>
          <p:cNvSpPr/>
          <p:nvPr/>
        </p:nvSpPr>
        <p:spPr>
          <a:xfrm>
            <a:off x="3668639" y="151076"/>
            <a:ext cx="4307093" cy="518040"/>
          </a:xfrm>
          <a:prstGeom prst="wedgeRoundRectCallout">
            <a:avLst>
              <a:gd name="adj1" fmla="val -55329"/>
              <a:gd name="adj2" fmla="val -110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Graphic 11" descr="Teacher">
            <a:extLst>
              <a:ext uri="{FF2B5EF4-FFF2-40B4-BE49-F238E27FC236}">
                <a16:creationId xmlns:a16="http://schemas.microsoft.com/office/drawing/2014/main" id="{C9B7819E-24C9-411C-985B-E5DA466866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4572" y="-63618"/>
            <a:ext cx="914400" cy="914400"/>
          </a:xfrm>
          <a:prstGeom prst="rect">
            <a:avLst/>
          </a:prstGeom>
        </p:spPr>
      </p:pic>
      <p:sp>
        <p:nvSpPr>
          <p:cNvPr id="13" name="Google Shape;108;p3">
            <a:extLst>
              <a:ext uri="{FF2B5EF4-FFF2-40B4-BE49-F238E27FC236}">
                <a16:creationId xmlns:a16="http://schemas.microsoft.com/office/drawing/2014/main" id="{C8C5DDEC-910C-4D4A-B322-CA0B3E582D1F}"/>
              </a:ext>
            </a:extLst>
          </p:cNvPr>
          <p:cNvSpPr txBox="1"/>
          <p:nvPr/>
        </p:nvSpPr>
        <p:spPr>
          <a:xfrm>
            <a:off x="3701084" y="162746"/>
            <a:ext cx="42746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Sag den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Satz</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auf Deutsch.</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14" name="Picture 13">
            <a:extLst>
              <a:ext uri="{FF2B5EF4-FFF2-40B4-BE49-F238E27FC236}">
                <a16:creationId xmlns:a16="http://schemas.microsoft.com/office/drawing/2014/main" id="{F1E7D29B-EC0E-417F-92C7-F74676F298D7}"/>
              </a:ext>
            </a:extLst>
          </p:cNvPr>
          <p:cNvPicPr>
            <a:picLocks noChangeAspect="1"/>
          </p:cNvPicPr>
          <p:nvPr/>
        </p:nvPicPr>
        <p:blipFill>
          <a:blip r:embed="rId6"/>
          <a:stretch>
            <a:fillRect/>
          </a:stretch>
        </p:blipFill>
        <p:spPr>
          <a:xfrm>
            <a:off x="-143139" y="1804583"/>
            <a:ext cx="6066046" cy="4773582"/>
          </a:xfrm>
          <a:prstGeom prst="rect">
            <a:avLst/>
          </a:prstGeom>
        </p:spPr>
      </p:pic>
      <p:sp>
        <p:nvSpPr>
          <p:cNvPr id="15" name="Google Shape;696;p62">
            <a:extLst>
              <a:ext uri="{FF2B5EF4-FFF2-40B4-BE49-F238E27FC236}">
                <a16:creationId xmlns:a16="http://schemas.microsoft.com/office/drawing/2014/main" id="{CBF40B94-DDCC-43C2-8BB2-A94C3F2D50C8}"/>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698;p62">
            <a:extLst>
              <a:ext uri="{FF2B5EF4-FFF2-40B4-BE49-F238E27FC236}">
                <a16:creationId xmlns:a16="http://schemas.microsoft.com/office/drawing/2014/main" id="{750864B4-940B-43C3-A212-54254CF68A43}"/>
              </a:ext>
            </a:extLst>
          </p:cNvPr>
          <p:cNvSpPr/>
          <p:nvPr/>
        </p:nvSpPr>
        <p:spPr>
          <a:xfrm>
            <a:off x="4494586" y="5769219"/>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Holst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7" name="Google Shape;701;p62">
            <a:extLst>
              <a:ext uri="{FF2B5EF4-FFF2-40B4-BE49-F238E27FC236}">
                <a16:creationId xmlns:a16="http://schemas.microsoft.com/office/drawing/2014/main" id="{67B4B474-2ACB-449E-9FAF-69D788B71765}"/>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8" name="Google Shape;703;p62">
            <a:extLst>
              <a:ext uri="{FF2B5EF4-FFF2-40B4-BE49-F238E27FC236}">
                <a16:creationId xmlns:a16="http://schemas.microsoft.com/office/drawing/2014/main" id="{D7456D2C-BE59-4545-B97A-B06A22485083}"/>
              </a:ext>
            </a:extLst>
          </p:cNvPr>
          <p:cNvSpPr/>
          <p:nvPr/>
        </p:nvSpPr>
        <p:spPr>
          <a:xfrm>
            <a:off x="4570203" y="3953889"/>
            <a:ext cx="1607200" cy="793650"/>
          </a:xfrm>
          <a:custGeom>
            <a:avLst/>
            <a:gdLst>
              <a:gd name="connsiteX0" fmla="*/ 0 w 1607200"/>
              <a:gd name="connsiteY0" fmla="*/ 0 h 793650"/>
              <a:gd name="connsiteX1" fmla="*/ 551805 w 1607200"/>
              <a:gd name="connsiteY1" fmla="*/ 0 h 793650"/>
              <a:gd name="connsiteX2" fmla="*/ 1071467 w 1607200"/>
              <a:gd name="connsiteY2" fmla="*/ 0 h 793650"/>
              <a:gd name="connsiteX3" fmla="*/ 1607200 w 1607200"/>
              <a:gd name="connsiteY3" fmla="*/ 0 h 793650"/>
              <a:gd name="connsiteX4" fmla="*/ 1607200 w 1607200"/>
              <a:gd name="connsiteY4" fmla="*/ 380952 h 793650"/>
              <a:gd name="connsiteX5" fmla="*/ 1607200 w 1607200"/>
              <a:gd name="connsiteY5" fmla="*/ 793650 h 793650"/>
              <a:gd name="connsiteX6" fmla="*/ 1039323 w 1607200"/>
              <a:gd name="connsiteY6" fmla="*/ 793650 h 793650"/>
              <a:gd name="connsiteX7" fmla="*/ 551805 w 1607200"/>
              <a:gd name="connsiteY7" fmla="*/ 793650 h 793650"/>
              <a:gd name="connsiteX8" fmla="*/ 0 w 1607200"/>
              <a:gd name="connsiteY8" fmla="*/ 793650 h 793650"/>
              <a:gd name="connsiteX9" fmla="*/ 0 w 1607200"/>
              <a:gd name="connsiteY9" fmla="*/ 396825 h 793650"/>
              <a:gd name="connsiteX10" fmla="*/ 0 w 160720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7200" h="793650" fill="none" extrusionOk="0">
                <a:moveTo>
                  <a:pt x="0" y="0"/>
                </a:moveTo>
                <a:cubicBezTo>
                  <a:pt x="194759" y="-12890"/>
                  <a:pt x="303618" y="19846"/>
                  <a:pt x="551805" y="0"/>
                </a:cubicBezTo>
                <a:cubicBezTo>
                  <a:pt x="799993" y="-19846"/>
                  <a:pt x="963996" y="48806"/>
                  <a:pt x="1071467" y="0"/>
                </a:cubicBezTo>
                <a:cubicBezTo>
                  <a:pt x="1178938" y="-48806"/>
                  <a:pt x="1463133" y="20683"/>
                  <a:pt x="1607200" y="0"/>
                </a:cubicBezTo>
                <a:cubicBezTo>
                  <a:pt x="1626740" y="164573"/>
                  <a:pt x="1569438" y="254579"/>
                  <a:pt x="1607200" y="380952"/>
                </a:cubicBezTo>
                <a:cubicBezTo>
                  <a:pt x="1644962" y="507325"/>
                  <a:pt x="1596775" y="654280"/>
                  <a:pt x="1607200" y="793650"/>
                </a:cubicBezTo>
                <a:cubicBezTo>
                  <a:pt x="1348733" y="822730"/>
                  <a:pt x="1291900" y="752043"/>
                  <a:pt x="1039323" y="793650"/>
                </a:cubicBezTo>
                <a:cubicBezTo>
                  <a:pt x="786746" y="835257"/>
                  <a:pt x="692903" y="738284"/>
                  <a:pt x="551805" y="793650"/>
                </a:cubicBezTo>
                <a:cubicBezTo>
                  <a:pt x="410707" y="849016"/>
                  <a:pt x="255833" y="728914"/>
                  <a:pt x="0" y="793650"/>
                </a:cubicBezTo>
                <a:cubicBezTo>
                  <a:pt x="-158" y="685495"/>
                  <a:pt x="21881" y="589833"/>
                  <a:pt x="0" y="396825"/>
                </a:cubicBezTo>
                <a:cubicBezTo>
                  <a:pt x="-21881" y="203818"/>
                  <a:pt x="7696" y="89522"/>
                  <a:pt x="0" y="0"/>
                </a:cubicBezTo>
                <a:close/>
              </a:path>
              <a:path w="1607200" h="793650" stroke="0" extrusionOk="0">
                <a:moveTo>
                  <a:pt x="0" y="0"/>
                </a:moveTo>
                <a:cubicBezTo>
                  <a:pt x="223873" y="-54011"/>
                  <a:pt x="309968" y="33657"/>
                  <a:pt x="519661" y="0"/>
                </a:cubicBezTo>
                <a:cubicBezTo>
                  <a:pt x="729354" y="-33657"/>
                  <a:pt x="876810" y="6267"/>
                  <a:pt x="1071467" y="0"/>
                </a:cubicBezTo>
                <a:cubicBezTo>
                  <a:pt x="1266124" y="-6267"/>
                  <a:pt x="1356243" y="1400"/>
                  <a:pt x="1607200" y="0"/>
                </a:cubicBezTo>
                <a:cubicBezTo>
                  <a:pt x="1617544" y="142727"/>
                  <a:pt x="1587862" y="219759"/>
                  <a:pt x="1607200" y="373016"/>
                </a:cubicBezTo>
                <a:cubicBezTo>
                  <a:pt x="1626538" y="526273"/>
                  <a:pt x="1564952" y="618654"/>
                  <a:pt x="1607200" y="793650"/>
                </a:cubicBezTo>
                <a:cubicBezTo>
                  <a:pt x="1325020" y="838293"/>
                  <a:pt x="1182662" y="743192"/>
                  <a:pt x="1039323" y="793650"/>
                </a:cubicBezTo>
                <a:cubicBezTo>
                  <a:pt x="895984" y="844108"/>
                  <a:pt x="616851" y="775458"/>
                  <a:pt x="503589" y="793650"/>
                </a:cubicBezTo>
                <a:cubicBezTo>
                  <a:pt x="390327" y="811842"/>
                  <a:pt x="154210" y="764961"/>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Opa</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9" name="Google Shape;701;p62">
            <a:extLst>
              <a:ext uri="{FF2B5EF4-FFF2-40B4-BE49-F238E27FC236}">
                <a16:creationId xmlns:a16="http://schemas.microsoft.com/office/drawing/2014/main" id="{47DA4A1A-00D5-4D06-8EB2-E434A53DE28F}"/>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holst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1" name="Google Shape;702;p62">
            <a:extLst>
              <a:ext uri="{FF2B5EF4-FFF2-40B4-BE49-F238E27FC236}">
                <a16:creationId xmlns:a16="http://schemas.microsoft.com/office/drawing/2014/main" id="{55321DEB-EAF4-4179-BB7C-097C43B1F606}"/>
              </a:ext>
            </a:extLst>
          </p:cNvPr>
          <p:cNvSpPr/>
          <p:nvPr/>
        </p:nvSpPr>
        <p:spPr>
          <a:xfrm>
            <a:off x="6246331" y="3964217"/>
            <a:ext cx="1729401" cy="793650"/>
          </a:xfrm>
          <a:custGeom>
            <a:avLst/>
            <a:gdLst>
              <a:gd name="connsiteX0" fmla="*/ 0 w 1729401"/>
              <a:gd name="connsiteY0" fmla="*/ 0 h 793650"/>
              <a:gd name="connsiteX1" fmla="*/ 541879 w 1729401"/>
              <a:gd name="connsiteY1" fmla="*/ 0 h 793650"/>
              <a:gd name="connsiteX2" fmla="*/ 1118346 w 1729401"/>
              <a:gd name="connsiteY2" fmla="*/ 0 h 793650"/>
              <a:gd name="connsiteX3" fmla="*/ 1729401 w 1729401"/>
              <a:gd name="connsiteY3" fmla="*/ 0 h 793650"/>
              <a:gd name="connsiteX4" fmla="*/ 1729401 w 1729401"/>
              <a:gd name="connsiteY4" fmla="*/ 373016 h 793650"/>
              <a:gd name="connsiteX5" fmla="*/ 1729401 w 1729401"/>
              <a:gd name="connsiteY5" fmla="*/ 793650 h 793650"/>
              <a:gd name="connsiteX6" fmla="*/ 1135640 w 1729401"/>
              <a:gd name="connsiteY6" fmla="*/ 793650 h 793650"/>
              <a:gd name="connsiteX7" fmla="*/ 576467 w 1729401"/>
              <a:gd name="connsiteY7" fmla="*/ 793650 h 793650"/>
              <a:gd name="connsiteX8" fmla="*/ 0 w 1729401"/>
              <a:gd name="connsiteY8" fmla="*/ 793650 h 793650"/>
              <a:gd name="connsiteX9" fmla="*/ 0 w 1729401"/>
              <a:gd name="connsiteY9" fmla="*/ 420635 h 793650"/>
              <a:gd name="connsiteX10" fmla="*/ 0 w 1729401"/>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9401" h="793650" fill="none" extrusionOk="0">
                <a:moveTo>
                  <a:pt x="0" y="0"/>
                </a:moveTo>
                <a:cubicBezTo>
                  <a:pt x="140002" y="-14012"/>
                  <a:pt x="417047" y="41482"/>
                  <a:pt x="541879" y="0"/>
                </a:cubicBezTo>
                <a:cubicBezTo>
                  <a:pt x="666711" y="-41482"/>
                  <a:pt x="856936" y="1830"/>
                  <a:pt x="1118346" y="0"/>
                </a:cubicBezTo>
                <a:cubicBezTo>
                  <a:pt x="1379756" y="-1830"/>
                  <a:pt x="1488830" y="33266"/>
                  <a:pt x="1729401" y="0"/>
                </a:cubicBezTo>
                <a:cubicBezTo>
                  <a:pt x="1734721" y="115102"/>
                  <a:pt x="1698190" y="217579"/>
                  <a:pt x="1729401" y="373016"/>
                </a:cubicBezTo>
                <a:cubicBezTo>
                  <a:pt x="1760612" y="528453"/>
                  <a:pt x="1697801" y="588402"/>
                  <a:pt x="1729401" y="793650"/>
                </a:cubicBezTo>
                <a:cubicBezTo>
                  <a:pt x="1435035" y="815922"/>
                  <a:pt x="1362276" y="736251"/>
                  <a:pt x="1135640" y="793650"/>
                </a:cubicBezTo>
                <a:cubicBezTo>
                  <a:pt x="909004" y="851049"/>
                  <a:pt x="707440" y="772996"/>
                  <a:pt x="576467" y="793650"/>
                </a:cubicBezTo>
                <a:cubicBezTo>
                  <a:pt x="445494" y="814304"/>
                  <a:pt x="189643" y="756476"/>
                  <a:pt x="0" y="793650"/>
                </a:cubicBezTo>
                <a:cubicBezTo>
                  <a:pt x="-16090" y="659836"/>
                  <a:pt x="7313" y="576032"/>
                  <a:pt x="0" y="420635"/>
                </a:cubicBezTo>
                <a:cubicBezTo>
                  <a:pt x="-7313" y="265238"/>
                  <a:pt x="27296" y="128760"/>
                  <a:pt x="0" y="0"/>
                </a:cubicBezTo>
                <a:close/>
              </a:path>
              <a:path w="1729401" h="793650" stroke="0" extrusionOk="0">
                <a:moveTo>
                  <a:pt x="0" y="0"/>
                </a:moveTo>
                <a:cubicBezTo>
                  <a:pt x="188350" y="-57744"/>
                  <a:pt x="409078" y="64780"/>
                  <a:pt x="593761" y="0"/>
                </a:cubicBezTo>
                <a:cubicBezTo>
                  <a:pt x="778444" y="-64780"/>
                  <a:pt x="945979" y="63437"/>
                  <a:pt x="1170228" y="0"/>
                </a:cubicBezTo>
                <a:cubicBezTo>
                  <a:pt x="1394477" y="-63437"/>
                  <a:pt x="1539333" y="50277"/>
                  <a:pt x="1729401" y="0"/>
                </a:cubicBezTo>
                <a:cubicBezTo>
                  <a:pt x="1744638" y="113448"/>
                  <a:pt x="1704618" y="254725"/>
                  <a:pt x="1729401" y="396825"/>
                </a:cubicBezTo>
                <a:cubicBezTo>
                  <a:pt x="1754184" y="538925"/>
                  <a:pt x="1700644" y="684157"/>
                  <a:pt x="1729401" y="793650"/>
                </a:cubicBezTo>
                <a:cubicBezTo>
                  <a:pt x="1602526" y="839599"/>
                  <a:pt x="1329066" y="740742"/>
                  <a:pt x="1135640" y="793650"/>
                </a:cubicBezTo>
                <a:cubicBezTo>
                  <a:pt x="942214" y="846558"/>
                  <a:pt x="773907" y="789025"/>
                  <a:pt x="611055" y="793650"/>
                </a:cubicBezTo>
                <a:cubicBezTo>
                  <a:pt x="448204" y="798275"/>
                  <a:pt x="140030" y="766614"/>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Oma</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3" name="Google Shape;699;p62">
            <a:extLst>
              <a:ext uri="{FF2B5EF4-FFF2-40B4-BE49-F238E27FC236}">
                <a16:creationId xmlns:a16="http://schemas.microsoft.com/office/drawing/2014/main" id="{041C80BF-788E-453C-8BCB-FAAD2008FCEE}"/>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holt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4" name="Google Shape;700;p62">
            <a:extLst>
              <a:ext uri="{FF2B5EF4-FFF2-40B4-BE49-F238E27FC236}">
                <a16:creationId xmlns:a16="http://schemas.microsoft.com/office/drawing/2014/main" id="{EEADA43E-2E8F-4304-87AB-93517BDEF537}"/>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5" name="Google Shape;470;p55">
            <a:extLst>
              <a:ext uri="{FF2B5EF4-FFF2-40B4-BE49-F238E27FC236}">
                <a16:creationId xmlns:a16="http://schemas.microsoft.com/office/drawing/2014/main" id="{E7F2BE45-F17A-41AF-9C5F-A7FF7D9F4D55}"/>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3</a:t>
            </a:r>
            <a:endParaRPr sz="3600" b="1">
              <a:solidFill>
                <a:srgbClr val="FF0000"/>
              </a:solidFill>
              <a:latin typeface="Modern Love" panose="04090805081005020601" pitchFamily="82" charset="0"/>
              <a:ea typeface="Montserrat"/>
              <a:cs typeface="Montserrat"/>
              <a:sym typeface="Montserrat"/>
            </a:endParaRPr>
          </a:p>
        </p:txBody>
      </p:sp>
      <p:sp>
        <p:nvSpPr>
          <p:cNvPr id="26" name="Google Shape;471;p55">
            <a:extLst>
              <a:ext uri="{FF2B5EF4-FFF2-40B4-BE49-F238E27FC236}">
                <a16:creationId xmlns:a16="http://schemas.microsoft.com/office/drawing/2014/main" id="{8D5D4324-C7B0-484A-92F9-D7214927F4A0}"/>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2</a:t>
            </a:r>
            <a:endParaRPr sz="3600" b="1">
              <a:solidFill>
                <a:srgbClr val="FF0000"/>
              </a:solidFill>
              <a:latin typeface="Modern Love" panose="04090805081005020601" pitchFamily="82" charset="0"/>
              <a:ea typeface="Montserrat"/>
              <a:cs typeface="Montserrat"/>
              <a:sym typeface="Montserrat"/>
            </a:endParaRPr>
          </a:p>
        </p:txBody>
      </p:sp>
      <p:sp>
        <p:nvSpPr>
          <p:cNvPr id="29" name="Google Shape;472;p55">
            <a:extLst>
              <a:ext uri="{FF2B5EF4-FFF2-40B4-BE49-F238E27FC236}">
                <a16:creationId xmlns:a16="http://schemas.microsoft.com/office/drawing/2014/main" id="{ECBB2491-A25F-43F7-8D01-ED8167936E3E}"/>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1</a:t>
            </a:r>
            <a:endParaRPr sz="3600" b="1">
              <a:solidFill>
                <a:srgbClr val="FF0000"/>
              </a:solidFill>
              <a:latin typeface="Modern Love" panose="04090805081005020601" pitchFamily="82" charset="0"/>
              <a:ea typeface="Montserrat"/>
              <a:cs typeface="Montserrat"/>
              <a:sym typeface="Montserrat"/>
            </a:endParaRPr>
          </a:p>
          <a:p>
            <a:pPr>
              <a:defRPr/>
            </a:pPr>
            <a:endParaRPr sz="2800" b="1">
              <a:solidFill>
                <a:srgbClr val="FF0000"/>
              </a:solidFill>
              <a:latin typeface="Modern Love" panose="04090805081005020601" pitchFamily="82" charset="0"/>
              <a:ea typeface="Montserrat"/>
              <a:cs typeface="Montserrat"/>
              <a:sym typeface="Montserrat"/>
            </a:endParaRPr>
          </a:p>
        </p:txBody>
      </p:sp>
      <p:sp>
        <p:nvSpPr>
          <p:cNvPr id="30" name="Google Shape;473;p55">
            <a:extLst>
              <a:ext uri="{FF2B5EF4-FFF2-40B4-BE49-F238E27FC236}">
                <a16:creationId xmlns:a16="http://schemas.microsoft.com/office/drawing/2014/main" id="{46FF0E90-04FD-41B0-86B4-B7294DDC0E1A}"/>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5</a:t>
            </a:r>
            <a:endParaRPr sz="3600" b="1">
              <a:solidFill>
                <a:srgbClr val="FF0000"/>
              </a:solidFill>
              <a:latin typeface="Modern Love" panose="04090805081005020601" pitchFamily="82" charset="0"/>
              <a:ea typeface="Montserrat"/>
              <a:cs typeface="Montserrat"/>
              <a:sym typeface="Montserrat"/>
            </a:endParaRPr>
          </a:p>
        </p:txBody>
      </p:sp>
      <p:sp>
        <p:nvSpPr>
          <p:cNvPr id="31" name="Google Shape;474;p55">
            <a:extLst>
              <a:ext uri="{FF2B5EF4-FFF2-40B4-BE49-F238E27FC236}">
                <a16:creationId xmlns:a16="http://schemas.microsoft.com/office/drawing/2014/main" id="{4A1CCEF2-89DF-4BC2-83D4-79F21E5C1A60}"/>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4</a:t>
            </a:r>
            <a:endParaRPr sz="3600" b="1">
              <a:solidFill>
                <a:srgbClr val="FF0000"/>
              </a:solidFill>
              <a:latin typeface="Modern Love" panose="04090805081005020601" pitchFamily="82" charset="0"/>
              <a:ea typeface="Montserrat"/>
              <a:cs typeface="Montserrat"/>
              <a:sym typeface="Montserrat"/>
            </a:endParaRPr>
          </a:p>
        </p:txBody>
      </p:sp>
      <p:sp>
        <p:nvSpPr>
          <p:cNvPr id="32" name="Google Shape;698;p62">
            <a:extLst>
              <a:ext uri="{FF2B5EF4-FFF2-40B4-BE49-F238E27FC236}">
                <a16:creationId xmlns:a16="http://schemas.microsoft.com/office/drawing/2014/main" id="{5AA75484-9125-4B0C-9FBC-AFC99588A2C8}"/>
              </a:ext>
            </a:extLst>
          </p:cNvPr>
          <p:cNvSpPr/>
          <p:nvPr/>
        </p:nvSpPr>
        <p:spPr>
          <a:xfrm>
            <a:off x="6148447"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3;p62">
            <a:extLst>
              <a:ext uri="{FF2B5EF4-FFF2-40B4-BE49-F238E27FC236}">
                <a16:creationId xmlns:a16="http://schemas.microsoft.com/office/drawing/2014/main" id="{12D87EB4-824F-47CE-ABAC-02C74F91E1B1}"/>
              </a:ext>
            </a:extLst>
          </p:cNvPr>
          <p:cNvSpPr/>
          <p:nvPr/>
        </p:nvSpPr>
        <p:spPr>
          <a:xfrm>
            <a:off x="4657679" y="303154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f</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reitags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26F55B98-68CB-445B-8412-1D00563059AA}"/>
              </a:ext>
            </a:extLst>
          </p:cNvPr>
          <p:cNvSpPr/>
          <p:nvPr/>
        </p:nvSpPr>
        <p:spPr>
          <a:xfrm>
            <a:off x="6522497" y="3008681"/>
            <a:ext cx="1729401" cy="793650"/>
          </a:xfrm>
          <a:custGeom>
            <a:avLst/>
            <a:gdLst>
              <a:gd name="connsiteX0" fmla="*/ 0 w 1729401"/>
              <a:gd name="connsiteY0" fmla="*/ 0 h 793650"/>
              <a:gd name="connsiteX1" fmla="*/ 541879 w 1729401"/>
              <a:gd name="connsiteY1" fmla="*/ 0 h 793650"/>
              <a:gd name="connsiteX2" fmla="*/ 1118346 w 1729401"/>
              <a:gd name="connsiteY2" fmla="*/ 0 h 793650"/>
              <a:gd name="connsiteX3" fmla="*/ 1729401 w 1729401"/>
              <a:gd name="connsiteY3" fmla="*/ 0 h 793650"/>
              <a:gd name="connsiteX4" fmla="*/ 1729401 w 1729401"/>
              <a:gd name="connsiteY4" fmla="*/ 373016 h 793650"/>
              <a:gd name="connsiteX5" fmla="*/ 1729401 w 1729401"/>
              <a:gd name="connsiteY5" fmla="*/ 793650 h 793650"/>
              <a:gd name="connsiteX6" fmla="*/ 1135640 w 1729401"/>
              <a:gd name="connsiteY6" fmla="*/ 793650 h 793650"/>
              <a:gd name="connsiteX7" fmla="*/ 576467 w 1729401"/>
              <a:gd name="connsiteY7" fmla="*/ 793650 h 793650"/>
              <a:gd name="connsiteX8" fmla="*/ 0 w 1729401"/>
              <a:gd name="connsiteY8" fmla="*/ 793650 h 793650"/>
              <a:gd name="connsiteX9" fmla="*/ 0 w 1729401"/>
              <a:gd name="connsiteY9" fmla="*/ 420635 h 793650"/>
              <a:gd name="connsiteX10" fmla="*/ 0 w 1729401"/>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9401" h="793650" fill="none" extrusionOk="0">
                <a:moveTo>
                  <a:pt x="0" y="0"/>
                </a:moveTo>
                <a:cubicBezTo>
                  <a:pt x="140002" y="-14012"/>
                  <a:pt x="417047" y="41482"/>
                  <a:pt x="541879" y="0"/>
                </a:cubicBezTo>
                <a:cubicBezTo>
                  <a:pt x="666711" y="-41482"/>
                  <a:pt x="856936" y="1830"/>
                  <a:pt x="1118346" y="0"/>
                </a:cubicBezTo>
                <a:cubicBezTo>
                  <a:pt x="1379756" y="-1830"/>
                  <a:pt x="1488830" y="33266"/>
                  <a:pt x="1729401" y="0"/>
                </a:cubicBezTo>
                <a:cubicBezTo>
                  <a:pt x="1734721" y="115102"/>
                  <a:pt x="1698190" y="217579"/>
                  <a:pt x="1729401" y="373016"/>
                </a:cubicBezTo>
                <a:cubicBezTo>
                  <a:pt x="1760612" y="528453"/>
                  <a:pt x="1697801" y="588402"/>
                  <a:pt x="1729401" y="793650"/>
                </a:cubicBezTo>
                <a:cubicBezTo>
                  <a:pt x="1435035" y="815922"/>
                  <a:pt x="1362276" y="736251"/>
                  <a:pt x="1135640" y="793650"/>
                </a:cubicBezTo>
                <a:cubicBezTo>
                  <a:pt x="909004" y="851049"/>
                  <a:pt x="707440" y="772996"/>
                  <a:pt x="576467" y="793650"/>
                </a:cubicBezTo>
                <a:cubicBezTo>
                  <a:pt x="445494" y="814304"/>
                  <a:pt x="189643" y="756476"/>
                  <a:pt x="0" y="793650"/>
                </a:cubicBezTo>
                <a:cubicBezTo>
                  <a:pt x="-16090" y="659836"/>
                  <a:pt x="7313" y="576032"/>
                  <a:pt x="0" y="420635"/>
                </a:cubicBezTo>
                <a:cubicBezTo>
                  <a:pt x="-7313" y="265238"/>
                  <a:pt x="27296" y="128760"/>
                  <a:pt x="0" y="0"/>
                </a:cubicBezTo>
                <a:close/>
              </a:path>
              <a:path w="1729401" h="793650" stroke="0" extrusionOk="0">
                <a:moveTo>
                  <a:pt x="0" y="0"/>
                </a:moveTo>
                <a:cubicBezTo>
                  <a:pt x="188350" y="-57744"/>
                  <a:pt x="409078" y="64780"/>
                  <a:pt x="593761" y="0"/>
                </a:cubicBezTo>
                <a:cubicBezTo>
                  <a:pt x="778444" y="-64780"/>
                  <a:pt x="945979" y="63437"/>
                  <a:pt x="1170228" y="0"/>
                </a:cubicBezTo>
                <a:cubicBezTo>
                  <a:pt x="1394477" y="-63437"/>
                  <a:pt x="1539333" y="50277"/>
                  <a:pt x="1729401" y="0"/>
                </a:cubicBezTo>
                <a:cubicBezTo>
                  <a:pt x="1744638" y="113448"/>
                  <a:pt x="1704618" y="254725"/>
                  <a:pt x="1729401" y="396825"/>
                </a:cubicBezTo>
                <a:cubicBezTo>
                  <a:pt x="1754184" y="538925"/>
                  <a:pt x="1700644" y="684157"/>
                  <a:pt x="1729401" y="793650"/>
                </a:cubicBezTo>
                <a:cubicBezTo>
                  <a:pt x="1602526" y="839599"/>
                  <a:pt x="1329066" y="740742"/>
                  <a:pt x="1135640" y="793650"/>
                </a:cubicBezTo>
                <a:cubicBezTo>
                  <a:pt x="942214" y="846558"/>
                  <a:pt x="773907" y="789025"/>
                  <a:pt x="611055" y="793650"/>
                </a:cubicBezTo>
                <a:cubicBezTo>
                  <a:pt x="448204" y="798275"/>
                  <a:pt x="140030" y="766614"/>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sonntags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1" name="Google Shape;703;p62">
            <a:extLst>
              <a:ext uri="{FF2B5EF4-FFF2-40B4-BE49-F238E27FC236}">
                <a16:creationId xmlns:a16="http://schemas.microsoft.com/office/drawing/2014/main" id="{2EB6B85C-5FB9-4510-B9FB-1CD590C309C4}"/>
              </a:ext>
            </a:extLst>
          </p:cNvPr>
          <p:cNvSpPr/>
          <p:nvPr/>
        </p:nvSpPr>
        <p:spPr>
          <a:xfrm>
            <a:off x="8439711" y="3029139"/>
            <a:ext cx="2274352" cy="793650"/>
          </a:xfrm>
          <a:custGeom>
            <a:avLst/>
            <a:gdLst>
              <a:gd name="connsiteX0" fmla="*/ 0 w 2274352"/>
              <a:gd name="connsiteY0" fmla="*/ 0 h 793650"/>
              <a:gd name="connsiteX1" fmla="*/ 614075 w 2274352"/>
              <a:gd name="connsiteY1" fmla="*/ 0 h 793650"/>
              <a:gd name="connsiteX2" fmla="*/ 1159920 w 2274352"/>
              <a:gd name="connsiteY2" fmla="*/ 0 h 793650"/>
              <a:gd name="connsiteX3" fmla="*/ 1705764 w 2274352"/>
              <a:gd name="connsiteY3" fmla="*/ 0 h 793650"/>
              <a:gd name="connsiteX4" fmla="*/ 2274352 w 2274352"/>
              <a:gd name="connsiteY4" fmla="*/ 0 h 793650"/>
              <a:gd name="connsiteX5" fmla="*/ 2274352 w 2274352"/>
              <a:gd name="connsiteY5" fmla="*/ 396825 h 793650"/>
              <a:gd name="connsiteX6" fmla="*/ 2274352 w 2274352"/>
              <a:gd name="connsiteY6" fmla="*/ 793650 h 793650"/>
              <a:gd name="connsiteX7" fmla="*/ 1773995 w 2274352"/>
              <a:gd name="connsiteY7" fmla="*/ 793650 h 793650"/>
              <a:gd name="connsiteX8" fmla="*/ 1228150 w 2274352"/>
              <a:gd name="connsiteY8" fmla="*/ 793650 h 793650"/>
              <a:gd name="connsiteX9" fmla="*/ 614075 w 2274352"/>
              <a:gd name="connsiteY9" fmla="*/ 793650 h 793650"/>
              <a:gd name="connsiteX10" fmla="*/ 0 w 2274352"/>
              <a:gd name="connsiteY10" fmla="*/ 793650 h 793650"/>
              <a:gd name="connsiteX11" fmla="*/ 0 w 2274352"/>
              <a:gd name="connsiteY11" fmla="*/ 388889 h 793650"/>
              <a:gd name="connsiteX12" fmla="*/ 0 w 227435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4352" h="793650" fill="none" extrusionOk="0">
                <a:moveTo>
                  <a:pt x="0" y="0"/>
                </a:moveTo>
                <a:cubicBezTo>
                  <a:pt x="159275" y="-59529"/>
                  <a:pt x="367531" y="23947"/>
                  <a:pt x="614075" y="0"/>
                </a:cubicBezTo>
                <a:cubicBezTo>
                  <a:pt x="860619" y="-23947"/>
                  <a:pt x="1044820" y="63706"/>
                  <a:pt x="1159920" y="0"/>
                </a:cubicBezTo>
                <a:cubicBezTo>
                  <a:pt x="1275020" y="-63706"/>
                  <a:pt x="1576082" y="20212"/>
                  <a:pt x="1705764" y="0"/>
                </a:cubicBezTo>
                <a:cubicBezTo>
                  <a:pt x="1835446" y="-20212"/>
                  <a:pt x="2135737" y="13251"/>
                  <a:pt x="2274352" y="0"/>
                </a:cubicBezTo>
                <a:cubicBezTo>
                  <a:pt x="2309275" y="84232"/>
                  <a:pt x="2256412" y="215515"/>
                  <a:pt x="2274352" y="396825"/>
                </a:cubicBezTo>
                <a:cubicBezTo>
                  <a:pt x="2292292" y="578136"/>
                  <a:pt x="2226885" y="611940"/>
                  <a:pt x="2274352" y="793650"/>
                </a:cubicBezTo>
                <a:cubicBezTo>
                  <a:pt x="2129045" y="819990"/>
                  <a:pt x="1943567" y="769745"/>
                  <a:pt x="1773995" y="793650"/>
                </a:cubicBezTo>
                <a:cubicBezTo>
                  <a:pt x="1604423" y="817555"/>
                  <a:pt x="1339816" y="771627"/>
                  <a:pt x="1228150" y="793650"/>
                </a:cubicBezTo>
                <a:cubicBezTo>
                  <a:pt x="1116485" y="815673"/>
                  <a:pt x="771512" y="741642"/>
                  <a:pt x="614075" y="793650"/>
                </a:cubicBezTo>
                <a:cubicBezTo>
                  <a:pt x="456639" y="845658"/>
                  <a:pt x="146901" y="758591"/>
                  <a:pt x="0" y="793650"/>
                </a:cubicBezTo>
                <a:cubicBezTo>
                  <a:pt x="-37259" y="656249"/>
                  <a:pt x="48459" y="554944"/>
                  <a:pt x="0" y="388889"/>
                </a:cubicBezTo>
                <a:cubicBezTo>
                  <a:pt x="-48459" y="222834"/>
                  <a:pt x="35228" y="150505"/>
                  <a:pt x="0" y="0"/>
                </a:cubicBezTo>
                <a:close/>
              </a:path>
              <a:path w="2274352" h="793650" stroke="0" extrusionOk="0">
                <a:moveTo>
                  <a:pt x="0" y="0"/>
                </a:moveTo>
                <a:cubicBezTo>
                  <a:pt x="216551" y="-63250"/>
                  <a:pt x="295390" y="54161"/>
                  <a:pt x="568588" y="0"/>
                </a:cubicBezTo>
                <a:cubicBezTo>
                  <a:pt x="841786" y="-54161"/>
                  <a:pt x="994490" y="12832"/>
                  <a:pt x="1114432" y="0"/>
                </a:cubicBezTo>
                <a:cubicBezTo>
                  <a:pt x="1234374" y="-12832"/>
                  <a:pt x="1479358" y="22926"/>
                  <a:pt x="1614790" y="0"/>
                </a:cubicBezTo>
                <a:cubicBezTo>
                  <a:pt x="1750222" y="-22926"/>
                  <a:pt x="2103071" y="24678"/>
                  <a:pt x="2274352" y="0"/>
                </a:cubicBezTo>
                <a:cubicBezTo>
                  <a:pt x="2294771" y="113328"/>
                  <a:pt x="2237923" y="199645"/>
                  <a:pt x="2274352" y="388889"/>
                </a:cubicBezTo>
                <a:cubicBezTo>
                  <a:pt x="2310781" y="578133"/>
                  <a:pt x="2271104" y="658835"/>
                  <a:pt x="2274352" y="793650"/>
                </a:cubicBezTo>
                <a:cubicBezTo>
                  <a:pt x="2031944" y="824518"/>
                  <a:pt x="1978612" y="771886"/>
                  <a:pt x="1705764" y="793650"/>
                </a:cubicBezTo>
                <a:cubicBezTo>
                  <a:pt x="1432916" y="815414"/>
                  <a:pt x="1416954" y="774031"/>
                  <a:pt x="1182663" y="793650"/>
                </a:cubicBezTo>
                <a:cubicBezTo>
                  <a:pt x="948372" y="813269"/>
                  <a:pt x="739783" y="774114"/>
                  <a:pt x="614075" y="793650"/>
                </a:cubicBezTo>
                <a:cubicBezTo>
                  <a:pt x="488367" y="813186"/>
                  <a:pt x="191289" y="733303"/>
                  <a:pt x="0" y="793650"/>
                </a:cubicBezTo>
                <a:cubicBezTo>
                  <a:pt x="-2916" y="689636"/>
                  <a:pt x="42643" y="499565"/>
                  <a:pt x="0" y="404762"/>
                </a:cubicBezTo>
                <a:cubicBezTo>
                  <a:pt x="-42643" y="309959"/>
                  <a:pt x="16620" y="18560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am Sonntag</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2" name="TextBox 41">
            <a:extLst>
              <a:ext uri="{FF2B5EF4-FFF2-40B4-BE49-F238E27FC236}">
                <a16:creationId xmlns:a16="http://schemas.microsoft.com/office/drawing/2014/main" id="{45691F2F-BF12-4201-A4CA-86FDE6E09DDA}"/>
              </a:ext>
            </a:extLst>
          </p:cNvPr>
          <p:cNvSpPr txBox="1"/>
          <p:nvPr/>
        </p:nvSpPr>
        <p:spPr>
          <a:xfrm>
            <a:off x="123170" y="968948"/>
            <a:ext cx="7795299" cy="584775"/>
          </a:xfrm>
          <a:prstGeom prst="rect">
            <a:avLst/>
          </a:prstGeom>
          <a:solidFill>
            <a:srgbClr val="C2E49C"/>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fetching</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Opa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on</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Sundays</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43" name="Google Shape;698;p62">
            <a:extLst>
              <a:ext uri="{FF2B5EF4-FFF2-40B4-BE49-F238E27FC236}">
                <a16:creationId xmlns:a16="http://schemas.microsoft.com/office/drawing/2014/main" id="{145C97B8-A209-40A2-8228-2524BF3A7398}"/>
              </a:ext>
            </a:extLst>
          </p:cNvPr>
          <p:cNvSpPr/>
          <p:nvPr/>
        </p:nvSpPr>
        <p:spPr>
          <a:xfrm>
            <a:off x="7785091" y="578090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6D9B98E9-2829-411B-AAAA-F9E9516157A9}"/>
              </a:ext>
            </a:extLst>
          </p:cNvPr>
          <p:cNvSpPr/>
          <p:nvPr/>
        </p:nvSpPr>
        <p:spPr>
          <a:xfrm>
            <a:off x="9481380"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Holt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3;p62">
            <a:extLst>
              <a:ext uri="{FF2B5EF4-FFF2-40B4-BE49-F238E27FC236}">
                <a16:creationId xmlns:a16="http://schemas.microsoft.com/office/drawing/2014/main" id="{6692E3DB-C33C-4322-9C13-4AC6FCD4E7F6}"/>
              </a:ext>
            </a:extLst>
          </p:cNvPr>
          <p:cNvSpPr/>
          <p:nvPr/>
        </p:nvSpPr>
        <p:spPr>
          <a:xfrm>
            <a:off x="9283309" y="3953889"/>
            <a:ext cx="2094580" cy="793650"/>
          </a:xfrm>
          <a:custGeom>
            <a:avLst/>
            <a:gdLst>
              <a:gd name="connsiteX0" fmla="*/ 0 w 2094580"/>
              <a:gd name="connsiteY0" fmla="*/ 0 h 793650"/>
              <a:gd name="connsiteX1" fmla="*/ 565537 w 2094580"/>
              <a:gd name="connsiteY1" fmla="*/ 0 h 793650"/>
              <a:gd name="connsiteX2" fmla="*/ 1068236 w 2094580"/>
              <a:gd name="connsiteY2" fmla="*/ 0 h 793650"/>
              <a:gd name="connsiteX3" fmla="*/ 1570935 w 2094580"/>
              <a:gd name="connsiteY3" fmla="*/ 0 h 793650"/>
              <a:gd name="connsiteX4" fmla="*/ 2094580 w 2094580"/>
              <a:gd name="connsiteY4" fmla="*/ 0 h 793650"/>
              <a:gd name="connsiteX5" fmla="*/ 2094580 w 2094580"/>
              <a:gd name="connsiteY5" fmla="*/ 396825 h 793650"/>
              <a:gd name="connsiteX6" fmla="*/ 2094580 w 2094580"/>
              <a:gd name="connsiteY6" fmla="*/ 793650 h 793650"/>
              <a:gd name="connsiteX7" fmla="*/ 1633772 w 2094580"/>
              <a:gd name="connsiteY7" fmla="*/ 793650 h 793650"/>
              <a:gd name="connsiteX8" fmla="*/ 1131073 w 2094580"/>
              <a:gd name="connsiteY8" fmla="*/ 793650 h 793650"/>
              <a:gd name="connsiteX9" fmla="*/ 565537 w 2094580"/>
              <a:gd name="connsiteY9" fmla="*/ 793650 h 793650"/>
              <a:gd name="connsiteX10" fmla="*/ 0 w 2094580"/>
              <a:gd name="connsiteY10" fmla="*/ 793650 h 793650"/>
              <a:gd name="connsiteX11" fmla="*/ 0 w 2094580"/>
              <a:gd name="connsiteY11" fmla="*/ 388889 h 793650"/>
              <a:gd name="connsiteX12" fmla="*/ 0 w 2094580"/>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580" h="793650" fill="none" extrusionOk="0">
                <a:moveTo>
                  <a:pt x="0" y="0"/>
                </a:moveTo>
                <a:cubicBezTo>
                  <a:pt x="186668" y="-42972"/>
                  <a:pt x="295915" y="41206"/>
                  <a:pt x="565537" y="0"/>
                </a:cubicBezTo>
                <a:cubicBezTo>
                  <a:pt x="835159" y="-41206"/>
                  <a:pt x="930322" y="3514"/>
                  <a:pt x="1068236" y="0"/>
                </a:cubicBezTo>
                <a:cubicBezTo>
                  <a:pt x="1206150" y="-3514"/>
                  <a:pt x="1429927" y="29192"/>
                  <a:pt x="1570935" y="0"/>
                </a:cubicBezTo>
                <a:cubicBezTo>
                  <a:pt x="1711943" y="-29192"/>
                  <a:pt x="1840744" y="45527"/>
                  <a:pt x="2094580" y="0"/>
                </a:cubicBezTo>
                <a:cubicBezTo>
                  <a:pt x="2129503" y="84232"/>
                  <a:pt x="2076640" y="215515"/>
                  <a:pt x="2094580" y="396825"/>
                </a:cubicBezTo>
                <a:cubicBezTo>
                  <a:pt x="2112520" y="578136"/>
                  <a:pt x="2047113" y="611940"/>
                  <a:pt x="2094580" y="793650"/>
                </a:cubicBezTo>
                <a:cubicBezTo>
                  <a:pt x="1930359" y="813799"/>
                  <a:pt x="1864001" y="755125"/>
                  <a:pt x="1633772" y="793650"/>
                </a:cubicBezTo>
                <a:cubicBezTo>
                  <a:pt x="1403543" y="832175"/>
                  <a:pt x="1239063" y="764418"/>
                  <a:pt x="1131073" y="793650"/>
                </a:cubicBezTo>
                <a:cubicBezTo>
                  <a:pt x="1023083" y="822882"/>
                  <a:pt x="727028" y="735747"/>
                  <a:pt x="565537" y="793650"/>
                </a:cubicBezTo>
                <a:cubicBezTo>
                  <a:pt x="404046" y="851553"/>
                  <a:pt x="207641" y="767540"/>
                  <a:pt x="0" y="793650"/>
                </a:cubicBezTo>
                <a:cubicBezTo>
                  <a:pt x="-37259" y="656249"/>
                  <a:pt x="48459" y="554944"/>
                  <a:pt x="0" y="388889"/>
                </a:cubicBezTo>
                <a:cubicBezTo>
                  <a:pt x="-48459" y="222834"/>
                  <a:pt x="35228" y="150505"/>
                  <a:pt x="0" y="0"/>
                </a:cubicBezTo>
                <a:close/>
              </a:path>
              <a:path w="2094580" h="793650" stroke="0" extrusionOk="0">
                <a:moveTo>
                  <a:pt x="0" y="0"/>
                </a:moveTo>
                <a:cubicBezTo>
                  <a:pt x="241622" y="-25388"/>
                  <a:pt x="315813" y="9253"/>
                  <a:pt x="523645" y="0"/>
                </a:cubicBezTo>
                <a:cubicBezTo>
                  <a:pt x="731478" y="-9253"/>
                  <a:pt x="797037" y="12260"/>
                  <a:pt x="1026344" y="0"/>
                </a:cubicBezTo>
                <a:cubicBezTo>
                  <a:pt x="1255651" y="-12260"/>
                  <a:pt x="1307282" y="5958"/>
                  <a:pt x="1487152" y="0"/>
                </a:cubicBezTo>
                <a:cubicBezTo>
                  <a:pt x="1667022" y="-5958"/>
                  <a:pt x="1845659" y="31347"/>
                  <a:pt x="2094580" y="0"/>
                </a:cubicBezTo>
                <a:cubicBezTo>
                  <a:pt x="2114999" y="113328"/>
                  <a:pt x="2058151" y="199645"/>
                  <a:pt x="2094580" y="388889"/>
                </a:cubicBezTo>
                <a:cubicBezTo>
                  <a:pt x="2131009" y="578133"/>
                  <a:pt x="2091332" y="658835"/>
                  <a:pt x="2094580" y="793650"/>
                </a:cubicBezTo>
                <a:cubicBezTo>
                  <a:pt x="1874192" y="844677"/>
                  <a:pt x="1766198" y="755729"/>
                  <a:pt x="1570935" y="793650"/>
                </a:cubicBezTo>
                <a:cubicBezTo>
                  <a:pt x="1375673" y="831571"/>
                  <a:pt x="1200860" y="765111"/>
                  <a:pt x="1089182" y="793650"/>
                </a:cubicBezTo>
                <a:cubicBezTo>
                  <a:pt x="977504" y="822189"/>
                  <a:pt x="762554" y="782269"/>
                  <a:pt x="565537" y="793650"/>
                </a:cubicBezTo>
                <a:cubicBezTo>
                  <a:pt x="368521" y="805031"/>
                  <a:pt x="165849" y="753951"/>
                  <a:pt x="0" y="793650"/>
                </a:cubicBezTo>
                <a:cubicBezTo>
                  <a:pt x="-2916" y="689636"/>
                  <a:pt x="42643" y="499565"/>
                  <a:pt x="0" y="404762"/>
                </a:cubicBezTo>
                <a:cubicBezTo>
                  <a:pt x="-42643" y="309959"/>
                  <a:pt x="16620" y="18560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dirty="0" err="1">
                <a:solidFill>
                  <a:srgbClr val="002060"/>
                </a:solidFill>
                <a:latin typeface="Century Gothic" panose="020B0502020202020204" pitchFamily="34" charset="0"/>
                <a:ea typeface="Montserrat"/>
                <a:cs typeface="Montserrat"/>
                <a:sym typeface="Montserrat"/>
              </a:rPr>
              <a:t>eine</a:t>
            </a:r>
            <a:r>
              <a:rPr lang="en-US" sz="2500" b="1" kern="0" dirty="0">
                <a:solidFill>
                  <a:srgbClr val="002060"/>
                </a:solidFill>
                <a:latin typeface="Century Gothic" panose="020B0502020202020204" pitchFamily="34" charset="0"/>
                <a:ea typeface="Montserrat"/>
                <a:cs typeface="Montserrat"/>
                <a:sym typeface="Montserrat"/>
              </a:rPr>
              <a:t>  </a:t>
            </a:r>
            <a:r>
              <a:rPr lang="en-US" sz="2500" b="1" kern="0" dirty="0" err="1">
                <a:solidFill>
                  <a:srgbClr val="002060"/>
                </a:solidFill>
                <a:latin typeface="Century Gothic" panose="020B0502020202020204" pitchFamily="34" charset="0"/>
                <a:ea typeface="Montserrat"/>
                <a:cs typeface="Montserrat"/>
                <a:sym typeface="Montserrat"/>
              </a:rPr>
              <a:t>Freundin</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 name="Google Shape;702;p62">
            <a:extLst>
              <a:ext uri="{FF2B5EF4-FFF2-40B4-BE49-F238E27FC236}">
                <a16:creationId xmlns:a16="http://schemas.microsoft.com/office/drawing/2014/main" id="{46899109-9023-26AA-228C-AEB41B6BEC4B}"/>
              </a:ext>
            </a:extLst>
          </p:cNvPr>
          <p:cNvSpPr/>
          <p:nvPr/>
        </p:nvSpPr>
        <p:spPr>
          <a:xfrm>
            <a:off x="8001930" y="3964217"/>
            <a:ext cx="1213467" cy="793650"/>
          </a:xfrm>
          <a:custGeom>
            <a:avLst/>
            <a:gdLst>
              <a:gd name="connsiteX0" fmla="*/ 0 w 1213467"/>
              <a:gd name="connsiteY0" fmla="*/ 0 h 793650"/>
              <a:gd name="connsiteX1" fmla="*/ 380220 w 1213467"/>
              <a:gd name="connsiteY1" fmla="*/ 0 h 793650"/>
              <a:gd name="connsiteX2" fmla="*/ 784709 w 1213467"/>
              <a:gd name="connsiteY2" fmla="*/ 0 h 793650"/>
              <a:gd name="connsiteX3" fmla="*/ 1213467 w 1213467"/>
              <a:gd name="connsiteY3" fmla="*/ 0 h 793650"/>
              <a:gd name="connsiteX4" fmla="*/ 1213467 w 1213467"/>
              <a:gd name="connsiteY4" fmla="*/ 373016 h 793650"/>
              <a:gd name="connsiteX5" fmla="*/ 1213467 w 1213467"/>
              <a:gd name="connsiteY5" fmla="*/ 793650 h 793650"/>
              <a:gd name="connsiteX6" fmla="*/ 796843 w 1213467"/>
              <a:gd name="connsiteY6" fmla="*/ 793650 h 793650"/>
              <a:gd name="connsiteX7" fmla="*/ 404489 w 1213467"/>
              <a:gd name="connsiteY7" fmla="*/ 793650 h 793650"/>
              <a:gd name="connsiteX8" fmla="*/ 0 w 1213467"/>
              <a:gd name="connsiteY8" fmla="*/ 793650 h 793650"/>
              <a:gd name="connsiteX9" fmla="*/ 0 w 1213467"/>
              <a:gd name="connsiteY9" fmla="*/ 420635 h 793650"/>
              <a:gd name="connsiteX10" fmla="*/ 0 w 121346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467" h="793650" fill="none" extrusionOk="0">
                <a:moveTo>
                  <a:pt x="0" y="0"/>
                </a:moveTo>
                <a:cubicBezTo>
                  <a:pt x="78247" y="-1324"/>
                  <a:pt x="255785" y="4027"/>
                  <a:pt x="380220" y="0"/>
                </a:cubicBezTo>
                <a:cubicBezTo>
                  <a:pt x="504655" y="-4027"/>
                  <a:pt x="697110" y="39622"/>
                  <a:pt x="784709" y="0"/>
                </a:cubicBezTo>
                <a:cubicBezTo>
                  <a:pt x="872308" y="-39622"/>
                  <a:pt x="999233" y="2074"/>
                  <a:pt x="1213467" y="0"/>
                </a:cubicBezTo>
                <a:cubicBezTo>
                  <a:pt x="1218787" y="115102"/>
                  <a:pt x="1182256" y="217579"/>
                  <a:pt x="1213467" y="373016"/>
                </a:cubicBezTo>
                <a:cubicBezTo>
                  <a:pt x="1244678" y="528453"/>
                  <a:pt x="1181867" y="588402"/>
                  <a:pt x="1213467" y="793650"/>
                </a:cubicBezTo>
                <a:cubicBezTo>
                  <a:pt x="1063442" y="815566"/>
                  <a:pt x="956872" y="756783"/>
                  <a:pt x="796843" y="793650"/>
                </a:cubicBezTo>
                <a:cubicBezTo>
                  <a:pt x="636814" y="830517"/>
                  <a:pt x="491223" y="776323"/>
                  <a:pt x="404489" y="793650"/>
                </a:cubicBezTo>
                <a:cubicBezTo>
                  <a:pt x="317755" y="810977"/>
                  <a:pt x="154539" y="760083"/>
                  <a:pt x="0" y="793650"/>
                </a:cubicBezTo>
                <a:cubicBezTo>
                  <a:pt x="-16090" y="659836"/>
                  <a:pt x="7313" y="576032"/>
                  <a:pt x="0" y="420635"/>
                </a:cubicBezTo>
                <a:cubicBezTo>
                  <a:pt x="-7313" y="265238"/>
                  <a:pt x="27296" y="128760"/>
                  <a:pt x="0" y="0"/>
                </a:cubicBezTo>
                <a:close/>
              </a:path>
              <a:path w="1213467" h="793650" stroke="0" extrusionOk="0">
                <a:moveTo>
                  <a:pt x="0" y="0"/>
                </a:moveTo>
                <a:cubicBezTo>
                  <a:pt x="205644" y="-15019"/>
                  <a:pt x="285476" y="34430"/>
                  <a:pt x="416624" y="0"/>
                </a:cubicBezTo>
                <a:cubicBezTo>
                  <a:pt x="547772" y="-34430"/>
                  <a:pt x="706274" y="11129"/>
                  <a:pt x="821113" y="0"/>
                </a:cubicBezTo>
                <a:cubicBezTo>
                  <a:pt x="935952" y="-11129"/>
                  <a:pt x="1096148" y="30199"/>
                  <a:pt x="1213467" y="0"/>
                </a:cubicBezTo>
                <a:cubicBezTo>
                  <a:pt x="1228704" y="113448"/>
                  <a:pt x="1188684" y="254725"/>
                  <a:pt x="1213467" y="396825"/>
                </a:cubicBezTo>
                <a:cubicBezTo>
                  <a:pt x="1238250" y="538925"/>
                  <a:pt x="1184710" y="684157"/>
                  <a:pt x="1213467" y="793650"/>
                </a:cubicBezTo>
                <a:cubicBezTo>
                  <a:pt x="1020169" y="829226"/>
                  <a:pt x="910442" y="787378"/>
                  <a:pt x="796843" y="793650"/>
                </a:cubicBezTo>
                <a:cubicBezTo>
                  <a:pt x="683244" y="799922"/>
                  <a:pt x="520980" y="786146"/>
                  <a:pt x="428758" y="793650"/>
                </a:cubicBezTo>
                <a:cubicBezTo>
                  <a:pt x="336537" y="801154"/>
                  <a:pt x="140891" y="778014"/>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einen</a:t>
            </a:r>
            <a:r>
              <a:rPr kumimoji="0" lang="en-US"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Freund</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4" name="Picture 3">
            <a:extLst>
              <a:ext uri="{FF2B5EF4-FFF2-40B4-BE49-F238E27FC236}">
                <a16:creationId xmlns:a16="http://schemas.microsoft.com/office/drawing/2014/main" id="{EBF8F2C4-78DA-A04A-8142-6A8E16254982}"/>
              </a:ext>
            </a:extLst>
          </p:cNvPr>
          <p:cNvPicPr>
            <a:picLocks noChangeAspect="1"/>
          </p:cNvPicPr>
          <p:nvPr/>
        </p:nvPicPr>
        <p:blipFill>
          <a:blip r:embed="rId7"/>
          <a:stretch>
            <a:fillRect/>
          </a:stretch>
        </p:blipFill>
        <p:spPr>
          <a:xfrm>
            <a:off x="103619" y="91565"/>
            <a:ext cx="524301" cy="481626"/>
          </a:xfrm>
          <a:prstGeom prst="rect">
            <a:avLst/>
          </a:prstGeom>
        </p:spPr>
      </p:pic>
    </p:spTree>
    <p:extLst>
      <p:ext uri="{BB962C8B-B14F-4D97-AF65-F5344CB8AC3E}">
        <p14:creationId xmlns:p14="http://schemas.microsoft.com/office/powerpoint/2010/main" val="4529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500"/>
                                        <p:tgtEl>
                                          <p:spTgt spid="30"/>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500"/>
                                        <p:tgtEl>
                                          <p:spTgt spid="31"/>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500"/>
                                        <p:tgtEl>
                                          <p:spTgt spid="2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500"/>
                                        <p:tgtEl>
                                          <p:spTgt spid="2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3653E245-4008-4E44-93C1-756AE28CC146}"/>
              </a:ext>
            </a:extLst>
          </p:cNvPr>
          <p:cNvSpPr txBox="1">
            <a:spLocks/>
          </p:cNvSpPr>
          <p:nvPr/>
        </p:nvSpPr>
        <p:spPr>
          <a:xfrm>
            <a:off x="10754910" y="108777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3FDEC5B5-0E6C-4571-A222-2D5329C6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910" y="128500"/>
            <a:ext cx="1585097" cy="1066892"/>
          </a:xfrm>
          <a:prstGeom prst="rect">
            <a:avLst/>
          </a:prstGeom>
        </p:spPr>
      </p:pic>
      <p:sp>
        <p:nvSpPr>
          <p:cNvPr id="11" name="Speech Bubble: Rectangle with Corners Rounded 10">
            <a:extLst>
              <a:ext uri="{FF2B5EF4-FFF2-40B4-BE49-F238E27FC236}">
                <a16:creationId xmlns:a16="http://schemas.microsoft.com/office/drawing/2014/main" id="{5D10F712-46ED-4F32-B662-1465C28A0544}"/>
              </a:ext>
            </a:extLst>
          </p:cNvPr>
          <p:cNvSpPr/>
          <p:nvPr/>
        </p:nvSpPr>
        <p:spPr>
          <a:xfrm>
            <a:off x="3668639" y="151076"/>
            <a:ext cx="4307093" cy="518040"/>
          </a:xfrm>
          <a:prstGeom prst="wedgeRoundRectCallout">
            <a:avLst>
              <a:gd name="adj1" fmla="val -55329"/>
              <a:gd name="adj2" fmla="val -110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Graphic 11" descr="Teacher">
            <a:extLst>
              <a:ext uri="{FF2B5EF4-FFF2-40B4-BE49-F238E27FC236}">
                <a16:creationId xmlns:a16="http://schemas.microsoft.com/office/drawing/2014/main" id="{C9B7819E-24C9-411C-985B-E5DA466866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4572" y="-63618"/>
            <a:ext cx="914400" cy="914400"/>
          </a:xfrm>
          <a:prstGeom prst="rect">
            <a:avLst/>
          </a:prstGeom>
        </p:spPr>
      </p:pic>
      <p:sp>
        <p:nvSpPr>
          <p:cNvPr id="13" name="Google Shape;108;p3">
            <a:extLst>
              <a:ext uri="{FF2B5EF4-FFF2-40B4-BE49-F238E27FC236}">
                <a16:creationId xmlns:a16="http://schemas.microsoft.com/office/drawing/2014/main" id="{C8C5DDEC-910C-4D4A-B322-CA0B3E582D1F}"/>
              </a:ext>
            </a:extLst>
          </p:cNvPr>
          <p:cNvSpPr txBox="1"/>
          <p:nvPr/>
        </p:nvSpPr>
        <p:spPr>
          <a:xfrm>
            <a:off x="3701084" y="162746"/>
            <a:ext cx="42746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Sag den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Satz</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auf Deutsch.</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14" name="Picture 13">
            <a:extLst>
              <a:ext uri="{FF2B5EF4-FFF2-40B4-BE49-F238E27FC236}">
                <a16:creationId xmlns:a16="http://schemas.microsoft.com/office/drawing/2014/main" id="{F1E7D29B-EC0E-417F-92C7-F74676F298D7}"/>
              </a:ext>
            </a:extLst>
          </p:cNvPr>
          <p:cNvPicPr>
            <a:picLocks noChangeAspect="1"/>
          </p:cNvPicPr>
          <p:nvPr/>
        </p:nvPicPr>
        <p:blipFill>
          <a:blip r:embed="rId6"/>
          <a:stretch>
            <a:fillRect/>
          </a:stretch>
        </p:blipFill>
        <p:spPr>
          <a:xfrm>
            <a:off x="-143139" y="1804583"/>
            <a:ext cx="6066046" cy="4773582"/>
          </a:xfrm>
          <a:prstGeom prst="rect">
            <a:avLst/>
          </a:prstGeom>
        </p:spPr>
      </p:pic>
      <p:sp>
        <p:nvSpPr>
          <p:cNvPr id="15" name="Google Shape;696;p62">
            <a:extLst>
              <a:ext uri="{FF2B5EF4-FFF2-40B4-BE49-F238E27FC236}">
                <a16:creationId xmlns:a16="http://schemas.microsoft.com/office/drawing/2014/main" id="{CBF40B94-DDCC-43C2-8BB2-A94C3F2D50C8}"/>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698;p62">
            <a:extLst>
              <a:ext uri="{FF2B5EF4-FFF2-40B4-BE49-F238E27FC236}">
                <a16:creationId xmlns:a16="http://schemas.microsoft.com/office/drawing/2014/main" id="{750864B4-940B-43C3-A212-54254CF68A43}"/>
              </a:ext>
            </a:extLst>
          </p:cNvPr>
          <p:cNvSpPr/>
          <p:nvPr/>
        </p:nvSpPr>
        <p:spPr>
          <a:xfrm>
            <a:off x="4494586" y="5769219"/>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Holst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7" name="Google Shape;701;p62">
            <a:extLst>
              <a:ext uri="{FF2B5EF4-FFF2-40B4-BE49-F238E27FC236}">
                <a16:creationId xmlns:a16="http://schemas.microsoft.com/office/drawing/2014/main" id="{67B4B474-2ACB-449E-9FAF-69D788B71765}"/>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8" name="Google Shape;703;p62">
            <a:extLst>
              <a:ext uri="{FF2B5EF4-FFF2-40B4-BE49-F238E27FC236}">
                <a16:creationId xmlns:a16="http://schemas.microsoft.com/office/drawing/2014/main" id="{D7456D2C-BE59-4545-B97A-B06A22485083}"/>
              </a:ext>
            </a:extLst>
          </p:cNvPr>
          <p:cNvSpPr/>
          <p:nvPr/>
        </p:nvSpPr>
        <p:spPr>
          <a:xfrm>
            <a:off x="4570203" y="3953889"/>
            <a:ext cx="1607200" cy="793650"/>
          </a:xfrm>
          <a:custGeom>
            <a:avLst/>
            <a:gdLst>
              <a:gd name="connsiteX0" fmla="*/ 0 w 1607200"/>
              <a:gd name="connsiteY0" fmla="*/ 0 h 793650"/>
              <a:gd name="connsiteX1" fmla="*/ 551805 w 1607200"/>
              <a:gd name="connsiteY1" fmla="*/ 0 h 793650"/>
              <a:gd name="connsiteX2" fmla="*/ 1071467 w 1607200"/>
              <a:gd name="connsiteY2" fmla="*/ 0 h 793650"/>
              <a:gd name="connsiteX3" fmla="*/ 1607200 w 1607200"/>
              <a:gd name="connsiteY3" fmla="*/ 0 h 793650"/>
              <a:gd name="connsiteX4" fmla="*/ 1607200 w 1607200"/>
              <a:gd name="connsiteY4" fmla="*/ 380952 h 793650"/>
              <a:gd name="connsiteX5" fmla="*/ 1607200 w 1607200"/>
              <a:gd name="connsiteY5" fmla="*/ 793650 h 793650"/>
              <a:gd name="connsiteX6" fmla="*/ 1039323 w 1607200"/>
              <a:gd name="connsiteY6" fmla="*/ 793650 h 793650"/>
              <a:gd name="connsiteX7" fmla="*/ 551805 w 1607200"/>
              <a:gd name="connsiteY7" fmla="*/ 793650 h 793650"/>
              <a:gd name="connsiteX8" fmla="*/ 0 w 1607200"/>
              <a:gd name="connsiteY8" fmla="*/ 793650 h 793650"/>
              <a:gd name="connsiteX9" fmla="*/ 0 w 1607200"/>
              <a:gd name="connsiteY9" fmla="*/ 396825 h 793650"/>
              <a:gd name="connsiteX10" fmla="*/ 0 w 160720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7200" h="793650" fill="none" extrusionOk="0">
                <a:moveTo>
                  <a:pt x="0" y="0"/>
                </a:moveTo>
                <a:cubicBezTo>
                  <a:pt x="194759" y="-12890"/>
                  <a:pt x="303618" y="19846"/>
                  <a:pt x="551805" y="0"/>
                </a:cubicBezTo>
                <a:cubicBezTo>
                  <a:pt x="799993" y="-19846"/>
                  <a:pt x="963996" y="48806"/>
                  <a:pt x="1071467" y="0"/>
                </a:cubicBezTo>
                <a:cubicBezTo>
                  <a:pt x="1178938" y="-48806"/>
                  <a:pt x="1463133" y="20683"/>
                  <a:pt x="1607200" y="0"/>
                </a:cubicBezTo>
                <a:cubicBezTo>
                  <a:pt x="1626740" y="164573"/>
                  <a:pt x="1569438" y="254579"/>
                  <a:pt x="1607200" y="380952"/>
                </a:cubicBezTo>
                <a:cubicBezTo>
                  <a:pt x="1644962" y="507325"/>
                  <a:pt x="1596775" y="654280"/>
                  <a:pt x="1607200" y="793650"/>
                </a:cubicBezTo>
                <a:cubicBezTo>
                  <a:pt x="1348733" y="822730"/>
                  <a:pt x="1291900" y="752043"/>
                  <a:pt x="1039323" y="793650"/>
                </a:cubicBezTo>
                <a:cubicBezTo>
                  <a:pt x="786746" y="835257"/>
                  <a:pt x="692903" y="738284"/>
                  <a:pt x="551805" y="793650"/>
                </a:cubicBezTo>
                <a:cubicBezTo>
                  <a:pt x="410707" y="849016"/>
                  <a:pt x="255833" y="728914"/>
                  <a:pt x="0" y="793650"/>
                </a:cubicBezTo>
                <a:cubicBezTo>
                  <a:pt x="-158" y="685495"/>
                  <a:pt x="21881" y="589833"/>
                  <a:pt x="0" y="396825"/>
                </a:cubicBezTo>
                <a:cubicBezTo>
                  <a:pt x="-21881" y="203818"/>
                  <a:pt x="7696" y="89522"/>
                  <a:pt x="0" y="0"/>
                </a:cubicBezTo>
                <a:close/>
              </a:path>
              <a:path w="1607200" h="793650" stroke="0" extrusionOk="0">
                <a:moveTo>
                  <a:pt x="0" y="0"/>
                </a:moveTo>
                <a:cubicBezTo>
                  <a:pt x="223873" y="-54011"/>
                  <a:pt x="309968" y="33657"/>
                  <a:pt x="519661" y="0"/>
                </a:cubicBezTo>
                <a:cubicBezTo>
                  <a:pt x="729354" y="-33657"/>
                  <a:pt x="876810" y="6267"/>
                  <a:pt x="1071467" y="0"/>
                </a:cubicBezTo>
                <a:cubicBezTo>
                  <a:pt x="1266124" y="-6267"/>
                  <a:pt x="1356243" y="1400"/>
                  <a:pt x="1607200" y="0"/>
                </a:cubicBezTo>
                <a:cubicBezTo>
                  <a:pt x="1617544" y="142727"/>
                  <a:pt x="1587862" y="219759"/>
                  <a:pt x="1607200" y="373016"/>
                </a:cubicBezTo>
                <a:cubicBezTo>
                  <a:pt x="1626538" y="526273"/>
                  <a:pt x="1564952" y="618654"/>
                  <a:pt x="1607200" y="793650"/>
                </a:cubicBezTo>
                <a:cubicBezTo>
                  <a:pt x="1325020" y="838293"/>
                  <a:pt x="1182662" y="743192"/>
                  <a:pt x="1039323" y="793650"/>
                </a:cubicBezTo>
                <a:cubicBezTo>
                  <a:pt x="895984" y="844108"/>
                  <a:pt x="616851" y="775458"/>
                  <a:pt x="503589" y="793650"/>
                </a:cubicBezTo>
                <a:cubicBezTo>
                  <a:pt x="390327" y="811842"/>
                  <a:pt x="154210" y="764961"/>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Opa</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9" name="Google Shape;701;p62">
            <a:extLst>
              <a:ext uri="{FF2B5EF4-FFF2-40B4-BE49-F238E27FC236}">
                <a16:creationId xmlns:a16="http://schemas.microsoft.com/office/drawing/2014/main" id="{47DA4A1A-00D5-4D06-8EB2-E434A53DE28F}"/>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holst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1" name="Google Shape;702;p62">
            <a:extLst>
              <a:ext uri="{FF2B5EF4-FFF2-40B4-BE49-F238E27FC236}">
                <a16:creationId xmlns:a16="http://schemas.microsoft.com/office/drawing/2014/main" id="{55321DEB-EAF4-4179-BB7C-097C43B1F606}"/>
              </a:ext>
            </a:extLst>
          </p:cNvPr>
          <p:cNvSpPr/>
          <p:nvPr/>
        </p:nvSpPr>
        <p:spPr>
          <a:xfrm>
            <a:off x="6246331" y="3964217"/>
            <a:ext cx="1729401" cy="793650"/>
          </a:xfrm>
          <a:custGeom>
            <a:avLst/>
            <a:gdLst>
              <a:gd name="connsiteX0" fmla="*/ 0 w 1729401"/>
              <a:gd name="connsiteY0" fmla="*/ 0 h 793650"/>
              <a:gd name="connsiteX1" fmla="*/ 541879 w 1729401"/>
              <a:gd name="connsiteY1" fmla="*/ 0 h 793650"/>
              <a:gd name="connsiteX2" fmla="*/ 1118346 w 1729401"/>
              <a:gd name="connsiteY2" fmla="*/ 0 h 793650"/>
              <a:gd name="connsiteX3" fmla="*/ 1729401 w 1729401"/>
              <a:gd name="connsiteY3" fmla="*/ 0 h 793650"/>
              <a:gd name="connsiteX4" fmla="*/ 1729401 w 1729401"/>
              <a:gd name="connsiteY4" fmla="*/ 373016 h 793650"/>
              <a:gd name="connsiteX5" fmla="*/ 1729401 w 1729401"/>
              <a:gd name="connsiteY5" fmla="*/ 793650 h 793650"/>
              <a:gd name="connsiteX6" fmla="*/ 1135640 w 1729401"/>
              <a:gd name="connsiteY6" fmla="*/ 793650 h 793650"/>
              <a:gd name="connsiteX7" fmla="*/ 576467 w 1729401"/>
              <a:gd name="connsiteY7" fmla="*/ 793650 h 793650"/>
              <a:gd name="connsiteX8" fmla="*/ 0 w 1729401"/>
              <a:gd name="connsiteY8" fmla="*/ 793650 h 793650"/>
              <a:gd name="connsiteX9" fmla="*/ 0 w 1729401"/>
              <a:gd name="connsiteY9" fmla="*/ 420635 h 793650"/>
              <a:gd name="connsiteX10" fmla="*/ 0 w 1729401"/>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9401" h="793650" fill="none" extrusionOk="0">
                <a:moveTo>
                  <a:pt x="0" y="0"/>
                </a:moveTo>
                <a:cubicBezTo>
                  <a:pt x="140002" y="-14012"/>
                  <a:pt x="417047" y="41482"/>
                  <a:pt x="541879" y="0"/>
                </a:cubicBezTo>
                <a:cubicBezTo>
                  <a:pt x="666711" y="-41482"/>
                  <a:pt x="856936" y="1830"/>
                  <a:pt x="1118346" y="0"/>
                </a:cubicBezTo>
                <a:cubicBezTo>
                  <a:pt x="1379756" y="-1830"/>
                  <a:pt x="1488830" y="33266"/>
                  <a:pt x="1729401" y="0"/>
                </a:cubicBezTo>
                <a:cubicBezTo>
                  <a:pt x="1734721" y="115102"/>
                  <a:pt x="1698190" y="217579"/>
                  <a:pt x="1729401" y="373016"/>
                </a:cubicBezTo>
                <a:cubicBezTo>
                  <a:pt x="1760612" y="528453"/>
                  <a:pt x="1697801" y="588402"/>
                  <a:pt x="1729401" y="793650"/>
                </a:cubicBezTo>
                <a:cubicBezTo>
                  <a:pt x="1435035" y="815922"/>
                  <a:pt x="1362276" y="736251"/>
                  <a:pt x="1135640" y="793650"/>
                </a:cubicBezTo>
                <a:cubicBezTo>
                  <a:pt x="909004" y="851049"/>
                  <a:pt x="707440" y="772996"/>
                  <a:pt x="576467" y="793650"/>
                </a:cubicBezTo>
                <a:cubicBezTo>
                  <a:pt x="445494" y="814304"/>
                  <a:pt x="189643" y="756476"/>
                  <a:pt x="0" y="793650"/>
                </a:cubicBezTo>
                <a:cubicBezTo>
                  <a:pt x="-16090" y="659836"/>
                  <a:pt x="7313" y="576032"/>
                  <a:pt x="0" y="420635"/>
                </a:cubicBezTo>
                <a:cubicBezTo>
                  <a:pt x="-7313" y="265238"/>
                  <a:pt x="27296" y="128760"/>
                  <a:pt x="0" y="0"/>
                </a:cubicBezTo>
                <a:close/>
              </a:path>
              <a:path w="1729401" h="793650" stroke="0" extrusionOk="0">
                <a:moveTo>
                  <a:pt x="0" y="0"/>
                </a:moveTo>
                <a:cubicBezTo>
                  <a:pt x="188350" y="-57744"/>
                  <a:pt x="409078" y="64780"/>
                  <a:pt x="593761" y="0"/>
                </a:cubicBezTo>
                <a:cubicBezTo>
                  <a:pt x="778444" y="-64780"/>
                  <a:pt x="945979" y="63437"/>
                  <a:pt x="1170228" y="0"/>
                </a:cubicBezTo>
                <a:cubicBezTo>
                  <a:pt x="1394477" y="-63437"/>
                  <a:pt x="1539333" y="50277"/>
                  <a:pt x="1729401" y="0"/>
                </a:cubicBezTo>
                <a:cubicBezTo>
                  <a:pt x="1744638" y="113448"/>
                  <a:pt x="1704618" y="254725"/>
                  <a:pt x="1729401" y="396825"/>
                </a:cubicBezTo>
                <a:cubicBezTo>
                  <a:pt x="1754184" y="538925"/>
                  <a:pt x="1700644" y="684157"/>
                  <a:pt x="1729401" y="793650"/>
                </a:cubicBezTo>
                <a:cubicBezTo>
                  <a:pt x="1602526" y="839599"/>
                  <a:pt x="1329066" y="740742"/>
                  <a:pt x="1135640" y="793650"/>
                </a:cubicBezTo>
                <a:cubicBezTo>
                  <a:pt x="942214" y="846558"/>
                  <a:pt x="773907" y="789025"/>
                  <a:pt x="611055" y="793650"/>
                </a:cubicBezTo>
                <a:cubicBezTo>
                  <a:pt x="448204" y="798275"/>
                  <a:pt x="140030" y="766614"/>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Oma</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3" name="Google Shape;699;p62">
            <a:extLst>
              <a:ext uri="{FF2B5EF4-FFF2-40B4-BE49-F238E27FC236}">
                <a16:creationId xmlns:a16="http://schemas.microsoft.com/office/drawing/2014/main" id="{041C80BF-788E-453C-8BCB-FAAD2008FCEE}"/>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holt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4" name="Google Shape;700;p62">
            <a:extLst>
              <a:ext uri="{FF2B5EF4-FFF2-40B4-BE49-F238E27FC236}">
                <a16:creationId xmlns:a16="http://schemas.microsoft.com/office/drawing/2014/main" id="{EEADA43E-2E8F-4304-87AB-93517BDEF537}"/>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2" name="Google Shape;698;p62">
            <a:extLst>
              <a:ext uri="{FF2B5EF4-FFF2-40B4-BE49-F238E27FC236}">
                <a16:creationId xmlns:a16="http://schemas.microsoft.com/office/drawing/2014/main" id="{5AA75484-9125-4B0C-9FBC-AFC99588A2C8}"/>
              </a:ext>
            </a:extLst>
          </p:cNvPr>
          <p:cNvSpPr/>
          <p:nvPr/>
        </p:nvSpPr>
        <p:spPr>
          <a:xfrm>
            <a:off x="6148447"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3;p62">
            <a:extLst>
              <a:ext uri="{FF2B5EF4-FFF2-40B4-BE49-F238E27FC236}">
                <a16:creationId xmlns:a16="http://schemas.microsoft.com/office/drawing/2014/main" id="{12D87EB4-824F-47CE-ABAC-02C74F91E1B1}"/>
              </a:ext>
            </a:extLst>
          </p:cNvPr>
          <p:cNvSpPr/>
          <p:nvPr/>
        </p:nvSpPr>
        <p:spPr>
          <a:xfrm>
            <a:off x="4657679" y="303154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f</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reitags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26F55B98-68CB-445B-8412-1D00563059AA}"/>
              </a:ext>
            </a:extLst>
          </p:cNvPr>
          <p:cNvSpPr/>
          <p:nvPr/>
        </p:nvSpPr>
        <p:spPr>
          <a:xfrm>
            <a:off x="6522497" y="3008681"/>
            <a:ext cx="1729401" cy="793650"/>
          </a:xfrm>
          <a:custGeom>
            <a:avLst/>
            <a:gdLst>
              <a:gd name="connsiteX0" fmla="*/ 0 w 1729401"/>
              <a:gd name="connsiteY0" fmla="*/ 0 h 793650"/>
              <a:gd name="connsiteX1" fmla="*/ 541879 w 1729401"/>
              <a:gd name="connsiteY1" fmla="*/ 0 h 793650"/>
              <a:gd name="connsiteX2" fmla="*/ 1118346 w 1729401"/>
              <a:gd name="connsiteY2" fmla="*/ 0 h 793650"/>
              <a:gd name="connsiteX3" fmla="*/ 1729401 w 1729401"/>
              <a:gd name="connsiteY3" fmla="*/ 0 h 793650"/>
              <a:gd name="connsiteX4" fmla="*/ 1729401 w 1729401"/>
              <a:gd name="connsiteY4" fmla="*/ 373016 h 793650"/>
              <a:gd name="connsiteX5" fmla="*/ 1729401 w 1729401"/>
              <a:gd name="connsiteY5" fmla="*/ 793650 h 793650"/>
              <a:gd name="connsiteX6" fmla="*/ 1135640 w 1729401"/>
              <a:gd name="connsiteY6" fmla="*/ 793650 h 793650"/>
              <a:gd name="connsiteX7" fmla="*/ 576467 w 1729401"/>
              <a:gd name="connsiteY7" fmla="*/ 793650 h 793650"/>
              <a:gd name="connsiteX8" fmla="*/ 0 w 1729401"/>
              <a:gd name="connsiteY8" fmla="*/ 793650 h 793650"/>
              <a:gd name="connsiteX9" fmla="*/ 0 w 1729401"/>
              <a:gd name="connsiteY9" fmla="*/ 420635 h 793650"/>
              <a:gd name="connsiteX10" fmla="*/ 0 w 1729401"/>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9401" h="793650" fill="none" extrusionOk="0">
                <a:moveTo>
                  <a:pt x="0" y="0"/>
                </a:moveTo>
                <a:cubicBezTo>
                  <a:pt x="140002" y="-14012"/>
                  <a:pt x="417047" y="41482"/>
                  <a:pt x="541879" y="0"/>
                </a:cubicBezTo>
                <a:cubicBezTo>
                  <a:pt x="666711" y="-41482"/>
                  <a:pt x="856936" y="1830"/>
                  <a:pt x="1118346" y="0"/>
                </a:cubicBezTo>
                <a:cubicBezTo>
                  <a:pt x="1379756" y="-1830"/>
                  <a:pt x="1488830" y="33266"/>
                  <a:pt x="1729401" y="0"/>
                </a:cubicBezTo>
                <a:cubicBezTo>
                  <a:pt x="1734721" y="115102"/>
                  <a:pt x="1698190" y="217579"/>
                  <a:pt x="1729401" y="373016"/>
                </a:cubicBezTo>
                <a:cubicBezTo>
                  <a:pt x="1760612" y="528453"/>
                  <a:pt x="1697801" y="588402"/>
                  <a:pt x="1729401" y="793650"/>
                </a:cubicBezTo>
                <a:cubicBezTo>
                  <a:pt x="1435035" y="815922"/>
                  <a:pt x="1362276" y="736251"/>
                  <a:pt x="1135640" y="793650"/>
                </a:cubicBezTo>
                <a:cubicBezTo>
                  <a:pt x="909004" y="851049"/>
                  <a:pt x="707440" y="772996"/>
                  <a:pt x="576467" y="793650"/>
                </a:cubicBezTo>
                <a:cubicBezTo>
                  <a:pt x="445494" y="814304"/>
                  <a:pt x="189643" y="756476"/>
                  <a:pt x="0" y="793650"/>
                </a:cubicBezTo>
                <a:cubicBezTo>
                  <a:pt x="-16090" y="659836"/>
                  <a:pt x="7313" y="576032"/>
                  <a:pt x="0" y="420635"/>
                </a:cubicBezTo>
                <a:cubicBezTo>
                  <a:pt x="-7313" y="265238"/>
                  <a:pt x="27296" y="128760"/>
                  <a:pt x="0" y="0"/>
                </a:cubicBezTo>
                <a:close/>
              </a:path>
              <a:path w="1729401" h="793650" stroke="0" extrusionOk="0">
                <a:moveTo>
                  <a:pt x="0" y="0"/>
                </a:moveTo>
                <a:cubicBezTo>
                  <a:pt x="188350" y="-57744"/>
                  <a:pt x="409078" y="64780"/>
                  <a:pt x="593761" y="0"/>
                </a:cubicBezTo>
                <a:cubicBezTo>
                  <a:pt x="778444" y="-64780"/>
                  <a:pt x="945979" y="63437"/>
                  <a:pt x="1170228" y="0"/>
                </a:cubicBezTo>
                <a:cubicBezTo>
                  <a:pt x="1394477" y="-63437"/>
                  <a:pt x="1539333" y="50277"/>
                  <a:pt x="1729401" y="0"/>
                </a:cubicBezTo>
                <a:cubicBezTo>
                  <a:pt x="1744638" y="113448"/>
                  <a:pt x="1704618" y="254725"/>
                  <a:pt x="1729401" y="396825"/>
                </a:cubicBezTo>
                <a:cubicBezTo>
                  <a:pt x="1754184" y="538925"/>
                  <a:pt x="1700644" y="684157"/>
                  <a:pt x="1729401" y="793650"/>
                </a:cubicBezTo>
                <a:cubicBezTo>
                  <a:pt x="1602526" y="839599"/>
                  <a:pt x="1329066" y="740742"/>
                  <a:pt x="1135640" y="793650"/>
                </a:cubicBezTo>
                <a:cubicBezTo>
                  <a:pt x="942214" y="846558"/>
                  <a:pt x="773907" y="789025"/>
                  <a:pt x="611055" y="793650"/>
                </a:cubicBezTo>
                <a:cubicBezTo>
                  <a:pt x="448204" y="798275"/>
                  <a:pt x="140030" y="766614"/>
                  <a:pt x="0" y="793650"/>
                </a:cubicBezTo>
                <a:cubicBezTo>
                  <a:pt x="-23697" y="624022"/>
                  <a:pt x="37475" y="584309"/>
                  <a:pt x="0" y="380952"/>
                </a:cubicBezTo>
                <a:cubicBezTo>
                  <a:pt x="-37475" y="177595"/>
                  <a:pt x="36761" y="7728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sonntags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1" name="Google Shape;703;p62">
            <a:extLst>
              <a:ext uri="{FF2B5EF4-FFF2-40B4-BE49-F238E27FC236}">
                <a16:creationId xmlns:a16="http://schemas.microsoft.com/office/drawing/2014/main" id="{2EB6B85C-5FB9-4510-B9FB-1CD590C309C4}"/>
              </a:ext>
            </a:extLst>
          </p:cNvPr>
          <p:cNvSpPr/>
          <p:nvPr/>
        </p:nvSpPr>
        <p:spPr>
          <a:xfrm>
            <a:off x="8439711" y="3029139"/>
            <a:ext cx="2274352" cy="793650"/>
          </a:xfrm>
          <a:custGeom>
            <a:avLst/>
            <a:gdLst>
              <a:gd name="connsiteX0" fmla="*/ 0 w 2274352"/>
              <a:gd name="connsiteY0" fmla="*/ 0 h 793650"/>
              <a:gd name="connsiteX1" fmla="*/ 614075 w 2274352"/>
              <a:gd name="connsiteY1" fmla="*/ 0 h 793650"/>
              <a:gd name="connsiteX2" fmla="*/ 1159920 w 2274352"/>
              <a:gd name="connsiteY2" fmla="*/ 0 h 793650"/>
              <a:gd name="connsiteX3" fmla="*/ 1705764 w 2274352"/>
              <a:gd name="connsiteY3" fmla="*/ 0 h 793650"/>
              <a:gd name="connsiteX4" fmla="*/ 2274352 w 2274352"/>
              <a:gd name="connsiteY4" fmla="*/ 0 h 793650"/>
              <a:gd name="connsiteX5" fmla="*/ 2274352 w 2274352"/>
              <a:gd name="connsiteY5" fmla="*/ 396825 h 793650"/>
              <a:gd name="connsiteX6" fmla="*/ 2274352 w 2274352"/>
              <a:gd name="connsiteY6" fmla="*/ 793650 h 793650"/>
              <a:gd name="connsiteX7" fmla="*/ 1773995 w 2274352"/>
              <a:gd name="connsiteY7" fmla="*/ 793650 h 793650"/>
              <a:gd name="connsiteX8" fmla="*/ 1228150 w 2274352"/>
              <a:gd name="connsiteY8" fmla="*/ 793650 h 793650"/>
              <a:gd name="connsiteX9" fmla="*/ 614075 w 2274352"/>
              <a:gd name="connsiteY9" fmla="*/ 793650 h 793650"/>
              <a:gd name="connsiteX10" fmla="*/ 0 w 2274352"/>
              <a:gd name="connsiteY10" fmla="*/ 793650 h 793650"/>
              <a:gd name="connsiteX11" fmla="*/ 0 w 2274352"/>
              <a:gd name="connsiteY11" fmla="*/ 388889 h 793650"/>
              <a:gd name="connsiteX12" fmla="*/ 0 w 227435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4352" h="793650" fill="none" extrusionOk="0">
                <a:moveTo>
                  <a:pt x="0" y="0"/>
                </a:moveTo>
                <a:cubicBezTo>
                  <a:pt x="159275" y="-59529"/>
                  <a:pt x="367531" y="23947"/>
                  <a:pt x="614075" y="0"/>
                </a:cubicBezTo>
                <a:cubicBezTo>
                  <a:pt x="860619" y="-23947"/>
                  <a:pt x="1044820" y="63706"/>
                  <a:pt x="1159920" y="0"/>
                </a:cubicBezTo>
                <a:cubicBezTo>
                  <a:pt x="1275020" y="-63706"/>
                  <a:pt x="1576082" y="20212"/>
                  <a:pt x="1705764" y="0"/>
                </a:cubicBezTo>
                <a:cubicBezTo>
                  <a:pt x="1835446" y="-20212"/>
                  <a:pt x="2135737" y="13251"/>
                  <a:pt x="2274352" y="0"/>
                </a:cubicBezTo>
                <a:cubicBezTo>
                  <a:pt x="2309275" y="84232"/>
                  <a:pt x="2256412" y="215515"/>
                  <a:pt x="2274352" y="396825"/>
                </a:cubicBezTo>
                <a:cubicBezTo>
                  <a:pt x="2292292" y="578136"/>
                  <a:pt x="2226885" y="611940"/>
                  <a:pt x="2274352" y="793650"/>
                </a:cubicBezTo>
                <a:cubicBezTo>
                  <a:pt x="2129045" y="819990"/>
                  <a:pt x="1943567" y="769745"/>
                  <a:pt x="1773995" y="793650"/>
                </a:cubicBezTo>
                <a:cubicBezTo>
                  <a:pt x="1604423" y="817555"/>
                  <a:pt x="1339816" y="771627"/>
                  <a:pt x="1228150" y="793650"/>
                </a:cubicBezTo>
                <a:cubicBezTo>
                  <a:pt x="1116485" y="815673"/>
                  <a:pt x="771512" y="741642"/>
                  <a:pt x="614075" y="793650"/>
                </a:cubicBezTo>
                <a:cubicBezTo>
                  <a:pt x="456639" y="845658"/>
                  <a:pt x="146901" y="758591"/>
                  <a:pt x="0" y="793650"/>
                </a:cubicBezTo>
                <a:cubicBezTo>
                  <a:pt x="-37259" y="656249"/>
                  <a:pt x="48459" y="554944"/>
                  <a:pt x="0" y="388889"/>
                </a:cubicBezTo>
                <a:cubicBezTo>
                  <a:pt x="-48459" y="222834"/>
                  <a:pt x="35228" y="150505"/>
                  <a:pt x="0" y="0"/>
                </a:cubicBezTo>
                <a:close/>
              </a:path>
              <a:path w="2274352" h="793650" stroke="0" extrusionOk="0">
                <a:moveTo>
                  <a:pt x="0" y="0"/>
                </a:moveTo>
                <a:cubicBezTo>
                  <a:pt x="216551" y="-63250"/>
                  <a:pt x="295390" y="54161"/>
                  <a:pt x="568588" y="0"/>
                </a:cubicBezTo>
                <a:cubicBezTo>
                  <a:pt x="841786" y="-54161"/>
                  <a:pt x="994490" y="12832"/>
                  <a:pt x="1114432" y="0"/>
                </a:cubicBezTo>
                <a:cubicBezTo>
                  <a:pt x="1234374" y="-12832"/>
                  <a:pt x="1479358" y="22926"/>
                  <a:pt x="1614790" y="0"/>
                </a:cubicBezTo>
                <a:cubicBezTo>
                  <a:pt x="1750222" y="-22926"/>
                  <a:pt x="2103071" y="24678"/>
                  <a:pt x="2274352" y="0"/>
                </a:cubicBezTo>
                <a:cubicBezTo>
                  <a:pt x="2294771" y="113328"/>
                  <a:pt x="2237923" y="199645"/>
                  <a:pt x="2274352" y="388889"/>
                </a:cubicBezTo>
                <a:cubicBezTo>
                  <a:pt x="2310781" y="578133"/>
                  <a:pt x="2271104" y="658835"/>
                  <a:pt x="2274352" y="793650"/>
                </a:cubicBezTo>
                <a:cubicBezTo>
                  <a:pt x="2031944" y="824518"/>
                  <a:pt x="1978612" y="771886"/>
                  <a:pt x="1705764" y="793650"/>
                </a:cubicBezTo>
                <a:cubicBezTo>
                  <a:pt x="1432916" y="815414"/>
                  <a:pt x="1416954" y="774031"/>
                  <a:pt x="1182663" y="793650"/>
                </a:cubicBezTo>
                <a:cubicBezTo>
                  <a:pt x="948372" y="813269"/>
                  <a:pt x="739783" y="774114"/>
                  <a:pt x="614075" y="793650"/>
                </a:cubicBezTo>
                <a:cubicBezTo>
                  <a:pt x="488367" y="813186"/>
                  <a:pt x="191289" y="733303"/>
                  <a:pt x="0" y="793650"/>
                </a:cubicBezTo>
                <a:cubicBezTo>
                  <a:pt x="-2916" y="689636"/>
                  <a:pt x="42643" y="499565"/>
                  <a:pt x="0" y="404762"/>
                </a:cubicBezTo>
                <a:cubicBezTo>
                  <a:pt x="-42643" y="309959"/>
                  <a:pt x="16620" y="18560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am Sonntag</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2" name="TextBox 41">
            <a:extLst>
              <a:ext uri="{FF2B5EF4-FFF2-40B4-BE49-F238E27FC236}">
                <a16:creationId xmlns:a16="http://schemas.microsoft.com/office/drawing/2014/main" id="{45691F2F-BF12-4201-A4CA-86FDE6E09DDA}"/>
              </a:ext>
            </a:extLst>
          </p:cNvPr>
          <p:cNvSpPr txBox="1"/>
          <p:nvPr/>
        </p:nvSpPr>
        <p:spPr>
          <a:xfrm>
            <a:off x="123170" y="968948"/>
            <a:ext cx="7795299" cy="584775"/>
          </a:xfrm>
          <a:prstGeom prst="rect">
            <a:avLst/>
          </a:prstGeom>
          <a:solidFill>
            <a:srgbClr val="C2E49C"/>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fetching</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Opa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on</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Sundays</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43" name="Google Shape;698;p62">
            <a:extLst>
              <a:ext uri="{FF2B5EF4-FFF2-40B4-BE49-F238E27FC236}">
                <a16:creationId xmlns:a16="http://schemas.microsoft.com/office/drawing/2014/main" id="{145C97B8-A209-40A2-8228-2524BF3A7398}"/>
              </a:ext>
            </a:extLst>
          </p:cNvPr>
          <p:cNvSpPr/>
          <p:nvPr/>
        </p:nvSpPr>
        <p:spPr>
          <a:xfrm>
            <a:off x="7785091" y="578090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6D9B98E9-2829-411B-AAAA-F9E9516157A9}"/>
              </a:ext>
            </a:extLst>
          </p:cNvPr>
          <p:cNvSpPr/>
          <p:nvPr/>
        </p:nvSpPr>
        <p:spPr>
          <a:xfrm>
            <a:off x="9481380"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Holt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3;p62">
            <a:extLst>
              <a:ext uri="{FF2B5EF4-FFF2-40B4-BE49-F238E27FC236}">
                <a16:creationId xmlns:a16="http://schemas.microsoft.com/office/drawing/2014/main" id="{6692E3DB-C33C-4322-9C13-4AC6FCD4E7F6}"/>
              </a:ext>
            </a:extLst>
          </p:cNvPr>
          <p:cNvSpPr/>
          <p:nvPr/>
        </p:nvSpPr>
        <p:spPr>
          <a:xfrm>
            <a:off x="9283309" y="3953889"/>
            <a:ext cx="2094580" cy="793650"/>
          </a:xfrm>
          <a:custGeom>
            <a:avLst/>
            <a:gdLst>
              <a:gd name="connsiteX0" fmla="*/ 0 w 2094580"/>
              <a:gd name="connsiteY0" fmla="*/ 0 h 793650"/>
              <a:gd name="connsiteX1" fmla="*/ 565537 w 2094580"/>
              <a:gd name="connsiteY1" fmla="*/ 0 h 793650"/>
              <a:gd name="connsiteX2" fmla="*/ 1068236 w 2094580"/>
              <a:gd name="connsiteY2" fmla="*/ 0 h 793650"/>
              <a:gd name="connsiteX3" fmla="*/ 1570935 w 2094580"/>
              <a:gd name="connsiteY3" fmla="*/ 0 h 793650"/>
              <a:gd name="connsiteX4" fmla="*/ 2094580 w 2094580"/>
              <a:gd name="connsiteY4" fmla="*/ 0 h 793650"/>
              <a:gd name="connsiteX5" fmla="*/ 2094580 w 2094580"/>
              <a:gd name="connsiteY5" fmla="*/ 396825 h 793650"/>
              <a:gd name="connsiteX6" fmla="*/ 2094580 w 2094580"/>
              <a:gd name="connsiteY6" fmla="*/ 793650 h 793650"/>
              <a:gd name="connsiteX7" fmla="*/ 1633772 w 2094580"/>
              <a:gd name="connsiteY7" fmla="*/ 793650 h 793650"/>
              <a:gd name="connsiteX8" fmla="*/ 1131073 w 2094580"/>
              <a:gd name="connsiteY8" fmla="*/ 793650 h 793650"/>
              <a:gd name="connsiteX9" fmla="*/ 565537 w 2094580"/>
              <a:gd name="connsiteY9" fmla="*/ 793650 h 793650"/>
              <a:gd name="connsiteX10" fmla="*/ 0 w 2094580"/>
              <a:gd name="connsiteY10" fmla="*/ 793650 h 793650"/>
              <a:gd name="connsiteX11" fmla="*/ 0 w 2094580"/>
              <a:gd name="connsiteY11" fmla="*/ 388889 h 793650"/>
              <a:gd name="connsiteX12" fmla="*/ 0 w 2094580"/>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580" h="793650" fill="none" extrusionOk="0">
                <a:moveTo>
                  <a:pt x="0" y="0"/>
                </a:moveTo>
                <a:cubicBezTo>
                  <a:pt x="186668" y="-42972"/>
                  <a:pt x="295915" y="41206"/>
                  <a:pt x="565537" y="0"/>
                </a:cubicBezTo>
                <a:cubicBezTo>
                  <a:pt x="835159" y="-41206"/>
                  <a:pt x="930322" y="3514"/>
                  <a:pt x="1068236" y="0"/>
                </a:cubicBezTo>
                <a:cubicBezTo>
                  <a:pt x="1206150" y="-3514"/>
                  <a:pt x="1429927" y="29192"/>
                  <a:pt x="1570935" y="0"/>
                </a:cubicBezTo>
                <a:cubicBezTo>
                  <a:pt x="1711943" y="-29192"/>
                  <a:pt x="1840744" y="45527"/>
                  <a:pt x="2094580" y="0"/>
                </a:cubicBezTo>
                <a:cubicBezTo>
                  <a:pt x="2129503" y="84232"/>
                  <a:pt x="2076640" y="215515"/>
                  <a:pt x="2094580" y="396825"/>
                </a:cubicBezTo>
                <a:cubicBezTo>
                  <a:pt x="2112520" y="578136"/>
                  <a:pt x="2047113" y="611940"/>
                  <a:pt x="2094580" y="793650"/>
                </a:cubicBezTo>
                <a:cubicBezTo>
                  <a:pt x="1930359" y="813799"/>
                  <a:pt x="1864001" y="755125"/>
                  <a:pt x="1633772" y="793650"/>
                </a:cubicBezTo>
                <a:cubicBezTo>
                  <a:pt x="1403543" y="832175"/>
                  <a:pt x="1239063" y="764418"/>
                  <a:pt x="1131073" y="793650"/>
                </a:cubicBezTo>
                <a:cubicBezTo>
                  <a:pt x="1023083" y="822882"/>
                  <a:pt x="727028" y="735747"/>
                  <a:pt x="565537" y="793650"/>
                </a:cubicBezTo>
                <a:cubicBezTo>
                  <a:pt x="404046" y="851553"/>
                  <a:pt x="207641" y="767540"/>
                  <a:pt x="0" y="793650"/>
                </a:cubicBezTo>
                <a:cubicBezTo>
                  <a:pt x="-37259" y="656249"/>
                  <a:pt x="48459" y="554944"/>
                  <a:pt x="0" y="388889"/>
                </a:cubicBezTo>
                <a:cubicBezTo>
                  <a:pt x="-48459" y="222834"/>
                  <a:pt x="35228" y="150505"/>
                  <a:pt x="0" y="0"/>
                </a:cubicBezTo>
                <a:close/>
              </a:path>
              <a:path w="2094580" h="793650" stroke="0" extrusionOk="0">
                <a:moveTo>
                  <a:pt x="0" y="0"/>
                </a:moveTo>
                <a:cubicBezTo>
                  <a:pt x="241622" y="-25388"/>
                  <a:pt x="315813" y="9253"/>
                  <a:pt x="523645" y="0"/>
                </a:cubicBezTo>
                <a:cubicBezTo>
                  <a:pt x="731478" y="-9253"/>
                  <a:pt x="797037" y="12260"/>
                  <a:pt x="1026344" y="0"/>
                </a:cubicBezTo>
                <a:cubicBezTo>
                  <a:pt x="1255651" y="-12260"/>
                  <a:pt x="1307282" y="5958"/>
                  <a:pt x="1487152" y="0"/>
                </a:cubicBezTo>
                <a:cubicBezTo>
                  <a:pt x="1667022" y="-5958"/>
                  <a:pt x="1845659" y="31347"/>
                  <a:pt x="2094580" y="0"/>
                </a:cubicBezTo>
                <a:cubicBezTo>
                  <a:pt x="2114999" y="113328"/>
                  <a:pt x="2058151" y="199645"/>
                  <a:pt x="2094580" y="388889"/>
                </a:cubicBezTo>
                <a:cubicBezTo>
                  <a:pt x="2131009" y="578133"/>
                  <a:pt x="2091332" y="658835"/>
                  <a:pt x="2094580" y="793650"/>
                </a:cubicBezTo>
                <a:cubicBezTo>
                  <a:pt x="1874192" y="844677"/>
                  <a:pt x="1766198" y="755729"/>
                  <a:pt x="1570935" y="793650"/>
                </a:cubicBezTo>
                <a:cubicBezTo>
                  <a:pt x="1375673" y="831571"/>
                  <a:pt x="1200860" y="765111"/>
                  <a:pt x="1089182" y="793650"/>
                </a:cubicBezTo>
                <a:cubicBezTo>
                  <a:pt x="977504" y="822189"/>
                  <a:pt x="762554" y="782269"/>
                  <a:pt x="565537" y="793650"/>
                </a:cubicBezTo>
                <a:cubicBezTo>
                  <a:pt x="368521" y="805031"/>
                  <a:pt x="165849" y="753951"/>
                  <a:pt x="0" y="793650"/>
                </a:cubicBezTo>
                <a:cubicBezTo>
                  <a:pt x="-2916" y="689636"/>
                  <a:pt x="42643" y="499565"/>
                  <a:pt x="0" y="404762"/>
                </a:cubicBezTo>
                <a:cubicBezTo>
                  <a:pt x="-42643" y="309959"/>
                  <a:pt x="16620" y="18560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dirty="0" err="1">
                <a:solidFill>
                  <a:srgbClr val="002060"/>
                </a:solidFill>
                <a:latin typeface="Century Gothic" panose="020B0502020202020204" pitchFamily="34" charset="0"/>
                <a:ea typeface="Montserrat"/>
                <a:cs typeface="Montserrat"/>
                <a:sym typeface="Montserrat"/>
              </a:rPr>
              <a:t>eine</a:t>
            </a:r>
            <a:r>
              <a:rPr lang="en-US" sz="2500" b="1" kern="0" dirty="0">
                <a:solidFill>
                  <a:srgbClr val="002060"/>
                </a:solidFill>
                <a:latin typeface="Century Gothic" panose="020B0502020202020204" pitchFamily="34" charset="0"/>
                <a:ea typeface="Montserrat"/>
                <a:cs typeface="Montserrat"/>
                <a:sym typeface="Montserrat"/>
              </a:rPr>
              <a:t>  </a:t>
            </a:r>
            <a:r>
              <a:rPr lang="en-US" sz="2500" b="1" kern="0" dirty="0" err="1">
                <a:solidFill>
                  <a:srgbClr val="002060"/>
                </a:solidFill>
                <a:latin typeface="Century Gothic" panose="020B0502020202020204" pitchFamily="34" charset="0"/>
                <a:ea typeface="Montserrat"/>
                <a:cs typeface="Montserrat"/>
                <a:sym typeface="Montserrat"/>
              </a:rPr>
              <a:t>Freundin</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 name="Google Shape;702;p62">
            <a:extLst>
              <a:ext uri="{FF2B5EF4-FFF2-40B4-BE49-F238E27FC236}">
                <a16:creationId xmlns:a16="http://schemas.microsoft.com/office/drawing/2014/main" id="{46899109-9023-26AA-228C-AEB41B6BEC4B}"/>
              </a:ext>
            </a:extLst>
          </p:cNvPr>
          <p:cNvSpPr/>
          <p:nvPr/>
        </p:nvSpPr>
        <p:spPr>
          <a:xfrm>
            <a:off x="8001930" y="3964217"/>
            <a:ext cx="1213467" cy="793650"/>
          </a:xfrm>
          <a:custGeom>
            <a:avLst/>
            <a:gdLst>
              <a:gd name="connsiteX0" fmla="*/ 0 w 1213467"/>
              <a:gd name="connsiteY0" fmla="*/ 0 h 793650"/>
              <a:gd name="connsiteX1" fmla="*/ 380220 w 1213467"/>
              <a:gd name="connsiteY1" fmla="*/ 0 h 793650"/>
              <a:gd name="connsiteX2" fmla="*/ 784709 w 1213467"/>
              <a:gd name="connsiteY2" fmla="*/ 0 h 793650"/>
              <a:gd name="connsiteX3" fmla="*/ 1213467 w 1213467"/>
              <a:gd name="connsiteY3" fmla="*/ 0 h 793650"/>
              <a:gd name="connsiteX4" fmla="*/ 1213467 w 1213467"/>
              <a:gd name="connsiteY4" fmla="*/ 373016 h 793650"/>
              <a:gd name="connsiteX5" fmla="*/ 1213467 w 1213467"/>
              <a:gd name="connsiteY5" fmla="*/ 793650 h 793650"/>
              <a:gd name="connsiteX6" fmla="*/ 796843 w 1213467"/>
              <a:gd name="connsiteY6" fmla="*/ 793650 h 793650"/>
              <a:gd name="connsiteX7" fmla="*/ 404489 w 1213467"/>
              <a:gd name="connsiteY7" fmla="*/ 793650 h 793650"/>
              <a:gd name="connsiteX8" fmla="*/ 0 w 1213467"/>
              <a:gd name="connsiteY8" fmla="*/ 793650 h 793650"/>
              <a:gd name="connsiteX9" fmla="*/ 0 w 1213467"/>
              <a:gd name="connsiteY9" fmla="*/ 420635 h 793650"/>
              <a:gd name="connsiteX10" fmla="*/ 0 w 121346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467" h="793650" fill="none" extrusionOk="0">
                <a:moveTo>
                  <a:pt x="0" y="0"/>
                </a:moveTo>
                <a:cubicBezTo>
                  <a:pt x="78247" y="-1324"/>
                  <a:pt x="255785" y="4027"/>
                  <a:pt x="380220" y="0"/>
                </a:cubicBezTo>
                <a:cubicBezTo>
                  <a:pt x="504655" y="-4027"/>
                  <a:pt x="697110" y="39622"/>
                  <a:pt x="784709" y="0"/>
                </a:cubicBezTo>
                <a:cubicBezTo>
                  <a:pt x="872308" y="-39622"/>
                  <a:pt x="999233" y="2074"/>
                  <a:pt x="1213467" y="0"/>
                </a:cubicBezTo>
                <a:cubicBezTo>
                  <a:pt x="1218787" y="115102"/>
                  <a:pt x="1182256" y="217579"/>
                  <a:pt x="1213467" y="373016"/>
                </a:cubicBezTo>
                <a:cubicBezTo>
                  <a:pt x="1244678" y="528453"/>
                  <a:pt x="1181867" y="588402"/>
                  <a:pt x="1213467" y="793650"/>
                </a:cubicBezTo>
                <a:cubicBezTo>
                  <a:pt x="1063442" y="815566"/>
                  <a:pt x="956872" y="756783"/>
                  <a:pt x="796843" y="793650"/>
                </a:cubicBezTo>
                <a:cubicBezTo>
                  <a:pt x="636814" y="830517"/>
                  <a:pt x="491223" y="776323"/>
                  <a:pt x="404489" y="793650"/>
                </a:cubicBezTo>
                <a:cubicBezTo>
                  <a:pt x="317755" y="810977"/>
                  <a:pt x="154539" y="760083"/>
                  <a:pt x="0" y="793650"/>
                </a:cubicBezTo>
                <a:cubicBezTo>
                  <a:pt x="-16090" y="659836"/>
                  <a:pt x="7313" y="576032"/>
                  <a:pt x="0" y="420635"/>
                </a:cubicBezTo>
                <a:cubicBezTo>
                  <a:pt x="-7313" y="265238"/>
                  <a:pt x="27296" y="128760"/>
                  <a:pt x="0" y="0"/>
                </a:cubicBezTo>
                <a:close/>
              </a:path>
              <a:path w="1213467" h="793650" stroke="0" extrusionOk="0">
                <a:moveTo>
                  <a:pt x="0" y="0"/>
                </a:moveTo>
                <a:cubicBezTo>
                  <a:pt x="205644" y="-15019"/>
                  <a:pt x="285476" y="34430"/>
                  <a:pt x="416624" y="0"/>
                </a:cubicBezTo>
                <a:cubicBezTo>
                  <a:pt x="547772" y="-34430"/>
                  <a:pt x="706274" y="11129"/>
                  <a:pt x="821113" y="0"/>
                </a:cubicBezTo>
                <a:cubicBezTo>
                  <a:pt x="935952" y="-11129"/>
                  <a:pt x="1096148" y="30199"/>
                  <a:pt x="1213467" y="0"/>
                </a:cubicBezTo>
                <a:cubicBezTo>
                  <a:pt x="1228704" y="113448"/>
                  <a:pt x="1188684" y="254725"/>
                  <a:pt x="1213467" y="396825"/>
                </a:cubicBezTo>
                <a:cubicBezTo>
                  <a:pt x="1238250" y="538925"/>
                  <a:pt x="1184710" y="684157"/>
                  <a:pt x="1213467" y="793650"/>
                </a:cubicBezTo>
                <a:cubicBezTo>
                  <a:pt x="1020169" y="829226"/>
                  <a:pt x="910442" y="787378"/>
                  <a:pt x="796843" y="793650"/>
                </a:cubicBezTo>
                <a:cubicBezTo>
                  <a:pt x="683244" y="799922"/>
                  <a:pt x="520980" y="786146"/>
                  <a:pt x="428758" y="793650"/>
                </a:cubicBezTo>
                <a:cubicBezTo>
                  <a:pt x="336537" y="801154"/>
                  <a:pt x="140891" y="778014"/>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einen</a:t>
            </a:r>
            <a:r>
              <a:rPr kumimoji="0" lang="en-US"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Freund</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4" name="Picture 3">
            <a:extLst>
              <a:ext uri="{FF2B5EF4-FFF2-40B4-BE49-F238E27FC236}">
                <a16:creationId xmlns:a16="http://schemas.microsoft.com/office/drawing/2014/main" id="{EBF8F2C4-78DA-A04A-8142-6A8E16254982}"/>
              </a:ext>
            </a:extLst>
          </p:cNvPr>
          <p:cNvPicPr>
            <a:picLocks noChangeAspect="1"/>
          </p:cNvPicPr>
          <p:nvPr/>
        </p:nvPicPr>
        <p:blipFill>
          <a:blip r:embed="rId7"/>
          <a:stretch>
            <a:fillRect/>
          </a:stretch>
        </p:blipFill>
        <p:spPr>
          <a:xfrm>
            <a:off x="103619" y="91565"/>
            <a:ext cx="524301" cy="481626"/>
          </a:xfrm>
          <a:prstGeom prst="rect">
            <a:avLst/>
          </a:prstGeom>
        </p:spPr>
      </p:pic>
    </p:spTree>
    <p:extLst>
      <p:ext uri="{BB962C8B-B14F-4D97-AF65-F5344CB8AC3E}">
        <p14:creationId xmlns:p14="http://schemas.microsoft.com/office/powerpoint/2010/main" val="3320913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BA7DB3A0-87FD-8B68-C77D-8E176B231416}"/>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chemeClr val="bg1"/>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3562335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
            <a:extLst>
              <a:ext uri="{FF2B5EF4-FFF2-40B4-BE49-F238E27FC236}">
                <a16:creationId xmlns:a16="http://schemas.microsoft.com/office/drawing/2014/main" id="{B83C0EDC-021F-2F8E-F969-D6839F625B08}"/>
              </a:ext>
            </a:extLst>
          </p:cNvPr>
          <p:cNvSpPr/>
          <p:nvPr/>
        </p:nvSpPr>
        <p:spPr>
          <a:xfrm>
            <a:off x="5752460" y="2260897"/>
            <a:ext cx="3091504" cy="344951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ounded Rectangle 3">
            <a:extLst>
              <a:ext uri="{FF2B5EF4-FFF2-40B4-BE49-F238E27FC236}">
                <a16:creationId xmlns:a16="http://schemas.microsoft.com/office/drawing/2014/main" id="{EC10128C-3575-BD8E-978C-22C39B44E7AF}"/>
              </a:ext>
            </a:extLst>
          </p:cNvPr>
          <p:cNvSpPr/>
          <p:nvPr/>
        </p:nvSpPr>
        <p:spPr>
          <a:xfrm>
            <a:off x="2875875" y="2277080"/>
            <a:ext cx="2765342" cy="3417144"/>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Rounded Rectangle 3">
            <a:extLst>
              <a:ext uri="{FF2B5EF4-FFF2-40B4-BE49-F238E27FC236}">
                <a16:creationId xmlns:a16="http://schemas.microsoft.com/office/drawing/2014/main" id="{D111730B-C800-4100-889C-E3B46D9B57C9}"/>
              </a:ext>
            </a:extLst>
          </p:cNvPr>
          <p:cNvSpPr/>
          <p:nvPr/>
        </p:nvSpPr>
        <p:spPr>
          <a:xfrm>
            <a:off x="383858" y="2348866"/>
            <a:ext cx="2334433" cy="3329175"/>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CustomShape 2"/>
          <p:cNvSpPr/>
          <p:nvPr/>
        </p:nvSpPr>
        <p:spPr>
          <a:xfrm>
            <a:off x="545421" y="4214323"/>
            <a:ext cx="1999202"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defRPr/>
            </a:pPr>
            <a:r>
              <a:rPr kumimoji="0" lang="en-GB" sz="8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w</a:t>
            </a:r>
            <a:r>
              <a:rPr kumimoji="0" lang="en-GB" sz="8800" b="0" i="0" u="none" strike="noStrike" kern="1200" cap="none" spc="-1" normalizeH="0" baseline="0" noProof="0" dirty="0">
                <a:ln>
                  <a:noFill/>
                </a:ln>
                <a:solidFill>
                  <a:srgbClr val="FF0066"/>
                </a:solidFill>
                <a:effectLst/>
                <a:uLnTx/>
                <a:uFillTx/>
                <a:latin typeface="Century Gothic" panose="020B0502020202020204" pitchFamily="34" charset="0"/>
                <a:ea typeface="+mn-ea"/>
                <a:cs typeface="+mn-cs"/>
              </a:rPr>
              <a:t>o </a:t>
            </a:r>
            <a:endParaRPr kumimoji="0" lang="en-GB" sz="8800" b="1" i="0" u="none" strike="noStrike" kern="1200" cap="none" spc="-1"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55" name="CustomShape 3"/>
          <p:cNvSpPr/>
          <p:nvPr/>
        </p:nvSpPr>
        <p:spPr>
          <a:xfrm>
            <a:off x="10407350" y="1046274"/>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318817" y="1437766"/>
            <a:ext cx="117832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a:ea typeface="+mn-ea"/>
                <a:cs typeface="+mn-cs"/>
              </a:rPr>
              <a:t>long [</a:t>
            </a:r>
            <a:r>
              <a:rPr kumimoji="0" lang="en-GB" sz="4800" b="0" i="0" u="none" strike="noStrike" kern="1200" cap="none" spc="0" normalizeH="0" baseline="0" noProof="0" dirty="0">
                <a:ln>
                  <a:noFill/>
                </a:ln>
                <a:solidFill>
                  <a:srgbClr val="FF0066"/>
                </a:solidFill>
                <a:effectLst/>
                <a:uLnTx/>
                <a:uFillTx/>
                <a:latin typeface="Century Gothic"/>
                <a:ea typeface="+mn-ea"/>
                <a:cs typeface="+mn-cs"/>
              </a:rPr>
              <a:t>o</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4800" b="0" i="0" u="none" strike="noStrike" kern="1200" cap="none" spc="0" normalizeH="0" noProof="0" dirty="0">
                <a:ln>
                  <a:noFill/>
                </a:ln>
                <a:solidFill>
                  <a:srgbClr val="002060"/>
                </a:solidFill>
                <a:effectLst/>
                <a:uLnTx/>
                <a:uFillTx/>
                <a:latin typeface="Century Gothic"/>
                <a:ea typeface="+mn-ea"/>
                <a:cs typeface="+mn-cs"/>
              </a:rPr>
              <a:t>  </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 short [</a:t>
            </a:r>
            <a:r>
              <a:rPr kumimoji="0" lang="en-GB" sz="4800" b="0" i="0" u="none" strike="noStrike" kern="1200" cap="none" spc="0" normalizeH="0" baseline="0" noProof="0" dirty="0">
                <a:ln>
                  <a:noFill/>
                </a:ln>
                <a:solidFill>
                  <a:srgbClr val="FF0000"/>
                </a:solidFill>
                <a:effectLst/>
                <a:uLnTx/>
                <a:uFillTx/>
                <a:latin typeface="Century Gothic"/>
                <a:ea typeface="+mn-ea"/>
                <a:cs typeface="+mn-cs"/>
              </a:rPr>
              <a:t>o</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    long [</a:t>
            </a:r>
            <a:r>
              <a:rPr kumimoji="0" lang="en-GB" sz="4800" b="0" i="0" u="none" strike="noStrike" kern="1200" cap="none" spc="0" normalizeH="0" baseline="0" noProof="0" dirty="0">
                <a:ln>
                  <a:noFill/>
                </a:ln>
                <a:solidFill>
                  <a:srgbClr val="FF0000"/>
                </a:solidFill>
                <a:effectLst/>
                <a:uLnTx/>
                <a:uFillTx/>
                <a:latin typeface="Century Gothic"/>
                <a:ea typeface="+mn-ea"/>
                <a:cs typeface="+mn-cs"/>
              </a:rPr>
              <a:t>ö</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     short [</a:t>
            </a:r>
            <a:r>
              <a:rPr kumimoji="0" lang="en-GB" sz="4800" b="0" i="0" u="none" strike="noStrike" kern="1200" cap="none" spc="0" normalizeH="0" baseline="0" noProof="0" dirty="0">
                <a:ln>
                  <a:noFill/>
                </a:ln>
                <a:solidFill>
                  <a:srgbClr val="FF0000"/>
                </a:solidFill>
                <a:effectLst/>
                <a:uLnTx/>
                <a:uFillTx/>
                <a:latin typeface="Century Gothic"/>
                <a:ea typeface="+mn-ea"/>
                <a:cs typeface="+mn-cs"/>
              </a:rPr>
              <a:t>ö</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35600" y="1013616"/>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191" y="361704"/>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407350" y="38448"/>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pic>
        <p:nvPicPr>
          <p:cNvPr id="23" name="Picture 22" descr="girl searching">
            <a:extLst>
              <a:ext uri="{FF2B5EF4-FFF2-40B4-BE49-F238E27FC236}">
                <a16:creationId xmlns:a16="http://schemas.microsoft.com/office/drawing/2014/main" id="{7443DB96-1621-43E0-A5E8-4B1D13195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817" y="2472782"/>
            <a:ext cx="2052137" cy="1744243"/>
          </a:xfrm>
          <a:prstGeom prst="rect">
            <a:avLst/>
          </a:prstGeom>
        </p:spPr>
      </p:pic>
      <p:sp>
        <p:nvSpPr>
          <p:cNvPr id="4" name="Rounded Rectangle 3">
            <a:extLst>
              <a:ext uri="{FF2B5EF4-FFF2-40B4-BE49-F238E27FC236}">
                <a16:creationId xmlns:a16="http://schemas.microsoft.com/office/drawing/2014/main" id="{619FC070-2E52-20B6-697A-3D0C931A356E}"/>
              </a:ext>
            </a:extLst>
          </p:cNvPr>
          <p:cNvSpPr/>
          <p:nvPr/>
        </p:nvSpPr>
        <p:spPr>
          <a:xfrm>
            <a:off x="9000180" y="2280900"/>
            <a:ext cx="3101925" cy="344951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 name="Picture 5" descr="Icon&#10;&#10;Description automatically generated">
            <a:extLst>
              <a:ext uri="{FF2B5EF4-FFF2-40B4-BE49-F238E27FC236}">
                <a16:creationId xmlns:a16="http://schemas.microsoft.com/office/drawing/2014/main" id="{DC63E8A4-B8AC-AFF7-4EEE-075024B433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9" y="2397126"/>
            <a:ext cx="1620364" cy="2063747"/>
          </a:xfrm>
          <a:prstGeom prst="rect">
            <a:avLst/>
          </a:prstGeom>
        </p:spPr>
      </p:pic>
      <p:sp>
        <p:nvSpPr>
          <p:cNvPr id="11" name="CustomShape 2">
            <a:extLst>
              <a:ext uri="{FF2B5EF4-FFF2-40B4-BE49-F238E27FC236}">
                <a16:creationId xmlns:a16="http://schemas.microsoft.com/office/drawing/2014/main" id="{86830B13-A48C-B572-2658-7A1CA0C92DF4}"/>
              </a:ext>
            </a:extLst>
          </p:cNvPr>
          <p:cNvSpPr/>
          <p:nvPr/>
        </p:nvSpPr>
        <p:spPr>
          <a:xfrm>
            <a:off x="1321068" y="4168755"/>
            <a:ext cx="5940513" cy="15092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K</a:t>
            </a:r>
            <a:r>
              <a:rPr kumimoji="0" lang="en-GB" sz="8800" b="0" i="0" u="none" strike="noStrike" kern="1200" cap="none" spc="-1" normalizeH="0" baseline="0" noProof="0" dirty="0">
                <a:ln>
                  <a:noFill/>
                </a:ln>
                <a:solidFill>
                  <a:srgbClr val="FF0066"/>
                </a:solidFill>
                <a:effectLst/>
                <a:uLnTx/>
                <a:uFillTx/>
                <a:latin typeface="Century Gothic" panose="020B0502020202020204" pitchFamily="34" charset="0"/>
                <a:ea typeface="+mn-ea"/>
                <a:cs typeface="+mn-cs"/>
              </a:rPr>
              <a:t>o</a:t>
            </a:r>
            <a:r>
              <a:rPr kumimoji="0" lang="en-GB" sz="8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pf</a:t>
            </a:r>
            <a:endPar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2" name="Picture 11" descr="back of a man's head">
            <a:extLst>
              <a:ext uri="{FF2B5EF4-FFF2-40B4-BE49-F238E27FC236}">
                <a16:creationId xmlns:a16="http://schemas.microsoft.com/office/drawing/2014/main" id="{C3EC0C32-5154-A8C7-2B84-FFAE856BD2AE}"/>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3063"/>
          <a:stretch/>
        </p:blipFill>
        <p:spPr>
          <a:xfrm>
            <a:off x="3455646" y="2531769"/>
            <a:ext cx="1663216" cy="1907825"/>
          </a:xfrm>
          <a:prstGeom prst="rect">
            <a:avLst/>
          </a:prstGeom>
        </p:spPr>
      </p:pic>
      <p:sp>
        <p:nvSpPr>
          <p:cNvPr id="27" name="Rectangle 26">
            <a:extLst>
              <a:ext uri="{FF2B5EF4-FFF2-40B4-BE49-F238E27FC236}">
                <a16:creationId xmlns:a16="http://schemas.microsoft.com/office/drawing/2014/main" id="{A33DC78C-4710-72EA-F3ED-98A0153673C5}"/>
              </a:ext>
            </a:extLst>
          </p:cNvPr>
          <p:cNvSpPr/>
          <p:nvPr/>
        </p:nvSpPr>
        <p:spPr>
          <a:xfrm>
            <a:off x="5919856" y="4259894"/>
            <a:ext cx="2969082"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a:t>
            </a:r>
            <a:r>
              <a:rPr kumimoji="0" lang="en-GB" sz="800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ö</a:t>
            </a: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nig</a:t>
            </a:r>
          </a:p>
        </p:txBody>
      </p:sp>
      <p:sp>
        <p:nvSpPr>
          <p:cNvPr id="28" name="Rectangle 27">
            <a:extLst>
              <a:ext uri="{FF2B5EF4-FFF2-40B4-BE49-F238E27FC236}">
                <a16:creationId xmlns:a16="http://schemas.microsoft.com/office/drawing/2014/main" id="{11C84935-544B-0F1E-2292-A94029338D59}"/>
              </a:ext>
            </a:extLst>
          </p:cNvPr>
          <p:cNvSpPr/>
          <p:nvPr/>
        </p:nvSpPr>
        <p:spPr>
          <a:xfrm>
            <a:off x="9000180" y="4218213"/>
            <a:ext cx="3136479"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a:t>
            </a:r>
            <a:r>
              <a:rPr kumimoji="0" lang="en-GB" sz="800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ö</a:t>
            </a:r>
            <a:r>
              <a:rPr kumimoji="0" lang="en-GB" sz="8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pfe</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9" name="Picture 28" descr="back of a man's head">
            <a:extLst>
              <a:ext uri="{FF2B5EF4-FFF2-40B4-BE49-F238E27FC236}">
                <a16:creationId xmlns:a16="http://schemas.microsoft.com/office/drawing/2014/main" id="{DA42006A-7E7B-F19E-D406-72A6D3FAA91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3063"/>
          <a:stretch/>
        </p:blipFill>
        <p:spPr>
          <a:xfrm>
            <a:off x="9843965" y="2675313"/>
            <a:ext cx="1224700" cy="1404817"/>
          </a:xfrm>
          <a:prstGeom prst="rect">
            <a:avLst/>
          </a:prstGeom>
        </p:spPr>
      </p:pic>
      <p:pic>
        <p:nvPicPr>
          <p:cNvPr id="30" name="Picture 29" descr="back of a man's head">
            <a:extLst>
              <a:ext uri="{FF2B5EF4-FFF2-40B4-BE49-F238E27FC236}">
                <a16:creationId xmlns:a16="http://schemas.microsoft.com/office/drawing/2014/main" id="{FE14B9DC-81F9-034D-1A7E-27762897613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3063"/>
          <a:stretch/>
        </p:blipFill>
        <p:spPr>
          <a:xfrm>
            <a:off x="10535600" y="2600838"/>
            <a:ext cx="1224700" cy="1404817"/>
          </a:xfrm>
          <a:prstGeom prst="rect">
            <a:avLst/>
          </a:prstGeom>
        </p:spPr>
      </p:pic>
      <p:pic>
        <p:nvPicPr>
          <p:cNvPr id="31" name="Picture 30" descr="back of a man's head">
            <a:extLst>
              <a:ext uri="{FF2B5EF4-FFF2-40B4-BE49-F238E27FC236}">
                <a16:creationId xmlns:a16="http://schemas.microsoft.com/office/drawing/2014/main" id="{9051A835-4253-3B7F-028A-1D257BA449C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3063"/>
          <a:stretch/>
        </p:blipFill>
        <p:spPr>
          <a:xfrm>
            <a:off x="9172843" y="2601439"/>
            <a:ext cx="1224700" cy="1404817"/>
          </a:xfrm>
          <a:prstGeom prst="rect">
            <a:avLst/>
          </a:prstGeom>
        </p:spPr>
      </p:pic>
    </p:spTree>
    <p:extLst>
      <p:ext uri="{BB962C8B-B14F-4D97-AF65-F5344CB8AC3E}">
        <p14:creationId xmlns:p14="http://schemas.microsoft.com/office/powerpoint/2010/main" val="72199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26" grpId="0" animBg="1"/>
      <p:bldP spid="53" grpId="0"/>
      <p:bldP spid="4" grpId="0" animBg="1"/>
      <p:bldP spid="11"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236564751"/>
              </p:ext>
            </p:extLst>
          </p:nvPr>
        </p:nvGraphicFramePr>
        <p:xfrm>
          <a:off x="450489" y="733274"/>
          <a:ext cx="11029760" cy="5168388"/>
        </p:xfrm>
        <a:graphic>
          <a:graphicData uri="http://schemas.openxmlformats.org/drawingml/2006/table">
            <a:tbl>
              <a:tblPr firstRow="1" bandRow="1"/>
              <a:tblGrid>
                <a:gridCol w="1841863">
                  <a:extLst>
                    <a:ext uri="{9D8B030D-6E8A-4147-A177-3AD203B41FA5}">
                      <a16:colId xmlns:a16="http://schemas.microsoft.com/office/drawing/2014/main" val="1203737284"/>
                    </a:ext>
                  </a:extLst>
                </a:gridCol>
                <a:gridCol w="2703122">
                  <a:extLst>
                    <a:ext uri="{9D8B030D-6E8A-4147-A177-3AD203B41FA5}">
                      <a16:colId xmlns:a16="http://schemas.microsoft.com/office/drawing/2014/main" val="1810222861"/>
                    </a:ext>
                  </a:extLst>
                </a:gridCol>
                <a:gridCol w="3474391">
                  <a:extLst>
                    <a:ext uri="{9D8B030D-6E8A-4147-A177-3AD203B41FA5}">
                      <a16:colId xmlns:a16="http://schemas.microsoft.com/office/drawing/2014/main" val="274413866"/>
                    </a:ext>
                  </a:extLst>
                </a:gridCol>
                <a:gridCol w="301038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fertig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durch</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Dorf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holen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sitzen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stehen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Deutsch</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essen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Englisch</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bringen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reden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nichts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solidFill>
                          <a:srgbClr val="002060"/>
                        </a:solidFill>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am Montag</a:t>
                      </a:r>
                      <a:endParaRPr lang="en-GB" sz="2400" b="1" dirty="0">
                        <a:solidFill>
                          <a:srgbClr val="002060"/>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dienstags</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machen</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benutzen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normalerweise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zu</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Hause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err="1">
                <a:solidFill>
                  <a:srgbClr val="002060"/>
                </a:solidFill>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503440" y="1135881"/>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05079" y="4372968"/>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36598" y="510382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pic>
        <p:nvPicPr>
          <p:cNvPr id="3" name="Picture 2">
            <a:extLst>
              <a:ext uri="{FF2B5EF4-FFF2-40B4-BE49-F238E27FC236}">
                <a16:creationId xmlns:a16="http://schemas.microsoft.com/office/drawing/2014/main" id="{95C96572-1F3E-0365-B5C3-FC53E60CD742}"/>
              </a:ext>
            </a:extLst>
          </p:cNvPr>
          <p:cNvPicPr>
            <a:picLocks noChangeAspect="1"/>
          </p:cNvPicPr>
          <p:nvPr/>
        </p:nvPicPr>
        <p:blipFill>
          <a:blip r:embed="rId6"/>
          <a:stretch>
            <a:fillRect/>
          </a:stretch>
        </p:blipFill>
        <p:spPr>
          <a:xfrm>
            <a:off x="85414" y="64095"/>
            <a:ext cx="524301" cy="481626"/>
          </a:xfrm>
          <a:prstGeom prst="rect">
            <a:avLst/>
          </a:prstGeom>
        </p:spPr>
      </p:pic>
    </p:spTree>
    <p:extLst>
      <p:ext uri="{BB962C8B-B14F-4D97-AF65-F5344CB8AC3E}">
        <p14:creationId xmlns:p14="http://schemas.microsoft.com/office/powerpoint/2010/main" val="418280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665264785"/>
              </p:ext>
            </p:extLst>
          </p:nvPr>
        </p:nvGraphicFramePr>
        <p:xfrm>
          <a:off x="496835" y="690149"/>
          <a:ext cx="11029760" cy="5168388"/>
        </p:xfrm>
        <a:graphic>
          <a:graphicData uri="http://schemas.openxmlformats.org/drawingml/2006/table">
            <a:tbl>
              <a:tblPr firstRow="1" bandRow="1"/>
              <a:tblGrid>
                <a:gridCol w="1841863">
                  <a:extLst>
                    <a:ext uri="{9D8B030D-6E8A-4147-A177-3AD203B41FA5}">
                      <a16:colId xmlns:a16="http://schemas.microsoft.com/office/drawing/2014/main" val="1203737284"/>
                    </a:ext>
                  </a:extLst>
                </a:gridCol>
                <a:gridCol w="2703122">
                  <a:extLst>
                    <a:ext uri="{9D8B030D-6E8A-4147-A177-3AD203B41FA5}">
                      <a16:colId xmlns:a16="http://schemas.microsoft.com/office/drawing/2014/main" val="1810222861"/>
                    </a:ext>
                  </a:extLst>
                </a:gridCol>
                <a:gridCol w="3474391">
                  <a:extLst>
                    <a:ext uri="{9D8B030D-6E8A-4147-A177-3AD203B41FA5}">
                      <a16:colId xmlns:a16="http://schemas.microsoft.com/office/drawing/2014/main" val="274413866"/>
                    </a:ext>
                  </a:extLst>
                </a:gridCol>
                <a:gridCol w="301038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fetch, fetching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stand, standing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ready, finished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sit, sitting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through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village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English</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bring, bringing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nothing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to talk, talking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German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eat, eating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solidFill>
                          <a:srgbClr val="002060"/>
                        </a:solidFill>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at home</a:t>
                      </a:r>
                      <a:endParaRPr lang="en-GB" sz="2400" b="1" dirty="0">
                        <a:solidFill>
                          <a:srgbClr val="002060"/>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normally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on Monday</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Tuesdays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to use, using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do, to make, doing, making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a:solidFill>
                  <a:srgbClr val="002060"/>
                </a:solidFill>
                <a:latin typeface="Century Gothic" panose="020B0502020202020204" pitchFamily="34" charset="0"/>
                <a:ea typeface="Century Gothic"/>
              </a:rPr>
              <a:t>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503440" y="1135881"/>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05079" y="4372968"/>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36598" y="510382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pic>
        <p:nvPicPr>
          <p:cNvPr id="3" name="Picture 2">
            <a:extLst>
              <a:ext uri="{FF2B5EF4-FFF2-40B4-BE49-F238E27FC236}">
                <a16:creationId xmlns:a16="http://schemas.microsoft.com/office/drawing/2014/main" id="{95C96572-1F3E-0365-B5C3-FC53E60CD742}"/>
              </a:ext>
            </a:extLst>
          </p:cNvPr>
          <p:cNvPicPr>
            <a:picLocks noChangeAspect="1"/>
          </p:cNvPicPr>
          <p:nvPr/>
        </p:nvPicPr>
        <p:blipFill>
          <a:blip r:embed="rId6"/>
          <a:stretch>
            <a:fillRect/>
          </a:stretch>
        </p:blipFill>
        <p:spPr>
          <a:xfrm>
            <a:off x="85414" y="64095"/>
            <a:ext cx="524301" cy="481626"/>
          </a:xfrm>
          <a:prstGeom prst="rect">
            <a:avLst/>
          </a:prstGeom>
        </p:spPr>
      </p:pic>
    </p:spTree>
    <p:extLst>
      <p:ext uri="{BB962C8B-B14F-4D97-AF65-F5344CB8AC3E}">
        <p14:creationId xmlns:p14="http://schemas.microsoft.com/office/powerpoint/2010/main" val="408308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sp>
        <p:nvSpPr>
          <p:cNvPr id="13" name="Rectangle 12">
            <a:extLst>
              <a:ext uri="{FF2B5EF4-FFF2-40B4-BE49-F238E27FC236}">
                <a16:creationId xmlns:a16="http://schemas.microsoft.com/office/drawing/2014/main" id="{BF71338C-E215-4961-8C6D-3DBF1EF527DE}"/>
              </a:ext>
            </a:extLst>
          </p:cNvPr>
          <p:cNvSpPr/>
          <p:nvPr/>
        </p:nvSpPr>
        <p:spPr>
          <a:xfrm>
            <a:off x="7673139" y="4571426"/>
            <a:ext cx="2278436"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H</a:t>
            </a:r>
            <a:r>
              <a:rPr lang="en-GB" sz="2400" b="1" dirty="0" err="1">
                <a:solidFill>
                  <a:srgbClr val="FF0066"/>
                </a:solidFill>
                <a:latin typeface="Century Gothic" panose="020B0502020202020204" pitchFamily="34" charset="0"/>
              </a:rPr>
              <a:t>o</a:t>
            </a:r>
            <a:r>
              <a:rPr lang="en-GB" sz="2400" b="1" dirty="0" err="1">
                <a:solidFill>
                  <a:srgbClr val="002060"/>
                </a:solidFill>
                <a:latin typeface="Century Gothic" panose="020B0502020202020204" pitchFamily="34" charset="0"/>
              </a:rPr>
              <a:t>llabrunn</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32" name="Picture 31" descr="Map&#10;&#10;Description automatically generated">
            <a:extLst>
              <a:ext uri="{FF2B5EF4-FFF2-40B4-BE49-F238E27FC236}">
                <a16:creationId xmlns:a16="http://schemas.microsoft.com/office/drawing/2014/main" id="{DB56A353-B851-42DC-91EF-D409A4EA4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889" y="513212"/>
            <a:ext cx="5089732" cy="6518428"/>
          </a:xfrm>
          <a:prstGeom prst="rect">
            <a:avLst/>
          </a:prstGeom>
        </p:spPr>
      </p:pic>
      <p:cxnSp>
        <p:nvCxnSpPr>
          <p:cNvPr id="8" name="Straight Arrow Connector 7">
            <a:extLst>
              <a:ext uri="{FF2B5EF4-FFF2-40B4-BE49-F238E27FC236}">
                <a16:creationId xmlns:a16="http://schemas.microsoft.com/office/drawing/2014/main" id="{B7CBE37A-6A22-42A1-B098-45FC6CE5CD04}"/>
              </a:ext>
            </a:extLst>
          </p:cNvPr>
          <p:cNvCxnSpPr>
            <a:cxnSpLocks/>
          </p:cNvCxnSpPr>
          <p:nvPr/>
        </p:nvCxnSpPr>
        <p:spPr>
          <a:xfrm flipH="1">
            <a:off x="6925020" y="4856873"/>
            <a:ext cx="881995" cy="20540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Flowchart: Connector 3">
            <a:extLst>
              <a:ext uri="{FF2B5EF4-FFF2-40B4-BE49-F238E27FC236}">
                <a16:creationId xmlns:a16="http://schemas.microsoft.com/office/drawing/2014/main" id="{C07BBCFE-2EEB-4A6A-3E23-3DB3107CD713}"/>
              </a:ext>
            </a:extLst>
          </p:cNvPr>
          <p:cNvSpPr/>
          <p:nvPr/>
        </p:nvSpPr>
        <p:spPr>
          <a:xfrm>
            <a:off x="3773779" y="1466877"/>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a:extLst>
              <a:ext uri="{FF2B5EF4-FFF2-40B4-BE49-F238E27FC236}">
                <a16:creationId xmlns:a16="http://schemas.microsoft.com/office/drawing/2014/main" id="{F317D108-6867-881D-D4A8-F1E0377054B1}"/>
              </a:ext>
            </a:extLst>
          </p:cNvPr>
          <p:cNvCxnSpPr>
            <a:cxnSpLocks/>
          </p:cNvCxnSpPr>
          <p:nvPr/>
        </p:nvCxnSpPr>
        <p:spPr>
          <a:xfrm>
            <a:off x="2314457" y="5118983"/>
            <a:ext cx="1109292"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ECFE90C-2D36-5883-7BDB-92EB555F27AE}"/>
              </a:ext>
            </a:extLst>
          </p:cNvPr>
          <p:cNvCxnSpPr>
            <a:cxnSpLocks/>
          </p:cNvCxnSpPr>
          <p:nvPr/>
        </p:nvCxnSpPr>
        <p:spPr>
          <a:xfrm flipH="1">
            <a:off x="4232689" y="923325"/>
            <a:ext cx="1138775" cy="1051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56E23F4-8650-095A-E445-B05DE45D8D0A}"/>
              </a:ext>
            </a:extLst>
          </p:cNvPr>
          <p:cNvCxnSpPr>
            <a:cxnSpLocks/>
          </p:cNvCxnSpPr>
          <p:nvPr/>
        </p:nvCxnSpPr>
        <p:spPr>
          <a:xfrm flipH="1" flipV="1">
            <a:off x="5608385" y="5509765"/>
            <a:ext cx="1033133" cy="83388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62F1302-196B-EF07-FA89-DE8C4B8110F9}"/>
              </a:ext>
            </a:extLst>
          </p:cNvPr>
          <p:cNvCxnSpPr>
            <a:cxnSpLocks/>
          </p:cNvCxnSpPr>
          <p:nvPr/>
        </p:nvCxnSpPr>
        <p:spPr>
          <a:xfrm>
            <a:off x="2314457" y="4478763"/>
            <a:ext cx="1635126" cy="1645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3D1B07-53A5-860D-799D-3E89095176E8}"/>
              </a:ext>
            </a:extLst>
          </p:cNvPr>
          <p:cNvCxnSpPr>
            <a:cxnSpLocks/>
          </p:cNvCxnSpPr>
          <p:nvPr/>
        </p:nvCxnSpPr>
        <p:spPr>
          <a:xfrm flipH="1">
            <a:off x="5845855" y="3303564"/>
            <a:ext cx="1104175"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25E4673-9CED-A027-5778-C6A490FEBF04}"/>
              </a:ext>
            </a:extLst>
          </p:cNvPr>
          <p:cNvCxnSpPr>
            <a:cxnSpLocks/>
          </p:cNvCxnSpPr>
          <p:nvPr/>
        </p:nvCxnSpPr>
        <p:spPr>
          <a:xfrm flipH="1" flipV="1">
            <a:off x="6418927" y="5528566"/>
            <a:ext cx="1117516" cy="53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34089F-E87D-9FDF-118F-F0BE2B9B7BA5}"/>
              </a:ext>
            </a:extLst>
          </p:cNvPr>
          <p:cNvCxnSpPr>
            <a:cxnSpLocks/>
          </p:cNvCxnSpPr>
          <p:nvPr/>
        </p:nvCxnSpPr>
        <p:spPr>
          <a:xfrm flipV="1">
            <a:off x="1852309" y="6263049"/>
            <a:ext cx="1485282" cy="30058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1221309-683B-028E-C1C9-562E585C68A2}"/>
              </a:ext>
            </a:extLst>
          </p:cNvPr>
          <p:cNvCxnSpPr>
            <a:cxnSpLocks/>
          </p:cNvCxnSpPr>
          <p:nvPr/>
        </p:nvCxnSpPr>
        <p:spPr>
          <a:xfrm flipH="1" flipV="1">
            <a:off x="4195324" y="3694902"/>
            <a:ext cx="1813686" cy="2323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53EE757-F053-3B8C-6123-122BBB9A6A84}"/>
              </a:ext>
            </a:extLst>
          </p:cNvPr>
          <p:cNvCxnSpPr>
            <a:cxnSpLocks/>
          </p:cNvCxnSpPr>
          <p:nvPr/>
        </p:nvCxnSpPr>
        <p:spPr>
          <a:xfrm flipH="1">
            <a:off x="5769551" y="2983013"/>
            <a:ext cx="955042"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1985D56-A519-05C5-4F38-A2C6DCCAB464}"/>
              </a:ext>
            </a:extLst>
          </p:cNvPr>
          <p:cNvCxnSpPr>
            <a:cxnSpLocks/>
          </p:cNvCxnSpPr>
          <p:nvPr/>
        </p:nvCxnSpPr>
        <p:spPr>
          <a:xfrm flipV="1">
            <a:off x="1638061" y="3830427"/>
            <a:ext cx="1293696" cy="1349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C064A4C-0DB0-176A-BABE-A8B4988B3F52}"/>
              </a:ext>
            </a:extLst>
          </p:cNvPr>
          <p:cNvCxnSpPr>
            <a:cxnSpLocks/>
          </p:cNvCxnSpPr>
          <p:nvPr/>
        </p:nvCxnSpPr>
        <p:spPr>
          <a:xfrm flipH="1">
            <a:off x="4897790" y="4272408"/>
            <a:ext cx="795843"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0AEE2D7-D5C6-486F-B84B-D57DEDD0384B}"/>
              </a:ext>
            </a:extLst>
          </p:cNvPr>
          <p:cNvCxnSpPr>
            <a:cxnSpLocks/>
          </p:cNvCxnSpPr>
          <p:nvPr/>
        </p:nvCxnSpPr>
        <p:spPr>
          <a:xfrm>
            <a:off x="1811699" y="6033198"/>
            <a:ext cx="1239590"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D01C5D4-616C-0409-C438-36D8057E8815}"/>
              </a:ext>
            </a:extLst>
          </p:cNvPr>
          <p:cNvCxnSpPr>
            <a:cxnSpLocks/>
          </p:cNvCxnSpPr>
          <p:nvPr/>
        </p:nvCxnSpPr>
        <p:spPr>
          <a:xfrm>
            <a:off x="2642284" y="1543803"/>
            <a:ext cx="1077030" cy="0"/>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2D1EEDC-9FA6-8E2F-94A6-6D0C42240DF0}"/>
              </a:ext>
            </a:extLst>
          </p:cNvPr>
          <p:cNvSpPr/>
          <p:nvPr/>
        </p:nvSpPr>
        <p:spPr>
          <a:xfrm>
            <a:off x="446504" y="1301340"/>
            <a:ext cx="2353428"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N</a:t>
            </a:r>
            <a:r>
              <a:rPr lang="en-GB" sz="2400" b="1" dirty="0" err="1">
                <a:solidFill>
                  <a:srgbClr val="FF0066"/>
                </a:solidFill>
                <a:latin typeface="Century Gothic" panose="020B0502020202020204" pitchFamily="34" charset="0"/>
              </a:rPr>
              <a:t>o</a:t>
            </a:r>
            <a:r>
              <a:rPr lang="en-GB" sz="2400" b="1" dirty="0" err="1">
                <a:solidFill>
                  <a:srgbClr val="002060"/>
                </a:solidFill>
                <a:latin typeface="Century Gothic" panose="020B0502020202020204" pitchFamily="34" charset="0"/>
              </a:rPr>
              <a:t>rderstett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Flowchart: Connector 35">
            <a:extLst>
              <a:ext uri="{FF2B5EF4-FFF2-40B4-BE49-F238E27FC236}">
                <a16:creationId xmlns:a16="http://schemas.microsoft.com/office/drawing/2014/main" id="{1B8D66B2-6DA8-99E0-03FB-40394003E4BF}"/>
              </a:ext>
            </a:extLst>
          </p:cNvPr>
          <p:cNvSpPr/>
          <p:nvPr/>
        </p:nvSpPr>
        <p:spPr>
          <a:xfrm>
            <a:off x="2944133" y="2398908"/>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C467C2CD-3674-9640-FA3C-5612AC319D0A}"/>
              </a:ext>
            </a:extLst>
          </p:cNvPr>
          <p:cNvCxnSpPr>
            <a:cxnSpLocks/>
          </p:cNvCxnSpPr>
          <p:nvPr/>
        </p:nvCxnSpPr>
        <p:spPr>
          <a:xfrm>
            <a:off x="1591965" y="2531596"/>
            <a:ext cx="1077030" cy="0"/>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0E13DDF-F827-9646-82EA-19F1A19534C2}"/>
              </a:ext>
            </a:extLst>
          </p:cNvPr>
          <p:cNvSpPr/>
          <p:nvPr/>
        </p:nvSpPr>
        <p:spPr>
          <a:xfrm>
            <a:off x="-1726179" y="2266844"/>
            <a:ext cx="4923779"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a:t>
            </a:r>
            <a:r>
              <a:rPr lang="en-GB" sz="2400" b="1" dirty="0" err="1">
                <a:solidFill>
                  <a:srgbClr val="002060"/>
                </a:solidFill>
                <a:latin typeface="Century Gothic" panose="020B0502020202020204" pitchFamily="34" charset="0"/>
              </a:rPr>
              <a:t>dh</a:t>
            </a:r>
            <a:r>
              <a:rPr lang="en-GB" sz="2400" b="1" dirty="0" err="1">
                <a:solidFill>
                  <a:srgbClr val="FF0066"/>
                </a:solidFill>
                <a:latin typeface="Century Gothic" panose="020B0502020202020204" pitchFamily="34" charset="0"/>
              </a:rPr>
              <a:t>o</a:t>
            </a:r>
            <a:r>
              <a:rPr lang="en-GB" sz="2400" b="1" dirty="0" err="1">
                <a:solidFill>
                  <a:srgbClr val="002060"/>
                </a:solidFill>
                <a:latin typeface="Century Gothic" panose="020B0502020202020204" pitchFamily="34" charset="0"/>
              </a:rPr>
              <a:t>rn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Flowchart: Connector 38">
            <a:extLst>
              <a:ext uri="{FF2B5EF4-FFF2-40B4-BE49-F238E27FC236}">
                <a16:creationId xmlns:a16="http://schemas.microsoft.com/office/drawing/2014/main" id="{E5B2EE3C-4BDB-3183-DFCD-02D48659345C}"/>
              </a:ext>
            </a:extLst>
          </p:cNvPr>
          <p:cNvSpPr/>
          <p:nvPr/>
        </p:nvSpPr>
        <p:spPr>
          <a:xfrm>
            <a:off x="3168831" y="5932205"/>
            <a:ext cx="214312" cy="20002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5F803120-1573-6EB3-C403-008447CA8ADF}"/>
              </a:ext>
            </a:extLst>
          </p:cNvPr>
          <p:cNvSpPr/>
          <p:nvPr/>
        </p:nvSpPr>
        <p:spPr>
          <a:xfrm>
            <a:off x="-249411" y="5783936"/>
            <a:ext cx="2268493"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Adelb</a:t>
            </a:r>
            <a:r>
              <a:rPr lang="en-GB" sz="2400" b="1" dirty="0" err="1">
                <a:solidFill>
                  <a:srgbClr val="FF0066"/>
                </a:solidFill>
                <a:latin typeface="Century Gothic" panose="020B0502020202020204" pitchFamily="34" charset="0"/>
              </a:rPr>
              <a:t>o</a:t>
            </a:r>
            <a:r>
              <a:rPr lang="en-GB" sz="2400" b="1" dirty="0" err="1">
                <a:solidFill>
                  <a:srgbClr val="002060"/>
                </a:solidFill>
                <a:latin typeface="Century Gothic" panose="020B0502020202020204" pitchFamily="34" charset="0"/>
              </a:rPr>
              <a:t>den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Flowchart: Connector 41">
            <a:extLst>
              <a:ext uri="{FF2B5EF4-FFF2-40B4-BE49-F238E27FC236}">
                <a16:creationId xmlns:a16="http://schemas.microsoft.com/office/drawing/2014/main" id="{2C4FF333-B851-6399-E7EB-2F846833BF2D}"/>
              </a:ext>
            </a:extLst>
          </p:cNvPr>
          <p:cNvSpPr/>
          <p:nvPr/>
        </p:nvSpPr>
        <p:spPr>
          <a:xfrm>
            <a:off x="3478579" y="6116153"/>
            <a:ext cx="214312" cy="20002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6909FFD-6CE7-5040-0D0D-A230B6907CB4}"/>
              </a:ext>
            </a:extLst>
          </p:cNvPr>
          <p:cNvSpPr/>
          <p:nvPr/>
        </p:nvSpPr>
        <p:spPr>
          <a:xfrm>
            <a:off x="-1586188" y="6343647"/>
            <a:ext cx="4923779"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M</a:t>
            </a:r>
            <a:r>
              <a:rPr lang="en-GB" sz="2400" b="1" dirty="0">
                <a:solidFill>
                  <a:srgbClr val="FF0066"/>
                </a:solidFill>
                <a:latin typeface="Century Gothic" panose="020B0502020202020204" pitchFamily="34" charset="0"/>
              </a:rPr>
              <a:t>o</a:t>
            </a:r>
            <a:r>
              <a:rPr lang="en-GB" sz="2400" b="1" dirty="0">
                <a:solidFill>
                  <a:srgbClr val="002060"/>
                </a:solidFill>
                <a:latin typeface="Century Gothic" panose="020B0502020202020204" pitchFamily="34" charset="0"/>
              </a:rPr>
              <a:t>nte R</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o</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Flowchart: Connector 44">
            <a:extLst>
              <a:ext uri="{FF2B5EF4-FFF2-40B4-BE49-F238E27FC236}">
                <a16:creationId xmlns:a16="http://schemas.microsoft.com/office/drawing/2014/main" id="{2C947008-97FB-B0AB-B52A-F609A4A4C5D1}"/>
              </a:ext>
            </a:extLst>
          </p:cNvPr>
          <p:cNvSpPr/>
          <p:nvPr/>
        </p:nvSpPr>
        <p:spPr>
          <a:xfrm>
            <a:off x="6232995" y="5789397"/>
            <a:ext cx="214312" cy="20002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6" name="Straight Arrow Connector 45">
            <a:extLst>
              <a:ext uri="{FF2B5EF4-FFF2-40B4-BE49-F238E27FC236}">
                <a16:creationId xmlns:a16="http://schemas.microsoft.com/office/drawing/2014/main" id="{522D84E5-1ED6-DAD4-241C-0E90A4DDC120}"/>
              </a:ext>
            </a:extLst>
          </p:cNvPr>
          <p:cNvCxnSpPr>
            <a:cxnSpLocks/>
          </p:cNvCxnSpPr>
          <p:nvPr/>
        </p:nvCxnSpPr>
        <p:spPr>
          <a:xfrm flipH="1">
            <a:off x="6724593" y="5933756"/>
            <a:ext cx="100505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0" name="Google Shape;387;p19">
            <a:extLst>
              <a:ext uri="{FF2B5EF4-FFF2-40B4-BE49-F238E27FC236}">
                <a16:creationId xmlns:a16="http://schemas.microsoft.com/office/drawing/2014/main" id="{D0D215D0-FAFA-B70F-CE4F-20C03E5D5AC3}"/>
              </a:ext>
            </a:extLst>
          </p:cNvPr>
          <p:cNvSpPr/>
          <p:nvPr/>
        </p:nvSpPr>
        <p:spPr>
          <a:xfrm>
            <a:off x="11002736" y="1881617"/>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1" name="Google Shape;388;p19">
            <a:extLst>
              <a:ext uri="{FF2B5EF4-FFF2-40B4-BE49-F238E27FC236}">
                <a16:creationId xmlns:a16="http://schemas.microsoft.com/office/drawing/2014/main" id="{AEC60743-F770-7CEC-1B33-745C3D2A4756}"/>
              </a:ext>
            </a:extLst>
          </p:cNvPr>
          <p:cNvSpPr/>
          <p:nvPr/>
        </p:nvSpPr>
        <p:spPr>
          <a:xfrm>
            <a:off x="11002037" y="1876939"/>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52" name="Google Shape;389;p19">
            <a:extLst>
              <a:ext uri="{FF2B5EF4-FFF2-40B4-BE49-F238E27FC236}">
                <a16:creationId xmlns:a16="http://schemas.microsoft.com/office/drawing/2014/main" id="{D575CADF-097C-313B-C097-C40B0B41A7DD}"/>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53" name="Google Shape;390;p19">
            <a:extLst>
              <a:ext uri="{FF2B5EF4-FFF2-40B4-BE49-F238E27FC236}">
                <a16:creationId xmlns:a16="http://schemas.microsoft.com/office/drawing/2014/main" id="{9E5334E7-EDEB-B675-E782-5A5C963F1353}"/>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54" name="Google Shape;391;p19">
            <a:extLst>
              <a:ext uri="{FF2B5EF4-FFF2-40B4-BE49-F238E27FC236}">
                <a16:creationId xmlns:a16="http://schemas.microsoft.com/office/drawing/2014/main" id="{F5F153E5-343D-2E09-32A5-9762AC8B99AD}"/>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56" name="Google Shape;395;p19">
            <a:extLst>
              <a:ext uri="{FF2B5EF4-FFF2-40B4-BE49-F238E27FC236}">
                <a16:creationId xmlns:a16="http://schemas.microsoft.com/office/drawing/2014/main" id="{F3F60477-E443-B6AA-262C-AF5550ADF3A2}"/>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7" name="CustomShape 3">
            <a:extLst>
              <a:ext uri="{FF2B5EF4-FFF2-40B4-BE49-F238E27FC236}">
                <a16:creationId xmlns:a16="http://schemas.microsoft.com/office/drawing/2014/main" id="{EF64A41B-AAA1-517D-31C0-9ABC313B9AB1}"/>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8" name="Title 4">
            <a:extLst>
              <a:ext uri="{FF2B5EF4-FFF2-40B4-BE49-F238E27FC236}">
                <a16:creationId xmlns:a16="http://schemas.microsoft.com/office/drawing/2014/main" id="{36A4BEFB-993E-CEAA-00CD-1033C0A65DFD}"/>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sp>
        <p:nvSpPr>
          <p:cNvPr id="61" name="Rectangle 60">
            <a:extLst>
              <a:ext uri="{FF2B5EF4-FFF2-40B4-BE49-F238E27FC236}">
                <a16:creationId xmlns:a16="http://schemas.microsoft.com/office/drawing/2014/main" id="{D518019F-9492-02A5-A27C-01AF9A30C7E6}"/>
              </a:ext>
            </a:extLst>
          </p:cNvPr>
          <p:cNvSpPr/>
          <p:nvPr/>
        </p:nvSpPr>
        <p:spPr>
          <a:xfrm>
            <a:off x="7453706" y="5239163"/>
            <a:ext cx="3256246"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Sch</a:t>
            </a:r>
            <a:r>
              <a:rPr lang="en-GB" sz="2400" b="1" dirty="0" err="1">
                <a:solidFill>
                  <a:srgbClr val="FF0066"/>
                </a:solidFill>
                <a:latin typeface="Century Gothic" panose="020B0502020202020204" pitchFamily="34" charset="0"/>
              </a:rPr>
              <a:t>ö</a:t>
            </a:r>
            <a:r>
              <a:rPr lang="en-GB" sz="2400" b="1" dirty="0" err="1">
                <a:solidFill>
                  <a:srgbClr val="002060"/>
                </a:solidFill>
                <a:latin typeface="Century Gothic" panose="020B0502020202020204" pitchFamily="34" charset="0"/>
              </a:rPr>
              <a:t>nberg-Lachtal</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4" name="Flowchart: Connector 63">
            <a:extLst>
              <a:ext uri="{FF2B5EF4-FFF2-40B4-BE49-F238E27FC236}">
                <a16:creationId xmlns:a16="http://schemas.microsoft.com/office/drawing/2014/main" id="{C7B95C94-A7AA-B63E-C006-DA8959814A5E}"/>
              </a:ext>
            </a:extLst>
          </p:cNvPr>
          <p:cNvSpPr/>
          <p:nvPr/>
        </p:nvSpPr>
        <p:spPr>
          <a:xfrm>
            <a:off x="3045751" y="3759034"/>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914DD795-6182-C674-67BE-9907DAA31DE5}"/>
              </a:ext>
            </a:extLst>
          </p:cNvPr>
          <p:cNvSpPr/>
          <p:nvPr/>
        </p:nvSpPr>
        <p:spPr>
          <a:xfrm>
            <a:off x="57223" y="3636919"/>
            <a:ext cx="1536292"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B</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o</a:t>
            </a:r>
            <a:r>
              <a:rPr lang="en-GB" sz="2400" b="1" dirty="0" err="1">
                <a:solidFill>
                  <a:srgbClr val="002060"/>
                </a:solidFill>
                <a:latin typeface="Century Gothic" panose="020B0502020202020204" pitchFamily="34" charset="0"/>
              </a:rPr>
              <a:t>nn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Flowchart: Connector 66">
            <a:extLst>
              <a:ext uri="{FF2B5EF4-FFF2-40B4-BE49-F238E27FC236}">
                <a16:creationId xmlns:a16="http://schemas.microsoft.com/office/drawing/2014/main" id="{DFFD7537-BAA5-F54E-3EE3-08497903448B}"/>
              </a:ext>
            </a:extLst>
          </p:cNvPr>
          <p:cNvSpPr/>
          <p:nvPr/>
        </p:nvSpPr>
        <p:spPr>
          <a:xfrm>
            <a:off x="5604255" y="3192175"/>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6A38A355-A8B7-4957-C4F8-4E69955123D2}"/>
              </a:ext>
            </a:extLst>
          </p:cNvPr>
          <p:cNvSpPr/>
          <p:nvPr/>
        </p:nvSpPr>
        <p:spPr>
          <a:xfrm>
            <a:off x="6844329" y="1749308"/>
            <a:ext cx="1940312"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Sch</a:t>
            </a:r>
            <a:r>
              <a:rPr lang="en-GB" sz="2400" b="1" dirty="0" err="1">
                <a:solidFill>
                  <a:srgbClr val="FF0066"/>
                </a:solidFill>
                <a:latin typeface="Century Gothic" panose="020B0502020202020204" pitchFamily="34" charset="0"/>
              </a:rPr>
              <a:t>ö</a:t>
            </a:r>
            <a:r>
              <a:rPr lang="en-GB" sz="2400" b="1" dirty="0" err="1">
                <a:solidFill>
                  <a:srgbClr val="002060"/>
                </a:solidFill>
                <a:latin typeface="Century Gothic" panose="020B0502020202020204" pitchFamily="34" charset="0"/>
              </a:rPr>
              <a:t>nefeld</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Flowchart: Connector 70">
            <a:extLst>
              <a:ext uri="{FF2B5EF4-FFF2-40B4-BE49-F238E27FC236}">
                <a16:creationId xmlns:a16="http://schemas.microsoft.com/office/drawing/2014/main" id="{D2EF5C18-8332-2D95-4EE1-E7DDC70D78CA}"/>
              </a:ext>
            </a:extLst>
          </p:cNvPr>
          <p:cNvSpPr/>
          <p:nvPr/>
        </p:nvSpPr>
        <p:spPr>
          <a:xfrm>
            <a:off x="4629692" y="4192282"/>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3D3BAF17-2835-01F7-070C-56AF0F98E642}"/>
              </a:ext>
            </a:extLst>
          </p:cNvPr>
          <p:cNvSpPr/>
          <p:nvPr/>
        </p:nvSpPr>
        <p:spPr>
          <a:xfrm>
            <a:off x="5535118" y="3983858"/>
            <a:ext cx="2968903"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Wernberg</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ö</a:t>
            </a:r>
            <a:r>
              <a:rPr lang="en-GB" sz="2400" b="1" dirty="0">
                <a:solidFill>
                  <a:srgbClr val="002060"/>
                </a:solidFill>
                <a:latin typeface="Century Gothic" panose="020B0502020202020204" pitchFamily="34" charset="0"/>
              </a:rPr>
              <a:t>blitz</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6" name="Flowchart: Connector 75">
            <a:extLst>
              <a:ext uri="{FF2B5EF4-FFF2-40B4-BE49-F238E27FC236}">
                <a16:creationId xmlns:a16="http://schemas.microsoft.com/office/drawing/2014/main" id="{11FC53C8-4791-01B3-82C4-8108FB275317}"/>
              </a:ext>
            </a:extLst>
          </p:cNvPr>
          <p:cNvSpPr/>
          <p:nvPr/>
        </p:nvSpPr>
        <p:spPr>
          <a:xfrm>
            <a:off x="5513262" y="2913503"/>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F142E1E0-847E-DBCA-7CE0-EB18B1E728EA}"/>
              </a:ext>
            </a:extLst>
          </p:cNvPr>
          <p:cNvSpPr/>
          <p:nvPr/>
        </p:nvSpPr>
        <p:spPr>
          <a:xfrm>
            <a:off x="5854550" y="2039221"/>
            <a:ext cx="2002253"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Hann</a:t>
            </a:r>
            <a:r>
              <a:rPr lang="en-GB" sz="2400" b="1" dirty="0">
                <a:solidFill>
                  <a:srgbClr val="FF0066"/>
                </a:solidFill>
                <a:latin typeface="Century Gothic" panose="020B0502020202020204" pitchFamily="34" charset="0"/>
              </a:rPr>
              <a:t>o</a:t>
            </a:r>
            <a:r>
              <a:rPr lang="en-GB" sz="2400" b="1" dirty="0">
                <a:solidFill>
                  <a:srgbClr val="002060"/>
                </a:solidFill>
                <a:latin typeface="Century Gothic" panose="020B0502020202020204" pitchFamily="34" charset="0"/>
              </a:rPr>
              <a:t>ver</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1" name="Flowchart: Connector 80">
            <a:extLst>
              <a:ext uri="{FF2B5EF4-FFF2-40B4-BE49-F238E27FC236}">
                <a16:creationId xmlns:a16="http://schemas.microsoft.com/office/drawing/2014/main" id="{3C7A4F6A-A181-D7FD-2082-29C82DC4B2F2}"/>
              </a:ext>
            </a:extLst>
          </p:cNvPr>
          <p:cNvSpPr/>
          <p:nvPr/>
        </p:nvSpPr>
        <p:spPr>
          <a:xfrm>
            <a:off x="3941379" y="3603705"/>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EB14CEC5-AEE3-6A66-E039-A90788D32DE7}"/>
              </a:ext>
            </a:extLst>
          </p:cNvPr>
          <p:cNvSpPr/>
          <p:nvPr/>
        </p:nvSpPr>
        <p:spPr>
          <a:xfrm>
            <a:off x="6020667" y="3513441"/>
            <a:ext cx="1940311"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G</a:t>
            </a:r>
            <a:r>
              <a:rPr lang="en-GB" sz="2400" b="1" dirty="0">
                <a:solidFill>
                  <a:srgbClr val="FF0066"/>
                </a:solidFill>
                <a:latin typeface="Century Gothic" panose="020B0502020202020204" pitchFamily="34" charset="0"/>
              </a:rPr>
              <a:t>ö</a:t>
            </a:r>
            <a:r>
              <a:rPr lang="en-GB" sz="2400" b="1" dirty="0">
                <a:solidFill>
                  <a:srgbClr val="002060"/>
                </a:solidFill>
                <a:latin typeface="Century Gothic" panose="020B0502020202020204" pitchFamily="34" charset="0"/>
              </a:rPr>
              <a:t>ttingen</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7" name="Flowchart: Connector 86">
            <a:extLst>
              <a:ext uri="{FF2B5EF4-FFF2-40B4-BE49-F238E27FC236}">
                <a16:creationId xmlns:a16="http://schemas.microsoft.com/office/drawing/2014/main" id="{80C596BF-A148-A5E9-3B19-232184B29799}"/>
              </a:ext>
            </a:extLst>
          </p:cNvPr>
          <p:cNvSpPr/>
          <p:nvPr/>
        </p:nvSpPr>
        <p:spPr>
          <a:xfrm>
            <a:off x="4064847" y="4395209"/>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48E05651-A10F-7836-DB6C-CFD81FCCA55B}"/>
              </a:ext>
            </a:extLst>
          </p:cNvPr>
          <p:cNvSpPr/>
          <p:nvPr/>
        </p:nvSpPr>
        <p:spPr>
          <a:xfrm>
            <a:off x="-793125" y="4133990"/>
            <a:ext cx="4014627"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o</a:t>
            </a:r>
            <a:r>
              <a:rPr lang="en-GB" sz="2400" b="1" dirty="0" err="1">
                <a:solidFill>
                  <a:srgbClr val="002060"/>
                </a:solidFill>
                <a:latin typeface="Century Gothic" panose="020B0502020202020204" pitchFamily="34" charset="0"/>
              </a:rPr>
              <a:t>thenburg</a:t>
            </a:r>
            <a:r>
              <a:rPr lang="en-GB" sz="2400" b="1" dirty="0">
                <a:solidFill>
                  <a:srgbClr val="002060"/>
                </a:solidFill>
                <a:latin typeface="Century Gothic" panose="020B0502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FF0066"/>
                </a:solidFill>
                <a:latin typeface="Century Gothic" panose="020B0502020202020204" pitchFamily="34" charset="0"/>
              </a:rPr>
              <a:t>o</a:t>
            </a:r>
            <a:r>
              <a:rPr lang="en-GB" sz="2400" b="1" dirty="0" err="1">
                <a:solidFill>
                  <a:srgbClr val="002060"/>
                </a:solidFill>
                <a:latin typeface="Century Gothic" panose="020B0502020202020204" pitchFamily="34" charset="0"/>
              </a:rPr>
              <a:t>b</a:t>
            </a:r>
            <a:r>
              <a:rPr lang="en-GB" sz="2400" b="1" dirty="0">
                <a:solidFill>
                  <a:srgbClr val="002060"/>
                </a:solidFill>
                <a:latin typeface="Century Gothic" panose="020B0502020202020204" pitchFamily="34" charset="0"/>
              </a:rPr>
              <a:t> der Tauber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1" name="Flowchart: Connector 90">
            <a:extLst>
              <a:ext uri="{FF2B5EF4-FFF2-40B4-BE49-F238E27FC236}">
                <a16:creationId xmlns:a16="http://schemas.microsoft.com/office/drawing/2014/main" id="{8ED79F14-1AA6-A0AF-A2E3-E0247904909F}"/>
              </a:ext>
            </a:extLst>
          </p:cNvPr>
          <p:cNvSpPr/>
          <p:nvPr/>
        </p:nvSpPr>
        <p:spPr>
          <a:xfrm>
            <a:off x="5371464" y="5363380"/>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405192E7-D1E7-4994-447E-3A8E47E2544B}"/>
              </a:ext>
            </a:extLst>
          </p:cNvPr>
          <p:cNvSpPr/>
          <p:nvPr/>
        </p:nvSpPr>
        <p:spPr>
          <a:xfrm>
            <a:off x="6009010" y="6305195"/>
            <a:ext cx="326737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V</a:t>
            </a:r>
            <a:r>
              <a:rPr lang="en-GB" sz="2400" b="1" dirty="0" err="1">
                <a:solidFill>
                  <a:srgbClr val="FF0066"/>
                </a:solidFill>
                <a:latin typeface="Century Gothic" panose="020B0502020202020204" pitchFamily="34" charset="0"/>
              </a:rPr>
              <a:t>ö</a:t>
            </a:r>
            <a:r>
              <a:rPr lang="en-GB" sz="2400" b="1" dirty="0" err="1">
                <a:solidFill>
                  <a:srgbClr val="002060"/>
                </a:solidFill>
                <a:latin typeface="Century Gothic" panose="020B0502020202020204" pitchFamily="34" charset="0"/>
              </a:rPr>
              <a:t>cklabruck</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5" name="Flowchart: Connector 94">
            <a:extLst>
              <a:ext uri="{FF2B5EF4-FFF2-40B4-BE49-F238E27FC236}">
                <a16:creationId xmlns:a16="http://schemas.microsoft.com/office/drawing/2014/main" id="{D84729D9-A697-A926-DF42-82F462D0E328}"/>
              </a:ext>
            </a:extLst>
          </p:cNvPr>
          <p:cNvSpPr/>
          <p:nvPr/>
        </p:nvSpPr>
        <p:spPr>
          <a:xfrm>
            <a:off x="4311329" y="2138688"/>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A79D47EA-41F1-496C-DE96-2F16DF70E873}"/>
              </a:ext>
            </a:extLst>
          </p:cNvPr>
          <p:cNvSpPr/>
          <p:nvPr/>
        </p:nvSpPr>
        <p:spPr>
          <a:xfrm>
            <a:off x="3936054" y="651828"/>
            <a:ext cx="4923779"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Eckernf</a:t>
            </a:r>
            <a:r>
              <a:rPr lang="en-GB" sz="2400" b="1" dirty="0" err="1">
                <a:solidFill>
                  <a:srgbClr val="FF0066"/>
                </a:solidFill>
                <a:latin typeface="Century Gothic" panose="020B0502020202020204" pitchFamily="34" charset="0"/>
              </a:rPr>
              <a:t>ö</a:t>
            </a:r>
            <a:r>
              <a:rPr lang="en-GB" sz="2400" b="1" dirty="0" err="1">
                <a:solidFill>
                  <a:srgbClr val="002060"/>
                </a:solidFill>
                <a:latin typeface="Century Gothic" panose="020B0502020202020204" pitchFamily="34" charset="0"/>
              </a:rPr>
              <a:t>rde</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0" name="Flowchart: Connector 99">
            <a:extLst>
              <a:ext uri="{FF2B5EF4-FFF2-40B4-BE49-F238E27FC236}">
                <a16:creationId xmlns:a16="http://schemas.microsoft.com/office/drawing/2014/main" id="{36FDAF45-65AC-DE03-F4BC-239D83873E99}"/>
              </a:ext>
            </a:extLst>
          </p:cNvPr>
          <p:cNvSpPr/>
          <p:nvPr/>
        </p:nvSpPr>
        <p:spPr>
          <a:xfrm>
            <a:off x="3505002" y="5007071"/>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C44B44FA-ADD4-AF9C-B7A5-42A8B8E4E4EA}"/>
              </a:ext>
            </a:extLst>
          </p:cNvPr>
          <p:cNvSpPr/>
          <p:nvPr/>
        </p:nvSpPr>
        <p:spPr>
          <a:xfrm>
            <a:off x="218570" y="4909085"/>
            <a:ext cx="2450425"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M</a:t>
            </a:r>
            <a:r>
              <a:rPr lang="en-GB" sz="2400" b="1" dirty="0" err="1">
                <a:solidFill>
                  <a:srgbClr val="FF0066"/>
                </a:solidFill>
                <a:latin typeface="Century Gothic" panose="020B0502020202020204" pitchFamily="34" charset="0"/>
              </a:rPr>
              <a:t>ö</a:t>
            </a:r>
            <a:r>
              <a:rPr lang="en-GB" sz="2400" b="1" dirty="0" err="1">
                <a:solidFill>
                  <a:srgbClr val="002060"/>
                </a:solidFill>
                <a:latin typeface="Century Gothic" panose="020B0502020202020204" pitchFamily="34" charset="0"/>
              </a:rPr>
              <a:t>ssingen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3" name="TextBox 102">
            <a:hlinkClick r:id="" action="ppaction://noaction">
              <a:snd r:embed="rId5" name="1_1.wav"/>
            </a:hlinkClick>
            <a:extLst>
              <a:ext uri="{FF2B5EF4-FFF2-40B4-BE49-F238E27FC236}">
                <a16:creationId xmlns:a16="http://schemas.microsoft.com/office/drawing/2014/main" id="{14EF90BE-469B-30D9-FAFA-FE62504DAD99}"/>
              </a:ext>
            </a:extLst>
          </p:cNvPr>
          <p:cNvSpPr txBox="1"/>
          <p:nvPr/>
        </p:nvSpPr>
        <p:spPr>
          <a:xfrm>
            <a:off x="861782" y="366981"/>
            <a:ext cx="6569429" cy="430887"/>
          </a:xfrm>
          <a:prstGeom prst="rect">
            <a:avLst/>
          </a:prstGeom>
          <a:noFill/>
        </p:spPr>
        <p:txBody>
          <a:bodyPr wrap="square" rtlCol="0">
            <a:spAutoFit/>
          </a:bodyPr>
          <a:lstStyle/>
          <a:p>
            <a:pPr>
              <a:defRPr/>
            </a:pPr>
            <a:r>
              <a:rPr lang="fr-FR" sz="2200" b="1" dirty="0">
                <a:solidFill>
                  <a:prstClr val="white"/>
                </a:solidFill>
                <a:latin typeface="Century Gothic" panose="020B0502020202020204" pitchFamily="34" charset="0"/>
              </a:rPr>
              <a:t>xxxxxxxxxxxxxxxxxxxxxxxx</a:t>
            </a:r>
          </a:p>
        </p:txBody>
      </p:sp>
      <p:pic>
        <p:nvPicPr>
          <p:cNvPr id="104" name="Graphic 103" descr="Teacher">
            <a:extLst>
              <a:ext uri="{FF2B5EF4-FFF2-40B4-BE49-F238E27FC236}">
                <a16:creationId xmlns:a16="http://schemas.microsoft.com/office/drawing/2014/main" id="{D1362BDD-2978-74F7-FEF7-70F3CCDE48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30480" y="410695"/>
            <a:ext cx="914400" cy="914400"/>
          </a:xfrm>
          <a:prstGeom prst="rect">
            <a:avLst/>
          </a:prstGeom>
        </p:spPr>
      </p:pic>
      <p:sp>
        <p:nvSpPr>
          <p:cNvPr id="105" name="Speech Bubble: Rectangle with Corners Rounded 104">
            <a:extLst>
              <a:ext uri="{FF2B5EF4-FFF2-40B4-BE49-F238E27FC236}">
                <a16:creationId xmlns:a16="http://schemas.microsoft.com/office/drawing/2014/main" id="{4932F62A-87B6-0E94-61E6-127DBEC84C2D}"/>
              </a:ext>
            </a:extLst>
          </p:cNvPr>
          <p:cNvSpPr/>
          <p:nvPr/>
        </p:nvSpPr>
        <p:spPr>
          <a:xfrm>
            <a:off x="3306319" y="149101"/>
            <a:ext cx="6750903" cy="461665"/>
          </a:xfrm>
          <a:prstGeom prst="wedgeRoundRectCallout">
            <a:avLst>
              <a:gd name="adj1" fmla="val -57742"/>
              <a:gd name="adj2" fmla="val 82164"/>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entury Gothic" panose="020B0502020202020204" pitchFamily="34" charset="0"/>
              </a:rPr>
              <a:t>Lies die </a:t>
            </a:r>
            <a:r>
              <a:rPr kumimoji="0" lang="en-US" sz="2400" b="1" i="0" u="none" strike="noStrike" kern="0" cap="none" spc="0" normalizeH="0" baseline="0" noProof="0" dirty="0" err="1">
                <a:ln>
                  <a:noFill/>
                </a:ln>
                <a:solidFill>
                  <a:prstClr val="white"/>
                </a:solidFill>
                <a:effectLst/>
                <a:uLnTx/>
                <a:uFillTx/>
                <a:latin typeface="Century Gothic" panose="020B0502020202020204" pitchFamily="34" charset="0"/>
              </a:rPr>
              <a:t>Städtenamen</a:t>
            </a:r>
            <a:r>
              <a:rPr kumimoji="0" lang="en-US" sz="2400" b="1" i="0" u="none" strike="noStrike" kern="0" cap="none" spc="0" normalizeH="0" baseline="0" noProof="0" dirty="0">
                <a:ln>
                  <a:noFill/>
                </a:ln>
                <a:solidFill>
                  <a:prstClr val="white"/>
                </a:solidFill>
                <a:effectLst/>
                <a:uLnTx/>
                <a:uFillTx/>
                <a:latin typeface="Century Gothic" panose="020B0502020202020204" pitchFamily="34" charset="0"/>
              </a:rPr>
              <a:t>*</a:t>
            </a:r>
            <a:r>
              <a:rPr lang="en-US" sz="2400" b="1" kern="0" dirty="0">
                <a:solidFill>
                  <a:prstClr val="white"/>
                </a:solidFill>
                <a:latin typeface="Century Gothic" panose="020B0502020202020204" pitchFamily="34" charset="0"/>
              </a:rPr>
              <a:t>. </a:t>
            </a:r>
            <a:r>
              <a:rPr lang="en-US" sz="2400" b="1" kern="0" dirty="0" err="1">
                <a:solidFill>
                  <a:prstClr val="white"/>
                </a:solidFill>
                <a:latin typeface="Century Gothic" panose="020B0502020202020204" pitchFamily="34" charset="0"/>
              </a:rPr>
              <a:t>Ist</a:t>
            </a:r>
            <a:r>
              <a:rPr lang="en-US" sz="2400" b="1" kern="0" dirty="0">
                <a:solidFill>
                  <a:prstClr val="white"/>
                </a:solidFill>
                <a:latin typeface="Century Gothic" panose="020B0502020202020204" pitchFamily="34" charset="0"/>
              </a:rPr>
              <a:t> das [o] </a:t>
            </a:r>
            <a:r>
              <a:rPr lang="en-US" sz="2400" b="1" kern="0" dirty="0" err="1">
                <a:solidFill>
                  <a:prstClr val="white"/>
                </a:solidFill>
                <a:latin typeface="Century Gothic" panose="020B0502020202020204" pitchFamily="34" charset="0"/>
              </a:rPr>
              <a:t>oder</a:t>
            </a:r>
            <a:r>
              <a:rPr lang="en-US" sz="2400" b="1" kern="0" dirty="0">
                <a:solidFill>
                  <a:prstClr val="white"/>
                </a:solidFill>
                <a:latin typeface="Century Gothic" panose="020B0502020202020204" pitchFamily="34" charset="0"/>
              </a:rPr>
              <a:t> [ö]?</a:t>
            </a:r>
            <a:r>
              <a:rPr kumimoji="0" lang="en-US" sz="2400" b="1" i="0" u="none" strike="noStrike" kern="0" cap="none" spc="0" normalizeH="0" baseline="0" noProof="0" dirty="0">
                <a:ln>
                  <a:noFill/>
                </a:ln>
                <a:solidFill>
                  <a:prstClr val="white"/>
                </a:solidFill>
                <a:effectLst/>
                <a:uLnTx/>
                <a:uFillTx/>
                <a:latin typeface="Century Gothic" panose="020B0502020202020204" pitchFamily="34" charset="0"/>
              </a:rPr>
              <a:t> </a:t>
            </a:r>
            <a:endPar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06" name="TextBox 105">
            <a:extLst>
              <a:ext uri="{FF2B5EF4-FFF2-40B4-BE49-F238E27FC236}">
                <a16:creationId xmlns:a16="http://schemas.microsoft.com/office/drawing/2014/main" id="{6D62AB09-7B43-27F5-7745-614901EC0652}"/>
              </a:ext>
            </a:extLst>
          </p:cNvPr>
          <p:cNvSpPr txBox="1"/>
          <p:nvPr/>
        </p:nvSpPr>
        <p:spPr>
          <a:xfrm>
            <a:off x="7536443" y="832089"/>
            <a:ext cx="2664301" cy="707886"/>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prstClr val="black"/>
                </a:solidFill>
                <a:latin typeface="Century Gothic"/>
              </a:rPr>
              <a:t>Städtenamen</a:t>
            </a:r>
            <a:r>
              <a:rPr lang="en-GB" sz="2000" b="1" dirty="0">
                <a:solidFill>
                  <a:prstClr val="black"/>
                </a:solidFill>
                <a:latin typeface="Century Gothic"/>
              </a:rPr>
              <a:t> </a:t>
            </a:r>
            <a:r>
              <a:rPr kumimoji="0" lang="en-GB" sz="2000" b="1" i="0" u="none" strike="noStrike" kern="1200" cap="none" spc="0" normalizeH="0" baseline="0" noProof="0" dirty="0">
                <a:ln>
                  <a:noFill/>
                </a:ln>
                <a:solidFill>
                  <a:prstClr val="black"/>
                </a:solidFill>
                <a:effectLst/>
                <a:uLnTx/>
                <a:uFillTx/>
                <a:latin typeface="Century Gothic"/>
              </a:rPr>
              <a:t>– town names</a:t>
            </a:r>
          </a:p>
        </p:txBody>
      </p:sp>
      <p:sp>
        <p:nvSpPr>
          <p:cNvPr id="2" name="Title 2">
            <a:extLst>
              <a:ext uri="{FF2B5EF4-FFF2-40B4-BE49-F238E27FC236}">
                <a16:creationId xmlns:a16="http://schemas.microsoft.com/office/drawing/2014/main" id="{6CCC8D4B-0092-1264-E563-85A9990B87E0}"/>
              </a:ext>
            </a:extLst>
          </p:cNvPr>
          <p:cNvSpPr txBox="1">
            <a:spLocks/>
          </p:cNvSpPr>
          <p:nvPr/>
        </p:nvSpPr>
        <p:spPr>
          <a:xfrm>
            <a:off x="622291" y="86777"/>
            <a:ext cx="2304210" cy="508891"/>
          </a:xfrm>
          <a:prstGeom prst="rect">
            <a:avLst/>
          </a:prstGeom>
        </p:spPr>
        <p:txBody>
          <a:bodyPr lIns="0" tIns="0" rIns="0" bIns="0" anchor="ctr">
            <a:normAutofit fontScale="975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s-AR" sz="3200" b="1">
                <a:latin typeface="Century Gothic" panose="020B0502020202020204" pitchFamily="34" charset="0"/>
                <a:cs typeface="Arial"/>
                <a:sym typeface="Arial"/>
              </a:rPr>
              <a:t>Follow up 1:</a:t>
            </a:r>
            <a:endParaRPr lang="en-GB" sz="3200" dirty="0"/>
          </a:p>
        </p:txBody>
      </p:sp>
      <p:sp>
        <p:nvSpPr>
          <p:cNvPr id="6" name="TextBox 5">
            <a:extLst>
              <a:ext uri="{FF2B5EF4-FFF2-40B4-BE49-F238E27FC236}">
                <a16:creationId xmlns:a16="http://schemas.microsoft.com/office/drawing/2014/main" id="{DEF92582-DA77-4F91-B6F8-B186A910E821}"/>
              </a:ext>
            </a:extLst>
          </p:cNvPr>
          <p:cNvSpPr txBox="1"/>
          <p:nvPr/>
        </p:nvSpPr>
        <p:spPr>
          <a:xfrm>
            <a:off x="11829975" y="1726946"/>
            <a:ext cx="428290" cy="307777"/>
          </a:xfrm>
          <a:prstGeom prst="rect">
            <a:avLst/>
          </a:prstGeom>
          <a:noFill/>
        </p:spPr>
        <p:txBody>
          <a:bodyPr wrap="square" rtlCol="0">
            <a:spAutoFit/>
          </a:bodyPr>
          <a:lstStyle/>
          <a:p>
            <a:r>
              <a:rPr lang="en-GB" sz="1400" b="1" dirty="0">
                <a:solidFill>
                  <a:srgbClr val="002060"/>
                </a:solidFill>
              </a:rPr>
              <a:t>30</a:t>
            </a:r>
          </a:p>
        </p:txBody>
      </p:sp>
      <p:sp>
        <p:nvSpPr>
          <p:cNvPr id="72" name="TextBox 71">
            <a:extLst>
              <a:ext uri="{FF2B5EF4-FFF2-40B4-BE49-F238E27FC236}">
                <a16:creationId xmlns:a16="http://schemas.microsoft.com/office/drawing/2014/main" id="{FA9F8492-8075-48E0-AFED-E77F9C4D5378}"/>
              </a:ext>
            </a:extLst>
          </p:cNvPr>
          <p:cNvSpPr txBox="1"/>
          <p:nvPr/>
        </p:nvSpPr>
        <p:spPr>
          <a:xfrm>
            <a:off x="11856809" y="5824453"/>
            <a:ext cx="428290" cy="307777"/>
          </a:xfrm>
          <a:prstGeom prst="rect">
            <a:avLst/>
          </a:prstGeom>
          <a:noFill/>
        </p:spPr>
        <p:txBody>
          <a:bodyPr wrap="square" rtlCol="0">
            <a:spAutoFit/>
          </a:bodyPr>
          <a:lstStyle/>
          <a:p>
            <a:r>
              <a:rPr lang="en-GB" sz="1400" b="1" dirty="0">
                <a:solidFill>
                  <a:srgbClr val="002060"/>
                </a:solidFill>
              </a:rPr>
              <a:t>0</a:t>
            </a:r>
          </a:p>
        </p:txBody>
      </p:sp>
      <p:pic>
        <p:nvPicPr>
          <p:cNvPr id="17" name="Picture 16">
            <a:extLst>
              <a:ext uri="{FF2B5EF4-FFF2-40B4-BE49-F238E27FC236}">
                <a16:creationId xmlns:a16="http://schemas.microsoft.com/office/drawing/2014/main" id="{F9B1D608-7ADC-4844-C7C0-D91760C00286}"/>
              </a:ext>
            </a:extLst>
          </p:cNvPr>
          <p:cNvPicPr>
            <a:picLocks noChangeAspect="1"/>
          </p:cNvPicPr>
          <p:nvPr/>
        </p:nvPicPr>
        <p:blipFill>
          <a:blip r:embed="rId8"/>
          <a:stretch>
            <a:fillRect/>
          </a:stretch>
        </p:blipFill>
        <p:spPr>
          <a:xfrm>
            <a:off x="32922" y="45008"/>
            <a:ext cx="524301" cy="481626"/>
          </a:xfrm>
          <a:prstGeom prst="rect">
            <a:avLst/>
          </a:prstGeom>
        </p:spPr>
      </p:pic>
      <p:cxnSp>
        <p:nvCxnSpPr>
          <p:cNvPr id="34" name="Straight Arrow Connector 33">
            <a:extLst>
              <a:ext uri="{FF2B5EF4-FFF2-40B4-BE49-F238E27FC236}">
                <a16:creationId xmlns:a16="http://schemas.microsoft.com/office/drawing/2014/main" id="{A6B132B3-F122-7B56-15FA-328AC438407C}"/>
              </a:ext>
            </a:extLst>
          </p:cNvPr>
          <p:cNvCxnSpPr>
            <a:cxnSpLocks/>
          </p:cNvCxnSpPr>
          <p:nvPr/>
        </p:nvCxnSpPr>
        <p:spPr>
          <a:xfrm flipH="1">
            <a:off x="4573770" y="2226662"/>
            <a:ext cx="134663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Flowchart: Connector 48">
            <a:extLst>
              <a:ext uri="{FF2B5EF4-FFF2-40B4-BE49-F238E27FC236}">
                <a16:creationId xmlns:a16="http://schemas.microsoft.com/office/drawing/2014/main" id="{9E2AB92A-BBE0-B687-4ED0-C0A0FF0A41C7}"/>
              </a:ext>
            </a:extLst>
          </p:cNvPr>
          <p:cNvSpPr/>
          <p:nvPr/>
        </p:nvSpPr>
        <p:spPr>
          <a:xfrm>
            <a:off x="3890712" y="858327"/>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lowchart: Connector 59">
            <a:extLst>
              <a:ext uri="{FF2B5EF4-FFF2-40B4-BE49-F238E27FC236}">
                <a16:creationId xmlns:a16="http://schemas.microsoft.com/office/drawing/2014/main" id="{A006CE1F-14DB-A33E-5A3A-B16B14122466}"/>
              </a:ext>
            </a:extLst>
          </p:cNvPr>
          <p:cNvSpPr/>
          <p:nvPr/>
        </p:nvSpPr>
        <p:spPr>
          <a:xfrm>
            <a:off x="5269616" y="1952646"/>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Arrow Connector 61">
            <a:extLst>
              <a:ext uri="{FF2B5EF4-FFF2-40B4-BE49-F238E27FC236}">
                <a16:creationId xmlns:a16="http://schemas.microsoft.com/office/drawing/2014/main" id="{FB73364B-734E-4D94-2073-D7F55083EB98}"/>
              </a:ext>
            </a:extLst>
          </p:cNvPr>
          <p:cNvCxnSpPr>
            <a:cxnSpLocks/>
          </p:cNvCxnSpPr>
          <p:nvPr/>
        </p:nvCxnSpPr>
        <p:spPr>
          <a:xfrm flipH="1">
            <a:off x="5544524" y="2034723"/>
            <a:ext cx="134663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9570D352-6E44-274C-9874-AA51284227F7}"/>
              </a:ext>
            </a:extLst>
          </p:cNvPr>
          <p:cNvSpPr/>
          <p:nvPr/>
        </p:nvSpPr>
        <p:spPr>
          <a:xfrm>
            <a:off x="6623952" y="2731238"/>
            <a:ext cx="1779822"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C</a:t>
            </a:r>
            <a:r>
              <a:rPr lang="en-GB" sz="2400" b="1" dirty="0">
                <a:solidFill>
                  <a:srgbClr val="FF0066"/>
                </a:solidFill>
                <a:latin typeface="Century Gothic" panose="020B0502020202020204" pitchFamily="34" charset="0"/>
              </a:rPr>
              <a:t>o</a:t>
            </a:r>
            <a:r>
              <a:rPr lang="en-GB" sz="2400" b="1" dirty="0">
                <a:solidFill>
                  <a:srgbClr val="002060"/>
                </a:solidFill>
                <a:latin typeface="Century Gothic" panose="020B0502020202020204" pitchFamily="34" charset="0"/>
              </a:rPr>
              <a:t>ttbus</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cxnSp>
        <p:nvCxnSpPr>
          <p:cNvPr id="68" name="Straight Arrow Connector 67">
            <a:extLst>
              <a:ext uri="{FF2B5EF4-FFF2-40B4-BE49-F238E27FC236}">
                <a16:creationId xmlns:a16="http://schemas.microsoft.com/office/drawing/2014/main" id="{6054B984-EAAD-1F0F-3363-1392EFC2D0DA}"/>
              </a:ext>
            </a:extLst>
          </p:cNvPr>
          <p:cNvCxnSpPr>
            <a:cxnSpLocks/>
          </p:cNvCxnSpPr>
          <p:nvPr/>
        </p:nvCxnSpPr>
        <p:spPr>
          <a:xfrm flipH="1" flipV="1">
            <a:off x="5534009" y="2409819"/>
            <a:ext cx="1453792" cy="2287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Flowchart: Connector 73">
            <a:extLst>
              <a:ext uri="{FF2B5EF4-FFF2-40B4-BE49-F238E27FC236}">
                <a16:creationId xmlns:a16="http://schemas.microsoft.com/office/drawing/2014/main" id="{7FA74811-A08E-8CAB-5821-F56BA11145D7}"/>
              </a:ext>
            </a:extLst>
          </p:cNvPr>
          <p:cNvSpPr/>
          <p:nvPr/>
        </p:nvSpPr>
        <p:spPr>
          <a:xfrm>
            <a:off x="5222728" y="2318588"/>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4CE2BE5C-84F9-C163-85E0-70DDC93D8223}"/>
              </a:ext>
            </a:extLst>
          </p:cNvPr>
          <p:cNvSpPr/>
          <p:nvPr/>
        </p:nvSpPr>
        <p:spPr>
          <a:xfrm>
            <a:off x="6988191" y="2422846"/>
            <a:ext cx="331922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K</a:t>
            </a:r>
            <a:r>
              <a:rPr lang="en-GB" sz="2400" b="1" dirty="0" err="1">
                <a:solidFill>
                  <a:srgbClr val="FF0066"/>
                </a:solidFill>
                <a:latin typeface="Century Gothic" panose="020B0502020202020204" pitchFamily="34" charset="0"/>
              </a:rPr>
              <a:t>ö</a:t>
            </a:r>
            <a:r>
              <a:rPr lang="en-GB" sz="2400" b="1" dirty="0" err="1">
                <a:solidFill>
                  <a:srgbClr val="002060"/>
                </a:solidFill>
                <a:latin typeface="Century Gothic" panose="020B0502020202020204" pitchFamily="34" charset="0"/>
              </a:rPr>
              <a:t>nigs</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Wüsterhausen</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7" name="Rectangle 76">
            <a:extLst>
              <a:ext uri="{FF2B5EF4-FFF2-40B4-BE49-F238E27FC236}">
                <a16:creationId xmlns:a16="http://schemas.microsoft.com/office/drawing/2014/main" id="{B85B4BA9-F20E-7C30-7DFC-BC6AC8457204}"/>
              </a:ext>
            </a:extLst>
          </p:cNvPr>
          <p:cNvSpPr/>
          <p:nvPr/>
        </p:nvSpPr>
        <p:spPr>
          <a:xfrm>
            <a:off x="6750084" y="3062024"/>
            <a:ext cx="1779822"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B</a:t>
            </a:r>
            <a:r>
              <a:rPr lang="en-GB" sz="2400" b="1" dirty="0" err="1">
                <a:solidFill>
                  <a:srgbClr val="FF0066"/>
                </a:solidFill>
                <a:latin typeface="Century Gothic" panose="020B0502020202020204" pitchFamily="34" charset="0"/>
              </a:rPr>
              <a:t>o</a:t>
            </a:r>
            <a:r>
              <a:rPr lang="en-GB" sz="2400" b="1" dirty="0" err="1">
                <a:solidFill>
                  <a:srgbClr val="002060"/>
                </a:solidFill>
                <a:latin typeface="Century Gothic" panose="020B0502020202020204" pitchFamily="34" charset="0"/>
              </a:rPr>
              <a:t>xberg</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4" name="Flowchart: Connector 83">
            <a:extLst>
              <a:ext uri="{FF2B5EF4-FFF2-40B4-BE49-F238E27FC236}">
                <a16:creationId xmlns:a16="http://schemas.microsoft.com/office/drawing/2014/main" id="{97F0318C-C029-15B1-F107-0341AF2E1F06}"/>
              </a:ext>
            </a:extLst>
          </p:cNvPr>
          <p:cNvSpPr/>
          <p:nvPr/>
        </p:nvSpPr>
        <p:spPr>
          <a:xfrm>
            <a:off x="6513545" y="5004284"/>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lowchart: Connector 85">
            <a:extLst>
              <a:ext uri="{FF2B5EF4-FFF2-40B4-BE49-F238E27FC236}">
                <a16:creationId xmlns:a16="http://schemas.microsoft.com/office/drawing/2014/main" id="{46BFB57C-314A-B62F-23E1-02DCF885FE39}"/>
              </a:ext>
            </a:extLst>
          </p:cNvPr>
          <p:cNvSpPr/>
          <p:nvPr/>
        </p:nvSpPr>
        <p:spPr>
          <a:xfrm>
            <a:off x="6176668" y="5413447"/>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7FA5CFBC-69B8-EA85-F1A3-A267457C286F}"/>
              </a:ext>
            </a:extLst>
          </p:cNvPr>
          <p:cNvSpPr/>
          <p:nvPr/>
        </p:nvSpPr>
        <p:spPr>
          <a:xfrm>
            <a:off x="7568043" y="5695873"/>
            <a:ext cx="2552068"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Deutsch G</a:t>
            </a:r>
            <a:r>
              <a:rPr lang="en-GB" sz="2400" b="1" dirty="0">
                <a:solidFill>
                  <a:srgbClr val="FF0066"/>
                </a:solidFill>
                <a:latin typeface="Century Gothic" panose="020B0502020202020204" pitchFamily="34" charset="0"/>
              </a:rPr>
              <a:t>o</a:t>
            </a:r>
            <a:r>
              <a:rPr lang="en-GB" sz="2400" b="1" dirty="0">
                <a:solidFill>
                  <a:srgbClr val="002060"/>
                </a:solidFill>
                <a:latin typeface="Century Gothic" panose="020B0502020202020204" pitchFamily="34" charset="0"/>
              </a:rPr>
              <a:t>ritz</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2" name="Speech Bubble: Rectangle with Corners Rounded 91">
            <a:extLst>
              <a:ext uri="{FF2B5EF4-FFF2-40B4-BE49-F238E27FC236}">
                <a16:creationId xmlns:a16="http://schemas.microsoft.com/office/drawing/2014/main" id="{F1B5A145-3B81-9CAA-DD0F-8D709A221567}"/>
              </a:ext>
            </a:extLst>
          </p:cNvPr>
          <p:cNvSpPr/>
          <p:nvPr/>
        </p:nvSpPr>
        <p:spPr>
          <a:xfrm>
            <a:off x="6673413" y="4643392"/>
            <a:ext cx="3948775" cy="2084435"/>
          </a:xfrm>
          <a:prstGeom prst="wedgeRoundRectCallout">
            <a:avLst>
              <a:gd name="adj1" fmla="val -124866"/>
              <a:gd name="adj2" fmla="val 23567"/>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anose="020B0502020202020204" pitchFamily="34" charset="0"/>
              </a:rPr>
              <a:t>Monte Rosa isn’t a town, but </a:t>
            </a:r>
            <a:r>
              <a:rPr lang="en-US" sz="2000" b="1" dirty="0" err="1">
                <a:latin typeface="Century Gothic" panose="020B0502020202020204" pitchFamily="34" charset="0"/>
              </a:rPr>
              <a:t>Swizerland’s</a:t>
            </a:r>
            <a:r>
              <a:rPr lang="en-US" sz="2000" b="1" dirty="0">
                <a:latin typeface="Century Gothic" panose="020B0502020202020204" pitchFamily="34" charset="0"/>
              </a:rPr>
              <a:t> highest mountain range! The highest point (called the </a:t>
            </a:r>
            <a:r>
              <a:rPr lang="en-US" sz="2000" b="1" dirty="0" err="1">
                <a:latin typeface="Century Gothic" panose="020B0502020202020204" pitchFamily="34" charset="0"/>
              </a:rPr>
              <a:t>Dufourspitze</a:t>
            </a:r>
            <a:r>
              <a:rPr lang="en-US" sz="2000" b="1" dirty="0">
                <a:latin typeface="Century Gothic" panose="020B0502020202020204" pitchFamily="34" charset="0"/>
              </a:rPr>
              <a:t>) is 4,634 </a:t>
            </a:r>
            <a:r>
              <a:rPr lang="en-US" sz="2000" b="1" dirty="0" err="1">
                <a:latin typeface="Century Gothic" panose="020B0502020202020204" pitchFamily="34" charset="0"/>
              </a:rPr>
              <a:t>metres</a:t>
            </a:r>
            <a:r>
              <a:rPr lang="en-US" sz="2000" b="1" dirty="0">
                <a:latin typeface="Century Gothic" panose="020B0502020202020204" pitchFamily="34" charset="0"/>
              </a:rPr>
              <a:t> high!</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112933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6"/>
                    </p:tgtEl>
                  </p:cond>
                </p:stCondLst>
                <p:endSync evt="end" delay="0">
                  <p:rtn val="all"/>
                </p:endSync>
                <p:childTnLst>
                  <p:par>
                    <p:cTn id="12" fill="hold">
                      <p:stCondLst>
                        <p:cond delay="0"/>
                      </p:stCondLst>
                      <p:childTnLst>
                        <p:par>
                          <p:cTn id="13" fill="hold">
                            <p:stCondLst>
                              <p:cond delay="0"/>
                            </p:stCondLst>
                            <p:childTnLst>
                              <p:par>
                                <p:cTn id="14" presetID="12" presetClass="exit" presetSubtype="4" fill="remove" grpId="0" nodeType="clickEffect">
                                  <p:stCondLst>
                                    <p:cond delay="0"/>
                                  </p:stCondLst>
                                  <p:childTnLst>
                                    <p:anim calcmode="lin" valueType="num">
                                      <p:cBhvr additive="base">
                                        <p:cTn id="15" dur="30000"/>
                                        <p:tgtEl>
                                          <p:spTgt spid="51"/>
                                        </p:tgtEl>
                                        <p:attrNameLst>
                                          <p:attrName>ppt_y</p:attrName>
                                        </p:attrNameLst>
                                      </p:cBhvr>
                                      <p:tavLst>
                                        <p:tav tm="0">
                                          <p:val>
                                            <p:strVal val="#ppt_y"/>
                                          </p:val>
                                        </p:tav>
                                        <p:tav tm="100000">
                                          <p:val>
                                            <p:strVal val="#ppt_y+#ppt_h*1.125000"/>
                                          </p:val>
                                        </p:tav>
                                      </p:tavLst>
                                    </p:anim>
                                    <p:animEffect transition="out" filter="wipe(down)">
                                      <p:cBhvr>
                                        <p:cTn id="16" dur="30000"/>
                                        <p:tgtEl>
                                          <p:spTgt spid="51"/>
                                        </p:tgtEl>
                                      </p:cBhvr>
                                    </p:animEffect>
                                    <p:set>
                                      <p:cBhvr>
                                        <p:cTn id="17" dur="1" fill="hold">
                                          <p:stCondLst>
                                            <p:cond delay="29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51" grpId="0" animBg="1"/>
      <p:bldP spid="92" grpId="0" animBg="1"/>
      <p:bldP spid="9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pic>
        <p:nvPicPr>
          <p:cNvPr id="42" name="Google Shape;338;p8">
            <a:hlinkClick r:id="" action="ppaction://noaction">
              <a:snd r:embed="rId3" name="T2_W2F_4.4.wav"/>
            </a:hlinkClick>
            <a:extLst>
              <a:ext uri="{FF2B5EF4-FFF2-40B4-BE49-F238E27FC236}">
                <a16:creationId xmlns:a16="http://schemas.microsoft.com/office/drawing/2014/main" id="{72952F4D-62A4-4F45-A7CB-8598F4D08065}"/>
              </a:ext>
            </a:extLst>
          </p:cNvPr>
          <p:cNvPicPr preferRelativeResize="0"/>
          <p:nvPr/>
        </p:nvPicPr>
        <p:blipFill rotWithShape="1">
          <a:blip r:embed="rId4">
            <a:alphaModFix/>
          </a:blip>
          <a:srcRect/>
          <a:stretch/>
        </p:blipFill>
        <p:spPr>
          <a:xfrm>
            <a:off x="408712" y="1818887"/>
            <a:ext cx="534978" cy="523220"/>
          </a:xfrm>
          <a:prstGeom prst="rect">
            <a:avLst/>
          </a:prstGeom>
          <a:noFill/>
          <a:ln>
            <a:noFill/>
          </a:ln>
          <a:effectLst>
            <a:outerShdw blurRad="50800" dist="38100" dir="5400000" algn="t" rotWithShape="0">
              <a:prstClr val="black">
                <a:alpha val="40000"/>
              </a:prstClr>
            </a:outerShdw>
          </a:effectLst>
        </p:spPr>
      </p:pic>
      <p:graphicFrame>
        <p:nvGraphicFramePr>
          <p:cNvPr id="53" name="Google Shape;339;p8">
            <a:extLst>
              <a:ext uri="{FF2B5EF4-FFF2-40B4-BE49-F238E27FC236}">
                <a16:creationId xmlns:a16="http://schemas.microsoft.com/office/drawing/2014/main" id="{47B83016-D815-469E-AE0E-DC21434E99D3}"/>
              </a:ext>
            </a:extLst>
          </p:cNvPr>
          <p:cNvGraphicFramePr/>
          <p:nvPr/>
        </p:nvGraphicFramePr>
        <p:xfrm>
          <a:off x="1090114" y="1873792"/>
          <a:ext cx="4798020" cy="370850"/>
        </p:xfrm>
        <a:graphic>
          <a:graphicData uri="http://schemas.openxmlformats.org/drawingml/2006/table">
            <a:tbl>
              <a:tblPr firstRow="1" bandRow="1">
                <a:noFill/>
              </a:tblPr>
              <a:tblGrid>
                <a:gridCol w="1599340">
                  <a:extLst>
                    <a:ext uri="{9D8B030D-6E8A-4147-A177-3AD203B41FA5}">
                      <a16:colId xmlns:a16="http://schemas.microsoft.com/office/drawing/2014/main" val="20000"/>
                    </a:ext>
                  </a:extLst>
                </a:gridCol>
                <a:gridCol w="1599340">
                  <a:extLst>
                    <a:ext uri="{9D8B030D-6E8A-4147-A177-3AD203B41FA5}">
                      <a16:colId xmlns:a16="http://schemas.microsoft.com/office/drawing/2014/main" val="20001"/>
                    </a:ext>
                  </a:extLst>
                </a:gridCol>
                <a:gridCol w="159934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dirty="0">
                          <a:solidFill>
                            <a:srgbClr val="002060"/>
                          </a:solidFill>
                          <a:latin typeface="Century Gothic"/>
                          <a:ea typeface="Century Gothic"/>
                          <a:cs typeface="Century Gothic"/>
                          <a:sym typeface="Century Gothic"/>
                        </a:rPr>
                        <a:t>you do</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1800" dirty="0">
                          <a:solidFill>
                            <a:srgbClr val="002060"/>
                          </a:solidFill>
                          <a:latin typeface="Century Gothic"/>
                          <a:ea typeface="Century Gothic"/>
                          <a:cs typeface="Century Gothic"/>
                          <a:sym typeface="Century Gothic"/>
                        </a:rPr>
                        <a:t>you use</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dirty="0">
                          <a:solidFill>
                            <a:srgbClr val="002060"/>
                          </a:solidFill>
                          <a:latin typeface="Century Gothic"/>
                          <a:ea typeface="Century Gothic"/>
                          <a:cs typeface="Century Gothic"/>
                          <a:sym typeface="Century Gothic"/>
                        </a:rPr>
                        <a:t>y</a:t>
                      </a:r>
                      <a:r>
                        <a:rPr lang="en-GB" sz="1800" dirty="0" err="1">
                          <a:solidFill>
                            <a:srgbClr val="002060"/>
                          </a:solidFill>
                          <a:latin typeface="Century Gothic"/>
                          <a:ea typeface="Century Gothic"/>
                          <a:cs typeface="Century Gothic"/>
                          <a:sym typeface="Century Gothic"/>
                        </a:rPr>
                        <a:t>ou</a:t>
                      </a:r>
                      <a:r>
                        <a:rPr lang="en-GB" sz="1800" dirty="0">
                          <a:solidFill>
                            <a:srgbClr val="002060"/>
                          </a:solidFill>
                          <a:latin typeface="Century Gothic"/>
                          <a:ea typeface="Century Gothic"/>
                          <a:cs typeface="Century Gothic"/>
                          <a:sym typeface="Century Gothic"/>
                        </a:rPr>
                        <a:t> read</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4" name="Google Shape;340;p8">
            <a:hlinkClick r:id="" action="ppaction://noaction">
              <a:snd r:embed="rId5" name="T2_W2F_4.5.wav"/>
            </a:hlinkClick>
            <a:extLst>
              <a:ext uri="{FF2B5EF4-FFF2-40B4-BE49-F238E27FC236}">
                <a16:creationId xmlns:a16="http://schemas.microsoft.com/office/drawing/2014/main" id="{8DA85D96-1C87-460D-A1C8-F5F1FED647FE}"/>
              </a:ext>
            </a:extLst>
          </p:cNvPr>
          <p:cNvPicPr preferRelativeResize="0"/>
          <p:nvPr/>
        </p:nvPicPr>
        <p:blipFill rotWithShape="1">
          <a:blip r:embed="rId4">
            <a:alphaModFix/>
          </a:blip>
          <a:srcRect/>
          <a:stretch/>
        </p:blipFill>
        <p:spPr>
          <a:xfrm>
            <a:off x="408713" y="2621230"/>
            <a:ext cx="534978" cy="523220"/>
          </a:xfrm>
          <a:prstGeom prst="rect">
            <a:avLst/>
          </a:prstGeom>
          <a:noFill/>
          <a:ln>
            <a:noFill/>
          </a:ln>
          <a:effectLst>
            <a:outerShdw blurRad="50800" dist="38100" dir="5400000" algn="t" rotWithShape="0">
              <a:prstClr val="black">
                <a:alpha val="40000"/>
              </a:prstClr>
            </a:outerShdw>
          </a:effectLst>
        </p:spPr>
      </p:pic>
      <p:graphicFrame>
        <p:nvGraphicFramePr>
          <p:cNvPr id="55" name="Google Shape;341;p8">
            <a:extLst>
              <a:ext uri="{FF2B5EF4-FFF2-40B4-BE49-F238E27FC236}">
                <a16:creationId xmlns:a16="http://schemas.microsoft.com/office/drawing/2014/main" id="{A79F763F-C4B1-4497-A417-040ABD98236F}"/>
              </a:ext>
            </a:extLst>
          </p:cNvPr>
          <p:cNvGraphicFramePr/>
          <p:nvPr/>
        </p:nvGraphicFramePr>
        <p:xfrm>
          <a:off x="1071192" y="2668208"/>
          <a:ext cx="4798021" cy="370850"/>
        </p:xfrm>
        <a:graphic>
          <a:graphicData uri="http://schemas.openxmlformats.org/drawingml/2006/table">
            <a:tbl>
              <a:tblPr firstRow="1" bandRow="1">
                <a:noFill/>
              </a:tblPr>
              <a:tblGrid>
                <a:gridCol w="1694258">
                  <a:extLst>
                    <a:ext uri="{9D8B030D-6E8A-4147-A177-3AD203B41FA5}">
                      <a16:colId xmlns:a16="http://schemas.microsoft.com/office/drawing/2014/main" val="20000"/>
                    </a:ext>
                  </a:extLst>
                </a:gridCol>
                <a:gridCol w="1504423">
                  <a:extLst>
                    <a:ext uri="{9D8B030D-6E8A-4147-A177-3AD203B41FA5}">
                      <a16:colId xmlns:a16="http://schemas.microsoft.com/office/drawing/2014/main" val="20001"/>
                    </a:ext>
                  </a:extLst>
                </a:gridCol>
                <a:gridCol w="159934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1800" dirty="0">
                          <a:solidFill>
                            <a:srgbClr val="002060"/>
                          </a:solidFill>
                          <a:latin typeface="Century Gothic"/>
                          <a:ea typeface="Century Gothic"/>
                          <a:cs typeface="Century Gothic"/>
                          <a:sym typeface="Century Gothic"/>
                        </a:rPr>
                        <a:t>you learn</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dirty="0">
                          <a:solidFill>
                            <a:srgbClr val="002060"/>
                          </a:solidFill>
                          <a:latin typeface="Century Gothic"/>
                          <a:ea typeface="Century Gothic"/>
                          <a:cs typeface="Century Gothic"/>
                          <a:sym typeface="Century Gothic"/>
                        </a:rPr>
                        <a:t>you eat</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1800" dirty="0">
                          <a:solidFill>
                            <a:srgbClr val="002060"/>
                          </a:solidFill>
                          <a:latin typeface="Century Gothic"/>
                          <a:ea typeface="Century Gothic"/>
                          <a:cs typeface="Century Gothic"/>
                          <a:sym typeface="Century Gothic"/>
                        </a:rPr>
                        <a:t>you play</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6" name="Google Shape;342;p8">
            <a:hlinkClick r:id="" action="ppaction://noaction">
              <a:snd r:embed="rId6" name="T2_W2F_4.6.wav"/>
            </a:hlinkClick>
            <a:extLst>
              <a:ext uri="{FF2B5EF4-FFF2-40B4-BE49-F238E27FC236}">
                <a16:creationId xmlns:a16="http://schemas.microsoft.com/office/drawing/2014/main" id="{E8EB6782-7F78-4D14-89A3-EC809B998A56}"/>
              </a:ext>
            </a:extLst>
          </p:cNvPr>
          <p:cNvPicPr preferRelativeResize="0"/>
          <p:nvPr/>
        </p:nvPicPr>
        <p:blipFill rotWithShape="1">
          <a:blip r:embed="rId4">
            <a:alphaModFix/>
          </a:blip>
          <a:srcRect/>
          <a:stretch/>
        </p:blipFill>
        <p:spPr>
          <a:xfrm>
            <a:off x="418257" y="3305259"/>
            <a:ext cx="534978" cy="523220"/>
          </a:xfrm>
          <a:prstGeom prst="rect">
            <a:avLst/>
          </a:prstGeom>
          <a:noFill/>
          <a:ln>
            <a:noFill/>
          </a:ln>
          <a:effectLst>
            <a:outerShdw blurRad="50800" dist="38100" dir="5400000" algn="t" rotWithShape="0">
              <a:prstClr val="black">
                <a:alpha val="40000"/>
              </a:prstClr>
            </a:outerShdw>
          </a:effectLst>
        </p:spPr>
      </p:pic>
      <p:graphicFrame>
        <p:nvGraphicFramePr>
          <p:cNvPr id="57" name="Google Shape;343;p8">
            <a:extLst>
              <a:ext uri="{FF2B5EF4-FFF2-40B4-BE49-F238E27FC236}">
                <a16:creationId xmlns:a16="http://schemas.microsoft.com/office/drawing/2014/main" id="{4FFD7351-CD82-4F1B-8197-0A67CF82B67D}"/>
              </a:ext>
            </a:extLst>
          </p:cNvPr>
          <p:cNvGraphicFramePr/>
          <p:nvPr/>
        </p:nvGraphicFramePr>
        <p:xfrm>
          <a:off x="1071192" y="3353757"/>
          <a:ext cx="4798021" cy="640090"/>
        </p:xfrm>
        <a:graphic>
          <a:graphicData uri="http://schemas.openxmlformats.org/drawingml/2006/table">
            <a:tbl>
              <a:tblPr firstRow="1" bandRow="1">
                <a:noFill/>
              </a:tblPr>
              <a:tblGrid>
                <a:gridCol w="1754693">
                  <a:extLst>
                    <a:ext uri="{9D8B030D-6E8A-4147-A177-3AD203B41FA5}">
                      <a16:colId xmlns:a16="http://schemas.microsoft.com/office/drawing/2014/main" val="20000"/>
                    </a:ext>
                  </a:extLst>
                </a:gridCol>
                <a:gridCol w="1443988">
                  <a:extLst>
                    <a:ext uri="{9D8B030D-6E8A-4147-A177-3AD203B41FA5}">
                      <a16:colId xmlns:a16="http://schemas.microsoft.com/office/drawing/2014/main" val="20001"/>
                    </a:ext>
                  </a:extLst>
                </a:gridCol>
                <a:gridCol w="159934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1800" dirty="0">
                          <a:solidFill>
                            <a:srgbClr val="002060"/>
                          </a:solidFill>
                          <a:latin typeface="Century Gothic"/>
                          <a:ea typeface="Century Gothic"/>
                          <a:cs typeface="Century Gothic"/>
                          <a:sym typeface="Century Gothic"/>
                        </a:rPr>
                        <a:t> you play</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1800" dirty="0">
                          <a:solidFill>
                            <a:srgbClr val="002060"/>
                          </a:solidFill>
                          <a:latin typeface="Century Gothic"/>
                          <a:ea typeface="Century Gothic"/>
                          <a:cs typeface="Century Gothic"/>
                          <a:sym typeface="Century Gothic"/>
                        </a:rPr>
                        <a:t>you bring </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1800" dirty="0">
                          <a:solidFill>
                            <a:srgbClr val="002060"/>
                          </a:solidFill>
                          <a:latin typeface="Century Gothic"/>
                          <a:ea typeface="Century Gothic"/>
                          <a:cs typeface="Century Gothic"/>
                          <a:sym typeface="Century Gothic"/>
                        </a:rPr>
                        <a:t>you are using</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8" name="Google Shape;344;p8">
            <a:hlinkClick r:id="" action="ppaction://noaction">
              <a:snd r:embed="rId7" name="T2_W2F_4.7.wav"/>
            </a:hlinkClick>
            <a:extLst>
              <a:ext uri="{FF2B5EF4-FFF2-40B4-BE49-F238E27FC236}">
                <a16:creationId xmlns:a16="http://schemas.microsoft.com/office/drawing/2014/main" id="{6487A0FB-2154-4424-B8A6-5646103928AD}"/>
              </a:ext>
            </a:extLst>
          </p:cNvPr>
          <p:cNvPicPr preferRelativeResize="0"/>
          <p:nvPr/>
        </p:nvPicPr>
        <p:blipFill rotWithShape="1">
          <a:blip r:embed="rId4">
            <a:alphaModFix/>
          </a:blip>
          <a:srcRect/>
          <a:stretch/>
        </p:blipFill>
        <p:spPr>
          <a:xfrm>
            <a:off x="408713" y="4107080"/>
            <a:ext cx="534978" cy="523220"/>
          </a:xfrm>
          <a:prstGeom prst="rect">
            <a:avLst/>
          </a:prstGeom>
          <a:noFill/>
          <a:ln>
            <a:noFill/>
          </a:ln>
          <a:effectLst>
            <a:outerShdw blurRad="50800" dist="38100" dir="5400000" algn="t" rotWithShape="0">
              <a:prstClr val="black">
                <a:alpha val="40000"/>
              </a:prstClr>
            </a:outerShdw>
          </a:effectLst>
        </p:spPr>
      </p:pic>
      <p:graphicFrame>
        <p:nvGraphicFramePr>
          <p:cNvPr id="59" name="Google Shape;345;p8">
            <a:extLst>
              <a:ext uri="{FF2B5EF4-FFF2-40B4-BE49-F238E27FC236}">
                <a16:creationId xmlns:a16="http://schemas.microsoft.com/office/drawing/2014/main" id="{2B7A5A23-2EC9-4184-93D7-5262660FF7B2}"/>
              </a:ext>
            </a:extLst>
          </p:cNvPr>
          <p:cNvGraphicFramePr/>
          <p:nvPr/>
        </p:nvGraphicFramePr>
        <p:xfrm>
          <a:off x="1061648" y="4169212"/>
          <a:ext cx="4807566" cy="370850"/>
        </p:xfrm>
        <a:graphic>
          <a:graphicData uri="http://schemas.openxmlformats.org/drawingml/2006/table">
            <a:tbl>
              <a:tblPr firstRow="1" bandRow="1">
                <a:noFill/>
              </a:tblPr>
              <a:tblGrid>
                <a:gridCol w="1602522">
                  <a:extLst>
                    <a:ext uri="{9D8B030D-6E8A-4147-A177-3AD203B41FA5}">
                      <a16:colId xmlns:a16="http://schemas.microsoft.com/office/drawing/2014/main" val="20000"/>
                    </a:ext>
                  </a:extLst>
                </a:gridCol>
                <a:gridCol w="1602522">
                  <a:extLst>
                    <a:ext uri="{9D8B030D-6E8A-4147-A177-3AD203B41FA5}">
                      <a16:colId xmlns:a16="http://schemas.microsoft.com/office/drawing/2014/main" val="20001"/>
                    </a:ext>
                  </a:extLst>
                </a:gridCol>
                <a:gridCol w="1602522">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1800" dirty="0">
                          <a:solidFill>
                            <a:srgbClr val="002060"/>
                          </a:solidFill>
                          <a:latin typeface="Century Gothic"/>
                          <a:ea typeface="Century Gothic"/>
                          <a:cs typeface="Century Gothic"/>
                          <a:sym typeface="Century Gothic"/>
                        </a:rPr>
                        <a:t>you sing</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1800" dirty="0">
                          <a:solidFill>
                            <a:srgbClr val="002060"/>
                          </a:solidFill>
                          <a:latin typeface="Century Gothic"/>
                          <a:ea typeface="Century Gothic"/>
                          <a:cs typeface="Century Gothic"/>
                          <a:sym typeface="Century Gothic"/>
                        </a:rPr>
                        <a:t>you learn</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1800" dirty="0">
                          <a:solidFill>
                            <a:srgbClr val="002060"/>
                          </a:solidFill>
                          <a:latin typeface="Century Gothic"/>
                          <a:ea typeface="Century Gothic"/>
                          <a:cs typeface="Century Gothic"/>
                          <a:sym typeface="Century Gothic"/>
                        </a:rPr>
                        <a:t>are play</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60" name="Google Shape;346;p8">
            <a:hlinkClick r:id="" action="ppaction://noaction">
              <a:snd r:embed="rId8" name="T2_W2F_4.8.wav"/>
            </a:hlinkClick>
            <a:extLst>
              <a:ext uri="{FF2B5EF4-FFF2-40B4-BE49-F238E27FC236}">
                <a16:creationId xmlns:a16="http://schemas.microsoft.com/office/drawing/2014/main" id="{98A3CF7F-15C6-4E40-A852-D5AEEE3EA9C1}"/>
              </a:ext>
            </a:extLst>
          </p:cNvPr>
          <p:cNvPicPr preferRelativeResize="0"/>
          <p:nvPr/>
        </p:nvPicPr>
        <p:blipFill rotWithShape="1">
          <a:blip r:embed="rId4">
            <a:alphaModFix/>
          </a:blip>
          <a:srcRect/>
          <a:stretch/>
        </p:blipFill>
        <p:spPr>
          <a:xfrm>
            <a:off x="370165" y="4888659"/>
            <a:ext cx="534978" cy="523220"/>
          </a:xfrm>
          <a:prstGeom prst="rect">
            <a:avLst/>
          </a:prstGeom>
          <a:noFill/>
          <a:ln>
            <a:noFill/>
          </a:ln>
          <a:effectLst>
            <a:outerShdw blurRad="50800" dist="38100" dir="5400000" algn="t" rotWithShape="0">
              <a:prstClr val="black">
                <a:alpha val="40000"/>
              </a:prstClr>
            </a:outerShdw>
          </a:effectLst>
        </p:spPr>
      </p:pic>
      <p:graphicFrame>
        <p:nvGraphicFramePr>
          <p:cNvPr id="61" name="Google Shape;347;p8">
            <a:extLst>
              <a:ext uri="{FF2B5EF4-FFF2-40B4-BE49-F238E27FC236}">
                <a16:creationId xmlns:a16="http://schemas.microsoft.com/office/drawing/2014/main" id="{5EA8C52F-1EB5-40F5-A0E5-868D0134B7E8}"/>
              </a:ext>
            </a:extLst>
          </p:cNvPr>
          <p:cNvGraphicFramePr/>
          <p:nvPr/>
        </p:nvGraphicFramePr>
        <p:xfrm>
          <a:off x="1057254" y="4940537"/>
          <a:ext cx="5121291" cy="411315"/>
        </p:xfrm>
        <a:graphic>
          <a:graphicData uri="http://schemas.openxmlformats.org/drawingml/2006/table">
            <a:tbl>
              <a:tblPr firstRow="1" bandRow="1">
                <a:noFill/>
              </a:tblPr>
              <a:tblGrid>
                <a:gridCol w="1707097">
                  <a:extLst>
                    <a:ext uri="{9D8B030D-6E8A-4147-A177-3AD203B41FA5}">
                      <a16:colId xmlns:a16="http://schemas.microsoft.com/office/drawing/2014/main" val="20000"/>
                    </a:ext>
                  </a:extLst>
                </a:gridCol>
                <a:gridCol w="1707097">
                  <a:extLst>
                    <a:ext uri="{9D8B030D-6E8A-4147-A177-3AD203B41FA5}">
                      <a16:colId xmlns:a16="http://schemas.microsoft.com/office/drawing/2014/main" val="20001"/>
                    </a:ext>
                  </a:extLst>
                </a:gridCol>
                <a:gridCol w="1707097">
                  <a:extLst>
                    <a:ext uri="{9D8B030D-6E8A-4147-A177-3AD203B41FA5}">
                      <a16:colId xmlns:a16="http://schemas.microsoft.com/office/drawing/2014/main" val="20002"/>
                    </a:ext>
                  </a:extLst>
                </a:gridCol>
              </a:tblGrid>
              <a:tr h="411315">
                <a:tc>
                  <a:txBody>
                    <a:bodyPr/>
                    <a:lstStyle/>
                    <a:p>
                      <a:pPr marL="0" marR="0" lvl="0" indent="0" algn="l" rtl="0">
                        <a:spcBef>
                          <a:spcPts val="0"/>
                        </a:spcBef>
                        <a:spcAft>
                          <a:spcPts val="0"/>
                        </a:spcAft>
                        <a:buNone/>
                      </a:pPr>
                      <a:r>
                        <a:rPr lang="en-GB" sz="1800" dirty="0">
                          <a:solidFill>
                            <a:srgbClr val="002060"/>
                          </a:solidFill>
                          <a:latin typeface="Century Gothic"/>
                          <a:ea typeface="Century Gothic"/>
                          <a:cs typeface="Century Gothic"/>
                          <a:sym typeface="Century Gothic"/>
                        </a:rPr>
                        <a:t>do you play</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a:solidFill>
                            <a:srgbClr val="002060"/>
                          </a:solidFill>
                          <a:latin typeface="Century Gothic"/>
                          <a:ea typeface="Century Gothic"/>
                          <a:cs typeface="Century Gothic"/>
                          <a:sym typeface="Century Gothic"/>
                        </a:rPr>
                        <a:t>do you use</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a:solidFill>
                            <a:srgbClr val="002060"/>
                          </a:solidFill>
                          <a:latin typeface="Century Gothic"/>
                          <a:ea typeface="Century Gothic"/>
                          <a:cs typeface="Century Gothic"/>
                          <a:sym typeface="Century Gothic"/>
                        </a:rPr>
                        <a:t>do you speak</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62" name="Google Shape;348;p8">
            <a:hlinkClick r:id="" action="ppaction://noaction">
              <a:snd r:embed="rId9" name="T2_W2F_4.9.wav"/>
            </a:hlinkClick>
            <a:extLst>
              <a:ext uri="{FF2B5EF4-FFF2-40B4-BE49-F238E27FC236}">
                <a16:creationId xmlns:a16="http://schemas.microsoft.com/office/drawing/2014/main" id="{0A167DB1-74DF-4F42-9434-60E67F90E02D}"/>
              </a:ext>
            </a:extLst>
          </p:cNvPr>
          <p:cNvPicPr preferRelativeResize="0"/>
          <p:nvPr/>
        </p:nvPicPr>
        <p:blipFill rotWithShape="1">
          <a:blip r:embed="rId4">
            <a:alphaModFix/>
          </a:blip>
          <a:srcRect/>
          <a:stretch/>
        </p:blipFill>
        <p:spPr>
          <a:xfrm>
            <a:off x="389856" y="5726635"/>
            <a:ext cx="534978" cy="523220"/>
          </a:xfrm>
          <a:prstGeom prst="rect">
            <a:avLst/>
          </a:prstGeom>
          <a:noFill/>
          <a:ln>
            <a:noFill/>
          </a:ln>
          <a:effectLst>
            <a:outerShdw blurRad="50800" dist="38100" dir="5400000" algn="t" rotWithShape="0">
              <a:prstClr val="black">
                <a:alpha val="40000"/>
              </a:prstClr>
            </a:outerShdw>
          </a:effectLst>
        </p:spPr>
      </p:pic>
      <p:graphicFrame>
        <p:nvGraphicFramePr>
          <p:cNvPr id="63" name="Google Shape;349;p8">
            <a:extLst>
              <a:ext uri="{FF2B5EF4-FFF2-40B4-BE49-F238E27FC236}">
                <a16:creationId xmlns:a16="http://schemas.microsoft.com/office/drawing/2014/main" id="{D3C06986-F9A8-435A-B905-FA63113FAE30}"/>
              </a:ext>
            </a:extLst>
          </p:cNvPr>
          <p:cNvGraphicFramePr/>
          <p:nvPr/>
        </p:nvGraphicFramePr>
        <p:xfrm>
          <a:off x="1116050" y="5798928"/>
          <a:ext cx="4753164" cy="640090"/>
        </p:xfrm>
        <a:graphic>
          <a:graphicData uri="http://schemas.openxmlformats.org/drawingml/2006/table">
            <a:tbl>
              <a:tblPr firstRow="1" bandRow="1">
                <a:noFill/>
              </a:tblPr>
              <a:tblGrid>
                <a:gridCol w="1037090">
                  <a:extLst>
                    <a:ext uri="{9D8B030D-6E8A-4147-A177-3AD203B41FA5}">
                      <a16:colId xmlns:a16="http://schemas.microsoft.com/office/drawing/2014/main" val="20000"/>
                    </a:ext>
                  </a:extLst>
                </a:gridCol>
                <a:gridCol w="1861493">
                  <a:extLst>
                    <a:ext uri="{9D8B030D-6E8A-4147-A177-3AD203B41FA5}">
                      <a16:colId xmlns:a16="http://schemas.microsoft.com/office/drawing/2014/main" val="20001"/>
                    </a:ext>
                  </a:extLst>
                </a:gridCol>
                <a:gridCol w="1854581">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dirty="0">
                          <a:solidFill>
                            <a:srgbClr val="002060"/>
                          </a:solidFill>
                          <a:latin typeface="Century Gothic"/>
                          <a:ea typeface="Century Gothic"/>
                          <a:cs typeface="Century Gothic"/>
                          <a:sym typeface="Century Gothic"/>
                        </a:rPr>
                        <a:t>you are doing</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a:solidFill>
                            <a:srgbClr val="002060"/>
                          </a:solidFill>
                          <a:latin typeface="Century Gothic"/>
                          <a:ea typeface="Century Gothic"/>
                          <a:cs typeface="Century Gothic"/>
                          <a:sym typeface="Century Gothic"/>
                        </a:rPr>
                        <a:t>you are speaking</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a:solidFill>
                            <a:srgbClr val="002060"/>
                          </a:solidFill>
                          <a:latin typeface="Century Gothic"/>
                          <a:ea typeface="Century Gothic"/>
                          <a:cs typeface="Century Gothic"/>
                          <a:sym typeface="Century Gothic"/>
                        </a:rPr>
                        <a:t>are you speaking</a:t>
                      </a:r>
                      <a:endParaRPr sz="18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4" name="Google Shape;350;p8">
            <a:extLst>
              <a:ext uri="{FF2B5EF4-FFF2-40B4-BE49-F238E27FC236}">
                <a16:creationId xmlns:a16="http://schemas.microsoft.com/office/drawing/2014/main" id="{29B8737E-5E24-443D-AA17-5F552845C6F1}"/>
              </a:ext>
            </a:extLst>
          </p:cNvPr>
          <p:cNvSpPr txBox="1"/>
          <p:nvPr/>
        </p:nvSpPr>
        <p:spPr>
          <a:xfrm>
            <a:off x="-10212" y="1837463"/>
            <a:ext cx="46311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5" name="Google Shape;351;p8">
            <a:extLst>
              <a:ext uri="{FF2B5EF4-FFF2-40B4-BE49-F238E27FC236}">
                <a16:creationId xmlns:a16="http://schemas.microsoft.com/office/drawing/2014/main" id="{9F06F6B7-83D4-4DEF-B230-43DDCC17E914}"/>
              </a:ext>
            </a:extLst>
          </p:cNvPr>
          <p:cNvSpPr txBox="1"/>
          <p:nvPr/>
        </p:nvSpPr>
        <p:spPr>
          <a:xfrm>
            <a:off x="2490" y="2682785"/>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352;p8">
            <a:extLst>
              <a:ext uri="{FF2B5EF4-FFF2-40B4-BE49-F238E27FC236}">
                <a16:creationId xmlns:a16="http://schemas.microsoft.com/office/drawing/2014/main" id="{2D49EEC7-0FB0-4218-90D2-CF4303CC91F6}"/>
              </a:ext>
            </a:extLst>
          </p:cNvPr>
          <p:cNvSpPr txBox="1"/>
          <p:nvPr/>
        </p:nvSpPr>
        <p:spPr>
          <a:xfrm>
            <a:off x="40164" y="3345611"/>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353;p8">
            <a:extLst>
              <a:ext uri="{FF2B5EF4-FFF2-40B4-BE49-F238E27FC236}">
                <a16:creationId xmlns:a16="http://schemas.microsoft.com/office/drawing/2014/main" id="{BE942C14-0EB7-4F37-9DF8-2EF33F540204}"/>
              </a:ext>
            </a:extLst>
          </p:cNvPr>
          <p:cNvSpPr txBox="1"/>
          <p:nvPr/>
        </p:nvSpPr>
        <p:spPr>
          <a:xfrm>
            <a:off x="30620" y="4183587"/>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 name="Google Shape;354;p8">
            <a:extLst>
              <a:ext uri="{FF2B5EF4-FFF2-40B4-BE49-F238E27FC236}">
                <a16:creationId xmlns:a16="http://schemas.microsoft.com/office/drawing/2014/main" id="{B89B2DD6-2386-492F-A273-ED5587CE9C05}"/>
              </a:ext>
            </a:extLst>
          </p:cNvPr>
          <p:cNvSpPr txBox="1"/>
          <p:nvPr/>
        </p:nvSpPr>
        <p:spPr>
          <a:xfrm>
            <a:off x="-37784" y="4951830"/>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4</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9" name="Google Shape;355;p8">
            <a:extLst>
              <a:ext uri="{FF2B5EF4-FFF2-40B4-BE49-F238E27FC236}">
                <a16:creationId xmlns:a16="http://schemas.microsoft.com/office/drawing/2014/main" id="{070F7C43-0930-459F-B15D-4BE19EE8DD20}"/>
              </a:ext>
            </a:extLst>
          </p:cNvPr>
          <p:cNvSpPr txBox="1"/>
          <p:nvPr/>
        </p:nvSpPr>
        <p:spPr>
          <a:xfrm>
            <a:off x="11763" y="5755668"/>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5</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2" name="Google Shape;359;p8">
            <a:extLst>
              <a:ext uri="{FF2B5EF4-FFF2-40B4-BE49-F238E27FC236}">
                <a16:creationId xmlns:a16="http://schemas.microsoft.com/office/drawing/2014/main" id="{3DF3C27B-4DCC-4893-9AC2-98A908A08067}"/>
              </a:ext>
            </a:extLst>
          </p:cNvPr>
          <p:cNvSpPr/>
          <p:nvPr/>
        </p:nvSpPr>
        <p:spPr>
          <a:xfrm>
            <a:off x="2836265" y="3364893"/>
            <a:ext cx="1418746" cy="617818"/>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 name="Google Shape;360;p8">
            <a:extLst>
              <a:ext uri="{FF2B5EF4-FFF2-40B4-BE49-F238E27FC236}">
                <a16:creationId xmlns:a16="http://schemas.microsoft.com/office/drawing/2014/main" id="{5419FF78-4502-451F-90C9-5057F8B065AD}"/>
              </a:ext>
            </a:extLst>
          </p:cNvPr>
          <p:cNvSpPr/>
          <p:nvPr/>
        </p:nvSpPr>
        <p:spPr>
          <a:xfrm>
            <a:off x="1071192" y="4169325"/>
            <a:ext cx="1587484" cy="381855"/>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4" name="Google Shape;361;p8">
            <a:extLst>
              <a:ext uri="{FF2B5EF4-FFF2-40B4-BE49-F238E27FC236}">
                <a16:creationId xmlns:a16="http://schemas.microsoft.com/office/drawing/2014/main" id="{5FB45F24-F06D-44AA-A8C0-8F780603FE57}"/>
              </a:ext>
            </a:extLst>
          </p:cNvPr>
          <p:cNvSpPr/>
          <p:nvPr/>
        </p:nvSpPr>
        <p:spPr>
          <a:xfrm>
            <a:off x="1057253" y="4938838"/>
            <a:ext cx="1685577" cy="402521"/>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 name="Google Shape;362;p8">
            <a:extLst>
              <a:ext uri="{FF2B5EF4-FFF2-40B4-BE49-F238E27FC236}">
                <a16:creationId xmlns:a16="http://schemas.microsoft.com/office/drawing/2014/main" id="{F266F3B1-9BB5-461F-9DC8-5612E530A03E}"/>
              </a:ext>
            </a:extLst>
          </p:cNvPr>
          <p:cNvSpPr/>
          <p:nvPr/>
        </p:nvSpPr>
        <p:spPr>
          <a:xfrm>
            <a:off x="2151529" y="5798928"/>
            <a:ext cx="1880386" cy="621574"/>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6" name="Google Shape;369;p8">
            <a:hlinkClick r:id="" action="ppaction://noaction">
              <a:snd r:embed="rId10" name="T2_W2F_4.2.wav"/>
            </a:hlinkClick>
            <a:extLst>
              <a:ext uri="{FF2B5EF4-FFF2-40B4-BE49-F238E27FC236}">
                <a16:creationId xmlns:a16="http://schemas.microsoft.com/office/drawing/2014/main" id="{81E3D787-DBE2-47C8-BF1D-98484426E1F0}"/>
              </a:ext>
            </a:extLst>
          </p:cNvPr>
          <p:cNvSpPr txBox="1"/>
          <p:nvPr/>
        </p:nvSpPr>
        <p:spPr>
          <a:xfrm>
            <a:off x="302335" y="1232601"/>
            <a:ext cx="5946932" cy="41549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Schreib</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das Verb auf </a:t>
            </a: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Englisch</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2" name="Google Shape;370;p8">
            <a:hlinkClick r:id="" action="ppaction://noaction">
              <a:snd r:embed="rId11" name="T2_W2F_4.3.wav"/>
            </a:hlinkClick>
            <a:extLst>
              <a:ext uri="{FF2B5EF4-FFF2-40B4-BE49-F238E27FC236}">
                <a16:creationId xmlns:a16="http://schemas.microsoft.com/office/drawing/2014/main" id="{2D9D3109-028C-485E-9538-FBBAD6D18AB5}"/>
              </a:ext>
            </a:extLst>
          </p:cNvPr>
          <p:cNvSpPr txBox="1"/>
          <p:nvPr/>
        </p:nvSpPr>
        <p:spPr>
          <a:xfrm>
            <a:off x="6485247" y="1377202"/>
            <a:ext cx="5946932"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Schreib</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die Details auf </a:t>
            </a: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Englisch</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0" name="Title 1">
            <a:extLst>
              <a:ext uri="{FF2B5EF4-FFF2-40B4-BE49-F238E27FC236}">
                <a16:creationId xmlns:a16="http://schemas.microsoft.com/office/drawing/2014/main" id="{7D6A8B94-C49B-4D25-816D-CB9259C471FE}"/>
              </a:ext>
            </a:extLst>
          </p:cNvPr>
          <p:cNvSpPr txBox="1">
            <a:spLocks/>
          </p:cNvSpPr>
          <p:nvPr/>
        </p:nvSpPr>
        <p:spPr>
          <a:xfrm>
            <a:off x="10950576" y="12097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hören</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111" name="Picture 110" descr="A picture containing text, clipart&#10;&#10;Description automatically generated">
            <a:extLst>
              <a:ext uri="{FF2B5EF4-FFF2-40B4-BE49-F238E27FC236}">
                <a16:creationId xmlns:a16="http://schemas.microsoft.com/office/drawing/2014/main" id="{19452294-B199-4904-A7D2-6EF6508CC321}"/>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08" name="Speech Bubble: Rectangle with Corners Rounded 107">
            <a:hlinkClick r:id="" action="ppaction://noaction">
              <a:snd r:embed="rId13" name="T2_W2F_4.1.wav"/>
            </a:hlinkClick>
            <a:extLst>
              <a:ext uri="{FF2B5EF4-FFF2-40B4-BE49-F238E27FC236}">
                <a16:creationId xmlns:a16="http://schemas.microsoft.com/office/drawing/2014/main" id="{A934B39D-99D5-425D-8F77-30EA414462BA}"/>
              </a:ext>
            </a:extLst>
          </p:cNvPr>
          <p:cNvSpPr/>
          <p:nvPr/>
        </p:nvSpPr>
        <p:spPr>
          <a:xfrm>
            <a:off x="3828390" y="114086"/>
            <a:ext cx="1453126"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9" name="Graphic 108" descr="Teacher">
            <a:extLst>
              <a:ext uri="{FF2B5EF4-FFF2-40B4-BE49-F238E27FC236}">
                <a16:creationId xmlns:a16="http://schemas.microsoft.com/office/drawing/2014/main" id="{E5A104C4-8E21-402B-A260-B61E0C98305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36735" y="-61206"/>
            <a:ext cx="914400" cy="914400"/>
          </a:xfrm>
          <a:prstGeom prst="rect">
            <a:avLst/>
          </a:prstGeom>
        </p:spPr>
      </p:pic>
      <p:sp>
        <p:nvSpPr>
          <p:cNvPr id="118" name="Google Shape;108;p3">
            <a:hlinkClick r:id="" action="ppaction://noaction">
              <a:snd r:embed="rId13" name="T2_W2F_4.1.wav"/>
            </a:hlinkClick>
            <a:extLst>
              <a:ext uri="{FF2B5EF4-FFF2-40B4-BE49-F238E27FC236}">
                <a16:creationId xmlns:a16="http://schemas.microsoft.com/office/drawing/2014/main" id="{8BCD6ECA-5DD4-405B-B5F3-063661FD7D87}"/>
              </a:ext>
            </a:extLst>
          </p:cNvPr>
          <p:cNvSpPr txBox="1"/>
          <p:nvPr/>
        </p:nvSpPr>
        <p:spPr>
          <a:xfrm>
            <a:off x="3869261" y="130122"/>
            <a:ext cx="125816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Hör</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zu</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70" name="Google Shape;357;p8">
            <a:extLst>
              <a:ext uri="{FF2B5EF4-FFF2-40B4-BE49-F238E27FC236}">
                <a16:creationId xmlns:a16="http://schemas.microsoft.com/office/drawing/2014/main" id="{F8BAACD6-B002-4A19-AF34-4FDFE50AFD6C}"/>
              </a:ext>
            </a:extLst>
          </p:cNvPr>
          <p:cNvSpPr/>
          <p:nvPr/>
        </p:nvSpPr>
        <p:spPr>
          <a:xfrm>
            <a:off x="2713438" y="1870991"/>
            <a:ext cx="1577208" cy="394567"/>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 name="Google Shape;358;p8">
            <a:extLst>
              <a:ext uri="{FF2B5EF4-FFF2-40B4-BE49-F238E27FC236}">
                <a16:creationId xmlns:a16="http://schemas.microsoft.com/office/drawing/2014/main" id="{AA5BC812-43D7-43B2-BF95-4EEBBAA778F2}"/>
              </a:ext>
            </a:extLst>
          </p:cNvPr>
          <p:cNvSpPr/>
          <p:nvPr/>
        </p:nvSpPr>
        <p:spPr>
          <a:xfrm>
            <a:off x="1071192" y="2656617"/>
            <a:ext cx="1671639" cy="382441"/>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le 1">
            <a:extLst>
              <a:ext uri="{FF2B5EF4-FFF2-40B4-BE49-F238E27FC236}">
                <a16:creationId xmlns:a16="http://schemas.microsoft.com/office/drawing/2014/main" id="{7DF6799A-B315-12B4-7C59-23AB0BAB4740}"/>
              </a:ext>
            </a:extLst>
          </p:cNvPr>
          <p:cNvGraphicFramePr/>
          <p:nvPr/>
        </p:nvGraphicFramePr>
        <p:xfrm>
          <a:off x="6350055" y="1937132"/>
          <a:ext cx="5712569" cy="3589680"/>
        </p:xfrm>
        <a:graphic>
          <a:graphicData uri="http://schemas.openxmlformats.org/drawingml/2006/table">
            <a:tbl>
              <a:tblPr/>
              <a:tblGrid>
                <a:gridCol w="686284">
                  <a:extLst>
                    <a:ext uri="{9D8B030D-6E8A-4147-A177-3AD203B41FA5}">
                      <a16:colId xmlns:a16="http://schemas.microsoft.com/office/drawing/2014/main" val="20000"/>
                    </a:ext>
                  </a:extLst>
                </a:gridCol>
                <a:gridCol w="2523042">
                  <a:extLst>
                    <a:ext uri="{9D8B030D-6E8A-4147-A177-3AD203B41FA5}">
                      <a16:colId xmlns:a16="http://schemas.microsoft.com/office/drawing/2014/main" val="20001"/>
                    </a:ext>
                  </a:extLst>
                </a:gridCol>
                <a:gridCol w="2503243">
                  <a:extLst>
                    <a:ext uri="{9D8B030D-6E8A-4147-A177-3AD203B41FA5}">
                      <a16:colId xmlns:a16="http://schemas.microsoft.com/office/drawing/2014/main" val="3429732964"/>
                    </a:ext>
                  </a:extLst>
                </a:gridCol>
              </a:tblGrid>
              <a:tr h="505080">
                <a:tc>
                  <a:txBody>
                    <a:bodyPr/>
                    <a:lstStyle/>
                    <a:p>
                      <a:endParaRPr lang="en-US" sz="2000" b="1" dirty="0">
                        <a:solidFill>
                          <a:srgbClr val="002060"/>
                        </a:solidFill>
                        <a:latin typeface="Century Gothic" panose="020B0502020202020204" pitchFamily="34" charset="0"/>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b="1" dirty="0" err="1">
                          <a:solidFill>
                            <a:srgbClr val="002060"/>
                          </a:solidFill>
                          <a:latin typeface="Century Gothic" panose="020B0502020202020204" pitchFamily="34" charset="0"/>
                        </a:rPr>
                        <a:t>wann</a:t>
                      </a:r>
                      <a:r>
                        <a:rPr lang="en-US" sz="2000" b="1" dirty="0">
                          <a:solidFill>
                            <a:srgbClr val="002060"/>
                          </a:solidFill>
                          <a:latin typeface="Century Gothic" panose="020B0502020202020204" pitchFamily="34" charset="0"/>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b="1" dirty="0">
                          <a:solidFill>
                            <a:srgbClr val="002060"/>
                          </a:solidFill>
                          <a:latin typeface="Century Gothic" panose="020B0502020202020204" pitchFamily="34" charset="0"/>
                        </a:rPr>
                        <a:t>was? / wo? </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1"/>
                  </a:ext>
                </a:extLst>
              </a:tr>
              <a:tr h="478440">
                <a:tc>
                  <a:txBody>
                    <a:bodyPr/>
                    <a:lstStyle/>
                    <a:p>
                      <a:r>
                        <a:rPr lang="en-US" sz="2000" b="1" dirty="0">
                          <a:solidFill>
                            <a:srgbClr val="002060"/>
                          </a:solidFill>
                          <a:latin typeface="Century Gothic" panose="020B0502020202020204" pitchFamily="34" charset="0"/>
                        </a:rPr>
                        <a:t>B.</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normally</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computer</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2"/>
                  </a:ext>
                </a:extLst>
              </a:tr>
              <a:tr h="441000">
                <a:tc>
                  <a:txBody>
                    <a:bodyPr/>
                    <a:lstStyle/>
                    <a:p>
                      <a:r>
                        <a:rPr lang="en-US" sz="2000" b="1" dirty="0">
                          <a:solidFill>
                            <a:srgbClr val="002060"/>
                          </a:solidFill>
                          <a:latin typeface="Century Gothic" panose="020B0502020202020204" pitchFamily="34" charset="0"/>
                        </a:rPr>
                        <a:t>1</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today</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English</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3"/>
                  </a:ext>
                </a:extLst>
              </a:tr>
              <a:tr h="478440">
                <a:tc>
                  <a:txBody>
                    <a:bodyPr/>
                    <a:lstStyle/>
                    <a:p>
                      <a:r>
                        <a:rPr lang="en-US" sz="2000" b="1" dirty="0">
                          <a:solidFill>
                            <a:srgbClr val="002060"/>
                          </a:solidFill>
                          <a:latin typeface="Century Gothic" panose="020B0502020202020204" pitchFamily="34" charset="0"/>
                        </a:rPr>
                        <a:t>2</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Mondays</a:t>
                      </a:r>
                      <a:endParaRPr lang="en-US" sz="2000" b="1" dirty="0">
                        <a:solidFill>
                          <a:srgbClr val="002060"/>
                        </a:solidFill>
                        <a:latin typeface="Century Gothic" panose="020B0502020202020204" pitchFamily="34" charset="0"/>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money</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4"/>
                  </a:ext>
                </a:extLst>
              </a:tr>
              <a:tr h="507240">
                <a:tc>
                  <a:txBody>
                    <a:bodyPr/>
                    <a:lstStyle/>
                    <a:p>
                      <a:r>
                        <a:rPr lang="en-US" sz="2000" b="1" dirty="0">
                          <a:solidFill>
                            <a:srgbClr val="002060"/>
                          </a:solidFill>
                          <a:latin typeface="Century Gothic" panose="020B0502020202020204" pitchFamily="34" charset="0"/>
                        </a:rPr>
                        <a:t>3</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on Sunday</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at home</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5"/>
                  </a:ext>
                </a:extLst>
              </a:tr>
              <a:tr h="478440">
                <a:tc>
                  <a:txBody>
                    <a:bodyPr/>
                    <a:lstStyle/>
                    <a:p>
                      <a:r>
                        <a:rPr lang="en-US" sz="2000" b="1" dirty="0">
                          <a:solidFill>
                            <a:srgbClr val="002060"/>
                          </a:solidFill>
                          <a:latin typeface="Century Gothic" panose="020B0502020202020204" pitchFamily="34" charset="0"/>
                        </a:rPr>
                        <a:t>4</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on Wednesday</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football</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6"/>
                  </a:ext>
                </a:extLst>
              </a:tr>
              <a:tr h="478440">
                <a:tc>
                  <a:txBody>
                    <a:bodyPr/>
                    <a:lstStyle/>
                    <a:p>
                      <a:r>
                        <a:rPr lang="en-US" sz="2000" b="1" dirty="0">
                          <a:solidFill>
                            <a:srgbClr val="002060"/>
                          </a:solidFill>
                          <a:latin typeface="Century Gothic" panose="020B0502020202020204" pitchFamily="34" charset="0"/>
                        </a:rPr>
                        <a:t>5</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Fridays</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English</a:t>
                      </a:r>
                    </a:p>
                    <a:p>
                      <a:pPr algn="ctr"/>
                      <a:r>
                        <a:rPr lang="en-US" sz="2000" dirty="0">
                          <a:solidFill>
                            <a:srgbClr val="002060"/>
                          </a:solidFill>
                          <a:latin typeface="Century Gothic" panose="020B0502020202020204" pitchFamily="34" charset="0"/>
                        </a:rPr>
                        <a:t>(at school)</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TextBox 3">
            <a:extLst>
              <a:ext uri="{FF2B5EF4-FFF2-40B4-BE49-F238E27FC236}">
                <a16:creationId xmlns:a16="http://schemas.microsoft.com/office/drawing/2014/main" id="{4B279955-FFD1-FB59-5B14-FC32C4266313}"/>
              </a:ext>
            </a:extLst>
          </p:cNvPr>
          <p:cNvSpPr txBox="1"/>
          <p:nvPr/>
        </p:nvSpPr>
        <p:spPr>
          <a:xfrm>
            <a:off x="7617111" y="2523218"/>
            <a:ext cx="1457878" cy="336528"/>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F562B199-6599-F22E-66EC-5CC0FBBB0952}"/>
              </a:ext>
            </a:extLst>
          </p:cNvPr>
          <p:cNvSpPr txBox="1"/>
          <p:nvPr/>
        </p:nvSpPr>
        <p:spPr>
          <a:xfrm>
            <a:off x="9617300" y="2545560"/>
            <a:ext cx="2006137" cy="349364"/>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27BB8FD7-BDE9-C4DD-1CE9-DA031B178874}"/>
              </a:ext>
            </a:extLst>
          </p:cNvPr>
          <p:cNvSpPr txBox="1"/>
          <p:nvPr/>
        </p:nvSpPr>
        <p:spPr>
          <a:xfrm>
            <a:off x="7218379" y="3001205"/>
            <a:ext cx="1767275" cy="349364"/>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5CF5CE7D-7B39-474E-B51A-D29516152C13}"/>
              </a:ext>
            </a:extLst>
          </p:cNvPr>
          <p:cNvSpPr txBox="1"/>
          <p:nvPr/>
        </p:nvSpPr>
        <p:spPr>
          <a:xfrm>
            <a:off x="9777149" y="2981794"/>
            <a:ext cx="1686440" cy="349364"/>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474B43EC-CE9C-2830-450F-B952AD34C3CD}"/>
              </a:ext>
            </a:extLst>
          </p:cNvPr>
          <p:cNvSpPr txBox="1"/>
          <p:nvPr/>
        </p:nvSpPr>
        <p:spPr>
          <a:xfrm>
            <a:off x="7239112" y="3363153"/>
            <a:ext cx="2146823" cy="400110"/>
          </a:xfrm>
          <a:prstGeom prst="rect">
            <a:avLst/>
          </a:prstGeom>
          <a:solidFill>
            <a:schemeClr val="bg1"/>
          </a:solidFill>
        </p:spPr>
        <p:txBody>
          <a:bodyPr wrap="square" rtlCol="0">
            <a:spAutoFit/>
          </a:bodyPr>
          <a:lstStyle/>
          <a:p>
            <a:endParaRPr lang="en-GB" sz="2000" dirty="0"/>
          </a:p>
        </p:txBody>
      </p:sp>
      <p:sp>
        <p:nvSpPr>
          <p:cNvPr id="2" name="Speech Bubble: Rectangle with Corners Rounded 1">
            <a:extLst>
              <a:ext uri="{FF2B5EF4-FFF2-40B4-BE49-F238E27FC236}">
                <a16:creationId xmlns:a16="http://schemas.microsoft.com/office/drawing/2014/main" id="{B67DC4B0-3BA3-BAAC-CA3D-FE168FCFC42B}"/>
              </a:ext>
            </a:extLst>
          </p:cNvPr>
          <p:cNvSpPr/>
          <p:nvPr/>
        </p:nvSpPr>
        <p:spPr>
          <a:xfrm>
            <a:off x="7020732" y="42907"/>
            <a:ext cx="3929844" cy="1270192"/>
          </a:xfrm>
          <a:prstGeom prst="wedgeRoundRectCallout">
            <a:avLst>
              <a:gd name="adj1" fmla="val 38920"/>
              <a:gd name="adj2" fmla="val 88785"/>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Remember! </a:t>
            </a:r>
            <a:r>
              <a:rPr lang="en-US" sz="2000" b="1" dirty="0" err="1">
                <a:latin typeface="Century Gothic" panose="020B0502020202020204" pitchFamily="34" charset="0"/>
              </a:rPr>
              <a:t>Hausaufgaben</a:t>
            </a:r>
            <a:r>
              <a:rPr lang="en-US" sz="2000" dirty="0">
                <a:latin typeface="Century Gothic" panose="020B0502020202020204" pitchFamily="34" charset="0"/>
              </a:rPr>
              <a:t> is </a:t>
            </a:r>
            <a:r>
              <a:rPr lang="en-US" sz="2000" i="1" dirty="0">
                <a:latin typeface="Century Gothic" panose="020B0502020202020204" pitchFamily="34" charset="0"/>
              </a:rPr>
              <a:t>Haus</a:t>
            </a:r>
            <a:r>
              <a:rPr lang="en-US" sz="2000" dirty="0">
                <a:latin typeface="Century Gothic" panose="020B0502020202020204" pitchFamily="34" charset="0"/>
              </a:rPr>
              <a:t> (house, home) plus </a:t>
            </a:r>
            <a:r>
              <a:rPr lang="en-US" sz="2000" i="1" dirty="0">
                <a:latin typeface="Century Gothic" panose="020B0502020202020204" pitchFamily="34" charset="0"/>
              </a:rPr>
              <a:t>Aufgabe</a:t>
            </a:r>
            <a:r>
              <a:rPr lang="en-US" sz="2000" dirty="0">
                <a:latin typeface="Century Gothic" panose="020B0502020202020204" pitchFamily="34" charset="0"/>
              </a:rPr>
              <a:t> (task, job) </a:t>
            </a:r>
            <a:r>
              <a:rPr lang="en-US" sz="2000" b="1" dirty="0">
                <a:latin typeface="Century Gothic" panose="020B0502020202020204" pitchFamily="34" charset="0"/>
                <a:sym typeface="Wingdings" panose="05000000000000000000" pitchFamily="2" charset="2"/>
              </a:rPr>
              <a:t> </a:t>
            </a:r>
            <a:r>
              <a:rPr lang="en-US" sz="2000" dirty="0">
                <a:latin typeface="Century Gothic" panose="020B0502020202020204" pitchFamily="34" charset="0"/>
              </a:rPr>
              <a:t>homework! </a:t>
            </a:r>
            <a:endParaRPr lang="en-GB" sz="2000" dirty="0">
              <a:latin typeface="Century Gothic" panose="020B0502020202020204" pitchFamily="34" charset="0"/>
            </a:endParaRPr>
          </a:p>
        </p:txBody>
      </p:sp>
      <p:sp>
        <p:nvSpPr>
          <p:cNvPr id="43" name="TextBox 42">
            <a:extLst>
              <a:ext uri="{FF2B5EF4-FFF2-40B4-BE49-F238E27FC236}">
                <a16:creationId xmlns:a16="http://schemas.microsoft.com/office/drawing/2014/main" id="{C3BFB020-DC86-4BCA-9869-BA3FDA88B180}"/>
              </a:ext>
            </a:extLst>
          </p:cNvPr>
          <p:cNvSpPr txBox="1"/>
          <p:nvPr/>
        </p:nvSpPr>
        <p:spPr>
          <a:xfrm>
            <a:off x="9788830" y="3428294"/>
            <a:ext cx="2146823" cy="400110"/>
          </a:xfrm>
          <a:prstGeom prst="rect">
            <a:avLst/>
          </a:prstGeom>
          <a:solidFill>
            <a:schemeClr val="bg1"/>
          </a:solidFill>
        </p:spPr>
        <p:txBody>
          <a:bodyPr wrap="square" rtlCol="0">
            <a:spAutoFit/>
          </a:bodyPr>
          <a:lstStyle/>
          <a:p>
            <a:endParaRPr lang="en-GB" sz="2000" dirty="0"/>
          </a:p>
        </p:txBody>
      </p:sp>
      <p:sp>
        <p:nvSpPr>
          <p:cNvPr id="44" name="TextBox 43">
            <a:extLst>
              <a:ext uri="{FF2B5EF4-FFF2-40B4-BE49-F238E27FC236}">
                <a16:creationId xmlns:a16="http://schemas.microsoft.com/office/drawing/2014/main" id="{537E3DEF-0424-4D1E-8258-F76723850B93}"/>
              </a:ext>
            </a:extLst>
          </p:cNvPr>
          <p:cNvSpPr txBox="1"/>
          <p:nvPr/>
        </p:nvSpPr>
        <p:spPr>
          <a:xfrm>
            <a:off x="7177514" y="3885657"/>
            <a:ext cx="2146823" cy="400110"/>
          </a:xfrm>
          <a:prstGeom prst="rect">
            <a:avLst/>
          </a:prstGeom>
          <a:solidFill>
            <a:schemeClr val="bg1"/>
          </a:solidFill>
        </p:spPr>
        <p:txBody>
          <a:bodyPr wrap="square" rtlCol="0">
            <a:spAutoFit/>
          </a:bodyPr>
          <a:lstStyle/>
          <a:p>
            <a:endParaRPr lang="en-GB" sz="2000" dirty="0"/>
          </a:p>
        </p:txBody>
      </p:sp>
      <p:sp>
        <p:nvSpPr>
          <p:cNvPr id="45" name="TextBox 44">
            <a:extLst>
              <a:ext uri="{FF2B5EF4-FFF2-40B4-BE49-F238E27FC236}">
                <a16:creationId xmlns:a16="http://schemas.microsoft.com/office/drawing/2014/main" id="{4A569BE9-B60B-4164-BF5C-D8A8296D5FAB}"/>
              </a:ext>
            </a:extLst>
          </p:cNvPr>
          <p:cNvSpPr txBox="1"/>
          <p:nvPr/>
        </p:nvSpPr>
        <p:spPr>
          <a:xfrm>
            <a:off x="9704267" y="3907025"/>
            <a:ext cx="2146823" cy="400110"/>
          </a:xfrm>
          <a:prstGeom prst="rect">
            <a:avLst/>
          </a:prstGeom>
          <a:solidFill>
            <a:schemeClr val="bg1"/>
          </a:solidFill>
        </p:spPr>
        <p:txBody>
          <a:bodyPr wrap="square" rtlCol="0">
            <a:spAutoFit/>
          </a:bodyPr>
          <a:lstStyle/>
          <a:p>
            <a:endParaRPr lang="en-GB" sz="2000" dirty="0"/>
          </a:p>
        </p:txBody>
      </p:sp>
      <p:sp>
        <p:nvSpPr>
          <p:cNvPr id="46" name="TextBox 45">
            <a:extLst>
              <a:ext uri="{FF2B5EF4-FFF2-40B4-BE49-F238E27FC236}">
                <a16:creationId xmlns:a16="http://schemas.microsoft.com/office/drawing/2014/main" id="{6902ADAE-87F7-4774-B95B-22D8D29D0FDD}"/>
              </a:ext>
            </a:extLst>
          </p:cNvPr>
          <p:cNvSpPr txBox="1"/>
          <p:nvPr/>
        </p:nvSpPr>
        <p:spPr>
          <a:xfrm>
            <a:off x="7177514" y="4363334"/>
            <a:ext cx="2146823" cy="400110"/>
          </a:xfrm>
          <a:prstGeom prst="rect">
            <a:avLst/>
          </a:prstGeom>
          <a:solidFill>
            <a:schemeClr val="bg1"/>
          </a:solidFill>
        </p:spPr>
        <p:txBody>
          <a:bodyPr wrap="square" rtlCol="0">
            <a:spAutoFit/>
          </a:bodyPr>
          <a:lstStyle/>
          <a:p>
            <a:endParaRPr lang="en-GB" sz="2000" dirty="0"/>
          </a:p>
        </p:txBody>
      </p:sp>
      <p:sp>
        <p:nvSpPr>
          <p:cNvPr id="47" name="TextBox 46">
            <a:extLst>
              <a:ext uri="{FF2B5EF4-FFF2-40B4-BE49-F238E27FC236}">
                <a16:creationId xmlns:a16="http://schemas.microsoft.com/office/drawing/2014/main" id="{EEC940F1-9016-4484-86B9-942CEB0BCC35}"/>
              </a:ext>
            </a:extLst>
          </p:cNvPr>
          <p:cNvSpPr txBox="1"/>
          <p:nvPr/>
        </p:nvSpPr>
        <p:spPr>
          <a:xfrm>
            <a:off x="9788830" y="4385756"/>
            <a:ext cx="2146823" cy="400110"/>
          </a:xfrm>
          <a:prstGeom prst="rect">
            <a:avLst/>
          </a:prstGeom>
          <a:solidFill>
            <a:schemeClr val="bg1"/>
          </a:solidFill>
        </p:spPr>
        <p:txBody>
          <a:bodyPr wrap="square" rtlCol="0">
            <a:spAutoFit/>
          </a:bodyPr>
          <a:lstStyle/>
          <a:p>
            <a:endParaRPr lang="en-GB" sz="2000" dirty="0"/>
          </a:p>
        </p:txBody>
      </p:sp>
      <p:sp>
        <p:nvSpPr>
          <p:cNvPr id="48" name="TextBox 47">
            <a:extLst>
              <a:ext uri="{FF2B5EF4-FFF2-40B4-BE49-F238E27FC236}">
                <a16:creationId xmlns:a16="http://schemas.microsoft.com/office/drawing/2014/main" id="{F1E8CD28-9191-4A1C-8A27-700450C0AC5C}"/>
              </a:ext>
            </a:extLst>
          </p:cNvPr>
          <p:cNvSpPr txBox="1"/>
          <p:nvPr/>
        </p:nvSpPr>
        <p:spPr>
          <a:xfrm>
            <a:off x="7164488" y="5022279"/>
            <a:ext cx="2146823" cy="400110"/>
          </a:xfrm>
          <a:prstGeom prst="rect">
            <a:avLst/>
          </a:prstGeom>
          <a:solidFill>
            <a:schemeClr val="bg1"/>
          </a:solidFill>
        </p:spPr>
        <p:txBody>
          <a:bodyPr wrap="square" rtlCol="0">
            <a:spAutoFit/>
          </a:bodyPr>
          <a:lstStyle/>
          <a:p>
            <a:endParaRPr lang="en-GB" sz="2000" dirty="0"/>
          </a:p>
        </p:txBody>
      </p:sp>
      <p:sp>
        <p:nvSpPr>
          <p:cNvPr id="49" name="TextBox 48">
            <a:extLst>
              <a:ext uri="{FF2B5EF4-FFF2-40B4-BE49-F238E27FC236}">
                <a16:creationId xmlns:a16="http://schemas.microsoft.com/office/drawing/2014/main" id="{0D84725B-A055-4DA1-9539-59E7C88EF2DC}"/>
              </a:ext>
            </a:extLst>
          </p:cNvPr>
          <p:cNvSpPr txBox="1"/>
          <p:nvPr/>
        </p:nvSpPr>
        <p:spPr>
          <a:xfrm>
            <a:off x="9807506" y="4916335"/>
            <a:ext cx="2146823" cy="584775"/>
          </a:xfrm>
          <a:prstGeom prst="rect">
            <a:avLst/>
          </a:prstGeom>
          <a:solidFill>
            <a:schemeClr val="bg1"/>
          </a:solidFill>
        </p:spPr>
        <p:txBody>
          <a:bodyPr wrap="square" rtlCol="0">
            <a:spAutoFit/>
          </a:bodyPr>
          <a:lstStyle/>
          <a:p>
            <a:endParaRPr lang="en-GB" sz="3200" dirty="0"/>
          </a:p>
        </p:txBody>
      </p:sp>
      <p:pic>
        <p:nvPicPr>
          <p:cNvPr id="10" name="Picture 9">
            <a:extLst>
              <a:ext uri="{FF2B5EF4-FFF2-40B4-BE49-F238E27FC236}">
                <a16:creationId xmlns:a16="http://schemas.microsoft.com/office/drawing/2014/main" id="{72B2CCD9-46D6-7CC5-7DFE-8892F61DAC38}"/>
              </a:ext>
            </a:extLst>
          </p:cNvPr>
          <p:cNvPicPr>
            <a:picLocks noChangeAspect="1"/>
          </p:cNvPicPr>
          <p:nvPr/>
        </p:nvPicPr>
        <p:blipFill>
          <a:blip r:embed="rId16"/>
          <a:stretch>
            <a:fillRect/>
          </a:stretch>
        </p:blipFill>
        <p:spPr>
          <a:xfrm>
            <a:off x="77988" y="131374"/>
            <a:ext cx="524301" cy="481626"/>
          </a:xfrm>
          <a:prstGeom prst="rect">
            <a:avLst/>
          </a:prstGeom>
        </p:spPr>
      </p:pic>
    </p:spTree>
    <p:extLst>
      <p:ext uri="{BB962C8B-B14F-4D97-AF65-F5344CB8AC3E}">
        <p14:creationId xmlns:p14="http://schemas.microsoft.com/office/powerpoint/2010/main" val="27952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p:tgtEl>
                                          <p:spTgt spid="7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p:tgtEl>
                                          <p:spTgt spid="7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p:tgtEl>
                                          <p:spTgt spid="7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p:tgtEl>
                                          <p:spTgt spid="7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p:tgtEl>
                                          <p:spTgt spid="7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p:tgtEl>
                                          <p:spTgt spid="75"/>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p:tgtEl>
                                          <p:spTgt spid="8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4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4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0" nodeType="clickEffect">
                                  <p:stCondLst>
                                    <p:cond delay="0"/>
                                  </p:stCondLst>
                                  <p:childTnLst>
                                    <p:set>
                                      <p:cBhvr>
                                        <p:cTn id="75" dur="1" fill="hold">
                                          <p:stCondLst>
                                            <p:cond delay="0"/>
                                          </p:stCondLst>
                                        </p:cTn>
                                        <p:tgtEl>
                                          <p:spTgt spid="4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4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0" nodeType="clickEffect">
                                  <p:stCondLst>
                                    <p:cond delay="0"/>
                                  </p:stCondLst>
                                  <p:childTnLst>
                                    <p:set>
                                      <p:cBhvr>
                                        <p:cTn id="83" dur="1" fill="hold">
                                          <p:stCondLst>
                                            <p:cond delay="0"/>
                                          </p:stCondLst>
                                        </p:cTn>
                                        <p:tgtEl>
                                          <p:spTgt spid="4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0" nodeType="clickEffect">
                                  <p:stCondLst>
                                    <p:cond delay="0"/>
                                  </p:stCondLst>
                                  <p:childTnLst>
                                    <p:set>
                                      <p:cBhvr>
                                        <p:cTn id="87" dur="1" fill="hold">
                                          <p:stCondLst>
                                            <p:cond delay="0"/>
                                          </p:stCondLst>
                                        </p:cTn>
                                        <p:tgtEl>
                                          <p:spTgt spid="4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2" grpId="0" animBg="1"/>
      <p:bldP spid="2" grpId="1" animBg="1"/>
      <p:bldP spid="43" grpId="0" animBg="1"/>
      <p:bldP spid="44" grpId="0" animBg="1"/>
      <p:bldP spid="45" grpId="0" animBg="1"/>
      <p:bldP spid="46" grpId="0" animBg="1"/>
      <p:bldP spid="47"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67DF67C-FED2-4263-8836-F4A87752CD73}"/>
              </a:ext>
            </a:extLst>
          </p:cNvPr>
          <p:cNvGraphicFramePr>
            <a:graphicFrameLocks noGrp="1"/>
          </p:cNvGraphicFramePr>
          <p:nvPr/>
        </p:nvGraphicFramePr>
        <p:xfrm>
          <a:off x="1394302" y="1905757"/>
          <a:ext cx="8688546" cy="4299213"/>
        </p:xfrm>
        <a:graphic>
          <a:graphicData uri="http://schemas.openxmlformats.org/drawingml/2006/table">
            <a:tbl>
              <a:tblPr firstRow="1" bandRow="1">
                <a:tableStyleId>{5940675A-B579-460E-94D1-54222C63F5DA}</a:tableStyleId>
              </a:tblPr>
              <a:tblGrid>
                <a:gridCol w="1448091">
                  <a:extLst>
                    <a:ext uri="{9D8B030D-6E8A-4147-A177-3AD203B41FA5}">
                      <a16:colId xmlns:a16="http://schemas.microsoft.com/office/drawing/2014/main" val="3705192902"/>
                    </a:ext>
                  </a:extLst>
                </a:gridCol>
                <a:gridCol w="1448091">
                  <a:extLst>
                    <a:ext uri="{9D8B030D-6E8A-4147-A177-3AD203B41FA5}">
                      <a16:colId xmlns:a16="http://schemas.microsoft.com/office/drawing/2014/main" val="1615770556"/>
                    </a:ext>
                  </a:extLst>
                </a:gridCol>
                <a:gridCol w="1448091">
                  <a:extLst>
                    <a:ext uri="{9D8B030D-6E8A-4147-A177-3AD203B41FA5}">
                      <a16:colId xmlns:a16="http://schemas.microsoft.com/office/drawing/2014/main" val="3104332929"/>
                    </a:ext>
                  </a:extLst>
                </a:gridCol>
                <a:gridCol w="1448091">
                  <a:extLst>
                    <a:ext uri="{9D8B030D-6E8A-4147-A177-3AD203B41FA5}">
                      <a16:colId xmlns:a16="http://schemas.microsoft.com/office/drawing/2014/main" val="2409308791"/>
                    </a:ext>
                  </a:extLst>
                </a:gridCol>
                <a:gridCol w="1448091">
                  <a:extLst>
                    <a:ext uri="{9D8B030D-6E8A-4147-A177-3AD203B41FA5}">
                      <a16:colId xmlns:a16="http://schemas.microsoft.com/office/drawing/2014/main" val="1938113145"/>
                    </a:ext>
                  </a:extLst>
                </a:gridCol>
                <a:gridCol w="1448091">
                  <a:extLst>
                    <a:ext uri="{9D8B030D-6E8A-4147-A177-3AD203B41FA5}">
                      <a16:colId xmlns:a16="http://schemas.microsoft.com/office/drawing/2014/main" val="606389991"/>
                    </a:ext>
                  </a:extLst>
                </a:gridCol>
              </a:tblGrid>
              <a:tr h="546498">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464138"/>
                  </a:ext>
                </a:extLst>
              </a:tr>
              <a:tr h="1250905">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135451"/>
                  </a:ext>
                </a:extLst>
              </a:tr>
              <a:tr h="1250905">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9953720"/>
                  </a:ext>
                </a:extLst>
              </a:tr>
              <a:tr h="12509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2171399"/>
                  </a:ext>
                </a:extLst>
              </a:tr>
            </a:tbl>
          </a:graphicData>
        </a:graphic>
      </p:graphicFrame>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6" name="Rectangle 5">
            <a:extLst>
              <a:ext uri="{FF2B5EF4-FFF2-40B4-BE49-F238E27FC236}">
                <a16:creationId xmlns:a16="http://schemas.microsoft.com/office/drawing/2014/main" id="{67F195E3-B4A8-4B57-84B5-E286C7573A0E}"/>
              </a:ext>
            </a:extLst>
          </p:cNvPr>
          <p:cNvSpPr/>
          <p:nvPr/>
        </p:nvSpPr>
        <p:spPr>
          <a:xfrm>
            <a:off x="2869592" y="48311"/>
            <a:ext cx="331557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Schatzsuche</a:t>
            </a:r>
            <a:r>
              <a:rPr lang="es-AR" sz="3200" b="1" kern="0" dirty="0">
                <a:solidFill>
                  <a:srgbClr val="002060"/>
                </a:solidFill>
                <a:latin typeface="Century Gothic" panose="020B0502020202020204" pitchFamily="34" charset="0"/>
                <a:cs typeface="Arial"/>
                <a:sym typeface="Arial"/>
              </a:rPr>
              <a:t>*</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1037654" y="657582"/>
            <a:ext cx="2944521"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54" y="463138"/>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1190180" y="689955"/>
            <a:ext cx="376337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Such den Schatz!</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4" name="TextBox 3">
            <a:extLst>
              <a:ext uri="{FF2B5EF4-FFF2-40B4-BE49-F238E27FC236}">
                <a16:creationId xmlns:a16="http://schemas.microsoft.com/office/drawing/2014/main" id="{D1FAE6C3-3497-47FA-80C1-B5B3F3A93A3B}"/>
              </a:ext>
            </a:extLst>
          </p:cNvPr>
          <p:cNvSpPr txBox="1"/>
          <p:nvPr/>
        </p:nvSpPr>
        <p:spPr>
          <a:xfrm>
            <a:off x="414548" y="2724508"/>
            <a:ext cx="11805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Du</a:t>
            </a:r>
          </a:p>
        </p:txBody>
      </p:sp>
      <p:sp>
        <p:nvSpPr>
          <p:cNvPr id="14" name="TextBox 13">
            <a:extLst>
              <a:ext uri="{FF2B5EF4-FFF2-40B4-BE49-F238E27FC236}">
                <a16:creationId xmlns:a16="http://schemas.microsoft.com/office/drawing/2014/main" id="{B8641E37-3451-4E7F-BA29-2B960E0CA3B0}"/>
              </a:ext>
            </a:extLst>
          </p:cNvPr>
          <p:cNvSpPr txBox="1"/>
          <p:nvPr/>
        </p:nvSpPr>
        <p:spPr>
          <a:xfrm>
            <a:off x="414548" y="4017651"/>
            <a:ext cx="1394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Ihr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23130F1A-945F-4E8E-BFD7-2580AF5EB7BA}"/>
              </a:ext>
            </a:extLst>
          </p:cNvPr>
          <p:cNvSpPr txBox="1"/>
          <p:nvPr/>
        </p:nvSpPr>
        <p:spPr>
          <a:xfrm>
            <a:off x="451104" y="5254440"/>
            <a:ext cx="1394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Ihr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46" name="TextBox 45">
            <a:extLst>
              <a:ext uri="{FF2B5EF4-FFF2-40B4-BE49-F238E27FC236}">
                <a16:creationId xmlns:a16="http://schemas.microsoft.com/office/drawing/2014/main" id="{738833F7-AC9B-4680-BC9A-A1C276444C05}"/>
              </a:ext>
            </a:extLst>
          </p:cNvPr>
          <p:cNvSpPr txBox="1"/>
          <p:nvPr/>
        </p:nvSpPr>
        <p:spPr>
          <a:xfrm>
            <a:off x="1677171" y="1527430"/>
            <a:ext cx="11805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spielen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40413713-8CA2-4D83-88D8-719671BB2DDD}"/>
              </a:ext>
            </a:extLst>
          </p:cNvPr>
          <p:cNvSpPr txBox="1"/>
          <p:nvPr/>
        </p:nvSpPr>
        <p:spPr>
          <a:xfrm>
            <a:off x="3071867" y="1535649"/>
            <a:ext cx="11805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lernen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AE4EFD69-E353-45F4-AC5D-EE51CC2AD6D0}"/>
              </a:ext>
            </a:extLst>
          </p:cNvPr>
          <p:cNvSpPr txBox="1"/>
          <p:nvPr/>
        </p:nvSpPr>
        <p:spPr>
          <a:xfrm>
            <a:off x="4280621" y="1535488"/>
            <a:ext cx="15408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mitbringen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TextBox 48">
            <a:extLst>
              <a:ext uri="{FF2B5EF4-FFF2-40B4-BE49-F238E27FC236}">
                <a16:creationId xmlns:a16="http://schemas.microsoft.com/office/drawing/2014/main" id="{E200657C-D165-4763-9BE8-65A18743B7EB}"/>
              </a:ext>
            </a:extLst>
          </p:cNvPr>
          <p:cNvSpPr txBox="1"/>
          <p:nvPr/>
        </p:nvSpPr>
        <p:spPr>
          <a:xfrm>
            <a:off x="5738575" y="1560864"/>
            <a:ext cx="15408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sehen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a:extLst>
              <a:ext uri="{FF2B5EF4-FFF2-40B4-BE49-F238E27FC236}">
                <a16:creationId xmlns:a16="http://schemas.microsoft.com/office/drawing/2014/main" id="{49B74F11-B15E-4FB9-93F3-2973B32A857B}"/>
              </a:ext>
            </a:extLst>
          </p:cNvPr>
          <p:cNvSpPr txBox="1"/>
          <p:nvPr/>
        </p:nvSpPr>
        <p:spPr>
          <a:xfrm>
            <a:off x="8570169" y="1556367"/>
            <a:ext cx="15408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sitzen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1" name="TextBox 50">
            <a:extLst>
              <a:ext uri="{FF2B5EF4-FFF2-40B4-BE49-F238E27FC236}">
                <a16:creationId xmlns:a16="http://schemas.microsoft.com/office/drawing/2014/main" id="{BE2D1D61-56F5-4480-BACF-F0729970FEC5}"/>
              </a:ext>
            </a:extLst>
          </p:cNvPr>
          <p:cNvSpPr txBox="1"/>
          <p:nvPr/>
        </p:nvSpPr>
        <p:spPr>
          <a:xfrm>
            <a:off x="7167038" y="1551869"/>
            <a:ext cx="15408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singen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3" name="Google Shape;218;p1" descr="C:\Users\Winnie\AppData\Local\Microsoft\Windows\Temporary Internet Files\Content.IE5\9M0I6R03\MC900441717[1].png">
            <a:extLst>
              <a:ext uri="{FF2B5EF4-FFF2-40B4-BE49-F238E27FC236}">
                <a16:creationId xmlns:a16="http://schemas.microsoft.com/office/drawing/2014/main" id="{CC4C60FC-12B3-475E-972B-7C4B372FE881}"/>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159435" y="5248683"/>
            <a:ext cx="647700" cy="647700"/>
          </a:xfrm>
          <a:prstGeom prst="rect">
            <a:avLst/>
          </a:prstGeom>
          <a:noFill/>
          <a:ln>
            <a:noFill/>
          </a:ln>
        </p:spPr>
      </p:pic>
      <p:pic>
        <p:nvPicPr>
          <p:cNvPr id="54" name="Google Shape;218;p1" descr="C:\Users\Winnie\AppData\Local\Microsoft\Windows\Temporary Internet Files\Content.IE5\9M0I6R03\MC900441717[1].png">
            <a:extLst>
              <a:ext uri="{FF2B5EF4-FFF2-40B4-BE49-F238E27FC236}">
                <a16:creationId xmlns:a16="http://schemas.microsoft.com/office/drawing/2014/main" id="{011E7C8D-1E31-4F21-919C-13CF7AE6B99F}"/>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972958" y="2724508"/>
            <a:ext cx="647700" cy="647700"/>
          </a:xfrm>
          <a:prstGeom prst="rect">
            <a:avLst/>
          </a:prstGeom>
          <a:noFill/>
          <a:ln>
            <a:noFill/>
          </a:ln>
        </p:spPr>
      </p:pic>
      <p:pic>
        <p:nvPicPr>
          <p:cNvPr id="23" name="Graphic 22" descr="House with solid fill">
            <a:extLst>
              <a:ext uri="{FF2B5EF4-FFF2-40B4-BE49-F238E27FC236}">
                <a16:creationId xmlns:a16="http://schemas.microsoft.com/office/drawing/2014/main" id="{A662993B-F02D-49D8-AF5F-AAEFD7925B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18881" y="1949614"/>
            <a:ext cx="442833" cy="442833"/>
          </a:xfrm>
          <a:prstGeom prst="rect">
            <a:avLst/>
          </a:prstGeom>
        </p:spPr>
      </p:pic>
      <p:pic>
        <p:nvPicPr>
          <p:cNvPr id="60" name="Graphic 59" descr="Football Goal with solid fill">
            <a:extLst>
              <a:ext uri="{FF2B5EF4-FFF2-40B4-BE49-F238E27FC236}">
                <a16:creationId xmlns:a16="http://schemas.microsoft.com/office/drawing/2014/main" id="{F867E61C-4674-4066-AE7A-3D999D7537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62334" y="1901575"/>
            <a:ext cx="647581" cy="647581"/>
          </a:xfrm>
          <a:prstGeom prst="rect">
            <a:avLst/>
          </a:prstGeom>
        </p:spPr>
      </p:pic>
      <p:pic>
        <p:nvPicPr>
          <p:cNvPr id="66" name="Graphic 65" descr="Desk with solid fill">
            <a:extLst>
              <a:ext uri="{FF2B5EF4-FFF2-40B4-BE49-F238E27FC236}">
                <a16:creationId xmlns:a16="http://schemas.microsoft.com/office/drawing/2014/main" id="{FB6C19A1-CB27-4DAB-9576-5808DF330A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82362" y="1838116"/>
            <a:ext cx="647581" cy="647581"/>
          </a:xfrm>
          <a:prstGeom prst="rect">
            <a:avLst/>
          </a:prstGeom>
        </p:spPr>
      </p:pic>
      <p:sp>
        <p:nvSpPr>
          <p:cNvPr id="17" name="Rectangle 16">
            <a:extLst>
              <a:ext uri="{FF2B5EF4-FFF2-40B4-BE49-F238E27FC236}">
                <a16:creationId xmlns:a16="http://schemas.microsoft.com/office/drawing/2014/main" id="{1446B15F-1DE7-69E6-E7D4-9BBA92564522}"/>
              </a:ext>
            </a:extLst>
          </p:cNvPr>
          <p:cNvSpPr/>
          <p:nvPr/>
        </p:nvSpPr>
        <p:spPr>
          <a:xfrm>
            <a:off x="5766277" y="2457711"/>
            <a:ext cx="1419616"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DC6E40F1-D358-AC1C-A06C-BB07906A7F81}"/>
              </a:ext>
            </a:extLst>
          </p:cNvPr>
          <p:cNvSpPr/>
          <p:nvPr/>
        </p:nvSpPr>
        <p:spPr>
          <a:xfrm>
            <a:off x="7198241" y="3715294"/>
            <a:ext cx="1419616"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81C7CF87-4AA4-B177-14E4-A990531632C8}"/>
              </a:ext>
            </a:extLst>
          </p:cNvPr>
          <p:cNvSpPr/>
          <p:nvPr/>
        </p:nvSpPr>
        <p:spPr>
          <a:xfrm>
            <a:off x="2857717" y="4941914"/>
            <a:ext cx="1419616"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299395F7-394D-73D3-1AB3-76019C842C4B}"/>
              </a:ext>
            </a:extLst>
          </p:cNvPr>
          <p:cNvSpPr txBox="1"/>
          <p:nvPr/>
        </p:nvSpPr>
        <p:spPr>
          <a:xfrm>
            <a:off x="6096000" y="166275"/>
            <a:ext cx="4125521" cy="40011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prstClr val="black"/>
                </a:solidFill>
                <a:latin typeface="Century Gothic"/>
              </a:rPr>
              <a:t>Schatzsuche</a:t>
            </a:r>
            <a:r>
              <a:rPr lang="en-GB" sz="2000" dirty="0">
                <a:solidFill>
                  <a:prstClr val="black"/>
                </a:solidFill>
                <a:latin typeface="Century Gothic"/>
              </a:rPr>
              <a:t> </a:t>
            </a:r>
            <a:r>
              <a:rPr kumimoji="0" lang="en-GB" sz="2000" i="0" u="none" strike="noStrike" kern="1200" cap="none" spc="0" normalizeH="0" baseline="0" noProof="0" dirty="0">
                <a:ln>
                  <a:noFill/>
                </a:ln>
                <a:solidFill>
                  <a:prstClr val="black"/>
                </a:solidFill>
                <a:effectLst/>
                <a:uLnTx/>
                <a:uFillTx/>
                <a:latin typeface="Century Gothic"/>
              </a:rPr>
              <a:t>– treasure hunt</a:t>
            </a:r>
          </a:p>
        </p:txBody>
      </p:sp>
      <p:pic>
        <p:nvPicPr>
          <p:cNvPr id="33" name="Google Shape;218;p1" descr="C:\Users\Winnie\AppData\Local\Microsoft\Windows\Temporary Internet Files\Content.IE5\9M0I6R03\MC900441717[1].png">
            <a:extLst>
              <a:ext uri="{FF2B5EF4-FFF2-40B4-BE49-F238E27FC236}">
                <a16:creationId xmlns:a16="http://schemas.microsoft.com/office/drawing/2014/main" id="{850CD6A3-6D26-ED10-18BF-73179AA4C845}"/>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63203" y="572668"/>
            <a:ext cx="841449" cy="731771"/>
          </a:xfrm>
          <a:prstGeom prst="rect">
            <a:avLst/>
          </a:prstGeom>
          <a:noFill/>
          <a:ln>
            <a:noFill/>
          </a:ln>
        </p:spPr>
      </p:pic>
      <p:sp>
        <p:nvSpPr>
          <p:cNvPr id="35" name="Speech Bubble: Rectangle with Corners Rounded 34">
            <a:extLst>
              <a:ext uri="{FF2B5EF4-FFF2-40B4-BE49-F238E27FC236}">
                <a16:creationId xmlns:a16="http://schemas.microsoft.com/office/drawing/2014/main" id="{78892896-1EE3-8DB7-91BB-44645E70DB10}"/>
              </a:ext>
            </a:extLst>
          </p:cNvPr>
          <p:cNvSpPr/>
          <p:nvPr/>
        </p:nvSpPr>
        <p:spPr>
          <a:xfrm>
            <a:off x="5317054" y="673393"/>
            <a:ext cx="5293000" cy="530647"/>
          </a:xfrm>
          <a:prstGeom prst="wedgeRoundRectCallout">
            <a:avLst>
              <a:gd name="adj1" fmla="val -26603"/>
              <a:gd name="adj2" fmla="val 84210"/>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Reminder: the </a:t>
            </a:r>
            <a:r>
              <a:rPr lang="en-US" sz="2000" b="1" dirty="0">
                <a:latin typeface="Century Gothic" panose="020B0502020202020204" pitchFamily="34" charset="0"/>
              </a:rPr>
              <a:t>du</a:t>
            </a:r>
            <a:r>
              <a:rPr lang="en-US" sz="2000" dirty="0">
                <a:latin typeface="Century Gothic" panose="020B0502020202020204" pitchFamily="34" charset="0"/>
              </a:rPr>
              <a:t> form of </a:t>
            </a:r>
            <a:r>
              <a:rPr lang="en-US" sz="2000" dirty="0" err="1">
                <a:latin typeface="Century Gothic" panose="020B0502020202020204" pitchFamily="34" charset="0"/>
              </a:rPr>
              <a:t>sehen</a:t>
            </a:r>
            <a:r>
              <a:rPr lang="en-US" sz="2000" dirty="0">
                <a:latin typeface="Century Gothic" panose="020B0502020202020204" pitchFamily="34" charset="0"/>
              </a:rPr>
              <a:t> </a:t>
            </a:r>
            <a:r>
              <a:rPr lang="en-US" sz="2000" dirty="0" err="1">
                <a:latin typeface="Century Gothic" panose="020B0502020202020204" pitchFamily="34" charset="0"/>
              </a:rPr>
              <a:t>ist</a:t>
            </a:r>
            <a:r>
              <a:rPr lang="en-US" sz="2000" dirty="0">
                <a:latin typeface="Century Gothic" panose="020B0502020202020204" pitchFamily="34" charset="0"/>
              </a:rPr>
              <a:t> </a:t>
            </a:r>
            <a:r>
              <a:rPr lang="en-US" sz="2000" b="1" dirty="0" err="1">
                <a:latin typeface="Century Gothic" panose="020B0502020202020204" pitchFamily="34" charset="0"/>
              </a:rPr>
              <a:t>siehst</a:t>
            </a:r>
            <a:r>
              <a:rPr lang="en-US" sz="2000" dirty="0">
                <a:latin typeface="Century Gothic" panose="020B0502020202020204" pitchFamily="34" charset="0"/>
              </a:rPr>
              <a:t>! </a:t>
            </a:r>
            <a:endParaRPr lang="en-GB" sz="2000" dirty="0">
              <a:latin typeface="Century Gothic" panose="020B0502020202020204" pitchFamily="34" charset="0"/>
            </a:endParaRPr>
          </a:p>
        </p:txBody>
      </p:sp>
      <p:sp>
        <p:nvSpPr>
          <p:cNvPr id="36" name="Speech Bubble: Rectangle with Corners Rounded 35">
            <a:extLst>
              <a:ext uri="{FF2B5EF4-FFF2-40B4-BE49-F238E27FC236}">
                <a16:creationId xmlns:a16="http://schemas.microsoft.com/office/drawing/2014/main" id="{E576D246-0921-4D70-9B05-BE946258BBE8}"/>
              </a:ext>
            </a:extLst>
          </p:cNvPr>
          <p:cNvSpPr/>
          <p:nvPr/>
        </p:nvSpPr>
        <p:spPr>
          <a:xfrm>
            <a:off x="7436348" y="2615135"/>
            <a:ext cx="1703618" cy="721140"/>
          </a:xfrm>
          <a:prstGeom prst="wedgeRoundRectCallout">
            <a:avLst>
              <a:gd name="adj1" fmla="val -80237"/>
              <a:gd name="adj2" fmla="val -22256"/>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Du </a:t>
            </a:r>
            <a:r>
              <a:rPr lang="en-US" sz="2000" dirty="0" err="1">
                <a:latin typeface="Century Gothic" panose="020B0502020202020204" pitchFamily="34" charset="0"/>
              </a:rPr>
              <a:t>siehst</a:t>
            </a:r>
            <a:r>
              <a:rPr lang="en-US" sz="2000" dirty="0">
                <a:latin typeface="Century Gothic" panose="020B0502020202020204" pitchFamily="34" charset="0"/>
              </a:rPr>
              <a:t> </a:t>
            </a:r>
            <a:r>
              <a:rPr lang="en-US" sz="2000" dirty="0" err="1">
                <a:latin typeface="Century Gothic" panose="020B0502020202020204" pitchFamily="34" charset="0"/>
              </a:rPr>
              <a:t>Dörfer</a:t>
            </a:r>
            <a:r>
              <a:rPr lang="en-US" sz="2000" dirty="0">
                <a:latin typeface="Century Gothic" panose="020B0502020202020204" pitchFamily="34" charset="0"/>
              </a:rPr>
              <a:t>.</a:t>
            </a:r>
            <a:endParaRPr lang="en-GB" sz="2000" dirty="0">
              <a:latin typeface="Century Gothic" panose="020B0502020202020204" pitchFamily="34" charset="0"/>
            </a:endParaRPr>
          </a:p>
        </p:txBody>
      </p:sp>
      <p:sp>
        <p:nvSpPr>
          <p:cNvPr id="37" name="Speech Bubble: Rectangle with Corners Rounded 36">
            <a:extLst>
              <a:ext uri="{FF2B5EF4-FFF2-40B4-BE49-F238E27FC236}">
                <a16:creationId xmlns:a16="http://schemas.microsoft.com/office/drawing/2014/main" id="{4123159D-9646-47C0-8E7D-4E5889D6603B}"/>
              </a:ext>
            </a:extLst>
          </p:cNvPr>
          <p:cNvSpPr/>
          <p:nvPr/>
        </p:nvSpPr>
        <p:spPr>
          <a:xfrm>
            <a:off x="8707924" y="3937593"/>
            <a:ext cx="2318122" cy="804268"/>
          </a:xfrm>
          <a:prstGeom prst="wedgeRoundRectCallout">
            <a:avLst>
              <a:gd name="adj1" fmla="val -80237"/>
              <a:gd name="adj2" fmla="val -22256"/>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Century Gothic" panose="020B0502020202020204" pitchFamily="34" charset="0"/>
              </a:rPr>
              <a:t>Ihr</a:t>
            </a:r>
            <a:r>
              <a:rPr lang="en-US" sz="2000" dirty="0">
                <a:latin typeface="Century Gothic" panose="020B0502020202020204" pitchFamily="34" charset="0"/>
              </a:rPr>
              <a:t> </a:t>
            </a:r>
            <a:r>
              <a:rPr lang="en-US" sz="2000" dirty="0" err="1">
                <a:latin typeface="Century Gothic" panose="020B0502020202020204" pitchFamily="34" charset="0"/>
              </a:rPr>
              <a:t>singt</a:t>
            </a:r>
            <a:r>
              <a:rPr lang="en-US" sz="2000" dirty="0">
                <a:latin typeface="Century Gothic" panose="020B0502020202020204" pitchFamily="34" charset="0"/>
              </a:rPr>
              <a:t> </a:t>
            </a:r>
            <a:r>
              <a:rPr lang="en-US" sz="2000" dirty="0" err="1">
                <a:latin typeface="Century Gothic" panose="020B0502020202020204" pitchFamily="34" charset="0"/>
              </a:rPr>
              <a:t>mit</a:t>
            </a:r>
            <a:r>
              <a:rPr lang="en-US" sz="2000" dirty="0">
                <a:latin typeface="Century Gothic" panose="020B0502020202020204" pitchFamily="34" charset="0"/>
              </a:rPr>
              <a:t> </a:t>
            </a:r>
            <a:r>
              <a:rPr lang="en-US" sz="2000" dirty="0" err="1">
                <a:latin typeface="Century Gothic" panose="020B0502020202020204" pitchFamily="34" charset="0"/>
              </a:rPr>
              <a:t>Opa</a:t>
            </a:r>
            <a:r>
              <a:rPr lang="en-US" sz="2000" dirty="0">
                <a:latin typeface="Century Gothic" panose="020B0502020202020204" pitchFamily="34" charset="0"/>
              </a:rPr>
              <a:t>.</a:t>
            </a:r>
            <a:endParaRPr lang="en-GB" sz="2000" dirty="0">
              <a:latin typeface="Century Gothic" panose="020B0502020202020204" pitchFamily="34" charset="0"/>
            </a:endParaRPr>
          </a:p>
        </p:txBody>
      </p:sp>
      <p:sp>
        <p:nvSpPr>
          <p:cNvPr id="39" name="Speech Bubble: Rectangle with Corners Rounded 38">
            <a:extLst>
              <a:ext uri="{FF2B5EF4-FFF2-40B4-BE49-F238E27FC236}">
                <a16:creationId xmlns:a16="http://schemas.microsoft.com/office/drawing/2014/main" id="{65086543-8970-4A8B-96D1-A675F910DA0F}"/>
              </a:ext>
            </a:extLst>
          </p:cNvPr>
          <p:cNvSpPr/>
          <p:nvPr/>
        </p:nvSpPr>
        <p:spPr>
          <a:xfrm>
            <a:off x="4743120" y="5297136"/>
            <a:ext cx="2318122" cy="804268"/>
          </a:xfrm>
          <a:prstGeom prst="wedgeRoundRectCallout">
            <a:avLst>
              <a:gd name="adj1" fmla="val -80237"/>
              <a:gd name="adj2" fmla="val -22256"/>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Century Gothic" panose="020B0502020202020204" pitchFamily="34" charset="0"/>
              </a:rPr>
              <a:t>Lernt</a:t>
            </a:r>
            <a:r>
              <a:rPr lang="en-US" sz="2000" dirty="0">
                <a:latin typeface="Century Gothic" panose="020B0502020202020204" pitchFamily="34" charset="0"/>
              </a:rPr>
              <a:t> </a:t>
            </a:r>
            <a:r>
              <a:rPr lang="en-US" sz="2000" dirty="0" err="1">
                <a:latin typeface="Century Gothic" panose="020B0502020202020204" pitchFamily="34" charset="0"/>
              </a:rPr>
              <a:t>ihr</a:t>
            </a:r>
            <a:r>
              <a:rPr lang="en-US" sz="2000" dirty="0">
                <a:latin typeface="Century Gothic" panose="020B0502020202020204" pitchFamily="34" charset="0"/>
              </a:rPr>
              <a:t> </a:t>
            </a:r>
            <a:r>
              <a:rPr lang="en-US" sz="2000" dirty="0" err="1">
                <a:latin typeface="Century Gothic" panose="020B0502020202020204" pitchFamily="34" charset="0"/>
              </a:rPr>
              <a:t>zu</a:t>
            </a:r>
            <a:r>
              <a:rPr lang="en-US" sz="2000" dirty="0">
                <a:latin typeface="Century Gothic" panose="020B0502020202020204" pitchFamily="34" charset="0"/>
              </a:rPr>
              <a:t> </a:t>
            </a:r>
            <a:r>
              <a:rPr lang="en-US" sz="2000" dirty="0" err="1">
                <a:latin typeface="Century Gothic" panose="020B0502020202020204" pitchFamily="34" charset="0"/>
              </a:rPr>
              <a:t>Hause</a:t>
            </a:r>
            <a:r>
              <a:rPr lang="en-US" sz="2000" dirty="0">
                <a:latin typeface="Century Gothic" panose="020B0502020202020204" pitchFamily="34" charset="0"/>
              </a:rPr>
              <a:t>?</a:t>
            </a:r>
            <a:endParaRPr lang="en-GB" sz="2000" dirty="0">
              <a:latin typeface="Century Gothic" panose="020B0502020202020204" pitchFamily="34" charset="0"/>
            </a:endParaRPr>
          </a:p>
        </p:txBody>
      </p:sp>
      <p:pic>
        <p:nvPicPr>
          <p:cNvPr id="5" name="Picture 4">
            <a:extLst>
              <a:ext uri="{FF2B5EF4-FFF2-40B4-BE49-F238E27FC236}">
                <a16:creationId xmlns:a16="http://schemas.microsoft.com/office/drawing/2014/main" id="{526C9832-353E-CD0F-7183-FF6C431C6FF4}"/>
              </a:ext>
            </a:extLst>
          </p:cNvPr>
          <p:cNvPicPr>
            <a:picLocks noChangeAspect="1"/>
          </p:cNvPicPr>
          <p:nvPr/>
        </p:nvPicPr>
        <p:blipFill>
          <a:blip r:embed="rId13"/>
          <a:stretch>
            <a:fillRect/>
          </a:stretch>
        </p:blipFill>
        <p:spPr>
          <a:xfrm>
            <a:off x="78952" y="88171"/>
            <a:ext cx="524301" cy="481626"/>
          </a:xfrm>
          <a:prstGeom prst="rect">
            <a:avLst/>
          </a:prstGeom>
        </p:spPr>
      </p:pic>
      <p:pic>
        <p:nvPicPr>
          <p:cNvPr id="16" name="Graphic 15" descr="Internet outline">
            <a:extLst>
              <a:ext uri="{FF2B5EF4-FFF2-40B4-BE49-F238E27FC236}">
                <a16:creationId xmlns:a16="http://schemas.microsoft.com/office/drawing/2014/main" id="{97F803F7-7C47-4BDF-B058-6C4C53DCED9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88094" y="1856969"/>
            <a:ext cx="648784" cy="648784"/>
          </a:xfrm>
          <a:prstGeom prst="rect">
            <a:avLst/>
          </a:prstGeom>
        </p:spPr>
      </p:pic>
      <p:pic>
        <p:nvPicPr>
          <p:cNvPr id="21" name="Graphic 20" descr="Eye with solid fill">
            <a:extLst>
              <a:ext uri="{FF2B5EF4-FFF2-40B4-BE49-F238E27FC236}">
                <a16:creationId xmlns:a16="http://schemas.microsoft.com/office/drawing/2014/main" id="{CAA81D23-CA85-C269-2006-3D6F72328BA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01641" y="1924007"/>
            <a:ext cx="559023" cy="559023"/>
          </a:xfrm>
          <a:prstGeom prst="rect">
            <a:avLst/>
          </a:prstGeom>
        </p:spPr>
      </p:pic>
      <p:pic>
        <p:nvPicPr>
          <p:cNvPr id="25" name="Graphic 24" descr="House with solid fill">
            <a:extLst>
              <a:ext uri="{FF2B5EF4-FFF2-40B4-BE49-F238E27FC236}">
                <a16:creationId xmlns:a16="http://schemas.microsoft.com/office/drawing/2014/main" id="{7A147E63-21AA-AAB5-0A0D-2B6ABDC3DC3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30239" y="1896762"/>
            <a:ext cx="429465" cy="429465"/>
          </a:xfrm>
          <a:prstGeom prst="rect">
            <a:avLst/>
          </a:prstGeom>
        </p:spPr>
      </p:pic>
      <p:pic>
        <p:nvPicPr>
          <p:cNvPr id="28" name="Graphic 27" descr="Home outline">
            <a:extLst>
              <a:ext uri="{FF2B5EF4-FFF2-40B4-BE49-F238E27FC236}">
                <a16:creationId xmlns:a16="http://schemas.microsoft.com/office/drawing/2014/main" id="{5B065E0C-740A-8F68-A1FD-10C46981A7D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650982" y="1873476"/>
            <a:ext cx="479536" cy="479536"/>
          </a:xfrm>
          <a:prstGeom prst="rect">
            <a:avLst/>
          </a:prstGeom>
        </p:spPr>
      </p:pic>
      <p:pic>
        <p:nvPicPr>
          <p:cNvPr id="34" name="Graphic 33" descr="Music notes with solid fill">
            <a:extLst>
              <a:ext uri="{FF2B5EF4-FFF2-40B4-BE49-F238E27FC236}">
                <a16:creationId xmlns:a16="http://schemas.microsoft.com/office/drawing/2014/main" id="{9B98C733-2C2C-D44A-032D-DE6F0F9B4AF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606194" y="1925676"/>
            <a:ext cx="475141" cy="475141"/>
          </a:xfrm>
          <a:prstGeom prst="rect">
            <a:avLst/>
          </a:prstGeom>
        </p:spPr>
      </p:pic>
      <p:pic>
        <p:nvPicPr>
          <p:cNvPr id="40" name="Graphic 39" descr="Coins outline">
            <a:extLst>
              <a:ext uri="{FF2B5EF4-FFF2-40B4-BE49-F238E27FC236}">
                <a16:creationId xmlns:a16="http://schemas.microsoft.com/office/drawing/2014/main" id="{ACAC78CB-246A-721A-3645-615C625EA8F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666873" y="1905012"/>
            <a:ext cx="552699" cy="552699"/>
          </a:xfrm>
          <a:prstGeom prst="rect">
            <a:avLst/>
          </a:prstGeom>
        </p:spPr>
      </p:pic>
      <p:pic>
        <p:nvPicPr>
          <p:cNvPr id="30" name="Graphic 29" descr="House outline">
            <a:extLst>
              <a:ext uri="{FF2B5EF4-FFF2-40B4-BE49-F238E27FC236}">
                <a16:creationId xmlns:a16="http://schemas.microsoft.com/office/drawing/2014/main" id="{46FE049D-8BB3-CB5C-29F3-B5B42E04F5F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528169" y="2082873"/>
            <a:ext cx="463070" cy="463070"/>
          </a:xfrm>
          <a:prstGeom prst="rect">
            <a:avLst/>
          </a:prstGeom>
        </p:spPr>
      </p:pic>
      <p:sp>
        <p:nvSpPr>
          <p:cNvPr id="56" name="TextBox 55">
            <a:extLst>
              <a:ext uri="{FF2B5EF4-FFF2-40B4-BE49-F238E27FC236}">
                <a16:creationId xmlns:a16="http://schemas.microsoft.com/office/drawing/2014/main" id="{59E53F72-73F0-4681-9044-A6F73B4E3BB8}"/>
              </a:ext>
            </a:extLst>
          </p:cNvPr>
          <p:cNvSpPr txBox="1"/>
          <p:nvPr/>
        </p:nvSpPr>
        <p:spPr>
          <a:xfrm>
            <a:off x="1639204" y="1279446"/>
            <a:ext cx="1053671" cy="400110"/>
          </a:xfrm>
          <a:prstGeom prst="rect">
            <a:avLst/>
          </a:prstGeom>
          <a:noFill/>
        </p:spPr>
        <p:txBody>
          <a:bodyPr wrap="square">
            <a:spAutoFit/>
          </a:bodyPr>
          <a:lstStyle/>
          <a:p>
            <a:pPr algn="ctr"/>
            <a:r>
              <a:rPr lang="en-US" sz="2000" dirty="0" err="1">
                <a:solidFill>
                  <a:srgbClr val="002060"/>
                </a:solidFill>
                <a:latin typeface="Century Gothic" panose="020B0502020202020204" pitchFamily="34" charset="0"/>
              </a:rPr>
              <a:t>Fußball</a:t>
            </a:r>
            <a:endParaRPr lang="en-US" sz="2000" dirty="0">
              <a:solidFill>
                <a:srgbClr val="002060"/>
              </a:solidFill>
              <a:latin typeface="Century Gothic" panose="020B0502020202020204" pitchFamily="34" charset="0"/>
            </a:endParaRPr>
          </a:p>
        </p:txBody>
      </p:sp>
      <p:sp>
        <p:nvSpPr>
          <p:cNvPr id="57" name="TextBox 56">
            <a:extLst>
              <a:ext uri="{FF2B5EF4-FFF2-40B4-BE49-F238E27FC236}">
                <a16:creationId xmlns:a16="http://schemas.microsoft.com/office/drawing/2014/main" id="{5C79CE9A-1EB5-4BBE-91F2-F94E7BFD4B46}"/>
              </a:ext>
            </a:extLst>
          </p:cNvPr>
          <p:cNvSpPr txBox="1"/>
          <p:nvPr/>
        </p:nvSpPr>
        <p:spPr>
          <a:xfrm>
            <a:off x="2885071" y="1305220"/>
            <a:ext cx="1390959" cy="400110"/>
          </a:xfrm>
          <a:prstGeom prst="rect">
            <a:avLst/>
          </a:prstGeom>
          <a:noFill/>
        </p:spPr>
        <p:txBody>
          <a:bodyPr wrap="square">
            <a:spAutoFit/>
          </a:bodyPr>
          <a:lstStyle/>
          <a:p>
            <a:pPr algn="ctr"/>
            <a:r>
              <a:rPr lang="en-US" sz="2000" dirty="0" err="1">
                <a:solidFill>
                  <a:srgbClr val="002060"/>
                </a:solidFill>
                <a:latin typeface="Century Gothic" panose="020B0502020202020204" pitchFamily="34" charset="0"/>
              </a:rPr>
              <a:t>zu</a:t>
            </a:r>
            <a:r>
              <a:rPr lang="en-US" sz="2000" dirty="0">
                <a:solidFill>
                  <a:srgbClr val="002060"/>
                </a:solidFill>
                <a:latin typeface="Century Gothic" panose="020B0502020202020204" pitchFamily="34" charset="0"/>
              </a:rPr>
              <a:t> </a:t>
            </a:r>
            <a:r>
              <a:rPr lang="en-US" sz="2000" dirty="0" err="1">
                <a:solidFill>
                  <a:srgbClr val="002060"/>
                </a:solidFill>
                <a:latin typeface="Century Gothic" panose="020B0502020202020204" pitchFamily="34" charset="0"/>
              </a:rPr>
              <a:t>Hause</a:t>
            </a:r>
            <a:endParaRPr lang="en-US" sz="2000" dirty="0">
              <a:solidFill>
                <a:srgbClr val="002060"/>
              </a:solidFill>
              <a:latin typeface="Century Gothic" panose="020B0502020202020204" pitchFamily="34" charset="0"/>
            </a:endParaRPr>
          </a:p>
        </p:txBody>
      </p:sp>
      <p:sp>
        <p:nvSpPr>
          <p:cNvPr id="58" name="TextBox 57">
            <a:extLst>
              <a:ext uri="{FF2B5EF4-FFF2-40B4-BE49-F238E27FC236}">
                <a16:creationId xmlns:a16="http://schemas.microsoft.com/office/drawing/2014/main" id="{E921108E-3B2F-4142-AD96-0DD189BE8D1C}"/>
              </a:ext>
            </a:extLst>
          </p:cNvPr>
          <p:cNvSpPr txBox="1"/>
          <p:nvPr/>
        </p:nvSpPr>
        <p:spPr>
          <a:xfrm>
            <a:off x="4479258" y="1320801"/>
            <a:ext cx="1191881" cy="400110"/>
          </a:xfrm>
          <a:prstGeom prst="rect">
            <a:avLst/>
          </a:prstGeom>
          <a:noFill/>
        </p:spPr>
        <p:txBody>
          <a:bodyPr wrap="square">
            <a:spAutoFit/>
          </a:bodyPr>
          <a:lstStyle/>
          <a:p>
            <a:pPr algn="ctr"/>
            <a:r>
              <a:rPr lang="en-US" sz="2000" dirty="0">
                <a:solidFill>
                  <a:srgbClr val="002060"/>
                </a:solidFill>
                <a:latin typeface="Century Gothic" panose="020B0502020202020204" pitchFamily="34" charset="0"/>
              </a:rPr>
              <a:t>Geld</a:t>
            </a:r>
          </a:p>
        </p:txBody>
      </p:sp>
      <p:sp>
        <p:nvSpPr>
          <p:cNvPr id="59" name="TextBox 58">
            <a:extLst>
              <a:ext uri="{FF2B5EF4-FFF2-40B4-BE49-F238E27FC236}">
                <a16:creationId xmlns:a16="http://schemas.microsoft.com/office/drawing/2014/main" id="{7D1538E4-1A74-46B2-A965-3A4678BB8C8A}"/>
              </a:ext>
            </a:extLst>
          </p:cNvPr>
          <p:cNvSpPr txBox="1"/>
          <p:nvPr/>
        </p:nvSpPr>
        <p:spPr>
          <a:xfrm>
            <a:off x="5913077" y="1347262"/>
            <a:ext cx="1191881" cy="400110"/>
          </a:xfrm>
          <a:prstGeom prst="rect">
            <a:avLst/>
          </a:prstGeom>
          <a:noFill/>
        </p:spPr>
        <p:txBody>
          <a:bodyPr wrap="square">
            <a:spAutoFit/>
          </a:bodyPr>
          <a:lstStyle/>
          <a:p>
            <a:pPr algn="ctr"/>
            <a:r>
              <a:rPr lang="en-US" sz="2000" dirty="0" err="1">
                <a:solidFill>
                  <a:srgbClr val="002060"/>
                </a:solidFill>
                <a:latin typeface="Century Gothic" panose="020B0502020202020204" pitchFamily="34" charset="0"/>
              </a:rPr>
              <a:t>Dörfer</a:t>
            </a:r>
            <a:endParaRPr lang="en-US" sz="2000"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2ED09798-E0C1-43BE-ACDB-C06D3D396170}"/>
              </a:ext>
            </a:extLst>
          </p:cNvPr>
          <p:cNvSpPr txBox="1"/>
          <p:nvPr/>
        </p:nvSpPr>
        <p:spPr>
          <a:xfrm>
            <a:off x="7297154" y="1293948"/>
            <a:ext cx="1359128" cy="400110"/>
          </a:xfrm>
          <a:prstGeom prst="rect">
            <a:avLst/>
          </a:prstGeom>
          <a:noFill/>
        </p:spPr>
        <p:txBody>
          <a:bodyPr wrap="square">
            <a:spAutoFit/>
          </a:bodyPr>
          <a:lstStyle/>
          <a:p>
            <a:pPr algn="ctr"/>
            <a:r>
              <a:rPr lang="en-US" sz="2000" dirty="0" err="1">
                <a:solidFill>
                  <a:srgbClr val="002060"/>
                </a:solidFill>
                <a:latin typeface="Century Gothic" panose="020B0502020202020204" pitchFamily="34" charset="0"/>
              </a:rPr>
              <a:t>mit</a:t>
            </a:r>
            <a:r>
              <a:rPr lang="en-US" sz="2000" dirty="0">
                <a:solidFill>
                  <a:srgbClr val="002060"/>
                </a:solidFill>
                <a:latin typeface="Century Gothic" panose="020B0502020202020204" pitchFamily="34" charset="0"/>
              </a:rPr>
              <a:t> </a:t>
            </a:r>
            <a:r>
              <a:rPr lang="en-US" sz="2000" dirty="0" err="1">
                <a:solidFill>
                  <a:srgbClr val="002060"/>
                </a:solidFill>
                <a:latin typeface="Century Gothic" panose="020B0502020202020204" pitchFamily="34" charset="0"/>
              </a:rPr>
              <a:t>Opa</a:t>
            </a:r>
            <a:endParaRPr lang="en-US" sz="2000" dirty="0">
              <a:solidFill>
                <a:srgbClr val="002060"/>
              </a:solidFill>
              <a:latin typeface="Century Gothic" panose="020B0502020202020204" pitchFamily="34" charset="0"/>
            </a:endParaRPr>
          </a:p>
        </p:txBody>
      </p:sp>
      <p:sp>
        <p:nvSpPr>
          <p:cNvPr id="62" name="TextBox 61">
            <a:extLst>
              <a:ext uri="{FF2B5EF4-FFF2-40B4-BE49-F238E27FC236}">
                <a16:creationId xmlns:a16="http://schemas.microsoft.com/office/drawing/2014/main" id="{C45C228F-1CCD-4D5E-8CEF-39BB9A95816E}"/>
              </a:ext>
            </a:extLst>
          </p:cNvPr>
          <p:cNvSpPr txBox="1"/>
          <p:nvPr/>
        </p:nvSpPr>
        <p:spPr>
          <a:xfrm>
            <a:off x="8831198" y="1319586"/>
            <a:ext cx="1944300" cy="400110"/>
          </a:xfrm>
          <a:prstGeom prst="rect">
            <a:avLst/>
          </a:prstGeom>
          <a:noFill/>
        </p:spPr>
        <p:txBody>
          <a:bodyPr wrap="square">
            <a:spAutoFit/>
          </a:bodyPr>
          <a:lstStyle/>
          <a:p>
            <a:pPr algn="ctr"/>
            <a:r>
              <a:rPr lang="en-US" sz="2000" dirty="0">
                <a:solidFill>
                  <a:srgbClr val="002060"/>
                </a:solidFill>
                <a:latin typeface="Century Gothic" panose="020B0502020202020204" pitchFamily="34" charset="0"/>
              </a:rPr>
              <a:t>am Computer</a:t>
            </a:r>
          </a:p>
        </p:txBody>
      </p:sp>
    </p:spTree>
    <p:extLst>
      <p:ext uri="{BB962C8B-B14F-4D97-AF65-F5344CB8AC3E}">
        <p14:creationId xmlns:p14="http://schemas.microsoft.com/office/powerpoint/2010/main" val="6112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9" presetClass="exit" presetSubtype="0" fill="hold" grpId="0" nodeType="clickEffect">
                                  <p:stCondLst>
                                    <p:cond delay="0"/>
                                  </p:stCondLst>
                                  <p:childTnLst>
                                    <p:animEffect transition="out" filter="dissolv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7" grpId="0" animBg="1"/>
      <p:bldP spid="24" grpId="0" animBg="1"/>
      <p:bldP spid="26" grpId="0" animBg="1"/>
      <p:bldP spid="36" grpId="0" animBg="1"/>
      <p:bldP spid="37"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Google Shape;218;p1" descr="C:\Users\Winnie\AppData\Local\Microsoft\Windows\Temporary Internet Files\Content.IE5\9M0I6R03\MC900441717[1].png">
            <a:extLst>
              <a:ext uri="{FF2B5EF4-FFF2-40B4-BE49-F238E27FC236}">
                <a16:creationId xmlns:a16="http://schemas.microsoft.com/office/drawing/2014/main" id="{39D14382-CBAF-4F29-B327-BDE0CEDD0C8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85302" y="4032230"/>
            <a:ext cx="647700" cy="647700"/>
          </a:xfrm>
          <a:prstGeom prst="rect">
            <a:avLst/>
          </a:prstGeom>
          <a:noFill/>
          <a:ln>
            <a:noFill/>
          </a:ln>
        </p:spPr>
      </p:pic>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6" name="Rectangle 5">
            <a:extLst>
              <a:ext uri="{FF2B5EF4-FFF2-40B4-BE49-F238E27FC236}">
                <a16:creationId xmlns:a16="http://schemas.microsoft.com/office/drawing/2014/main" id="{67F195E3-B4A8-4B57-84B5-E286C7573A0E}"/>
              </a:ext>
            </a:extLst>
          </p:cNvPr>
          <p:cNvSpPr/>
          <p:nvPr/>
        </p:nvSpPr>
        <p:spPr>
          <a:xfrm>
            <a:off x="2869592" y="48311"/>
            <a:ext cx="331557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Schatzsuche</a:t>
            </a:r>
            <a:r>
              <a:rPr lang="es-AR" sz="3200" b="1" kern="0" dirty="0">
                <a:solidFill>
                  <a:srgbClr val="002060"/>
                </a:solidFill>
                <a:latin typeface="Century Gothic" panose="020B0502020202020204" pitchFamily="34" charset="0"/>
                <a:cs typeface="Arial"/>
                <a:sym typeface="Arial"/>
              </a:rPr>
              <a:t>*</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1037654" y="657582"/>
            <a:ext cx="2944521"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54" y="463138"/>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1190180" y="689955"/>
            <a:ext cx="376337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Such den Schatz!</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aphicFrame>
        <p:nvGraphicFramePr>
          <p:cNvPr id="3" name="Table 3">
            <a:extLst>
              <a:ext uri="{FF2B5EF4-FFF2-40B4-BE49-F238E27FC236}">
                <a16:creationId xmlns:a16="http://schemas.microsoft.com/office/drawing/2014/main" id="{267DF67C-FED2-4263-8836-F4A87752CD73}"/>
              </a:ext>
            </a:extLst>
          </p:cNvPr>
          <p:cNvGraphicFramePr>
            <a:graphicFrameLocks noGrp="1"/>
          </p:cNvGraphicFramePr>
          <p:nvPr/>
        </p:nvGraphicFramePr>
        <p:xfrm>
          <a:off x="1394302" y="1905757"/>
          <a:ext cx="8688546" cy="4299213"/>
        </p:xfrm>
        <a:graphic>
          <a:graphicData uri="http://schemas.openxmlformats.org/drawingml/2006/table">
            <a:tbl>
              <a:tblPr firstRow="1" bandRow="1">
                <a:tableStyleId>{5940675A-B579-460E-94D1-54222C63F5DA}</a:tableStyleId>
              </a:tblPr>
              <a:tblGrid>
                <a:gridCol w="1448091">
                  <a:extLst>
                    <a:ext uri="{9D8B030D-6E8A-4147-A177-3AD203B41FA5}">
                      <a16:colId xmlns:a16="http://schemas.microsoft.com/office/drawing/2014/main" val="3705192902"/>
                    </a:ext>
                  </a:extLst>
                </a:gridCol>
                <a:gridCol w="1448091">
                  <a:extLst>
                    <a:ext uri="{9D8B030D-6E8A-4147-A177-3AD203B41FA5}">
                      <a16:colId xmlns:a16="http://schemas.microsoft.com/office/drawing/2014/main" val="1615770556"/>
                    </a:ext>
                  </a:extLst>
                </a:gridCol>
                <a:gridCol w="1448091">
                  <a:extLst>
                    <a:ext uri="{9D8B030D-6E8A-4147-A177-3AD203B41FA5}">
                      <a16:colId xmlns:a16="http://schemas.microsoft.com/office/drawing/2014/main" val="3104332929"/>
                    </a:ext>
                  </a:extLst>
                </a:gridCol>
                <a:gridCol w="1448091">
                  <a:extLst>
                    <a:ext uri="{9D8B030D-6E8A-4147-A177-3AD203B41FA5}">
                      <a16:colId xmlns:a16="http://schemas.microsoft.com/office/drawing/2014/main" val="2409308791"/>
                    </a:ext>
                  </a:extLst>
                </a:gridCol>
                <a:gridCol w="1448091">
                  <a:extLst>
                    <a:ext uri="{9D8B030D-6E8A-4147-A177-3AD203B41FA5}">
                      <a16:colId xmlns:a16="http://schemas.microsoft.com/office/drawing/2014/main" val="1938113145"/>
                    </a:ext>
                  </a:extLst>
                </a:gridCol>
                <a:gridCol w="1448091">
                  <a:extLst>
                    <a:ext uri="{9D8B030D-6E8A-4147-A177-3AD203B41FA5}">
                      <a16:colId xmlns:a16="http://schemas.microsoft.com/office/drawing/2014/main" val="606389991"/>
                    </a:ext>
                  </a:extLst>
                </a:gridCol>
              </a:tblGrid>
              <a:tr h="546498">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464138"/>
                  </a:ext>
                </a:extLst>
              </a:tr>
              <a:tr h="12509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135451"/>
                  </a:ext>
                </a:extLst>
              </a:tr>
              <a:tr h="1250905">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9953720"/>
                  </a:ext>
                </a:extLst>
              </a:tr>
              <a:tr h="12509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2171399"/>
                  </a:ext>
                </a:extLst>
              </a:tr>
            </a:tbl>
          </a:graphicData>
        </a:graphic>
      </p:graphicFrame>
      <p:sp>
        <p:nvSpPr>
          <p:cNvPr id="4" name="TextBox 3">
            <a:extLst>
              <a:ext uri="{FF2B5EF4-FFF2-40B4-BE49-F238E27FC236}">
                <a16:creationId xmlns:a16="http://schemas.microsoft.com/office/drawing/2014/main" id="{D1FAE6C3-3497-47FA-80C1-B5B3F3A93A3B}"/>
              </a:ext>
            </a:extLst>
          </p:cNvPr>
          <p:cNvSpPr txBox="1"/>
          <p:nvPr/>
        </p:nvSpPr>
        <p:spPr>
          <a:xfrm>
            <a:off x="414548" y="2724508"/>
            <a:ext cx="11805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Du</a:t>
            </a:r>
          </a:p>
        </p:txBody>
      </p:sp>
      <p:sp>
        <p:nvSpPr>
          <p:cNvPr id="14" name="TextBox 13">
            <a:extLst>
              <a:ext uri="{FF2B5EF4-FFF2-40B4-BE49-F238E27FC236}">
                <a16:creationId xmlns:a16="http://schemas.microsoft.com/office/drawing/2014/main" id="{B8641E37-3451-4E7F-BA29-2B960E0CA3B0}"/>
              </a:ext>
            </a:extLst>
          </p:cNvPr>
          <p:cNvSpPr txBox="1"/>
          <p:nvPr/>
        </p:nvSpPr>
        <p:spPr>
          <a:xfrm>
            <a:off x="414548" y="4017651"/>
            <a:ext cx="1394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Ihr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23130F1A-945F-4E8E-BFD7-2580AF5EB7BA}"/>
              </a:ext>
            </a:extLst>
          </p:cNvPr>
          <p:cNvSpPr txBox="1"/>
          <p:nvPr/>
        </p:nvSpPr>
        <p:spPr>
          <a:xfrm>
            <a:off x="451104" y="5254440"/>
            <a:ext cx="1394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Ihr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pic>
        <p:nvPicPr>
          <p:cNvPr id="37" name="Google Shape;218;p1" descr="C:\Users\Winnie\AppData\Local\Microsoft\Windows\Temporary Internet Files\Content.IE5\9M0I6R03\MC900441717[1].png">
            <a:extLst>
              <a:ext uri="{FF2B5EF4-FFF2-40B4-BE49-F238E27FC236}">
                <a16:creationId xmlns:a16="http://schemas.microsoft.com/office/drawing/2014/main" id="{01B54294-CABC-4749-9577-98FCE9985CD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15900" y="2791793"/>
            <a:ext cx="647700" cy="647700"/>
          </a:xfrm>
          <a:prstGeom prst="rect">
            <a:avLst/>
          </a:prstGeom>
          <a:noFill/>
          <a:ln>
            <a:noFill/>
          </a:ln>
        </p:spPr>
      </p:pic>
      <p:sp>
        <p:nvSpPr>
          <p:cNvPr id="42" name="Rectangle 41">
            <a:extLst>
              <a:ext uri="{FF2B5EF4-FFF2-40B4-BE49-F238E27FC236}">
                <a16:creationId xmlns:a16="http://schemas.microsoft.com/office/drawing/2014/main" id="{B6BBA4FA-7625-4B58-9C8C-F806D7A64B57}"/>
              </a:ext>
            </a:extLst>
          </p:cNvPr>
          <p:cNvSpPr/>
          <p:nvPr/>
        </p:nvSpPr>
        <p:spPr>
          <a:xfrm>
            <a:off x="1411357" y="2461623"/>
            <a:ext cx="1429248"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0C9F4EA1-79C2-40F8-82A5-EA33DC1576EA}"/>
              </a:ext>
            </a:extLst>
          </p:cNvPr>
          <p:cNvSpPr/>
          <p:nvPr/>
        </p:nvSpPr>
        <p:spPr>
          <a:xfrm>
            <a:off x="1391783" y="3694631"/>
            <a:ext cx="1456695"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CED9C338-D78B-41B3-B14E-0A6273ED73C1}"/>
              </a:ext>
            </a:extLst>
          </p:cNvPr>
          <p:cNvSpPr/>
          <p:nvPr/>
        </p:nvSpPr>
        <p:spPr>
          <a:xfrm>
            <a:off x="1388043" y="4944737"/>
            <a:ext cx="1437003"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TextBox 45">
            <a:extLst>
              <a:ext uri="{FF2B5EF4-FFF2-40B4-BE49-F238E27FC236}">
                <a16:creationId xmlns:a16="http://schemas.microsoft.com/office/drawing/2014/main" id="{738833F7-AC9B-4680-BC9A-A1C276444C05}"/>
              </a:ext>
            </a:extLst>
          </p:cNvPr>
          <p:cNvSpPr txBox="1"/>
          <p:nvPr/>
        </p:nvSpPr>
        <p:spPr>
          <a:xfrm>
            <a:off x="1677171" y="1527430"/>
            <a:ext cx="11805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spielen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40413713-8CA2-4D83-88D8-719671BB2DDD}"/>
              </a:ext>
            </a:extLst>
          </p:cNvPr>
          <p:cNvSpPr txBox="1"/>
          <p:nvPr/>
        </p:nvSpPr>
        <p:spPr>
          <a:xfrm>
            <a:off x="3071867" y="1535649"/>
            <a:ext cx="11805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lernen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AE4EFD69-E353-45F4-AC5D-EE51CC2AD6D0}"/>
              </a:ext>
            </a:extLst>
          </p:cNvPr>
          <p:cNvSpPr txBox="1"/>
          <p:nvPr/>
        </p:nvSpPr>
        <p:spPr>
          <a:xfrm>
            <a:off x="4280621" y="1535488"/>
            <a:ext cx="15408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mitbringen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TextBox 48">
            <a:extLst>
              <a:ext uri="{FF2B5EF4-FFF2-40B4-BE49-F238E27FC236}">
                <a16:creationId xmlns:a16="http://schemas.microsoft.com/office/drawing/2014/main" id="{E200657C-D165-4763-9BE8-65A18743B7EB}"/>
              </a:ext>
            </a:extLst>
          </p:cNvPr>
          <p:cNvSpPr txBox="1"/>
          <p:nvPr/>
        </p:nvSpPr>
        <p:spPr>
          <a:xfrm>
            <a:off x="5738575" y="1560864"/>
            <a:ext cx="15408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sehen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a:extLst>
              <a:ext uri="{FF2B5EF4-FFF2-40B4-BE49-F238E27FC236}">
                <a16:creationId xmlns:a16="http://schemas.microsoft.com/office/drawing/2014/main" id="{49B74F11-B15E-4FB9-93F3-2973B32A857B}"/>
              </a:ext>
            </a:extLst>
          </p:cNvPr>
          <p:cNvSpPr txBox="1"/>
          <p:nvPr/>
        </p:nvSpPr>
        <p:spPr>
          <a:xfrm>
            <a:off x="8570169" y="1556367"/>
            <a:ext cx="15408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sitzen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1" name="TextBox 50">
            <a:extLst>
              <a:ext uri="{FF2B5EF4-FFF2-40B4-BE49-F238E27FC236}">
                <a16:creationId xmlns:a16="http://schemas.microsoft.com/office/drawing/2014/main" id="{BE2D1D61-56F5-4480-BACF-F0729970FEC5}"/>
              </a:ext>
            </a:extLst>
          </p:cNvPr>
          <p:cNvSpPr txBox="1"/>
          <p:nvPr/>
        </p:nvSpPr>
        <p:spPr>
          <a:xfrm>
            <a:off x="7167038" y="1551869"/>
            <a:ext cx="15408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singen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2" name="Google Shape;218;p1" descr="C:\Users\Winnie\AppData\Local\Microsoft\Windows\Temporary Internet Files\Content.IE5\9M0I6R03\MC900441717[1].png">
            <a:extLst>
              <a:ext uri="{FF2B5EF4-FFF2-40B4-BE49-F238E27FC236}">
                <a16:creationId xmlns:a16="http://schemas.microsoft.com/office/drawing/2014/main" id="{FA8C7A2A-2249-43A9-8694-D47A23E9D3F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79270" y="3994832"/>
            <a:ext cx="647700" cy="647700"/>
          </a:xfrm>
          <a:prstGeom prst="rect">
            <a:avLst/>
          </a:prstGeom>
          <a:noFill/>
          <a:ln>
            <a:noFill/>
          </a:ln>
        </p:spPr>
      </p:pic>
      <p:pic>
        <p:nvPicPr>
          <p:cNvPr id="53" name="Google Shape;218;p1" descr="C:\Users\Winnie\AppData\Local\Microsoft\Windows\Temporary Internet Files\Content.IE5\9M0I6R03\MC900441717[1].png">
            <a:extLst>
              <a:ext uri="{FF2B5EF4-FFF2-40B4-BE49-F238E27FC236}">
                <a16:creationId xmlns:a16="http://schemas.microsoft.com/office/drawing/2014/main" id="{CC4C60FC-12B3-475E-972B-7C4B372FE88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92737" y="5196599"/>
            <a:ext cx="647700" cy="647700"/>
          </a:xfrm>
          <a:prstGeom prst="rect">
            <a:avLst/>
          </a:prstGeom>
          <a:noFill/>
          <a:ln>
            <a:noFill/>
          </a:ln>
        </p:spPr>
      </p:pic>
      <p:pic>
        <p:nvPicPr>
          <p:cNvPr id="54" name="Google Shape;218;p1" descr="C:\Users\Winnie\AppData\Local\Microsoft\Windows\Temporary Internet Files\Content.IE5\9M0I6R03\MC900441717[1].png">
            <a:extLst>
              <a:ext uri="{FF2B5EF4-FFF2-40B4-BE49-F238E27FC236}">
                <a16:creationId xmlns:a16="http://schemas.microsoft.com/office/drawing/2014/main" id="{011E7C8D-1E31-4F21-919C-13CF7AE6B99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13631" y="2686361"/>
            <a:ext cx="647700" cy="647700"/>
          </a:xfrm>
          <a:prstGeom prst="rect">
            <a:avLst/>
          </a:prstGeom>
          <a:noFill/>
          <a:ln>
            <a:noFill/>
          </a:ln>
        </p:spPr>
      </p:pic>
      <p:pic>
        <p:nvPicPr>
          <p:cNvPr id="55" name="Google Shape;218;p1" descr="C:\Users\Winnie\AppData\Local\Microsoft\Windows\Temporary Internet Files\Content.IE5\9M0I6R03\MC900441717[1].png">
            <a:extLst>
              <a:ext uri="{FF2B5EF4-FFF2-40B4-BE49-F238E27FC236}">
                <a16:creationId xmlns:a16="http://schemas.microsoft.com/office/drawing/2014/main" id="{2A349E76-0BB3-40B3-AD1D-A04C42F428A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85168" y="4973286"/>
            <a:ext cx="647700" cy="647700"/>
          </a:xfrm>
          <a:prstGeom prst="rect">
            <a:avLst/>
          </a:prstGeom>
          <a:noFill/>
          <a:ln>
            <a:noFill/>
          </a:ln>
        </p:spPr>
      </p:pic>
      <p:pic>
        <p:nvPicPr>
          <p:cNvPr id="57" name="Google Shape;218;p1" descr="C:\Users\Winnie\AppData\Local\Microsoft\Windows\Temporary Internet Files\Content.IE5\9M0I6R03\MC900441717[1].png">
            <a:extLst>
              <a:ext uri="{FF2B5EF4-FFF2-40B4-BE49-F238E27FC236}">
                <a16:creationId xmlns:a16="http://schemas.microsoft.com/office/drawing/2014/main" id="{93193AD6-9F9E-4ECC-B997-F9FDBBBA8F4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175638" y="4949662"/>
            <a:ext cx="647700" cy="647700"/>
          </a:xfrm>
          <a:prstGeom prst="rect">
            <a:avLst/>
          </a:prstGeom>
          <a:noFill/>
          <a:ln>
            <a:noFill/>
          </a:ln>
        </p:spPr>
      </p:pic>
      <p:pic>
        <p:nvPicPr>
          <p:cNvPr id="58" name="Google Shape;218;p1" descr="C:\Users\Winnie\AppData\Local\Microsoft\Windows\Temporary Internet Files\Content.IE5\9M0I6R03\MC900441717[1].png">
            <a:extLst>
              <a:ext uri="{FF2B5EF4-FFF2-40B4-BE49-F238E27FC236}">
                <a16:creationId xmlns:a16="http://schemas.microsoft.com/office/drawing/2014/main" id="{2DDFAE8B-1001-4A4D-B79C-3B05F8E0094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0" y="3994832"/>
            <a:ext cx="647700" cy="647700"/>
          </a:xfrm>
          <a:prstGeom prst="rect">
            <a:avLst/>
          </a:prstGeom>
          <a:noFill/>
          <a:ln>
            <a:noFill/>
          </a:ln>
        </p:spPr>
      </p:pic>
      <p:pic>
        <p:nvPicPr>
          <p:cNvPr id="23" name="Graphic 22" descr="House with solid fill">
            <a:extLst>
              <a:ext uri="{FF2B5EF4-FFF2-40B4-BE49-F238E27FC236}">
                <a16:creationId xmlns:a16="http://schemas.microsoft.com/office/drawing/2014/main" id="{A662993B-F02D-49D8-AF5F-AAEFD7925B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16609" y="1998583"/>
            <a:ext cx="415162" cy="415162"/>
          </a:xfrm>
          <a:prstGeom prst="rect">
            <a:avLst/>
          </a:prstGeom>
        </p:spPr>
      </p:pic>
      <p:pic>
        <p:nvPicPr>
          <p:cNvPr id="60" name="Graphic 59" descr="Football Goal with solid fill">
            <a:extLst>
              <a:ext uri="{FF2B5EF4-FFF2-40B4-BE49-F238E27FC236}">
                <a16:creationId xmlns:a16="http://schemas.microsoft.com/office/drawing/2014/main" id="{F867E61C-4674-4066-AE7A-3D999D7537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62334" y="1901575"/>
            <a:ext cx="647581" cy="647581"/>
          </a:xfrm>
          <a:prstGeom prst="rect">
            <a:avLst/>
          </a:prstGeom>
        </p:spPr>
      </p:pic>
      <p:sp>
        <p:nvSpPr>
          <p:cNvPr id="5" name="Rectangle 4">
            <a:extLst>
              <a:ext uri="{FF2B5EF4-FFF2-40B4-BE49-F238E27FC236}">
                <a16:creationId xmlns:a16="http://schemas.microsoft.com/office/drawing/2014/main" id="{93607ACB-B3D1-8E92-14B3-E8382A61AB86}"/>
              </a:ext>
            </a:extLst>
          </p:cNvPr>
          <p:cNvSpPr/>
          <p:nvPr/>
        </p:nvSpPr>
        <p:spPr>
          <a:xfrm>
            <a:off x="2835999" y="2454498"/>
            <a:ext cx="1432140"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8938B5C6-B44B-2327-D9DA-9DCFE750EFD1}"/>
              </a:ext>
            </a:extLst>
          </p:cNvPr>
          <p:cNvSpPr/>
          <p:nvPr/>
        </p:nvSpPr>
        <p:spPr>
          <a:xfrm>
            <a:off x="4294233" y="2468011"/>
            <a:ext cx="1440604"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1446B15F-1DE7-69E6-E7D4-9BBA92564522}"/>
              </a:ext>
            </a:extLst>
          </p:cNvPr>
          <p:cNvSpPr/>
          <p:nvPr/>
        </p:nvSpPr>
        <p:spPr>
          <a:xfrm>
            <a:off x="5759944" y="2450659"/>
            <a:ext cx="1419616"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BD0DBBF5-A426-34E7-0EC4-BA41CEC25A98}"/>
              </a:ext>
            </a:extLst>
          </p:cNvPr>
          <p:cNvSpPr/>
          <p:nvPr/>
        </p:nvSpPr>
        <p:spPr>
          <a:xfrm>
            <a:off x="7204997" y="2458486"/>
            <a:ext cx="1419616"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2548B794-A626-9F3B-8D22-84CFC3349E50}"/>
              </a:ext>
            </a:extLst>
          </p:cNvPr>
          <p:cNvSpPr/>
          <p:nvPr/>
        </p:nvSpPr>
        <p:spPr>
          <a:xfrm>
            <a:off x="8651646" y="2460184"/>
            <a:ext cx="1419616" cy="1217095"/>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C3F0666-FB15-A9AE-0775-707DBCC68A81}"/>
              </a:ext>
            </a:extLst>
          </p:cNvPr>
          <p:cNvSpPr/>
          <p:nvPr/>
        </p:nvSpPr>
        <p:spPr>
          <a:xfrm>
            <a:off x="2860418" y="3701859"/>
            <a:ext cx="1419616"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D52B2E11-2F8E-5813-04B1-E522A8917CF0}"/>
              </a:ext>
            </a:extLst>
          </p:cNvPr>
          <p:cNvSpPr/>
          <p:nvPr/>
        </p:nvSpPr>
        <p:spPr>
          <a:xfrm>
            <a:off x="4306714" y="3694857"/>
            <a:ext cx="1419616"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70ED6201-6C6D-F9F5-21D0-FF46B1360B28}"/>
              </a:ext>
            </a:extLst>
          </p:cNvPr>
          <p:cNvSpPr/>
          <p:nvPr/>
        </p:nvSpPr>
        <p:spPr>
          <a:xfrm>
            <a:off x="5756175" y="3696713"/>
            <a:ext cx="1419616"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DC6E40F1-D358-AC1C-A06C-BB07906A7F81}"/>
              </a:ext>
            </a:extLst>
          </p:cNvPr>
          <p:cNvSpPr/>
          <p:nvPr/>
        </p:nvSpPr>
        <p:spPr>
          <a:xfrm>
            <a:off x="7167038" y="3697063"/>
            <a:ext cx="1457575"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1048EA4-C72B-7812-4E75-F5EF79733EA7}"/>
              </a:ext>
            </a:extLst>
          </p:cNvPr>
          <p:cNvSpPr/>
          <p:nvPr/>
        </p:nvSpPr>
        <p:spPr>
          <a:xfrm>
            <a:off x="8645191" y="3699532"/>
            <a:ext cx="1419616"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81C7CF87-4AA4-B177-14E4-A990531632C8}"/>
              </a:ext>
            </a:extLst>
          </p:cNvPr>
          <p:cNvSpPr/>
          <p:nvPr/>
        </p:nvSpPr>
        <p:spPr>
          <a:xfrm>
            <a:off x="2850318" y="4944737"/>
            <a:ext cx="1419616"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308224B6-9D61-3B73-724C-FAEDADD67C7F}"/>
              </a:ext>
            </a:extLst>
          </p:cNvPr>
          <p:cNvSpPr/>
          <p:nvPr/>
        </p:nvSpPr>
        <p:spPr>
          <a:xfrm>
            <a:off x="4286971" y="4946473"/>
            <a:ext cx="1447865"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2BAFD042-736C-C384-A2E8-0E755E2259A6}"/>
              </a:ext>
            </a:extLst>
          </p:cNvPr>
          <p:cNvSpPr/>
          <p:nvPr/>
        </p:nvSpPr>
        <p:spPr>
          <a:xfrm>
            <a:off x="5759757" y="4943822"/>
            <a:ext cx="1419616"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E82BE91F-CAC0-0E4D-74FC-3D93D387AAD6}"/>
              </a:ext>
            </a:extLst>
          </p:cNvPr>
          <p:cNvSpPr/>
          <p:nvPr/>
        </p:nvSpPr>
        <p:spPr>
          <a:xfrm>
            <a:off x="7201301" y="4944638"/>
            <a:ext cx="1419616"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A307231A-4DAB-28C0-3542-A3768B625B89}"/>
              </a:ext>
            </a:extLst>
          </p:cNvPr>
          <p:cNvSpPr/>
          <p:nvPr/>
        </p:nvSpPr>
        <p:spPr>
          <a:xfrm>
            <a:off x="8643922" y="4944638"/>
            <a:ext cx="1419616"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299395F7-394D-73D3-1AB3-76019C842C4B}"/>
              </a:ext>
            </a:extLst>
          </p:cNvPr>
          <p:cNvSpPr txBox="1"/>
          <p:nvPr/>
        </p:nvSpPr>
        <p:spPr>
          <a:xfrm>
            <a:off x="6096000" y="166275"/>
            <a:ext cx="4125521" cy="40011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prstClr val="black"/>
                </a:solidFill>
                <a:latin typeface="Century Gothic"/>
              </a:rPr>
              <a:t>Schatzsuche</a:t>
            </a:r>
            <a:r>
              <a:rPr lang="en-GB" sz="2000" dirty="0">
                <a:solidFill>
                  <a:prstClr val="black"/>
                </a:solidFill>
                <a:latin typeface="Century Gothic"/>
              </a:rPr>
              <a:t> </a:t>
            </a:r>
            <a:r>
              <a:rPr kumimoji="0" lang="en-GB" sz="2000" i="0" u="none" strike="noStrike" kern="1200" cap="none" spc="0" normalizeH="0" baseline="0" noProof="0" dirty="0">
                <a:ln>
                  <a:noFill/>
                </a:ln>
                <a:solidFill>
                  <a:prstClr val="black"/>
                </a:solidFill>
                <a:effectLst/>
                <a:uLnTx/>
                <a:uFillTx/>
                <a:latin typeface="Century Gothic"/>
              </a:rPr>
              <a:t>– treasure hunt</a:t>
            </a:r>
          </a:p>
        </p:txBody>
      </p:sp>
      <p:pic>
        <p:nvPicPr>
          <p:cNvPr id="33" name="Google Shape;218;p1" descr="C:\Users\Winnie\AppData\Local\Microsoft\Windows\Temporary Internet Files\Content.IE5\9M0I6R03\MC900441717[1].png">
            <a:extLst>
              <a:ext uri="{FF2B5EF4-FFF2-40B4-BE49-F238E27FC236}">
                <a16:creationId xmlns:a16="http://schemas.microsoft.com/office/drawing/2014/main" id="{850CD6A3-6D26-ED10-18BF-73179AA4C84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63203" y="572668"/>
            <a:ext cx="841449" cy="731771"/>
          </a:xfrm>
          <a:prstGeom prst="rect">
            <a:avLst/>
          </a:prstGeom>
          <a:noFill/>
          <a:ln>
            <a:noFill/>
          </a:ln>
        </p:spPr>
      </p:pic>
      <p:sp>
        <p:nvSpPr>
          <p:cNvPr id="35" name="Speech Bubble: Rectangle with Corners Rounded 34">
            <a:extLst>
              <a:ext uri="{FF2B5EF4-FFF2-40B4-BE49-F238E27FC236}">
                <a16:creationId xmlns:a16="http://schemas.microsoft.com/office/drawing/2014/main" id="{78892896-1EE3-8DB7-91BB-44645E70DB10}"/>
              </a:ext>
            </a:extLst>
          </p:cNvPr>
          <p:cNvSpPr/>
          <p:nvPr/>
        </p:nvSpPr>
        <p:spPr>
          <a:xfrm>
            <a:off x="5317054" y="673393"/>
            <a:ext cx="5293000" cy="530647"/>
          </a:xfrm>
          <a:prstGeom prst="wedgeRoundRectCallout">
            <a:avLst>
              <a:gd name="adj1" fmla="val -28435"/>
              <a:gd name="adj2" fmla="val 120762"/>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Reminder: the du form of </a:t>
            </a:r>
            <a:r>
              <a:rPr lang="en-US" sz="2000" dirty="0" err="1">
                <a:latin typeface="Century Gothic" panose="020B0502020202020204" pitchFamily="34" charset="0"/>
              </a:rPr>
              <a:t>sehen</a:t>
            </a:r>
            <a:r>
              <a:rPr lang="en-US" sz="2000" dirty="0">
                <a:latin typeface="Century Gothic" panose="020B0502020202020204" pitchFamily="34" charset="0"/>
              </a:rPr>
              <a:t> </a:t>
            </a:r>
            <a:r>
              <a:rPr lang="en-US" sz="2000" dirty="0" err="1">
                <a:latin typeface="Century Gothic" panose="020B0502020202020204" pitchFamily="34" charset="0"/>
              </a:rPr>
              <a:t>ist</a:t>
            </a:r>
            <a:r>
              <a:rPr lang="en-US" sz="2000" dirty="0">
                <a:latin typeface="Century Gothic" panose="020B0502020202020204" pitchFamily="34" charset="0"/>
              </a:rPr>
              <a:t> </a:t>
            </a:r>
            <a:r>
              <a:rPr lang="en-US" sz="2000" dirty="0" err="1">
                <a:latin typeface="Century Gothic" panose="020B0502020202020204" pitchFamily="34" charset="0"/>
              </a:rPr>
              <a:t>siehst</a:t>
            </a:r>
            <a:r>
              <a:rPr lang="en-US" sz="2000" dirty="0">
                <a:latin typeface="Century Gothic" panose="020B0502020202020204" pitchFamily="34" charset="0"/>
              </a:rPr>
              <a:t>! </a:t>
            </a:r>
            <a:endParaRPr lang="en-GB" sz="2000" dirty="0">
              <a:latin typeface="Century Gothic" panose="020B0502020202020204" pitchFamily="34" charset="0"/>
            </a:endParaRPr>
          </a:p>
        </p:txBody>
      </p:sp>
      <p:pic>
        <p:nvPicPr>
          <p:cNvPr id="11" name="Picture 10">
            <a:extLst>
              <a:ext uri="{FF2B5EF4-FFF2-40B4-BE49-F238E27FC236}">
                <a16:creationId xmlns:a16="http://schemas.microsoft.com/office/drawing/2014/main" id="{F3E68086-71A2-8B83-B78B-EE6CD667107D}"/>
              </a:ext>
            </a:extLst>
          </p:cNvPr>
          <p:cNvPicPr>
            <a:picLocks noChangeAspect="1"/>
          </p:cNvPicPr>
          <p:nvPr/>
        </p:nvPicPr>
        <p:blipFill>
          <a:blip r:embed="rId11"/>
          <a:stretch>
            <a:fillRect/>
          </a:stretch>
        </p:blipFill>
        <p:spPr>
          <a:xfrm>
            <a:off x="61345" y="77492"/>
            <a:ext cx="524301" cy="481626"/>
          </a:xfrm>
          <a:prstGeom prst="rect">
            <a:avLst/>
          </a:prstGeom>
        </p:spPr>
      </p:pic>
      <p:pic>
        <p:nvPicPr>
          <p:cNvPr id="32" name="Graphic 31" descr="Desk with solid fill">
            <a:extLst>
              <a:ext uri="{FF2B5EF4-FFF2-40B4-BE49-F238E27FC236}">
                <a16:creationId xmlns:a16="http://schemas.microsoft.com/office/drawing/2014/main" id="{44670C35-3038-FCC4-1F2B-225BC135696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67109" y="1838116"/>
            <a:ext cx="647581" cy="647581"/>
          </a:xfrm>
          <a:prstGeom prst="rect">
            <a:avLst/>
          </a:prstGeom>
        </p:spPr>
      </p:pic>
      <p:pic>
        <p:nvPicPr>
          <p:cNvPr id="34" name="Graphic 33" descr="Coins outline">
            <a:extLst>
              <a:ext uri="{FF2B5EF4-FFF2-40B4-BE49-F238E27FC236}">
                <a16:creationId xmlns:a16="http://schemas.microsoft.com/office/drawing/2014/main" id="{520A0BF3-8B3B-A143-B2D5-889673A9C98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66873" y="1905012"/>
            <a:ext cx="552699" cy="552699"/>
          </a:xfrm>
          <a:prstGeom prst="rect">
            <a:avLst/>
          </a:prstGeom>
        </p:spPr>
      </p:pic>
      <p:pic>
        <p:nvPicPr>
          <p:cNvPr id="36" name="Graphic 35" descr="Eye with solid fill">
            <a:extLst>
              <a:ext uri="{FF2B5EF4-FFF2-40B4-BE49-F238E27FC236}">
                <a16:creationId xmlns:a16="http://schemas.microsoft.com/office/drawing/2014/main" id="{21724917-F6AF-9BD5-A483-91129D6BC94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01641" y="1924007"/>
            <a:ext cx="559023" cy="559023"/>
          </a:xfrm>
          <a:prstGeom prst="rect">
            <a:avLst/>
          </a:prstGeom>
        </p:spPr>
      </p:pic>
      <p:pic>
        <p:nvPicPr>
          <p:cNvPr id="38" name="Graphic 37" descr="House with solid fill">
            <a:extLst>
              <a:ext uri="{FF2B5EF4-FFF2-40B4-BE49-F238E27FC236}">
                <a16:creationId xmlns:a16="http://schemas.microsoft.com/office/drawing/2014/main" id="{EF6F80B0-EF74-57C3-0B34-CF07BBA6C22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30239" y="1896762"/>
            <a:ext cx="429465" cy="429465"/>
          </a:xfrm>
          <a:prstGeom prst="rect">
            <a:avLst/>
          </a:prstGeom>
        </p:spPr>
      </p:pic>
      <p:pic>
        <p:nvPicPr>
          <p:cNvPr id="39" name="Graphic 38" descr="Home outline">
            <a:extLst>
              <a:ext uri="{FF2B5EF4-FFF2-40B4-BE49-F238E27FC236}">
                <a16:creationId xmlns:a16="http://schemas.microsoft.com/office/drawing/2014/main" id="{4274AAF2-86EF-2DB3-95AE-A75DACE0581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650982" y="1873476"/>
            <a:ext cx="479536" cy="479536"/>
          </a:xfrm>
          <a:prstGeom prst="rect">
            <a:avLst/>
          </a:prstGeom>
        </p:spPr>
      </p:pic>
      <p:pic>
        <p:nvPicPr>
          <p:cNvPr id="40" name="Graphic 39" descr="House outline">
            <a:extLst>
              <a:ext uri="{FF2B5EF4-FFF2-40B4-BE49-F238E27FC236}">
                <a16:creationId xmlns:a16="http://schemas.microsoft.com/office/drawing/2014/main" id="{A565C3CD-7AF9-F3CF-9C2C-DD6F0A08151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528169" y="2082873"/>
            <a:ext cx="463070" cy="463070"/>
          </a:xfrm>
          <a:prstGeom prst="rect">
            <a:avLst/>
          </a:prstGeom>
        </p:spPr>
      </p:pic>
      <p:pic>
        <p:nvPicPr>
          <p:cNvPr id="41" name="Graphic 40" descr="Music notes with solid fill">
            <a:extLst>
              <a:ext uri="{FF2B5EF4-FFF2-40B4-BE49-F238E27FC236}">
                <a16:creationId xmlns:a16="http://schemas.microsoft.com/office/drawing/2014/main" id="{B50B000F-BF78-EE7C-E0DB-A34E8B68860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06194" y="1925676"/>
            <a:ext cx="475141" cy="475141"/>
          </a:xfrm>
          <a:prstGeom prst="rect">
            <a:avLst/>
          </a:prstGeom>
        </p:spPr>
      </p:pic>
      <p:pic>
        <p:nvPicPr>
          <p:cNvPr id="45" name="Graphic 44" descr="Internet outline">
            <a:extLst>
              <a:ext uri="{FF2B5EF4-FFF2-40B4-BE49-F238E27FC236}">
                <a16:creationId xmlns:a16="http://schemas.microsoft.com/office/drawing/2014/main" id="{1D648D45-88F9-9F8B-4582-2F2979BDAF0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988094" y="1856969"/>
            <a:ext cx="648784" cy="648784"/>
          </a:xfrm>
          <a:prstGeom prst="rect">
            <a:avLst/>
          </a:prstGeom>
        </p:spPr>
      </p:pic>
    </p:spTree>
    <p:extLst>
      <p:ext uri="{BB962C8B-B14F-4D97-AF65-F5344CB8AC3E}">
        <p14:creationId xmlns:p14="http://schemas.microsoft.com/office/powerpoint/2010/main" val="2300440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43"/>
                                        </p:tgtEl>
                                      </p:cBhvr>
                                    </p:animEffect>
                                    <p:set>
                                      <p:cBhvr>
                                        <p:cTn id="1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44"/>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9" presetClass="exit" presetSubtype="0" fill="hold" grpId="0" nodeType="clickEffect">
                                  <p:stCondLst>
                                    <p:cond delay="0"/>
                                  </p:stCondLst>
                                  <p:childTnLst>
                                    <p:animEffect transition="out" filter="dissolv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9" presetClass="exit" presetSubtype="0" fill="hold" grpId="0" nodeType="clickEffect">
                                  <p:stCondLst>
                                    <p:cond delay="0"/>
                                  </p:stCondLst>
                                  <p:childTnLst>
                                    <p:animEffect transition="out" filter="dissolv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9" presetClass="exit" presetSubtype="0" fill="hold" grpId="0" nodeType="clickEffect">
                                  <p:stCondLst>
                                    <p:cond delay="0"/>
                                  </p:stCondLst>
                                  <p:childTnLst>
                                    <p:animEffect transition="out" filter="dissolv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9" presetClass="exit" presetSubtype="0" fill="hold" grpId="0" nodeType="clickEffect">
                                  <p:stCondLst>
                                    <p:cond delay="0"/>
                                  </p:stCondLst>
                                  <p:childTnLst>
                                    <p:animEffect transition="out" filter="dissolv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9" presetClass="exit" presetSubtype="0" fill="hold" grpId="0" nodeType="clickEffect">
                                  <p:stCondLst>
                                    <p:cond delay="0"/>
                                  </p:stCondLst>
                                  <p:childTnLst>
                                    <p:animEffect transition="out" filter="dissolv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0" restart="whenNotActive" fill="hold" evtFilter="cancelBubble" nodeType="interactiveSeq">
                <p:stCondLst>
                  <p:cond evt="onClick" delay="0">
                    <p:tgtEl>
                      <p:spTgt spid="26"/>
                    </p:tgtEl>
                  </p:cond>
                </p:stCondLst>
                <p:endSync evt="end" delay="0">
                  <p:rtn val="all"/>
                </p:endSync>
                <p:childTnLst>
                  <p:par>
                    <p:cTn id="81" fill="hold">
                      <p:stCondLst>
                        <p:cond delay="0"/>
                      </p:stCondLst>
                      <p:childTnLst>
                        <p:par>
                          <p:cTn id="82" fill="hold">
                            <p:stCondLst>
                              <p:cond delay="0"/>
                            </p:stCondLst>
                            <p:childTnLst>
                              <p:par>
                                <p:cTn id="83" presetID="9" presetClass="exit" presetSubtype="0" fill="hold" grpId="0" nodeType="clickEffect">
                                  <p:stCondLst>
                                    <p:cond delay="0"/>
                                  </p:stCondLst>
                                  <p:childTnLst>
                                    <p:animEffect transition="out" filter="dissolv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6" restart="whenNotActive" fill="hold" evtFilter="cancelBubble" nodeType="interactiveSeq">
                <p:stCondLst>
                  <p:cond evt="onClick" delay="0">
                    <p:tgtEl>
                      <p:spTgt spid="27"/>
                    </p:tgtEl>
                  </p:cond>
                </p:stCondLst>
                <p:endSync evt="end" delay="0">
                  <p:rtn val="all"/>
                </p:endSync>
                <p:childTnLst>
                  <p:par>
                    <p:cTn id="87" fill="hold">
                      <p:stCondLst>
                        <p:cond delay="0"/>
                      </p:stCondLst>
                      <p:childTnLst>
                        <p:par>
                          <p:cTn id="88" fill="hold">
                            <p:stCondLst>
                              <p:cond delay="0"/>
                            </p:stCondLst>
                            <p:childTnLst>
                              <p:par>
                                <p:cTn id="89" presetID="9" presetClass="exit" presetSubtype="0" fill="hold" grpId="0" nodeType="clickEffect">
                                  <p:stCondLst>
                                    <p:cond delay="0"/>
                                  </p:stCondLst>
                                  <p:childTnLst>
                                    <p:animEffect transition="out" filter="dissolv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9" presetClass="exit" presetSubtype="0" fill="hold" grpId="0" nodeType="clickEffect">
                                  <p:stCondLst>
                                    <p:cond delay="0"/>
                                  </p:stCondLst>
                                  <p:childTnLst>
                                    <p:animEffect transition="out" filter="dissolve">
                                      <p:cBhvr>
                                        <p:cTn id="96" dur="500"/>
                                        <p:tgtEl>
                                          <p:spTgt spid="28"/>
                                        </p:tgtEl>
                                      </p:cBhvr>
                                    </p:animEffect>
                                    <p:set>
                                      <p:cBhvr>
                                        <p:cTn id="9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8" restart="whenNotActive" fill="hold" evtFilter="cancelBubble" nodeType="interactiveSeq">
                <p:stCondLst>
                  <p:cond evt="onClick" delay="0">
                    <p:tgtEl>
                      <p:spTgt spid="29"/>
                    </p:tgtEl>
                  </p:cond>
                </p:stCondLst>
                <p:endSync evt="end" delay="0">
                  <p:rtn val="all"/>
                </p:endSync>
                <p:childTnLst>
                  <p:par>
                    <p:cTn id="99" fill="hold">
                      <p:stCondLst>
                        <p:cond delay="0"/>
                      </p:stCondLst>
                      <p:childTnLst>
                        <p:par>
                          <p:cTn id="100" fill="hold">
                            <p:stCondLst>
                              <p:cond delay="0"/>
                            </p:stCondLst>
                            <p:childTnLst>
                              <p:par>
                                <p:cTn id="101" presetID="9" presetClass="exit" presetSubtype="0" fill="hold" grpId="0" nodeType="clickEffect">
                                  <p:stCondLst>
                                    <p:cond delay="0"/>
                                  </p:stCondLst>
                                  <p:childTnLst>
                                    <p:animEffect transition="out" filter="dissolve">
                                      <p:cBhvr>
                                        <p:cTn id="102" dur="500"/>
                                        <p:tgtEl>
                                          <p:spTgt spid="29"/>
                                        </p:tgtEl>
                                      </p:cBhvr>
                                    </p:animEffect>
                                    <p:set>
                                      <p:cBhvr>
                                        <p:cTn id="10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4" restart="whenNotActive" fill="hold" evtFilter="cancelBubble" nodeType="interactiveSeq">
                <p:stCondLst>
                  <p:cond evt="onClick" delay="0">
                    <p:tgtEl>
                      <p:spTgt spid="30"/>
                    </p:tgtEl>
                  </p:cond>
                </p:stCondLst>
                <p:endSync evt="end" delay="0">
                  <p:rtn val="all"/>
                </p:endSync>
                <p:childTnLst>
                  <p:par>
                    <p:cTn id="105" fill="hold">
                      <p:stCondLst>
                        <p:cond delay="0"/>
                      </p:stCondLst>
                      <p:childTnLst>
                        <p:par>
                          <p:cTn id="106" fill="hold">
                            <p:stCondLst>
                              <p:cond delay="0"/>
                            </p:stCondLst>
                            <p:childTnLst>
                              <p:par>
                                <p:cTn id="107" presetID="9" presetClass="exit" presetSubtype="0" fill="hold" grpId="0" nodeType="clickEffect">
                                  <p:stCondLst>
                                    <p:cond delay="0"/>
                                  </p:stCondLst>
                                  <p:childTnLst>
                                    <p:animEffect transition="out" filter="dissolve">
                                      <p:cBhvr>
                                        <p:cTn id="108" dur="500"/>
                                        <p:tgtEl>
                                          <p:spTgt spid="30"/>
                                        </p:tgtEl>
                                      </p:cBhvr>
                                    </p:animEffect>
                                    <p:set>
                                      <p:cBhvr>
                                        <p:cTn id="10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42" grpId="0" animBg="1"/>
      <p:bldP spid="43" grpId="0" animBg="1"/>
      <p:bldP spid="44" grpId="0" animBg="1"/>
      <p:bldP spid="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616390469"/>
              </p:ext>
            </p:extLst>
          </p:nvPr>
        </p:nvGraphicFramePr>
        <p:xfrm>
          <a:off x="450489" y="733274"/>
          <a:ext cx="11029760" cy="5168388"/>
        </p:xfrm>
        <a:graphic>
          <a:graphicData uri="http://schemas.openxmlformats.org/drawingml/2006/table">
            <a:tbl>
              <a:tblPr firstRow="1" bandRow="1"/>
              <a:tblGrid>
                <a:gridCol w="1841863">
                  <a:extLst>
                    <a:ext uri="{9D8B030D-6E8A-4147-A177-3AD203B41FA5}">
                      <a16:colId xmlns:a16="http://schemas.microsoft.com/office/drawing/2014/main" val="1203737284"/>
                    </a:ext>
                  </a:extLst>
                </a:gridCol>
                <a:gridCol w="2703122">
                  <a:extLst>
                    <a:ext uri="{9D8B030D-6E8A-4147-A177-3AD203B41FA5}">
                      <a16:colId xmlns:a16="http://schemas.microsoft.com/office/drawing/2014/main" val="1810222861"/>
                    </a:ext>
                  </a:extLst>
                </a:gridCol>
                <a:gridCol w="3474391">
                  <a:extLst>
                    <a:ext uri="{9D8B030D-6E8A-4147-A177-3AD203B41FA5}">
                      <a16:colId xmlns:a16="http://schemas.microsoft.com/office/drawing/2014/main" val="274413866"/>
                    </a:ext>
                  </a:extLst>
                </a:gridCol>
                <a:gridCol w="301038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fertig</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durch</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das Dorf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holen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sitzen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B0F0"/>
                          </a:solidFill>
                          <a:latin typeface="Century Gothic" panose="020B0502020202020204" pitchFamily="34" charset="0"/>
                        </a:rPr>
                        <a:t>stehen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Deutsch</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essen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92D050"/>
                          </a:solidFill>
                          <a:latin typeface="Century Gothic" panose="020B0502020202020204" pitchFamily="34" charset="0"/>
                        </a:rPr>
                        <a:t>Englisch</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92D050"/>
                          </a:solidFill>
                          <a:latin typeface="Century Gothic" panose="020B0502020202020204" pitchFamily="34" charset="0"/>
                        </a:rPr>
                        <a:t>bringen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92D050"/>
                          </a:solidFill>
                          <a:latin typeface="Century Gothic" panose="020B0502020202020204" pitchFamily="34" charset="0"/>
                        </a:rPr>
                        <a:t>reden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nichts</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am Montag</a:t>
                      </a:r>
                      <a:endParaRPr lang="en-GB" sz="2400" b="1" dirty="0">
                        <a:solidFill>
                          <a:srgbClr val="FF3399"/>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dienstags</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machen</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FF3399"/>
                          </a:solidFill>
                          <a:latin typeface="Century Gothic" panose="020B0502020202020204" pitchFamily="34" charset="0"/>
                        </a:rPr>
                        <a:t>benutzen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FF3399"/>
                          </a:solidFill>
                          <a:latin typeface="Century Gothic" panose="020B0502020202020204" pitchFamily="34" charset="0"/>
                        </a:rPr>
                        <a:t>normalerweise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zu</a:t>
                      </a:r>
                      <a:r>
                        <a:rPr lang="en-GB" sz="2400" b="1" dirty="0">
                          <a:solidFill>
                            <a:srgbClr val="FF3399"/>
                          </a:solidFill>
                          <a:latin typeface="Century Gothic" panose="020B0502020202020204" pitchFamily="34" charset="0"/>
                        </a:rPr>
                        <a:t> </a:t>
                      </a:r>
                      <a:r>
                        <a:rPr lang="en-GB" sz="2400" b="1" dirty="0" err="1">
                          <a:solidFill>
                            <a:srgbClr val="FF3399"/>
                          </a:solidFill>
                          <a:latin typeface="Century Gothic" panose="020B0502020202020204" pitchFamily="34" charset="0"/>
                        </a:rPr>
                        <a:t>Hause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err="1">
                <a:solidFill>
                  <a:srgbClr val="002060"/>
                </a:solidFill>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503440" y="1135881"/>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05079" y="4372968"/>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36598" y="510382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94905" y="5415663"/>
            <a:ext cx="25303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to use, using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5025024" y="5439997"/>
            <a:ext cx="2640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normally</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7" name="TextBox 56">
            <a:extLst>
              <a:ext uri="{FF2B5EF4-FFF2-40B4-BE49-F238E27FC236}">
                <a16:creationId xmlns:a16="http://schemas.microsoft.com/office/drawing/2014/main" id="{DF64A05B-A2E8-4E6A-AE16-0B9A2F39F702}"/>
              </a:ext>
            </a:extLst>
          </p:cNvPr>
          <p:cNvSpPr txBox="1"/>
          <p:nvPr/>
        </p:nvSpPr>
        <p:spPr>
          <a:xfrm>
            <a:off x="8431271" y="5410549"/>
            <a:ext cx="27316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at home </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341764" y="4517714"/>
            <a:ext cx="31199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on Monday</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5108399" y="4517714"/>
            <a:ext cx="30309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Tuesdays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8476604" y="4435417"/>
            <a:ext cx="33640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kern="0" dirty="0">
                <a:solidFill>
                  <a:srgbClr val="002060"/>
                </a:solidFill>
                <a:latin typeface="Century Gothic" panose="020B0502020202020204" pitchFamily="34" charset="0"/>
                <a:cs typeface="Arial"/>
                <a:sym typeface="Arial"/>
              </a:rPr>
              <a:t>to do, to make, doing, making</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266793" y="3724312"/>
            <a:ext cx="27046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bring, bringing </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5101762" y="3743099"/>
            <a:ext cx="286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to talk, talking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8567836" y="3704207"/>
            <a:ext cx="286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nothing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266793" y="2848970"/>
            <a:ext cx="2901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German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5025024" y="2843161"/>
            <a:ext cx="3112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to eat, eating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8641197" y="2804007"/>
            <a:ext cx="30348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English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206378" y="2033886"/>
            <a:ext cx="300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to fetch, fetching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971467" y="198479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sit, sitting</a:t>
            </a:r>
          </a:p>
        </p:txBody>
      </p:sp>
      <p:sp>
        <p:nvSpPr>
          <p:cNvPr id="72" name="TextBox 71">
            <a:extLst>
              <a:ext uri="{FF2B5EF4-FFF2-40B4-BE49-F238E27FC236}">
                <a16:creationId xmlns:a16="http://schemas.microsoft.com/office/drawing/2014/main" id="{80DD82C3-D3C7-45A3-B5A4-90223E7359A7}"/>
              </a:ext>
            </a:extLst>
          </p:cNvPr>
          <p:cNvSpPr txBox="1"/>
          <p:nvPr/>
        </p:nvSpPr>
        <p:spPr>
          <a:xfrm>
            <a:off x="8456753" y="2024284"/>
            <a:ext cx="2901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stand,</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standing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266793" y="1127476"/>
            <a:ext cx="32581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300" kern="0" dirty="0">
                <a:solidFill>
                  <a:srgbClr val="002060"/>
                </a:solidFill>
                <a:latin typeface="Century Gothic" panose="020B0502020202020204" pitchFamily="34" charset="0"/>
                <a:cs typeface="Arial"/>
                <a:sym typeface="Arial"/>
              </a:rPr>
              <a:t>ready, finished</a:t>
            </a:r>
            <a:endParaRPr kumimoji="0" lang="en-GB" sz="23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997298" y="117708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through</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408685" y="1138981"/>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village</a:t>
            </a:r>
          </a:p>
        </p:txBody>
      </p:sp>
      <p:pic>
        <p:nvPicPr>
          <p:cNvPr id="3" name="Picture 2">
            <a:extLst>
              <a:ext uri="{FF2B5EF4-FFF2-40B4-BE49-F238E27FC236}">
                <a16:creationId xmlns:a16="http://schemas.microsoft.com/office/drawing/2014/main" id="{95C96572-1F3E-0365-B5C3-FC53E60CD742}"/>
              </a:ext>
            </a:extLst>
          </p:cNvPr>
          <p:cNvPicPr>
            <a:picLocks noChangeAspect="1"/>
          </p:cNvPicPr>
          <p:nvPr/>
        </p:nvPicPr>
        <p:blipFill>
          <a:blip r:embed="rId6"/>
          <a:stretch>
            <a:fillRect/>
          </a:stretch>
        </p:blipFill>
        <p:spPr>
          <a:xfrm>
            <a:off x="85414" y="64095"/>
            <a:ext cx="524301" cy="481626"/>
          </a:xfrm>
          <a:prstGeom prst="rect">
            <a:avLst/>
          </a:prstGeom>
        </p:spPr>
      </p:pic>
    </p:spTree>
    <p:extLst>
      <p:ext uri="{BB962C8B-B14F-4D97-AF65-F5344CB8AC3E}">
        <p14:creationId xmlns:p14="http://schemas.microsoft.com/office/powerpoint/2010/main" val="24186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815807123"/>
              </p:ext>
            </p:extLst>
          </p:nvPr>
        </p:nvGraphicFramePr>
        <p:xfrm>
          <a:off x="496835" y="690149"/>
          <a:ext cx="11029760" cy="5168388"/>
        </p:xfrm>
        <a:graphic>
          <a:graphicData uri="http://schemas.openxmlformats.org/drawingml/2006/table">
            <a:tbl>
              <a:tblPr firstRow="1" bandRow="1"/>
              <a:tblGrid>
                <a:gridCol w="1841863">
                  <a:extLst>
                    <a:ext uri="{9D8B030D-6E8A-4147-A177-3AD203B41FA5}">
                      <a16:colId xmlns:a16="http://schemas.microsoft.com/office/drawing/2014/main" val="1203737284"/>
                    </a:ext>
                  </a:extLst>
                </a:gridCol>
                <a:gridCol w="2703122">
                  <a:extLst>
                    <a:ext uri="{9D8B030D-6E8A-4147-A177-3AD203B41FA5}">
                      <a16:colId xmlns:a16="http://schemas.microsoft.com/office/drawing/2014/main" val="1810222861"/>
                    </a:ext>
                  </a:extLst>
                </a:gridCol>
                <a:gridCol w="3474391">
                  <a:extLst>
                    <a:ext uri="{9D8B030D-6E8A-4147-A177-3AD203B41FA5}">
                      <a16:colId xmlns:a16="http://schemas.microsoft.com/office/drawing/2014/main" val="274413866"/>
                    </a:ext>
                  </a:extLst>
                </a:gridCol>
                <a:gridCol w="301038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fetch, fetching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stand, standing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ready, finished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sit, sitting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through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(the) village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English</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bring, bringing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nothing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to talk, talking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German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eat, eating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at home</a:t>
                      </a:r>
                      <a:endParaRPr lang="en-GB" sz="2400" b="1" dirty="0">
                        <a:solidFill>
                          <a:srgbClr val="FF3399"/>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normally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on Monday</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Tuesdays</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to use, using</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do, make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a:solidFill>
                  <a:srgbClr val="002060"/>
                </a:solidFill>
                <a:latin typeface="Century Gothic" panose="020B0502020202020204" pitchFamily="34" charset="0"/>
                <a:ea typeface="Century Gothic"/>
              </a:rPr>
              <a:t>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503440" y="1135881"/>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05079" y="4372968"/>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36598" y="510382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94905" y="5415663"/>
            <a:ext cx="25303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dienstags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5025024" y="5439997"/>
            <a:ext cx="2640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benutzen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7" name="TextBox 56">
            <a:extLst>
              <a:ext uri="{FF2B5EF4-FFF2-40B4-BE49-F238E27FC236}">
                <a16:creationId xmlns:a16="http://schemas.microsoft.com/office/drawing/2014/main" id="{DF64A05B-A2E8-4E6A-AE16-0B9A2F39F702}"/>
              </a:ext>
            </a:extLst>
          </p:cNvPr>
          <p:cNvSpPr txBox="1"/>
          <p:nvPr/>
        </p:nvSpPr>
        <p:spPr>
          <a:xfrm>
            <a:off x="8541904" y="5372738"/>
            <a:ext cx="27316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err="1">
                <a:solidFill>
                  <a:srgbClr val="002060"/>
                </a:solidFill>
                <a:latin typeface="Century Gothic" panose="020B0502020202020204" pitchFamily="34" charset="0"/>
                <a:cs typeface="Arial"/>
                <a:sym typeface="Arial"/>
              </a:rPr>
              <a:t>machen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341764" y="4517714"/>
            <a:ext cx="31199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err="1">
                <a:solidFill>
                  <a:srgbClr val="002060"/>
                </a:solidFill>
                <a:latin typeface="Century Gothic" panose="020B0502020202020204" pitchFamily="34" charset="0"/>
                <a:cs typeface="Arial"/>
                <a:sym typeface="Arial"/>
              </a:rPr>
              <a:t>zu</a:t>
            </a:r>
            <a:r>
              <a:rPr lang="en-US" sz="2400" kern="0" noProof="0" dirty="0">
                <a:solidFill>
                  <a:srgbClr val="002060"/>
                </a:solidFill>
                <a:latin typeface="Century Gothic" panose="020B0502020202020204" pitchFamily="34" charset="0"/>
                <a:cs typeface="Arial"/>
                <a:sym typeface="Arial"/>
              </a:rPr>
              <a:t> </a:t>
            </a:r>
            <a:r>
              <a:rPr lang="en-US" sz="2400" kern="0" noProof="0" dirty="0" err="1">
                <a:solidFill>
                  <a:srgbClr val="002060"/>
                </a:solidFill>
                <a:latin typeface="Century Gothic" panose="020B0502020202020204" pitchFamily="34" charset="0"/>
                <a:cs typeface="Arial"/>
                <a:sym typeface="Arial"/>
              </a:rPr>
              <a:t>Hause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971467" y="4548491"/>
            <a:ext cx="30309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normalerweise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8476604" y="4579269"/>
            <a:ext cx="33640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kern="0" noProof="0" dirty="0">
                <a:solidFill>
                  <a:srgbClr val="002060"/>
                </a:solidFill>
                <a:latin typeface="Century Gothic" panose="020B0502020202020204" pitchFamily="34" charset="0"/>
                <a:cs typeface="Arial"/>
                <a:sym typeface="Arial"/>
              </a:rPr>
              <a:t>am Montag</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334809" y="3681938"/>
            <a:ext cx="27046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reden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993364" y="3688115"/>
            <a:ext cx="286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Deutsch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8567836" y="3704207"/>
            <a:ext cx="286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err="1">
                <a:solidFill>
                  <a:srgbClr val="002060"/>
                </a:solidFill>
                <a:latin typeface="Century Gothic" panose="020B0502020202020204" pitchFamily="34" charset="0"/>
                <a:cs typeface="Arial"/>
                <a:sym typeface="Arial"/>
              </a:rPr>
              <a:t>essen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334809" y="2840514"/>
            <a:ext cx="2901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err="1">
                <a:solidFill>
                  <a:srgbClr val="002060"/>
                </a:solidFill>
                <a:latin typeface="Century Gothic" panose="020B0502020202020204" pitchFamily="34" charset="0"/>
                <a:cs typeface="Arial"/>
                <a:sym typeface="Arial"/>
              </a:rPr>
              <a:t>Englisch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5025024" y="2843161"/>
            <a:ext cx="3112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err="1">
                <a:solidFill>
                  <a:srgbClr val="002060"/>
                </a:solidFill>
                <a:latin typeface="Century Gothic" panose="020B0502020202020204" pitchFamily="34" charset="0"/>
                <a:cs typeface="Arial"/>
                <a:sym typeface="Arial"/>
              </a:rPr>
              <a:t>bringen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8484484" y="2862325"/>
            <a:ext cx="30348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err="1">
                <a:solidFill>
                  <a:srgbClr val="002060"/>
                </a:solidFill>
                <a:latin typeface="Century Gothic" panose="020B0502020202020204" pitchFamily="34" charset="0"/>
                <a:cs typeface="Arial"/>
                <a:sym typeface="Arial"/>
              </a:rPr>
              <a:t>nichts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341764" y="1951655"/>
            <a:ext cx="300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err="1">
                <a:solidFill>
                  <a:srgbClr val="002060"/>
                </a:solidFill>
                <a:latin typeface="Century Gothic" panose="020B0502020202020204" pitchFamily="34" charset="0"/>
                <a:cs typeface="Arial"/>
                <a:sym typeface="Arial"/>
              </a:rPr>
              <a:t>sitzen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971467" y="198479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durch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8456753" y="2024284"/>
            <a:ext cx="2901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das Dorf</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313019" y="1073731"/>
            <a:ext cx="32581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300" kern="0" dirty="0" err="1">
                <a:solidFill>
                  <a:srgbClr val="002060"/>
                </a:solidFill>
                <a:latin typeface="Century Gothic" panose="020B0502020202020204" pitchFamily="34" charset="0"/>
                <a:cs typeface="Arial"/>
                <a:sym typeface="Arial"/>
              </a:rPr>
              <a:t>holen</a:t>
            </a:r>
            <a:endParaRPr kumimoji="0" lang="en-GB" sz="23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5039483" y="111851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stehen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8500567" y="1067217"/>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fertig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pic>
        <p:nvPicPr>
          <p:cNvPr id="3" name="Picture 2">
            <a:extLst>
              <a:ext uri="{FF2B5EF4-FFF2-40B4-BE49-F238E27FC236}">
                <a16:creationId xmlns:a16="http://schemas.microsoft.com/office/drawing/2014/main" id="{95C96572-1F3E-0365-B5C3-FC53E60CD742}"/>
              </a:ext>
            </a:extLst>
          </p:cNvPr>
          <p:cNvPicPr>
            <a:picLocks noChangeAspect="1"/>
          </p:cNvPicPr>
          <p:nvPr/>
        </p:nvPicPr>
        <p:blipFill>
          <a:blip r:embed="rId6"/>
          <a:stretch>
            <a:fillRect/>
          </a:stretch>
        </p:blipFill>
        <p:spPr>
          <a:xfrm>
            <a:off x="85414" y="64095"/>
            <a:ext cx="524301" cy="481626"/>
          </a:xfrm>
          <a:prstGeom prst="rect">
            <a:avLst/>
          </a:prstGeom>
        </p:spPr>
      </p:pic>
    </p:spTree>
    <p:extLst>
      <p:ext uri="{BB962C8B-B14F-4D97-AF65-F5344CB8AC3E}">
        <p14:creationId xmlns:p14="http://schemas.microsoft.com/office/powerpoint/2010/main" val="17922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3653E245-4008-4E44-93C1-756AE28CC146}"/>
              </a:ext>
            </a:extLst>
          </p:cNvPr>
          <p:cNvSpPr txBox="1">
            <a:spLocks/>
          </p:cNvSpPr>
          <p:nvPr/>
        </p:nvSpPr>
        <p:spPr>
          <a:xfrm>
            <a:off x="10754910" y="108777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3FDEC5B5-0E6C-4571-A222-2D5329C6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910" y="128500"/>
            <a:ext cx="1585097" cy="1066892"/>
          </a:xfrm>
          <a:prstGeom prst="rect">
            <a:avLst/>
          </a:prstGeom>
        </p:spPr>
      </p:pic>
      <p:sp>
        <p:nvSpPr>
          <p:cNvPr id="11" name="Speech Bubble: Rectangle with Corners Rounded 10">
            <a:extLst>
              <a:ext uri="{FF2B5EF4-FFF2-40B4-BE49-F238E27FC236}">
                <a16:creationId xmlns:a16="http://schemas.microsoft.com/office/drawing/2014/main" id="{5D10F712-46ED-4F32-B662-1465C28A0544}"/>
              </a:ext>
            </a:extLst>
          </p:cNvPr>
          <p:cNvSpPr/>
          <p:nvPr/>
        </p:nvSpPr>
        <p:spPr>
          <a:xfrm>
            <a:off x="3668639" y="151076"/>
            <a:ext cx="4307093" cy="518040"/>
          </a:xfrm>
          <a:prstGeom prst="wedgeRoundRectCallout">
            <a:avLst>
              <a:gd name="adj1" fmla="val -55329"/>
              <a:gd name="adj2" fmla="val -110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Graphic 11" descr="Teacher">
            <a:extLst>
              <a:ext uri="{FF2B5EF4-FFF2-40B4-BE49-F238E27FC236}">
                <a16:creationId xmlns:a16="http://schemas.microsoft.com/office/drawing/2014/main" id="{C9B7819E-24C9-411C-985B-E5DA466866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4572" y="-63618"/>
            <a:ext cx="914400" cy="914400"/>
          </a:xfrm>
          <a:prstGeom prst="rect">
            <a:avLst/>
          </a:prstGeom>
        </p:spPr>
      </p:pic>
      <p:sp>
        <p:nvSpPr>
          <p:cNvPr id="13" name="Google Shape;108;p3">
            <a:extLst>
              <a:ext uri="{FF2B5EF4-FFF2-40B4-BE49-F238E27FC236}">
                <a16:creationId xmlns:a16="http://schemas.microsoft.com/office/drawing/2014/main" id="{C8C5DDEC-910C-4D4A-B322-CA0B3E582D1F}"/>
              </a:ext>
            </a:extLst>
          </p:cNvPr>
          <p:cNvSpPr txBox="1"/>
          <p:nvPr/>
        </p:nvSpPr>
        <p:spPr>
          <a:xfrm>
            <a:off x="3701084" y="162746"/>
            <a:ext cx="42746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Sag den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Satz</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auf Deutsch.</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14" name="Picture 13">
            <a:extLst>
              <a:ext uri="{FF2B5EF4-FFF2-40B4-BE49-F238E27FC236}">
                <a16:creationId xmlns:a16="http://schemas.microsoft.com/office/drawing/2014/main" id="{F1E7D29B-EC0E-417F-92C7-F74676F298D7}"/>
              </a:ext>
            </a:extLst>
          </p:cNvPr>
          <p:cNvPicPr>
            <a:picLocks noChangeAspect="1"/>
          </p:cNvPicPr>
          <p:nvPr/>
        </p:nvPicPr>
        <p:blipFill>
          <a:blip r:embed="rId6"/>
          <a:stretch>
            <a:fillRect/>
          </a:stretch>
        </p:blipFill>
        <p:spPr>
          <a:xfrm>
            <a:off x="-515993" y="1789287"/>
            <a:ext cx="6066046" cy="4773582"/>
          </a:xfrm>
          <a:prstGeom prst="rect">
            <a:avLst/>
          </a:prstGeom>
        </p:spPr>
      </p:pic>
      <p:sp>
        <p:nvSpPr>
          <p:cNvPr id="15" name="Google Shape;696;p62">
            <a:extLst>
              <a:ext uri="{FF2B5EF4-FFF2-40B4-BE49-F238E27FC236}">
                <a16:creationId xmlns:a16="http://schemas.microsoft.com/office/drawing/2014/main" id="{CBF40B94-DDCC-43C2-8BB2-A94C3F2D50C8}"/>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698;p62">
            <a:extLst>
              <a:ext uri="{FF2B5EF4-FFF2-40B4-BE49-F238E27FC236}">
                <a16:creationId xmlns:a16="http://schemas.microsoft.com/office/drawing/2014/main" id="{750864B4-940B-43C3-A212-54254CF68A43}"/>
              </a:ext>
            </a:extLst>
          </p:cNvPr>
          <p:cNvSpPr/>
          <p:nvPr/>
        </p:nvSpPr>
        <p:spPr>
          <a:xfrm>
            <a:off x="4494586" y="5769219"/>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Singst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7" name="Google Shape;701;p62">
            <a:extLst>
              <a:ext uri="{FF2B5EF4-FFF2-40B4-BE49-F238E27FC236}">
                <a16:creationId xmlns:a16="http://schemas.microsoft.com/office/drawing/2014/main" id="{67B4B474-2ACB-449E-9FAF-69D788B71765}"/>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8" name="Google Shape;703;p62">
            <a:extLst>
              <a:ext uri="{FF2B5EF4-FFF2-40B4-BE49-F238E27FC236}">
                <a16:creationId xmlns:a16="http://schemas.microsoft.com/office/drawing/2014/main" id="{D7456D2C-BE59-4545-B97A-B06A22485083}"/>
              </a:ext>
            </a:extLst>
          </p:cNvPr>
          <p:cNvSpPr/>
          <p:nvPr/>
        </p:nvSpPr>
        <p:spPr>
          <a:xfrm>
            <a:off x="4570203" y="3953889"/>
            <a:ext cx="1213375" cy="793650"/>
          </a:xfrm>
          <a:custGeom>
            <a:avLst/>
            <a:gdLst>
              <a:gd name="connsiteX0" fmla="*/ 0 w 1213375"/>
              <a:gd name="connsiteY0" fmla="*/ 0 h 793650"/>
              <a:gd name="connsiteX1" fmla="*/ 416592 w 1213375"/>
              <a:gd name="connsiteY1" fmla="*/ 0 h 793650"/>
              <a:gd name="connsiteX2" fmla="*/ 808917 w 1213375"/>
              <a:gd name="connsiteY2" fmla="*/ 0 h 793650"/>
              <a:gd name="connsiteX3" fmla="*/ 1213375 w 1213375"/>
              <a:gd name="connsiteY3" fmla="*/ 0 h 793650"/>
              <a:gd name="connsiteX4" fmla="*/ 1213375 w 1213375"/>
              <a:gd name="connsiteY4" fmla="*/ 380952 h 793650"/>
              <a:gd name="connsiteX5" fmla="*/ 1213375 w 1213375"/>
              <a:gd name="connsiteY5" fmla="*/ 793650 h 793650"/>
              <a:gd name="connsiteX6" fmla="*/ 784649 w 1213375"/>
              <a:gd name="connsiteY6" fmla="*/ 793650 h 793650"/>
              <a:gd name="connsiteX7" fmla="*/ 416592 w 1213375"/>
              <a:gd name="connsiteY7" fmla="*/ 793650 h 793650"/>
              <a:gd name="connsiteX8" fmla="*/ 0 w 1213375"/>
              <a:gd name="connsiteY8" fmla="*/ 793650 h 793650"/>
              <a:gd name="connsiteX9" fmla="*/ 0 w 1213375"/>
              <a:gd name="connsiteY9" fmla="*/ 396825 h 793650"/>
              <a:gd name="connsiteX10" fmla="*/ 0 w 121337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375" h="793650" fill="none" extrusionOk="0">
                <a:moveTo>
                  <a:pt x="0" y="0"/>
                </a:moveTo>
                <a:cubicBezTo>
                  <a:pt x="187840" y="-42075"/>
                  <a:pt x="252826" y="18144"/>
                  <a:pt x="416592" y="0"/>
                </a:cubicBezTo>
                <a:cubicBezTo>
                  <a:pt x="580358" y="-18144"/>
                  <a:pt x="714052" y="43245"/>
                  <a:pt x="808917" y="0"/>
                </a:cubicBezTo>
                <a:cubicBezTo>
                  <a:pt x="903783" y="-43245"/>
                  <a:pt x="1083426" y="39939"/>
                  <a:pt x="1213375" y="0"/>
                </a:cubicBezTo>
                <a:cubicBezTo>
                  <a:pt x="1232915" y="164573"/>
                  <a:pt x="1175613" y="254579"/>
                  <a:pt x="1213375" y="380952"/>
                </a:cubicBezTo>
                <a:cubicBezTo>
                  <a:pt x="1251137" y="507325"/>
                  <a:pt x="1202950" y="654280"/>
                  <a:pt x="1213375" y="793650"/>
                </a:cubicBezTo>
                <a:cubicBezTo>
                  <a:pt x="1021892" y="827932"/>
                  <a:pt x="902875" y="748242"/>
                  <a:pt x="784649" y="793650"/>
                </a:cubicBezTo>
                <a:cubicBezTo>
                  <a:pt x="666423" y="839058"/>
                  <a:pt x="571510" y="755197"/>
                  <a:pt x="416592" y="793650"/>
                </a:cubicBezTo>
                <a:cubicBezTo>
                  <a:pt x="261674" y="832103"/>
                  <a:pt x="155565" y="764718"/>
                  <a:pt x="0" y="793650"/>
                </a:cubicBezTo>
                <a:cubicBezTo>
                  <a:pt x="-158" y="685495"/>
                  <a:pt x="21881" y="589833"/>
                  <a:pt x="0" y="396825"/>
                </a:cubicBezTo>
                <a:cubicBezTo>
                  <a:pt x="-21881" y="203818"/>
                  <a:pt x="7696" y="89522"/>
                  <a:pt x="0" y="0"/>
                </a:cubicBezTo>
                <a:close/>
              </a:path>
              <a:path w="1213375" h="793650" stroke="0" extrusionOk="0">
                <a:moveTo>
                  <a:pt x="0" y="0"/>
                </a:moveTo>
                <a:cubicBezTo>
                  <a:pt x="134008" y="-27661"/>
                  <a:pt x="230144" y="5185"/>
                  <a:pt x="392325" y="0"/>
                </a:cubicBezTo>
                <a:cubicBezTo>
                  <a:pt x="554506" y="-5185"/>
                  <a:pt x="702811" y="10957"/>
                  <a:pt x="808917" y="0"/>
                </a:cubicBezTo>
                <a:cubicBezTo>
                  <a:pt x="915023" y="-10957"/>
                  <a:pt x="1045296" y="17510"/>
                  <a:pt x="1213375" y="0"/>
                </a:cubicBezTo>
                <a:cubicBezTo>
                  <a:pt x="1223719" y="142727"/>
                  <a:pt x="1194037" y="219759"/>
                  <a:pt x="1213375" y="373016"/>
                </a:cubicBezTo>
                <a:cubicBezTo>
                  <a:pt x="1232713" y="526273"/>
                  <a:pt x="1171127" y="618654"/>
                  <a:pt x="1213375" y="793650"/>
                </a:cubicBezTo>
                <a:cubicBezTo>
                  <a:pt x="1048903" y="836536"/>
                  <a:pt x="962656" y="748816"/>
                  <a:pt x="784649" y="793650"/>
                </a:cubicBezTo>
                <a:cubicBezTo>
                  <a:pt x="606642" y="838484"/>
                  <a:pt x="546322" y="747349"/>
                  <a:pt x="380191" y="793650"/>
                </a:cubicBezTo>
                <a:cubicBezTo>
                  <a:pt x="214060" y="839951"/>
                  <a:pt x="121878" y="759041"/>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einen</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Text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9" name="Google Shape;701;p62">
            <a:extLst>
              <a:ext uri="{FF2B5EF4-FFF2-40B4-BE49-F238E27FC236}">
                <a16:creationId xmlns:a16="http://schemas.microsoft.com/office/drawing/2014/main" id="{47DA4A1A-00D5-4D06-8EB2-E434A53DE28F}"/>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singst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1" name="Google Shape;702;p62">
            <a:extLst>
              <a:ext uri="{FF2B5EF4-FFF2-40B4-BE49-F238E27FC236}">
                <a16:creationId xmlns:a16="http://schemas.microsoft.com/office/drawing/2014/main" id="{55321DEB-EAF4-4179-BB7C-097C43B1F606}"/>
              </a:ext>
            </a:extLst>
          </p:cNvPr>
          <p:cNvSpPr/>
          <p:nvPr/>
        </p:nvSpPr>
        <p:spPr>
          <a:xfrm>
            <a:off x="5922907" y="3953889"/>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einen</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Song</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2" name="Google Shape;703;p62">
            <a:extLst>
              <a:ext uri="{FF2B5EF4-FFF2-40B4-BE49-F238E27FC236}">
                <a16:creationId xmlns:a16="http://schemas.microsoft.com/office/drawing/2014/main" id="{DFCC58C9-2FB1-4694-8EFD-B62E22B189AB}"/>
              </a:ext>
            </a:extLst>
          </p:cNvPr>
          <p:cNvSpPr/>
          <p:nvPr/>
        </p:nvSpPr>
        <p:spPr>
          <a:xfrm>
            <a:off x="7277260" y="3953889"/>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einen</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Fußball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3" name="Google Shape;699;p62">
            <a:extLst>
              <a:ext uri="{FF2B5EF4-FFF2-40B4-BE49-F238E27FC236}">
                <a16:creationId xmlns:a16="http://schemas.microsoft.com/office/drawing/2014/main" id="{041C80BF-788E-453C-8BCB-FAAD2008FCEE}"/>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singt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4" name="Google Shape;700;p62">
            <a:extLst>
              <a:ext uri="{FF2B5EF4-FFF2-40B4-BE49-F238E27FC236}">
                <a16:creationId xmlns:a16="http://schemas.microsoft.com/office/drawing/2014/main" id="{EEADA43E-2E8F-4304-87AB-93517BDEF537}"/>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5" name="Google Shape;470;p55">
            <a:extLst>
              <a:ext uri="{FF2B5EF4-FFF2-40B4-BE49-F238E27FC236}">
                <a16:creationId xmlns:a16="http://schemas.microsoft.com/office/drawing/2014/main" id="{E7F2BE45-F17A-41AF-9C5F-A7FF7D9F4D55}"/>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3</a:t>
            </a:r>
            <a:endParaRPr sz="3600" b="1">
              <a:solidFill>
                <a:srgbClr val="FF0000"/>
              </a:solidFill>
              <a:latin typeface="Modern Love" panose="04090805081005020601" pitchFamily="82" charset="0"/>
              <a:ea typeface="Montserrat"/>
              <a:cs typeface="Montserrat"/>
              <a:sym typeface="Montserrat"/>
            </a:endParaRPr>
          </a:p>
        </p:txBody>
      </p:sp>
      <p:sp>
        <p:nvSpPr>
          <p:cNvPr id="26" name="Google Shape;471;p55">
            <a:extLst>
              <a:ext uri="{FF2B5EF4-FFF2-40B4-BE49-F238E27FC236}">
                <a16:creationId xmlns:a16="http://schemas.microsoft.com/office/drawing/2014/main" id="{8D5D4324-C7B0-484A-92F9-D7214927F4A0}"/>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2</a:t>
            </a:r>
            <a:endParaRPr sz="3600" b="1">
              <a:solidFill>
                <a:srgbClr val="FF0000"/>
              </a:solidFill>
              <a:latin typeface="Modern Love" panose="04090805081005020601" pitchFamily="82" charset="0"/>
              <a:ea typeface="Montserrat"/>
              <a:cs typeface="Montserrat"/>
              <a:sym typeface="Montserrat"/>
            </a:endParaRPr>
          </a:p>
        </p:txBody>
      </p:sp>
      <p:sp>
        <p:nvSpPr>
          <p:cNvPr id="29" name="Google Shape;472;p55">
            <a:extLst>
              <a:ext uri="{FF2B5EF4-FFF2-40B4-BE49-F238E27FC236}">
                <a16:creationId xmlns:a16="http://schemas.microsoft.com/office/drawing/2014/main" id="{ECBB2491-A25F-43F7-8D01-ED8167936E3E}"/>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1</a:t>
            </a:r>
            <a:endParaRPr sz="3600" b="1">
              <a:solidFill>
                <a:srgbClr val="FF0000"/>
              </a:solidFill>
              <a:latin typeface="Modern Love" panose="04090805081005020601" pitchFamily="82" charset="0"/>
              <a:ea typeface="Montserrat"/>
              <a:cs typeface="Montserrat"/>
              <a:sym typeface="Montserrat"/>
            </a:endParaRPr>
          </a:p>
          <a:p>
            <a:pPr>
              <a:defRPr/>
            </a:pPr>
            <a:endParaRPr sz="2800" b="1">
              <a:solidFill>
                <a:srgbClr val="FF0000"/>
              </a:solidFill>
              <a:latin typeface="Modern Love" panose="04090805081005020601" pitchFamily="82" charset="0"/>
              <a:ea typeface="Montserrat"/>
              <a:cs typeface="Montserrat"/>
              <a:sym typeface="Montserrat"/>
            </a:endParaRPr>
          </a:p>
        </p:txBody>
      </p:sp>
      <p:sp>
        <p:nvSpPr>
          <p:cNvPr id="30" name="Google Shape;473;p55">
            <a:extLst>
              <a:ext uri="{FF2B5EF4-FFF2-40B4-BE49-F238E27FC236}">
                <a16:creationId xmlns:a16="http://schemas.microsoft.com/office/drawing/2014/main" id="{46FF0E90-04FD-41B0-86B4-B7294DDC0E1A}"/>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5</a:t>
            </a:r>
            <a:endParaRPr sz="3600" b="1">
              <a:solidFill>
                <a:srgbClr val="FF0000"/>
              </a:solidFill>
              <a:latin typeface="Modern Love" panose="04090805081005020601" pitchFamily="82" charset="0"/>
              <a:ea typeface="Montserrat"/>
              <a:cs typeface="Montserrat"/>
              <a:sym typeface="Montserrat"/>
            </a:endParaRPr>
          </a:p>
        </p:txBody>
      </p:sp>
      <p:sp>
        <p:nvSpPr>
          <p:cNvPr id="31" name="Google Shape;474;p55">
            <a:extLst>
              <a:ext uri="{FF2B5EF4-FFF2-40B4-BE49-F238E27FC236}">
                <a16:creationId xmlns:a16="http://schemas.microsoft.com/office/drawing/2014/main" id="{4A1CCEF2-89DF-4BC2-83D4-79F21E5C1A60}"/>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pPr>
              <a:defRPr/>
            </a:pPr>
            <a:r>
              <a:rPr lang="en-GB" sz="3600" b="1">
                <a:solidFill>
                  <a:srgbClr val="FF0000"/>
                </a:solidFill>
                <a:latin typeface="Modern Love" panose="04090805081005020601" pitchFamily="82" charset="0"/>
                <a:ea typeface="Montserrat"/>
                <a:cs typeface="Montserrat"/>
                <a:sym typeface="Montserrat"/>
              </a:rPr>
              <a:t>4</a:t>
            </a:r>
            <a:endParaRPr sz="3600" b="1">
              <a:solidFill>
                <a:srgbClr val="FF0000"/>
              </a:solidFill>
              <a:latin typeface="Modern Love" panose="04090805081005020601" pitchFamily="82" charset="0"/>
              <a:ea typeface="Montserrat"/>
              <a:cs typeface="Montserrat"/>
              <a:sym typeface="Montserrat"/>
            </a:endParaRPr>
          </a:p>
        </p:txBody>
      </p:sp>
      <p:sp>
        <p:nvSpPr>
          <p:cNvPr id="32" name="Google Shape;698;p62">
            <a:extLst>
              <a:ext uri="{FF2B5EF4-FFF2-40B4-BE49-F238E27FC236}">
                <a16:creationId xmlns:a16="http://schemas.microsoft.com/office/drawing/2014/main" id="{5AA75484-9125-4B0C-9FBC-AFC99588A2C8}"/>
              </a:ext>
            </a:extLst>
          </p:cNvPr>
          <p:cNvSpPr/>
          <p:nvPr/>
        </p:nvSpPr>
        <p:spPr>
          <a:xfrm>
            <a:off x="6148447"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9" name="Google Shape;703;p62">
            <a:extLst>
              <a:ext uri="{FF2B5EF4-FFF2-40B4-BE49-F238E27FC236}">
                <a16:creationId xmlns:a16="http://schemas.microsoft.com/office/drawing/2014/main" id="{12D87EB4-824F-47CE-ABAC-02C74F91E1B1}"/>
              </a:ext>
            </a:extLst>
          </p:cNvPr>
          <p:cNvSpPr/>
          <p:nvPr/>
        </p:nvSpPr>
        <p:spPr>
          <a:xfrm>
            <a:off x="4657679" y="303154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freitags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26F55B98-68CB-445B-8412-1D00563059AA}"/>
              </a:ext>
            </a:extLst>
          </p:cNvPr>
          <p:cNvSpPr/>
          <p:nvPr/>
        </p:nvSpPr>
        <p:spPr>
          <a:xfrm>
            <a:off x="6502775" y="301995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am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Samstag</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1" name="Google Shape;703;p62">
            <a:extLst>
              <a:ext uri="{FF2B5EF4-FFF2-40B4-BE49-F238E27FC236}">
                <a16:creationId xmlns:a16="http://schemas.microsoft.com/office/drawing/2014/main" id="{2EB6B85C-5FB9-4510-B9FB-1CD590C309C4}"/>
              </a:ext>
            </a:extLst>
          </p:cNvPr>
          <p:cNvSpPr/>
          <p:nvPr/>
        </p:nvSpPr>
        <p:spPr>
          <a:xfrm>
            <a:off x="8231317" y="3008224"/>
            <a:ext cx="2587991" cy="793650"/>
          </a:xfrm>
          <a:custGeom>
            <a:avLst/>
            <a:gdLst>
              <a:gd name="connsiteX0" fmla="*/ 0 w 2587991"/>
              <a:gd name="connsiteY0" fmla="*/ 0 h 793650"/>
              <a:gd name="connsiteX1" fmla="*/ 465838 w 2587991"/>
              <a:gd name="connsiteY1" fmla="*/ 0 h 793650"/>
              <a:gd name="connsiteX2" fmla="*/ 905797 w 2587991"/>
              <a:gd name="connsiteY2" fmla="*/ 0 h 793650"/>
              <a:gd name="connsiteX3" fmla="*/ 1423395 w 2587991"/>
              <a:gd name="connsiteY3" fmla="*/ 0 h 793650"/>
              <a:gd name="connsiteX4" fmla="*/ 1940993 w 2587991"/>
              <a:gd name="connsiteY4" fmla="*/ 0 h 793650"/>
              <a:gd name="connsiteX5" fmla="*/ 2587991 w 2587991"/>
              <a:gd name="connsiteY5" fmla="*/ 0 h 793650"/>
              <a:gd name="connsiteX6" fmla="*/ 2587991 w 2587991"/>
              <a:gd name="connsiteY6" fmla="*/ 380952 h 793650"/>
              <a:gd name="connsiteX7" fmla="*/ 2587991 w 2587991"/>
              <a:gd name="connsiteY7" fmla="*/ 793650 h 793650"/>
              <a:gd name="connsiteX8" fmla="*/ 2018633 w 2587991"/>
              <a:gd name="connsiteY8" fmla="*/ 793650 h 793650"/>
              <a:gd name="connsiteX9" fmla="*/ 1475155 w 2587991"/>
              <a:gd name="connsiteY9" fmla="*/ 793650 h 793650"/>
              <a:gd name="connsiteX10" fmla="*/ 905797 w 2587991"/>
              <a:gd name="connsiteY10" fmla="*/ 793650 h 793650"/>
              <a:gd name="connsiteX11" fmla="*/ 0 w 2587991"/>
              <a:gd name="connsiteY11" fmla="*/ 793650 h 793650"/>
              <a:gd name="connsiteX12" fmla="*/ 0 w 2587991"/>
              <a:gd name="connsiteY12" fmla="*/ 412698 h 793650"/>
              <a:gd name="connsiteX13" fmla="*/ 0 w 2587991"/>
              <a:gd name="connsiteY13"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7991" h="793650" fill="none" extrusionOk="0">
                <a:moveTo>
                  <a:pt x="0" y="0"/>
                </a:moveTo>
                <a:cubicBezTo>
                  <a:pt x="200953" y="-9054"/>
                  <a:pt x="262393" y="40680"/>
                  <a:pt x="465838" y="0"/>
                </a:cubicBezTo>
                <a:cubicBezTo>
                  <a:pt x="669283" y="-40680"/>
                  <a:pt x="774482" y="18517"/>
                  <a:pt x="905797" y="0"/>
                </a:cubicBezTo>
                <a:cubicBezTo>
                  <a:pt x="1037112" y="-18517"/>
                  <a:pt x="1304699" y="45157"/>
                  <a:pt x="1423395" y="0"/>
                </a:cubicBezTo>
                <a:cubicBezTo>
                  <a:pt x="1542091" y="-45157"/>
                  <a:pt x="1683872" y="32562"/>
                  <a:pt x="1940993" y="0"/>
                </a:cubicBezTo>
                <a:cubicBezTo>
                  <a:pt x="2198114" y="-32562"/>
                  <a:pt x="2299138" y="36426"/>
                  <a:pt x="2587991" y="0"/>
                </a:cubicBezTo>
                <a:cubicBezTo>
                  <a:pt x="2601177" y="126332"/>
                  <a:pt x="2557041" y="209721"/>
                  <a:pt x="2587991" y="380952"/>
                </a:cubicBezTo>
                <a:cubicBezTo>
                  <a:pt x="2618941" y="552183"/>
                  <a:pt x="2577489" y="605713"/>
                  <a:pt x="2587991" y="793650"/>
                </a:cubicBezTo>
                <a:cubicBezTo>
                  <a:pt x="2365536" y="858927"/>
                  <a:pt x="2144039" y="728735"/>
                  <a:pt x="2018633" y="793650"/>
                </a:cubicBezTo>
                <a:cubicBezTo>
                  <a:pt x="1893227" y="858565"/>
                  <a:pt x="1633195" y="746960"/>
                  <a:pt x="1475155" y="793650"/>
                </a:cubicBezTo>
                <a:cubicBezTo>
                  <a:pt x="1317115" y="840340"/>
                  <a:pt x="1054298" y="787961"/>
                  <a:pt x="905797" y="793650"/>
                </a:cubicBezTo>
                <a:cubicBezTo>
                  <a:pt x="757296" y="799339"/>
                  <a:pt x="390442" y="715160"/>
                  <a:pt x="0" y="793650"/>
                </a:cubicBezTo>
                <a:cubicBezTo>
                  <a:pt x="-32294" y="682863"/>
                  <a:pt x="5614" y="540802"/>
                  <a:pt x="0" y="412698"/>
                </a:cubicBezTo>
                <a:cubicBezTo>
                  <a:pt x="-5614" y="284594"/>
                  <a:pt x="35075" y="150073"/>
                  <a:pt x="0" y="0"/>
                </a:cubicBezTo>
                <a:close/>
              </a:path>
              <a:path w="2587991" h="793650" stroke="0" extrusionOk="0">
                <a:moveTo>
                  <a:pt x="0" y="0"/>
                </a:moveTo>
                <a:cubicBezTo>
                  <a:pt x="228228" y="-61812"/>
                  <a:pt x="382643" y="35134"/>
                  <a:pt x="517598" y="0"/>
                </a:cubicBezTo>
                <a:cubicBezTo>
                  <a:pt x="652553" y="-35134"/>
                  <a:pt x="820627" y="2440"/>
                  <a:pt x="1009316" y="0"/>
                </a:cubicBezTo>
                <a:cubicBezTo>
                  <a:pt x="1198005" y="-2440"/>
                  <a:pt x="1335924" y="15689"/>
                  <a:pt x="1449275" y="0"/>
                </a:cubicBezTo>
                <a:cubicBezTo>
                  <a:pt x="1562626" y="-15689"/>
                  <a:pt x="1796680" y="20906"/>
                  <a:pt x="1915113" y="0"/>
                </a:cubicBezTo>
                <a:cubicBezTo>
                  <a:pt x="2033546" y="-20906"/>
                  <a:pt x="2417384" y="7711"/>
                  <a:pt x="2587991" y="0"/>
                </a:cubicBezTo>
                <a:cubicBezTo>
                  <a:pt x="2603710" y="88253"/>
                  <a:pt x="2569381" y="281073"/>
                  <a:pt x="2587991" y="373016"/>
                </a:cubicBezTo>
                <a:cubicBezTo>
                  <a:pt x="2606601" y="464959"/>
                  <a:pt x="2573072" y="681110"/>
                  <a:pt x="2587991" y="793650"/>
                </a:cubicBezTo>
                <a:cubicBezTo>
                  <a:pt x="2351831" y="852086"/>
                  <a:pt x="2226325" y="791877"/>
                  <a:pt x="2018633" y="793650"/>
                </a:cubicBezTo>
                <a:cubicBezTo>
                  <a:pt x="1810941" y="795423"/>
                  <a:pt x="1621633" y="786429"/>
                  <a:pt x="1501035" y="793650"/>
                </a:cubicBezTo>
                <a:cubicBezTo>
                  <a:pt x="1380437" y="800871"/>
                  <a:pt x="1168681" y="775025"/>
                  <a:pt x="1061076" y="793650"/>
                </a:cubicBezTo>
                <a:cubicBezTo>
                  <a:pt x="953471" y="812275"/>
                  <a:pt x="687650" y="760810"/>
                  <a:pt x="569358" y="793650"/>
                </a:cubicBezTo>
                <a:cubicBezTo>
                  <a:pt x="451066" y="826490"/>
                  <a:pt x="135495" y="785813"/>
                  <a:pt x="0" y="793650"/>
                </a:cubicBezTo>
                <a:cubicBezTo>
                  <a:pt x="-10876" y="704799"/>
                  <a:pt x="35115" y="519711"/>
                  <a:pt x="0" y="396825"/>
                </a:cubicBezTo>
                <a:cubicBezTo>
                  <a:pt x="-35115" y="273940"/>
                  <a:pt x="34334" y="111278"/>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am Freitag</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2" name="TextBox 41">
            <a:extLst>
              <a:ext uri="{FF2B5EF4-FFF2-40B4-BE49-F238E27FC236}">
                <a16:creationId xmlns:a16="http://schemas.microsoft.com/office/drawing/2014/main" id="{45691F2F-BF12-4201-A4CA-86FDE6E09DDA}"/>
              </a:ext>
            </a:extLst>
          </p:cNvPr>
          <p:cNvSpPr txBox="1"/>
          <p:nvPr/>
        </p:nvSpPr>
        <p:spPr>
          <a:xfrm>
            <a:off x="123170" y="968948"/>
            <a:ext cx="8551034" cy="584775"/>
          </a:xfrm>
          <a:prstGeom prst="rect">
            <a:avLst/>
          </a:prstGeom>
          <a:solidFill>
            <a:srgbClr val="C2E49C"/>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you</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singing</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song</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on</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Friday?</a:t>
            </a:r>
          </a:p>
        </p:txBody>
      </p:sp>
      <p:sp>
        <p:nvSpPr>
          <p:cNvPr id="43" name="Google Shape;698;p62">
            <a:extLst>
              <a:ext uri="{FF2B5EF4-FFF2-40B4-BE49-F238E27FC236}">
                <a16:creationId xmlns:a16="http://schemas.microsoft.com/office/drawing/2014/main" id="{145C97B8-A209-40A2-8228-2524BF3A7398}"/>
              </a:ext>
            </a:extLst>
          </p:cNvPr>
          <p:cNvSpPr/>
          <p:nvPr/>
        </p:nvSpPr>
        <p:spPr>
          <a:xfrm>
            <a:off x="7785091" y="578090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Ihr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4" name="Google Shape;698;p62">
            <a:extLst>
              <a:ext uri="{FF2B5EF4-FFF2-40B4-BE49-F238E27FC236}">
                <a16:creationId xmlns:a16="http://schemas.microsoft.com/office/drawing/2014/main" id="{6D9B98E9-2829-411B-AAAA-F9E9516157A9}"/>
              </a:ext>
            </a:extLst>
          </p:cNvPr>
          <p:cNvSpPr/>
          <p:nvPr/>
        </p:nvSpPr>
        <p:spPr>
          <a:xfrm>
            <a:off x="9481380" y="577703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Singt</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45" name="Google Shape;703;p62">
            <a:extLst>
              <a:ext uri="{FF2B5EF4-FFF2-40B4-BE49-F238E27FC236}">
                <a16:creationId xmlns:a16="http://schemas.microsoft.com/office/drawing/2014/main" id="{6692E3DB-C33C-4322-9C13-4AC6FCD4E7F6}"/>
              </a:ext>
            </a:extLst>
          </p:cNvPr>
          <p:cNvSpPr/>
          <p:nvPr/>
        </p:nvSpPr>
        <p:spPr>
          <a:xfrm>
            <a:off x="8831318" y="3953889"/>
            <a:ext cx="2294523" cy="793650"/>
          </a:xfrm>
          <a:custGeom>
            <a:avLst/>
            <a:gdLst>
              <a:gd name="connsiteX0" fmla="*/ 0 w 2294523"/>
              <a:gd name="connsiteY0" fmla="*/ 0 h 793650"/>
              <a:gd name="connsiteX1" fmla="*/ 619521 w 2294523"/>
              <a:gd name="connsiteY1" fmla="*/ 0 h 793650"/>
              <a:gd name="connsiteX2" fmla="*/ 1170207 w 2294523"/>
              <a:gd name="connsiteY2" fmla="*/ 0 h 793650"/>
              <a:gd name="connsiteX3" fmla="*/ 1720892 w 2294523"/>
              <a:gd name="connsiteY3" fmla="*/ 0 h 793650"/>
              <a:gd name="connsiteX4" fmla="*/ 2294523 w 2294523"/>
              <a:gd name="connsiteY4" fmla="*/ 0 h 793650"/>
              <a:gd name="connsiteX5" fmla="*/ 2294523 w 2294523"/>
              <a:gd name="connsiteY5" fmla="*/ 396825 h 793650"/>
              <a:gd name="connsiteX6" fmla="*/ 2294523 w 2294523"/>
              <a:gd name="connsiteY6" fmla="*/ 793650 h 793650"/>
              <a:gd name="connsiteX7" fmla="*/ 1789728 w 2294523"/>
              <a:gd name="connsiteY7" fmla="*/ 793650 h 793650"/>
              <a:gd name="connsiteX8" fmla="*/ 1239042 w 2294523"/>
              <a:gd name="connsiteY8" fmla="*/ 793650 h 793650"/>
              <a:gd name="connsiteX9" fmla="*/ 619521 w 2294523"/>
              <a:gd name="connsiteY9" fmla="*/ 793650 h 793650"/>
              <a:gd name="connsiteX10" fmla="*/ 0 w 2294523"/>
              <a:gd name="connsiteY10" fmla="*/ 793650 h 793650"/>
              <a:gd name="connsiteX11" fmla="*/ 0 w 2294523"/>
              <a:gd name="connsiteY11" fmla="*/ 388889 h 793650"/>
              <a:gd name="connsiteX12" fmla="*/ 0 w 229452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4523" h="793650" fill="none" extrusionOk="0">
                <a:moveTo>
                  <a:pt x="0" y="0"/>
                </a:moveTo>
                <a:cubicBezTo>
                  <a:pt x="161569" y="-25814"/>
                  <a:pt x="449949" y="38053"/>
                  <a:pt x="619521" y="0"/>
                </a:cubicBezTo>
                <a:cubicBezTo>
                  <a:pt x="789093" y="-38053"/>
                  <a:pt x="974442" y="3635"/>
                  <a:pt x="1170207" y="0"/>
                </a:cubicBezTo>
                <a:cubicBezTo>
                  <a:pt x="1365972" y="-3635"/>
                  <a:pt x="1503870" y="19743"/>
                  <a:pt x="1720892" y="0"/>
                </a:cubicBezTo>
                <a:cubicBezTo>
                  <a:pt x="1937915" y="-19743"/>
                  <a:pt x="2171516" y="65615"/>
                  <a:pt x="2294523" y="0"/>
                </a:cubicBezTo>
                <a:cubicBezTo>
                  <a:pt x="2329446" y="84232"/>
                  <a:pt x="2276583" y="215515"/>
                  <a:pt x="2294523" y="396825"/>
                </a:cubicBezTo>
                <a:cubicBezTo>
                  <a:pt x="2312463" y="578136"/>
                  <a:pt x="2247056" y="611940"/>
                  <a:pt x="2294523" y="793650"/>
                </a:cubicBezTo>
                <a:cubicBezTo>
                  <a:pt x="2142961" y="807415"/>
                  <a:pt x="1984467" y="754410"/>
                  <a:pt x="1789728" y="793650"/>
                </a:cubicBezTo>
                <a:cubicBezTo>
                  <a:pt x="1594990" y="832890"/>
                  <a:pt x="1380801" y="745382"/>
                  <a:pt x="1239042" y="793650"/>
                </a:cubicBezTo>
                <a:cubicBezTo>
                  <a:pt x="1097283" y="841918"/>
                  <a:pt x="862748" y="787140"/>
                  <a:pt x="619521" y="793650"/>
                </a:cubicBezTo>
                <a:cubicBezTo>
                  <a:pt x="376294" y="800160"/>
                  <a:pt x="206500" y="791300"/>
                  <a:pt x="0" y="793650"/>
                </a:cubicBezTo>
                <a:cubicBezTo>
                  <a:pt x="-37259" y="656249"/>
                  <a:pt x="48459" y="554944"/>
                  <a:pt x="0" y="388889"/>
                </a:cubicBezTo>
                <a:cubicBezTo>
                  <a:pt x="-48459" y="222834"/>
                  <a:pt x="35228" y="150505"/>
                  <a:pt x="0" y="0"/>
                </a:cubicBezTo>
                <a:close/>
              </a:path>
              <a:path w="2294523" h="793650" stroke="0" extrusionOk="0">
                <a:moveTo>
                  <a:pt x="0" y="0"/>
                </a:moveTo>
                <a:cubicBezTo>
                  <a:pt x="229770" y="-32731"/>
                  <a:pt x="411932" y="42678"/>
                  <a:pt x="573631" y="0"/>
                </a:cubicBezTo>
                <a:cubicBezTo>
                  <a:pt x="735330" y="-42678"/>
                  <a:pt x="886622" y="2764"/>
                  <a:pt x="1124316" y="0"/>
                </a:cubicBezTo>
                <a:cubicBezTo>
                  <a:pt x="1362010" y="-2764"/>
                  <a:pt x="1405435" y="55303"/>
                  <a:pt x="1629111" y="0"/>
                </a:cubicBezTo>
                <a:cubicBezTo>
                  <a:pt x="1852787" y="-55303"/>
                  <a:pt x="2133220" y="56953"/>
                  <a:pt x="2294523" y="0"/>
                </a:cubicBezTo>
                <a:cubicBezTo>
                  <a:pt x="2314942" y="113328"/>
                  <a:pt x="2258094" y="199645"/>
                  <a:pt x="2294523" y="388889"/>
                </a:cubicBezTo>
                <a:cubicBezTo>
                  <a:pt x="2330952" y="578133"/>
                  <a:pt x="2291275" y="658835"/>
                  <a:pt x="2294523" y="793650"/>
                </a:cubicBezTo>
                <a:cubicBezTo>
                  <a:pt x="2171387" y="843489"/>
                  <a:pt x="1963756" y="766419"/>
                  <a:pt x="1720892" y="793650"/>
                </a:cubicBezTo>
                <a:cubicBezTo>
                  <a:pt x="1478028" y="820881"/>
                  <a:pt x="1441270" y="753371"/>
                  <a:pt x="1193152" y="793650"/>
                </a:cubicBezTo>
                <a:cubicBezTo>
                  <a:pt x="945034" y="833929"/>
                  <a:pt x="818502" y="789444"/>
                  <a:pt x="619521" y="793650"/>
                </a:cubicBezTo>
                <a:cubicBezTo>
                  <a:pt x="420540" y="797856"/>
                  <a:pt x="249655" y="761967"/>
                  <a:pt x="0" y="793650"/>
                </a:cubicBezTo>
                <a:cubicBezTo>
                  <a:pt x="-2916" y="689636"/>
                  <a:pt x="42643" y="499565"/>
                  <a:pt x="0" y="404762"/>
                </a:cubicBezTo>
                <a:cubicBezTo>
                  <a:pt x="-42643" y="309959"/>
                  <a:pt x="16620" y="185600"/>
                  <a:pt x="0" y="0"/>
                </a:cubicBezTo>
                <a:close/>
              </a:path>
            </a:pathLst>
          </a:custGeom>
          <a:solidFill>
            <a:sysClr val="window" lastClr="FFFFFF"/>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eine</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Geschichte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pic>
        <p:nvPicPr>
          <p:cNvPr id="3" name="Picture 2">
            <a:extLst>
              <a:ext uri="{FF2B5EF4-FFF2-40B4-BE49-F238E27FC236}">
                <a16:creationId xmlns:a16="http://schemas.microsoft.com/office/drawing/2014/main" id="{CB0A4425-4B18-EE62-3EAB-C010BA39FFEA}"/>
              </a:ext>
            </a:extLst>
          </p:cNvPr>
          <p:cNvPicPr>
            <a:picLocks noChangeAspect="1"/>
          </p:cNvPicPr>
          <p:nvPr/>
        </p:nvPicPr>
        <p:blipFill>
          <a:blip r:embed="rId7"/>
          <a:stretch>
            <a:fillRect/>
          </a:stretch>
        </p:blipFill>
        <p:spPr>
          <a:xfrm>
            <a:off x="72077" y="63157"/>
            <a:ext cx="524301" cy="481626"/>
          </a:xfrm>
          <a:prstGeom prst="rect">
            <a:avLst/>
          </a:prstGeom>
        </p:spPr>
      </p:pic>
    </p:spTree>
    <p:extLst>
      <p:ext uri="{BB962C8B-B14F-4D97-AF65-F5344CB8AC3E}">
        <p14:creationId xmlns:p14="http://schemas.microsoft.com/office/powerpoint/2010/main" val="390609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500"/>
                                        <p:tgtEl>
                                          <p:spTgt spid="30"/>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500"/>
                                        <p:tgtEl>
                                          <p:spTgt spid="31"/>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500"/>
                                        <p:tgtEl>
                                          <p:spTgt spid="2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500"/>
                                        <p:tgtEl>
                                          <p:spTgt spid="2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2557</Words>
  <Application>Microsoft Office PowerPoint</Application>
  <PresentationFormat>Widescreen</PresentationFormat>
  <Paragraphs>645</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Modern Love</vt:lpstr>
      <vt:lpstr>Segoe Print</vt:lpstr>
      <vt:lpstr>Wingdings</vt:lpstr>
      <vt:lpstr>1_Office Theme</vt:lpstr>
      <vt:lpstr>Exploring</vt:lpstr>
      <vt:lpstr>aussprechen</vt:lpstr>
      <vt:lpstr>aussprechen</vt:lpstr>
      <vt:lpstr>Follow up 2</vt:lpstr>
      <vt:lpstr>Follow up 3</vt:lpstr>
      <vt:lpstr>Follow up 3</vt:lpstr>
      <vt:lpstr>Follow up 4: </vt:lpstr>
      <vt:lpstr>Follow up 4: </vt:lpstr>
      <vt:lpstr>Follow up 5: </vt:lpstr>
      <vt:lpstr>Follow up 5: </vt:lpstr>
      <vt:lpstr>Follow up 5: </vt:lpstr>
      <vt:lpstr>Follow up 5: </vt:lpstr>
      <vt:lpstr>Follow up 5: </vt:lpstr>
      <vt:lpstr>Follow up 5: </vt:lpstr>
      <vt:lpstr>Follow up 5: </vt:lpstr>
      <vt:lpstr>Follow up 5: </vt:lpstr>
      <vt:lpstr>Follow up 5: </vt:lpstr>
      <vt:lpstr>Follow up 5: </vt:lpstr>
      <vt:lpstr>PowerPoint Presentation</vt:lpstr>
      <vt:lpstr>Follow up 4: </vt:lpstr>
      <vt:lpstr>Follow up 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53</cp:revision>
  <dcterms:created xsi:type="dcterms:W3CDTF">2021-06-12T06:20:35Z</dcterms:created>
  <dcterms:modified xsi:type="dcterms:W3CDTF">2024-01-15T16:11:26Z</dcterms:modified>
</cp:coreProperties>
</file>