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925" r:id="rId3"/>
    <p:sldId id="938" r:id="rId4"/>
    <p:sldId id="302" r:id="rId5"/>
    <p:sldId id="934" r:id="rId6"/>
    <p:sldId id="949" r:id="rId7"/>
    <p:sldId id="950" r:id="rId8"/>
    <p:sldId id="939" r:id="rId9"/>
    <p:sldId id="927" r:id="rId10"/>
    <p:sldId id="942" r:id="rId11"/>
    <p:sldId id="854" r:id="rId12"/>
    <p:sldId id="941" r:id="rId13"/>
    <p:sldId id="943" r:id="rId14"/>
    <p:sldId id="94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D88E2-1183-47F4-879E-8CCBF3AD4B58}" v="8" dt="2024-01-15T15:51:32.7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72385" autoAdjust="0"/>
  </p:normalViewPr>
  <p:slideViewPr>
    <p:cSldViewPr snapToGrid="0">
      <p:cViewPr varScale="1">
        <p:scale>
          <a:sx n="48" d="100"/>
          <a:sy n="48" d="100"/>
        </p:scale>
        <p:origin x="1428"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5A2D88E2-1183-47F4-879E-8CCBF3AD4B58}"/>
    <pc:docChg chg="addSld modSld">
      <pc:chgData name="Charlotte Moss" userId="17b589c9-cb67-41ed-a894-f82ca12b573d" providerId="ADAL" clId="{5A2D88E2-1183-47F4-879E-8CCBF3AD4B58}" dt="2024-01-15T15:58:10.695" v="6" actId="465"/>
      <pc:docMkLst>
        <pc:docMk/>
      </pc:docMkLst>
      <pc:sldChg chg="modNotesTx">
        <pc:chgData name="Charlotte Moss" userId="17b589c9-cb67-41ed-a894-f82ca12b573d" providerId="ADAL" clId="{5A2D88E2-1183-47F4-879E-8CCBF3AD4B58}" dt="2024-01-15T15:44:15.583" v="1"/>
        <pc:sldMkLst>
          <pc:docMk/>
          <pc:sldMk cId="1932564558" sldId="941"/>
        </pc:sldMkLst>
      </pc:sldChg>
      <pc:sldChg chg="add">
        <pc:chgData name="Charlotte Moss" userId="17b589c9-cb67-41ed-a894-f82ca12b573d" providerId="ADAL" clId="{5A2D88E2-1183-47F4-879E-8CCBF3AD4B58}" dt="2024-01-15T15:49:36.994" v="2"/>
        <pc:sldMkLst>
          <pc:docMk/>
          <pc:sldMk cId="0" sldId="943"/>
        </pc:sldMkLst>
      </pc:sldChg>
      <pc:sldChg chg="modSp mod">
        <pc:chgData name="Charlotte Moss" userId="17b589c9-cb67-41ed-a894-f82ca12b573d" providerId="ADAL" clId="{5A2D88E2-1183-47F4-879E-8CCBF3AD4B58}" dt="2024-01-15T15:58:10.695" v="6" actId="465"/>
        <pc:sldMkLst>
          <pc:docMk/>
          <pc:sldMk cId="3997955796" sldId="950"/>
        </pc:sldMkLst>
        <pc:spChg chg="mod">
          <ac:chgData name="Charlotte Moss" userId="17b589c9-cb67-41ed-a894-f82ca12b573d" providerId="ADAL" clId="{5A2D88E2-1183-47F4-879E-8CCBF3AD4B58}" dt="2024-01-15T15:58:07.001" v="5" actId="552"/>
          <ac:spMkLst>
            <pc:docMk/>
            <pc:sldMk cId="3997955796" sldId="950"/>
            <ac:spMk id="6" creationId="{E3DA344D-B0C5-B83B-2972-220C11A11ACE}"/>
          </ac:spMkLst>
        </pc:spChg>
        <pc:spChg chg="mod">
          <ac:chgData name="Charlotte Moss" userId="17b589c9-cb67-41ed-a894-f82ca12b573d" providerId="ADAL" clId="{5A2D88E2-1183-47F4-879E-8CCBF3AD4B58}" dt="2024-01-15T15:58:10.695" v="6" actId="465"/>
          <ac:spMkLst>
            <pc:docMk/>
            <pc:sldMk cId="3997955796" sldId="950"/>
            <ac:spMk id="7" creationId="{D6337B06-A049-C5D6-523C-F164986D6DF0}"/>
          </ac:spMkLst>
        </pc:spChg>
        <pc:spChg chg="mod">
          <ac:chgData name="Charlotte Moss" userId="17b589c9-cb67-41ed-a894-f82ca12b573d" providerId="ADAL" clId="{5A2D88E2-1183-47F4-879E-8CCBF3AD4B58}" dt="2024-01-15T15:57:50.795" v="4" actId="552"/>
          <ac:spMkLst>
            <pc:docMk/>
            <pc:sldMk cId="3997955796" sldId="950"/>
            <ac:spMk id="14" creationId="{0794F5F5-7435-5463-D82B-29EAD7CA5815}"/>
          </ac:spMkLst>
        </pc:spChg>
        <pc:spChg chg="mod">
          <ac:chgData name="Charlotte Moss" userId="17b589c9-cb67-41ed-a894-f82ca12b573d" providerId="ADAL" clId="{5A2D88E2-1183-47F4-879E-8CCBF3AD4B58}" dt="2024-01-15T15:58:10.695" v="6" actId="465"/>
          <ac:spMkLst>
            <pc:docMk/>
            <pc:sldMk cId="3997955796" sldId="950"/>
            <ac:spMk id="16" creationId="{AE7A9086-A548-2388-D38A-AC8D303467FE}"/>
          </ac:spMkLst>
        </pc:spChg>
        <pc:spChg chg="mod">
          <ac:chgData name="Charlotte Moss" userId="17b589c9-cb67-41ed-a894-f82ca12b573d" providerId="ADAL" clId="{5A2D88E2-1183-47F4-879E-8CCBF3AD4B58}" dt="2024-01-15T15:58:10.695" v="6" actId="465"/>
          <ac:spMkLst>
            <pc:docMk/>
            <pc:sldMk cId="3997955796" sldId="950"/>
            <ac:spMk id="17" creationId="{B4DE5E3E-F9EA-0991-FBF3-3AB221DA506F}"/>
          </ac:spMkLst>
        </pc:spChg>
        <pc:spChg chg="mod">
          <ac:chgData name="Charlotte Moss" userId="17b589c9-cb67-41ed-a894-f82ca12b573d" providerId="ADAL" clId="{5A2D88E2-1183-47F4-879E-8CCBF3AD4B58}" dt="2024-01-15T15:58:10.695" v="6" actId="465"/>
          <ac:spMkLst>
            <pc:docMk/>
            <pc:sldMk cId="3997955796" sldId="950"/>
            <ac:spMk id="18" creationId="{366ED306-CF18-0A3F-E10C-1CB7659AB419}"/>
          </ac:spMkLst>
        </pc:spChg>
        <pc:spChg chg="mod">
          <ac:chgData name="Charlotte Moss" userId="17b589c9-cb67-41ed-a894-f82ca12b573d" providerId="ADAL" clId="{5A2D88E2-1183-47F4-879E-8CCBF3AD4B58}" dt="2024-01-15T15:58:10.695" v="6" actId="465"/>
          <ac:spMkLst>
            <pc:docMk/>
            <pc:sldMk cId="3997955796" sldId="950"/>
            <ac:spMk id="19" creationId="{681DD35B-912F-D16B-FBE1-3E0D6BA62B81}"/>
          </ac:spMkLst>
        </pc:spChg>
        <pc:spChg chg="mod">
          <ac:chgData name="Charlotte Moss" userId="17b589c9-cb67-41ed-a894-f82ca12b573d" providerId="ADAL" clId="{5A2D88E2-1183-47F4-879E-8CCBF3AD4B58}" dt="2024-01-15T15:58:07.001" v="5" actId="552"/>
          <ac:spMkLst>
            <pc:docMk/>
            <pc:sldMk cId="3997955796" sldId="950"/>
            <ac:spMk id="20" creationId="{FD3543A5-F393-DA3C-61E7-541776B750B2}"/>
          </ac:spMkLst>
        </pc:spChg>
        <pc:spChg chg="mod">
          <ac:chgData name="Charlotte Moss" userId="17b589c9-cb67-41ed-a894-f82ca12b573d" providerId="ADAL" clId="{5A2D88E2-1183-47F4-879E-8CCBF3AD4B58}" dt="2024-01-15T15:57:50.795" v="4" actId="552"/>
          <ac:spMkLst>
            <pc:docMk/>
            <pc:sldMk cId="3997955796" sldId="950"/>
            <ac:spMk id="27" creationId="{D8CBCD5C-5ECA-68B9-F0D7-1209E9FAA0C3}"/>
          </ac:spMkLst>
        </pc:spChg>
        <pc:spChg chg="mod">
          <ac:chgData name="Charlotte Moss" userId="17b589c9-cb67-41ed-a894-f82ca12b573d" providerId="ADAL" clId="{5A2D88E2-1183-47F4-879E-8CCBF3AD4B58}" dt="2024-01-15T15:57:50.795" v="4" actId="552"/>
          <ac:spMkLst>
            <pc:docMk/>
            <pc:sldMk cId="3997955796" sldId="950"/>
            <ac:spMk id="28" creationId="{A76F1874-B17B-078A-C60A-8E61B7914E2B}"/>
          </ac:spMkLst>
        </pc:spChg>
        <pc:spChg chg="mod">
          <ac:chgData name="Charlotte Moss" userId="17b589c9-cb67-41ed-a894-f82ca12b573d" providerId="ADAL" clId="{5A2D88E2-1183-47F4-879E-8CCBF3AD4B58}" dt="2024-01-15T15:57:50.795" v="4" actId="552"/>
          <ac:spMkLst>
            <pc:docMk/>
            <pc:sldMk cId="3997955796" sldId="950"/>
            <ac:spMk id="29" creationId="{A02E510E-F71C-281C-0AF3-261543BBE32D}"/>
          </ac:spMkLst>
        </pc:spChg>
        <pc:spChg chg="mod">
          <ac:chgData name="Charlotte Moss" userId="17b589c9-cb67-41ed-a894-f82ca12b573d" providerId="ADAL" clId="{5A2D88E2-1183-47F4-879E-8CCBF3AD4B58}" dt="2024-01-15T15:57:50.795" v="4" actId="552"/>
          <ac:spMkLst>
            <pc:docMk/>
            <pc:sldMk cId="3997955796" sldId="950"/>
            <ac:spMk id="30" creationId="{C7EDAB4D-80E5-19F9-02F4-163F5666A24B}"/>
          </ac:spMkLst>
        </pc:spChg>
        <pc:spChg chg="mod">
          <ac:chgData name="Charlotte Moss" userId="17b589c9-cb67-41ed-a894-f82ca12b573d" providerId="ADAL" clId="{5A2D88E2-1183-47F4-879E-8CCBF3AD4B58}" dt="2024-01-15T15:57:50.795" v="4" actId="552"/>
          <ac:spMkLst>
            <pc:docMk/>
            <pc:sldMk cId="3997955796" sldId="950"/>
            <ac:spMk id="31" creationId="{C5AB2966-3416-41AE-2527-5B7010F5C209}"/>
          </ac:spMkLst>
        </pc:spChg>
        <pc:spChg chg="mod">
          <ac:chgData name="Charlotte Moss" userId="17b589c9-cb67-41ed-a894-f82ca12b573d" providerId="ADAL" clId="{5A2D88E2-1183-47F4-879E-8CCBF3AD4B58}" dt="2024-01-15T15:57:50.795" v="4" actId="552"/>
          <ac:spMkLst>
            <pc:docMk/>
            <pc:sldMk cId="3997955796" sldId="950"/>
            <ac:spMk id="36" creationId="{B3E55BB7-C102-09D1-DA28-F0598B9E5C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800" b="1" i="0" u="none" strike="noStrike" dirty="0">
                <a:solidFill>
                  <a:srgbClr val="1F3864"/>
                </a:solidFill>
                <a:effectLst/>
                <a:latin typeface="Century Gothic" panose="020B0502020202020204" pitchFamily="34" charset="0"/>
              </a:rPr>
              <a:t>[ö] </a:t>
            </a:r>
            <a:r>
              <a:rPr lang="en-GB" sz="1800" b="0" i="0" u="none" strike="noStrike" dirty="0">
                <a:solidFill>
                  <a:srgbClr val="1F3864"/>
                </a:solidFill>
                <a:effectLst/>
                <a:latin typeface="Century Gothic" panose="020B0502020202020204" pitchFamily="34" charset="0"/>
              </a:rPr>
              <a:t>vs. [o]</a:t>
            </a:r>
            <a:r>
              <a:rPr lang="en-GB" b="0" dirty="0"/>
              <a:t> </a:t>
            </a:r>
            <a:endParaRPr lang="en-GB" sz="1200" b="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long [ö] </a:t>
            </a:r>
            <a:r>
              <a:rPr lang="de-DE" sz="1200" b="0" i="0" strike="noStrike" spc="-1" dirty="0">
                <a:solidFill>
                  <a:srgbClr val="002060"/>
                </a:solidFill>
                <a:latin typeface="Century Gothic"/>
                <a:ea typeface="Century Gothic"/>
              </a:rPr>
              <a:t>König [1087] Österreich [707] Wörter [194]</a:t>
            </a:r>
            <a:endParaRPr lang="en-GB" sz="1200" b="0"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short [ö] </a:t>
            </a:r>
            <a:r>
              <a:rPr lang="en-GB" sz="1200" b="1" i="0" strike="noStrike" spc="-1" dirty="0" err="1">
                <a:solidFill>
                  <a:srgbClr val="002060"/>
                </a:solidFill>
                <a:latin typeface="Century Gothic"/>
                <a:ea typeface="Century Gothic"/>
              </a:rPr>
              <a:t>Köpfe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[279] </a:t>
            </a:r>
            <a:r>
              <a:rPr lang="en-GB" sz="1200" b="1" baseline="0" dirty="0" err="1"/>
              <a:t>öffnen</a:t>
            </a:r>
            <a:r>
              <a:rPr lang="en-GB" sz="1200" b="1" baseline="0" dirty="0"/>
              <a:t> </a:t>
            </a:r>
            <a:r>
              <a:rPr lang="en-GB" sz="1200" b="0" baseline="0" dirty="0"/>
              <a:t>[508] </a:t>
            </a:r>
            <a:r>
              <a:rPr lang="en-GB" sz="1200" b="1" baseline="0" dirty="0" err="1"/>
              <a:t>zwölf</a:t>
            </a:r>
            <a:r>
              <a:rPr lang="en-GB" sz="1200" b="1" baseline="0" dirty="0"/>
              <a:t> </a:t>
            </a:r>
            <a:r>
              <a:rPr lang="en-GB" sz="1200" baseline="0" dirty="0"/>
              <a:t>[1080]</a:t>
            </a:r>
          </a:p>
          <a:p>
            <a:pPr marL="216000" indent="-216000">
              <a:lnSpc>
                <a:spcPct val="100000"/>
              </a:lnSpc>
            </a:pPr>
            <a:r>
              <a:rPr lang="en-GB" sz="1200" b="1" i="0" strike="noStrike" spc="-1" dirty="0">
                <a:solidFill>
                  <a:srgbClr val="002060"/>
                </a:solidFill>
                <a:latin typeface="Century Gothic"/>
                <a:ea typeface="Century Gothic"/>
              </a:rPr>
              <a:t>long [o] </a:t>
            </a:r>
            <a:r>
              <a:rPr lang="de-DE" sz="1200" b="0" i="0" strike="noStrike" spc="-1" dirty="0">
                <a:solidFill>
                  <a:srgbClr val="002060"/>
                </a:solidFill>
                <a:latin typeface="Century Gothic"/>
                <a:ea typeface="Century Gothic"/>
              </a:rPr>
              <a:t>wo? [94] wohnen [380] Million [206]</a:t>
            </a:r>
            <a:endParaRPr lang="en-GB" sz="1200" b="0"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short [o] </a:t>
            </a:r>
            <a:r>
              <a:rPr lang="de-DE" sz="1200" b="0" i="0" strike="noStrike" spc="-1" dirty="0">
                <a:solidFill>
                  <a:srgbClr val="002060"/>
                </a:solidFill>
                <a:latin typeface="Century Gothic"/>
                <a:ea typeface="Century Gothic"/>
              </a:rPr>
              <a:t>Kopf [279]  offen [382]  kommen [61]</a:t>
            </a:r>
            <a:endParaRPr lang="en-GB" sz="1200" b="0"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1" strike="noStrike" spc="-1" dirty="0">
                <a:solidFill>
                  <a:srgbClr val="002060"/>
                </a:solidFill>
                <a:latin typeface="Century Gothic"/>
                <a:ea typeface="Century Gothic"/>
              </a:rPr>
              <a:t>: </a:t>
            </a:r>
            <a:r>
              <a:rPr lang="de-DE" sz="1200" b="0" strike="noStrike" spc="-1" dirty="0">
                <a:solidFill>
                  <a:srgbClr val="002060"/>
                </a:solidFill>
                <a:effectLst/>
                <a:latin typeface="Century Gothic"/>
                <a:ea typeface="+mn-ea"/>
                <a:cs typeface="+mn-cs"/>
              </a:rPr>
              <a:t>benutzen [1119] lernen [288] machen [58] singen [1063] spielen [205]  Computer [1252] Fußball [1277] Opa [2776] Song [3373] normalerweise [2062] zu Hause [n/a]</a:t>
            </a:r>
          </a:p>
          <a:p>
            <a:pPr marL="216000" indent="-216000">
              <a:lnSpc>
                <a:spcPct val="100000"/>
              </a:lnSpc>
            </a:pPr>
            <a:r>
              <a:rPr lang="de-DE" sz="1200" b="0" strike="noStrike" spc="-1" dirty="0" err="1">
                <a:solidFill>
                  <a:srgbClr val="002060"/>
                </a:solidFill>
                <a:effectLst/>
                <a:latin typeface="Century Gothic"/>
                <a:ea typeface="+mn-ea"/>
                <a:cs typeface="+mn-cs"/>
              </a:rPr>
              <a:t>Revisit</a:t>
            </a:r>
            <a:r>
              <a:rPr lang="de-DE" sz="1200" b="0" strike="noStrike" spc="-1" dirty="0">
                <a:solidFill>
                  <a:srgbClr val="002060"/>
                </a:solidFill>
                <a:effectLst/>
                <a:latin typeface="Century Gothic"/>
                <a:ea typeface="+mn-ea"/>
                <a:cs typeface="+mn-cs"/>
              </a:rPr>
              <a:t> am + </a:t>
            </a:r>
            <a:r>
              <a:rPr lang="de-DE" sz="1200" b="0" strike="noStrike" spc="-1" dirty="0" err="1">
                <a:solidFill>
                  <a:srgbClr val="002060"/>
                </a:solidFill>
                <a:effectLst/>
                <a:latin typeface="Century Gothic"/>
                <a:ea typeface="+mn-ea"/>
                <a:cs typeface="+mn-cs"/>
              </a:rPr>
              <a:t>days</a:t>
            </a:r>
            <a:r>
              <a:rPr lang="de-DE" sz="1200" b="0" strike="noStrike" spc="-1" dirty="0">
                <a:solidFill>
                  <a:srgbClr val="002060"/>
                </a:solidFill>
                <a:effectLst/>
                <a:latin typeface="Century Gothic"/>
                <a:ea typeface="+mn-ea"/>
                <a:cs typeface="+mn-cs"/>
              </a:rPr>
              <a:t> of </a:t>
            </a:r>
            <a:r>
              <a:rPr lang="de-DE" sz="1200" b="0" strike="noStrike" spc="-1" dirty="0" err="1">
                <a:solidFill>
                  <a:srgbClr val="002060"/>
                </a:solidFill>
                <a:effectLst/>
                <a:latin typeface="Century Gothic"/>
                <a:ea typeface="+mn-ea"/>
                <a:cs typeface="+mn-cs"/>
              </a:rPr>
              <a:t>the</a:t>
            </a:r>
            <a:r>
              <a:rPr lang="de-DE" sz="1200" b="0" strike="noStrike" spc="-1" dirty="0">
                <a:solidFill>
                  <a:srgbClr val="002060"/>
                </a:solidFill>
                <a:effectLst/>
                <a:latin typeface="Century Gothic"/>
                <a:ea typeface="+mn-ea"/>
                <a:cs typeface="+mn-cs"/>
              </a:rPr>
              <a:t> </a:t>
            </a:r>
            <a:r>
              <a:rPr lang="de-DE" sz="1200" b="0" strike="noStrike" spc="-1" dirty="0" err="1">
                <a:solidFill>
                  <a:srgbClr val="002060"/>
                </a:solidFill>
                <a:effectLst/>
                <a:latin typeface="Century Gothic"/>
                <a:ea typeface="+mn-ea"/>
                <a:cs typeface="+mn-cs"/>
              </a:rPr>
              <a:t>week</a:t>
            </a:r>
            <a:r>
              <a:rPr lang="de-DE" sz="1200" b="0" strike="noStrike" spc="-1" dirty="0">
                <a:solidFill>
                  <a:srgbClr val="002060"/>
                </a:solidFill>
                <a:effectLst/>
                <a:latin typeface="Century Gothic"/>
                <a:ea typeface="+mn-ea"/>
                <a:cs typeface="+mn-cs"/>
              </a:rPr>
              <a:t> (am Montag) and </a:t>
            </a:r>
            <a:r>
              <a:rPr lang="de-DE" sz="1200" b="0" strike="noStrike" spc="-1" dirty="0" err="1">
                <a:solidFill>
                  <a:srgbClr val="002060"/>
                </a:solidFill>
                <a:effectLst/>
                <a:latin typeface="Century Gothic"/>
                <a:ea typeface="+mn-ea"/>
                <a:cs typeface="+mn-cs"/>
              </a:rPr>
              <a:t>adverbs</a:t>
            </a:r>
            <a:r>
              <a:rPr lang="de-DE" sz="1200" b="0" strike="noStrike" spc="-1" dirty="0">
                <a:solidFill>
                  <a:srgbClr val="002060"/>
                </a:solidFill>
                <a:effectLst/>
                <a:latin typeface="Century Gothic"/>
                <a:ea typeface="+mn-ea"/>
                <a:cs typeface="+mn-cs"/>
              </a:rPr>
              <a:t> (montags)</a:t>
            </a:r>
          </a:p>
          <a:p>
            <a:pPr marL="216000" indent="-216000">
              <a:lnSpc>
                <a:spcPct val="100000"/>
              </a:lnSpc>
            </a:pPr>
            <a:endParaRPr lang="it-IT" sz="1200" b="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p>
          <a:p>
            <a:pPr marL="216000" indent="-216000">
              <a:lnSpc>
                <a:spcPct val="100000"/>
              </a:lnSpc>
            </a:pPr>
            <a:endParaRPr lang="en-GB" sz="1200" b="0" strike="noStrike" spc="-1" dirty="0">
              <a:latin typeface="Arial"/>
            </a:endParaRPr>
          </a:p>
          <a:p>
            <a:pPr marL="216000" indent="-216000">
              <a:lnSpc>
                <a:spcPct val="100000"/>
              </a:lnSpc>
            </a:pPr>
            <a:r>
              <a:rPr lang="en-US" sz="1200" b="0" strike="noStrike" spc="-1" dirty="0">
                <a:latin typeface="Arial"/>
              </a:rPr>
              <a:t>Remember that at the start of the course (first three lessons of Rot/Gelb) pupils learnt language (for greetings and register taking) that can still be part of the lesson routines in upper KS2 (</a:t>
            </a:r>
            <a:r>
              <a:rPr lang="en-US" sz="1200" b="0" strike="noStrike" spc="-1" dirty="0" err="1">
                <a:latin typeface="Arial"/>
              </a:rPr>
              <a:t>Blau</a:t>
            </a:r>
            <a:r>
              <a:rPr lang="en-US" sz="1200" b="0" strike="noStrike" spc="-1" dirty="0">
                <a:latin typeface="Arial"/>
              </a:rPr>
              <a:t>/</a:t>
            </a:r>
            <a:r>
              <a:rPr lang="en-US" sz="1200" b="0" strike="noStrike" spc="-1" dirty="0" err="1">
                <a:latin typeface="Arial"/>
              </a:rPr>
              <a:t>Grün</a:t>
            </a:r>
            <a:r>
              <a:rPr lang="en-US" sz="1200" b="0" strike="noStrike" spc="-1" dirty="0">
                <a:latin typeface="Arial"/>
              </a:rPr>
              <a:t>).  They are not re-taught, as we anticipate that teachers have built these in from early in lower KS2.</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and WO2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US" sz="1200" b="0" dirty="0" err="1"/>
              <a:t>Lias</a:t>
            </a:r>
            <a:r>
              <a:rPr lang="en-US" sz="1200" b="0" dirty="0"/>
              <a:t> and Ronja, who live in Switzerland, are talking to their cousins Moritz and Johanna in Germany. </a:t>
            </a:r>
            <a:r>
              <a:rPr lang="en-US" sz="1200" dirty="0"/>
              <a:t>Are they asking one person or both of them?</a:t>
            </a:r>
          </a:p>
          <a:p>
            <a:pPr marL="228600" indent="-228600">
              <a:lnSpc>
                <a:spcPct val="100000"/>
              </a:lnSpc>
              <a:buAutoNum type="arabicPeriod"/>
            </a:pPr>
            <a:r>
              <a:rPr lang="en-US" sz="1200" dirty="0"/>
              <a:t>Play the example with the pronoun bleeped out.  </a:t>
            </a:r>
            <a:r>
              <a:rPr lang="en-GB" sz="1200" b="0" strike="noStrike" spc="-1" dirty="0">
                <a:solidFill>
                  <a:srgbClr val="000000"/>
                </a:solidFill>
                <a:latin typeface="Calibri"/>
              </a:rPr>
              <a:t>Pupils select the correct pronoun.</a:t>
            </a:r>
          </a:p>
          <a:p>
            <a:pPr marL="228600" indent="-228600">
              <a:lnSpc>
                <a:spcPct val="100000"/>
              </a:lnSpc>
              <a:buAutoNum type="arabicPeriod" startAt="3"/>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Elicit the English meaning of the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Continue for items 1-6. </a:t>
            </a:r>
          </a:p>
          <a:p>
            <a:pPr marL="228600" indent="-228600">
              <a:lnSpc>
                <a:spcPct val="100000"/>
              </a:lnSpc>
              <a:buAutoNum type="arabicPeriod" startAt="3"/>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1" strike="noStrike" spc="-1" dirty="0" err="1">
                <a:solidFill>
                  <a:srgbClr val="000000"/>
                </a:solidFill>
                <a:latin typeface="Calibri"/>
              </a:rPr>
              <a:t>Beispiel</a:t>
            </a:r>
            <a:r>
              <a:rPr lang="en-GB" sz="1200" b="1" strike="noStrike" spc="-1" dirty="0">
                <a:solidFill>
                  <a:srgbClr val="000000"/>
                </a:solidFill>
                <a:latin typeface="Calibri"/>
              </a:rPr>
              <a:t>: </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Braucht [ihr] oft den </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Computer?</a:t>
            </a:r>
          </a:p>
          <a:p>
            <a:pPr marL="0" indent="0" algn="just">
              <a:lnSpc>
                <a:spcPct val="107000"/>
              </a:lnSpc>
              <a:spcAft>
                <a:spcPts val="800"/>
              </a:spcAft>
              <a:buFont typeface="+mj-lt"/>
              <a:buNone/>
              <a:tabLst>
                <a:tab pos="3752850" algn="l"/>
              </a:tabLs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Machst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am Sonntag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nichts</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Bringst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Geld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Spielt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mittwochs</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Fußball</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Lernt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in der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Schule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Englisch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Fährst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normalerweise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durch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Dörfer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Singt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zu</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Hause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Songs</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just">
              <a:lnSpc>
                <a:spcPct val="107000"/>
              </a:lnSpc>
              <a:spcAft>
                <a:spcPts val="800"/>
              </a:spcAft>
              <a:buFont typeface="+mj-lt"/>
              <a:buAutoNum type="arabicPeriod"/>
              <a:tabLst>
                <a:tab pos="3752850" algn="l"/>
              </a:tabLst>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explain the order of words in a German sentence,</a:t>
            </a:r>
            <a:r>
              <a:rPr lang="en-US" b="0" baseline="0" dirty="0"/>
              <a:t> and how this is affected by an initial adverb of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It’s also important to point out (with the callout) that we hardly ever do this in English, just in phrases like ‘And so say all of us’! Pupils already know this from adverbs of place. </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3976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 (two slides)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US" sz="1200" b="0" strike="noStrike" spc="-1" dirty="0">
                <a:solidFill>
                  <a:srgbClr val="000000"/>
                </a:solidFill>
                <a:latin typeface="Calibri"/>
                <a:ea typeface="Calibri"/>
              </a:rPr>
              <a:t>distinguish between </a:t>
            </a:r>
            <a:r>
              <a:rPr lang="en-US" sz="1200" dirty="0"/>
              <a:t>Word Order 1 or 2, and the different meanings of am Abend / abends in the present tense: once or repeated action.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Ronja is asking Moritz and Johanna questions. Read the messages left to right row by row – Ronja asking, Johanna and Moritz answering. </a:t>
            </a:r>
          </a:p>
          <a:p>
            <a:pPr marL="229320" indent="-228600">
              <a:lnSpc>
                <a:spcPct val="100000"/>
              </a:lnSpc>
              <a:buFont typeface="+mj-lt"/>
              <a:buAutoNum type="arabicPeriod"/>
            </a:pPr>
            <a:r>
              <a:rPr lang="en-GB" sz="1200" b="0" strike="noStrike" spc="-1" dirty="0">
                <a:solidFill>
                  <a:srgbClr val="000000"/>
                </a:solidFill>
                <a:latin typeface="Calibri"/>
              </a:rPr>
              <a:t>Read </a:t>
            </a:r>
            <a:r>
              <a:rPr lang="en-GB" sz="1200" b="0" strike="noStrike" spc="-1" dirty="0" err="1">
                <a:solidFill>
                  <a:srgbClr val="000000"/>
                </a:solidFill>
                <a:latin typeface="Calibri"/>
              </a:rPr>
              <a:t>Ronjas</a:t>
            </a:r>
            <a:r>
              <a:rPr lang="en-GB" sz="1200" b="0" strike="noStrike" spc="-1" dirty="0">
                <a:solidFill>
                  <a:srgbClr val="000000"/>
                </a:solidFill>
                <a:latin typeface="Calibri"/>
              </a:rPr>
              <a:t> ’s first questions with the class. </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A or B.</a:t>
            </a:r>
          </a:p>
          <a:p>
            <a:pPr marL="229320" indent="-228600">
              <a:lnSpc>
                <a:spcPct val="100000"/>
              </a:lnSpc>
              <a:buFont typeface="+mj-lt"/>
              <a:buAutoNum type="arabicPeriod"/>
            </a:pPr>
            <a:r>
              <a:rPr lang="en-GB" sz="1200" b="0" strike="noStrike" spc="-1" dirty="0">
                <a:solidFill>
                  <a:srgbClr val="000000"/>
                </a:solidFill>
                <a:latin typeface="Calibri"/>
              </a:rPr>
              <a:t>Click for the wrong word order to be removed.</a:t>
            </a:r>
          </a:p>
          <a:p>
            <a:pPr marL="229320" indent="-228600">
              <a:lnSpc>
                <a:spcPct val="100000"/>
              </a:lnSpc>
              <a:buFont typeface="+mj-lt"/>
              <a:buAutoNum type="arabicPeriod"/>
            </a:pPr>
            <a:r>
              <a:rPr lang="en-GB" sz="1200" b="0" strike="noStrike" spc="-1" dirty="0">
                <a:solidFill>
                  <a:srgbClr val="000000"/>
                </a:solidFill>
                <a:latin typeface="Calibri"/>
              </a:rPr>
              <a:t>Continue with items 2-6. </a:t>
            </a:r>
          </a:p>
          <a:p>
            <a:pPr marL="229320" indent="-228600">
              <a:lnSpc>
                <a:spcPct val="100000"/>
              </a:lnSpc>
              <a:buFont typeface="+mj-lt"/>
              <a:buAutoNum type="arabicPeriod"/>
            </a:pPr>
            <a:r>
              <a:rPr lang="en-GB" sz="1200" b="0" strike="noStrike" spc="-1" dirty="0">
                <a:solidFill>
                  <a:srgbClr val="000000"/>
                </a:solidFill>
                <a:latin typeface="Calibri"/>
              </a:rPr>
              <a:t>Click to correct and move on to the next slide.</a:t>
            </a:r>
          </a:p>
          <a:p>
            <a:pPr marL="229320" indent="-228600">
              <a:lnSpc>
                <a:spcPct val="100000"/>
              </a:lnSpc>
              <a:buFont typeface="+mj-lt"/>
              <a:buAutoNum type="arabicPeriod"/>
            </a:pPr>
            <a:endParaRPr lang="en-GB" sz="1200" b="0" strike="noStrike" spc="-1" dirty="0">
              <a:solidFill>
                <a:srgbClr val="000000"/>
              </a:solidFill>
              <a:latin typeface="Calibri"/>
            </a:endParaRPr>
          </a:p>
          <a:p>
            <a:pPr marL="720" indent="0">
              <a:lnSpc>
                <a:spcPct val="100000"/>
              </a:lnSpc>
              <a:buFont typeface="+mj-lt"/>
              <a:buNone/>
            </a:pPr>
            <a:r>
              <a:rPr lang="en-GB" sz="1200" b="1" strike="noStrike" spc="-1" dirty="0">
                <a:solidFill>
                  <a:srgbClr val="000000"/>
                </a:solidFill>
                <a:latin typeface="Calibri"/>
              </a:rPr>
              <a:t>Note</a:t>
            </a:r>
            <a:r>
              <a:rPr lang="en-GB" sz="1200" b="0" strike="noStrike" spc="-1" dirty="0">
                <a:solidFill>
                  <a:srgbClr val="000000"/>
                </a:solidFill>
                <a:latin typeface="Calibri"/>
              </a:rPr>
              <a:t>: a comprehension task for the same texts is on the next slide.</a:t>
            </a:r>
          </a:p>
          <a:p>
            <a:pPr marL="216000" indent="-215280">
              <a:lnSpc>
                <a:spcPct val="100000"/>
              </a:lnSpc>
            </a:pPr>
            <a:endParaRPr lang="en-GB" sz="1200" b="0" strike="noStrike" spc="-1" dirty="0">
              <a:latin typeface="Arial"/>
            </a:endParaRPr>
          </a:p>
          <a:p>
            <a:pPr marL="216000" indent="-216000">
              <a:lnSpc>
                <a:spcPct val="100000"/>
              </a:lnSpc>
            </a:pPr>
            <a:r>
              <a:rPr lang="it-IT" sz="1400" b="1" strike="noStrike" spc="-1" dirty="0" err="1">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Fragen stellen </a:t>
            </a:r>
            <a:r>
              <a:rPr lang="de-DE" sz="1400" b="0" i="0" strike="noStrike" spc="-1" dirty="0">
                <a:solidFill>
                  <a:srgbClr val="002060"/>
                </a:solidFill>
                <a:latin typeface="Century Gothic"/>
                <a:ea typeface="Century Gothic"/>
              </a:rPr>
              <a:t>[N/A]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81849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Click to bring up the callout to remind pupils how to distinguish between simple and continuous in the present tense.</a:t>
            </a:r>
          </a:p>
          <a:p>
            <a:pPr marL="229320" indent="-228600">
              <a:lnSpc>
                <a:spcPct val="100000"/>
              </a:lnSpc>
              <a:buFont typeface="+mj-lt"/>
              <a:buAutoNum type="arabicPeriod"/>
            </a:pPr>
            <a:r>
              <a:rPr lang="en-GB" sz="1200" b="0" strike="noStrike" spc="-1" dirty="0">
                <a:solidFill>
                  <a:srgbClr val="000000"/>
                </a:solidFill>
                <a:latin typeface="Calibri"/>
              </a:rPr>
              <a:t>Pupils translate each sentence (they can do this chorally or write the answers down) and decide if the action is repeated or once.</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29320" indent="-228600">
              <a:lnSpc>
                <a:spcPct val="100000"/>
              </a:lnSpc>
              <a:buFont typeface="+mj-lt"/>
              <a:buAutoNum type="arabicPeriod"/>
            </a:pPr>
            <a:r>
              <a:rPr lang="en-GB" sz="1200" b="0" strike="noStrike" spc="-1" dirty="0">
                <a:solidFill>
                  <a:srgbClr val="000000"/>
                </a:solidFill>
                <a:latin typeface="Calibri"/>
              </a:rPr>
              <a:t>Click to reveal and decide if the events / actions are being repeated or happen only once.</a:t>
            </a:r>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Gesture</a:t>
            </a:r>
            <a:r>
              <a:rPr lang="en-GB" sz="1200" b="0" strike="noStrike" spc="-1" dirty="0">
                <a:latin typeface="Arial"/>
              </a:rPr>
              <a:t>: mimic the image of ‘wo’? with the character scanning to see ‘where?’ something is.</a:t>
            </a: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lang="en-GB" sz="1200" b="1"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1" strike="noStrike" spc="-1" baseline="0" dirty="0">
                <a:solidFill>
                  <a:srgbClr val="000000"/>
                </a:solidFill>
                <a:latin typeface="+mn-lt"/>
              </a:rPr>
              <a:t>Gesture: </a:t>
            </a:r>
            <a:r>
              <a:rPr lang="en-GB" sz="1200" b="0" strike="noStrike" spc="-1" baseline="0" dirty="0">
                <a:solidFill>
                  <a:srgbClr val="000000"/>
                </a:solidFill>
                <a:latin typeface="+mn-lt"/>
              </a:rPr>
              <a:t>bring hand to head with hand in a sort of claw shape, fingers towards head (suggesting a crown) and quickly draw the hand up and away from the head, reinforcing the idea of a pointed crown on the head.  See the BSL gesture for kind, here: </a:t>
            </a:r>
            <a:r>
              <a:rPr lang="en-GB" sz="1200" b="0" strike="noStrike" spc="-1" dirty="0">
                <a:latin typeface="Arial"/>
              </a:rPr>
              <a:t>https://www.signbsl.com/sign/king</a:t>
            </a: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a:t>König </a:t>
            </a:r>
            <a:r>
              <a:rPr lang="en-GB" sz="1200" baseline="0" dirty="0"/>
              <a:t>[1087] </a:t>
            </a:r>
            <a:r>
              <a:rPr lang="en-GB" sz="1200" b="1" baseline="0" dirty="0" err="1"/>
              <a:t>Österreich</a:t>
            </a:r>
            <a:r>
              <a:rPr lang="en-GB" sz="1200" b="1" baseline="0" dirty="0"/>
              <a:t> </a:t>
            </a:r>
            <a:r>
              <a:rPr lang="en-GB" sz="1200" b="0" baseline="0" dirty="0"/>
              <a:t>[707] </a:t>
            </a:r>
            <a:r>
              <a:rPr lang="en-GB" sz="1200" b="1" baseline="0" dirty="0" err="1"/>
              <a:t>Wörter</a:t>
            </a:r>
            <a:r>
              <a:rPr lang="en-GB" sz="1200" b="1" baseline="0" dirty="0"/>
              <a:t> </a:t>
            </a:r>
            <a:r>
              <a:rPr lang="en-GB" sz="1200" baseline="0" dirty="0"/>
              <a:t>[194]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short</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pupils put their hands to their head.</a:t>
            </a:r>
          </a:p>
          <a:p>
            <a:pPr>
              <a:lnSpc>
                <a:spcPct val="100000"/>
              </a:lnSpc>
            </a:pPr>
            <a:endParaRPr lang="en-GB" sz="1200" b="0" strike="noStrike" spc="-1"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err="1"/>
              <a:t>kommen</a:t>
            </a:r>
            <a:r>
              <a:rPr lang="en-GB" b="1" baseline="0" dirty="0"/>
              <a:t> </a:t>
            </a:r>
            <a:r>
              <a:rPr lang="en-GB" b="0" baseline="0" dirty="0"/>
              <a:t>[61] </a:t>
            </a:r>
            <a:r>
              <a:rPr lang="en-GB" b="1" baseline="0" dirty="0"/>
              <a:t>Kopf </a:t>
            </a:r>
            <a:r>
              <a:rPr lang="en-GB" b="0" baseline="0" dirty="0"/>
              <a:t>[279]  </a:t>
            </a:r>
            <a:r>
              <a:rPr lang="en-GB" b="1" baseline="0" dirty="0" err="1"/>
              <a:t>offen</a:t>
            </a:r>
            <a:r>
              <a:rPr lang="en-GB" b="1" baseline="0" dirty="0"/>
              <a:t> </a:t>
            </a:r>
            <a:r>
              <a:rPr lang="en-GB" b="0" baseline="0" dirty="0"/>
              <a:t>[382]</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57748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short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Köpfe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Köpfe</a:t>
            </a:r>
            <a:r>
              <a:rPr lang="en-GB" sz="1200" b="1" strike="noStrike" spc="-1" dirty="0">
                <a:solidFill>
                  <a:srgbClr val="000000"/>
                </a:solidFill>
                <a:latin typeface="Calibri"/>
                <a:ea typeface="Calibri"/>
              </a:rPr>
              <a:t>’</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Gesture</a:t>
            </a:r>
            <a:r>
              <a:rPr lang="en-GB" sz="1200" b="0" strike="noStrike" spc="-1" dirty="0">
                <a:latin typeface="Arial"/>
              </a:rPr>
              <a:t>: pupils put their hands to their head but tap twice for the two syllables to suggest more than one, and to reinforce the two syllable plural form.</a:t>
            </a: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a:t>Kopf </a:t>
            </a:r>
            <a:r>
              <a:rPr lang="en-GB" sz="1200" baseline="0" dirty="0"/>
              <a:t>[279] </a:t>
            </a:r>
            <a:r>
              <a:rPr lang="en-GB" sz="1200" b="1" baseline="0" dirty="0" err="1"/>
              <a:t>öffnen</a:t>
            </a:r>
            <a:r>
              <a:rPr lang="en-GB" sz="1200" b="1" baseline="0" dirty="0"/>
              <a:t> </a:t>
            </a:r>
            <a:r>
              <a:rPr lang="en-GB" sz="1200" b="0" baseline="0" dirty="0"/>
              <a:t>[508] </a:t>
            </a:r>
            <a:r>
              <a:rPr lang="en-GB" sz="1200" b="1" baseline="0" dirty="0" err="1"/>
              <a:t>zwölf</a:t>
            </a:r>
            <a:r>
              <a:rPr lang="en-GB" sz="1200" b="1" baseline="0" dirty="0"/>
              <a:t> </a:t>
            </a:r>
            <a:r>
              <a:rPr lang="en-GB" sz="1200" baseline="0" dirty="0"/>
              <a:t>[1080]</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795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[ö]</a:t>
            </a:r>
            <a:r>
              <a:rPr lang="en-GB" sz="1200" b="0" strike="noStrike" spc="-1" dirty="0">
                <a:solidFill>
                  <a:srgbClr val="000000"/>
                </a:solidFill>
                <a:latin typeface="Calibri"/>
                <a:ea typeface="Calibri"/>
              </a:rPr>
              <a:t> and differentiate it from </a:t>
            </a:r>
            <a:r>
              <a:rPr lang="en-GB" sz="1200" b="1" strike="noStrike" spc="-1" dirty="0">
                <a:solidFill>
                  <a:srgbClr val="000000"/>
                </a:solidFill>
                <a:latin typeface="Calibri"/>
                <a:ea typeface="Calibri"/>
              </a:rPr>
              <a:t>[o].</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on the audio buttons for items 1-8. Pupils decide whether they hear [o] or [ö] and write it down for each item 1-8. Images are provided as clues.</a:t>
            </a:r>
          </a:p>
          <a:p>
            <a:pPr marL="228600" indent="-228600">
              <a:lnSpc>
                <a:spcPct val="100000"/>
              </a:lnSpc>
              <a:buAutoNum type="arabicPeriod"/>
            </a:pPr>
            <a:r>
              <a:rPr lang="en-GB" sz="1200" b="0" strike="noStrike" spc="-1" dirty="0">
                <a:solidFill>
                  <a:srgbClr val="000000"/>
                </a:solidFill>
                <a:latin typeface="Calibri"/>
              </a:rPr>
              <a:t>Click to reveal answer ticks and the whole word item by item. </a:t>
            </a:r>
          </a:p>
          <a:p>
            <a:pPr marL="0" indent="0">
              <a:lnSpc>
                <a:spcPct val="100000"/>
              </a:lnSpc>
              <a:buNone/>
            </a:pPr>
            <a:endParaRPr lang="en-GB" sz="1200" b="0" strike="noStrike" spc="-1" dirty="0">
              <a:latin typeface="Arial"/>
            </a:endParaRPr>
          </a:p>
          <a:p>
            <a:pPr marL="216000" indent="-216000">
              <a:lnSpc>
                <a:spcPct val="100000"/>
              </a:lnSpc>
            </a:pPr>
            <a:r>
              <a:rPr lang="it-IT" sz="1200" b="1" strike="noStrike" spc="-1" dirty="0" err="1">
                <a:solidFill>
                  <a:srgbClr val="002060"/>
                </a:solidFill>
                <a:latin typeface="Century Gothic"/>
                <a:ea typeface="Century Gothic"/>
              </a:rPr>
              <a:t>Transcript</a:t>
            </a:r>
            <a:r>
              <a:rPr lang="it-IT" sz="1200" b="0" strike="noStrike" spc="-1" dirty="0">
                <a:solidFill>
                  <a:srgbClr val="002060"/>
                </a:solidFill>
                <a:latin typeface="Century Gothic"/>
                <a:ea typeface="Century Gothic"/>
              </a:rPr>
              <a:t>:</a:t>
            </a:r>
          </a:p>
          <a:p>
            <a:pPr marL="228600" indent="-228600">
              <a:lnSpc>
                <a:spcPct val="100000"/>
              </a:lnSpc>
              <a:buAutoNum type="arabicPeriod"/>
            </a:pPr>
            <a:r>
              <a:rPr lang="it-IT" sz="1200" b="0" strike="noStrike" spc="-1" dirty="0">
                <a:solidFill>
                  <a:srgbClr val="002060"/>
                </a:solidFill>
                <a:latin typeface="Century Gothic"/>
                <a:ea typeface="Century Gothic"/>
              </a:rPr>
              <a:t>Form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sz="1200" b="0" strike="noStrike" spc="-1" dirty="0" err="1">
                <a:solidFill>
                  <a:srgbClr val="002060"/>
                </a:solidFill>
                <a:latin typeface="Century Gothic"/>
                <a:ea typeface="Century Gothic"/>
              </a:rPr>
              <a:t>schön</a:t>
            </a:r>
            <a:endParaRPr lang="it-IT" sz="1200" b="0" strike="noStrike" spc="-1" dirty="0">
              <a:solidFill>
                <a:srgbClr val="002060"/>
              </a:solidFill>
              <a:latin typeface="Century Gothic"/>
              <a:ea typeface="Century Gothic"/>
            </a:endParaRPr>
          </a:p>
          <a:p>
            <a:pPr marL="228600" indent="-228600">
              <a:lnSpc>
                <a:spcPct val="100000"/>
              </a:lnSpc>
              <a:buAutoNum type="arabicPeriod"/>
            </a:pPr>
            <a:r>
              <a:rPr lang="it-IT" sz="1200" b="0" strike="noStrike" spc="-1" dirty="0">
                <a:solidFill>
                  <a:srgbClr val="002060"/>
                </a:solidFill>
                <a:latin typeface="Century Gothic"/>
                <a:ea typeface="Century Gothic"/>
              </a:rPr>
              <a:t>rot</a:t>
            </a:r>
          </a:p>
          <a:p>
            <a:pPr marL="228600" indent="-228600">
              <a:lnSpc>
                <a:spcPct val="100000"/>
              </a:lnSpc>
              <a:buAutoNum type="arabicPeriod"/>
            </a:pPr>
            <a:r>
              <a:rPr lang="it-IT" sz="1200" b="0" strike="noStrike" spc="-1" dirty="0" err="1">
                <a:solidFill>
                  <a:srgbClr val="002060"/>
                </a:solidFill>
                <a:latin typeface="Century Gothic"/>
                <a:ea typeface="Century Gothic"/>
              </a:rPr>
              <a:t>Ort</a:t>
            </a:r>
            <a:endParaRPr lang="it-IT" sz="1200" b="0" strike="noStrike" spc="-1" dirty="0">
              <a:solidFill>
                <a:srgbClr val="002060"/>
              </a:solidFill>
              <a:latin typeface="Century Gothic"/>
              <a:ea typeface="Century Gothic"/>
            </a:endParaRPr>
          </a:p>
          <a:p>
            <a:pPr marL="228600" indent="-228600">
              <a:lnSpc>
                <a:spcPct val="100000"/>
              </a:lnSpc>
              <a:buAutoNum type="arabicPeriod"/>
            </a:pPr>
            <a:r>
              <a:rPr lang="it-IT" sz="1200" b="0" strike="noStrike" spc="-1" dirty="0" err="1">
                <a:solidFill>
                  <a:srgbClr val="002060"/>
                </a:solidFill>
                <a:latin typeface="Century Gothic"/>
                <a:ea typeface="Century Gothic"/>
              </a:rPr>
              <a:t>zwölf</a:t>
            </a:r>
            <a:endParaRPr lang="it-IT" sz="1200" b="0" strike="noStrike" spc="-1" dirty="0">
              <a:solidFill>
                <a:srgbClr val="002060"/>
              </a:solidFill>
              <a:latin typeface="Century Gothic"/>
              <a:ea typeface="Century Gothic"/>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sz="1200" b="0" strike="noStrike" spc="-1" dirty="0" err="1">
                <a:solidFill>
                  <a:srgbClr val="002060"/>
                </a:solidFill>
                <a:latin typeface="Century Gothic"/>
                <a:ea typeface="Century Gothic"/>
              </a:rPr>
              <a:t>toll</a:t>
            </a:r>
            <a:endParaRPr lang="it-IT" sz="1200" b="0" strike="noStrike" spc="-1" dirty="0">
              <a:solidFill>
                <a:srgbClr val="002060"/>
              </a:solidFill>
              <a:latin typeface="Century Gothic"/>
              <a:ea typeface="Century Gothic"/>
            </a:endParaRPr>
          </a:p>
          <a:p>
            <a:pPr marL="228600" indent="-228600">
              <a:lnSpc>
                <a:spcPct val="100000"/>
              </a:lnSpc>
              <a:buAutoNum type="arabicPeriod"/>
            </a:pPr>
            <a:r>
              <a:rPr lang="it-IT" sz="1200" b="0" strike="noStrike" spc="-1" dirty="0" err="1">
                <a:solidFill>
                  <a:srgbClr val="002060"/>
                </a:solidFill>
                <a:latin typeface="Century Gothic"/>
                <a:ea typeface="Century Gothic"/>
              </a:rPr>
              <a:t>können</a:t>
            </a:r>
            <a:endParaRPr lang="it-IT" sz="1200" b="0" strike="noStrike" spc="-1" dirty="0">
              <a:solidFill>
                <a:srgbClr val="002060"/>
              </a:solidFill>
              <a:latin typeface="Century Gothic"/>
              <a:ea typeface="Century Gothic"/>
            </a:endParaRPr>
          </a:p>
          <a:p>
            <a:pPr marL="228600" indent="-228600">
              <a:lnSpc>
                <a:spcPct val="100000"/>
              </a:lnSpc>
              <a:buAutoNum type="arabicPeriod"/>
            </a:pPr>
            <a:r>
              <a:rPr lang="it-IT" sz="1200" b="0" strike="noStrike" spc="-1" dirty="0" err="1">
                <a:solidFill>
                  <a:srgbClr val="002060"/>
                </a:solidFill>
                <a:latin typeface="Century Gothic"/>
                <a:ea typeface="Century Gothic"/>
              </a:rPr>
              <a:t>Österreich</a:t>
            </a:r>
            <a:endParaRPr lang="it-IT" sz="1200" b="0" strike="noStrike" spc="-1" dirty="0">
              <a:solidFill>
                <a:srgbClr val="002060"/>
              </a:solidFill>
              <a:latin typeface="Century Gothic"/>
              <a:ea typeface="Century Gothic"/>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0089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through the animations to present known days of the week and new way of saying EVERY Monday, Tuesday etc. </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2. Elicit ’</a:t>
            </a:r>
            <a:r>
              <a:rPr lang="en-GB" sz="1200" b="0" strike="noStrike" spc="-1" dirty="0" err="1">
                <a:latin typeface="Arial"/>
              </a:rPr>
              <a:t>montags</a:t>
            </a:r>
            <a:r>
              <a:rPr lang="en-GB" sz="1200" b="0" strike="noStrike" spc="-1" dirty="0">
                <a:latin typeface="Arial"/>
              </a:rPr>
              <a:t>’ , ‘</a:t>
            </a:r>
            <a:r>
              <a:rPr lang="en-GB" sz="1200" b="0" strike="noStrike" spc="-1" dirty="0" err="1">
                <a:latin typeface="Arial"/>
              </a:rPr>
              <a:t>dienstags</a:t>
            </a:r>
            <a:r>
              <a:rPr lang="en-GB" sz="1200" b="0" strike="noStrike" spc="-1" dirty="0">
                <a:latin typeface="Arial"/>
              </a:rPr>
              <a:t>’ etc.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9527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that the task is to </a:t>
            </a:r>
            <a:r>
              <a:rPr lang="en-US" sz="1200" b="0" dirty="0"/>
              <a:t>p</a:t>
            </a:r>
            <a:r>
              <a:rPr lang="en-US" sz="1200" dirty="0"/>
              <a:t>ut the days of the week in order and sort into on this …day, and every …day. The order is Monday, Mondays. Tuesday, Tuesdays etc. </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2. Click for each day of the week  in turn to move to the timeline in order of frequency.</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92685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person singular (‘you) and plural form (‘you all’) of regular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Callouts drawing attention to the two present tenses in English (play/ are playing) are coming up as part of the presentation.</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18" Type="http://schemas.openxmlformats.org/officeDocument/2006/relationships/image" Target="../media/image21.png"/><Relationship Id="rId26" Type="http://schemas.openxmlformats.org/officeDocument/2006/relationships/image" Target="../media/image41.png"/><Relationship Id="rId3" Type="http://schemas.openxmlformats.org/officeDocument/2006/relationships/audio" Target="../media/audio27.wav"/><Relationship Id="rId21" Type="http://schemas.openxmlformats.org/officeDocument/2006/relationships/audio" Target="../media/audio41.wav"/><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image" Target="../media/image37.png"/><Relationship Id="rId25"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audio" Target="../media/audio40.wav"/><Relationship Id="rId20" Type="http://schemas.openxmlformats.org/officeDocument/2006/relationships/image" Target="../media/image20.svg"/><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audio" Target="../media/audio35.wav"/><Relationship Id="rId24" Type="http://schemas.openxmlformats.org/officeDocument/2006/relationships/image" Target="../media/image39.png"/><Relationship Id="rId5" Type="http://schemas.openxmlformats.org/officeDocument/2006/relationships/audio" Target="../media/audio29.wav"/><Relationship Id="rId15" Type="http://schemas.openxmlformats.org/officeDocument/2006/relationships/audio" Target="../media/audio39.wav"/><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audio" Target="../media/audio34.wav"/><Relationship Id="rId19" Type="http://schemas.openxmlformats.org/officeDocument/2006/relationships/image" Target="../media/image19.png"/><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audio" Target="../media/audio38.wav"/><Relationship Id="rId22" Type="http://schemas.openxmlformats.org/officeDocument/2006/relationships/audio" Target="../media/audio42.wav"/><Relationship Id="rId27"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3.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51.png"/><Relationship Id="rId5" Type="http://schemas.openxmlformats.org/officeDocument/2006/relationships/image" Target="../media/image19.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2.png"/><Relationship Id="rId7" Type="http://schemas.openxmlformats.org/officeDocument/2006/relationships/image" Target="../media/image48.png"/><Relationship Id="rId12"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54.png"/><Relationship Id="rId5" Type="http://schemas.openxmlformats.org/officeDocument/2006/relationships/image" Target="../media/image19.png"/><Relationship Id="rId10" Type="http://schemas.openxmlformats.org/officeDocument/2006/relationships/image" Target="../media/image53.gif"/><Relationship Id="rId4" Type="http://schemas.openxmlformats.org/officeDocument/2006/relationships/image" Target="../media/image47.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audio" Target="../media/audio43.wav"/></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23.png"/><Relationship Id="rId3" Type="http://schemas.openxmlformats.org/officeDocument/2006/relationships/audio" Target="../media/audio2.wav"/><Relationship Id="rId21" Type="http://schemas.openxmlformats.org/officeDocument/2006/relationships/image" Target="../media/image26.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audio" Target="../media/audio7.wav"/><Relationship Id="rId24" Type="http://schemas.openxmlformats.org/officeDocument/2006/relationships/image" Target="../media/image29.png"/><Relationship Id="rId5" Type="http://schemas.openxmlformats.org/officeDocument/2006/relationships/image" Target="../media/image19.png"/><Relationship Id="rId15" Type="http://schemas.openxmlformats.org/officeDocument/2006/relationships/audio" Target="../media/audio11.wav"/><Relationship Id="rId23" Type="http://schemas.openxmlformats.org/officeDocument/2006/relationships/image" Target="../media/image28.png"/><Relationship Id="rId10" Type="http://schemas.openxmlformats.org/officeDocument/2006/relationships/audio" Target="../media/audio6.wav"/><Relationship Id="rId19"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image" Target="../media/image20.sv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audio" Target="../media/audio25.wav"/><Relationship Id="rId20"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5" Type="http://schemas.openxmlformats.org/officeDocument/2006/relationships/audio" Target="../media/audio24.wav"/><Relationship Id="rId10" Type="http://schemas.openxmlformats.org/officeDocument/2006/relationships/audio" Target="../media/audio19.wav"/><Relationship Id="rId19" Type="http://schemas.openxmlformats.org/officeDocument/2006/relationships/audio" Target="../media/audio26.wav"/><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audio" Target="../media/audio23.wav"/></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47" name="CustomShape 3"/>
          <p:cNvSpPr/>
          <p:nvPr/>
        </p:nvSpPr>
        <p:spPr>
          <a:xfrm>
            <a:off x="-110148" y="5437721"/>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Present</a:t>
            </a: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4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tense</a:t>
            </a: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400" i="0" u="none" strike="noStrike" kern="1200" cap="none" spc="-1" normalizeH="0" baseline="0" noProof="0">
                <a:ln>
                  <a:noFill/>
                </a:ln>
                <a:solidFill>
                  <a:prstClr val="white"/>
                </a:solidFill>
                <a:effectLst/>
                <a:uLnTx/>
                <a:uFillTx/>
                <a:latin typeface="Century Gothic" panose="020B0502020202020204" pitchFamily="34" charset="0"/>
                <a:ea typeface="Century Gothic"/>
              </a:rPr>
              <a:t>– du </a:t>
            </a: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vs </a:t>
            </a:r>
            <a:r>
              <a:rPr kumimoji="0" lang="fr-FR" sz="24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ihr</a:t>
            </a:r>
            <a:endPar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WO2 </a:t>
            </a:r>
            <a:r>
              <a:rPr kumimoji="0" lang="fr-FR" sz="24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after</a:t>
            </a: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4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adverbs</a:t>
            </a: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of time</a:t>
            </a:r>
            <a:r>
              <a:rPr lang="fr-FR" sz="2400" spc="-1" dirty="0">
                <a:solidFill>
                  <a:prstClr val="white"/>
                </a:solidFill>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[ö] v. [a]</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 </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2</a:t>
            </a:r>
          </a:p>
        </p:txBody>
      </p:sp>
      <p:pic>
        <p:nvPicPr>
          <p:cNvPr id="3" name="Picture 2">
            <a:extLst>
              <a:ext uri="{FF2B5EF4-FFF2-40B4-BE49-F238E27FC236}">
                <a16:creationId xmlns:a16="http://schemas.microsoft.com/office/drawing/2014/main" id="{04A77E03-95FD-C07F-D497-C5DDEFA22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84966"/>
            <a:ext cx="1241359" cy="1192868"/>
          </a:xfrm>
          <a:prstGeom prst="rect">
            <a:avLst/>
          </a:prstGeom>
        </p:spPr>
      </p:pic>
      <p:pic>
        <p:nvPicPr>
          <p:cNvPr id="4" name="Picture 3" descr="Map&#10;&#10;Description automatically generated">
            <a:extLst>
              <a:ext uri="{FF2B5EF4-FFF2-40B4-BE49-F238E27FC236}">
                <a16:creationId xmlns:a16="http://schemas.microsoft.com/office/drawing/2014/main" id="{0CE0C8C3-0839-B4DE-D0F3-06DB33C35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475" y="2644320"/>
            <a:ext cx="1934588" cy="2477630"/>
          </a:xfrm>
          <a:prstGeom prst="rect">
            <a:avLst/>
          </a:prstGeom>
        </p:spPr>
      </p:pic>
      <p:pic>
        <p:nvPicPr>
          <p:cNvPr id="5" name="Picture 4" descr="Shape&#10;&#10;Description automatically generated">
            <a:extLst>
              <a:ext uri="{FF2B5EF4-FFF2-40B4-BE49-F238E27FC236}">
                <a16:creationId xmlns:a16="http://schemas.microsoft.com/office/drawing/2014/main" id="{0CA99974-49A5-79A2-B339-D85C3E75E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52210">
            <a:off x="1269974" y="2815033"/>
            <a:ext cx="2601064" cy="2584807"/>
          </a:xfrm>
          <a:prstGeom prst="rect">
            <a:avLst/>
          </a:prstGeom>
        </p:spPr>
      </p:pic>
      <p:sp>
        <p:nvSpPr>
          <p:cNvPr id="6" name="TextBox 5">
            <a:extLst>
              <a:ext uri="{FF2B5EF4-FFF2-40B4-BE49-F238E27FC236}">
                <a16:creationId xmlns:a16="http://schemas.microsoft.com/office/drawing/2014/main" id="{A9BBAAD4-B8E9-4A65-C797-ACE0DE9EC5FC}"/>
              </a:ext>
            </a:extLst>
          </p:cNvPr>
          <p:cNvSpPr txBox="1"/>
          <p:nvPr/>
        </p:nvSpPr>
        <p:spPr>
          <a:xfrm>
            <a:off x="0" y="1193076"/>
            <a:ext cx="4678606" cy="1077218"/>
          </a:xfrm>
          <a:prstGeom prst="rect">
            <a:avLst/>
          </a:prstGeom>
          <a:noFill/>
        </p:spPr>
        <p:txBody>
          <a:bodyPr wrap="square" rtlCol="0">
            <a:spAutoFit/>
          </a:bodyPr>
          <a:lstStyle/>
          <a:p>
            <a:r>
              <a:rPr lang="en-GB" sz="3200" dirty="0">
                <a:solidFill>
                  <a:schemeClr val="bg1"/>
                </a:solidFill>
                <a:latin typeface="Segoe Print" panose="02000600000000000000" pitchFamily="2" charset="0"/>
              </a:rPr>
              <a:t>Talking to cousins in Germany</a:t>
            </a:r>
          </a:p>
        </p:txBody>
      </p:sp>
      <p:pic>
        <p:nvPicPr>
          <p:cNvPr id="7" name="Picture 6">
            <a:extLst>
              <a:ext uri="{FF2B5EF4-FFF2-40B4-BE49-F238E27FC236}">
                <a16:creationId xmlns:a16="http://schemas.microsoft.com/office/drawing/2014/main" id="{0C150458-D135-F9E1-0901-30576EDA59DA}"/>
              </a:ext>
            </a:extLst>
          </p:cNvPr>
          <p:cNvPicPr>
            <a:picLocks noChangeAspect="1"/>
          </p:cNvPicPr>
          <p:nvPr/>
        </p:nvPicPr>
        <p:blipFill>
          <a:blip r:embed="rId6"/>
          <a:stretch>
            <a:fillRect/>
          </a:stretch>
        </p:blipFill>
        <p:spPr>
          <a:xfrm flipH="1">
            <a:off x="1311687" y="3307393"/>
            <a:ext cx="552079" cy="534827"/>
          </a:xfrm>
          <a:prstGeom prst="rect">
            <a:avLst/>
          </a:prstGeom>
        </p:spPr>
      </p:pic>
      <p:sp>
        <p:nvSpPr>
          <p:cNvPr id="11" name="AutoShape 2">
            <a:extLst>
              <a:ext uri="{FF2B5EF4-FFF2-40B4-BE49-F238E27FC236}">
                <a16:creationId xmlns:a16="http://schemas.microsoft.com/office/drawing/2014/main" id="{8D584FA5-57C2-CC2B-D734-F46AA196E7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a:extLst>
              <a:ext uri="{FF2B5EF4-FFF2-40B4-BE49-F238E27FC236}">
                <a16:creationId xmlns:a16="http://schemas.microsoft.com/office/drawing/2014/main" id="{14FA23B2-E5DB-DE0C-77D0-34690D6EF630}"/>
              </a:ext>
            </a:extLst>
          </p:cNvPr>
          <p:cNvPicPr>
            <a:picLocks noChangeAspect="1"/>
          </p:cNvPicPr>
          <p:nvPr/>
        </p:nvPicPr>
        <p:blipFill>
          <a:blip r:embed="rId7"/>
          <a:stretch>
            <a:fillRect/>
          </a:stretch>
        </p:blipFill>
        <p:spPr>
          <a:xfrm>
            <a:off x="972426" y="3385805"/>
            <a:ext cx="586157" cy="456415"/>
          </a:xfrm>
          <a:prstGeom prst="rect">
            <a:avLst/>
          </a:prstGeom>
        </p:spPr>
      </p:pic>
      <p:pic>
        <p:nvPicPr>
          <p:cNvPr id="13" name="Picture 12">
            <a:extLst>
              <a:ext uri="{FF2B5EF4-FFF2-40B4-BE49-F238E27FC236}">
                <a16:creationId xmlns:a16="http://schemas.microsoft.com/office/drawing/2014/main" id="{2DAA713B-9A32-21D8-BC66-D5992741AB02}"/>
              </a:ext>
            </a:extLst>
          </p:cNvPr>
          <p:cNvPicPr>
            <a:picLocks noChangeAspect="1"/>
          </p:cNvPicPr>
          <p:nvPr/>
        </p:nvPicPr>
        <p:blipFill>
          <a:blip r:embed="rId8"/>
          <a:stretch>
            <a:fillRect/>
          </a:stretch>
        </p:blipFill>
        <p:spPr>
          <a:xfrm flipH="1">
            <a:off x="2460505" y="4154255"/>
            <a:ext cx="387536" cy="70371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332459" y="1486610"/>
          <a:ext cx="7561564" cy="4462661"/>
        </p:xfrm>
        <a:graphic>
          <a:graphicData uri="http://schemas.openxmlformats.org/drawingml/2006/table">
            <a:tbl>
              <a:tblPr/>
              <a:tblGrid>
                <a:gridCol w="1000838">
                  <a:extLst>
                    <a:ext uri="{9D8B030D-6E8A-4147-A177-3AD203B41FA5}">
                      <a16:colId xmlns:a16="http://schemas.microsoft.com/office/drawing/2014/main" val="20000"/>
                    </a:ext>
                  </a:extLst>
                </a:gridCol>
                <a:gridCol w="1156137">
                  <a:extLst>
                    <a:ext uri="{9D8B030D-6E8A-4147-A177-3AD203B41FA5}">
                      <a16:colId xmlns:a16="http://schemas.microsoft.com/office/drawing/2014/main" val="20001"/>
                    </a:ext>
                  </a:extLst>
                </a:gridCol>
                <a:gridCol w="5404589">
                  <a:extLst>
                    <a:ext uri="{9D8B030D-6E8A-4147-A177-3AD203B41FA5}">
                      <a16:colId xmlns:a16="http://schemas.microsoft.com/office/drawing/2014/main" val="2303882135"/>
                    </a:ext>
                  </a:extLst>
                </a:gridCol>
              </a:tblGrid>
              <a:tr h="979384">
                <a:tc>
                  <a:txBody>
                    <a:bodyPr/>
                    <a:lstStyle/>
                    <a:p>
                      <a:pPr algn="ctr">
                        <a:lnSpc>
                          <a:spcPct val="100000"/>
                        </a:lnSpc>
                      </a:pPr>
                      <a:r>
                        <a:rPr lang="en-GB" sz="2800" b="1" strike="noStrike" spc="-1" dirty="0">
                          <a:solidFill>
                            <a:srgbClr val="002060"/>
                          </a:solidFill>
                          <a:latin typeface="Century gothic"/>
                          <a:ea typeface="Century Gothic"/>
                        </a:rPr>
                        <a:t>du</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err="1">
                          <a:solidFill>
                            <a:srgbClr val="002060"/>
                          </a:solidFill>
                          <a:latin typeface="Century gothic"/>
                          <a:ea typeface="Century Gothic"/>
                        </a:rPr>
                        <a:t>ihr</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800" b="0" strike="noStrike" spc="-1" dirty="0">
                          <a:solidFill>
                            <a:srgbClr val="002060"/>
                          </a:solidFill>
                          <a:latin typeface="Century gothic"/>
                        </a:rPr>
                        <a:t>was?</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baseline="-25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aseline="-25000" dirty="0">
                          <a:solidFill>
                            <a:srgbClr val="002060"/>
                          </a:solidFill>
                        </a:rPr>
                        <a:t>often need the computer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do nothing on Sunday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bring money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play football on Wednesdays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learn English at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go through villages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sing songs at home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18067555"/>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62237" y="1497066"/>
          <a:ext cx="695520" cy="4462662"/>
        </p:xfrm>
        <a:graphic>
          <a:graphicData uri="http://schemas.openxmlformats.org/drawingml/2006/table">
            <a:tbl>
              <a:tblPr/>
              <a:tblGrid>
                <a:gridCol w="695520">
                  <a:extLst>
                    <a:ext uri="{9D8B030D-6E8A-4147-A177-3AD203B41FA5}">
                      <a16:colId xmlns:a16="http://schemas.microsoft.com/office/drawing/2014/main" val="20000"/>
                    </a:ext>
                  </a:extLst>
                </a:gridCol>
              </a:tblGrid>
              <a:tr h="988921">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77196247"/>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72979">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0174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453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3153">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7835">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10" name="T2_W2_10.2.wav"/>
            </a:hlinkClick>
            <a:extLst>
              <a:ext uri="{FF2B5EF4-FFF2-40B4-BE49-F238E27FC236}">
                <a16:creationId xmlns:a16="http://schemas.microsoft.com/office/drawing/2014/main" id="{3AD5864B-E328-4811-82EC-A3D77BDC6BF2}"/>
              </a:ext>
            </a:extLst>
          </p:cNvPr>
          <p:cNvSpPr/>
          <p:nvPr/>
        </p:nvSpPr>
        <p:spPr>
          <a:xfrm>
            <a:off x="674683" y="29758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1" name="T2_W2_10.3.wav"/>
            </a:hlinkClick>
            <a:extLst>
              <a:ext uri="{FF2B5EF4-FFF2-40B4-BE49-F238E27FC236}">
                <a16:creationId xmlns:a16="http://schemas.microsoft.com/office/drawing/2014/main" id="{F2DAD2AC-ADD2-4480-845B-008BBA9A5F70}"/>
              </a:ext>
            </a:extLst>
          </p:cNvPr>
          <p:cNvSpPr/>
          <p:nvPr/>
        </p:nvSpPr>
        <p:spPr>
          <a:xfrm>
            <a:off x="692135" y="34878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2" name="T2_W2_10.4.wav"/>
            </a:hlinkClick>
            <a:extLst>
              <a:ext uri="{FF2B5EF4-FFF2-40B4-BE49-F238E27FC236}">
                <a16:creationId xmlns:a16="http://schemas.microsoft.com/office/drawing/2014/main" id="{E47FAB46-1A11-4EF4-B700-EF919D0338F8}"/>
              </a:ext>
            </a:extLst>
          </p:cNvPr>
          <p:cNvSpPr/>
          <p:nvPr/>
        </p:nvSpPr>
        <p:spPr>
          <a:xfrm>
            <a:off x="674683" y="40080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3" name="T2_W2_10.5.wav"/>
            </a:hlinkClick>
            <a:extLst>
              <a:ext uri="{FF2B5EF4-FFF2-40B4-BE49-F238E27FC236}">
                <a16:creationId xmlns:a16="http://schemas.microsoft.com/office/drawing/2014/main" id="{1ECA2C39-8E1B-46F9-B4CE-5D69DA706F12}"/>
              </a:ext>
            </a:extLst>
          </p:cNvPr>
          <p:cNvSpPr/>
          <p:nvPr/>
        </p:nvSpPr>
        <p:spPr>
          <a:xfrm>
            <a:off x="674683" y="450906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4" name="T2_W2_10.6.wav"/>
            </a:hlinkClick>
            <a:extLst>
              <a:ext uri="{FF2B5EF4-FFF2-40B4-BE49-F238E27FC236}">
                <a16:creationId xmlns:a16="http://schemas.microsoft.com/office/drawing/2014/main" id="{B06E6BFD-FB69-40F9-9653-301D379E5A17}"/>
              </a:ext>
            </a:extLst>
          </p:cNvPr>
          <p:cNvSpPr/>
          <p:nvPr/>
        </p:nvSpPr>
        <p:spPr>
          <a:xfrm>
            <a:off x="674683" y="50100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5" name="T2_W2_10.7.wav"/>
            </a:hlinkClick>
            <a:extLst>
              <a:ext uri="{FF2B5EF4-FFF2-40B4-BE49-F238E27FC236}">
                <a16:creationId xmlns:a16="http://schemas.microsoft.com/office/drawing/2014/main" id="{34261C61-C209-49EF-A2E1-6B62F7BA1FCB}"/>
              </a:ext>
            </a:extLst>
          </p:cNvPr>
          <p:cNvSpPr/>
          <p:nvPr/>
        </p:nvSpPr>
        <p:spPr>
          <a:xfrm>
            <a:off x="688051" y="55397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6" name="RawAudio_Extra_Audio_Grün_2.2_1.wav"/>
            </a:hlinkClick>
            <a:extLst>
              <a:ext uri="{FF2B5EF4-FFF2-40B4-BE49-F238E27FC236}">
                <a16:creationId xmlns:a16="http://schemas.microsoft.com/office/drawing/2014/main" id="{85BDA598-D8FC-421B-AEDB-34FBDED665F3}"/>
              </a:ext>
            </a:extLst>
          </p:cNvPr>
          <p:cNvSpPr/>
          <p:nvPr/>
        </p:nvSpPr>
        <p:spPr>
          <a:xfrm>
            <a:off x="0" y="26854"/>
            <a:ext cx="115173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Ronja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fragen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Cousins Moritz und Johanna in Dortmund.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702482" y="2529397"/>
            <a:ext cx="385273" cy="385272"/>
          </a:xfrm>
          <a:prstGeom prst="rect">
            <a:avLst/>
          </a:prstGeom>
        </p:spPr>
      </p:pic>
      <p:sp>
        <p:nvSpPr>
          <p:cNvPr id="33" name="TextBox 32">
            <a:extLst>
              <a:ext uri="{FF2B5EF4-FFF2-40B4-BE49-F238E27FC236}">
                <a16:creationId xmlns:a16="http://schemas.microsoft.com/office/drawing/2014/main" id="{8BAD32E0-3E62-F118-E68B-D519323A5501}"/>
              </a:ext>
            </a:extLst>
          </p:cNvPr>
          <p:cNvSpPr txBox="1"/>
          <p:nvPr/>
        </p:nvSpPr>
        <p:spPr>
          <a:xfrm>
            <a:off x="9817484" y="6419669"/>
            <a:ext cx="2153057" cy="400110"/>
          </a:xfrm>
          <a:prstGeom prst="rect">
            <a:avLst/>
          </a:prstGeom>
          <a:solidFill>
            <a:srgbClr val="92D050"/>
          </a:solidFill>
        </p:spPr>
        <p:txBody>
          <a:bodyPr wrap="square" rtlCol="0">
            <a:spAutoFit/>
          </a:bodyPr>
          <a:lstStyle/>
          <a:p>
            <a:r>
              <a:rPr lang="en-GB" sz="2000" dirty="0" err="1">
                <a:solidFill>
                  <a:srgbClr val="002060"/>
                </a:solidFill>
              </a:rPr>
              <a:t>fragen</a:t>
            </a:r>
            <a:r>
              <a:rPr lang="en-GB" sz="2000" dirty="0">
                <a:solidFill>
                  <a:srgbClr val="002060"/>
                </a:solidFill>
              </a:rPr>
              <a:t> – to ask</a:t>
            </a:r>
          </a:p>
        </p:txBody>
      </p:sp>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7637" y="450874"/>
            <a:ext cx="914400" cy="914400"/>
          </a:xfrm>
          <a:prstGeom prst="rect">
            <a:avLst/>
          </a:prstGeom>
        </p:spPr>
      </p:pic>
      <p:sp>
        <p:nvSpPr>
          <p:cNvPr id="35" name="Speech Bubble: Rectangle with Corners Rounded 34">
            <a:hlinkClick r:id="" action="ppaction://noaction">
              <a:snd r:embed="rId21" name="RawAudio_Extra_Audio_Grün_2.2_2.wav"/>
            </a:hlinkClick>
            <a:extLst>
              <a:ext uri="{FF2B5EF4-FFF2-40B4-BE49-F238E27FC236}">
                <a16:creationId xmlns:a16="http://schemas.microsoft.com/office/drawing/2014/main" id="{A283A0B5-F9CB-4A2E-AB56-A03D200E19B5}"/>
              </a:ext>
            </a:extLst>
          </p:cNvPr>
          <p:cNvSpPr/>
          <p:nvPr/>
        </p:nvSpPr>
        <p:spPr>
          <a:xfrm>
            <a:off x="1335898" y="652553"/>
            <a:ext cx="8082422"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21" name="RawAudio_Extra_Audio_Grün_2.2_2.wav"/>
            </a:hlinkClick>
            <a:extLst>
              <a:ext uri="{FF2B5EF4-FFF2-40B4-BE49-F238E27FC236}">
                <a16:creationId xmlns:a16="http://schemas.microsoft.com/office/drawing/2014/main" id="{0F16B62D-52EF-4884-8CE4-50A227228196}"/>
              </a:ext>
            </a:extLst>
          </p:cNvPr>
          <p:cNvSpPr/>
          <p:nvPr/>
        </p:nvSpPr>
        <p:spPr>
          <a:xfrm>
            <a:off x="1350823" y="658159"/>
            <a:ext cx="817896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Was </a:t>
            </a:r>
            <a:r>
              <a:rPr lang="en-GB" sz="2400" b="1" kern="0" dirty="0" err="1">
                <a:solidFill>
                  <a:srgbClr val="002060"/>
                </a:solidFill>
                <a:latin typeface="Century Gothic"/>
                <a:ea typeface="Century Gothic"/>
                <a:cs typeface="Century Gothic"/>
                <a:sym typeface="Century Gothic"/>
              </a:rPr>
              <a:t>sagen</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Lias</a:t>
            </a:r>
            <a:r>
              <a:rPr lang="en-GB" sz="2400" b="1" kern="0" dirty="0">
                <a:solidFill>
                  <a:srgbClr val="002060"/>
                </a:solidFill>
                <a:latin typeface="Century Gothic"/>
                <a:ea typeface="Century Gothic"/>
                <a:cs typeface="Century Gothic"/>
                <a:sym typeface="Century Gothic"/>
              </a:rPr>
              <a:t> und Ronja? ‘Du’ </a:t>
            </a:r>
            <a:r>
              <a:rPr lang="en-GB" sz="2400" b="1" kern="0" dirty="0" err="1">
                <a:solidFill>
                  <a:srgbClr val="002060"/>
                </a:solidFill>
                <a:latin typeface="Century Gothic"/>
                <a:ea typeface="Century Gothic"/>
                <a:cs typeface="Century Gothic"/>
                <a:sym typeface="Century Gothic"/>
              </a:rPr>
              <a:t>oder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ihr</a:t>
            </a:r>
            <a:r>
              <a:rPr lang="en-GB" sz="2400" b="1" kern="0" dirty="0">
                <a:solidFill>
                  <a:srgbClr val="002060"/>
                </a:solidFill>
                <a:latin typeface="Century Gothic"/>
                <a:ea typeface="Century Gothic"/>
                <a:cs typeface="Century Gothic"/>
                <a:sym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CustomShape 23">
            <a:hlinkClick r:id="" action="ppaction://noaction">
              <a:snd r:embed="rId22" name="T2_W2_10.1.wav"/>
            </a:hlinkClick>
            <a:extLst>
              <a:ext uri="{FF2B5EF4-FFF2-40B4-BE49-F238E27FC236}">
                <a16:creationId xmlns:a16="http://schemas.microsoft.com/office/drawing/2014/main" id="{ACBB1300-EAAF-A0E9-F3CD-23308DB1DBF7}"/>
              </a:ext>
            </a:extLst>
          </p:cNvPr>
          <p:cNvSpPr/>
          <p:nvPr/>
        </p:nvSpPr>
        <p:spPr>
          <a:xfrm>
            <a:off x="674683" y="2489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DB8A7400-A827-AF1D-1545-3A86F27E577A}"/>
              </a:ext>
            </a:extLst>
          </p:cNvPr>
          <p:cNvSpPr txBox="1"/>
          <p:nvPr/>
        </p:nvSpPr>
        <p:spPr>
          <a:xfrm>
            <a:off x="4903734" y="2538483"/>
            <a:ext cx="2776843" cy="369332"/>
          </a:xfrm>
          <a:prstGeom prst="rect">
            <a:avLst/>
          </a:prstGeom>
          <a:solidFill>
            <a:schemeClr val="bg1"/>
          </a:solidFill>
        </p:spPr>
        <p:txBody>
          <a:bodyPr wrap="square" rtlCol="0">
            <a:spAutoFit/>
          </a:bodyPr>
          <a:lstStyle/>
          <a:p>
            <a:endParaRPr lang="en-GB" dirty="0"/>
          </a:p>
        </p:txBody>
      </p:sp>
      <p:pic>
        <p:nvPicPr>
          <p:cNvPr id="13" name="Picture 12" descr="Icon&#10;&#10;Description automatically generated">
            <a:extLst>
              <a:ext uri="{FF2B5EF4-FFF2-40B4-BE49-F238E27FC236}">
                <a16:creationId xmlns:a16="http://schemas.microsoft.com/office/drawing/2014/main" id="{5AEDEECB-6522-CE8C-C5A9-401D5CC3960B}"/>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08124" y="2968155"/>
            <a:ext cx="385273" cy="385272"/>
          </a:xfrm>
          <a:prstGeom prst="rect">
            <a:avLst/>
          </a:prstGeom>
        </p:spPr>
      </p:pic>
      <p:sp>
        <p:nvSpPr>
          <p:cNvPr id="14" name="TextBox 13">
            <a:extLst>
              <a:ext uri="{FF2B5EF4-FFF2-40B4-BE49-F238E27FC236}">
                <a16:creationId xmlns:a16="http://schemas.microsoft.com/office/drawing/2014/main" id="{33276EEB-B79E-ABF5-815E-FA879A39DFDD}"/>
              </a:ext>
            </a:extLst>
          </p:cNvPr>
          <p:cNvSpPr txBox="1"/>
          <p:nvPr/>
        </p:nvSpPr>
        <p:spPr>
          <a:xfrm>
            <a:off x="4843684" y="3032350"/>
            <a:ext cx="2776843" cy="369332"/>
          </a:xfrm>
          <a:prstGeom prst="rect">
            <a:avLst/>
          </a:prstGeom>
          <a:solidFill>
            <a:schemeClr val="bg1"/>
          </a:solidFill>
        </p:spPr>
        <p:txBody>
          <a:bodyPr wrap="square" rtlCol="0">
            <a:spAutoFit/>
          </a:bodyPr>
          <a:lstStyle/>
          <a:p>
            <a:endParaRPr lang="en-GB" dirty="0"/>
          </a:p>
        </p:txBody>
      </p:sp>
      <p:pic>
        <p:nvPicPr>
          <p:cNvPr id="15" name="Picture 14" descr="Icon&#10;&#10;Description automatically generated">
            <a:extLst>
              <a:ext uri="{FF2B5EF4-FFF2-40B4-BE49-F238E27FC236}">
                <a16:creationId xmlns:a16="http://schemas.microsoft.com/office/drawing/2014/main" id="{D15F4298-EE72-AA8A-26C2-AC7434C829E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08124" y="3477528"/>
            <a:ext cx="385273" cy="385272"/>
          </a:xfrm>
          <a:prstGeom prst="rect">
            <a:avLst/>
          </a:prstGeom>
        </p:spPr>
      </p:pic>
      <p:sp>
        <p:nvSpPr>
          <p:cNvPr id="24" name="TextBox 23">
            <a:extLst>
              <a:ext uri="{FF2B5EF4-FFF2-40B4-BE49-F238E27FC236}">
                <a16:creationId xmlns:a16="http://schemas.microsoft.com/office/drawing/2014/main" id="{FCA1373D-2336-E947-8DE7-A594935133AF}"/>
              </a:ext>
            </a:extLst>
          </p:cNvPr>
          <p:cNvSpPr txBox="1"/>
          <p:nvPr/>
        </p:nvSpPr>
        <p:spPr>
          <a:xfrm>
            <a:off x="4771078" y="3493468"/>
            <a:ext cx="2776843" cy="369332"/>
          </a:xfrm>
          <a:prstGeom prst="rect">
            <a:avLst/>
          </a:prstGeom>
          <a:solidFill>
            <a:schemeClr val="bg1"/>
          </a:solidFill>
        </p:spPr>
        <p:txBody>
          <a:bodyPr wrap="square" rtlCol="0">
            <a:spAutoFit/>
          </a:bodyPr>
          <a:lstStyle/>
          <a:p>
            <a:endParaRPr lang="en-GB" dirty="0"/>
          </a:p>
        </p:txBody>
      </p:sp>
      <p:pic>
        <p:nvPicPr>
          <p:cNvPr id="26" name="Picture 25" descr="Icon&#10;&#10;Description automatically generated">
            <a:extLst>
              <a:ext uri="{FF2B5EF4-FFF2-40B4-BE49-F238E27FC236}">
                <a16:creationId xmlns:a16="http://schemas.microsoft.com/office/drawing/2014/main" id="{F01A12A1-3CC4-7C8B-1198-1FA830FE894F}"/>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693810" y="3990877"/>
            <a:ext cx="385273" cy="385272"/>
          </a:xfrm>
          <a:prstGeom prst="rect">
            <a:avLst/>
          </a:prstGeom>
        </p:spPr>
      </p:pic>
      <p:sp>
        <p:nvSpPr>
          <p:cNvPr id="38" name="TextBox 37">
            <a:extLst>
              <a:ext uri="{FF2B5EF4-FFF2-40B4-BE49-F238E27FC236}">
                <a16:creationId xmlns:a16="http://schemas.microsoft.com/office/drawing/2014/main" id="{90F7F1B7-3DC1-4B4F-CCDA-80602C4DFCBD}"/>
              </a:ext>
            </a:extLst>
          </p:cNvPr>
          <p:cNvSpPr txBox="1"/>
          <p:nvPr/>
        </p:nvSpPr>
        <p:spPr>
          <a:xfrm>
            <a:off x="4353246" y="3943999"/>
            <a:ext cx="3520754" cy="369332"/>
          </a:xfrm>
          <a:prstGeom prst="rect">
            <a:avLst/>
          </a:prstGeom>
          <a:solidFill>
            <a:schemeClr val="bg1"/>
          </a:solidFill>
        </p:spPr>
        <p:txBody>
          <a:bodyPr wrap="square" rtlCol="0">
            <a:spAutoFit/>
          </a:bodyPr>
          <a:lstStyle/>
          <a:p>
            <a:endParaRPr lang="en-GB" dirty="0"/>
          </a:p>
        </p:txBody>
      </p:sp>
      <p:pic>
        <p:nvPicPr>
          <p:cNvPr id="39" name="Picture 38" descr="Icon&#10;&#10;Description automatically generated">
            <a:extLst>
              <a:ext uri="{FF2B5EF4-FFF2-40B4-BE49-F238E27FC236}">
                <a16:creationId xmlns:a16="http://schemas.microsoft.com/office/drawing/2014/main" id="{AFA6AA06-7365-FA2F-E608-1E197D4D8FB6}"/>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702482" y="4490020"/>
            <a:ext cx="385273" cy="385272"/>
          </a:xfrm>
          <a:prstGeom prst="rect">
            <a:avLst/>
          </a:prstGeom>
        </p:spPr>
      </p:pic>
      <p:sp>
        <p:nvSpPr>
          <p:cNvPr id="40" name="TextBox 39">
            <a:extLst>
              <a:ext uri="{FF2B5EF4-FFF2-40B4-BE49-F238E27FC236}">
                <a16:creationId xmlns:a16="http://schemas.microsoft.com/office/drawing/2014/main" id="{68F470BD-B28B-1F60-8BE0-54D88FC32772}"/>
              </a:ext>
            </a:extLst>
          </p:cNvPr>
          <p:cNvSpPr txBox="1"/>
          <p:nvPr/>
        </p:nvSpPr>
        <p:spPr>
          <a:xfrm>
            <a:off x="4634971" y="4482370"/>
            <a:ext cx="3049056" cy="369332"/>
          </a:xfrm>
          <a:prstGeom prst="rect">
            <a:avLst/>
          </a:prstGeom>
          <a:solidFill>
            <a:schemeClr val="bg1"/>
          </a:solidFill>
        </p:spPr>
        <p:txBody>
          <a:bodyPr wrap="square" rtlCol="0">
            <a:spAutoFit/>
          </a:bodyPr>
          <a:lstStyle/>
          <a:p>
            <a:endParaRPr lang="en-GB" dirty="0"/>
          </a:p>
        </p:txBody>
      </p:sp>
      <p:pic>
        <p:nvPicPr>
          <p:cNvPr id="41" name="Picture 40" descr="Icon&#10;&#10;Description automatically generated">
            <a:extLst>
              <a:ext uri="{FF2B5EF4-FFF2-40B4-BE49-F238E27FC236}">
                <a16:creationId xmlns:a16="http://schemas.microsoft.com/office/drawing/2014/main" id="{DD0B508D-A3E9-2C82-4B87-7EAF4F0CD658}"/>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630683" y="4988623"/>
            <a:ext cx="385273" cy="385272"/>
          </a:xfrm>
          <a:prstGeom prst="rect">
            <a:avLst/>
          </a:prstGeom>
        </p:spPr>
      </p:pic>
      <p:sp>
        <p:nvSpPr>
          <p:cNvPr id="42" name="TextBox 41">
            <a:extLst>
              <a:ext uri="{FF2B5EF4-FFF2-40B4-BE49-F238E27FC236}">
                <a16:creationId xmlns:a16="http://schemas.microsoft.com/office/drawing/2014/main" id="{6F23143B-72DD-2AE5-B30C-4456F92A16CF}"/>
              </a:ext>
            </a:extLst>
          </p:cNvPr>
          <p:cNvSpPr txBox="1"/>
          <p:nvPr/>
        </p:nvSpPr>
        <p:spPr>
          <a:xfrm>
            <a:off x="4443212" y="5010070"/>
            <a:ext cx="3761751" cy="369332"/>
          </a:xfrm>
          <a:prstGeom prst="rect">
            <a:avLst/>
          </a:prstGeom>
          <a:solidFill>
            <a:schemeClr val="bg1"/>
          </a:solidFill>
        </p:spPr>
        <p:txBody>
          <a:bodyPr wrap="square" rtlCol="0">
            <a:spAutoFit/>
          </a:bodyPr>
          <a:lstStyle/>
          <a:p>
            <a:endParaRPr lang="en-GB" dirty="0"/>
          </a:p>
        </p:txBody>
      </p:sp>
      <p:pic>
        <p:nvPicPr>
          <p:cNvPr id="43" name="Picture 42" descr="Icon&#10;&#10;Description automatically generated">
            <a:extLst>
              <a:ext uri="{FF2B5EF4-FFF2-40B4-BE49-F238E27FC236}">
                <a16:creationId xmlns:a16="http://schemas.microsoft.com/office/drawing/2014/main" id="{813B3541-0C4C-985D-AA1A-944115339A00}"/>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702482" y="5520015"/>
            <a:ext cx="385273" cy="385272"/>
          </a:xfrm>
          <a:prstGeom prst="rect">
            <a:avLst/>
          </a:prstGeom>
        </p:spPr>
      </p:pic>
      <p:sp>
        <p:nvSpPr>
          <p:cNvPr id="44" name="TextBox 43">
            <a:extLst>
              <a:ext uri="{FF2B5EF4-FFF2-40B4-BE49-F238E27FC236}">
                <a16:creationId xmlns:a16="http://schemas.microsoft.com/office/drawing/2014/main" id="{42150784-1B7F-7054-1DF8-CBD3FE1DFEE8}"/>
              </a:ext>
            </a:extLst>
          </p:cNvPr>
          <p:cNvSpPr txBox="1"/>
          <p:nvPr/>
        </p:nvSpPr>
        <p:spPr>
          <a:xfrm>
            <a:off x="4112249" y="5537770"/>
            <a:ext cx="3761751" cy="369332"/>
          </a:xfrm>
          <a:prstGeom prst="rect">
            <a:avLst/>
          </a:prstGeom>
          <a:solidFill>
            <a:schemeClr val="bg1"/>
          </a:solidFill>
        </p:spPr>
        <p:txBody>
          <a:bodyPr wrap="square" rtlCol="0">
            <a:spAutoFit/>
          </a:bodyPr>
          <a:lstStyle/>
          <a:p>
            <a:endParaRPr lang="en-GB" dirty="0"/>
          </a:p>
        </p:txBody>
      </p:sp>
      <p:sp>
        <p:nvSpPr>
          <p:cNvPr id="45" name="AutoShape 2">
            <a:extLst>
              <a:ext uri="{FF2B5EF4-FFF2-40B4-BE49-F238E27FC236}">
                <a16:creationId xmlns:a16="http://schemas.microsoft.com/office/drawing/2014/main" id="{C5305C72-2A61-9D13-70A6-6347D33E32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E986D73A-0DD6-E36A-7CD0-20667A6FF7A7}"/>
              </a:ext>
            </a:extLst>
          </p:cNvPr>
          <p:cNvPicPr>
            <a:picLocks noChangeAspect="1"/>
          </p:cNvPicPr>
          <p:nvPr/>
        </p:nvPicPr>
        <p:blipFill>
          <a:blip r:embed="rId23"/>
          <a:stretch>
            <a:fillRect/>
          </a:stretch>
        </p:blipFill>
        <p:spPr>
          <a:xfrm>
            <a:off x="9664150" y="3487632"/>
            <a:ext cx="1858328" cy="2522440"/>
          </a:xfrm>
          <a:prstGeom prst="rect">
            <a:avLst/>
          </a:prstGeom>
        </p:spPr>
      </p:pic>
      <p:pic>
        <p:nvPicPr>
          <p:cNvPr id="20" name="Picture 19">
            <a:extLst>
              <a:ext uri="{FF2B5EF4-FFF2-40B4-BE49-F238E27FC236}">
                <a16:creationId xmlns:a16="http://schemas.microsoft.com/office/drawing/2014/main" id="{1D52AB38-AB16-DC2F-0BCE-3E6116AB38C9}"/>
              </a:ext>
            </a:extLst>
          </p:cNvPr>
          <p:cNvPicPr>
            <a:picLocks noChangeAspect="1"/>
          </p:cNvPicPr>
          <p:nvPr/>
        </p:nvPicPr>
        <p:blipFill>
          <a:blip r:embed="rId24"/>
          <a:stretch>
            <a:fillRect/>
          </a:stretch>
        </p:blipFill>
        <p:spPr>
          <a:xfrm>
            <a:off x="9046954" y="1327023"/>
            <a:ext cx="2684103" cy="1725794"/>
          </a:xfrm>
          <a:prstGeom prst="rect">
            <a:avLst/>
          </a:prstGeom>
        </p:spPr>
      </p:pic>
      <p:pic>
        <p:nvPicPr>
          <p:cNvPr id="3" name="Picture 2">
            <a:extLst>
              <a:ext uri="{FF2B5EF4-FFF2-40B4-BE49-F238E27FC236}">
                <a16:creationId xmlns:a16="http://schemas.microsoft.com/office/drawing/2014/main" id="{3D8A7C07-60B6-E501-7492-B0B447627C91}"/>
              </a:ext>
            </a:extLst>
          </p:cNvPr>
          <p:cNvPicPr>
            <a:picLocks noChangeAspect="1"/>
          </p:cNvPicPr>
          <p:nvPr/>
        </p:nvPicPr>
        <p:blipFill>
          <a:blip r:embed="rId25"/>
          <a:stretch>
            <a:fillRect/>
          </a:stretch>
        </p:blipFill>
        <p:spPr>
          <a:xfrm>
            <a:off x="10250034" y="1525942"/>
            <a:ext cx="754022" cy="1951586"/>
          </a:xfrm>
          <a:prstGeom prst="rect">
            <a:avLst/>
          </a:prstGeom>
        </p:spPr>
      </p:pic>
      <p:pic>
        <p:nvPicPr>
          <p:cNvPr id="9" name="Picture 8">
            <a:extLst>
              <a:ext uri="{FF2B5EF4-FFF2-40B4-BE49-F238E27FC236}">
                <a16:creationId xmlns:a16="http://schemas.microsoft.com/office/drawing/2014/main" id="{E917F17F-F409-8B01-8303-CD6DAE6DD7BE}"/>
              </a:ext>
            </a:extLst>
          </p:cNvPr>
          <p:cNvPicPr>
            <a:picLocks noChangeAspect="1"/>
          </p:cNvPicPr>
          <p:nvPr/>
        </p:nvPicPr>
        <p:blipFill>
          <a:blip r:embed="rId26"/>
          <a:stretch>
            <a:fillRect/>
          </a:stretch>
        </p:blipFill>
        <p:spPr>
          <a:xfrm flipH="1">
            <a:off x="10927713" y="1481346"/>
            <a:ext cx="527948" cy="2011529"/>
          </a:xfrm>
          <a:prstGeom prst="rect">
            <a:avLst/>
          </a:prstGeom>
        </p:spPr>
      </p:pic>
      <p:pic>
        <p:nvPicPr>
          <p:cNvPr id="46" name="Picture 45">
            <a:extLst>
              <a:ext uri="{FF2B5EF4-FFF2-40B4-BE49-F238E27FC236}">
                <a16:creationId xmlns:a16="http://schemas.microsoft.com/office/drawing/2014/main" id="{6252CCA2-40EA-BC79-94BD-7F25DD4BDEF4}"/>
              </a:ext>
            </a:extLst>
          </p:cNvPr>
          <p:cNvPicPr>
            <a:picLocks noChangeAspect="1"/>
          </p:cNvPicPr>
          <p:nvPr/>
        </p:nvPicPr>
        <p:blipFill>
          <a:blip r:embed="rId27"/>
          <a:stretch>
            <a:fillRect/>
          </a:stretch>
        </p:blipFill>
        <p:spPr>
          <a:xfrm>
            <a:off x="9716474" y="4007225"/>
            <a:ext cx="543231" cy="1324833"/>
          </a:xfrm>
          <a:prstGeom prst="rect">
            <a:avLst/>
          </a:prstGeom>
        </p:spPr>
      </p:pic>
      <p:pic>
        <p:nvPicPr>
          <p:cNvPr id="10" name="Picture 9">
            <a:extLst>
              <a:ext uri="{FF2B5EF4-FFF2-40B4-BE49-F238E27FC236}">
                <a16:creationId xmlns:a16="http://schemas.microsoft.com/office/drawing/2014/main" id="{B6DB1477-0882-ADE7-E8B7-7446D5308C6B}"/>
              </a:ext>
            </a:extLst>
          </p:cNvPr>
          <p:cNvPicPr>
            <a:picLocks noChangeAspect="1"/>
          </p:cNvPicPr>
          <p:nvPr/>
        </p:nvPicPr>
        <p:blipFill>
          <a:blip r:embed="rId28"/>
          <a:stretch>
            <a:fillRect/>
          </a:stretch>
        </p:blipFill>
        <p:spPr>
          <a:xfrm flipH="1">
            <a:off x="10163315" y="4016106"/>
            <a:ext cx="472964" cy="1347755"/>
          </a:xfrm>
          <a:prstGeom prst="rect">
            <a:avLst/>
          </a:prstGeom>
        </p:spPr>
      </p:pic>
    </p:spTree>
    <p:extLst>
      <p:ext uri="{BB962C8B-B14F-4D97-AF65-F5344CB8AC3E}">
        <p14:creationId xmlns:p14="http://schemas.microsoft.com/office/powerpoint/2010/main" val="403524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2_10.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2_10.9.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2_10.10.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2_10.11.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2_10.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2_W2_10.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2_W2_10.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4" grpId="0" animBg="1"/>
      <p:bldP spid="38" grpId="0" animBg="1"/>
      <p:bldP spid="40" grpId="0" animBg="1"/>
      <p:bldP spid="42"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73814" y="8752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spc="-1" noProof="0" dirty="0">
                <a:solidFill>
                  <a:srgbClr val="002060"/>
                </a:solidFill>
                <a:latin typeface="Century Gothic" panose="020B0502020202020204" pitchFamily="34" charset="0"/>
              </a:rPr>
              <a:t>You know we can start a German sentence with the place adverb to emphasize it.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9" name="CustomShape 4">
            <a:extLst>
              <a:ext uri="{FF2B5EF4-FFF2-40B4-BE49-F238E27FC236}">
                <a16:creationId xmlns:a16="http://schemas.microsoft.com/office/drawing/2014/main" id="{2E1F8E28-82F8-4BC2-B159-CF59F6C4A79F}"/>
              </a:ext>
            </a:extLst>
          </p:cNvPr>
          <p:cNvSpPr/>
          <p:nvPr/>
        </p:nvSpPr>
        <p:spPr>
          <a:xfrm>
            <a:off x="1327108" y="4038790"/>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Mondays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stretch/>
        </p:blipFill>
        <p:spPr>
          <a:xfrm>
            <a:off x="541141" y="3862933"/>
            <a:ext cx="633960" cy="671040"/>
          </a:xfrm>
          <a:prstGeom prst="rect">
            <a:avLst/>
          </a:prstGeom>
          <a:ln>
            <a:noFill/>
          </a:ln>
        </p:spPr>
      </p:pic>
      <p:sp>
        <p:nvSpPr>
          <p:cNvPr id="42" name="CustomShape 4">
            <a:extLst>
              <a:ext uri="{FF2B5EF4-FFF2-40B4-BE49-F238E27FC236}">
                <a16:creationId xmlns:a16="http://schemas.microsoft.com/office/drawing/2014/main" id="{90415914-7939-458B-81BE-623B6860D865}"/>
              </a:ext>
            </a:extLst>
          </p:cNvPr>
          <p:cNvSpPr/>
          <p:nvPr/>
        </p:nvSpPr>
        <p:spPr>
          <a:xfrm>
            <a:off x="3762517" y="3992355"/>
            <a:ext cx="36930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you (all) play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385658" y="4038790"/>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dirty="0">
                <a:solidFill>
                  <a:srgbClr val="92D050"/>
                </a:solidFill>
                <a:latin typeface="Century Gothic" panose="020B0502020202020204" pitchFamily="34" charset="0"/>
              </a:rPr>
              <a:t>football</a:t>
            </a:r>
            <a:r>
              <a:rPr lang="en-US" sz="2800" b="1" spc="-1" noProof="0" dirty="0">
                <a:solidFill>
                  <a:srgbClr val="92D05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31176" y="1750275"/>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273814" y="4732664"/>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stays the same – just the adverb and subject swap around!</a:t>
            </a:r>
          </a:p>
        </p:txBody>
      </p:sp>
      <p:sp>
        <p:nvSpPr>
          <p:cNvPr id="47" name="Rectangle 46">
            <a:extLst>
              <a:ext uri="{FF2B5EF4-FFF2-40B4-BE49-F238E27FC236}">
                <a16:creationId xmlns:a16="http://schemas.microsoft.com/office/drawing/2014/main" id="{805593F4-41B0-4ED5-A9FC-9817B339B928}"/>
              </a:ext>
            </a:extLst>
          </p:cNvPr>
          <p:cNvSpPr/>
          <p:nvPr/>
        </p:nvSpPr>
        <p:spPr>
          <a:xfrm>
            <a:off x="7322573" y="3020613"/>
            <a:ext cx="2594848"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Fußball</a:t>
            </a:r>
            <a:r>
              <a:rPr lang="en-GB" sz="2800" b="1" spc="-1" dirty="0">
                <a:solidFill>
                  <a:srgbClr val="002060"/>
                </a:solidFill>
                <a:latin typeface="Century Gothic" panose="020B0502020202020204" pitchFamily="34" charset="0"/>
                <a:ea typeface="Century Gothic"/>
              </a:rPr>
              <a:t>.</a:t>
            </a:r>
            <a:endParaRPr lang="en-GB" dirty="0"/>
          </a:p>
        </p:txBody>
      </p:sp>
      <p:sp>
        <p:nvSpPr>
          <p:cNvPr id="48" name="Rectangle 47">
            <a:extLst>
              <a:ext uri="{FF2B5EF4-FFF2-40B4-BE49-F238E27FC236}">
                <a16:creationId xmlns:a16="http://schemas.microsoft.com/office/drawing/2014/main" id="{BBD2FCA5-1812-4EB5-B6C2-90DF71D11931}"/>
              </a:ext>
            </a:extLst>
          </p:cNvPr>
          <p:cNvSpPr/>
          <p:nvPr/>
        </p:nvSpPr>
        <p:spPr>
          <a:xfrm>
            <a:off x="4338381" y="3064096"/>
            <a:ext cx="2338453"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spielt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ihr</a:t>
            </a:r>
            <a:endParaRPr lang="en-GB" dirty="0"/>
          </a:p>
        </p:txBody>
      </p:sp>
      <p:sp>
        <p:nvSpPr>
          <p:cNvPr id="49" name="Rectangle 48">
            <a:extLst>
              <a:ext uri="{FF2B5EF4-FFF2-40B4-BE49-F238E27FC236}">
                <a16:creationId xmlns:a16="http://schemas.microsoft.com/office/drawing/2014/main" id="{2202F347-8604-4BAD-B9FF-F8B1C3A3810E}"/>
              </a:ext>
            </a:extLst>
          </p:cNvPr>
          <p:cNvSpPr/>
          <p:nvPr/>
        </p:nvSpPr>
        <p:spPr>
          <a:xfrm>
            <a:off x="1567703" y="3033852"/>
            <a:ext cx="2276395" cy="523220"/>
          </a:xfrm>
          <a:prstGeom prst="rect">
            <a:avLst/>
          </a:prstGeom>
        </p:spPr>
        <p:txBody>
          <a:bodyPr wrap="square">
            <a:spAutoFit/>
          </a:bodyPr>
          <a:lstStyle/>
          <a:p>
            <a:r>
              <a:rPr lang="en-US" sz="2800" b="1" spc="-1" dirty="0" err="1">
                <a:solidFill>
                  <a:srgbClr val="002060"/>
                </a:solidFill>
                <a:latin typeface="Century Gothic" panose="020B0502020202020204" pitchFamily="34" charset="0"/>
              </a:rPr>
              <a:t>Montags</a:t>
            </a:r>
            <a:endParaRPr lang="en-GB" dirty="0"/>
          </a:p>
        </p:txBody>
      </p:sp>
      <p:sp>
        <p:nvSpPr>
          <p:cNvPr id="50" name="TextBox 49">
            <a:extLst>
              <a:ext uri="{FF2B5EF4-FFF2-40B4-BE49-F238E27FC236}">
                <a16:creationId xmlns:a16="http://schemas.microsoft.com/office/drawing/2014/main" id="{322F5F57-A2ED-4119-A25F-8D71D1DEC4DF}"/>
              </a:ext>
            </a:extLst>
          </p:cNvPr>
          <p:cNvSpPr txBox="1"/>
          <p:nvPr/>
        </p:nvSpPr>
        <p:spPr>
          <a:xfrm>
            <a:off x="7588902" y="3621823"/>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5B9BD5">
                    <a:lumMod val="50000"/>
                  </a:srgbClr>
                </a:solidFill>
              </a:rPr>
              <a:t>OBJECT</a:t>
            </a:r>
            <a:endParaRPr kumimoji="0" lang="en-GB" sz="2000" b="1" i="0" u="none" strike="noStrike" kern="0" cap="none" spc="0" normalizeH="0" baseline="0" noProof="0" dirty="0">
              <a:ln>
                <a:noFill/>
              </a:ln>
              <a:solidFill>
                <a:srgbClr val="5B9BD5">
                  <a:lumMod val="50000"/>
                </a:srgbClr>
              </a:solidFill>
              <a:effectLst/>
              <a:uLnTx/>
              <a:uFillTx/>
            </a:endParaRPr>
          </a:p>
        </p:txBody>
      </p:sp>
      <p:sp>
        <p:nvSpPr>
          <p:cNvPr id="51" name="TextBox 50">
            <a:extLst>
              <a:ext uri="{FF2B5EF4-FFF2-40B4-BE49-F238E27FC236}">
                <a16:creationId xmlns:a16="http://schemas.microsoft.com/office/drawing/2014/main" id="{690E6471-0EA3-4C48-957D-AAC3C5140AB7}"/>
              </a:ext>
            </a:extLst>
          </p:cNvPr>
          <p:cNvSpPr txBox="1"/>
          <p:nvPr/>
        </p:nvSpPr>
        <p:spPr>
          <a:xfrm>
            <a:off x="4440199" y="3603605"/>
            <a:ext cx="2290117"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 + SUBJECT</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327108" y="3621823"/>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TIME ADVERB </a:t>
            </a:r>
          </a:p>
        </p:txBody>
      </p:sp>
      <p:grpSp>
        <p:nvGrpSpPr>
          <p:cNvPr id="77" name="Group 76">
            <a:extLst>
              <a:ext uri="{FF2B5EF4-FFF2-40B4-BE49-F238E27FC236}">
                <a16:creationId xmlns:a16="http://schemas.microsoft.com/office/drawing/2014/main" id="{34A2AB87-7CDB-4CB3-8155-35B73E03C7E6}"/>
              </a:ext>
            </a:extLst>
          </p:cNvPr>
          <p:cNvGrpSpPr/>
          <p:nvPr/>
        </p:nvGrpSpPr>
        <p:grpSpPr>
          <a:xfrm>
            <a:off x="10229886" y="3145357"/>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66962" y="3054955"/>
            <a:ext cx="2668997" cy="1545244"/>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Speech Bubble: Rectangle with Corners Rounded 84">
            <a:extLst>
              <a:ext uri="{FF2B5EF4-FFF2-40B4-BE49-F238E27FC236}">
                <a16:creationId xmlns:a16="http://schemas.microsoft.com/office/drawing/2014/main" id="{2805FF0F-EBF3-4EDF-A8F2-8092E2F54CE7}"/>
              </a:ext>
            </a:extLst>
          </p:cNvPr>
          <p:cNvSpPr/>
          <p:nvPr/>
        </p:nvSpPr>
        <p:spPr>
          <a:xfrm>
            <a:off x="5730054" y="5204224"/>
            <a:ext cx="6218784" cy="701899"/>
          </a:xfrm>
          <a:prstGeom prst="wedgeRoundRectCallout">
            <a:avLst>
              <a:gd name="adj1" fmla="val -25618"/>
              <a:gd name="adj2" fmla="val -6168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English hardly ever changes word order like this, and only in phrases like: “And so say all of us!”</a:t>
            </a:r>
            <a:endParaRPr lang="en-GB" sz="2000" dirty="0"/>
          </a:p>
        </p:txBody>
      </p:sp>
      <p:sp>
        <p:nvSpPr>
          <p:cNvPr id="3" name="TextBox 2">
            <a:extLst>
              <a:ext uri="{FF2B5EF4-FFF2-40B4-BE49-F238E27FC236}">
                <a16:creationId xmlns:a16="http://schemas.microsoft.com/office/drawing/2014/main" id="{A82CCFAD-805C-1C4A-E8A1-139478D298F7}"/>
              </a:ext>
            </a:extLst>
          </p:cNvPr>
          <p:cNvSpPr txBox="1"/>
          <p:nvPr/>
        </p:nvSpPr>
        <p:spPr>
          <a:xfrm>
            <a:off x="273814" y="2366050"/>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F0302020204030204"/>
              </a:rPr>
              <a:t>This works with</a:t>
            </a:r>
            <a:r>
              <a:rPr lang="en-GB" sz="2800" b="1" dirty="0">
                <a:solidFill>
                  <a:srgbClr val="002060"/>
                </a:solidFill>
                <a:latin typeface="Century Gothic" panose="020F0302020204030204"/>
              </a:rPr>
              <a:t> time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adverbs</a:t>
            </a:r>
            <a:r>
              <a:rPr kumimoji="0" lang="en-GB" sz="28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F0302020204030204"/>
                <a:ea typeface="+mn-ea"/>
                <a:cs typeface="+mn-cs"/>
              </a:rPr>
              <a:t>too</a:t>
            </a:r>
            <a:r>
              <a:rPr kumimoji="0" lang="en-GB" sz="280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4" name="Picture 3">
            <a:extLst>
              <a:ext uri="{FF2B5EF4-FFF2-40B4-BE49-F238E27FC236}">
                <a16:creationId xmlns:a16="http://schemas.microsoft.com/office/drawing/2014/main" id="{F3BB6975-A091-4A19-F80E-031C00959828}"/>
              </a:ext>
            </a:extLst>
          </p:cNvPr>
          <p:cNvPicPr>
            <a:picLocks noChangeAspect="1"/>
          </p:cNvPicPr>
          <p:nvPr/>
        </p:nvPicPr>
        <p:blipFill>
          <a:blip r:embed="rId5"/>
          <a:stretch>
            <a:fillRect/>
          </a:stretch>
        </p:blipFill>
        <p:spPr>
          <a:xfrm>
            <a:off x="2546862" y="5234919"/>
            <a:ext cx="1493785" cy="1195027"/>
          </a:xfrm>
          <a:prstGeom prst="rect">
            <a:avLst/>
          </a:prstGeom>
        </p:spPr>
      </p:pic>
      <p:pic>
        <p:nvPicPr>
          <p:cNvPr id="5" name="Picture 4">
            <a:extLst>
              <a:ext uri="{FF2B5EF4-FFF2-40B4-BE49-F238E27FC236}">
                <a16:creationId xmlns:a16="http://schemas.microsoft.com/office/drawing/2014/main" id="{A5595DF4-D1D5-3B37-2B9E-E3B7D65C5E28}"/>
              </a:ext>
            </a:extLst>
          </p:cNvPr>
          <p:cNvPicPr>
            <a:picLocks noChangeAspect="1"/>
          </p:cNvPicPr>
          <p:nvPr/>
        </p:nvPicPr>
        <p:blipFill>
          <a:blip r:embed="rId6"/>
          <a:stretch>
            <a:fillRect/>
          </a:stretch>
        </p:blipFill>
        <p:spPr>
          <a:xfrm>
            <a:off x="541141" y="5416598"/>
            <a:ext cx="1810669" cy="914479"/>
          </a:xfrm>
          <a:prstGeom prst="rect">
            <a:avLst/>
          </a:prstGeom>
        </p:spPr>
      </p:pic>
      <p:pic>
        <p:nvPicPr>
          <p:cNvPr id="7" name="Picture 6">
            <a:extLst>
              <a:ext uri="{FF2B5EF4-FFF2-40B4-BE49-F238E27FC236}">
                <a16:creationId xmlns:a16="http://schemas.microsoft.com/office/drawing/2014/main" id="{99DD76FA-38C4-AC9D-7235-2EE1EDA6BD31}"/>
              </a:ext>
            </a:extLst>
          </p:cNvPr>
          <p:cNvPicPr>
            <a:picLocks noChangeAspect="1"/>
          </p:cNvPicPr>
          <p:nvPr/>
        </p:nvPicPr>
        <p:blipFill>
          <a:blip r:embed="rId7"/>
          <a:stretch>
            <a:fillRect/>
          </a:stretch>
        </p:blipFill>
        <p:spPr>
          <a:xfrm>
            <a:off x="10347643" y="1646724"/>
            <a:ext cx="1123253" cy="1123253"/>
          </a:xfrm>
          <a:prstGeom prst="rect">
            <a:avLst/>
          </a:prstGeom>
        </p:spPr>
      </p:pic>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9" grpId="0"/>
      <p:bldP spid="42" grpId="0"/>
      <p:bldP spid="43" grpId="0"/>
      <p:bldP spid="44" grpId="0"/>
      <p:bldP spid="46" grpId="0"/>
      <p:bldP spid="47" grpId="0"/>
      <p:bldP spid="48" grpId="0"/>
      <p:bldP spid="49" grpId="0"/>
      <p:bldP spid="50" grpId="0" animBg="1"/>
      <p:bldP spid="51" grpId="0" animBg="1"/>
      <p:bldP spid="52" grpId="0" animBg="1"/>
      <p:bldP spid="6" grpId="0" animBg="1"/>
      <p:bldP spid="8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3DC059B-7B75-CE36-483F-3F175C39A8B9}"/>
              </a:ext>
            </a:extLst>
          </p:cNvPr>
          <p:cNvPicPr>
            <a:picLocks noChangeAspect="1"/>
          </p:cNvPicPr>
          <p:nvPr/>
        </p:nvPicPr>
        <p:blipFill>
          <a:blip r:embed="rId3"/>
          <a:stretch>
            <a:fillRect/>
          </a:stretch>
        </p:blipFill>
        <p:spPr>
          <a:xfrm>
            <a:off x="10843776" y="2432451"/>
            <a:ext cx="1542188" cy="4394609"/>
          </a:xfrm>
          <a:prstGeom prst="rect">
            <a:avLst/>
          </a:prstGeom>
        </p:spPr>
      </p:pic>
      <p:sp>
        <p:nvSpPr>
          <p:cNvPr id="112" name="CustomShape 6"/>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Ronja </a:t>
            </a:r>
            <a:r>
              <a:rPr lang="en-GB" sz="2800" b="1" spc="-1" dirty="0" err="1">
                <a:solidFill>
                  <a:srgbClr val="002060"/>
                </a:solidFill>
                <a:latin typeface="Century gothic"/>
              </a:rPr>
              <a:t>stellt</a:t>
            </a:r>
            <a:r>
              <a:rPr lang="en-GB" sz="2800" b="1" spc="-1" dirty="0">
                <a:solidFill>
                  <a:srgbClr val="002060"/>
                </a:solidFill>
                <a:latin typeface="Century gothic"/>
              </a:rPr>
              <a:t>* Johanna und Moritz </a:t>
            </a:r>
            <a:r>
              <a:rPr lang="en-GB" sz="2800" b="1" spc="-1" dirty="0" err="1">
                <a:solidFill>
                  <a:srgbClr val="002060"/>
                </a:solidFill>
                <a:latin typeface="Century gothic"/>
              </a:rPr>
              <a:t>Fragen</a:t>
            </a:r>
            <a:r>
              <a:rPr lang="en-GB" sz="2800" b="1"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9085" y="1395426"/>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8217" y="556718"/>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55" y="532643"/>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958853" y="660126"/>
            <a:ext cx="9930945" cy="733796"/>
          </a:xfrm>
          <a:prstGeom prst="wedgeRoundRectCallout">
            <a:avLst>
              <a:gd name="adj1" fmla="val -54088"/>
              <a:gd name="adj2" fmla="val 30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880006" y="628165"/>
            <a:ext cx="1051707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Johanna and Moritz make some typing mistakes.  Is A or B the right word order ? </a:t>
            </a:r>
            <a:endParaRPr kumimoji="0" lang="en-GB" sz="2400" b="1" i="0" u="none" strike="noStrike" kern="1200" cap="none" spc="-1" normalizeH="0" baseline="0" noProof="0" dirty="0">
              <a:ln>
                <a:noFill/>
              </a:ln>
              <a:solidFill>
                <a:prstClr val="black"/>
              </a:solidFill>
              <a:effectLst/>
              <a:uLnTx/>
              <a:uFillTx/>
              <a:latin typeface="Arial"/>
            </a:endParaRPr>
          </a:p>
          <a:p>
            <a:pPr lvl="0">
              <a:defRPr/>
            </a:pP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18EFC69E-251F-F4A2-8E38-C80B9A6FEAD8}"/>
              </a:ext>
            </a:extLst>
          </p:cNvPr>
          <p:cNvSpPr txBox="1"/>
          <p:nvPr/>
        </p:nvSpPr>
        <p:spPr>
          <a:xfrm>
            <a:off x="7405011" y="60373"/>
            <a:ext cx="4694965" cy="400110"/>
          </a:xfrm>
          <a:prstGeom prst="rect">
            <a:avLst/>
          </a:prstGeom>
          <a:solidFill>
            <a:srgbClr val="92D050"/>
          </a:solidFill>
        </p:spPr>
        <p:txBody>
          <a:bodyPr wrap="square" rtlCol="0">
            <a:spAutoFit/>
          </a:bodyPr>
          <a:lstStyle/>
          <a:p>
            <a:r>
              <a:rPr lang="en-GB" sz="2000" dirty="0" err="1">
                <a:solidFill>
                  <a:srgbClr val="002060"/>
                </a:solidFill>
              </a:rPr>
              <a:t>Fragen</a:t>
            </a:r>
            <a:r>
              <a:rPr lang="en-GB" sz="2000" dirty="0">
                <a:solidFill>
                  <a:srgbClr val="002060"/>
                </a:solidFill>
              </a:rPr>
              <a:t> </a:t>
            </a:r>
            <a:r>
              <a:rPr lang="en-GB" sz="2000" dirty="0" err="1">
                <a:solidFill>
                  <a:srgbClr val="002060"/>
                </a:solidFill>
              </a:rPr>
              <a:t>stellen</a:t>
            </a:r>
            <a:r>
              <a:rPr lang="en-GB" sz="2000" dirty="0">
                <a:solidFill>
                  <a:srgbClr val="002060"/>
                </a:solidFill>
              </a:rPr>
              <a:t> – to ask/put questions</a:t>
            </a:r>
          </a:p>
        </p:txBody>
      </p:sp>
      <p:pic>
        <p:nvPicPr>
          <p:cNvPr id="57" name="Picture 56" descr="A picture containing text, screenshot, electronics, display&#10;&#10;Description automatically generated">
            <a:extLst>
              <a:ext uri="{FF2B5EF4-FFF2-40B4-BE49-F238E27FC236}">
                <a16:creationId xmlns:a16="http://schemas.microsoft.com/office/drawing/2014/main" id="{91D76C10-DDC5-A5D7-643F-E9F79F11B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36517" y="553193"/>
            <a:ext cx="1628919" cy="3576181"/>
          </a:xfrm>
          <a:prstGeom prst="rect">
            <a:avLst/>
          </a:prstGeom>
        </p:spPr>
      </p:pic>
      <p:sp>
        <p:nvSpPr>
          <p:cNvPr id="58" name="CustomShape 6">
            <a:extLst>
              <a:ext uri="{FF2B5EF4-FFF2-40B4-BE49-F238E27FC236}">
                <a16:creationId xmlns:a16="http://schemas.microsoft.com/office/drawing/2014/main" id="{6EE15078-C8D5-E9B5-92D9-02701F0E334C}"/>
              </a:ext>
            </a:extLst>
          </p:cNvPr>
          <p:cNvSpPr/>
          <p:nvPr/>
        </p:nvSpPr>
        <p:spPr>
          <a:xfrm>
            <a:off x="482170" y="1659642"/>
            <a:ext cx="3047993" cy="12381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srgbClr val="002060"/>
                </a:solidFill>
                <a:latin typeface="Century Gothic" panose="020B0502020202020204" pitchFamily="34" charset="0"/>
              </a:rPr>
              <a:t>Wann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holt</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ihr</a:t>
            </a:r>
            <a:r>
              <a:rPr lang="fr-FR" sz="2000" dirty="0">
                <a:solidFill>
                  <a:srgbClr val="002060"/>
                </a:solidFill>
                <a:latin typeface="Century Gothic" panose="020B0502020202020204" pitchFamily="34" charset="0"/>
              </a:rPr>
              <a:t> Opa? Holt </a:t>
            </a:r>
            <a:r>
              <a:rPr lang="fr-FR" sz="2000" dirty="0" err="1">
                <a:solidFill>
                  <a:srgbClr val="002060"/>
                </a:solidFill>
                <a:latin typeface="Century Gothic" panose="020B0502020202020204" pitchFamily="34" charset="0"/>
              </a:rPr>
              <a:t>ihr</a:t>
            </a:r>
            <a:r>
              <a:rPr lang="fr-FR" sz="2000" dirty="0">
                <a:solidFill>
                  <a:srgbClr val="002060"/>
                </a:solidFill>
                <a:latin typeface="Century Gothic" panose="020B0502020202020204" pitchFamily="34" charset="0"/>
              </a:rPr>
              <a:t> Opa </a:t>
            </a:r>
            <a:r>
              <a:rPr lang="fr-FR" sz="2000" dirty="0" err="1">
                <a:solidFill>
                  <a:srgbClr val="002060"/>
                </a:solidFill>
                <a:latin typeface="Century Gothic" panose="020B0502020202020204" pitchFamily="34" charset="0"/>
              </a:rPr>
              <a:t>sonntags</a:t>
            </a:r>
            <a:r>
              <a:rPr lang="fr-FR" sz="20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Was</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59" name="Picture 58" descr="A picture containing text, screenshot, electronics, display&#10;&#10;Description automatically generated">
            <a:extLst>
              <a:ext uri="{FF2B5EF4-FFF2-40B4-BE49-F238E27FC236}">
                <a16:creationId xmlns:a16="http://schemas.microsoft.com/office/drawing/2014/main" id="{D1A1272F-AD78-84CD-745C-27A4FACC66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82717" y="2293811"/>
            <a:ext cx="1628919" cy="3576181"/>
          </a:xfrm>
          <a:prstGeom prst="rect">
            <a:avLst/>
          </a:prstGeom>
        </p:spPr>
      </p:pic>
      <p:pic>
        <p:nvPicPr>
          <p:cNvPr id="66" name="Picture 65" descr="A picture containing text, screenshot, electronics, display&#10;&#10;Description automatically generated">
            <a:extLst>
              <a:ext uri="{FF2B5EF4-FFF2-40B4-BE49-F238E27FC236}">
                <a16:creationId xmlns:a16="http://schemas.microsoft.com/office/drawing/2014/main" id="{52F5961B-62D5-9BC8-940E-B08DEE929A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55372" y="4036124"/>
            <a:ext cx="1628919" cy="3576181"/>
          </a:xfrm>
          <a:prstGeom prst="rect">
            <a:avLst/>
          </a:prstGeom>
        </p:spPr>
      </p:pic>
      <p:sp>
        <p:nvSpPr>
          <p:cNvPr id="67" name="CustomShape 6">
            <a:extLst>
              <a:ext uri="{FF2B5EF4-FFF2-40B4-BE49-F238E27FC236}">
                <a16:creationId xmlns:a16="http://schemas.microsoft.com/office/drawing/2014/main" id="{1A91C35C-9B4E-330F-6526-DD189E462352}"/>
              </a:ext>
            </a:extLst>
          </p:cNvPr>
          <p:cNvSpPr/>
          <p:nvPr/>
        </p:nvSpPr>
        <p:spPr>
          <a:xfrm>
            <a:off x="534225" y="3601010"/>
            <a:ext cx="2850605" cy="9822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Was</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mittwochs</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8" name="Picture 67" descr="A picture containing text, screenshot, electronics, display&#10;&#10;Description automatically generated">
            <a:extLst>
              <a:ext uri="{FF2B5EF4-FFF2-40B4-BE49-F238E27FC236}">
                <a16:creationId xmlns:a16="http://schemas.microsoft.com/office/drawing/2014/main" id="{1E3EB49F-6BE9-9B53-B05C-FE06E7A15C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627880" y="571997"/>
            <a:ext cx="1628919" cy="3576181"/>
          </a:xfrm>
          <a:prstGeom prst="rect">
            <a:avLst/>
          </a:prstGeom>
        </p:spPr>
      </p:pic>
      <p:pic>
        <p:nvPicPr>
          <p:cNvPr id="70" name="Picture 69" descr="A picture containing text, screenshot, electronics, display&#10;&#10;Description automatically generated">
            <a:extLst>
              <a:ext uri="{FF2B5EF4-FFF2-40B4-BE49-F238E27FC236}">
                <a16:creationId xmlns:a16="http://schemas.microsoft.com/office/drawing/2014/main" id="{59946C17-D889-7332-FDFB-E600AE79D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638873" y="2284069"/>
            <a:ext cx="1628919" cy="3576181"/>
          </a:xfrm>
          <a:prstGeom prst="rect">
            <a:avLst/>
          </a:prstGeom>
        </p:spPr>
      </p:pic>
      <p:pic>
        <p:nvPicPr>
          <p:cNvPr id="74" name="Picture 73" descr="A picture containing text, screenshot, electronics, display&#10;&#10;Description automatically generated">
            <a:extLst>
              <a:ext uri="{FF2B5EF4-FFF2-40B4-BE49-F238E27FC236}">
                <a16:creationId xmlns:a16="http://schemas.microsoft.com/office/drawing/2014/main" id="{8C9E6A9F-9445-70D0-5E66-E0D1037459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767437" y="3942189"/>
            <a:ext cx="1628919" cy="3576181"/>
          </a:xfrm>
          <a:prstGeom prst="rect">
            <a:avLst/>
          </a:prstGeom>
        </p:spPr>
      </p:pic>
      <p:sp>
        <p:nvSpPr>
          <p:cNvPr id="75" name="TextBox 74">
            <a:extLst>
              <a:ext uri="{FF2B5EF4-FFF2-40B4-BE49-F238E27FC236}">
                <a16:creationId xmlns:a16="http://schemas.microsoft.com/office/drawing/2014/main" id="{041ABBF7-9BC9-613D-BDF9-D02B92EB9831}"/>
              </a:ext>
            </a:extLst>
          </p:cNvPr>
          <p:cNvSpPr txBox="1"/>
          <p:nvPr/>
        </p:nvSpPr>
        <p:spPr>
          <a:xfrm>
            <a:off x="525328" y="5224206"/>
            <a:ext cx="272345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Bleibt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samstags</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normalerweise</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Hause? Oder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was</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6D4649B1-4577-B81C-4612-BF902FF1F041}"/>
              </a:ext>
            </a:extLst>
          </p:cNvPr>
          <p:cNvSpPr/>
          <p:nvPr/>
        </p:nvSpPr>
        <p:spPr>
          <a:xfrm>
            <a:off x="3651948" y="1659642"/>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4109" name="Picture 4108">
            <a:extLst>
              <a:ext uri="{FF2B5EF4-FFF2-40B4-BE49-F238E27FC236}">
                <a16:creationId xmlns:a16="http://schemas.microsoft.com/office/drawing/2014/main" id="{F91F3BE5-BD28-1DA4-8719-B29D4EF70FED}"/>
              </a:ext>
            </a:extLst>
          </p:cNvPr>
          <p:cNvPicPr>
            <a:picLocks noChangeAspect="1"/>
          </p:cNvPicPr>
          <p:nvPr/>
        </p:nvPicPr>
        <p:blipFill>
          <a:blip r:embed="rId8"/>
          <a:stretch>
            <a:fillRect/>
          </a:stretch>
        </p:blipFill>
        <p:spPr>
          <a:xfrm>
            <a:off x="6945173" y="3350276"/>
            <a:ext cx="274243" cy="668825"/>
          </a:xfrm>
          <a:prstGeom prst="rect">
            <a:avLst/>
          </a:prstGeom>
        </p:spPr>
      </p:pic>
      <p:sp>
        <p:nvSpPr>
          <p:cNvPr id="64" name="CustomShape 6">
            <a:extLst>
              <a:ext uri="{FF2B5EF4-FFF2-40B4-BE49-F238E27FC236}">
                <a16:creationId xmlns:a16="http://schemas.microsoft.com/office/drawing/2014/main" id="{6557506C-6344-ACEE-91F1-58F176DC6DCF}"/>
              </a:ext>
            </a:extLst>
          </p:cNvPr>
          <p:cNvSpPr/>
          <p:nvPr/>
        </p:nvSpPr>
        <p:spPr>
          <a:xfrm>
            <a:off x="4038591" y="2073261"/>
            <a:ext cx="3261835" cy="16289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sonntags</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fr-FR" sz="2000" b="1" dirty="0">
                <a:solidFill>
                  <a:srgbClr val="002060"/>
                </a:solidFill>
                <a:latin typeface="Century Gothic" panose="020B0502020202020204" pitchFamily="34" charset="0"/>
              </a:rPr>
              <a:t>w</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holen</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Opa. </a:t>
            </a:r>
          </a:p>
        </p:txBody>
      </p:sp>
      <p:pic>
        <p:nvPicPr>
          <p:cNvPr id="4116" name="Picture 4115">
            <a:extLst>
              <a:ext uri="{FF2B5EF4-FFF2-40B4-BE49-F238E27FC236}">
                <a16:creationId xmlns:a16="http://schemas.microsoft.com/office/drawing/2014/main" id="{9356A0F9-166A-609A-A8A0-1024EE1412AD}"/>
              </a:ext>
            </a:extLst>
          </p:cNvPr>
          <p:cNvPicPr>
            <a:picLocks noChangeAspect="1"/>
          </p:cNvPicPr>
          <p:nvPr/>
        </p:nvPicPr>
        <p:blipFill>
          <a:blip r:embed="rId8"/>
          <a:stretch>
            <a:fillRect/>
          </a:stretch>
        </p:blipFill>
        <p:spPr>
          <a:xfrm>
            <a:off x="6918965" y="1594826"/>
            <a:ext cx="274243" cy="668825"/>
          </a:xfrm>
          <a:prstGeom prst="rect">
            <a:avLst/>
          </a:prstGeom>
        </p:spPr>
      </p:pic>
      <p:sp>
        <p:nvSpPr>
          <p:cNvPr id="69" name="CustomShape 6">
            <a:extLst>
              <a:ext uri="{FF2B5EF4-FFF2-40B4-BE49-F238E27FC236}">
                <a16:creationId xmlns:a16="http://schemas.microsoft.com/office/drawing/2014/main" id="{366AB931-EC7B-CB28-ECCD-81A1194DD879}"/>
              </a:ext>
            </a:extLst>
          </p:cNvPr>
          <p:cNvSpPr/>
          <p:nvPr/>
        </p:nvSpPr>
        <p:spPr>
          <a:xfrm>
            <a:off x="4048301" y="3498349"/>
            <a:ext cx="2881250" cy="13610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Am </a:t>
            </a:r>
            <a:r>
              <a:rPr lang="fr-FR" sz="2000" noProof="0" dirty="0" err="1">
                <a:solidFill>
                  <a:srgbClr val="002060"/>
                </a:solidFill>
                <a:latin typeface="Century Gothic" panose="020B0502020202020204" pitchFamily="34" charset="0"/>
              </a:rPr>
              <a:t>Mittwoch</a:t>
            </a:r>
            <a:r>
              <a:rPr lang="fr-FR" sz="2000" noProof="0" dirty="0">
                <a:solidFill>
                  <a:srgbClr val="002060"/>
                </a:solidFill>
                <a:latin typeface="Century Gothic" panose="020B0502020202020204" pitchFamily="34" charset="0"/>
              </a:rPr>
              <a:t> </a:t>
            </a:r>
            <a:r>
              <a:rPr lang="fr-FR" sz="2000" b="1" noProof="0" dirty="0" err="1">
                <a:solidFill>
                  <a:srgbClr val="002060"/>
                </a:solidFill>
                <a:latin typeface="Century Gothic" panose="020B0502020202020204" pitchFamily="34" charset="0"/>
              </a:rPr>
              <a:t>wir</a:t>
            </a:r>
            <a:r>
              <a:rPr lang="fr-FR" sz="2000" b="1" noProof="0" dirty="0">
                <a:solidFill>
                  <a:srgbClr val="002060"/>
                </a:solidFill>
                <a:latin typeface="Century Gothic" panose="020B0502020202020204" pitchFamily="34" charset="0"/>
              </a:rPr>
              <a:t> </a:t>
            </a:r>
            <a:r>
              <a:rPr lang="fr-FR" sz="2000" noProof="0" dirty="0" err="1">
                <a:solidFill>
                  <a:srgbClr val="002060"/>
                </a:solidFill>
                <a:latin typeface="Century Gothic" panose="020B0502020202020204" pitchFamily="34" charset="0"/>
              </a:rPr>
              <a:t>reden</a:t>
            </a:r>
            <a:r>
              <a:rPr lang="fr-FR" sz="2000" noProof="0" dirty="0">
                <a:solidFill>
                  <a:srgbClr val="002060"/>
                </a:solidFill>
                <a:latin typeface="Century Gothic" panose="020B0502020202020204" pitchFamily="34" charset="0"/>
              </a:rPr>
              <a:t> </a:t>
            </a:r>
            <a:r>
              <a:rPr lang="fr-FR" sz="2000" b="1" noProof="0" dirty="0" err="1">
                <a:solidFill>
                  <a:srgbClr val="002060"/>
                </a:solidFill>
                <a:latin typeface="Century Gothic" panose="020B0502020202020204" pitchFamily="34" charset="0"/>
              </a:rPr>
              <a:t>wir</a:t>
            </a:r>
            <a:r>
              <a:rPr lang="fr-FR" sz="2000" noProof="0" dirty="0">
                <a:solidFill>
                  <a:srgbClr val="002060"/>
                </a:solidFill>
                <a:latin typeface="Century Gothic" panose="020B0502020202020204" pitchFamily="34" charset="0"/>
              </a:rPr>
              <a:t> mit </a:t>
            </a:r>
            <a:r>
              <a:rPr lang="fr-FR" sz="2000" noProof="0" dirty="0" err="1">
                <a:solidFill>
                  <a:srgbClr val="002060"/>
                </a:solidFill>
                <a:latin typeface="Century Gothic" panose="020B0502020202020204" pitchFamily="34" charset="0"/>
              </a:rPr>
              <a:t>Freunden</a:t>
            </a:r>
            <a:r>
              <a:rPr lang="fr-FR" sz="2000" noProof="0" dirty="0">
                <a:solidFill>
                  <a:srgbClr val="002060"/>
                </a:solidFill>
                <a:latin typeface="Century Gothic" panose="020B0502020202020204" pitchFamily="34" charset="0"/>
              </a:rPr>
              <a:t> in der </a:t>
            </a:r>
            <a:r>
              <a:rPr lang="fr-FR" sz="2000" noProof="0" dirty="0" err="1">
                <a:solidFill>
                  <a:srgbClr val="002060"/>
                </a:solidFill>
                <a:latin typeface="Century Gothic" panose="020B0502020202020204" pitchFamily="34" charset="0"/>
              </a:rPr>
              <a:t>Schule</a:t>
            </a:r>
            <a:r>
              <a:rPr lang="fr-FR" sz="2000" noProof="0" dirty="0">
                <a:solidFill>
                  <a:srgbClr val="002060"/>
                </a:solidFill>
                <a:latin typeface="Century Gothic" panose="020B0502020202020204" pitchFamily="34" charset="0"/>
              </a:rPr>
              <a:t>.</a:t>
            </a:r>
          </a:p>
        </p:txBody>
      </p:sp>
      <p:pic>
        <p:nvPicPr>
          <p:cNvPr id="4118" name="Picture 4117" descr="A picture containing text&#10;&#10;Description automatically generated">
            <a:extLst>
              <a:ext uri="{FF2B5EF4-FFF2-40B4-BE49-F238E27FC236}">
                <a16:creationId xmlns:a16="http://schemas.microsoft.com/office/drawing/2014/main" id="{3DE05D8F-78C1-B12A-BEEE-0C9F7606A7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1688" y="2524576"/>
            <a:ext cx="600735" cy="467766"/>
          </a:xfrm>
          <a:prstGeom prst="rect">
            <a:avLst/>
          </a:prstGeom>
        </p:spPr>
      </p:pic>
      <p:sp>
        <p:nvSpPr>
          <p:cNvPr id="71" name="TextBox 70">
            <a:extLst>
              <a:ext uri="{FF2B5EF4-FFF2-40B4-BE49-F238E27FC236}">
                <a16:creationId xmlns:a16="http://schemas.microsoft.com/office/drawing/2014/main" id="{60019D2F-568E-3974-8B8C-C760F72C62D9}"/>
              </a:ext>
            </a:extLst>
          </p:cNvPr>
          <p:cNvSpPr txBox="1"/>
          <p:nvPr/>
        </p:nvSpPr>
        <p:spPr>
          <a:xfrm>
            <a:off x="4125633" y="5208049"/>
            <a:ext cx="281152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Ja, </a:t>
            </a:r>
            <a:r>
              <a:rPr lang="fr-FR" sz="2000" b="1" dirty="0" err="1">
                <a:solidFill>
                  <a:srgbClr val="002060"/>
                </a:solidFill>
                <a:latin typeface="Century Gothic" panose="020B0502020202020204" pitchFamily="34" charset="0"/>
              </a:rPr>
              <a:t>wir</a:t>
            </a:r>
            <a:r>
              <a:rPr lang="fr-FR" sz="2000" b="1"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machen</a:t>
            </a:r>
            <a:r>
              <a:rPr lang="fr-FR" sz="2000" dirty="0">
                <a:solidFill>
                  <a:srgbClr val="002060"/>
                </a:solidFill>
                <a:latin typeface="Century Gothic" panose="020B0502020202020204" pitchFamily="34" charset="0"/>
              </a:rPr>
              <a:t> </a:t>
            </a:r>
            <a:r>
              <a:rPr lang="fr-FR" sz="2000" b="1" dirty="0" err="1">
                <a:solidFill>
                  <a:srgbClr val="002060"/>
                </a:solidFill>
                <a:latin typeface="Century Gothic" panose="020B0502020202020204" pitchFamily="34" charset="0"/>
              </a:rPr>
              <a:t>wir</a:t>
            </a:r>
            <a:r>
              <a:rPr lang="fr-FR" sz="2000" b="1"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samstags</a:t>
            </a:r>
            <a:r>
              <a:rPr lang="fr-FR" sz="2000" b="1"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Hausaufgaben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zu</a:t>
            </a:r>
            <a:r>
              <a:rPr lang="fr-FR" sz="2000" dirty="0">
                <a:solidFill>
                  <a:srgbClr val="002060"/>
                </a:solidFill>
                <a:latin typeface="Century Gothic" panose="020B0502020202020204" pitchFamily="34" charset="0"/>
              </a:rPr>
              <a:t> Hause.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19" name="Picture 4118">
            <a:extLst>
              <a:ext uri="{FF2B5EF4-FFF2-40B4-BE49-F238E27FC236}">
                <a16:creationId xmlns:a16="http://schemas.microsoft.com/office/drawing/2014/main" id="{06849562-76A7-E0CD-9AE3-11B50AA2AC4D}"/>
              </a:ext>
            </a:extLst>
          </p:cNvPr>
          <p:cNvPicPr>
            <a:picLocks noChangeAspect="1"/>
          </p:cNvPicPr>
          <p:nvPr/>
        </p:nvPicPr>
        <p:blipFill>
          <a:blip r:embed="rId8"/>
          <a:stretch>
            <a:fillRect/>
          </a:stretch>
        </p:blipFill>
        <p:spPr>
          <a:xfrm>
            <a:off x="6961104" y="5021599"/>
            <a:ext cx="274243" cy="668825"/>
          </a:xfrm>
          <a:prstGeom prst="rect">
            <a:avLst/>
          </a:prstGeom>
        </p:spPr>
      </p:pic>
      <p:pic>
        <p:nvPicPr>
          <p:cNvPr id="1026" name="Picture 2" descr="Free vector graphics of Football">
            <a:extLst>
              <a:ext uri="{FF2B5EF4-FFF2-40B4-BE49-F238E27FC236}">
                <a16:creationId xmlns:a16="http://schemas.microsoft.com/office/drawing/2014/main" id="{2212C3FD-8C83-4BF9-98C7-3B16B716B1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32489" y="5733201"/>
            <a:ext cx="1097651" cy="1097651"/>
          </a:xfrm>
          <a:prstGeom prst="rect">
            <a:avLst/>
          </a:prstGeom>
          <a:noFill/>
          <a:extLst>
            <a:ext uri="{909E8E84-426E-40DD-AFC4-6F175D3DCCD1}">
              <a14:hiddenFill xmlns:a14="http://schemas.microsoft.com/office/drawing/2010/main">
                <a:solidFill>
                  <a:srgbClr val="FFFFFF"/>
                </a:solidFill>
              </a14:hiddenFill>
            </a:ext>
          </a:extLst>
        </p:spPr>
      </p:pic>
      <p:sp>
        <p:nvSpPr>
          <p:cNvPr id="77" name="Oval 76">
            <a:extLst>
              <a:ext uri="{FF2B5EF4-FFF2-40B4-BE49-F238E27FC236}">
                <a16:creationId xmlns:a16="http://schemas.microsoft.com/office/drawing/2014/main" id="{248F2EF8-1B53-4EE1-A3F4-361F946A6276}"/>
              </a:ext>
            </a:extLst>
          </p:cNvPr>
          <p:cNvSpPr/>
          <p:nvPr/>
        </p:nvSpPr>
        <p:spPr>
          <a:xfrm>
            <a:off x="3665242" y="3306158"/>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9" name="Oval 78">
            <a:extLst>
              <a:ext uri="{FF2B5EF4-FFF2-40B4-BE49-F238E27FC236}">
                <a16:creationId xmlns:a16="http://schemas.microsoft.com/office/drawing/2014/main" id="{83F08187-A783-45F9-9564-F220633B2914}"/>
              </a:ext>
            </a:extLst>
          </p:cNvPr>
          <p:cNvSpPr/>
          <p:nvPr/>
        </p:nvSpPr>
        <p:spPr>
          <a:xfrm>
            <a:off x="3732062" y="511896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63" name="Picture 62" descr="A picture containing text, screenshot, electronics, display&#10;&#10;Description automatically generated">
            <a:extLst>
              <a:ext uri="{FF2B5EF4-FFF2-40B4-BE49-F238E27FC236}">
                <a16:creationId xmlns:a16="http://schemas.microsoft.com/office/drawing/2014/main" id="{C6837DF7-232B-4259-BF2F-15A299E196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461592" y="570568"/>
            <a:ext cx="1628919" cy="3576181"/>
          </a:xfrm>
          <a:prstGeom prst="rect">
            <a:avLst/>
          </a:prstGeom>
        </p:spPr>
      </p:pic>
      <p:sp>
        <p:nvSpPr>
          <p:cNvPr id="65" name="Oval 64">
            <a:extLst>
              <a:ext uri="{FF2B5EF4-FFF2-40B4-BE49-F238E27FC236}">
                <a16:creationId xmlns:a16="http://schemas.microsoft.com/office/drawing/2014/main" id="{86F118B8-9ACF-4E2A-8509-08117EBB8CEF}"/>
              </a:ext>
            </a:extLst>
          </p:cNvPr>
          <p:cNvSpPr/>
          <p:nvPr/>
        </p:nvSpPr>
        <p:spPr>
          <a:xfrm>
            <a:off x="7483255" y="1645024"/>
            <a:ext cx="341680" cy="328194"/>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1" name="CustomShape 6">
            <a:extLst>
              <a:ext uri="{FF2B5EF4-FFF2-40B4-BE49-F238E27FC236}">
                <a16:creationId xmlns:a16="http://schemas.microsoft.com/office/drawing/2014/main" id="{6D5EF97C-FB57-4D2E-B89D-4B0587901E4A}"/>
              </a:ext>
            </a:extLst>
          </p:cNvPr>
          <p:cNvSpPr/>
          <p:nvPr/>
        </p:nvSpPr>
        <p:spPr>
          <a:xfrm>
            <a:off x="7837878" y="2006357"/>
            <a:ext cx="2780359" cy="10914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Am </a:t>
            </a:r>
            <a:r>
              <a:rPr lang="fr-FR" sz="2000" dirty="0" err="1">
                <a:solidFill>
                  <a:srgbClr val="002060"/>
                </a:solidFill>
                <a:latin typeface="Century Gothic" panose="020B0502020202020204" pitchFamily="34" charset="0"/>
              </a:rPr>
              <a:t>Sonntag</a:t>
            </a:r>
            <a:r>
              <a:rPr lang="fr-FR" sz="2000" dirty="0">
                <a:solidFill>
                  <a:srgbClr val="002060"/>
                </a:solidFill>
                <a:latin typeface="Century Gothic" panose="020B0502020202020204" pitchFamily="34" charset="0"/>
              </a:rPr>
              <a:t> </a:t>
            </a:r>
            <a:r>
              <a:rPr lang="fr-FR" sz="2000" b="1" dirty="0" err="1">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singen</a:t>
            </a:r>
            <a:r>
              <a:rPr lang="fr-FR" sz="2000" dirty="0">
                <a:solidFill>
                  <a:srgbClr val="002060"/>
                </a:solidFill>
                <a:latin typeface="Century Gothic" panose="020B0502020202020204" pitchFamily="34" charset="0"/>
              </a:rPr>
              <a:t> </a:t>
            </a:r>
            <a:r>
              <a:rPr lang="fr-FR" sz="2000" b="1" dirty="0" err="1">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Songs</a:t>
            </a:r>
            <a:r>
              <a:rPr lang="fr-FR" sz="2000" dirty="0">
                <a:solidFill>
                  <a:srgbClr val="002060"/>
                </a:solidFill>
                <a:latin typeface="Century Gothic" panose="020B0502020202020204" pitchFamily="34" charset="0"/>
              </a:rPr>
              <a:t> mit Opa.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2" name="Picture 81">
            <a:extLst>
              <a:ext uri="{FF2B5EF4-FFF2-40B4-BE49-F238E27FC236}">
                <a16:creationId xmlns:a16="http://schemas.microsoft.com/office/drawing/2014/main" id="{59EE3C4A-7676-4BF8-99E0-B55D5ADCA2D7}"/>
              </a:ext>
            </a:extLst>
          </p:cNvPr>
          <p:cNvPicPr>
            <a:picLocks noChangeAspect="1"/>
          </p:cNvPicPr>
          <p:nvPr/>
        </p:nvPicPr>
        <p:blipFill>
          <a:blip r:embed="rId8"/>
          <a:stretch>
            <a:fillRect/>
          </a:stretch>
        </p:blipFill>
        <p:spPr>
          <a:xfrm>
            <a:off x="10752677" y="1593397"/>
            <a:ext cx="274243" cy="668825"/>
          </a:xfrm>
          <a:prstGeom prst="rect">
            <a:avLst/>
          </a:prstGeom>
        </p:spPr>
      </p:pic>
      <p:sp>
        <p:nvSpPr>
          <p:cNvPr id="5" name="TextBox 4">
            <a:extLst>
              <a:ext uri="{FF2B5EF4-FFF2-40B4-BE49-F238E27FC236}">
                <a16:creationId xmlns:a16="http://schemas.microsoft.com/office/drawing/2014/main" id="{58DAD9C2-CD9D-41FE-B155-C6A48E3A9EFF}"/>
              </a:ext>
            </a:extLst>
          </p:cNvPr>
          <p:cNvSpPr txBox="1"/>
          <p:nvPr/>
        </p:nvSpPr>
        <p:spPr>
          <a:xfrm>
            <a:off x="5708886" y="1763093"/>
            <a:ext cx="293434" cy="461665"/>
          </a:xfrm>
          <a:prstGeom prst="rect">
            <a:avLst/>
          </a:prstGeom>
          <a:noFill/>
        </p:spPr>
        <p:txBody>
          <a:bodyPr wrap="square" rtlCol="0">
            <a:spAutoFit/>
          </a:bodyPr>
          <a:lstStyle/>
          <a:p>
            <a:r>
              <a:rPr lang="en-GB" sz="2400" b="1" dirty="0">
                <a:solidFill>
                  <a:srgbClr val="FF0000"/>
                </a:solidFill>
              </a:rPr>
              <a:t>A</a:t>
            </a:r>
          </a:p>
        </p:txBody>
      </p:sp>
      <p:sp>
        <p:nvSpPr>
          <p:cNvPr id="86" name="TextBox 85">
            <a:extLst>
              <a:ext uri="{FF2B5EF4-FFF2-40B4-BE49-F238E27FC236}">
                <a16:creationId xmlns:a16="http://schemas.microsoft.com/office/drawing/2014/main" id="{29F85D6F-5F4D-44B6-8179-370D7688E53D}"/>
              </a:ext>
            </a:extLst>
          </p:cNvPr>
          <p:cNvSpPr txBox="1"/>
          <p:nvPr/>
        </p:nvSpPr>
        <p:spPr>
          <a:xfrm>
            <a:off x="4073558" y="2659016"/>
            <a:ext cx="293434" cy="461665"/>
          </a:xfrm>
          <a:prstGeom prst="rect">
            <a:avLst/>
          </a:prstGeom>
          <a:noFill/>
        </p:spPr>
        <p:txBody>
          <a:bodyPr wrap="square" rtlCol="0">
            <a:spAutoFit/>
          </a:bodyPr>
          <a:lstStyle/>
          <a:p>
            <a:r>
              <a:rPr lang="en-GB" sz="2400" b="1" dirty="0">
                <a:solidFill>
                  <a:srgbClr val="FF0000"/>
                </a:solidFill>
              </a:rPr>
              <a:t>B</a:t>
            </a:r>
          </a:p>
        </p:txBody>
      </p:sp>
      <p:sp>
        <p:nvSpPr>
          <p:cNvPr id="87" name="TextBox 86">
            <a:extLst>
              <a:ext uri="{FF2B5EF4-FFF2-40B4-BE49-F238E27FC236}">
                <a16:creationId xmlns:a16="http://schemas.microsoft.com/office/drawing/2014/main" id="{52E32E00-E238-4A25-B0A3-E314F574806D}"/>
              </a:ext>
            </a:extLst>
          </p:cNvPr>
          <p:cNvSpPr txBox="1"/>
          <p:nvPr/>
        </p:nvSpPr>
        <p:spPr>
          <a:xfrm>
            <a:off x="9527932" y="1640553"/>
            <a:ext cx="293434" cy="461665"/>
          </a:xfrm>
          <a:prstGeom prst="rect">
            <a:avLst/>
          </a:prstGeom>
          <a:noFill/>
        </p:spPr>
        <p:txBody>
          <a:bodyPr wrap="square" rtlCol="0">
            <a:spAutoFit/>
          </a:bodyPr>
          <a:lstStyle/>
          <a:p>
            <a:r>
              <a:rPr lang="en-GB" sz="2400" b="1" dirty="0">
                <a:solidFill>
                  <a:srgbClr val="FF0000"/>
                </a:solidFill>
              </a:rPr>
              <a:t>A</a:t>
            </a:r>
          </a:p>
        </p:txBody>
      </p:sp>
      <p:sp>
        <p:nvSpPr>
          <p:cNvPr id="88" name="TextBox 87">
            <a:extLst>
              <a:ext uri="{FF2B5EF4-FFF2-40B4-BE49-F238E27FC236}">
                <a16:creationId xmlns:a16="http://schemas.microsoft.com/office/drawing/2014/main" id="{53B55407-4000-4420-BC71-F97AD9CD5C5A}"/>
              </a:ext>
            </a:extLst>
          </p:cNvPr>
          <p:cNvSpPr txBox="1"/>
          <p:nvPr/>
        </p:nvSpPr>
        <p:spPr>
          <a:xfrm>
            <a:off x="8798155" y="2560168"/>
            <a:ext cx="293434" cy="461665"/>
          </a:xfrm>
          <a:prstGeom prst="rect">
            <a:avLst/>
          </a:prstGeom>
          <a:noFill/>
        </p:spPr>
        <p:txBody>
          <a:bodyPr wrap="square" rtlCol="0">
            <a:spAutoFit/>
          </a:bodyPr>
          <a:lstStyle/>
          <a:p>
            <a:r>
              <a:rPr lang="en-GB" sz="2400" b="1" dirty="0">
                <a:solidFill>
                  <a:srgbClr val="FF0000"/>
                </a:solidFill>
              </a:rPr>
              <a:t>B</a:t>
            </a:r>
          </a:p>
        </p:txBody>
      </p:sp>
      <p:pic>
        <p:nvPicPr>
          <p:cNvPr id="89" name="Picture 88" descr="A picture containing text, screenshot, electronics, display&#10;&#10;Description automatically generated">
            <a:extLst>
              <a:ext uri="{FF2B5EF4-FFF2-40B4-BE49-F238E27FC236}">
                <a16:creationId xmlns:a16="http://schemas.microsoft.com/office/drawing/2014/main" id="{BF17156D-6C37-417C-BF34-CFC5DB14DD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504099" y="2316553"/>
            <a:ext cx="1628919" cy="3576181"/>
          </a:xfrm>
          <a:prstGeom prst="rect">
            <a:avLst/>
          </a:prstGeom>
        </p:spPr>
      </p:pic>
      <p:pic>
        <p:nvPicPr>
          <p:cNvPr id="91" name="Picture 90">
            <a:extLst>
              <a:ext uri="{FF2B5EF4-FFF2-40B4-BE49-F238E27FC236}">
                <a16:creationId xmlns:a16="http://schemas.microsoft.com/office/drawing/2014/main" id="{E73AF988-55FE-480B-A906-B6D8FB41F0BF}"/>
              </a:ext>
            </a:extLst>
          </p:cNvPr>
          <p:cNvPicPr>
            <a:picLocks noChangeAspect="1"/>
          </p:cNvPicPr>
          <p:nvPr/>
        </p:nvPicPr>
        <p:blipFill>
          <a:blip r:embed="rId8"/>
          <a:stretch>
            <a:fillRect/>
          </a:stretch>
        </p:blipFill>
        <p:spPr>
          <a:xfrm>
            <a:off x="10810399" y="3382760"/>
            <a:ext cx="274243" cy="668825"/>
          </a:xfrm>
          <a:prstGeom prst="rect">
            <a:avLst/>
          </a:prstGeom>
        </p:spPr>
      </p:pic>
      <p:sp>
        <p:nvSpPr>
          <p:cNvPr id="92" name="CustomShape 6">
            <a:extLst>
              <a:ext uri="{FF2B5EF4-FFF2-40B4-BE49-F238E27FC236}">
                <a16:creationId xmlns:a16="http://schemas.microsoft.com/office/drawing/2014/main" id="{94F57B38-44B7-4066-92B0-107B8AC32462}"/>
              </a:ext>
            </a:extLst>
          </p:cNvPr>
          <p:cNvSpPr/>
          <p:nvPr/>
        </p:nvSpPr>
        <p:spPr>
          <a:xfrm>
            <a:off x="7944064" y="3607931"/>
            <a:ext cx="2881250" cy="13610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Aber </a:t>
            </a:r>
            <a:r>
              <a:rPr lang="fr-FR" sz="2000" dirty="0" err="1">
                <a:solidFill>
                  <a:srgbClr val="002060"/>
                </a:solidFill>
                <a:latin typeface="Century Gothic" panose="020B0502020202020204" pitchFamily="34" charset="0"/>
              </a:rPr>
              <a:t>m</a:t>
            </a:r>
            <a:r>
              <a:rPr kumimoji="0" lang="fr-FR"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ittwochs</a:t>
            </a:r>
            <a:r>
              <a:rPr kumimoji="0" lang="fr-FR"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dirty="0" err="1">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sitzen</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dirty="0" err="1">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auch</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am</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Computer.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4" name="Oval 93">
            <a:extLst>
              <a:ext uri="{FF2B5EF4-FFF2-40B4-BE49-F238E27FC236}">
                <a16:creationId xmlns:a16="http://schemas.microsoft.com/office/drawing/2014/main" id="{DF40A1A2-B57E-402F-ABB9-774CD37C1029}"/>
              </a:ext>
            </a:extLst>
          </p:cNvPr>
          <p:cNvSpPr/>
          <p:nvPr/>
        </p:nvSpPr>
        <p:spPr>
          <a:xfrm>
            <a:off x="7540340" y="338628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5" name="TextBox 94">
            <a:extLst>
              <a:ext uri="{FF2B5EF4-FFF2-40B4-BE49-F238E27FC236}">
                <a16:creationId xmlns:a16="http://schemas.microsoft.com/office/drawing/2014/main" id="{AC872B77-F8A4-489A-A3FC-CFE8DE8D0979}"/>
              </a:ext>
            </a:extLst>
          </p:cNvPr>
          <p:cNvSpPr txBox="1"/>
          <p:nvPr/>
        </p:nvSpPr>
        <p:spPr>
          <a:xfrm>
            <a:off x="5829825" y="3301120"/>
            <a:ext cx="293434" cy="461665"/>
          </a:xfrm>
          <a:prstGeom prst="rect">
            <a:avLst/>
          </a:prstGeom>
          <a:noFill/>
        </p:spPr>
        <p:txBody>
          <a:bodyPr wrap="square" rtlCol="0">
            <a:spAutoFit/>
          </a:bodyPr>
          <a:lstStyle/>
          <a:p>
            <a:r>
              <a:rPr lang="en-GB" sz="2400" b="1" dirty="0">
                <a:solidFill>
                  <a:srgbClr val="FF0000"/>
                </a:solidFill>
              </a:rPr>
              <a:t>A</a:t>
            </a:r>
          </a:p>
        </p:txBody>
      </p:sp>
      <p:sp>
        <p:nvSpPr>
          <p:cNvPr id="96" name="TextBox 95">
            <a:extLst>
              <a:ext uri="{FF2B5EF4-FFF2-40B4-BE49-F238E27FC236}">
                <a16:creationId xmlns:a16="http://schemas.microsoft.com/office/drawing/2014/main" id="{5BA1B475-BAEA-46B4-9FBE-D0871785D09D}"/>
              </a:ext>
            </a:extLst>
          </p:cNvPr>
          <p:cNvSpPr txBox="1"/>
          <p:nvPr/>
        </p:nvSpPr>
        <p:spPr>
          <a:xfrm>
            <a:off x="4996400" y="4378590"/>
            <a:ext cx="293434" cy="461665"/>
          </a:xfrm>
          <a:prstGeom prst="rect">
            <a:avLst/>
          </a:prstGeom>
          <a:noFill/>
        </p:spPr>
        <p:txBody>
          <a:bodyPr wrap="square" rtlCol="0">
            <a:spAutoFit/>
          </a:bodyPr>
          <a:lstStyle/>
          <a:p>
            <a:r>
              <a:rPr lang="en-GB" sz="2400" b="1" dirty="0">
                <a:solidFill>
                  <a:srgbClr val="FF0000"/>
                </a:solidFill>
              </a:rPr>
              <a:t>B</a:t>
            </a:r>
          </a:p>
        </p:txBody>
      </p:sp>
      <p:sp>
        <p:nvSpPr>
          <p:cNvPr id="97" name="TextBox 96">
            <a:extLst>
              <a:ext uri="{FF2B5EF4-FFF2-40B4-BE49-F238E27FC236}">
                <a16:creationId xmlns:a16="http://schemas.microsoft.com/office/drawing/2014/main" id="{5EE3CFC1-D4A8-4845-B56C-4443B3C35287}"/>
              </a:ext>
            </a:extLst>
          </p:cNvPr>
          <p:cNvSpPr txBox="1"/>
          <p:nvPr/>
        </p:nvSpPr>
        <p:spPr>
          <a:xfrm>
            <a:off x="9968344" y="3301119"/>
            <a:ext cx="293434" cy="461665"/>
          </a:xfrm>
          <a:prstGeom prst="rect">
            <a:avLst/>
          </a:prstGeom>
          <a:noFill/>
        </p:spPr>
        <p:txBody>
          <a:bodyPr wrap="square" rtlCol="0">
            <a:spAutoFit/>
          </a:bodyPr>
          <a:lstStyle/>
          <a:p>
            <a:r>
              <a:rPr lang="en-GB" sz="2400" b="1" dirty="0">
                <a:solidFill>
                  <a:srgbClr val="FF0000"/>
                </a:solidFill>
              </a:rPr>
              <a:t>A</a:t>
            </a:r>
          </a:p>
        </p:txBody>
      </p:sp>
      <p:sp>
        <p:nvSpPr>
          <p:cNvPr id="98" name="TextBox 97">
            <a:extLst>
              <a:ext uri="{FF2B5EF4-FFF2-40B4-BE49-F238E27FC236}">
                <a16:creationId xmlns:a16="http://schemas.microsoft.com/office/drawing/2014/main" id="{01A8CCB9-7396-4FE6-A55D-03CD87E66054}"/>
              </a:ext>
            </a:extLst>
          </p:cNvPr>
          <p:cNvSpPr txBox="1"/>
          <p:nvPr/>
        </p:nvSpPr>
        <p:spPr>
          <a:xfrm>
            <a:off x="7975806" y="4437632"/>
            <a:ext cx="293434" cy="461665"/>
          </a:xfrm>
          <a:prstGeom prst="rect">
            <a:avLst/>
          </a:prstGeom>
          <a:noFill/>
        </p:spPr>
        <p:txBody>
          <a:bodyPr wrap="square" rtlCol="0">
            <a:spAutoFit/>
          </a:bodyPr>
          <a:lstStyle/>
          <a:p>
            <a:r>
              <a:rPr lang="en-GB" sz="2400" b="1" dirty="0">
                <a:solidFill>
                  <a:srgbClr val="FF0000"/>
                </a:solidFill>
              </a:rPr>
              <a:t>B</a:t>
            </a:r>
          </a:p>
        </p:txBody>
      </p:sp>
      <p:pic>
        <p:nvPicPr>
          <p:cNvPr id="99" name="Picture 98" descr="A picture containing text, screenshot, electronics, display&#10;&#10;Description automatically generated">
            <a:extLst>
              <a:ext uri="{FF2B5EF4-FFF2-40B4-BE49-F238E27FC236}">
                <a16:creationId xmlns:a16="http://schemas.microsoft.com/office/drawing/2014/main" id="{74A63B2B-BA57-4A23-A37A-F26E5C085B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529939" y="4011623"/>
            <a:ext cx="1628919" cy="3576181"/>
          </a:xfrm>
          <a:prstGeom prst="rect">
            <a:avLst/>
          </a:prstGeom>
        </p:spPr>
      </p:pic>
      <p:sp>
        <p:nvSpPr>
          <p:cNvPr id="100" name="TextBox 99">
            <a:extLst>
              <a:ext uri="{FF2B5EF4-FFF2-40B4-BE49-F238E27FC236}">
                <a16:creationId xmlns:a16="http://schemas.microsoft.com/office/drawing/2014/main" id="{CC602B8E-61C8-4D94-9E26-EEB880709D22}"/>
              </a:ext>
            </a:extLst>
          </p:cNvPr>
          <p:cNvSpPr txBox="1"/>
          <p:nvPr/>
        </p:nvSpPr>
        <p:spPr>
          <a:xfrm>
            <a:off x="8138710" y="5178055"/>
            <a:ext cx="29194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Aber am Samstag   </a:t>
            </a:r>
            <a:r>
              <a:rPr lang="fr-FR" sz="2000" b="1" dirty="0">
                <a:solidFill>
                  <a:srgbClr val="002060"/>
                </a:solidFill>
                <a:latin typeface="Century Gothic" panose="020B0502020202020204" pitchFamily="34" charset="0"/>
              </a:rPr>
              <a:t>Johanna </a:t>
            </a:r>
            <a:r>
              <a:rPr lang="fr-FR" sz="2000" dirty="0">
                <a:solidFill>
                  <a:srgbClr val="002060"/>
                </a:solidFill>
                <a:latin typeface="Century Gothic" panose="020B0502020202020204" pitchFamily="34" charset="0"/>
              </a:rPr>
              <a:t>spielt </a:t>
            </a:r>
            <a:r>
              <a:rPr lang="fr-FR" sz="2000" b="1" dirty="0">
                <a:solidFill>
                  <a:srgbClr val="002060"/>
                </a:solidFill>
                <a:latin typeface="Century Gothic" panose="020B0502020202020204" pitchFamily="34" charset="0"/>
              </a:rPr>
              <a:t>Johanna </a:t>
            </a:r>
            <a:r>
              <a:rPr lang="fr-FR" sz="2000" dirty="0">
                <a:solidFill>
                  <a:srgbClr val="002060"/>
                </a:solidFill>
                <a:latin typeface="Century Gothic" panose="020B0502020202020204" pitchFamily="34" charset="0"/>
              </a:rPr>
              <a:t>Fußball.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1" name="Picture 100">
            <a:extLst>
              <a:ext uri="{FF2B5EF4-FFF2-40B4-BE49-F238E27FC236}">
                <a16:creationId xmlns:a16="http://schemas.microsoft.com/office/drawing/2014/main" id="{1457DE03-6956-4EDE-B6E8-81A8BB5DB992}"/>
              </a:ext>
            </a:extLst>
          </p:cNvPr>
          <p:cNvPicPr>
            <a:picLocks noChangeAspect="1"/>
          </p:cNvPicPr>
          <p:nvPr/>
        </p:nvPicPr>
        <p:blipFill>
          <a:blip r:embed="rId8"/>
          <a:stretch>
            <a:fillRect/>
          </a:stretch>
        </p:blipFill>
        <p:spPr>
          <a:xfrm>
            <a:off x="10785426" y="5054012"/>
            <a:ext cx="274243" cy="668825"/>
          </a:xfrm>
          <a:prstGeom prst="rect">
            <a:avLst/>
          </a:prstGeom>
        </p:spPr>
      </p:pic>
      <p:sp>
        <p:nvSpPr>
          <p:cNvPr id="104" name="Oval 103">
            <a:extLst>
              <a:ext uri="{FF2B5EF4-FFF2-40B4-BE49-F238E27FC236}">
                <a16:creationId xmlns:a16="http://schemas.microsoft.com/office/drawing/2014/main" id="{14DC7559-816A-4B72-BAC9-22EE31FBF17F}"/>
              </a:ext>
            </a:extLst>
          </p:cNvPr>
          <p:cNvSpPr/>
          <p:nvPr/>
        </p:nvSpPr>
        <p:spPr>
          <a:xfrm>
            <a:off x="7591708" y="5140102"/>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5" name="TextBox 104">
            <a:extLst>
              <a:ext uri="{FF2B5EF4-FFF2-40B4-BE49-F238E27FC236}">
                <a16:creationId xmlns:a16="http://schemas.microsoft.com/office/drawing/2014/main" id="{856696BE-B104-430B-B439-8C3F3D6BB63A}"/>
              </a:ext>
            </a:extLst>
          </p:cNvPr>
          <p:cNvSpPr txBox="1"/>
          <p:nvPr/>
        </p:nvSpPr>
        <p:spPr>
          <a:xfrm>
            <a:off x="4627423" y="4948782"/>
            <a:ext cx="293434" cy="461665"/>
          </a:xfrm>
          <a:prstGeom prst="rect">
            <a:avLst/>
          </a:prstGeom>
          <a:noFill/>
        </p:spPr>
        <p:txBody>
          <a:bodyPr wrap="square" rtlCol="0">
            <a:spAutoFit/>
          </a:bodyPr>
          <a:lstStyle/>
          <a:p>
            <a:r>
              <a:rPr lang="en-GB" sz="2400" b="1" dirty="0">
                <a:solidFill>
                  <a:srgbClr val="FF0000"/>
                </a:solidFill>
              </a:rPr>
              <a:t>A</a:t>
            </a:r>
          </a:p>
        </p:txBody>
      </p:sp>
      <p:sp>
        <p:nvSpPr>
          <p:cNvPr id="106" name="TextBox 105">
            <a:extLst>
              <a:ext uri="{FF2B5EF4-FFF2-40B4-BE49-F238E27FC236}">
                <a16:creationId xmlns:a16="http://schemas.microsoft.com/office/drawing/2014/main" id="{7D0F85F3-B6F0-461D-B5A8-3320F82E5925}"/>
              </a:ext>
            </a:extLst>
          </p:cNvPr>
          <p:cNvSpPr txBox="1"/>
          <p:nvPr/>
        </p:nvSpPr>
        <p:spPr>
          <a:xfrm>
            <a:off x="6209292" y="4985254"/>
            <a:ext cx="293434" cy="461665"/>
          </a:xfrm>
          <a:prstGeom prst="rect">
            <a:avLst/>
          </a:prstGeom>
          <a:noFill/>
        </p:spPr>
        <p:txBody>
          <a:bodyPr wrap="square" rtlCol="0">
            <a:spAutoFit/>
          </a:bodyPr>
          <a:lstStyle/>
          <a:p>
            <a:r>
              <a:rPr lang="en-GB" sz="2400" b="1" dirty="0">
                <a:solidFill>
                  <a:srgbClr val="FF0000"/>
                </a:solidFill>
              </a:rPr>
              <a:t>B</a:t>
            </a:r>
          </a:p>
        </p:txBody>
      </p:sp>
      <p:sp>
        <p:nvSpPr>
          <p:cNvPr id="107" name="TextBox 106">
            <a:extLst>
              <a:ext uri="{FF2B5EF4-FFF2-40B4-BE49-F238E27FC236}">
                <a16:creationId xmlns:a16="http://schemas.microsoft.com/office/drawing/2014/main" id="{941CCB70-E26E-4C90-BA79-769F94CAB261}"/>
              </a:ext>
            </a:extLst>
          </p:cNvPr>
          <p:cNvSpPr txBox="1"/>
          <p:nvPr/>
        </p:nvSpPr>
        <p:spPr>
          <a:xfrm>
            <a:off x="7861292" y="5380709"/>
            <a:ext cx="293434" cy="461665"/>
          </a:xfrm>
          <a:prstGeom prst="rect">
            <a:avLst/>
          </a:prstGeom>
          <a:noFill/>
        </p:spPr>
        <p:txBody>
          <a:bodyPr wrap="square" rtlCol="0">
            <a:spAutoFit/>
          </a:bodyPr>
          <a:lstStyle/>
          <a:p>
            <a:r>
              <a:rPr lang="en-GB" sz="2400" b="1" dirty="0">
                <a:solidFill>
                  <a:srgbClr val="FF0000"/>
                </a:solidFill>
              </a:rPr>
              <a:t>A</a:t>
            </a:r>
          </a:p>
        </p:txBody>
      </p:sp>
      <p:sp>
        <p:nvSpPr>
          <p:cNvPr id="108" name="TextBox 107">
            <a:extLst>
              <a:ext uri="{FF2B5EF4-FFF2-40B4-BE49-F238E27FC236}">
                <a16:creationId xmlns:a16="http://schemas.microsoft.com/office/drawing/2014/main" id="{57B1CFEA-D06F-445C-8E11-301613D41DA3}"/>
              </a:ext>
            </a:extLst>
          </p:cNvPr>
          <p:cNvSpPr txBox="1"/>
          <p:nvPr/>
        </p:nvSpPr>
        <p:spPr>
          <a:xfrm>
            <a:off x="8982617" y="6016912"/>
            <a:ext cx="293434" cy="461665"/>
          </a:xfrm>
          <a:prstGeom prst="rect">
            <a:avLst/>
          </a:prstGeom>
          <a:noFill/>
        </p:spPr>
        <p:txBody>
          <a:bodyPr wrap="square" rtlCol="0">
            <a:spAutoFit/>
          </a:bodyPr>
          <a:lstStyle/>
          <a:p>
            <a:r>
              <a:rPr lang="en-GB" sz="2400" b="1" dirty="0">
                <a:solidFill>
                  <a:srgbClr val="FF0000"/>
                </a:solidFill>
              </a:rPr>
              <a:t>B</a:t>
            </a:r>
          </a:p>
        </p:txBody>
      </p:sp>
      <p:sp>
        <p:nvSpPr>
          <p:cNvPr id="6" name="Rectangle: Rounded Corners 5">
            <a:extLst>
              <a:ext uri="{FF2B5EF4-FFF2-40B4-BE49-F238E27FC236}">
                <a16:creationId xmlns:a16="http://schemas.microsoft.com/office/drawing/2014/main" id="{A7BF3FC5-CB20-4462-A26E-4F3C22880E54}"/>
              </a:ext>
            </a:extLst>
          </p:cNvPr>
          <p:cNvSpPr/>
          <p:nvPr/>
        </p:nvSpPr>
        <p:spPr>
          <a:xfrm>
            <a:off x="5705618" y="1748382"/>
            <a:ext cx="374415" cy="93034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Rounded Corners 108">
            <a:extLst>
              <a:ext uri="{FF2B5EF4-FFF2-40B4-BE49-F238E27FC236}">
                <a16:creationId xmlns:a16="http://schemas.microsoft.com/office/drawing/2014/main" id="{8445CCCC-F207-4366-BA93-E1D0C184ED62}"/>
              </a:ext>
            </a:extLst>
          </p:cNvPr>
          <p:cNvSpPr/>
          <p:nvPr/>
        </p:nvSpPr>
        <p:spPr>
          <a:xfrm>
            <a:off x="9527932" y="1765622"/>
            <a:ext cx="336963" cy="5918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0556D737-54AE-4A95-8FD2-01C328ED982B}"/>
              </a:ext>
            </a:extLst>
          </p:cNvPr>
          <p:cNvSpPr/>
          <p:nvPr/>
        </p:nvSpPr>
        <p:spPr>
          <a:xfrm>
            <a:off x="5843336" y="3408982"/>
            <a:ext cx="356611" cy="4959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Rounded Corners 110">
            <a:extLst>
              <a:ext uri="{FF2B5EF4-FFF2-40B4-BE49-F238E27FC236}">
                <a16:creationId xmlns:a16="http://schemas.microsoft.com/office/drawing/2014/main" id="{82F2B15A-E41D-4A25-8D6C-11003F6763AA}"/>
              </a:ext>
            </a:extLst>
          </p:cNvPr>
          <p:cNvSpPr/>
          <p:nvPr/>
        </p:nvSpPr>
        <p:spPr>
          <a:xfrm>
            <a:off x="9987414" y="3398289"/>
            <a:ext cx="475051" cy="4959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Rounded Corners 113">
            <a:extLst>
              <a:ext uri="{FF2B5EF4-FFF2-40B4-BE49-F238E27FC236}">
                <a16:creationId xmlns:a16="http://schemas.microsoft.com/office/drawing/2014/main" id="{1425AC3A-B7A7-4483-BA52-E6845122703D}"/>
              </a:ext>
            </a:extLst>
          </p:cNvPr>
          <p:cNvSpPr/>
          <p:nvPr/>
        </p:nvSpPr>
        <p:spPr>
          <a:xfrm>
            <a:off x="6153831" y="5036306"/>
            <a:ext cx="411091" cy="5207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Rounded Corners 114">
            <a:extLst>
              <a:ext uri="{FF2B5EF4-FFF2-40B4-BE49-F238E27FC236}">
                <a16:creationId xmlns:a16="http://schemas.microsoft.com/office/drawing/2014/main" id="{7BB02A5A-5513-4F39-8E47-EF4F3F013F20}"/>
              </a:ext>
            </a:extLst>
          </p:cNvPr>
          <p:cNvSpPr/>
          <p:nvPr/>
        </p:nvSpPr>
        <p:spPr>
          <a:xfrm>
            <a:off x="7973746" y="5487974"/>
            <a:ext cx="1320626" cy="3198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D61D8F3-306A-8000-F7EC-A1259358C867}"/>
              </a:ext>
            </a:extLst>
          </p:cNvPr>
          <p:cNvPicPr>
            <a:picLocks noChangeAspect="1"/>
          </p:cNvPicPr>
          <p:nvPr/>
        </p:nvPicPr>
        <p:blipFill>
          <a:blip r:embed="rId11"/>
          <a:stretch>
            <a:fillRect/>
          </a:stretch>
        </p:blipFill>
        <p:spPr>
          <a:xfrm>
            <a:off x="10549154" y="2521675"/>
            <a:ext cx="597460" cy="469433"/>
          </a:xfrm>
          <a:prstGeom prst="rect">
            <a:avLst/>
          </a:prstGeom>
        </p:spPr>
      </p:pic>
      <p:pic>
        <p:nvPicPr>
          <p:cNvPr id="9" name="Picture 8">
            <a:extLst>
              <a:ext uri="{FF2B5EF4-FFF2-40B4-BE49-F238E27FC236}">
                <a16:creationId xmlns:a16="http://schemas.microsoft.com/office/drawing/2014/main" id="{01F32315-50B5-CB64-15E2-DD2255F8FFED}"/>
              </a:ext>
            </a:extLst>
          </p:cNvPr>
          <p:cNvPicPr>
            <a:picLocks noChangeAspect="1"/>
          </p:cNvPicPr>
          <p:nvPr/>
        </p:nvPicPr>
        <p:blipFill>
          <a:blip r:embed="rId11"/>
          <a:stretch>
            <a:fillRect/>
          </a:stretch>
        </p:blipFill>
        <p:spPr>
          <a:xfrm>
            <a:off x="6737757" y="4111677"/>
            <a:ext cx="597460" cy="469433"/>
          </a:xfrm>
          <a:prstGeom prst="rect">
            <a:avLst/>
          </a:prstGeom>
        </p:spPr>
      </p:pic>
      <p:pic>
        <p:nvPicPr>
          <p:cNvPr id="10" name="Picture 9">
            <a:extLst>
              <a:ext uri="{FF2B5EF4-FFF2-40B4-BE49-F238E27FC236}">
                <a16:creationId xmlns:a16="http://schemas.microsoft.com/office/drawing/2014/main" id="{086F0AB3-9D29-2E52-3F87-F82D37D4D932}"/>
              </a:ext>
            </a:extLst>
          </p:cNvPr>
          <p:cNvPicPr>
            <a:picLocks noChangeAspect="1"/>
          </p:cNvPicPr>
          <p:nvPr/>
        </p:nvPicPr>
        <p:blipFill>
          <a:blip r:embed="rId11"/>
          <a:stretch>
            <a:fillRect/>
          </a:stretch>
        </p:blipFill>
        <p:spPr>
          <a:xfrm>
            <a:off x="10579464" y="4195478"/>
            <a:ext cx="597460" cy="469433"/>
          </a:xfrm>
          <a:prstGeom prst="rect">
            <a:avLst/>
          </a:prstGeom>
        </p:spPr>
      </p:pic>
      <p:pic>
        <p:nvPicPr>
          <p:cNvPr id="11" name="Picture 10">
            <a:extLst>
              <a:ext uri="{FF2B5EF4-FFF2-40B4-BE49-F238E27FC236}">
                <a16:creationId xmlns:a16="http://schemas.microsoft.com/office/drawing/2014/main" id="{62836223-17CE-9944-7437-F9A0C9111855}"/>
              </a:ext>
            </a:extLst>
          </p:cNvPr>
          <p:cNvPicPr>
            <a:picLocks noChangeAspect="1"/>
          </p:cNvPicPr>
          <p:nvPr/>
        </p:nvPicPr>
        <p:blipFill>
          <a:blip r:embed="rId11"/>
          <a:stretch>
            <a:fillRect/>
          </a:stretch>
        </p:blipFill>
        <p:spPr>
          <a:xfrm>
            <a:off x="6810274" y="5930102"/>
            <a:ext cx="597460" cy="469433"/>
          </a:xfrm>
          <a:prstGeom prst="rect">
            <a:avLst/>
          </a:prstGeom>
        </p:spPr>
      </p:pic>
      <p:pic>
        <p:nvPicPr>
          <p:cNvPr id="13" name="Picture 12">
            <a:extLst>
              <a:ext uri="{FF2B5EF4-FFF2-40B4-BE49-F238E27FC236}">
                <a16:creationId xmlns:a16="http://schemas.microsoft.com/office/drawing/2014/main" id="{4A463D29-5DE9-7D4D-A6CA-2B4F50B24049}"/>
              </a:ext>
            </a:extLst>
          </p:cNvPr>
          <p:cNvPicPr>
            <a:picLocks noChangeAspect="1"/>
          </p:cNvPicPr>
          <p:nvPr/>
        </p:nvPicPr>
        <p:blipFill>
          <a:blip r:embed="rId11"/>
          <a:stretch>
            <a:fillRect/>
          </a:stretch>
        </p:blipFill>
        <p:spPr>
          <a:xfrm>
            <a:off x="10579464" y="5936866"/>
            <a:ext cx="597460" cy="469433"/>
          </a:xfrm>
          <a:prstGeom prst="rect">
            <a:avLst/>
          </a:prstGeom>
        </p:spPr>
      </p:pic>
      <p:pic>
        <p:nvPicPr>
          <p:cNvPr id="14" name="Picture 13">
            <a:extLst>
              <a:ext uri="{FF2B5EF4-FFF2-40B4-BE49-F238E27FC236}">
                <a16:creationId xmlns:a16="http://schemas.microsoft.com/office/drawing/2014/main" id="{672431A8-AED2-FF88-4A6A-FEC6EF88BEA4}"/>
              </a:ext>
            </a:extLst>
          </p:cNvPr>
          <p:cNvPicPr>
            <a:picLocks noChangeAspect="1"/>
          </p:cNvPicPr>
          <p:nvPr/>
        </p:nvPicPr>
        <p:blipFill>
          <a:blip r:embed="rId12"/>
          <a:stretch>
            <a:fillRect/>
          </a:stretch>
        </p:blipFill>
        <p:spPr>
          <a:xfrm>
            <a:off x="2924518" y="4214804"/>
            <a:ext cx="497123" cy="610597"/>
          </a:xfrm>
          <a:prstGeom prst="rect">
            <a:avLst/>
          </a:prstGeom>
        </p:spPr>
      </p:pic>
      <p:pic>
        <p:nvPicPr>
          <p:cNvPr id="15" name="Picture 14">
            <a:extLst>
              <a:ext uri="{FF2B5EF4-FFF2-40B4-BE49-F238E27FC236}">
                <a16:creationId xmlns:a16="http://schemas.microsoft.com/office/drawing/2014/main" id="{D952E1AC-B922-7D5B-D3B5-B6729EEAA724}"/>
              </a:ext>
            </a:extLst>
          </p:cNvPr>
          <p:cNvPicPr>
            <a:picLocks noChangeAspect="1"/>
          </p:cNvPicPr>
          <p:nvPr/>
        </p:nvPicPr>
        <p:blipFill>
          <a:blip r:embed="rId12"/>
          <a:stretch>
            <a:fillRect/>
          </a:stretch>
        </p:blipFill>
        <p:spPr>
          <a:xfrm>
            <a:off x="3007471" y="2562895"/>
            <a:ext cx="468402" cy="575320"/>
          </a:xfrm>
          <a:prstGeom prst="rect">
            <a:avLst/>
          </a:prstGeom>
        </p:spPr>
      </p:pic>
      <p:pic>
        <p:nvPicPr>
          <p:cNvPr id="16" name="Picture 15">
            <a:extLst>
              <a:ext uri="{FF2B5EF4-FFF2-40B4-BE49-F238E27FC236}">
                <a16:creationId xmlns:a16="http://schemas.microsoft.com/office/drawing/2014/main" id="{25731DCD-35A2-A046-8204-C6DAB9328689}"/>
              </a:ext>
            </a:extLst>
          </p:cNvPr>
          <p:cNvPicPr>
            <a:picLocks noChangeAspect="1"/>
          </p:cNvPicPr>
          <p:nvPr/>
        </p:nvPicPr>
        <p:blipFill>
          <a:blip r:embed="rId12"/>
          <a:stretch>
            <a:fillRect/>
          </a:stretch>
        </p:blipFill>
        <p:spPr>
          <a:xfrm>
            <a:off x="2946937" y="5892852"/>
            <a:ext cx="560881" cy="688908"/>
          </a:xfrm>
          <a:prstGeom prst="rect">
            <a:avLst/>
          </a:prstGeom>
        </p:spPr>
      </p:pic>
    </p:spTree>
    <p:extLst>
      <p:ext uri="{BB962C8B-B14F-4D97-AF65-F5344CB8AC3E}">
        <p14:creationId xmlns:p14="http://schemas.microsoft.com/office/powerpoint/2010/main" val="193256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9" grpId="0" animBg="1"/>
      <p:bldP spid="110" grpId="0" animBg="1"/>
      <p:bldP spid="111" grpId="0" animBg="1"/>
      <p:bldP spid="114" grpId="0" animBg="1"/>
      <p:bldP spid="1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a:extLst>
              <a:ext uri="{FF2B5EF4-FFF2-40B4-BE49-F238E27FC236}">
                <a16:creationId xmlns:a16="http://schemas.microsoft.com/office/drawing/2014/main" id="{DA0CB81F-5C11-14DF-BAB9-7A6538D4447C}"/>
              </a:ext>
            </a:extLst>
          </p:cNvPr>
          <p:cNvPicPr>
            <a:picLocks noChangeAspect="1"/>
          </p:cNvPicPr>
          <p:nvPr/>
        </p:nvPicPr>
        <p:blipFill>
          <a:blip r:embed="rId3"/>
          <a:stretch>
            <a:fillRect/>
          </a:stretch>
        </p:blipFill>
        <p:spPr>
          <a:xfrm>
            <a:off x="8984352" y="267489"/>
            <a:ext cx="274243" cy="668825"/>
          </a:xfrm>
          <a:prstGeom prst="rect">
            <a:avLst/>
          </a:prstGeom>
        </p:spPr>
      </p:pic>
      <p:sp>
        <p:nvSpPr>
          <p:cNvPr id="112" name="CustomShape 6"/>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Ronja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stellt</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Johanna und Moritz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Fragen</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55" y="532643"/>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958854" y="660126"/>
            <a:ext cx="9193080" cy="517320"/>
          </a:xfrm>
          <a:prstGeom prst="wedgeRoundRectCallout">
            <a:avLst>
              <a:gd name="adj1" fmla="val -53310"/>
              <a:gd name="adj2" fmla="val 30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958854" y="692811"/>
            <a:ext cx="93854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What do they answer? Does it happen once, or repeatedly?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68" name="Picture 67" descr="A picture containing text, screenshot, electronics, display&#10;&#10;Description automatically generated">
            <a:extLst>
              <a:ext uri="{FF2B5EF4-FFF2-40B4-BE49-F238E27FC236}">
                <a16:creationId xmlns:a16="http://schemas.microsoft.com/office/drawing/2014/main" id="{1E3EB49F-6BE9-9B53-B05C-FE06E7A15C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50997" y="683666"/>
            <a:ext cx="1628919" cy="3576181"/>
          </a:xfrm>
          <a:prstGeom prst="rect">
            <a:avLst/>
          </a:prstGeom>
        </p:spPr>
      </p:pic>
      <p:pic>
        <p:nvPicPr>
          <p:cNvPr id="70" name="Picture 69" descr="A picture containing text, screenshot, electronics, display&#10;&#10;Description automatically generated">
            <a:extLst>
              <a:ext uri="{FF2B5EF4-FFF2-40B4-BE49-F238E27FC236}">
                <a16:creationId xmlns:a16="http://schemas.microsoft.com/office/drawing/2014/main" id="{59946C17-D889-7332-FDFB-E600AE79D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11418" y="2444632"/>
            <a:ext cx="1628919" cy="3576181"/>
          </a:xfrm>
          <a:prstGeom prst="rect">
            <a:avLst/>
          </a:prstGeom>
        </p:spPr>
      </p:pic>
      <p:pic>
        <p:nvPicPr>
          <p:cNvPr id="74" name="Picture 73" descr="A picture containing text, screenshot, electronics, display&#10;&#10;Description automatically generated">
            <a:extLst>
              <a:ext uri="{FF2B5EF4-FFF2-40B4-BE49-F238E27FC236}">
                <a16:creationId xmlns:a16="http://schemas.microsoft.com/office/drawing/2014/main" id="{8C9E6A9F-9445-70D0-5E66-E0D1037459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4791" y="4101706"/>
            <a:ext cx="1628919" cy="3576181"/>
          </a:xfrm>
          <a:prstGeom prst="rect">
            <a:avLst/>
          </a:prstGeom>
        </p:spPr>
      </p:pic>
      <p:sp>
        <p:nvSpPr>
          <p:cNvPr id="85" name="Oval 84">
            <a:extLst>
              <a:ext uri="{FF2B5EF4-FFF2-40B4-BE49-F238E27FC236}">
                <a16:creationId xmlns:a16="http://schemas.microsoft.com/office/drawing/2014/main" id="{AC7BA6A1-CED4-2246-EDF5-BF8D7B2F2FEB}"/>
              </a:ext>
            </a:extLst>
          </p:cNvPr>
          <p:cNvSpPr/>
          <p:nvPr/>
        </p:nvSpPr>
        <p:spPr>
          <a:xfrm>
            <a:off x="59794" y="2574015"/>
            <a:ext cx="341680" cy="328194"/>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7" name="Oval 116">
            <a:extLst>
              <a:ext uri="{FF2B5EF4-FFF2-40B4-BE49-F238E27FC236}">
                <a16:creationId xmlns:a16="http://schemas.microsoft.com/office/drawing/2014/main" id="{6D4649B1-4577-B81C-4612-BF902FF1F041}"/>
              </a:ext>
            </a:extLst>
          </p:cNvPr>
          <p:cNvSpPr/>
          <p:nvPr/>
        </p:nvSpPr>
        <p:spPr>
          <a:xfrm>
            <a:off x="46500" y="1765207"/>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graphicFrame>
        <p:nvGraphicFramePr>
          <p:cNvPr id="126" name="Table 126">
            <a:extLst>
              <a:ext uri="{FF2B5EF4-FFF2-40B4-BE49-F238E27FC236}">
                <a16:creationId xmlns:a16="http://schemas.microsoft.com/office/drawing/2014/main" id="{BBFA3ECC-CF3E-A99E-5656-82FDF7325132}"/>
              </a:ext>
            </a:extLst>
          </p:cNvPr>
          <p:cNvGraphicFramePr>
            <a:graphicFrameLocks noGrp="1"/>
          </p:cNvGraphicFramePr>
          <p:nvPr/>
        </p:nvGraphicFramePr>
        <p:xfrm>
          <a:off x="3709938" y="1287557"/>
          <a:ext cx="8495212" cy="3419602"/>
        </p:xfrm>
        <a:graphic>
          <a:graphicData uri="http://schemas.openxmlformats.org/drawingml/2006/table">
            <a:tbl>
              <a:tblPr firstRow="1" bandRow="1">
                <a:tableStyleId>{00A15C55-8517-42AA-B614-E9B94910E393}</a:tableStyleId>
              </a:tblPr>
              <a:tblGrid>
                <a:gridCol w="6178175">
                  <a:extLst>
                    <a:ext uri="{9D8B030D-6E8A-4147-A177-3AD203B41FA5}">
                      <a16:colId xmlns:a16="http://schemas.microsoft.com/office/drawing/2014/main" val="8350374"/>
                    </a:ext>
                  </a:extLst>
                </a:gridCol>
                <a:gridCol w="976393">
                  <a:extLst>
                    <a:ext uri="{9D8B030D-6E8A-4147-A177-3AD203B41FA5}">
                      <a16:colId xmlns:a16="http://schemas.microsoft.com/office/drawing/2014/main" val="3746464002"/>
                    </a:ext>
                  </a:extLst>
                </a:gridCol>
                <a:gridCol w="1340644">
                  <a:extLst>
                    <a:ext uri="{9D8B030D-6E8A-4147-A177-3AD203B41FA5}">
                      <a16:colId xmlns:a16="http://schemas.microsoft.com/office/drawing/2014/main" val="2294895481"/>
                    </a:ext>
                  </a:extLst>
                </a:gridCol>
              </a:tblGrid>
              <a:tr h="504918">
                <a:tc>
                  <a:txBody>
                    <a:bodyPr/>
                    <a:lstStyle/>
                    <a:p>
                      <a:pPr algn="ctr"/>
                      <a:r>
                        <a:rPr lang="en-US" sz="2000" dirty="0"/>
                        <a:t>answers</a:t>
                      </a:r>
                      <a:endParaRPr lang="en-GB" sz="2000" dirty="0"/>
                    </a:p>
                  </a:txBody>
                  <a:tcPr/>
                </a:tc>
                <a:tc>
                  <a:txBody>
                    <a:bodyPr/>
                    <a:lstStyle/>
                    <a:p>
                      <a:pPr algn="ctr"/>
                      <a:r>
                        <a:rPr lang="en-US" sz="2000" dirty="0"/>
                        <a:t>once</a:t>
                      </a:r>
                      <a:endParaRPr lang="en-GB" sz="2000" dirty="0"/>
                    </a:p>
                  </a:txBody>
                  <a:tcPr/>
                </a:tc>
                <a:tc>
                  <a:txBody>
                    <a:bodyPr/>
                    <a:lstStyle/>
                    <a:p>
                      <a:pPr algn="ctr"/>
                      <a:r>
                        <a:rPr lang="en-US" sz="2000" dirty="0"/>
                        <a:t>repeated</a:t>
                      </a:r>
                      <a:endParaRPr lang="en-GB" sz="2000" dirty="0"/>
                    </a:p>
                  </a:txBody>
                  <a:tcPr/>
                </a:tc>
                <a:extLst>
                  <a:ext uri="{0D108BD9-81ED-4DB2-BD59-A6C34878D82A}">
                    <a16:rowId xmlns:a16="http://schemas.microsoft.com/office/drawing/2014/main" val="353903987"/>
                  </a:ext>
                </a:extLst>
              </a:tr>
              <a:tr h="47255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368749331"/>
                  </a:ext>
                </a:extLst>
              </a:tr>
              <a:tr h="384404">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289912173"/>
                  </a:ext>
                </a:extLst>
              </a:tr>
              <a:tr h="472550">
                <a:tc>
                  <a:txBody>
                    <a:bodyPr/>
                    <a:lstStyle/>
                    <a:p>
                      <a:endParaRPr lang="en-GB" dirty="0"/>
                    </a:p>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4699777"/>
                  </a:ext>
                </a:extLst>
              </a:tr>
              <a:tr h="47255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60964542"/>
                  </a:ext>
                </a:extLst>
              </a:tr>
              <a:tr h="472550">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917854619"/>
                  </a:ext>
                </a:extLst>
              </a:tr>
              <a:tr h="47255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5180255"/>
                  </a:ext>
                </a:extLst>
              </a:tr>
            </a:tbl>
          </a:graphicData>
        </a:graphic>
      </p:graphicFrame>
      <p:sp>
        <p:nvSpPr>
          <p:cNvPr id="127" name="CustomShape 23">
            <a:extLst>
              <a:ext uri="{FF2B5EF4-FFF2-40B4-BE49-F238E27FC236}">
                <a16:creationId xmlns:a16="http://schemas.microsoft.com/office/drawing/2014/main" id="{A302A2BA-C6F4-577F-7168-350E5F2D24BF}"/>
              </a:ext>
            </a:extLst>
          </p:cNvPr>
          <p:cNvSpPr/>
          <p:nvPr/>
        </p:nvSpPr>
        <p:spPr>
          <a:xfrm>
            <a:off x="3730303" y="2292841"/>
            <a:ext cx="424486" cy="347976"/>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96" name="CustomShape 23">
            <a:extLst>
              <a:ext uri="{FF2B5EF4-FFF2-40B4-BE49-F238E27FC236}">
                <a16:creationId xmlns:a16="http://schemas.microsoft.com/office/drawing/2014/main" id="{88B3C9AC-E612-336A-8230-B0EDA64FF3CF}"/>
              </a:ext>
            </a:extLst>
          </p:cNvPr>
          <p:cNvSpPr/>
          <p:nvPr/>
        </p:nvSpPr>
        <p:spPr>
          <a:xfrm>
            <a:off x="3730303" y="2829008"/>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97" name="CustomShape 23">
            <a:extLst>
              <a:ext uri="{FF2B5EF4-FFF2-40B4-BE49-F238E27FC236}">
                <a16:creationId xmlns:a16="http://schemas.microsoft.com/office/drawing/2014/main" id="{DD492CAF-E1E3-A25D-898D-F7807015A780}"/>
              </a:ext>
            </a:extLst>
          </p:cNvPr>
          <p:cNvSpPr/>
          <p:nvPr/>
        </p:nvSpPr>
        <p:spPr>
          <a:xfrm>
            <a:off x="3731862" y="3423544"/>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98" name="CustomShape 23">
            <a:extLst>
              <a:ext uri="{FF2B5EF4-FFF2-40B4-BE49-F238E27FC236}">
                <a16:creationId xmlns:a16="http://schemas.microsoft.com/office/drawing/2014/main" id="{EFB2433B-F1AF-DC2A-B636-5AA65C7784E4}"/>
              </a:ext>
            </a:extLst>
          </p:cNvPr>
          <p:cNvSpPr/>
          <p:nvPr/>
        </p:nvSpPr>
        <p:spPr>
          <a:xfrm>
            <a:off x="3731862" y="3890585"/>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99" name="CustomShape 23">
            <a:extLst>
              <a:ext uri="{FF2B5EF4-FFF2-40B4-BE49-F238E27FC236}">
                <a16:creationId xmlns:a16="http://schemas.microsoft.com/office/drawing/2014/main" id="{330581C8-D5D2-B9C9-051B-DDFBC1884535}"/>
              </a:ext>
            </a:extLst>
          </p:cNvPr>
          <p:cNvSpPr/>
          <p:nvPr/>
        </p:nvSpPr>
        <p:spPr>
          <a:xfrm>
            <a:off x="3745179" y="4303762"/>
            <a:ext cx="424485"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101" name="Picture 4100" descr="A picture containing text&#10;&#10;Description automatically generated">
            <a:extLst>
              <a:ext uri="{FF2B5EF4-FFF2-40B4-BE49-F238E27FC236}">
                <a16:creationId xmlns:a16="http://schemas.microsoft.com/office/drawing/2014/main" id="{0AE1390C-2F27-ADCD-0FEB-199978A9F6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87064" y="303833"/>
            <a:ext cx="447688" cy="348595"/>
          </a:xfrm>
          <a:prstGeom prst="rect">
            <a:avLst/>
          </a:prstGeom>
        </p:spPr>
      </p:pic>
      <p:pic>
        <p:nvPicPr>
          <p:cNvPr id="4103" name="Picture 4102" descr="Icon&#10;&#10;Description automatically generated">
            <a:extLst>
              <a:ext uri="{FF2B5EF4-FFF2-40B4-BE49-F238E27FC236}">
                <a16:creationId xmlns:a16="http://schemas.microsoft.com/office/drawing/2014/main" id="{E49EAF05-C723-FB39-AFE8-C780C6F67EC8}"/>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1342300" y="1746269"/>
            <a:ext cx="385273" cy="385272"/>
          </a:xfrm>
          <a:prstGeom prst="rect">
            <a:avLst/>
          </a:prstGeom>
        </p:spPr>
      </p:pic>
      <p:sp>
        <p:nvSpPr>
          <p:cNvPr id="64" name="CustomShape 6">
            <a:extLst>
              <a:ext uri="{FF2B5EF4-FFF2-40B4-BE49-F238E27FC236}">
                <a16:creationId xmlns:a16="http://schemas.microsoft.com/office/drawing/2014/main" id="{6557506C-6344-ACEE-91F1-58F176DC6DCF}"/>
              </a:ext>
            </a:extLst>
          </p:cNvPr>
          <p:cNvSpPr/>
          <p:nvPr/>
        </p:nvSpPr>
        <p:spPr>
          <a:xfrm>
            <a:off x="374153" y="1769209"/>
            <a:ext cx="326183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sonntags</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holen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endPar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Opa.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Sonntag</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singen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Songs</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mit Opa.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CustomShape 6">
            <a:extLst>
              <a:ext uri="{FF2B5EF4-FFF2-40B4-BE49-F238E27FC236}">
                <a16:creationId xmlns:a16="http://schemas.microsoft.com/office/drawing/2014/main" id="{366AB931-EC7B-CB28-ECCD-81A1194DD879}"/>
              </a:ext>
            </a:extLst>
          </p:cNvPr>
          <p:cNvSpPr/>
          <p:nvPr/>
        </p:nvSpPr>
        <p:spPr>
          <a:xfrm>
            <a:off x="291820" y="3444133"/>
            <a:ext cx="3261835" cy="13610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Mittwoch</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reden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Freunden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der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Schule</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Aber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mittwochs</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sitzen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auch</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Computer.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60019D2F-568E-3974-8B8C-C760F72C62D9}"/>
              </a:ext>
            </a:extLst>
          </p:cNvPr>
          <p:cNvSpPr txBox="1"/>
          <p:nvPr/>
        </p:nvSpPr>
        <p:spPr>
          <a:xfrm>
            <a:off x="420914" y="5320854"/>
            <a:ext cx="326183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 wir machen samstags Hausaufgaben zu Hause. </a:t>
            </a:r>
            <a:b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Aber am Samstag spielt Johanna Fußball.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248F2EF8-1B53-4EE1-A3F4-361F946A6276}"/>
              </a:ext>
            </a:extLst>
          </p:cNvPr>
          <p:cNvSpPr/>
          <p:nvPr/>
        </p:nvSpPr>
        <p:spPr>
          <a:xfrm>
            <a:off x="59794" y="3578591"/>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8" name="Oval 77">
            <a:extLst>
              <a:ext uri="{FF2B5EF4-FFF2-40B4-BE49-F238E27FC236}">
                <a16:creationId xmlns:a16="http://schemas.microsoft.com/office/drawing/2014/main" id="{B5550131-B6AD-4CF5-9468-C287270E483E}"/>
              </a:ext>
            </a:extLst>
          </p:cNvPr>
          <p:cNvSpPr/>
          <p:nvPr/>
        </p:nvSpPr>
        <p:spPr>
          <a:xfrm>
            <a:off x="59794" y="4190081"/>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9" name="Oval 78">
            <a:extLst>
              <a:ext uri="{FF2B5EF4-FFF2-40B4-BE49-F238E27FC236}">
                <a16:creationId xmlns:a16="http://schemas.microsoft.com/office/drawing/2014/main" id="{83F08187-A783-45F9-9564-F220633B2914}"/>
              </a:ext>
            </a:extLst>
          </p:cNvPr>
          <p:cNvSpPr/>
          <p:nvPr/>
        </p:nvSpPr>
        <p:spPr>
          <a:xfrm>
            <a:off x="104620" y="5320854"/>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0" name="Oval 79">
            <a:extLst>
              <a:ext uri="{FF2B5EF4-FFF2-40B4-BE49-F238E27FC236}">
                <a16:creationId xmlns:a16="http://schemas.microsoft.com/office/drawing/2014/main" id="{58F2FB34-E200-4B63-914B-41DC7230F515}"/>
              </a:ext>
            </a:extLst>
          </p:cNvPr>
          <p:cNvSpPr/>
          <p:nvPr/>
        </p:nvSpPr>
        <p:spPr>
          <a:xfrm>
            <a:off x="104613" y="5951847"/>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5" name="CustomShape 23">
            <a:extLst>
              <a:ext uri="{FF2B5EF4-FFF2-40B4-BE49-F238E27FC236}">
                <a16:creationId xmlns:a16="http://schemas.microsoft.com/office/drawing/2014/main" id="{0EB450C7-2D4F-4843-97E1-0157F755CDE4}"/>
              </a:ext>
            </a:extLst>
          </p:cNvPr>
          <p:cNvSpPr/>
          <p:nvPr/>
        </p:nvSpPr>
        <p:spPr>
          <a:xfrm>
            <a:off x="3730477" y="1866699"/>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6" name="Speech Bubble: Rectangle with Corners Rounded 75">
            <a:extLst>
              <a:ext uri="{FF2B5EF4-FFF2-40B4-BE49-F238E27FC236}">
                <a16:creationId xmlns:a16="http://schemas.microsoft.com/office/drawing/2014/main" id="{9D3AF755-2355-457F-8540-29DEC2F3AB9C}"/>
              </a:ext>
            </a:extLst>
          </p:cNvPr>
          <p:cNvSpPr/>
          <p:nvPr/>
        </p:nvSpPr>
        <p:spPr>
          <a:xfrm>
            <a:off x="4212561" y="4790454"/>
            <a:ext cx="4906873" cy="1989097"/>
          </a:xfrm>
          <a:prstGeom prst="wedgeRoundRectCallout">
            <a:avLst>
              <a:gd name="adj1" fmla="val -23355"/>
              <a:gd name="adj2" fmla="val -5992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entury Gothic"/>
                <a:ea typeface="+mn-ea"/>
                <a:cs typeface="+mn-cs"/>
              </a:rPr>
              <a:t>Remember! </a:t>
            </a:r>
            <a:br>
              <a:rPr kumimoji="0" lang="en-US" sz="2200" b="0" i="0" u="none" strike="noStrike" kern="1200" cap="none" spc="0" normalizeH="0" baseline="0" noProof="0" dirty="0">
                <a:ln>
                  <a:noFill/>
                </a:ln>
                <a:solidFill>
                  <a:prstClr val="white"/>
                </a:solidFill>
                <a:effectLst/>
                <a:uLnTx/>
                <a:uFillTx/>
                <a:latin typeface="Century Gothic"/>
                <a:ea typeface="+mn-ea"/>
                <a:cs typeface="+mn-cs"/>
              </a:rPr>
            </a:br>
            <a:r>
              <a:rPr kumimoji="0" lang="en-US" sz="2200" b="0" i="0" u="none" strike="noStrike" kern="1200" cap="none" spc="0" normalizeH="0" baseline="0" noProof="0" dirty="0">
                <a:ln>
                  <a:noFill/>
                </a:ln>
                <a:solidFill>
                  <a:prstClr val="white"/>
                </a:solidFill>
                <a:effectLst/>
                <a:uLnTx/>
                <a:uFillTx/>
                <a:latin typeface="Century Gothic"/>
                <a:ea typeface="+mn-ea"/>
                <a:cs typeface="+mn-cs"/>
              </a:rPr>
              <a:t>The </a:t>
            </a:r>
            <a:r>
              <a:rPr kumimoji="0" lang="en-US" sz="2200" b="0" i="0" u="sng" strike="noStrike" kern="1200" cap="none" spc="0" normalizeH="0" baseline="0" noProof="0" dirty="0">
                <a:ln>
                  <a:noFill/>
                </a:ln>
                <a:solidFill>
                  <a:prstClr val="white"/>
                </a:solidFill>
                <a:effectLst/>
                <a:uLnTx/>
                <a:uFillTx/>
                <a:latin typeface="Century Gothic"/>
                <a:ea typeface="+mn-ea"/>
                <a:cs typeface="+mn-cs"/>
              </a:rPr>
              <a:t>time</a:t>
            </a:r>
            <a:r>
              <a:rPr kumimoji="0" lang="en-US" sz="22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200" b="0" i="0" u="sng" strike="noStrike" kern="1200" cap="none" spc="0" normalizeH="0" baseline="0" noProof="0" dirty="0">
                <a:ln>
                  <a:noFill/>
                </a:ln>
                <a:solidFill>
                  <a:prstClr val="white"/>
                </a:solidFill>
                <a:effectLst/>
                <a:uLnTx/>
                <a:uFillTx/>
                <a:latin typeface="Century Gothic"/>
                <a:ea typeface="+mn-ea"/>
                <a:cs typeface="+mn-cs"/>
              </a:rPr>
              <a:t>adverb</a:t>
            </a:r>
            <a:r>
              <a:rPr kumimoji="0" lang="en-US" sz="2200" b="0" i="0" u="none" strike="noStrike" kern="1200" cap="none" spc="0" normalizeH="0" baseline="0" noProof="0" dirty="0">
                <a:ln>
                  <a:noFill/>
                </a:ln>
                <a:solidFill>
                  <a:prstClr val="white"/>
                </a:solidFill>
                <a:effectLst/>
                <a:uLnTx/>
                <a:uFillTx/>
                <a:latin typeface="Century Gothic"/>
                <a:ea typeface="+mn-ea"/>
                <a:cs typeface="+mn-cs"/>
              </a:rPr>
              <a:t> is the clue.</a:t>
            </a:r>
            <a:br>
              <a:rPr kumimoji="0" lang="en-US" sz="2200" b="0" i="0" u="none" strike="noStrike" kern="1200" cap="none" spc="0" normalizeH="0" baseline="0" noProof="0" dirty="0">
                <a:ln>
                  <a:noFill/>
                </a:ln>
                <a:solidFill>
                  <a:prstClr val="white"/>
                </a:solidFill>
                <a:effectLst/>
                <a:uLnTx/>
                <a:uFillTx/>
                <a:latin typeface="Century Gothic"/>
                <a:ea typeface="+mn-ea"/>
                <a:cs typeface="+mn-cs"/>
              </a:rPr>
            </a:br>
            <a:r>
              <a:rPr kumimoji="0" lang="en-US" sz="2200" b="0" i="0" u="none" strike="noStrike" kern="1200" cap="none" spc="0" normalizeH="0" baseline="0" noProof="0" dirty="0">
                <a:ln>
                  <a:noFill/>
                </a:ln>
                <a:solidFill>
                  <a:prstClr val="white"/>
                </a:solidFill>
                <a:effectLst/>
                <a:uLnTx/>
                <a:uFillTx/>
                <a:latin typeface="Century Gothic"/>
                <a:ea typeface="+mn-ea"/>
                <a:cs typeface="+mn-cs"/>
              </a:rPr>
              <a:t>E.g. </a:t>
            </a:r>
            <a:r>
              <a:rPr kumimoji="0" lang="en-US" sz="2200" b="1" i="0" u="none" strike="noStrike" kern="1200" cap="none" spc="0" normalizeH="0" baseline="0" noProof="0" dirty="0">
                <a:ln>
                  <a:noFill/>
                </a:ln>
                <a:solidFill>
                  <a:prstClr val="white"/>
                </a:solidFill>
                <a:effectLst/>
                <a:uLnTx/>
                <a:uFillTx/>
                <a:latin typeface="Century Gothic"/>
                <a:ea typeface="+mn-ea"/>
                <a:cs typeface="+mn-cs"/>
              </a:rPr>
              <a:t>I do </a:t>
            </a:r>
            <a:r>
              <a:rPr kumimoji="0" lang="en-US" sz="2200" b="0" i="0" u="none" strike="noStrike" kern="1200" cap="none" spc="0" normalizeH="0" baseline="0" noProof="0" dirty="0">
                <a:ln>
                  <a:noFill/>
                </a:ln>
                <a:solidFill>
                  <a:prstClr val="white"/>
                </a:solidFill>
                <a:effectLst/>
                <a:uLnTx/>
                <a:uFillTx/>
                <a:latin typeface="Century Gothic"/>
                <a:ea typeface="+mn-ea"/>
                <a:cs typeface="+mn-cs"/>
              </a:rPr>
              <a:t>homework on Saturdays. (repeated)</a:t>
            </a:r>
            <a:br>
              <a:rPr kumimoji="0" lang="en-US" sz="2200" b="0" i="0" u="none" strike="noStrike" kern="1200" cap="none" spc="0" normalizeH="0" baseline="0" noProof="0" dirty="0">
                <a:ln>
                  <a:noFill/>
                </a:ln>
                <a:solidFill>
                  <a:prstClr val="white"/>
                </a:solidFill>
                <a:effectLst/>
                <a:uLnTx/>
                <a:uFillTx/>
                <a:latin typeface="Century Gothic"/>
                <a:ea typeface="+mn-ea"/>
                <a:cs typeface="+mn-cs"/>
              </a:rPr>
            </a:br>
            <a:r>
              <a:rPr kumimoji="0" lang="en-US" sz="2200" b="1" i="0" u="none" strike="noStrike" kern="1200" cap="none" spc="0" normalizeH="0" baseline="0" noProof="0" dirty="0">
                <a:ln>
                  <a:noFill/>
                </a:ln>
                <a:solidFill>
                  <a:prstClr val="white"/>
                </a:solidFill>
                <a:effectLst/>
                <a:uLnTx/>
                <a:uFillTx/>
                <a:latin typeface="Century Gothic"/>
                <a:ea typeface="+mn-ea"/>
                <a:cs typeface="+mn-cs"/>
              </a:rPr>
              <a:t>I am doing </a:t>
            </a:r>
            <a:r>
              <a:rPr kumimoji="0" lang="en-US" sz="2200" b="0" i="0" u="none" strike="noStrike" kern="1200" cap="none" spc="0" normalizeH="0" baseline="0" noProof="0" dirty="0">
                <a:ln>
                  <a:noFill/>
                </a:ln>
                <a:solidFill>
                  <a:prstClr val="white"/>
                </a:solidFill>
                <a:effectLst/>
                <a:uLnTx/>
                <a:uFillTx/>
                <a:latin typeface="Century Gothic"/>
                <a:ea typeface="+mn-ea"/>
                <a:cs typeface="+mn-cs"/>
              </a:rPr>
              <a:t>homework this Saturday. (once)</a:t>
            </a:r>
            <a:endParaRPr kumimoji="0" lang="en-GB" sz="22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FE7B684B-2474-438A-A5A0-71CC58ADBD68}"/>
              </a:ext>
            </a:extLst>
          </p:cNvPr>
          <p:cNvSpPr txBox="1"/>
          <p:nvPr/>
        </p:nvSpPr>
        <p:spPr>
          <a:xfrm>
            <a:off x="4120786" y="1781314"/>
            <a:ext cx="50434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We fetch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Opa</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on Sundays.</a:t>
            </a:r>
          </a:p>
        </p:txBody>
      </p:sp>
      <p:sp>
        <p:nvSpPr>
          <p:cNvPr id="81" name="TextBox 80">
            <a:extLst>
              <a:ext uri="{FF2B5EF4-FFF2-40B4-BE49-F238E27FC236}">
                <a16:creationId xmlns:a16="http://schemas.microsoft.com/office/drawing/2014/main" id="{66D977A0-AC2B-499D-B1AF-B52C10448DA0}"/>
              </a:ext>
            </a:extLst>
          </p:cNvPr>
          <p:cNvSpPr txBox="1"/>
          <p:nvPr/>
        </p:nvSpPr>
        <p:spPr>
          <a:xfrm>
            <a:off x="4134424" y="2201263"/>
            <a:ext cx="56721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We are singing songs with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Opa</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on Sunday.</a:t>
            </a:r>
          </a:p>
        </p:txBody>
      </p:sp>
      <p:sp>
        <p:nvSpPr>
          <p:cNvPr id="82" name="TextBox 81">
            <a:extLst>
              <a:ext uri="{FF2B5EF4-FFF2-40B4-BE49-F238E27FC236}">
                <a16:creationId xmlns:a16="http://schemas.microsoft.com/office/drawing/2014/main" id="{70B5D608-4A1A-49D4-AE75-99BF0F99D07B}"/>
              </a:ext>
            </a:extLst>
          </p:cNvPr>
          <p:cNvSpPr txBox="1"/>
          <p:nvPr/>
        </p:nvSpPr>
        <p:spPr>
          <a:xfrm>
            <a:off x="4180736" y="2614344"/>
            <a:ext cx="56360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On Wednesday we are talking with friends at school.</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9" name="TextBox 88">
            <a:extLst>
              <a:ext uri="{FF2B5EF4-FFF2-40B4-BE49-F238E27FC236}">
                <a16:creationId xmlns:a16="http://schemas.microsoft.com/office/drawing/2014/main" id="{B2551E5B-3FCA-40F2-A682-C8FC10AD4C81}"/>
              </a:ext>
            </a:extLst>
          </p:cNvPr>
          <p:cNvSpPr txBox="1"/>
          <p:nvPr/>
        </p:nvSpPr>
        <p:spPr>
          <a:xfrm>
            <a:off x="4154789" y="3411555"/>
            <a:ext cx="5705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a:ea typeface="+mn-ea"/>
                <a:cs typeface="+mn-cs"/>
              </a:rPr>
              <a:t>But Wednesdays we also sit at the computer. </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9" name="TextBox 98">
            <a:extLst>
              <a:ext uri="{FF2B5EF4-FFF2-40B4-BE49-F238E27FC236}">
                <a16:creationId xmlns:a16="http://schemas.microsoft.com/office/drawing/2014/main" id="{1811CBC9-B49A-4CE5-8D77-6AFBE20AC52E}"/>
              </a:ext>
            </a:extLst>
          </p:cNvPr>
          <p:cNvSpPr txBox="1"/>
          <p:nvPr/>
        </p:nvSpPr>
        <p:spPr>
          <a:xfrm>
            <a:off x="4120786" y="3862178"/>
            <a:ext cx="5705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We do homework at home on Saturdays .</a:t>
            </a:r>
          </a:p>
        </p:txBody>
      </p:sp>
      <p:sp>
        <p:nvSpPr>
          <p:cNvPr id="100" name="TextBox 99">
            <a:extLst>
              <a:ext uri="{FF2B5EF4-FFF2-40B4-BE49-F238E27FC236}">
                <a16:creationId xmlns:a16="http://schemas.microsoft.com/office/drawing/2014/main" id="{30B4CDC8-F501-4DF3-82E8-5FFE5D1C4EBA}"/>
              </a:ext>
            </a:extLst>
          </p:cNvPr>
          <p:cNvSpPr txBox="1"/>
          <p:nvPr/>
        </p:nvSpPr>
        <p:spPr>
          <a:xfrm>
            <a:off x="4180736" y="4315021"/>
            <a:ext cx="58433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But on Saturday Johanna is playing football.</a:t>
            </a:r>
          </a:p>
        </p:txBody>
      </p:sp>
      <p:pic>
        <p:nvPicPr>
          <p:cNvPr id="5" name="Picture 4" descr="A cartoon of a person with her hands in her pockets&#10;&#10;Description automatically generated">
            <a:extLst>
              <a:ext uri="{FF2B5EF4-FFF2-40B4-BE49-F238E27FC236}">
                <a16:creationId xmlns:a16="http://schemas.microsoft.com/office/drawing/2014/main" id="{46BD7829-5A42-1138-F5DC-C7626C7B7C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9196" y="-96897"/>
            <a:ext cx="639449" cy="1655044"/>
          </a:xfrm>
          <a:prstGeom prst="rect">
            <a:avLst/>
          </a:prstGeom>
        </p:spPr>
      </p:pic>
      <p:pic>
        <p:nvPicPr>
          <p:cNvPr id="6" name="Picture 5">
            <a:extLst>
              <a:ext uri="{FF2B5EF4-FFF2-40B4-BE49-F238E27FC236}">
                <a16:creationId xmlns:a16="http://schemas.microsoft.com/office/drawing/2014/main" id="{11C39CEF-D37F-8DAB-7F35-80DD724C332D}"/>
              </a:ext>
            </a:extLst>
          </p:cNvPr>
          <p:cNvPicPr>
            <a:picLocks noChangeAspect="1"/>
          </p:cNvPicPr>
          <p:nvPr/>
        </p:nvPicPr>
        <p:blipFill>
          <a:blip r:embed="rId11"/>
          <a:stretch>
            <a:fillRect/>
          </a:stretch>
        </p:blipFill>
        <p:spPr>
          <a:xfrm flipH="1">
            <a:off x="11216714" y="4226785"/>
            <a:ext cx="868391" cy="2474742"/>
          </a:xfrm>
          <a:prstGeom prst="rect">
            <a:avLst/>
          </a:prstGeom>
        </p:spPr>
      </p:pic>
      <p:pic>
        <p:nvPicPr>
          <p:cNvPr id="1026" name="Picture 2" descr="Free vector graphics of Football">
            <a:extLst>
              <a:ext uri="{FF2B5EF4-FFF2-40B4-BE49-F238E27FC236}">
                <a16:creationId xmlns:a16="http://schemas.microsoft.com/office/drawing/2014/main" id="{2212C3FD-8C83-4BF9-98C7-3B16B716B1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01382" y="6202618"/>
            <a:ext cx="534597" cy="5345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Icon&#10;&#10;Description automatically generated">
            <a:extLst>
              <a:ext uri="{FF2B5EF4-FFF2-40B4-BE49-F238E27FC236}">
                <a16:creationId xmlns:a16="http://schemas.microsoft.com/office/drawing/2014/main" id="{0874CEF9-37F1-459B-8D6C-51A07AE5C674}"/>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232964" y="2241227"/>
            <a:ext cx="385273" cy="385272"/>
          </a:xfrm>
          <a:prstGeom prst="rect">
            <a:avLst/>
          </a:prstGeom>
        </p:spPr>
      </p:pic>
      <p:pic>
        <p:nvPicPr>
          <p:cNvPr id="50" name="Picture 49" descr="Icon&#10;&#10;Description automatically generated">
            <a:extLst>
              <a:ext uri="{FF2B5EF4-FFF2-40B4-BE49-F238E27FC236}">
                <a16:creationId xmlns:a16="http://schemas.microsoft.com/office/drawing/2014/main" id="{60CC7EAA-96B5-4EEA-8EBF-F50557BEE1F3}"/>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232964" y="2800469"/>
            <a:ext cx="385273" cy="385272"/>
          </a:xfrm>
          <a:prstGeom prst="rect">
            <a:avLst/>
          </a:prstGeom>
        </p:spPr>
      </p:pic>
      <p:pic>
        <p:nvPicPr>
          <p:cNvPr id="51" name="Picture 50" descr="Icon&#10;&#10;Description automatically generated">
            <a:extLst>
              <a:ext uri="{FF2B5EF4-FFF2-40B4-BE49-F238E27FC236}">
                <a16:creationId xmlns:a16="http://schemas.microsoft.com/office/drawing/2014/main" id="{D7D674AF-4364-43D1-8933-B32E4A7F22F8}"/>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1284185" y="3362669"/>
            <a:ext cx="385273" cy="385272"/>
          </a:xfrm>
          <a:prstGeom prst="rect">
            <a:avLst/>
          </a:prstGeom>
        </p:spPr>
      </p:pic>
      <p:pic>
        <p:nvPicPr>
          <p:cNvPr id="52" name="Picture 51" descr="Icon&#10;&#10;Description automatically generated">
            <a:extLst>
              <a:ext uri="{FF2B5EF4-FFF2-40B4-BE49-F238E27FC236}">
                <a16:creationId xmlns:a16="http://schemas.microsoft.com/office/drawing/2014/main" id="{15EBA9BF-8864-42D2-9854-6FF08B2C568F}"/>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1342299" y="3760681"/>
            <a:ext cx="385273" cy="385272"/>
          </a:xfrm>
          <a:prstGeom prst="rect">
            <a:avLst/>
          </a:prstGeom>
        </p:spPr>
      </p:pic>
      <p:pic>
        <p:nvPicPr>
          <p:cNvPr id="53" name="Picture 52" descr="Icon&#10;&#10;Description automatically generated">
            <a:extLst>
              <a:ext uri="{FF2B5EF4-FFF2-40B4-BE49-F238E27FC236}">
                <a16:creationId xmlns:a16="http://schemas.microsoft.com/office/drawing/2014/main" id="{0B1C72A6-0E03-48AE-86BC-B8BA1CFD06EA}"/>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232963" y="4275223"/>
            <a:ext cx="385273" cy="3852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subTnLst>
                                    <p:cmd type="evt" cmd="onstopaudio">
                                      <p:cBhvr>
                                        <p:cTn display="0" masterRel="sameClick">
                                          <p:stCondLst>
                                            <p:cond evt="begin" delay="0">
                                              <p:tn val="13"/>
                                            </p:cond>
                                          </p:stCondLst>
                                        </p:cTn>
                                        <p:tgtEl>
                                          <p:sldTgt/>
                                        </p:tgtEl>
                                      </p:cBhvr>
                                    </p:cmd>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subTnLst>
                                    <p:cmd type="evt" cmd="onstopaudio">
                                      <p:cBhvr>
                                        <p:cTn display="0" masterRel="sameClick">
                                          <p:stCondLst>
                                            <p:cond evt="begin" delay="0">
                                              <p:tn val="21"/>
                                            </p:cond>
                                          </p:stCondLst>
                                        </p:cTn>
                                        <p:tgtEl>
                                          <p:sldTgt/>
                                        </p:tgtEl>
                                      </p:cBhvr>
                                    </p:cmd>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subTnLst>
                                    <p:cmd type="evt" cmd="onstopaudio">
                                      <p:cBhvr>
                                        <p:cTn display="0" masterRel="sameClick">
                                          <p:stCondLst>
                                            <p:cond evt="begin" delay="0">
                                              <p:tn val="29"/>
                                            </p:cond>
                                          </p:stCondLst>
                                        </p:cTn>
                                        <p:tgtEl>
                                          <p:sldTgt/>
                                        </p:tgtEl>
                                      </p:cBhvr>
                                    </p:cmd>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subTnLst>
                                    <p:cmd type="evt" cmd="onstopaudio">
                                      <p:cBhvr>
                                        <p:cTn display="0" masterRel="sameClick">
                                          <p:stCondLst>
                                            <p:cond evt="begin" delay="0">
                                              <p:tn val="37"/>
                                            </p:cond>
                                          </p:stCondLst>
                                        </p:cTn>
                                        <p:tgtEl>
                                          <p:sldTgt/>
                                        </p:tgtEl>
                                      </p:cBhvr>
                                    </p:cmd>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subTnLst>
                                    <p:cmd type="evt" cmd="onstopaudio">
                                      <p:cBhvr>
                                        <p:cTn display="0" masterRel="sameClick">
                                          <p:stCondLst>
                                            <p:cond evt="begin" delay="0">
                                              <p:tn val="45"/>
                                            </p:cond>
                                          </p:stCondLst>
                                        </p:cTn>
                                        <p:tgtEl>
                                          <p:sldTgt/>
                                        </p:tgtEl>
                                      </p:cBhvr>
                                    </p:cmd>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subTnLst>
                                    <p:cmd type="evt" cmd="onstopaudio">
                                      <p:cBhvr>
                                        <p:cTn display="0" masterRel="sameClick">
                                          <p:stCondLst>
                                            <p:cond evt="begin" delay="0">
                                              <p:tn val="53"/>
                                            </p:cond>
                                          </p:stCondLst>
                                        </p:cTn>
                                        <p:tgtEl>
                                          <p:sldTgt/>
                                        </p:tgtEl>
                                      </p:cBhvr>
                                    </p:cmd>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P spid="4" grpId="0"/>
      <p:bldP spid="81" grpId="0"/>
      <p:bldP spid="82" grpId="0"/>
      <p:bldP spid="89" grpId="0"/>
      <p:bldP spid="99" grpId="0"/>
      <p:bldP spid="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5623351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3">
            <a:extLst>
              <a:ext uri="{FF2B5EF4-FFF2-40B4-BE49-F238E27FC236}">
                <a16:creationId xmlns:a16="http://schemas.microsoft.com/office/drawing/2014/main" id="{D111730B-C800-4100-889C-E3B46D9B57C9}"/>
              </a:ext>
            </a:extLst>
          </p:cNvPr>
          <p:cNvSpPr/>
          <p:nvPr/>
        </p:nvSpPr>
        <p:spPr>
          <a:xfrm>
            <a:off x="4928176" y="1165124"/>
            <a:ext cx="262989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5355791" y="3344904"/>
            <a:ext cx="199920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 </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1711" y="-40786"/>
            <a:ext cx="366023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long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o</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103678" y="2782396"/>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826019" y="3344904"/>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224821" y="4028029"/>
            <a:ext cx="42681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80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hnen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8244991" y="4028029"/>
            <a:ext cx="407544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Milli</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90918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subTnLst>
                                    <p:audio>
                                      <p:cMediaNode mute="1">
                                        <p:cTn display="0" masterRel="sameClick">
                                          <p:stCondLst>
                                            <p:cond evt="begin" delay="0">
                                              <p:tn val="19"/>
                                            </p:cond>
                                          </p:stCondLst>
                                          <p:endCondLst>
                                            <p:cond evt="onStopAudio" delay="0">
                                              <p:tgtEl>
                                                <p:sldTgt/>
                                              </p:tgtEl>
                                            </p:cond>
                                          </p:endCondLst>
                                        </p:cTn>
                                        <p:tgtEl>
                                          <p:sndTgt r:embed="rId3" name="wohne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long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ö</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66698" y="3818567"/>
            <a:ext cx="473078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sterreich</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[Austria]</a:t>
            </a:r>
          </a:p>
        </p:txBody>
      </p:sp>
      <p:sp>
        <p:nvSpPr>
          <p:cNvPr id="28" name="Rectangle 27">
            <a:extLst>
              <a:ext uri="{FF2B5EF4-FFF2-40B4-BE49-F238E27FC236}">
                <a16:creationId xmlns:a16="http://schemas.microsoft.com/office/drawing/2014/main" id="{2EE7C624-5CC4-424F-B133-B95C55814F3F}"/>
              </a:ext>
            </a:extLst>
          </p:cNvPr>
          <p:cNvSpPr/>
          <p:nvPr/>
        </p:nvSpPr>
        <p:spPr>
          <a:xfrm>
            <a:off x="8474247" y="3848600"/>
            <a:ext cx="345960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rter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[words]</a:t>
            </a:r>
          </a:p>
        </p:txBody>
      </p:sp>
      <p:sp>
        <p:nvSpPr>
          <p:cNvPr id="23" name="Rectangle 22">
            <a:extLst>
              <a:ext uri="{FF2B5EF4-FFF2-40B4-BE49-F238E27FC236}">
                <a16:creationId xmlns:a16="http://schemas.microsoft.com/office/drawing/2014/main" id="{F5423E80-40B8-4E2B-B784-FC9074719F8C}"/>
              </a:ext>
            </a:extLst>
          </p:cNvPr>
          <p:cNvSpPr/>
          <p:nvPr/>
        </p:nvSpPr>
        <p:spPr>
          <a:xfrm>
            <a:off x="4949611" y="3840310"/>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nig</a:t>
            </a: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[king]</a:t>
            </a:r>
          </a:p>
        </p:txBody>
      </p:sp>
      <p:pic>
        <p:nvPicPr>
          <p:cNvPr id="30" name="Picture 29" descr="Icon&#10;&#10;Description automatically generated">
            <a:extLst>
              <a:ext uri="{FF2B5EF4-FFF2-40B4-BE49-F238E27FC236}">
                <a16:creationId xmlns:a16="http://schemas.microsoft.com/office/drawing/2014/main" id="{C4920561-3009-414D-BEF3-210441266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9" y="1773887"/>
            <a:ext cx="1840312" cy="2343880"/>
          </a:xfrm>
          <a:prstGeom prst="rect">
            <a:avLst/>
          </a:prstGeom>
        </p:spPr>
      </p:pic>
      <p:pic>
        <p:nvPicPr>
          <p:cNvPr id="31" name="Picture 30">
            <a:extLst>
              <a:ext uri="{FF2B5EF4-FFF2-40B4-BE49-F238E27FC236}">
                <a16:creationId xmlns:a16="http://schemas.microsoft.com/office/drawing/2014/main" id="{CDEDC634-1335-49A8-A815-76612D670EC8}"/>
              </a:ext>
            </a:extLst>
          </p:cNvPr>
          <p:cNvPicPr>
            <a:picLocks noChangeAspect="1"/>
          </p:cNvPicPr>
          <p:nvPr/>
        </p:nvPicPr>
        <p:blipFill>
          <a:blip r:embed="rId5"/>
          <a:stretch>
            <a:fillRect/>
          </a:stretch>
        </p:blipFill>
        <p:spPr>
          <a:xfrm>
            <a:off x="9029390" y="2018188"/>
            <a:ext cx="2633376" cy="1830412"/>
          </a:xfrm>
          <a:prstGeom prst="rect">
            <a:avLst/>
          </a:prstGeom>
        </p:spPr>
      </p:pic>
      <p:pic>
        <p:nvPicPr>
          <p:cNvPr id="32" name="Picture 31" descr="Map&#10;&#10;Description automatically generated">
            <a:extLst>
              <a:ext uri="{FF2B5EF4-FFF2-40B4-BE49-F238E27FC236}">
                <a16:creationId xmlns:a16="http://schemas.microsoft.com/office/drawing/2014/main" id="{DB56A353-B851-42DC-91EF-D409A4EA46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509" y="1544987"/>
            <a:ext cx="2096462" cy="2684942"/>
          </a:xfrm>
          <a:prstGeom prst="rect">
            <a:avLst/>
          </a:prstGeom>
        </p:spPr>
      </p:pic>
      <p:cxnSp>
        <p:nvCxnSpPr>
          <p:cNvPr id="8" name="Straight Arrow Connector 7">
            <a:extLst>
              <a:ext uri="{FF2B5EF4-FFF2-40B4-BE49-F238E27FC236}">
                <a16:creationId xmlns:a16="http://schemas.microsoft.com/office/drawing/2014/main" id="{B7CBE37A-6A22-42A1-B098-45FC6CE5CD04}"/>
              </a:ext>
            </a:extLst>
          </p:cNvPr>
          <p:cNvCxnSpPr>
            <a:cxnSpLocks/>
          </p:cNvCxnSpPr>
          <p:nvPr/>
        </p:nvCxnSpPr>
        <p:spPr>
          <a:xfrm flipH="1" flipV="1">
            <a:off x="2861188" y="3588393"/>
            <a:ext cx="751690" cy="31347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76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4758AD43-A24E-5A43-F70D-3710F32F88B4}"/>
              </a:ext>
            </a:extLst>
          </p:cNvPr>
          <p:cNvSpPr/>
          <p:nvPr/>
        </p:nvSpPr>
        <p:spPr>
          <a:xfrm>
            <a:off x="5462405" y="1275958"/>
            <a:ext cx="262989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834531" y="351424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pf</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51012"/>
            <a:ext cx="594051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short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o</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CustomShape 2">
            <a:extLst>
              <a:ext uri="{FF2B5EF4-FFF2-40B4-BE49-F238E27FC236}">
                <a16:creationId xmlns:a16="http://schemas.microsoft.com/office/drawing/2014/main" id="{6F86E706-C9FB-4FCD-9AD6-53B52F4BF6F0}"/>
              </a:ext>
            </a:extLst>
          </p:cNvPr>
          <p:cNvSpPr/>
          <p:nvPr/>
        </p:nvSpPr>
        <p:spPr>
          <a:xfrm>
            <a:off x="-991524" y="3409025"/>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mmen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637B455-8F04-42CB-A975-C05F59DED46E}"/>
              </a:ext>
            </a:extLst>
          </p:cNvPr>
          <p:cNvSpPr txBox="1"/>
          <p:nvPr/>
        </p:nvSpPr>
        <p:spPr>
          <a:xfrm>
            <a:off x="8950261" y="5674517"/>
            <a:ext cx="2664301" cy="40011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a:ea typeface="+mn-ea"/>
                <a:cs typeface="+mn-cs"/>
              </a:rPr>
              <a:t>kommen</a:t>
            </a:r>
            <a:r>
              <a:rPr kumimoji="0" lang="en-GB" sz="2000" b="0" i="0" u="none" strike="noStrike" kern="1200" cap="none" spc="0" normalizeH="0" baseline="0" noProof="0" dirty="0">
                <a:ln>
                  <a:noFill/>
                </a:ln>
                <a:solidFill>
                  <a:prstClr val="black"/>
                </a:solidFill>
                <a:effectLst/>
                <a:uLnTx/>
                <a:uFillTx/>
                <a:latin typeface="Century Gothic"/>
                <a:ea typeface="+mn-ea"/>
                <a:cs typeface="+mn-cs"/>
              </a:rPr>
              <a:t> – to come </a:t>
            </a:r>
          </a:p>
        </p:txBody>
      </p:sp>
      <p:pic>
        <p:nvPicPr>
          <p:cNvPr id="2050" name="Picture 2" descr="Coming Soon, Sign, Board, Advertisement, Banner, Card">
            <a:extLst>
              <a:ext uri="{FF2B5EF4-FFF2-40B4-BE49-F238E27FC236}">
                <a16:creationId xmlns:a16="http://schemas.microsoft.com/office/drawing/2014/main" id="{E97D7C64-E4F2-499B-8831-3A780BCC8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362" y="1945696"/>
            <a:ext cx="2009894" cy="1465548"/>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2611949A-B583-404D-8D83-66185E5B39CF}"/>
              </a:ext>
            </a:extLst>
          </p:cNvPr>
          <p:cNvSpPr/>
          <p:nvPr/>
        </p:nvSpPr>
        <p:spPr>
          <a:xfrm>
            <a:off x="6852675" y="3514240"/>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ffen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2" name="Picture 4" descr="Open, Sign, Signage, Neon, Business, Store, Restaurant">
            <a:extLst>
              <a:ext uri="{FF2B5EF4-FFF2-40B4-BE49-F238E27FC236}">
                <a16:creationId xmlns:a16="http://schemas.microsoft.com/office/drawing/2014/main" id="{EDD2C213-B21F-4708-909B-29BFCC050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4011" y="1247618"/>
            <a:ext cx="2296603" cy="247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 of a man's head">
            <a:extLst>
              <a:ext uri="{FF2B5EF4-FFF2-40B4-BE49-F238E27FC236}">
                <a16:creationId xmlns:a16="http://schemas.microsoft.com/office/drawing/2014/main" id="{B19AD84A-1385-483A-A534-7876BCB7DB0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795492" y="1876069"/>
            <a:ext cx="1663216" cy="1907825"/>
          </a:xfrm>
          <a:prstGeom prst="rect">
            <a:avLst/>
          </a:prstGeom>
        </p:spPr>
      </p:pic>
    </p:spTree>
    <p:extLst>
      <p:ext uri="{BB962C8B-B14F-4D97-AF65-F5344CB8AC3E}">
        <p14:creationId xmlns:p14="http://schemas.microsoft.com/office/powerpoint/2010/main" val="8875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3" grpId="0"/>
      <p:bldP spid="12" grpId="0"/>
      <p:bldP spid="13"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52275" y="158446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short [</a:t>
            </a:r>
            <a:r>
              <a:rPr kumimoji="0" lang="en-GB" sz="6600" i="0" u="none" strike="noStrike" kern="1200" cap="none" spc="0" normalizeH="0" baseline="0" noProof="0" dirty="0">
                <a:ln>
                  <a:noFill/>
                </a:ln>
                <a:solidFill>
                  <a:srgbClr val="FF0066"/>
                </a:solidFill>
                <a:effectLst/>
                <a:uLnTx/>
                <a:uFillTx/>
                <a:latin typeface="Century Gothic"/>
                <a:ea typeface="+mn-ea"/>
                <a:cs typeface="+mn-cs"/>
              </a:rPr>
              <a:t>ö</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8798372" y="3915898"/>
            <a:ext cx="2658099"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396493" y="3915899"/>
            <a:ext cx="340349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ffnen</a:t>
            </a:r>
            <a:endParaRPr kumimoji="0" lang="en-GB" sz="8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open]</a:t>
            </a:r>
          </a:p>
        </p:txBody>
      </p:sp>
      <p:sp>
        <p:nvSpPr>
          <p:cNvPr id="28" name="Rectangle 27">
            <a:extLst>
              <a:ext uri="{FF2B5EF4-FFF2-40B4-BE49-F238E27FC236}">
                <a16:creationId xmlns:a16="http://schemas.microsoft.com/office/drawing/2014/main" id="{2EE7C624-5CC4-424F-B133-B95C55814F3F}"/>
              </a:ext>
            </a:extLst>
          </p:cNvPr>
          <p:cNvSpPr/>
          <p:nvPr/>
        </p:nvSpPr>
        <p:spPr>
          <a:xfrm>
            <a:off x="4421652" y="3859042"/>
            <a:ext cx="313739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pfe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380FAFFF-4697-8259-FB61-E89F9E36FD02}"/>
              </a:ext>
            </a:extLst>
          </p:cNvPr>
          <p:cNvSpPr/>
          <p:nvPr/>
        </p:nvSpPr>
        <p:spPr>
          <a:xfrm>
            <a:off x="6312877" y="84285"/>
            <a:ext cx="3943310" cy="1323440"/>
          </a:xfrm>
          <a:prstGeom prst="wedgeRoundRectCallout">
            <a:avLst>
              <a:gd name="adj1" fmla="val -118862"/>
              <a:gd name="adj2" fmla="val -1585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All vowels in German can be long or short, including [ö]. [ö] is usually short when followed by two consonants.</a:t>
            </a:r>
            <a:endParaRPr lang="en-GB" sz="2000" dirty="0"/>
          </a:p>
        </p:txBody>
      </p:sp>
      <p:pic>
        <p:nvPicPr>
          <p:cNvPr id="20" name="Picture 19" descr="back of a man's head">
            <a:extLst>
              <a:ext uri="{FF2B5EF4-FFF2-40B4-BE49-F238E27FC236}">
                <a16:creationId xmlns:a16="http://schemas.microsoft.com/office/drawing/2014/main" id="{6D3B9C4F-5B18-4E92-9D25-35D4C6D5D9C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072316" y="2097864"/>
            <a:ext cx="1663216" cy="1907825"/>
          </a:xfrm>
          <a:prstGeom prst="rect">
            <a:avLst/>
          </a:prstGeom>
        </p:spPr>
      </p:pic>
      <p:pic>
        <p:nvPicPr>
          <p:cNvPr id="21" name="Picture 20" descr="back of a man's head">
            <a:extLst>
              <a:ext uri="{FF2B5EF4-FFF2-40B4-BE49-F238E27FC236}">
                <a16:creationId xmlns:a16="http://schemas.microsoft.com/office/drawing/2014/main" id="{A224CE59-9605-4CF8-817B-FD2DBF13D2F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6010931" y="2214990"/>
            <a:ext cx="1663216" cy="1907825"/>
          </a:xfrm>
          <a:prstGeom prst="rect">
            <a:avLst/>
          </a:prstGeom>
        </p:spPr>
      </p:pic>
      <p:pic>
        <p:nvPicPr>
          <p:cNvPr id="22" name="Picture 21" descr="back of a man's head">
            <a:extLst>
              <a:ext uri="{FF2B5EF4-FFF2-40B4-BE49-F238E27FC236}">
                <a16:creationId xmlns:a16="http://schemas.microsoft.com/office/drawing/2014/main" id="{346E3369-F616-4BFE-83DC-64B7A97D147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4065275" y="2092976"/>
            <a:ext cx="1663216" cy="1907825"/>
          </a:xfrm>
          <a:prstGeom prst="rect">
            <a:avLst/>
          </a:prstGeom>
        </p:spPr>
      </p:pic>
      <p:pic>
        <p:nvPicPr>
          <p:cNvPr id="26" name="Picture 25" descr="open door">
            <a:extLst>
              <a:ext uri="{FF2B5EF4-FFF2-40B4-BE49-F238E27FC236}">
                <a16:creationId xmlns:a16="http://schemas.microsoft.com/office/drawing/2014/main" id="{EC3456F3-76C9-44B4-8346-6E52C8C3551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8702" y="1919622"/>
            <a:ext cx="2044958" cy="2044958"/>
          </a:xfrm>
          <a:prstGeom prst="rect">
            <a:avLst/>
          </a:prstGeom>
        </p:spPr>
      </p:pic>
      <p:sp>
        <p:nvSpPr>
          <p:cNvPr id="29" name="Rectangle 28" descr="the number 12">
            <a:extLst>
              <a:ext uri="{FF2B5EF4-FFF2-40B4-BE49-F238E27FC236}">
                <a16:creationId xmlns:a16="http://schemas.microsoft.com/office/drawing/2014/main" id="{71A81AEA-1F0D-42E3-A50F-52009D16509C}"/>
              </a:ext>
            </a:extLst>
          </p:cNvPr>
          <p:cNvSpPr/>
          <p:nvPr/>
        </p:nvSpPr>
        <p:spPr>
          <a:xfrm>
            <a:off x="8798372" y="2240267"/>
            <a:ext cx="2480026" cy="1862048"/>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500" b="1" dirty="0">
                <a:ln w="22225">
                  <a:solidFill>
                    <a:srgbClr val="ED7D31"/>
                  </a:solidFill>
                  <a:prstDash val="solid"/>
                </a:ln>
                <a:solidFill>
                  <a:srgbClr val="ED7D31">
                    <a:lumMod val="40000"/>
                    <a:lumOff val="60000"/>
                  </a:srgbClr>
                </a:solidFill>
                <a:latin typeface="Century Gothic" panose="020B0502020202020204" pitchFamily="34" charset="0"/>
              </a:rPr>
              <a:t>12</a:t>
            </a:r>
          </a:p>
        </p:txBody>
      </p:sp>
    </p:spTree>
    <p:extLst>
      <p:ext uri="{BB962C8B-B14F-4D97-AF65-F5344CB8AC3E}">
        <p14:creationId xmlns:p14="http://schemas.microsoft.com/office/powerpoint/2010/main" val="56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 grpId="0" animBg="1"/>
      <p:bldP spid="2" grpId="1"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1">
            <a:extLst>
              <a:ext uri="{FF2B5EF4-FFF2-40B4-BE49-F238E27FC236}">
                <a16:creationId xmlns:a16="http://schemas.microsoft.com/office/drawing/2014/main" id="{07578D30-2581-D2BA-0906-469DC72319F6}"/>
              </a:ext>
            </a:extLst>
          </p:cNvPr>
          <p:cNvGraphicFramePr/>
          <p:nvPr/>
        </p:nvGraphicFramePr>
        <p:xfrm>
          <a:off x="851756" y="1165124"/>
          <a:ext cx="9069263" cy="4806720"/>
        </p:xfrm>
        <a:graphic>
          <a:graphicData uri="http://schemas.openxmlformats.org/drawingml/2006/table">
            <a:tbl>
              <a:tblPr/>
              <a:tblGrid>
                <a:gridCol w="1160733">
                  <a:extLst>
                    <a:ext uri="{9D8B030D-6E8A-4147-A177-3AD203B41FA5}">
                      <a16:colId xmlns:a16="http://schemas.microsoft.com/office/drawing/2014/main" val="20000"/>
                    </a:ext>
                  </a:extLst>
                </a:gridCol>
                <a:gridCol w="2328021">
                  <a:extLst>
                    <a:ext uri="{9D8B030D-6E8A-4147-A177-3AD203B41FA5}">
                      <a16:colId xmlns:a16="http://schemas.microsoft.com/office/drawing/2014/main" val="20001"/>
                    </a:ext>
                  </a:extLst>
                </a:gridCol>
                <a:gridCol w="2721195">
                  <a:extLst>
                    <a:ext uri="{9D8B030D-6E8A-4147-A177-3AD203B41FA5}">
                      <a16:colId xmlns:a16="http://schemas.microsoft.com/office/drawing/2014/main" val="3429732964"/>
                    </a:ext>
                  </a:extLst>
                </a:gridCol>
                <a:gridCol w="2859314">
                  <a:extLst>
                    <a:ext uri="{9D8B030D-6E8A-4147-A177-3AD203B41FA5}">
                      <a16:colId xmlns:a16="http://schemas.microsoft.com/office/drawing/2014/main" val="2938364504"/>
                    </a:ext>
                  </a:extLst>
                </a:gridCol>
              </a:tblGrid>
              <a:tr h="961200">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kumimoji="0" lang="en-GB" sz="2400" b="0" i="0" u="none" strike="noStrike" kern="1200" cap="none" spc="0" normalizeH="0" baseline="0" noProof="0" dirty="0">
                          <a:ln>
                            <a:noFill/>
                          </a:ln>
                          <a:solidFill>
                            <a:srgbClr val="002060"/>
                          </a:solidFill>
                          <a:effectLst/>
                          <a:uLnTx/>
                          <a:uFillTx/>
                          <a:latin typeface="+mn-lt"/>
                          <a:ea typeface="+mn-ea"/>
                          <a:cs typeface="+mn-cs"/>
                        </a:rPr>
                        <a:t>[</a:t>
                      </a:r>
                      <a:r>
                        <a:rPr kumimoji="0" lang="en-GB" sz="2400" b="1" i="0" u="none" strike="noStrike" kern="1200" cap="none" spc="0" normalizeH="0" baseline="0" noProof="0" dirty="0">
                          <a:ln>
                            <a:noFill/>
                          </a:ln>
                          <a:solidFill>
                            <a:srgbClr val="002060"/>
                          </a:solidFill>
                          <a:effectLst/>
                          <a:uLnTx/>
                          <a:uFillTx/>
                          <a:latin typeface="+mn-lt"/>
                          <a:ea typeface="+mn-ea"/>
                          <a:cs typeface="+mn-cs"/>
                        </a:rPr>
                        <a:t>ö</a:t>
                      </a:r>
                      <a:r>
                        <a:rPr kumimoji="0" lang="en-GB" sz="2400" b="0" i="0" u="none" strike="noStrike" kern="1200" cap="none" spc="0" normalizeH="0" baseline="0" noProof="0" dirty="0">
                          <a:ln>
                            <a:noFill/>
                          </a:ln>
                          <a:solidFill>
                            <a:srgbClr val="002060"/>
                          </a:solidFill>
                          <a:effectLst/>
                          <a:uLnTx/>
                          <a:uFillTx/>
                          <a:latin typeface="+mn-lt"/>
                          <a:ea typeface="+mn-ea"/>
                          <a:cs typeface="+mn-cs"/>
                        </a:rPr>
                        <a:t>] </a:t>
                      </a: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kumimoji="0" lang="en-GB" sz="2000" b="0" i="0" u="none" strike="noStrike" kern="1200" cap="none" spc="0" normalizeH="0" baseline="0" noProof="0" dirty="0">
                          <a:ln>
                            <a:noFill/>
                          </a:ln>
                          <a:solidFill>
                            <a:srgbClr val="002060"/>
                          </a:solidFill>
                          <a:effectLst/>
                          <a:uLnTx/>
                          <a:uFillTx/>
                          <a:latin typeface="+mn-lt"/>
                          <a:ea typeface="+mn-ea"/>
                          <a:cs typeface="+mn-cs"/>
                        </a:rPr>
                        <a:t>[</a:t>
                      </a:r>
                      <a:r>
                        <a:rPr kumimoji="0" lang="en-GB" sz="2000" b="1" i="0" u="none" strike="noStrike" kern="1200" cap="none" spc="0" normalizeH="0" baseline="0" noProof="0" dirty="0">
                          <a:ln>
                            <a:noFill/>
                          </a:ln>
                          <a:solidFill>
                            <a:srgbClr val="002060"/>
                          </a:solidFill>
                          <a:effectLst/>
                          <a:uLnTx/>
                          <a:uFillTx/>
                          <a:latin typeface="+mn-lt"/>
                          <a:ea typeface="+mn-ea"/>
                          <a:cs typeface="+mn-cs"/>
                        </a:rPr>
                        <a:t>o</a:t>
                      </a:r>
                      <a:r>
                        <a:rPr kumimoji="0" lang="en-GB" sz="2000" b="0" i="0" u="none" strike="noStrike" kern="1200" cap="none" spc="0" normalizeH="0" baseline="0" noProof="0" dirty="0">
                          <a:ln>
                            <a:noFill/>
                          </a:ln>
                          <a:solidFill>
                            <a:srgbClr val="002060"/>
                          </a:solidFill>
                          <a:effectLst/>
                          <a:uLnTx/>
                          <a:uFillTx/>
                          <a:latin typeface="+mn-lt"/>
                          <a:ea typeface="+mn-ea"/>
                          <a:cs typeface="+mn-cs"/>
                        </a:rPr>
                        <a:t>]</a:t>
                      </a: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rPr>
                        <a:t>F</a:t>
                      </a:r>
                      <a:r>
                        <a:rPr lang="en-US" sz="2000" b="1" dirty="0">
                          <a:solidFill>
                            <a:srgbClr val="FF0066"/>
                          </a:solidFill>
                        </a:rPr>
                        <a:t>o</a:t>
                      </a:r>
                      <a:r>
                        <a:rPr lang="en-US" sz="2000" b="1" dirty="0">
                          <a:solidFill>
                            <a:srgbClr val="002060"/>
                          </a:solidFill>
                        </a:rPr>
                        <a:t>rm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err="1">
                          <a:solidFill>
                            <a:srgbClr val="002060"/>
                          </a:solidFill>
                        </a:rPr>
                        <a:t>sch</a:t>
                      </a:r>
                      <a:r>
                        <a:rPr lang="en-US" sz="2000" b="1" dirty="0" err="1">
                          <a:solidFill>
                            <a:srgbClr val="FF0066"/>
                          </a:solidFill>
                        </a:rPr>
                        <a:t>ö</a:t>
                      </a:r>
                      <a:r>
                        <a:rPr lang="en-US" sz="2000" b="1" dirty="0" err="1">
                          <a:solidFill>
                            <a:srgbClr val="002060"/>
                          </a:solidFill>
                        </a:rPr>
                        <a:t>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rPr>
                        <a:t>r</a:t>
                      </a:r>
                      <a:r>
                        <a:rPr lang="en-US" sz="2000" b="1" dirty="0">
                          <a:solidFill>
                            <a:srgbClr val="FF0066"/>
                          </a:solidFill>
                        </a:rPr>
                        <a:t>o</a:t>
                      </a:r>
                      <a:r>
                        <a:rPr lang="en-US" sz="2000" b="1" dirty="0">
                          <a:solidFill>
                            <a:srgbClr val="002060"/>
                          </a:solidFill>
                        </a:rPr>
                        <a:t>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66"/>
                          </a:solidFill>
                        </a:rPr>
                        <a:t>O</a:t>
                      </a:r>
                      <a:r>
                        <a:rPr lang="en-US" sz="2000" b="1" dirty="0">
                          <a:solidFill>
                            <a:srgbClr val="002060"/>
                          </a:solidFill>
                        </a:rPr>
                        <a:t>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kern="1200" dirty="0" err="1">
                          <a:solidFill>
                            <a:srgbClr val="002060"/>
                          </a:solidFill>
                          <a:latin typeface="+mn-lt"/>
                          <a:ea typeface="+mn-ea"/>
                          <a:cs typeface="+mn-cs"/>
                        </a:rPr>
                        <a:t>zw</a:t>
                      </a:r>
                      <a:r>
                        <a:rPr lang="en-US" sz="2000" b="1" kern="1200" dirty="0" err="1">
                          <a:solidFill>
                            <a:srgbClr val="FF0066"/>
                          </a:solidFill>
                          <a:latin typeface="+mn-lt"/>
                          <a:ea typeface="+mn-ea"/>
                          <a:cs typeface="+mn-cs"/>
                        </a:rPr>
                        <a:t>ö</a:t>
                      </a:r>
                      <a:r>
                        <a:rPr lang="en-US" sz="2000" b="1" kern="1200" dirty="0" err="1">
                          <a:solidFill>
                            <a:srgbClr val="002060"/>
                          </a:solidFill>
                          <a:latin typeface="+mn-lt"/>
                          <a:ea typeface="+mn-ea"/>
                          <a:cs typeface="+mn-cs"/>
                        </a:rPr>
                        <a:t>lf</a:t>
                      </a:r>
                      <a:endParaRPr lang="en-US" sz="2000" b="1" kern="1200" dirty="0">
                        <a:solidFill>
                          <a:srgbClr val="002060"/>
                        </a:solidFill>
                        <a:latin typeface="+mn-lt"/>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a:solidFill>
                            <a:srgbClr val="002060"/>
                          </a:solidFill>
                        </a:rPr>
                        <a:t>t</a:t>
                      </a:r>
                      <a:r>
                        <a:rPr lang="en-US" sz="2000" b="1" dirty="0">
                          <a:solidFill>
                            <a:srgbClr val="FF0066"/>
                          </a:solidFill>
                        </a:rPr>
                        <a:t>o</a:t>
                      </a:r>
                      <a:r>
                        <a:rPr lang="en-US" sz="2000" b="1" dirty="0">
                          <a:solidFill>
                            <a:srgbClr val="002060"/>
                          </a:solidFill>
                        </a:rPr>
                        <a:t>ll</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002060"/>
                          </a:solidFill>
                        </a:rPr>
                        <a:t>k</a:t>
                      </a:r>
                      <a:r>
                        <a:rPr lang="en-US" sz="2000" b="1" dirty="0" err="1">
                          <a:solidFill>
                            <a:srgbClr val="FF0066"/>
                          </a:solidFill>
                        </a:rPr>
                        <a:t>ö</a:t>
                      </a:r>
                      <a:r>
                        <a:rPr lang="en-US" sz="2000" b="1" dirty="0" err="1">
                          <a:solidFill>
                            <a:srgbClr val="002060"/>
                          </a:solidFill>
                        </a:rPr>
                        <a:t>nnen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err="1">
                          <a:solidFill>
                            <a:srgbClr val="FF0066"/>
                          </a:solidFill>
                        </a:rPr>
                        <a:t>Ö</a:t>
                      </a:r>
                      <a:r>
                        <a:rPr lang="en-US" sz="2000" b="1" dirty="0" err="1">
                          <a:solidFill>
                            <a:srgbClr val="002060"/>
                          </a:solidFill>
                        </a:rPr>
                        <a:t>sterreich</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148997370"/>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3" name="T2_W2_6.1.wav"/>
            </a:hlinkClick>
            <a:extLst>
              <a:ext uri="{FF2B5EF4-FFF2-40B4-BE49-F238E27FC236}">
                <a16:creationId xmlns:a16="http://schemas.microsoft.com/office/drawing/2014/main" id="{6DC42178-501A-44BF-9149-1C679CF37202}"/>
              </a:ext>
            </a:extLst>
          </p:cNvPr>
          <p:cNvSpPr txBox="1"/>
          <p:nvPr/>
        </p:nvSpPr>
        <p:spPr>
          <a:xfrm>
            <a:off x="-79512" y="-50588"/>
            <a:ext cx="48551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ö</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o</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20" name="Graphic 19" descr="Teacher">
            <a:extLst>
              <a:ext uri="{FF2B5EF4-FFF2-40B4-BE49-F238E27FC236}">
                <a16:creationId xmlns:a16="http://schemas.microsoft.com/office/drawing/2014/main" id="{319FEF70-E98E-4415-83A3-C990FF6A86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5065" y="-32391"/>
            <a:ext cx="914400" cy="914400"/>
          </a:xfrm>
          <a:prstGeom prst="rect">
            <a:avLst/>
          </a:prstGeom>
        </p:spPr>
      </p:pic>
      <p:sp>
        <p:nvSpPr>
          <p:cNvPr id="18" name="Speech Bubble: Rectangle with Corners Rounded 17">
            <a:hlinkClick r:id="" action="ppaction://noaction">
              <a:snd r:embed="rId7" name="T2_W2_6.2.wav"/>
            </a:hlinkClick>
            <a:extLst>
              <a:ext uri="{FF2B5EF4-FFF2-40B4-BE49-F238E27FC236}">
                <a16:creationId xmlns:a16="http://schemas.microsoft.com/office/drawing/2014/main" id="{73846DBA-A6AF-42A0-85A6-F984BCE8E4BF}"/>
              </a:ext>
            </a:extLst>
          </p:cNvPr>
          <p:cNvSpPr/>
          <p:nvPr/>
        </p:nvSpPr>
        <p:spPr>
          <a:xfrm>
            <a:off x="5050018" y="55229"/>
            <a:ext cx="51025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hlinkClick r:id="" action="ppaction://noaction">
              <a:snd r:embed="rId7" name="T2_W2_6.2.wav"/>
            </a:hlinkClick>
            <a:extLst>
              <a:ext uri="{FF2B5EF4-FFF2-40B4-BE49-F238E27FC236}">
                <a16:creationId xmlns:a16="http://schemas.microsoft.com/office/drawing/2014/main" id="{F2D45AC9-B317-43E8-8B12-4E839699D16A}"/>
              </a:ext>
            </a:extLst>
          </p:cNvPr>
          <p:cNvSpPr/>
          <p:nvPr/>
        </p:nvSpPr>
        <p:spPr>
          <a:xfrm>
            <a:off x="5137487" y="56732"/>
            <a:ext cx="501504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a:t>
            </a:r>
            <a:r>
              <a:rPr lang="en-GB" sz="2400" b="1" kern="0" dirty="0" err="1">
                <a:solidFill>
                  <a:srgbClr val="002060"/>
                </a:solidFill>
                <a:latin typeface="Century Gothic"/>
                <a:ea typeface="Century Gothic"/>
                <a:cs typeface="Century Gothic"/>
                <a:sym typeface="Century Gothic"/>
              </a:rPr>
              <a:t>schreib</a:t>
            </a:r>
            <a:r>
              <a:rPr lang="en-GB" sz="2400" b="1" kern="0" dirty="0">
                <a:solidFill>
                  <a:srgbClr val="002060"/>
                </a:solidFill>
                <a:latin typeface="Century Gothic"/>
                <a:ea typeface="Century Gothic"/>
                <a:cs typeface="Century Gothic"/>
                <a:sym typeface="Century Gothic"/>
              </a:rPr>
              <a:t> [ö] </a:t>
            </a:r>
            <a:r>
              <a:rPr lang="en-GB" sz="2400" b="1" kern="0" dirty="0" err="1">
                <a:solidFill>
                  <a:srgbClr val="002060"/>
                </a:solidFill>
                <a:latin typeface="Century Gothic"/>
                <a:ea typeface="Century Gothic"/>
                <a:cs typeface="Century Gothic"/>
                <a:sym typeface="Century Gothic"/>
              </a:rPr>
              <a:t>oder</a:t>
            </a:r>
            <a:r>
              <a:rPr lang="en-GB" sz="2400" b="1" kern="0" dirty="0">
                <a:solidFill>
                  <a:srgbClr val="002060"/>
                </a:solidFill>
                <a:latin typeface="Century Gothic"/>
                <a:ea typeface="Century Gothic"/>
                <a:cs typeface="Century Gothic"/>
                <a:sym typeface="Century Gothic"/>
              </a:rPr>
              <a:t> [o].</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4" name="CustomShape 22">
            <a:hlinkClick r:id="" action="ppaction://noaction">
              <a:snd r:embed="rId8" name="T2_W2_6.9.wav"/>
            </a:hlinkClick>
            <a:extLst>
              <a:ext uri="{FF2B5EF4-FFF2-40B4-BE49-F238E27FC236}">
                <a16:creationId xmlns:a16="http://schemas.microsoft.com/office/drawing/2014/main" id="{BB211E27-0172-8852-4124-0C819B7FB9B7}"/>
              </a:ext>
            </a:extLst>
          </p:cNvPr>
          <p:cNvSpPr/>
          <p:nvPr/>
        </p:nvSpPr>
        <p:spPr>
          <a:xfrm>
            <a:off x="1170005" y="505591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3">
            <a:hlinkClick r:id="" action="ppaction://noaction">
              <a:snd r:embed="rId9" name="T2_W2_6.3.wav"/>
            </a:hlinkClick>
            <a:extLst>
              <a:ext uri="{FF2B5EF4-FFF2-40B4-BE49-F238E27FC236}">
                <a16:creationId xmlns:a16="http://schemas.microsoft.com/office/drawing/2014/main" id="{250E079B-6EE6-2FFF-E822-1C5860306A6E}"/>
              </a:ext>
            </a:extLst>
          </p:cNvPr>
          <p:cNvSpPr/>
          <p:nvPr/>
        </p:nvSpPr>
        <p:spPr>
          <a:xfrm>
            <a:off x="1170005" y="21703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6" name="CustomShape 24">
            <a:hlinkClick r:id="" action="ppaction://noaction">
              <a:snd r:embed="rId10" name="T2_W2_6.4.wav"/>
            </a:hlinkClick>
            <a:extLst>
              <a:ext uri="{FF2B5EF4-FFF2-40B4-BE49-F238E27FC236}">
                <a16:creationId xmlns:a16="http://schemas.microsoft.com/office/drawing/2014/main" id="{9C1E2AAE-848E-4FFF-D59B-1ADD1B0B2D50}"/>
              </a:ext>
            </a:extLst>
          </p:cNvPr>
          <p:cNvSpPr/>
          <p:nvPr/>
        </p:nvSpPr>
        <p:spPr>
          <a:xfrm>
            <a:off x="1170005" y="264955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7" name="CustomShape 25">
            <a:hlinkClick r:id="" action="ppaction://noaction">
              <a:snd r:embed="rId11" name="T2_W2_6.5.wav"/>
            </a:hlinkClick>
            <a:extLst>
              <a:ext uri="{FF2B5EF4-FFF2-40B4-BE49-F238E27FC236}">
                <a16:creationId xmlns:a16="http://schemas.microsoft.com/office/drawing/2014/main" id="{D38A91A6-C507-5192-610F-997A3287E41E}"/>
              </a:ext>
            </a:extLst>
          </p:cNvPr>
          <p:cNvSpPr/>
          <p:nvPr/>
        </p:nvSpPr>
        <p:spPr>
          <a:xfrm>
            <a:off x="1170005" y="311611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8" name="CustomShape 26">
            <a:hlinkClick r:id="" action="ppaction://noaction">
              <a:snd r:embed="rId12" name="T2_W2_6.6.wav"/>
            </a:hlinkClick>
            <a:extLst>
              <a:ext uri="{FF2B5EF4-FFF2-40B4-BE49-F238E27FC236}">
                <a16:creationId xmlns:a16="http://schemas.microsoft.com/office/drawing/2014/main" id="{BA9ABE48-3960-F84A-98E7-BEF7F9B72E08}"/>
              </a:ext>
            </a:extLst>
          </p:cNvPr>
          <p:cNvSpPr/>
          <p:nvPr/>
        </p:nvSpPr>
        <p:spPr>
          <a:xfrm>
            <a:off x="1170005" y="35763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9" name="CustomShape 27">
            <a:hlinkClick r:id="" action="ppaction://noaction">
              <a:snd r:embed="rId13" name="T2_W2_6.7.wav"/>
            </a:hlinkClick>
            <a:extLst>
              <a:ext uri="{FF2B5EF4-FFF2-40B4-BE49-F238E27FC236}">
                <a16:creationId xmlns:a16="http://schemas.microsoft.com/office/drawing/2014/main" id="{3AB26EB7-68D0-92F4-5D4B-A5FAC894F234}"/>
              </a:ext>
            </a:extLst>
          </p:cNvPr>
          <p:cNvSpPr/>
          <p:nvPr/>
        </p:nvSpPr>
        <p:spPr>
          <a:xfrm>
            <a:off x="1170005" y="409708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0" name="CustomShape 28">
            <a:hlinkClick r:id="" action="ppaction://noaction">
              <a:snd r:embed="rId14" name="T2_W2_6.8.wav"/>
            </a:hlinkClick>
            <a:extLst>
              <a:ext uri="{FF2B5EF4-FFF2-40B4-BE49-F238E27FC236}">
                <a16:creationId xmlns:a16="http://schemas.microsoft.com/office/drawing/2014/main" id="{96122991-1133-8F7B-3F28-9B997AA90669}"/>
              </a:ext>
            </a:extLst>
          </p:cNvPr>
          <p:cNvSpPr/>
          <p:nvPr/>
        </p:nvSpPr>
        <p:spPr>
          <a:xfrm>
            <a:off x="1170005" y="457843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1" name="CustomShape 23">
            <a:hlinkClick r:id="" action="ppaction://noaction">
              <a:snd r:embed="rId15" name="T2_W2_6.10.wav"/>
            </a:hlinkClick>
            <a:extLst>
              <a:ext uri="{FF2B5EF4-FFF2-40B4-BE49-F238E27FC236}">
                <a16:creationId xmlns:a16="http://schemas.microsoft.com/office/drawing/2014/main" id="{24331BC8-63D5-67EC-326F-74E4A73B4E6B}"/>
              </a:ext>
            </a:extLst>
          </p:cNvPr>
          <p:cNvSpPr/>
          <p:nvPr/>
        </p:nvSpPr>
        <p:spPr>
          <a:xfrm>
            <a:off x="1179531" y="552604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9AE0E991-194C-184B-A056-A507D752E43A}"/>
              </a:ext>
            </a:extLst>
          </p:cNvPr>
          <p:cNvSpPr txBox="1"/>
          <p:nvPr/>
        </p:nvSpPr>
        <p:spPr>
          <a:xfrm>
            <a:off x="7971954" y="2170398"/>
            <a:ext cx="1396563" cy="369332"/>
          </a:xfrm>
          <a:prstGeom prst="rect">
            <a:avLst/>
          </a:prstGeom>
          <a:solidFill>
            <a:schemeClr val="bg1"/>
          </a:solidFill>
        </p:spPr>
        <p:txBody>
          <a:bodyPr wrap="square" rtlCol="0">
            <a:spAutoFit/>
          </a:bodyPr>
          <a:lstStyle/>
          <a:p>
            <a:endParaRPr lang="en-GB" dirty="0"/>
          </a:p>
        </p:txBody>
      </p:sp>
      <p:pic>
        <p:nvPicPr>
          <p:cNvPr id="35" name="Picture 34" descr="Icon&#10;&#10;Description automatically generated">
            <a:extLst>
              <a:ext uri="{FF2B5EF4-FFF2-40B4-BE49-F238E27FC236}">
                <a16:creationId xmlns:a16="http://schemas.microsoft.com/office/drawing/2014/main" id="{88679F86-5FB2-4224-7B1A-2CF8FEC2FE0A}"/>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370614" y="2131595"/>
            <a:ext cx="396361" cy="396360"/>
          </a:xfrm>
          <a:prstGeom prst="rect">
            <a:avLst/>
          </a:prstGeom>
        </p:spPr>
      </p:pic>
      <p:pic>
        <p:nvPicPr>
          <p:cNvPr id="36" name="Picture 35" descr="Icon&#10;&#10;Description automatically generated">
            <a:extLst>
              <a:ext uri="{FF2B5EF4-FFF2-40B4-BE49-F238E27FC236}">
                <a16:creationId xmlns:a16="http://schemas.microsoft.com/office/drawing/2014/main" id="{A98E7810-F703-AD50-1D85-4FE405E004E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577471" y="2618886"/>
            <a:ext cx="396361" cy="396360"/>
          </a:xfrm>
          <a:prstGeom prst="rect">
            <a:avLst/>
          </a:prstGeom>
        </p:spPr>
      </p:pic>
      <p:sp>
        <p:nvSpPr>
          <p:cNvPr id="37" name="TextBox 36">
            <a:extLst>
              <a:ext uri="{FF2B5EF4-FFF2-40B4-BE49-F238E27FC236}">
                <a16:creationId xmlns:a16="http://schemas.microsoft.com/office/drawing/2014/main" id="{9C0C4829-BB0B-C7FF-1583-1E2CC3621D88}"/>
              </a:ext>
            </a:extLst>
          </p:cNvPr>
          <p:cNvSpPr txBox="1"/>
          <p:nvPr/>
        </p:nvSpPr>
        <p:spPr>
          <a:xfrm>
            <a:off x="5037231" y="2651309"/>
            <a:ext cx="1396563" cy="369332"/>
          </a:xfrm>
          <a:prstGeom prst="rect">
            <a:avLst/>
          </a:prstGeom>
          <a:solidFill>
            <a:schemeClr val="bg1"/>
          </a:solidFill>
        </p:spPr>
        <p:txBody>
          <a:bodyPr wrap="square" rtlCol="0">
            <a:spAutoFit/>
          </a:bodyPr>
          <a:lstStyle/>
          <a:p>
            <a:endParaRPr lang="en-GB" dirty="0"/>
          </a:p>
        </p:txBody>
      </p:sp>
      <p:pic>
        <p:nvPicPr>
          <p:cNvPr id="39" name="Picture 38" descr="Icon&#10;&#10;Description automatically generated">
            <a:extLst>
              <a:ext uri="{FF2B5EF4-FFF2-40B4-BE49-F238E27FC236}">
                <a16:creationId xmlns:a16="http://schemas.microsoft.com/office/drawing/2014/main" id="{9C976E20-A142-14EB-0F5F-EB72EDD5BF4E}"/>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370614" y="3068625"/>
            <a:ext cx="396361" cy="396360"/>
          </a:xfrm>
          <a:prstGeom prst="rect">
            <a:avLst/>
          </a:prstGeom>
        </p:spPr>
      </p:pic>
      <p:sp>
        <p:nvSpPr>
          <p:cNvPr id="40" name="TextBox 39">
            <a:extLst>
              <a:ext uri="{FF2B5EF4-FFF2-40B4-BE49-F238E27FC236}">
                <a16:creationId xmlns:a16="http://schemas.microsoft.com/office/drawing/2014/main" id="{C159D630-CFA7-4F19-666D-00C8C09D042D}"/>
              </a:ext>
            </a:extLst>
          </p:cNvPr>
          <p:cNvSpPr txBox="1"/>
          <p:nvPr/>
        </p:nvSpPr>
        <p:spPr>
          <a:xfrm>
            <a:off x="8117848" y="3174726"/>
            <a:ext cx="1396563" cy="369332"/>
          </a:xfrm>
          <a:prstGeom prst="rect">
            <a:avLst/>
          </a:prstGeom>
          <a:solidFill>
            <a:schemeClr val="bg1"/>
          </a:solidFill>
        </p:spPr>
        <p:txBody>
          <a:bodyPr wrap="square" rtlCol="0">
            <a:spAutoFit/>
          </a:bodyPr>
          <a:lstStyle/>
          <a:p>
            <a:endParaRPr lang="en-GB" dirty="0"/>
          </a:p>
        </p:txBody>
      </p:sp>
      <p:pic>
        <p:nvPicPr>
          <p:cNvPr id="42" name="Picture 41" descr="Icon&#10;&#10;Description automatically generated">
            <a:extLst>
              <a:ext uri="{FF2B5EF4-FFF2-40B4-BE49-F238E27FC236}">
                <a16:creationId xmlns:a16="http://schemas.microsoft.com/office/drawing/2014/main" id="{C0F6999B-024B-F51F-F209-ED4740F1CD23}"/>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361255" y="3520237"/>
            <a:ext cx="396361" cy="396360"/>
          </a:xfrm>
          <a:prstGeom prst="rect">
            <a:avLst/>
          </a:prstGeom>
        </p:spPr>
      </p:pic>
      <p:sp>
        <p:nvSpPr>
          <p:cNvPr id="43" name="TextBox 42">
            <a:extLst>
              <a:ext uri="{FF2B5EF4-FFF2-40B4-BE49-F238E27FC236}">
                <a16:creationId xmlns:a16="http://schemas.microsoft.com/office/drawing/2014/main" id="{F3C21E50-5C7C-7DB1-C29F-1AE26A78A772}"/>
              </a:ext>
            </a:extLst>
          </p:cNvPr>
          <p:cNvSpPr txBox="1"/>
          <p:nvPr/>
        </p:nvSpPr>
        <p:spPr>
          <a:xfrm>
            <a:off x="7766975" y="3581772"/>
            <a:ext cx="1396563" cy="369332"/>
          </a:xfrm>
          <a:prstGeom prst="rect">
            <a:avLst/>
          </a:prstGeom>
          <a:solidFill>
            <a:schemeClr val="bg1"/>
          </a:solidFill>
        </p:spPr>
        <p:txBody>
          <a:bodyPr wrap="square" rtlCol="0">
            <a:spAutoFit/>
          </a:bodyPr>
          <a:lstStyle/>
          <a:p>
            <a:endParaRPr lang="en-GB" dirty="0"/>
          </a:p>
        </p:txBody>
      </p:sp>
      <p:pic>
        <p:nvPicPr>
          <p:cNvPr id="45" name="Picture 44" descr="Icon&#10;&#10;Description automatically generated">
            <a:extLst>
              <a:ext uri="{FF2B5EF4-FFF2-40B4-BE49-F238E27FC236}">
                <a16:creationId xmlns:a16="http://schemas.microsoft.com/office/drawing/2014/main" id="{0EBB1791-1D17-2F41-5D0F-12094697574D}"/>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86913" y="4035580"/>
            <a:ext cx="396361" cy="396360"/>
          </a:xfrm>
          <a:prstGeom prst="rect">
            <a:avLst/>
          </a:prstGeom>
        </p:spPr>
      </p:pic>
      <p:sp>
        <p:nvSpPr>
          <p:cNvPr id="47" name="TextBox 46">
            <a:extLst>
              <a:ext uri="{FF2B5EF4-FFF2-40B4-BE49-F238E27FC236}">
                <a16:creationId xmlns:a16="http://schemas.microsoft.com/office/drawing/2014/main" id="{A5AC3ADF-ED75-5AD5-1F3D-B2526D475E3C}"/>
              </a:ext>
            </a:extLst>
          </p:cNvPr>
          <p:cNvSpPr txBox="1"/>
          <p:nvPr/>
        </p:nvSpPr>
        <p:spPr>
          <a:xfrm>
            <a:off x="8147140" y="4548386"/>
            <a:ext cx="1396563" cy="369332"/>
          </a:xfrm>
          <a:prstGeom prst="rect">
            <a:avLst/>
          </a:prstGeom>
          <a:solidFill>
            <a:schemeClr val="bg1"/>
          </a:solidFill>
        </p:spPr>
        <p:txBody>
          <a:bodyPr wrap="square" rtlCol="0">
            <a:spAutoFit/>
          </a:bodyPr>
          <a:lstStyle/>
          <a:p>
            <a:endParaRPr lang="en-GB" dirty="0"/>
          </a:p>
        </p:txBody>
      </p:sp>
      <p:pic>
        <p:nvPicPr>
          <p:cNvPr id="49" name="Picture 48" descr="Icon&#10;&#10;Description automatically generated">
            <a:extLst>
              <a:ext uri="{FF2B5EF4-FFF2-40B4-BE49-F238E27FC236}">
                <a16:creationId xmlns:a16="http://schemas.microsoft.com/office/drawing/2014/main" id="{E67E1919-02B4-1CB9-84CA-34DC2EE9EC12}"/>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370614" y="4523830"/>
            <a:ext cx="396361" cy="396360"/>
          </a:xfrm>
          <a:prstGeom prst="rect">
            <a:avLst/>
          </a:prstGeom>
        </p:spPr>
      </p:pic>
      <p:pic>
        <p:nvPicPr>
          <p:cNvPr id="51" name="Picture 50" descr="Icon&#10;&#10;Description automatically generated">
            <a:extLst>
              <a:ext uri="{FF2B5EF4-FFF2-40B4-BE49-F238E27FC236}">
                <a16:creationId xmlns:a16="http://schemas.microsoft.com/office/drawing/2014/main" id="{F25EFC20-B0BC-2188-69D2-0B5C7350B65F}"/>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40205" y="5055914"/>
            <a:ext cx="396361" cy="396360"/>
          </a:xfrm>
          <a:prstGeom prst="rect">
            <a:avLst/>
          </a:prstGeom>
        </p:spPr>
      </p:pic>
      <p:sp>
        <p:nvSpPr>
          <p:cNvPr id="52" name="TextBox 51">
            <a:extLst>
              <a:ext uri="{FF2B5EF4-FFF2-40B4-BE49-F238E27FC236}">
                <a16:creationId xmlns:a16="http://schemas.microsoft.com/office/drawing/2014/main" id="{C576E608-4E1E-2432-7E3D-114E61BA14AF}"/>
              </a:ext>
            </a:extLst>
          </p:cNvPr>
          <p:cNvSpPr txBox="1"/>
          <p:nvPr/>
        </p:nvSpPr>
        <p:spPr>
          <a:xfrm>
            <a:off x="4775651" y="5027631"/>
            <a:ext cx="2071829" cy="369332"/>
          </a:xfrm>
          <a:prstGeom prst="rect">
            <a:avLst/>
          </a:prstGeom>
          <a:solidFill>
            <a:schemeClr val="bg1"/>
          </a:solidFill>
        </p:spPr>
        <p:txBody>
          <a:bodyPr wrap="square" rtlCol="0">
            <a:spAutoFit/>
          </a:bodyPr>
          <a:lstStyle/>
          <a:p>
            <a:endParaRPr lang="en-GB" dirty="0"/>
          </a:p>
        </p:txBody>
      </p:sp>
      <p:pic>
        <p:nvPicPr>
          <p:cNvPr id="54" name="Picture 53" descr="Icon&#10;&#10;Description automatically generated">
            <a:extLst>
              <a:ext uri="{FF2B5EF4-FFF2-40B4-BE49-F238E27FC236}">
                <a16:creationId xmlns:a16="http://schemas.microsoft.com/office/drawing/2014/main" id="{9E48020C-AA8C-DF21-7BA4-1E5069338AAC}"/>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86913" y="5526049"/>
            <a:ext cx="396361" cy="396360"/>
          </a:xfrm>
          <a:prstGeom prst="rect">
            <a:avLst/>
          </a:prstGeom>
        </p:spPr>
      </p:pic>
      <p:sp>
        <p:nvSpPr>
          <p:cNvPr id="56" name="TextBox 55">
            <a:extLst>
              <a:ext uri="{FF2B5EF4-FFF2-40B4-BE49-F238E27FC236}">
                <a16:creationId xmlns:a16="http://schemas.microsoft.com/office/drawing/2014/main" id="{72827808-AA2C-393B-1933-3199C229B49F}"/>
              </a:ext>
            </a:extLst>
          </p:cNvPr>
          <p:cNvSpPr txBox="1"/>
          <p:nvPr/>
        </p:nvSpPr>
        <p:spPr>
          <a:xfrm>
            <a:off x="5067870" y="5583496"/>
            <a:ext cx="1365923" cy="369332"/>
          </a:xfrm>
          <a:prstGeom prst="rect">
            <a:avLst/>
          </a:prstGeom>
          <a:solidFill>
            <a:schemeClr val="bg1"/>
          </a:solidFill>
        </p:spPr>
        <p:txBody>
          <a:bodyPr wrap="square" rtlCol="0">
            <a:spAutoFit/>
          </a:bodyPr>
          <a:lstStyle/>
          <a:p>
            <a:endParaRPr lang="en-GB" dirty="0"/>
          </a:p>
        </p:txBody>
      </p:sp>
      <p:pic>
        <p:nvPicPr>
          <p:cNvPr id="2" name="Picture 1">
            <a:extLst>
              <a:ext uri="{FF2B5EF4-FFF2-40B4-BE49-F238E27FC236}">
                <a16:creationId xmlns:a16="http://schemas.microsoft.com/office/drawing/2014/main" id="{07C63DD2-D02F-659D-573E-954873BA8161}"/>
              </a:ext>
            </a:extLst>
          </p:cNvPr>
          <p:cNvPicPr>
            <a:picLocks noChangeAspect="1"/>
          </p:cNvPicPr>
          <p:nvPr/>
        </p:nvPicPr>
        <p:blipFill>
          <a:blip r:embed="rId17"/>
          <a:stretch>
            <a:fillRect/>
          </a:stretch>
        </p:blipFill>
        <p:spPr>
          <a:xfrm>
            <a:off x="2753970" y="2228006"/>
            <a:ext cx="590628" cy="332228"/>
          </a:xfrm>
          <a:prstGeom prst="rect">
            <a:avLst/>
          </a:prstGeom>
        </p:spPr>
      </p:pic>
      <p:pic>
        <p:nvPicPr>
          <p:cNvPr id="10" name="Picture 9">
            <a:extLst>
              <a:ext uri="{FF2B5EF4-FFF2-40B4-BE49-F238E27FC236}">
                <a16:creationId xmlns:a16="http://schemas.microsoft.com/office/drawing/2014/main" id="{5174DCBB-3C7F-DC6F-8C86-104F464F49C2}"/>
              </a:ext>
            </a:extLst>
          </p:cNvPr>
          <p:cNvPicPr>
            <a:picLocks noChangeAspect="1"/>
          </p:cNvPicPr>
          <p:nvPr/>
        </p:nvPicPr>
        <p:blipFill>
          <a:blip r:embed="rId18"/>
          <a:stretch>
            <a:fillRect/>
          </a:stretch>
        </p:blipFill>
        <p:spPr>
          <a:xfrm flipH="1">
            <a:off x="2815204" y="2697239"/>
            <a:ext cx="520502" cy="332227"/>
          </a:xfrm>
          <a:prstGeom prst="rect">
            <a:avLst/>
          </a:prstGeom>
        </p:spPr>
      </p:pic>
      <p:pic>
        <p:nvPicPr>
          <p:cNvPr id="57" name="Picture 56">
            <a:extLst>
              <a:ext uri="{FF2B5EF4-FFF2-40B4-BE49-F238E27FC236}">
                <a16:creationId xmlns:a16="http://schemas.microsoft.com/office/drawing/2014/main" id="{6942A27E-B4C5-58A4-6E67-24DC536E7C02}"/>
              </a:ext>
            </a:extLst>
          </p:cNvPr>
          <p:cNvPicPr>
            <a:picLocks noChangeAspect="1"/>
          </p:cNvPicPr>
          <p:nvPr/>
        </p:nvPicPr>
        <p:blipFill>
          <a:blip r:embed="rId19"/>
          <a:stretch>
            <a:fillRect/>
          </a:stretch>
        </p:blipFill>
        <p:spPr>
          <a:xfrm>
            <a:off x="2826999" y="3138410"/>
            <a:ext cx="524332" cy="380141"/>
          </a:xfrm>
          <a:prstGeom prst="rect">
            <a:avLst/>
          </a:prstGeom>
        </p:spPr>
      </p:pic>
      <p:pic>
        <p:nvPicPr>
          <p:cNvPr id="58" name="Picture 57">
            <a:extLst>
              <a:ext uri="{FF2B5EF4-FFF2-40B4-BE49-F238E27FC236}">
                <a16:creationId xmlns:a16="http://schemas.microsoft.com/office/drawing/2014/main" id="{74FA9F2F-D8FC-52C6-D9EB-F0E688F98C4E}"/>
              </a:ext>
            </a:extLst>
          </p:cNvPr>
          <p:cNvPicPr>
            <a:picLocks noChangeAspect="1"/>
          </p:cNvPicPr>
          <p:nvPr/>
        </p:nvPicPr>
        <p:blipFill>
          <a:blip r:embed="rId20"/>
          <a:stretch>
            <a:fillRect/>
          </a:stretch>
        </p:blipFill>
        <p:spPr>
          <a:xfrm>
            <a:off x="2709541" y="3520237"/>
            <a:ext cx="684450" cy="389281"/>
          </a:xfrm>
          <a:prstGeom prst="rect">
            <a:avLst/>
          </a:prstGeom>
        </p:spPr>
      </p:pic>
      <p:pic>
        <p:nvPicPr>
          <p:cNvPr id="62" name="Picture 61">
            <a:extLst>
              <a:ext uri="{FF2B5EF4-FFF2-40B4-BE49-F238E27FC236}">
                <a16:creationId xmlns:a16="http://schemas.microsoft.com/office/drawing/2014/main" id="{BA60D400-83F4-A1C2-1E75-0F2258EF137F}"/>
              </a:ext>
            </a:extLst>
          </p:cNvPr>
          <p:cNvPicPr>
            <a:picLocks noChangeAspect="1"/>
          </p:cNvPicPr>
          <p:nvPr/>
        </p:nvPicPr>
        <p:blipFill>
          <a:blip r:embed="rId21"/>
          <a:stretch>
            <a:fillRect/>
          </a:stretch>
        </p:blipFill>
        <p:spPr>
          <a:xfrm>
            <a:off x="2869383" y="4062608"/>
            <a:ext cx="373729" cy="369332"/>
          </a:xfrm>
          <a:prstGeom prst="rect">
            <a:avLst/>
          </a:prstGeom>
        </p:spPr>
      </p:pic>
      <p:sp>
        <p:nvSpPr>
          <p:cNvPr id="46" name="TextBox 45">
            <a:extLst>
              <a:ext uri="{FF2B5EF4-FFF2-40B4-BE49-F238E27FC236}">
                <a16:creationId xmlns:a16="http://schemas.microsoft.com/office/drawing/2014/main" id="{A86196D0-52CC-A7C1-A955-3785544CAD1E}"/>
              </a:ext>
            </a:extLst>
          </p:cNvPr>
          <p:cNvSpPr txBox="1"/>
          <p:nvPr/>
        </p:nvSpPr>
        <p:spPr>
          <a:xfrm>
            <a:off x="5092172" y="4055994"/>
            <a:ext cx="1286679" cy="421650"/>
          </a:xfrm>
          <a:prstGeom prst="rect">
            <a:avLst/>
          </a:prstGeom>
          <a:solidFill>
            <a:schemeClr val="bg1"/>
          </a:solidFill>
        </p:spPr>
        <p:txBody>
          <a:bodyPr wrap="square" rtlCol="0">
            <a:spAutoFit/>
          </a:bodyPr>
          <a:lstStyle/>
          <a:p>
            <a:endParaRPr lang="en-GB" dirty="0"/>
          </a:p>
        </p:txBody>
      </p:sp>
      <p:pic>
        <p:nvPicPr>
          <p:cNvPr id="1025" name="Picture 1024">
            <a:extLst>
              <a:ext uri="{FF2B5EF4-FFF2-40B4-BE49-F238E27FC236}">
                <a16:creationId xmlns:a16="http://schemas.microsoft.com/office/drawing/2014/main" id="{ABE3C193-18E8-DA95-3884-794AF84D53A5}"/>
              </a:ext>
            </a:extLst>
          </p:cNvPr>
          <p:cNvPicPr>
            <a:picLocks noChangeAspect="1"/>
          </p:cNvPicPr>
          <p:nvPr/>
        </p:nvPicPr>
        <p:blipFill>
          <a:blip r:embed="rId22"/>
          <a:stretch>
            <a:fillRect/>
          </a:stretch>
        </p:blipFill>
        <p:spPr>
          <a:xfrm>
            <a:off x="2689678" y="4509963"/>
            <a:ext cx="477517" cy="407755"/>
          </a:xfrm>
          <a:prstGeom prst="rect">
            <a:avLst/>
          </a:prstGeom>
        </p:spPr>
      </p:pic>
      <p:pic>
        <p:nvPicPr>
          <p:cNvPr id="1027" name="Picture 1026">
            <a:extLst>
              <a:ext uri="{FF2B5EF4-FFF2-40B4-BE49-F238E27FC236}">
                <a16:creationId xmlns:a16="http://schemas.microsoft.com/office/drawing/2014/main" id="{B8FE65B5-D7CC-2BE8-DB8F-6EEFAA3D7A77}"/>
              </a:ext>
            </a:extLst>
          </p:cNvPr>
          <p:cNvPicPr>
            <a:picLocks noChangeAspect="1"/>
          </p:cNvPicPr>
          <p:nvPr/>
        </p:nvPicPr>
        <p:blipFill>
          <a:blip r:embed="rId23"/>
          <a:stretch>
            <a:fillRect/>
          </a:stretch>
        </p:blipFill>
        <p:spPr>
          <a:xfrm>
            <a:off x="2767652" y="5024515"/>
            <a:ext cx="324743" cy="381000"/>
          </a:xfrm>
          <a:prstGeom prst="rect">
            <a:avLst/>
          </a:prstGeom>
        </p:spPr>
      </p:pic>
      <p:pic>
        <p:nvPicPr>
          <p:cNvPr id="1028" name="Picture 1027">
            <a:extLst>
              <a:ext uri="{FF2B5EF4-FFF2-40B4-BE49-F238E27FC236}">
                <a16:creationId xmlns:a16="http://schemas.microsoft.com/office/drawing/2014/main" id="{8761893E-651F-B68E-B293-080696766D7A}"/>
              </a:ext>
            </a:extLst>
          </p:cNvPr>
          <p:cNvPicPr>
            <a:picLocks noChangeAspect="1"/>
          </p:cNvPicPr>
          <p:nvPr/>
        </p:nvPicPr>
        <p:blipFill>
          <a:blip r:embed="rId24"/>
          <a:stretch>
            <a:fillRect/>
          </a:stretch>
        </p:blipFill>
        <p:spPr>
          <a:xfrm>
            <a:off x="2681880" y="5546881"/>
            <a:ext cx="568039" cy="378544"/>
          </a:xfrm>
          <a:prstGeom prst="rect">
            <a:avLst/>
          </a:prstGeom>
        </p:spPr>
      </p:pic>
    </p:spTree>
    <p:extLst>
      <p:ext uri="{BB962C8B-B14F-4D97-AF65-F5344CB8AC3E}">
        <p14:creationId xmlns:p14="http://schemas.microsoft.com/office/powerpoint/2010/main" val="189826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0" grpId="0" animBg="1"/>
      <p:bldP spid="43" grpId="0" animBg="1"/>
      <p:bldP spid="47" grpId="0" animBg="1"/>
      <p:bldP spid="52" grpId="0" animBg="1"/>
      <p:bldP spid="56"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1521667-0745-34CD-CAA6-0AD350F49F16}"/>
              </a:ext>
            </a:extLst>
          </p:cNvPr>
          <p:cNvSpPr/>
          <p:nvPr/>
        </p:nvSpPr>
        <p:spPr>
          <a:xfrm>
            <a:off x="1989457" y="1107289"/>
            <a:ext cx="2635028" cy="290068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20000"/>
                  <a:lumOff val="80000"/>
                </a:schemeClr>
              </a:solidFil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213" y="-94353"/>
            <a:ext cx="914400" cy="914400"/>
          </a:xfrm>
          <a:prstGeom prst="rect">
            <a:avLst/>
          </a:prstGeom>
        </p:spPr>
      </p:pic>
      <p:sp>
        <p:nvSpPr>
          <p:cNvPr id="24" name="Speech Bubble: Rectangle with Corners Rounded 23">
            <a:hlinkClick r:id="" action="ppaction://noaction">
              <a:snd r:embed="rId19" name="T2_W2_7.1.wav"/>
            </a:hlinkClick>
            <a:extLst>
              <a:ext uri="{FF2B5EF4-FFF2-40B4-BE49-F238E27FC236}">
                <a16:creationId xmlns:a16="http://schemas.microsoft.com/office/drawing/2014/main" id="{0417A3C5-89C6-4104-BB29-6BDCCFCEE156}"/>
              </a:ext>
            </a:extLst>
          </p:cNvPr>
          <p:cNvSpPr/>
          <p:nvPr/>
        </p:nvSpPr>
        <p:spPr>
          <a:xfrm>
            <a:off x="924337" y="43011"/>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hlinkClick r:id="" action="ppaction://noaction">
              <a:snd r:embed="rId19" name="T2_W2_7.1.wav"/>
            </a:hlinkClick>
            <a:extLst>
              <a:ext uri="{FF2B5EF4-FFF2-40B4-BE49-F238E27FC236}">
                <a16:creationId xmlns:a16="http://schemas.microsoft.com/office/drawing/2014/main" id="{D88EC821-6AD6-40AD-8D5C-AEFA6235DB84}"/>
              </a:ext>
            </a:extLst>
          </p:cNvPr>
          <p:cNvSpPr/>
          <p:nvPr/>
        </p:nvSpPr>
        <p:spPr>
          <a:xfrm>
            <a:off x="853569" y="78476"/>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CustomShape 7">
            <a:extLst>
              <a:ext uri="{FF2B5EF4-FFF2-40B4-BE49-F238E27FC236}">
                <a16:creationId xmlns:a16="http://schemas.microsoft.com/office/drawing/2014/main" id="{47196A6F-980E-2BE1-8BAB-4201E468CF62}"/>
              </a:ext>
            </a:extLst>
          </p:cNvPr>
          <p:cNvSpPr/>
          <p:nvPr/>
        </p:nvSpPr>
        <p:spPr>
          <a:xfrm>
            <a:off x="354034" y="580003"/>
            <a:ext cx="970335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kern="0" dirty="0">
                <a:solidFill>
                  <a:srgbClr val="002060"/>
                </a:solidFill>
                <a:latin typeface="Century Gothic"/>
                <a:ea typeface="Century Gothic"/>
                <a:cs typeface="Century Gothic"/>
                <a:sym typeface="Century Gothic"/>
              </a:rPr>
              <a:t>You already know how to say </a:t>
            </a:r>
            <a:r>
              <a:rPr lang="en-GB" sz="2400" i="1" kern="0" dirty="0">
                <a:solidFill>
                  <a:srgbClr val="002060"/>
                </a:solidFill>
                <a:latin typeface="Century Gothic"/>
                <a:ea typeface="Century Gothic"/>
                <a:cs typeface="Century Gothic"/>
                <a:sym typeface="Century Gothic"/>
              </a:rPr>
              <a:t>the days of the week </a:t>
            </a:r>
            <a:r>
              <a:rPr lang="en-GB" sz="2400" kern="0" dirty="0">
                <a:solidFill>
                  <a:srgbClr val="002060"/>
                </a:solidFill>
                <a:latin typeface="Century Gothic"/>
                <a:ea typeface="Century Gothic"/>
                <a:cs typeface="Century Gothic"/>
                <a:sym typeface="Century Gothic"/>
              </a:rPr>
              <a:t>in German:</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9" name="CustomShape 7">
            <a:extLst>
              <a:ext uri="{FF2B5EF4-FFF2-40B4-BE49-F238E27FC236}">
                <a16:creationId xmlns:a16="http://schemas.microsoft.com/office/drawing/2014/main" id="{3BA39F73-9C03-D285-12C7-2CFA20AE10F7}"/>
              </a:ext>
            </a:extLst>
          </p:cNvPr>
          <p:cNvSpPr/>
          <p:nvPr/>
        </p:nvSpPr>
        <p:spPr>
          <a:xfrm>
            <a:off x="2494353" y="3924792"/>
            <a:ext cx="2711359" cy="7365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3" name="CustomShape 7">
            <a:extLst>
              <a:ext uri="{FF2B5EF4-FFF2-40B4-BE49-F238E27FC236}">
                <a16:creationId xmlns:a16="http://schemas.microsoft.com/office/drawing/2014/main" id="{AEC46517-EF22-2587-8951-D11FE9F67D51}"/>
              </a:ext>
            </a:extLst>
          </p:cNvPr>
          <p:cNvSpPr/>
          <p:nvPr/>
        </p:nvSpPr>
        <p:spPr>
          <a:xfrm>
            <a:off x="688922" y="4056148"/>
            <a:ext cx="2711359"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kern="0" dirty="0">
                <a:solidFill>
                  <a:srgbClr val="002060"/>
                </a:solidFill>
                <a:latin typeface="Century Gothic"/>
                <a:ea typeface="Century Gothic"/>
                <a:cs typeface="Century Gothic"/>
                <a:sym typeface="Century Gothic"/>
              </a:rPr>
              <a:t>The German word for </a:t>
            </a:r>
            <a:r>
              <a:rPr lang="en-GB" sz="2400" i="1" kern="0" dirty="0">
                <a:solidFill>
                  <a:srgbClr val="002060"/>
                </a:solidFill>
                <a:latin typeface="Century Gothic"/>
                <a:ea typeface="Century Gothic"/>
                <a:cs typeface="Century Gothic"/>
                <a:sym typeface="Century Gothic"/>
              </a:rPr>
              <a:t>Monday</a:t>
            </a:r>
            <a:r>
              <a:rPr lang="en-GB" sz="2400" kern="0" dirty="0">
                <a:solidFill>
                  <a:srgbClr val="002060"/>
                </a:solidFill>
                <a:latin typeface="Century Gothic"/>
                <a:ea typeface="Century Gothic"/>
                <a:cs typeface="Century Gothic"/>
                <a:sym typeface="Century Gothic"/>
              </a:rPr>
              <a:t> is: </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14" name="CustomShape 7">
            <a:extLst>
              <a:ext uri="{FF2B5EF4-FFF2-40B4-BE49-F238E27FC236}">
                <a16:creationId xmlns:a16="http://schemas.microsoft.com/office/drawing/2014/main" id="{0794F5F5-7435-5463-D82B-29EAD7CA5815}"/>
              </a:ext>
            </a:extLst>
          </p:cNvPr>
          <p:cNvSpPr/>
          <p:nvPr/>
        </p:nvSpPr>
        <p:spPr>
          <a:xfrm>
            <a:off x="2570684" y="1129000"/>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noProof="0" dirty="0">
                <a:solidFill>
                  <a:srgbClr val="002060"/>
                </a:solidFill>
                <a:latin typeface="Century Gothic"/>
                <a:sym typeface="Century Gothic"/>
              </a:rPr>
              <a:t>Montag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2" name="Speech Bubble: Rectangle with Corners Rounded 31">
            <a:extLst>
              <a:ext uri="{FF2B5EF4-FFF2-40B4-BE49-F238E27FC236}">
                <a16:creationId xmlns:a16="http://schemas.microsoft.com/office/drawing/2014/main" id="{BCCC8268-7D98-4DE7-869C-92B610D81002}"/>
              </a:ext>
            </a:extLst>
          </p:cNvPr>
          <p:cNvSpPr/>
          <p:nvPr/>
        </p:nvSpPr>
        <p:spPr>
          <a:xfrm>
            <a:off x="5922667" y="4674651"/>
            <a:ext cx="5060738" cy="1500272"/>
          </a:xfrm>
          <a:prstGeom prst="wedgeRoundRectCallout">
            <a:avLst>
              <a:gd name="adj1" fmla="val -62628"/>
              <a:gd name="adj2" fmla="val -1051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dirty="0">
                <a:solidFill>
                  <a:srgbClr val="FFC000"/>
                </a:solidFill>
              </a:rPr>
              <a:t>am</a:t>
            </a:r>
            <a:r>
              <a:rPr lang="en-GB" sz="2400" b="1" dirty="0">
                <a:solidFill>
                  <a:srgbClr val="FFC000"/>
                </a:solidFill>
              </a:rPr>
              <a:t> </a:t>
            </a:r>
            <a:r>
              <a:rPr lang="en-GB" sz="2400" dirty="0">
                <a:solidFill>
                  <a:srgbClr val="FFC000"/>
                </a:solidFill>
              </a:rPr>
              <a:t>Montag</a:t>
            </a:r>
            <a:r>
              <a:rPr lang="en-GB" sz="2400" b="1" dirty="0">
                <a:solidFill>
                  <a:srgbClr val="FFC000"/>
                </a:solidFill>
              </a:rPr>
              <a:t> </a:t>
            </a:r>
            <a:r>
              <a:rPr lang="en-GB" sz="2400" dirty="0">
                <a:sym typeface="Wingdings" panose="05000000000000000000" pitchFamily="2" charset="2"/>
              </a:rPr>
              <a:t></a:t>
            </a:r>
            <a:r>
              <a:rPr lang="en-GB" sz="2400" dirty="0"/>
              <a:t> </a:t>
            </a:r>
            <a:br>
              <a:rPr lang="en-GB" sz="2400" dirty="0"/>
            </a:br>
            <a:r>
              <a:rPr lang="en-GB" sz="2400" b="1" u="sng" dirty="0"/>
              <a:t>on </a:t>
            </a:r>
            <a:r>
              <a:rPr lang="en-GB" sz="2400" dirty="0" err="1"/>
              <a:t>Monday|</a:t>
            </a:r>
            <a:r>
              <a:rPr lang="en-GB" sz="2400" b="1" u="sng" dirty="0" err="1"/>
              <a:t>this</a:t>
            </a:r>
            <a:r>
              <a:rPr lang="en-GB" sz="2400" dirty="0"/>
              <a:t> Monday</a:t>
            </a:r>
          </a:p>
          <a:p>
            <a:r>
              <a:rPr lang="en-GB" sz="2400" dirty="0" err="1">
                <a:solidFill>
                  <a:srgbClr val="FFC000"/>
                </a:solidFill>
                <a:sym typeface="Wingdings" panose="05000000000000000000" pitchFamily="2" charset="2"/>
              </a:rPr>
              <a:t>montag</a:t>
            </a:r>
            <a:r>
              <a:rPr lang="en-GB" sz="2400" b="1" u="sng" dirty="0" err="1">
                <a:solidFill>
                  <a:srgbClr val="FFC000"/>
                </a:solidFill>
                <a:sym typeface="Wingdings" panose="05000000000000000000" pitchFamily="2" charset="2"/>
              </a:rPr>
              <a:t>s</a:t>
            </a:r>
            <a:r>
              <a:rPr lang="en-GB" sz="2400" dirty="0">
                <a:solidFill>
                  <a:srgbClr val="FFC000"/>
                </a:solidFill>
                <a:sym typeface="Wingdings" panose="05000000000000000000" pitchFamily="2" charset="2"/>
              </a:rPr>
              <a:t>  </a:t>
            </a:r>
            <a:br>
              <a:rPr lang="en-GB" sz="2400" dirty="0">
                <a:sym typeface="Wingdings" panose="05000000000000000000" pitchFamily="2" charset="2"/>
              </a:rPr>
            </a:br>
            <a:r>
              <a:rPr lang="en-GB" sz="2400" dirty="0">
                <a:sym typeface="Wingdings" panose="05000000000000000000" pitchFamily="2" charset="2"/>
              </a:rPr>
              <a:t>on Monday</a:t>
            </a:r>
            <a:r>
              <a:rPr lang="en-GB" sz="2400" b="1" u="sng" dirty="0">
                <a:sym typeface="Wingdings" panose="05000000000000000000" pitchFamily="2" charset="2"/>
              </a:rPr>
              <a:t>s</a:t>
            </a:r>
            <a:r>
              <a:rPr lang="en-GB" sz="2400" dirty="0">
                <a:sym typeface="Wingdings" panose="05000000000000000000" pitchFamily="2" charset="2"/>
              </a:rPr>
              <a:t> | </a:t>
            </a:r>
            <a:r>
              <a:rPr lang="en-GB" sz="2400" b="1" u="sng" dirty="0">
                <a:sym typeface="Wingdings" panose="05000000000000000000" pitchFamily="2" charset="2"/>
              </a:rPr>
              <a:t>every</a:t>
            </a:r>
            <a:r>
              <a:rPr lang="en-GB" sz="2400" dirty="0">
                <a:sym typeface="Wingdings" panose="05000000000000000000" pitchFamily="2" charset="2"/>
              </a:rPr>
              <a:t> Monday</a:t>
            </a:r>
          </a:p>
        </p:txBody>
      </p:sp>
      <p:pic>
        <p:nvPicPr>
          <p:cNvPr id="26" name="Picture 25">
            <a:extLst>
              <a:ext uri="{FF2B5EF4-FFF2-40B4-BE49-F238E27FC236}">
                <a16:creationId xmlns:a16="http://schemas.microsoft.com/office/drawing/2014/main" id="{98A1C0D6-4451-4618-BF04-C78D31B9CCEF}"/>
              </a:ext>
            </a:extLst>
          </p:cNvPr>
          <p:cNvPicPr>
            <a:picLocks noChangeAspect="1"/>
          </p:cNvPicPr>
          <p:nvPr/>
        </p:nvPicPr>
        <p:blipFill>
          <a:blip r:embed="rId20"/>
          <a:stretch>
            <a:fillRect/>
          </a:stretch>
        </p:blipFill>
        <p:spPr>
          <a:xfrm>
            <a:off x="682537" y="5424787"/>
            <a:ext cx="1811816" cy="914401"/>
          </a:xfrm>
          <a:prstGeom prst="rect">
            <a:avLst/>
          </a:prstGeom>
        </p:spPr>
      </p:pic>
      <p:sp>
        <p:nvSpPr>
          <p:cNvPr id="27" name="CustomShape 7">
            <a:extLst>
              <a:ext uri="{FF2B5EF4-FFF2-40B4-BE49-F238E27FC236}">
                <a16:creationId xmlns:a16="http://schemas.microsoft.com/office/drawing/2014/main" id="{D8CBCD5C-5ECA-68B9-F0D7-1209E9FAA0C3}"/>
              </a:ext>
            </a:extLst>
          </p:cNvPr>
          <p:cNvSpPr/>
          <p:nvPr/>
        </p:nvSpPr>
        <p:spPr>
          <a:xfrm>
            <a:off x="2570684" y="2686088"/>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noProof="0" dirty="0">
                <a:solidFill>
                  <a:srgbClr val="002060"/>
                </a:solidFill>
                <a:latin typeface="Century Gothic"/>
                <a:sym typeface="Century Gothic"/>
              </a:rPr>
              <a:t>Freitag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8" name="CustomShape 7">
            <a:extLst>
              <a:ext uri="{FF2B5EF4-FFF2-40B4-BE49-F238E27FC236}">
                <a16:creationId xmlns:a16="http://schemas.microsoft.com/office/drawing/2014/main" id="{A76F1874-B17B-078A-C60A-8E61B7914E2B}"/>
              </a:ext>
            </a:extLst>
          </p:cNvPr>
          <p:cNvSpPr/>
          <p:nvPr/>
        </p:nvSpPr>
        <p:spPr>
          <a:xfrm>
            <a:off x="2570684" y="3075360"/>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noProof="0" dirty="0" err="1">
                <a:solidFill>
                  <a:srgbClr val="002060"/>
                </a:solidFill>
                <a:latin typeface="Century Gothic"/>
                <a:sym typeface="Century Gothic"/>
              </a:rPr>
              <a:t>Samstag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9" name="CustomShape 7">
            <a:extLst>
              <a:ext uri="{FF2B5EF4-FFF2-40B4-BE49-F238E27FC236}">
                <a16:creationId xmlns:a16="http://schemas.microsoft.com/office/drawing/2014/main" id="{A02E510E-F71C-281C-0AF3-261543BBE32D}"/>
              </a:ext>
            </a:extLst>
          </p:cNvPr>
          <p:cNvSpPr/>
          <p:nvPr/>
        </p:nvSpPr>
        <p:spPr>
          <a:xfrm>
            <a:off x="2570684" y="229681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Donnerstag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0" name="CustomShape 7">
            <a:extLst>
              <a:ext uri="{FF2B5EF4-FFF2-40B4-BE49-F238E27FC236}">
                <a16:creationId xmlns:a16="http://schemas.microsoft.com/office/drawing/2014/main" id="{C7EDAB4D-80E5-19F9-02F4-163F5666A24B}"/>
              </a:ext>
            </a:extLst>
          </p:cNvPr>
          <p:cNvSpPr/>
          <p:nvPr/>
        </p:nvSpPr>
        <p:spPr>
          <a:xfrm>
            <a:off x="2570684" y="1518272"/>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Diens</a:t>
            </a:r>
            <a:r>
              <a:rPr lang="en-US" sz="2400" b="1" kern="0" noProof="0" dirty="0">
                <a:solidFill>
                  <a:srgbClr val="002060"/>
                </a:solidFill>
                <a:latin typeface="Century Gothic"/>
                <a:sym typeface="Century Gothic"/>
              </a:rPr>
              <a:t>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1" name="CustomShape 7">
            <a:extLst>
              <a:ext uri="{FF2B5EF4-FFF2-40B4-BE49-F238E27FC236}">
                <a16:creationId xmlns:a16="http://schemas.microsoft.com/office/drawing/2014/main" id="{C5AB2966-3416-41AE-2527-5B7010F5C209}"/>
              </a:ext>
            </a:extLst>
          </p:cNvPr>
          <p:cNvSpPr/>
          <p:nvPr/>
        </p:nvSpPr>
        <p:spPr>
          <a:xfrm>
            <a:off x="2570684" y="1907544"/>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Mittwoch</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6" name="CustomShape 7">
            <a:extLst>
              <a:ext uri="{FF2B5EF4-FFF2-40B4-BE49-F238E27FC236}">
                <a16:creationId xmlns:a16="http://schemas.microsoft.com/office/drawing/2014/main" id="{B3E55BB7-C102-09D1-DA28-F0598B9E5CC2}"/>
              </a:ext>
            </a:extLst>
          </p:cNvPr>
          <p:cNvSpPr/>
          <p:nvPr/>
        </p:nvSpPr>
        <p:spPr>
          <a:xfrm>
            <a:off x="2570684" y="3464632"/>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noProof="0" dirty="0">
                <a:solidFill>
                  <a:srgbClr val="002060"/>
                </a:solidFill>
                <a:latin typeface="Century Gothic"/>
                <a:sym typeface="Century Gothic"/>
              </a:rPr>
              <a:t>Sonntag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7" name="Rectangle: Rounded Corners 36">
            <a:extLst>
              <a:ext uri="{FF2B5EF4-FFF2-40B4-BE49-F238E27FC236}">
                <a16:creationId xmlns:a16="http://schemas.microsoft.com/office/drawing/2014/main" id="{1161D0D6-F710-9EC8-C2BE-CEAD142D0E0B}"/>
              </a:ext>
            </a:extLst>
          </p:cNvPr>
          <p:cNvSpPr/>
          <p:nvPr/>
        </p:nvSpPr>
        <p:spPr>
          <a:xfrm>
            <a:off x="3083845" y="4931164"/>
            <a:ext cx="1922117" cy="4564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Montag</a:t>
            </a:r>
            <a:endParaRPr lang="en-GB" sz="2400" b="1" dirty="0">
              <a:solidFill>
                <a:srgbClr val="002060"/>
              </a:solidFill>
            </a:endParaRPr>
          </a:p>
        </p:txBody>
      </p:sp>
      <p:sp>
        <p:nvSpPr>
          <p:cNvPr id="38" name="CustomShape 7">
            <a:extLst>
              <a:ext uri="{FF2B5EF4-FFF2-40B4-BE49-F238E27FC236}">
                <a16:creationId xmlns:a16="http://schemas.microsoft.com/office/drawing/2014/main" id="{6968533E-40C2-C698-1BE1-7579ADAF6757}"/>
              </a:ext>
            </a:extLst>
          </p:cNvPr>
          <p:cNvSpPr/>
          <p:nvPr/>
        </p:nvSpPr>
        <p:spPr>
          <a:xfrm>
            <a:off x="924337" y="6307527"/>
            <a:ext cx="1102269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kern="0" dirty="0">
                <a:solidFill>
                  <a:srgbClr val="002060"/>
                </a:solidFill>
                <a:latin typeface="Century Gothic"/>
                <a:ea typeface="Century Gothic"/>
                <a:cs typeface="Century Gothic"/>
                <a:sym typeface="Century Gothic"/>
              </a:rPr>
              <a:t>Now add the words for </a:t>
            </a:r>
            <a:r>
              <a:rPr lang="en-GB" sz="2400" b="1" kern="0" dirty="0">
                <a:solidFill>
                  <a:srgbClr val="002060"/>
                </a:solidFill>
                <a:latin typeface="Century Gothic"/>
                <a:ea typeface="Century Gothic"/>
                <a:cs typeface="Century Gothic"/>
                <a:sym typeface="Century Gothic"/>
              </a:rPr>
              <a:t>every </a:t>
            </a:r>
            <a:r>
              <a:rPr lang="en-GB" sz="2400" kern="0" dirty="0">
                <a:solidFill>
                  <a:srgbClr val="002060"/>
                </a:solidFill>
                <a:latin typeface="Century Gothic"/>
                <a:ea typeface="Century Gothic"/>
                <a:cs typeface="Century Gothic"/>
                <a:sym typeface="Century Gothic"/>
              </a:rPr>
              <a:t>day of the week in the box at the top!</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4" name="Rectangle: Rounded Corners 3">
            <a:extLst>
              <a:ext uri="{FF2B5EF4-FFF2-40B4-BE49-F238E27FC236}">
                <a16:creationId xmlns:a16="http://schemas.microsoft.com/office/drawing/2014/main" id="{54F5352A-02C9-4199-1F1A-D47EA0B3A5EB}"/>
              </a:ext>
            </a:extLst>
          </p:cNvPr>
          <p:cNvSpPr/>
          <p:nvPr/>
        </p:nvSpPr>
        <p:spPr>
          <a:xfrm>
            <a:off x="5294840" y="1155460"/>
            <a:ext cx="2635028" cy="290068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20000"/>
                  <a:lumOff val="80000"/>
                </a:schemeClr>
              </a:solidFill>
            </a:endParaRPr>
          </a:p>
        </p:txBody>
      </p:sp>
      <p:sp>
        <p:nvSpPr>
          <p:cNvPr id="6" name="CustomShape 7">
            <a:extLst>
              <a:ext uri="{FF2B5EF4-FFF2-40B4-BE49-F238E27FC236}">
                <a16:creationId xmlns:a16="http://schemas.microsoft.com/office/drawing/2014/main" id="{E3DA344D-B0C5-B83B-2972-220C11A11ACE}"/>
              </a:ext>
            </a:extLst>
          </p:cNvPr>
          <p:cNvSpPr/>
          <p:nvPr/>
        </p:nvSpPr>
        <p:spPr>
          <a:xfrm>
            <a:off x="5603269" y="118714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a:solidFill>
                  <a:srgbClr val="002060"/>
                </a:solidFill>
                <a:latin typeface="Century Gothic"/>
                <a:sym typeface="Century Gothic"/>
              </a:rPr>
              <a:t>m</a:t>
            </a:r>
            <a:r>
              <a:rPr lang="en-US" sz="2400" b="1" kern="0" noProof="0" dirty="0" err="1">
                <a:solidFill>
                  <a:srgbClr val="002060"/>
                </a:solidFill>
                <a:latin typeface="Century Gothic"/>
                <a:sym typeface="Century Gothic"/>
              </a:rPr>
              <a:t>ontags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7" name="CustomShape 7">
            <a:extLst>
              <a:ext uri="{FF2B5EF4-FFF2-40B4-BE49-F238E27FC236}">
                <a16:creationId xmlns:a16="http://schemas.microsoft.com/office/drawing/2014/main" id="{D6337B06-A049-C5D6-523C-F164986D6DF0}"/>
              </a:ext>
            </a:extLst>
          </p:cNvPr>
          <p:cNvSpPr/>
          <p:nvPr/>
        </p:nvSpPr>
        <p:spPr>
          <a:xfrm>
            <a:off x="5603269" y="156342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dienstags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6" name="CustomShape 7">
            <a:extLst>
              <a:ext uri="{FF2B5EF4-FFF2-40B4-BE49-F238E27FC236}">
                <a16:creationId xmlns:a16="http://schemas.microsoft.com/office/drawing/2014/main" id="{AE7A9086-A548-2388-D38A-AC8D303467FE}"/>
              </a:ext>
            </a:extLst>
          </p:cNvPr>
          <p:cNvSpPr/>
          <p:nvPr/>
        </p:nvSpPr>
        <p:spPr>
          <a:xfrm>
            <a:off x="5603269" y="193970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mittwochs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7" name="CustomShape 7">
            <a:extLst>
              <a:ext uri="{FF2B5EF4-FFF2-40B4-BE49-F238E27FC236}">
                <a16:creationId xmlns:a16="http://schemas.microsoft.com/office/drawing/2014/main" id="{B4DE5E3E-F9EA-0991-FBF3-3AB221DA506F}"/>
              </a:ext>
            </a:extLst>
          </p:cNvPr>
          <p:cNvSpPr/>
          <p:nvPr/>
        </p:nvSpPr>
        <p:spPr>
          <a:xfrm>
            <a:off x="5603269" y="231598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donnerstags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8" name="CustomShape 7">
            <a:extLst>
              <a:ext uri="{FF2B5EF4-FFF2-40B4-BE49-F238E27FC236}">
                <a16:creationId xmlns:a16="http://schemas.microsoft.com/office/drawing/2014/main" id="{366ED306-CF18-0A3F-E10C-1CB7659AB419}"/>
              </a:ext>
            </a:extLst>
          </p:cNvPr>
          <p:cNvSpPr/>
          <p:nvPr/>
        </p:nvSpPr>
        <p:spPr>
          <a:xfrm>
            <a:off x="5603269" y="269226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freitags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681DD35B-912F-D16B-FBE1-3E0D6BA62B81}"/>
              </a:ext>
            </a:extLst>
          </p:cNvPr>
          <p:cNvSpPr/>
          <p:nvPr/>
        </p:nvSpPr>
        <p:spPr>
          <a:xfrm>
            <a:off x="5603269" y="3068546"/>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samstags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0" name="CustomShape 7">
            <a:extLst>
              <a:ext uri="{FF2B5EF4-FFF2-40B4-BE49-F238E27FC236}">
                <a16:creationId xmlns:a16="http://schemas.microsoft.com/office/drawing/2014/main" id="{FD3543A5-F393-DA3C-61E7-541776B750B2}"/>
              </a:ext>
            </a:extLst>
          </p:cNvPr>
          <p:cNvSpPr/>
          <p:nvPr/>
        </p:nvSpPr>
        <p:spPr>
          <a:xfrm>
            <a:off x="5603269" y="3444825"/>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dirty="0" err="1">
                <a:solidFill>
                  <a:srgbClr val="002060"/>
                </a:solidFill>
                <a:latin typeface="Century Gothic"/>
                <a:sym typeface="Century Gothic"/>
              </a:rPr>
              <a:t>sonntags</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99795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2_W2_7.2.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2_7.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2_W2_7.4.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T2_W2_7.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7" name="T2_W2_7.6.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8" name="T2_W2_7.7.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9" name="T2_W2_7.8.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T2_W2_7.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nodePh="1">
                                  <p:stCondLst>
                                    <p:cond delay="0"/>
                                  </p:stCondLst>
                                  <p:endCondLst>
                                    <p:cond evt="begin" delay="0">
                                      <p:tn val="49"/>
                                    </p:cond>
                                  </p:end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0" name="T2_W2_7.9.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0" name="T2_W2_7.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1" name="T2_W2_7.10.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2" name="T2_W2_7.11.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3" name="T2_W2_7.12.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4" name="T2_W2_7.13.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5" name="T2_W2_7.14.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16" name="T2_W2_7.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P spid="13" grpId="0"/>
      <p:bldP spid="14" grpId="0"/>
      <p:bldP spid="32" grpId="0" animBg="1"/>
      <p:bldP spid="27" grpId="0"/>
      <p:bldP spid="28" grpId="0"/>
      <p:bldP spid="29" grpId="0"/>
      <p:bldP spid="30" grpId="0"/>
      <p:bldP spid="31" grpId="0"/>
      <p:bldP spid="36" grpId="0"/>
      <p:bldP spid="37" grpId="0" animBg="1"/>
      <p:bldP spid="38" grpId="0"/>
      <p:bldP spid="4" grpId="0" animBg="1"/>
      <p:bldP spid="6" grpId="0"/>
      <p:bldP spid="7" grpId="0"/>
      <p:bldP spid="1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3" y="-94353"/>
            <a:ext cx="914400" cy="914400"/>
          </a:xfrm>
          <a:prstGeom prst="rect">
            <a:avLst/>
          </a:prstGeom>
        </p:spPr>
      </p:pic>
      <p:sp>
        <p:nvSpPr>
          <p:cNvPr id="24" name="Speech Bubble: Rectangle with Corners Rounded 23">
            <a:extLst>
              <a:ext uri="{FF2B5EF4-FFF2-40B4-BE49-F238E27FC236}">
                <a16:creationId xmlns:a16="http://schemas.microsoft.com/office/drawing/2014/main" id="{0417A3C5-89C6-4104-BB29-6BDCCFCEE156}"/>
              </a:ext>
            </a:extLst>
          </p:cNvPr>
          <p:cNvSpPr/>
          <p:nvPr/>
        </p:nvSpPr>
        <p:spPr>
          <a:xfrm>
            <a:off x="872902" y="213052"/>
            <a:ext cx="9554986" cy="763647"/>
          </a:xfrm>
          <a:prstGeom prst="wedgeRoundRectCallout">
            <a:avLst>
              <a:gd name="adj1" fmla="val -52472"/>
              <a:gd name="adj2" fmla="val -3128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extLst>
              <a:ext uri="{FF2B5EF4-FFF2-40B4-BE49-F238E27FC236}">
                <a16:creationId xmlns:a16="http://schemas.microsoft.com/office/drawing/2014/main" id="{D88EC821-6AD6-40AD-8D5C-AEFA6235DB84}"/>
              </a:ext>
            </a:extLst>
          </p:cNvPr>
          <p:cNvSpPr/>
          <p:nvPr/>
        </p:nvSpPr>
        <p:spPr>
          <a:xfrm>
            <a:off x="930957" y="173031"/>
            <a:ext cx="960146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dirty="0">
                <a:solidFill>
                  <a:srgbClr val="002060"/>
                </a:solidFill>
              </a:rPr>
              <a:t>Sort these days of the week in order from Monday, Mondays; Tuesday, Tuesdays etc. </a:t>
            </a:r>
            <a:endParaRPr kumimoji="0" lang="en-GB" sz="2400" b="1" i="0" u="none" strike="noStrike" kern="1200" cap="none" spc="-1" normalizeH="0" baseline="0" noProof="0" dirty="0">
              <a:ln>
                <a:noFill/>
              </a:ln>
              <a:solidFill>
                <a:srgbClr val="002060"/>
              </a:solidFill>
              <a:effectLst/>
              <a:uLnTx/>
              <a:uFillTx/>
              <a:latin typeface="Arial"/>
            </a:endParaRPr>
          </a:p>
        </p:txBody>
      </p:sp>
      <p:sp>
        <p:nvSpPr>
          <p:cNvPr id="8" name="Rectangle: Rounded Corners 7">
            <a:extLst>
              <a:ext uri="{FF2B5EF4-FFF2-40B4-BE49-F238E27FC236}">
                <a16:creationId xmlns:a16="http://schemas.microsoft.com/office/drawing/2014/main" id="{7BE976A1-159B-150F-D4EB-58A439C5B69D}"/>
              </a:ext>
            </a:extLst>
          </p:cNvPr>
          <p:cNvSpPr/>
          <p:nvPr/>
        </p:nvSpPr>
        <p:spPr>
          <a:xfrm>
            <a:off x="10058957" y="3796265"/>
            <a:ext cx="1848896"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Dienstag</a:t>
            </a:r>
            <a:endParaRPr lang="en-GB" sz="2400" dirty="0">
              <a:solidFill>
                <a:srgbClr val="002060"/>
              </a:solidFill>
            </a:endParaRPr>
          </a:p>
        </p:txBody>
      </p:sp>
      <p:sp>
        <p:nvSpPr>
          <p:cNvPr id="9" name="Rectangle: Rounded Corners 8">
            <a:extLst>
              <a:ext uri="{FF2B5EF4-FFF2-40B4-BE49-F238E27FC236}">
                <a16:creationId xmlns:a16="http://schemas.microsoft.com/office/drawing/2014/main" id="{DB14F8E4-206E-3279-CB84-C6B1C9781505}"/>
              </a:ext>
            </a:extLst>
          </p:cNvPr>
          <p:cNvSpPr/>
          <p:nvPr/>
        </p:nvSpPr>
        <p:spPr>
          <a:xfrm>
            <a:off x="3536399" y="1647924"/>
            <a:ext cx="1695170" cy="477642"/>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rPr>
              <a:t>Mittwoch</a:t>
            </a:r>
            <a:endParaRPr lang="en-GB" sz="2400" dirty="0">
              <a:solidFill>
                <a:srgbClr val="00B050"/>
              </a:solidFill>
            </a:endParaRPr>
          </a:p>
        </p:txBody>
      </p:sp>
      <p:sp>
        <p:nvSpPr>
          <p:cNvPr id="14" name="Rectangle: Rounded Corners 13">
            <a:extLst>
              <a:ext uri="{FF2B5EF4-FFF2-40B4-BE49-F238E27FC236}">
                <a16:creationId xmlns:a16="http://schemas.microsoft.com/office/drawing/2014/main" id="{18EF9704-B545-E972-0CF0-953A120941ED}"/>
              </a:ext>
            </a:extLst>
          </p:cNvPr>
          <p:cNvSpPr/>
          <p:nvPr/>
        </p:nvSpPr>
        <p:spPr>
          <a:xfrm>
            <a:off x="3676596" y="5069667"/>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Donnerstag</a:t>
            </a:r>
            <a:endParaRPr lang="en-GB" sz="2400" dirty="0">
              <a:solidFill>
                <a:srgbClr val="002060"/>
              </a:solidFill>
            </a:endParaRPr>
          </a:p>
        </p:txBody>
      </p:sp>
      <p:sp>
        <p:nvSpPr>
          <p:cNvPr id="15" name="Rectangle: Rounded Corners 14">
            <a:extLst>
              <a:ext uri="{FF2B5EF4-FFF2-40B4-BE49-F238E27FC236}">
                <a16:creationId xmlns:a16="http://schemas.microsoft.com/office/drawing/2014/main" id="{B0AE7147-23D2-4FBE-1D6D-9333C065620E}"/>
              </a:ext>
            </a:extLst>
          </p:cNvPr>
          <p:cNvSpPr/>
          <p:nvPr/>
        </p:nvSpPr>
        <p:spPr>
          <a:xfrm>
            <a:off x="8945061" y="4564740"/>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Freitag</a:t>
            </a:r>
            <a:endParaRPr lang="en-GB" sz="2400" dirty="0">
              <a:solidFill>
                <a:srgbClr val="002060"/>
              </a:solidFill>
            </a:endParaRPr>
          </a:p>
        </p:txBody>
      </p:sp>
      <p:sp>
        <p:nvSpPr>
          <p:cNvPr id="17" name="TextBox 16">
            <a:extLst>
              <a:ext uri="{FF2B5EF4-FFF2-40B4-BE49-F238E27FC236}">
                <a16:creationId xmlns:a16="http://schemas.microsoft.com/office/drawing/2014/main" id="{FFA1BA05-09A1-E246-4049-1859B10F7EAE}"/>
              </a:ext>
            </a:extLst>
          </p:cNvPr>
          <p:cNvSpPr txBox="1"/>
          <p:nvPr/>
        </p:nvSpPr>
        <p:spPr>
          <a:xfrm>
            <a:off x="5769068" y="2747474"/>
            <a:ext cx="1713992" cy="461665"/>
          </a:xfrm>
          <a:prstGeom prst="rect">
            <a:avLst/>
          </a:prstGeom>
          <a:noFill/>
        </p:spPr>
        <p:txBody>
          <a:bodyPr wrap="square" rtlCol="0">
            <a:spAutoFit/>
          </a:bodyPr>
          <a:lstStyle/>
          <a:p>
            <a:r>
              <a:rPr lang="en-US" sz="2400" b="1" i="1" dirty="0">
                <a:solidFill>
                  <a:schemeClr val="accent1">
                    <a:lumMod val="75000"/>
                  </a:schemeClr>
                </a:solidFill>
              </a:rPr>
              <a:t>every…</a:t>
            </a:r>
            <a:endParaRPr lang="en-GB" sz="2400" b="1" i="1" dirty="0">
              <a:solidFill>
                <a:schemeClr val="accent1">
                  <a:lumMod val="75000"/>
                </a:schemeClr>
              </a:solidFill>
            </a:endParaRPr>
          </a:p>
        </p:txBody>
      </p:sp>
      <p:sp>
        <p:nvSpPr>
          <p:cNvPr id="18" name="TextBox 17">
            <a:extLst>
              <a:ext uri="{FF2B5EF4-FFF2-40B4-BE49-F238E27FC236}">
                <a16:creationId xmlns:a16="http://schemas.microsoft.com/office/drawing/2014/main" id="{9F7B03FC-5E1B-5C11-B3C4-0ECAF4A95AD2}"/>
              </a:ext>
            </a:extLst>
          </p:cNvPr>
          <p:cNvSpPr txBox="1"/>
          <p:nvPr/>
        </p:nvSpPr>
        <p:spPr>
          <a:xfrm>
            <a:off x="5358019" y="1124985"/>
            <a:ext cx="2807629" cy="461665"/>
          </a:xfrm>
          <a:prstGeom prst="rect">
            <a:avLst/>
          </a:prstGeom>
          <a:noFill/>
        </p:spPr>
        <p:txBody>
          <a:bodyPr wrap="square" rtlCol="0">
            <a:spAutoFit/>
          </a:bodyPr>
          <a:lstStyle/>
          <a:p>
            <a:r>
              <a:rPr lang="en-US" sz="2400" b="1" dirty="0">
                <a:solidFill>
                  <a:schemeClr val="accent1">
                    <a:lumMod val="75000"/>
                  </a:schemeClr>
                </a:solidFill>
              </a:rPr>
              <a:t>on…, this…</a:t>
            </a:r>
            <a:endParaRPr lang="en-GB" sz="2400" b="1" dirty="0">
              <a:solidFill>
                <a:schemeClr val="accent1">
                  <a:lumMod val="75000"/>
                </a:schemeClr>
              </a:solidFill>
            </a:endParaRPr>
          </a:p>
        </p:txBody>
      </p:sp>
      <p:sp>
        <p:nvSpPr>
          <p:cNvPr id="19" name="Rectangle: Rounded Corners 18">
            <a:extLst>
              <a:ext uri="{FF2B5EF4-FFF2-40B4-BE49-F238E27FC236}">
                <a16:creationId xmlns:a16="http://schemas.microsoft.com/office/drawing/2014/main" id="{7D4A3088-C870-EB9E-7E22-9026DEEBD1D5}"/>
              </a:ext>
            </a:extLst>
          </p:cNvPr>
          <p:cNvSpPr/>
          <p:nvPr/>
        </p:nvSpPr>
        <p:spPr>
          <a:xfrm>
            <a:off x="244817" y="1664266"/>
            <a:ext cx="1418543"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B050"/>
                </a:solidFill>
              </a:rPr>
              <a:t>Montag</a:t>
            </a:r>
            <a:endParaRPr lang="en-GB" sz="2400" dirty="0">
              <a:solidFill>
                <a:srgbClr val="00B050"/>
              </a:solidFill>
            </a:endParaRPr>
          </a:p>
        </p:txBody>
      </p:sp>
      <p:sp>
        <p:nvSpPr>
          <p:cNvPr id="20" name="Rectangle: Rounded Corners 19">
            <a:extLst>
              <a:ext uri="{FF2B5EF4-FFF2-40B4-BE49-F238E27FC236}">
                <a16:creationId xmlns:a16="http://schemas.microsoft.com/office/drawing/2014/main" id="{D6A7C653-EB9E-FA36-B75E-1C97E5AD4240}"/>
              </a:ext>
            </a:extLst>
          </p:cNvPr>
          <p:cNvSpPr/>
          <p:nvPr/>
        </p:nvSpPr>
        <p:spPr>
          <a:xfrm>
            <a:off x="1764112" y="1683912"/>
            <a:ext cx="1695169"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rPr>
              <a:t>Dienstag</a:t>
            </a:r>
            <a:endParaRPr lang="en-GB" sz="2400" dirty="0">
              <a:solidFill>
                <a:srgbClr val="00B050"/>
              </a:solidFill>
            </a:endParaRPr>
          </a:p>
        </p:txBody>
      </p:sp>
      <p:sp>
        <p:nvSpPr>
          <p:cNvPr id="21" name="Rectangle: Rounded Corners 20">
            <a:extLst>
              <a:ext uri="{FF2B5EF4-FFF2-40B4-BE49-F238E27FC236}">
                <a16:creationId xmlns:a16="http://schemas.microsoft.com/office/drawing/2014/main" id="{CD08E463-3452-129F-15B2-0F7156FD58BF}"/>
              </a:ext>
            </a:extLst>
          </p:cNvPr>
          <p:cNvSpPr/>
          <p:nvPr/>
        </p:nvSpPr>
        <p:spPr>
          <a:xfrm>
            <a:off x="561021" y="4371863"/>
            <a:ext cx="1616772"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Mittwoch</a:t>
            </a:r>
            <a:endParaRPr lang="en-GB" sz="2400" dirty="0">
              <a:solidFill>
                <a:srgbClr val="002060"/>
              </a:solidFill>
            </a:endParaRPr>
          </a:p>
        </p:txBody>
      </p:sp>
      <p:sp>
        <p:nvSpPr>
          <p:cNvPr id="22" name="Rectangle: Rounded Corners 21">
            <a:extLst>
              <a:ext uri="{FF2B5EF4-FFF2-40B4-BE49-F238E27FC236}">
                <a16:creationId xmlns:a16="http://schemas.microsoft.com/office/drawing/2014/main" id="{22CA57CF-C78A-52E2-574B-2AA48E9E00E8}"/>
              </a:ext>
            </a:extLst>
          </p:cNvPr>
          <p:cNvSpPr/>
          <p:nvPr/>
        </p:nvSpPr>
        <p:spPr>
          <a:xfrm>
            <a:off x="5328816" y="1652741"/>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rPr>
              <a:t>Donnerstag</a:t>
            </a:r>
            <a:endParaRPr lang="en-GB" sz="2400" dirty="0">
              <a:solidFill>
                <a:srgbClr val="00B050"/>
              </a:solidFill>
            </a:endParaRPr>
          </a:p>
        </p:txBody>
      </p:sp>
      <p:sp>
        <p:nvSpPr>
          <p:cNvPr id="27" name="Rectangle: Rounded Corners 26">
            <a:extLst>
              <a:ext uri="{FF2B5EF4-FFF2-40B4-BE49-F238E27FC236}">
                <a16:creationId xmlns:a16="http://schemas.microsoft.com/office/drawing/2014/main" id="{8E3BF24F-E0DD-44AB-298C-3AF794FA0578}"/>
              </a:ext>
            </a:extLst>
          </p:cNvPr>
          <p:cNvSpPr/>
          <p:nvPr/>
        </p:nvSpPr>
        <p:spPr>
          <a:xfrm>
            <a:off x="7365439" y="1656095"/>
            <a:ext cx="1276130"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B050"/>
                </a:solidFill>
              </a:rPr>
              <a:t>Freitag</a:t>
            </a:r>
            <a:endParaRPr lang="en-GB" sz="2400" dirty="0">
              <a:solidFill>
                <a:srgbClr val="00B050"/>
              </a:solidFill>
            </a:endParaRPr>
          </a:p>
        </p:txBody>
      </p:sp>
      <p:sp>
        <p:nvSpPr>
          <p:cNvPr id="28" name="Rectangle: Rounded Corners 27">
            <a:extLst>
              <a:ext uri="{FF2B5EF4-FFF2-40B4-BE49-F238E27FC236}">
                <a16:creationId xmlns:a16="http://schemas.microsoft.com/office/drawing/2014/main" id="{308A2C05-111E-A828-DB7E-0867B7E1331E}"/>
              </a:ext>
            </a:extLst>
          </p:cNvPr>
          <p:cNvSpPr/>
          <p:nvPr/>
        </p:nvSpPr>
        <p:spPr>
          <a:xfrm>
            <a:off x="4095241" y="5963345"/>
            <a:ext cx="2214859"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Samstag</a:t>
            </a:r>
            <a:endParaRPr lang="en-GB" sz="2400" dirty="0">
              <a:solidFill>
                <a:srgbClr val="002060"/>
              </a:solidFill>
            </a:endParaRPr>
          </a:p>
        </p:txBody>
      </p:sp>
      <p:sp>
        <p:nvSpPr>
          <p:cNvPr id="29" name="Rectangle: Rounded Corners 28">
            <a:extLst>
              <a:ext uri="{FF2B5EF4-FFF2-40B4-BE49-F238E27FC236}">
                <a16:creationId xmlns:a16="http://schemas.microsoft.com/office/drawing/2014/main" id="{2D5A09FF-EB8D-9F1A-E29D-60FC8F7FB27A}"/>
              </a:ext>
            </a:extLst>
          </p:cNvPr>
          <p:cNvSpPr/>
          <p:nvPr/>
        </p:nvSpPr>
        <p:spPr>
          <a:xfrm>
            <a:off x="40251" y="2346924"/>
            <a:ext cx="1616772"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montags</a:t>
            </a:r>
            <a:endParaRPr lang="en-GB" sz="2400" dirty="0">
              <a:solidFill>
                <a:srgbClr val="C00000"/>
              </a:solidFill>
            </a:endParaRPr>
          </a:p>
        </p:txBody>
      </p:sp>
      <p:sp>
        <p:nvSpPr>
          <p:cNvPr id="30" name="Rectangle: Rounded Corners 29">
            <a:extLst>
              <a:ext uri="{FF2B5EF4-FFF2-40B4-BE49-F238E27FC236}">
                <a16:creationId xmlns:a16="http://schemas.microsoft.com/office/drawing/2014/main" id="{2482F08D-7FD4-F62D-9C22-61E311094DA7}"/>
              </a:ext>
            </a:extLst>
          </p:cNvPr>
          <p:cNvSpPr/>
          <p:nvPr/>
        </p:nvSpPr>
        <p:spPr>
          <a:xfrm>
            <a:off x="1771756" y="2339453"/>
            <a:ext cx="1687525"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dienstags</a:t>
            </a:r>
            <a:endParaRPr lang="en-GB" sz="2400" dirty="0">
              <a:solidFill>
                <a:srgbClr val="C00000"/>
              </a:solidFill>
            </a:endParaRPr>
          </a:p>
        </p:txBody>
      </p:sp>
      <p:sp>
        <p:nvSpPr>
          <p:cNvPr id="31" name="Rectangle: Rounded Corners 30">
            <a:extLst>
              <a:ext uri="{FF2B5EF4-FFF2-40B4-BE49-F238E27FC236}">
                <a16:creationId xmlns:a16="http://schemas.microsoft.com/office/drawing/2014/main" id="{11488573-0BE7-3C22-B83E-68BBAF9A815E}"/>
              </a:ext>
            </a:extLst>
          </p:cNvPr>
          <p:cNvSpPr/>
          <p:nvPr/>
        </p:nvSpPr>
        <p:spPr>
          <a:xfrm>
            <a:off x="3536399" y="2332966"/>
            <a:ext cx="1787525"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mittwochs</a:t>
            </a:r>
            <a:endParaRPr lang="en-GB" sz="2400" dirty="0">
              <a:solidFill>
                <a:srgbClr val="C00000"/>
              </a:solidFill>
            </a:endParaRPr>
          </a:p>
        </p:txBody>
      </p:sp>
      <p:sp>
        <p:nvSpPr>
          <p:cNvPr id="32" name="Rectangle: Rounded Corners 31">
            <a:extLst>
              <a:ext uri="{FF2B5EF4-FFF2-40B4-BE49-F238E27FC236}">
                <a16:creationId xmlns:a16="http://schemas.microsoft.com/office/drawing/2014/main" id="{9F1D2129-9C6E-7BF5-954A-8CD66530BD0A}"/>
              </a:ext>
            </a:extLst>
          </p:cNvPr>
          <p:cNvSpPr/>
          <p:nvPr/>
        </p:nvSpPr>
        <p:spPr>
          <a:xfrm>
            <a:off x="5358019" y="2333869"/>
            <a:ext cx="2066558"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donnerstags</a:t>
            </a:r>
            <a:endParaRPr lang="en-GB" sz="2400" dirty="0">
              <a:solidFill>
                <a:srgbClr val="C00000"/>
              </a:solidFill>
            </a:endParaRPr>
          </a:p>
        </p:txBody>
      </p:sp>
      <p:sp>
        <p:nvSpPr>
          <p:cNvPr id="33" name="Rectangle: Rounded Corners 32">
            <a:extLst>
              <a:ext uri="{FF2B5EF4-FFF2-40B4-BE49-F238E27FC236}">
                <a16:creationId xmlns:a16="http://schemas.microsoft.com/office/drawing/2014/main" id="{DC8728A0-7A08-0B03-3E30-95BA78F42F86}"/>
              </a:ext>
            </a:extLst>
          </p:cNvPr>
          <p:cNvSpPr/>
          <p:nvPr/>
        </p:nvSpPr>
        <p:spPr>
          <a:xfrm>
            <a:off x="7465905" y="2322924"/>
            <a:ext cx="1364949"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freitags</a:t>
            </a:r>
            <a:endParaRPr lang="en-GB" sz="2400" dirty="0">
              <a:solidFill>
                <a:srgbClr val="C00000"/>
              </a:solidFill>
            </a:endParaRPr>
          </a:p>
        </p:txBody>
      </p:sp>
      <p:cxnSp>
        <p:nvCxnSpPr>
          <p:cNvPr id="16" name="Straight Connector 15">
            <a:extLst>
              <a:ext uri="{FF2B5EF4-FFF2-40B4-BE49-F238E27FC236}">
                <a16:creationId xmlns:a16="http://schemas.microsoft.com/office/drawing/2014/main" id="{081A228A-4FF6-94EA-2E56-00CD572A5A7F}"/>
              </a:ext>
            </a:extLst>
          </p:cNvPr>
          <p:cNvCxnSpPr>
            <a:cxnSpLocks/>
          </p:cNvCxnSpPr>
          <p:nvPr/>
        </p:nvCxnSpPr>
        <p:spPr>
          <a:xfrm flipV="1">
            <a:off x="-29123" y="2172186"/>
            <a:ext cx="12221123" cy="84688"/>
          </a:xfrm>
          <a:prstGeom prst="line">
            <a:avLst/>
          </a:prstGeom>
        </p:spPr>
        <p:style>
          <a:lnRef idx="3">
            <a:schemeClr val="accent1"/>
          </a:lnRef>
          <a:fillRef idx="0">
            <a:schemeClr val="accent1"/>
          </a:fillRef>
          <a:effectRef idx="2">
            <a:schemeClr val="accent1"/>
          </a:effectRef>
          <a:fontRef idx="minor">
            <a:schemeClr val="tx1"/>
          </a:fontRef>
        </p:style>
      </p:cxnSp>
      <p:sp>
        <p:nvSpPr>
          <p:cNvPr id="38" name="Rectangle: Rounded Corners 37">
            <a:extLst>
              <a:ext uri="{FF2B5EF4-FFF2-40B4-BE49-F238E27FC236}">
                <a16:creationId xmlns:a16="http://schemas.microsoft.com/office/drawing/2014/main" id="{D154DB58-9A96-C205-42C5-79A72922B7B2}"/>
              </a:ext>
            </a:extLst>
          </p:cNvPr>
          <p:cNvSpPr/>
          <p:nvPr/>
        </p:nvSpPr>
        <p:spPr>
          <a:xfrm>
            <a:off x="6730202" y="5732695"/>
            <a:ext cx="2214859"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Sonntag</a:t>
            </a:r>
            <a:endParaRPr lang="en-GB" sz="2400" dirty="0">
              <a:solidFill>
                <a:srgbClr val="002060"/>
              </a:solidFill>
            </a:endParaRPr>
          </a:p>
        </p:txBody>
      </p:sp>
      <p:sp>
        <p:nvSpPr>
          <p:cNvPr id="39" name="Rectangle: Rounded Corners 38">
            <a:extLst>
              <a:ext uri="{FF2B5EF4-FFF2-40B4-BE49-F238E27FC236}">
                <a16:creationId xmlns:a16="http://schemas.microsoft.com/office/drawing/2014/main" id="{BCE14690-D247-1BF5-2850-91B1C6AE41FA}"/>
              </a:ext>
            </a:extLst>
          </p:cNvPr>
          <p:cNvSpPr/>
          <p:nvPr/>
        </p:nvSpPr>
        <p:spPr>
          <a:xfrm>
            <a:off x="8715624" y="1629628"/>
            <a:ext cx="1611512"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rPr>
              <a:t>Samstag</a:t>
            </a:r>
            <a:endParaRPr lang="en-GB" sz="2400" dirty="0">
              <a:solidFill>
                <a:srgbClr val="00B050"/>
              </a:solidFill>
            </a:endParaRPr>
          </a:p>
        </p:txBody>
      </p:sp>
      <p:sp>
        <p:nvSpPr>
          <p:cNvPr id="40" name="Rectangle: Rounded Corners 39">
            <a:extLst>
              <a:ext uri="{FF2B5EF4-FFF2-40B4-BE49-F238E27FC236}">
                <a16:creationId xmlns:a16="http://schemas.microsoft.com/office/drawing/2014/main" id="{439FF1F1-05DB-7B59-3694-4EE9ECF4C421}"/>
              </a:ext>
            </a:extLst>
          </p:cNvPr>
          <p:cNvSpPr/>
          <p:nvPr/>
        </p:nvSpPr>
        <p:spPr>
          <a:xfrm>
            <a:off x="10427888" y="1629628"/>
            <a:ext cx="1611512"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B050"/>
                </a:solidFill>
              </a:rPr>
              <a:t>Sonntag</a:t>
            </a:r>
            <a:endParaRPr lang="en-GB" sz="2400" dirty="0">
              <a:solidFill>
                <a:srgbClr val="00B050"/>
              </a:solidFill>
            </a:endParaRPr>
          </a:p>
        </p:txBody>
      </p:sp>
      <p:sp>
        <p:nvSpPr>
          <p:cNvPr id="41" name="Rectangle: Rounded Corners 40">
            <a:extLst>
              <a:ext uri="{FF2B5EF4-FFF2-40B4-BE49-F238E27FC236}">
                <a16:creationId xmlns:a16="http://schemas.microsoft.com/office/drawing/2014/main" id="{774DBBC7-F036-E6FC-041F-47E1EA66D37F}"/>
              </a:ext>
            </a:extLst>
          </p:cNvPr>
          <p:cNvSpPr/>
          <p:nvPr/>
        </p:nvSpPr>
        <p:spPr>
          <a:xfrm>
            <a:off x="8867064" y="2322924"/>
            <a:ext cx="1612259"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samstags</a:t>
            </a:r>
            <a:endParaRPr lang="en-GB" sz="2400" dirty="0">
              <a:solidFill>
                <a:srgbClr val="C00000"/>
              </a:solidFill>
            </a:endParaRPr>
          </a:p>
        </p:txBody>
      </p:sp>
      <p:sp>
        <p:nvSpPr>
          <p:cNvPr id="42" name="Rectangle: Rounded Corners 41">
            <a:extLst>
              <a:ext uri="{FF2B5EF4-FFF2-40B4-BE49-F238E27FC236}">
                <a16:creationId xmlns:a16="http://schemas.microsoft.com/office/drawing/2014/main" id="{C8AA8A12-999D-541B-0FA0-9ABE192D0279}"/>
              </a:ext>
            </a:extLst>
          </p:cNvPr>
          <p:cNvSpPr/>
          <p:nvPr/>
        </p:nvSpPr>
        <p:spPr>
          <a:xfrm>
            <a:off x="10537806" y="2336955"/>
            <a:ext cx="1600379"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C00000"/>
                </a:solidFill>
              </a:rPr>
              <a:t>sonntags</a:t>
            </a:r>
            <a:endParaRPr lang="en-GB" sz="2400" dirty="0">
              <a:solidFill>
                <a:srgbClr val="C00000"/>
              </a:solidFill>
            </a:endParaRPr>
          </a:p>
        </p:txBody>
      </p:sp>
      <p:sp>
        <p:nvSpPr>
          <p:cNvPr id="43" name="Rectangle: Rounded Corners 42">
            <a:extLst>
              <a:ext uri="{FF2B5EF4-FFF2-40B4-BE49-F238E27FC236}">
                <a16:creationId xmlns:a16="http://schemas.microsoft.com/office/drawing/2014/main" id="{8FB31DF8-45A9-FA4F-30B0-43C025105356}"/>
              </a:ext>
            </a:extLst>
          </p:cNvPr>
          <p:cNvSpPr/>
          <p:nvPr/>
        </p:nvSpPr>
        <p:spPr>
          <a:xfrm>
            <a:off x="7644594" y="3701530"/>
            <a:ext cx="1418543"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Montag</a:t>
            </a:r>
            <a:endParaRPr lang="en-GB" sz="2400" dirty="0">
              <a:solidFill>
                <a:srgbClr val="002060"/>
              </a:solidFill>
            </a:endParaRPr>
          </a:p>
        </p:txBody>
      </p:sp>
      <p:sp>
        <p:nvSpPr>
          <p:cNvPr id="44" name="Rectangle: Rounded Corners 43">
            <a:extLst>
              <a:ext uri="{FF2B5EF4-FFF2-40B4-BE49-F238E27FC236}">
                <a16:creationId xmlns:a16="http://schemas.microsoft.com/office/drawing/2014/main" id="{F32145BB-89A5-D113-349C-DE22467B0685}"/>
              </a:ext>
            </a:extLst>
          </p:cNvPr>
          <p:cNvSpPr/>
          <p:nvPr/>
        </p:nvSpPr>
        <p:spPr>
          <a:xfrm>
            <a:off x="1078901" y="5300730"/>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montags</a:t>
            </a:r>
            <a:endParaRPr lang="en-GB" sz="2400" dirty="0">
              <a:solidFill>
                <a:srgbClr val="002060"/>
              </a:solidFill>
            </a:endParaRPr>
          </a:p>
        </p:txBody>
      </p:sp>
      <p:sp>
        <p:nvSpPr>
          <p:cNvPr id="45" name="Rectangle: Rounded Corners 44">
            <a:extLst>
              <a:ext uri="{FF2B5EF4-FFF2-40B4-BE49-F238E27FC236}">
                <a16:creationId xmlns:a16="http://schemas.microsoft.com/office/drawing/2014/main" id="{C2448F25-6295-26AD-037D-FE739065A60F}"/>
              </a:ext>
            </a:extLst>
          </p:cNvPr>
          <p:cNvSpPr/>
          <p:nvPr/>
        </p:nvSpPr>
        <p:spPr>
          <a:xfrm>
            <a:off x="2555115" y="4015738"/>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dienstags</a:t>
            </a:r>
            <a:endParaRPr lang="en-GB" sz="2400" dirty="0">
              <a:solidFill>
                <a:srgbClr val="002060"/>
              </a:solidFill>
            </a:endParaRPr>
          </a:p>
        </p:txBody>
      </p:sp>
      <p:sp>
        <p:nvSpPr>
          <p:cNvPr id="46" name="Rectangle: Rounded Corners 45">
            <a:extLst>
              <a:ext uri="{FF2B5EF4-FFF2-40B4-BE49-F238E27FC236}">
                <a16:creationId xmlns:a16="http://schemas.microsoft.com/office/drawing/2014/main" id="{1C6E2527-C2FA-990B-6F5C-E7239F069616}"/>
              </a:ext>
            </a:extLst>
          </p:cNvPr>
          <p:cNvSpPr/>
          <p:nvPr/>
        </p:nvSpPr>
        <p:spPr>
          <a:xfrm>
            <a:off x="4943266" y="3787024"/>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mittwochs</a:t>
            </a:r>
            <a:endParaRPr lang="en-GB" sz="2400" dirty="0">
              <a:solidFill>
                <a:srgbClr val="002060"/>
              </a:solidFill>
            </a:endParaRPr>
          </a:p>
        </p:txBody>
      </p:sp>
      <p:sp>
        <p:nvSpPr>
          <p:cNvPr id="47" name="Rectangle: Rounded Corners 46">
            <a:extLst>
              <a:ext uri="{FF2B5EF4-FFF2-40B4-BE49-F238E27FC236}">
                <a16:creationId xmlns:a16="http://schemas.microsoft.com/office/drawing/2014/main" id="{9032526B-6AF3-ED30-0CB5-AF268EABEA79}"/>
              </a:ext>
            </a:extLst>
          </p:cNvPr>
          <p:cNvSpPr/>
          <p:nvPr/>
        </p:nvSpPr>
        <p:spPr>
          <a:xfrm>
            <a:off x="9653264" y="5274460"/>
            <a:ext cx="2068835"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donnerstags</a:t>
            </a:r>
            <a:endParaRPr lang="en-GB" sz="2400" dirty="0">
              <a:solidFill>
                <a:srgbClr val="002060"/>
              </a:solidFill>
            </a:endParaRPr>
          </a:p>
        </p:txBody>
      </p:sp>
      <p:sp>
        <p:nvSpPr>
          <p:cNvPr id="48" name="Rectangle: Rounded Corners 47">
            <a:extLst>
              <a:ext uri="{FF2B5EF4-FFF2-40B4-BE49-F238E27FC236}">
                <a16:creationId xmlns:a16="http://schemas.microsoft.com/office/drawing/2014/main" id="{B56D0E43-E099-9928-A091-C93569A70741}"/>
              </a:ext>
            </a:extLst>
          </p:cNvPr>
          <p:cNvSpPr/>
          <p:nvPr/>
        </p:nvSpPr>
        <p:spPr>
          <a:xfrm>
            <a:off x="6391298" y="4693510"/>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freitags</a:t>
            </a:r>
            <a:endParaRPr lang="en-GB" sz="2400" dirty="0">
              <a:solidFill>
                <a:srgbClr val="002060"/>
              </a:solidFill>
            </a:endParaRPr>
          </a:p>
        </p:txBody>
      </p:sp>
      <p:sp>
        <p:nvSpPr>
          <p:cNvPr id="49" name="Rectangle: Rounded Corners 48">
            <a:extLst>
              <a:ext uri="{FF2B5EF4-FFF2-40B4-BE49-F238E27FC236}">
                <a16:creationId xmlns:a16="http://schemas.microsoft.com/office/drawing/2014/main" id="{41D33205-1125-621B-CFB2-09594E1B428B}"/>
              </a:ext>
            </a:extLst>
          </p:cNvPr>
          <p:cNvSpPr/>
          <p:nvPr/>
        </p:nvSpPr>
        <p:spPr>
          <a:xfrm>
            <a:off x="9216892" y="6127223"/>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samstags</a:t>
            </a:r>
            <a:endParaRPr lang="en-GB" sz="2400" dirty="0">
              <a:solidFill>
                <a:srgbClr val="002060"/>
              </a:solidFill>
            </a:endParaRPr>
          </a:p>
        </p:txBody>
      </p:sp>
      <p:sp>
        <p:nvSpPr>
          <p:cNvPr id="50" name="Rectangle: Rounded Corners 49">
            <a:extLst>
              <a:ext uri="{FF2B5EF4-FFF2-40B4-BE49-F238E27FC236}">
                <a16:creationId xmlns:a16="http://schemas.microsoft.com/office/drawing/2014/main" id="{271B0B7E-B616-FE26-8274-0C6406EA8C95}"/>
              </a:ext>
            </a:extLst>
          </p:cNvPr>
          <p:cNvSpPr/>
          <p:nvPr/>
        </p:nvSpPr>
        <p:spPr>
          <a:xfrm>
            <a:off x="1553101" y="6153323"/>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sonntags</a:t>
            </a:r>
            <a:endParaRPr lang="en-GB" sz="2400" dirty="0">
              <a:solidFill>
                <a:srgbClr val="002060"/>
              </a:solidFill>
            </a:endParaRPr>
          </a:p>
        </p:txBody>
      </p:sp>
      <p:sp>
        <p:nvSpPr>
          <p:cNvPr id="52" name="TextBox 51">
            <a:extLst>
              <a:ext uri="{FF2B5EF4-FFF2-40B4-BE49-F238E27FC236}">
                <a16:creationId xmlns:a16="http://schemas.microsoft.com/office/drawing/2014/main" id="{47F390CF-88C1-3F40-01DC-ED08B7214A3D}"/>
              </a:ext>
            </a:extLst>
          </p:cNvPr>
          <p:cNvSpPr txBox="1"/>
          <p:nvPr/>
        </p:nvSpPr>
        <p:spPr>
          <a:xfrm>
            <a:off x="5467350" y="2927350"/>
            <a:ext cx="914400" cy="914400"/>
          </a:xfrm>
          <a:prstGeom prst="rect">
            <a:avLst/>
          </a:prstGeom>
          <a:noFill/>
        </p:spPr>
        <p:txBody>
          <a:bodyPr wrap="square" rtlCol="0">
            <a:spAutoFit/>
          </a:bodyPr>
          <a:lstStyle/>
          <a:p>
            <a:endParaRPr lang="en-GB" dirty="0"/>
          </a:p>
        </p:txBody>
      </p:sp>
      <p:sp>
        <p:nvSpPr>
          <p:cNvPr id="53" name="TextBox 52">
            <a:extLst>
              <a:ext uri="{FF2B5EF4-FFF2-40B4-BE49-F238E27FC236}">
                <a16:creationId xmlns:a16="http://schemas.microsoft.com/office/drawing/2014/main" id="{44B63686-050C-CE68-86FF-55FCE8033382}"/>
              </a:ext>
            </a:extLst>
          </p:cNvPr>
          <p:cNvSpPr txBox="1"/>
          <p:nvPr/>
        </p:nvSpPr>
        <p:spPr>
          <a:xfrm>
            <a:off x="546100" y="3593448"/>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326362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5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19" grpId="0" animBg="1"/>
      <p:bldP spid="20" grpId="0" animBg="1"/>
      <p:bldP spid="21" grpId="0" animBg="1"/>
      <p:bldP spid="22" grpId="0" animBg="1"/>
      <p:bldP spid="27" grpId="0" animBg="1"/>
      <p:bldP spid="28" grpId="0" animBg="1"/>
      <p:bldP spid="29" grpId="0" animBg="1"/>
      <p:bldP spid="30" grpId="0" animBg="1"/>
      <p:bldP spid="31" grpId="0" animBg="1"/>
      <p:bldP spid="32" grpId="0" animBg="1"/>
      <p:bldP spid="33"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96321" y="7711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one person, use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 du (you) | </a:t>
            </a:r>
            <a:r>
              <a:rPr lang="en-GB" sz="3600" b="1" spc="-1" dirty="0" err="1">
                <a:latin typeface="Century Gothic" panose="020B0502020202020204" pitchFamily="34" charset="0"/>
                <a:ea typeface="Century Gothic"/>
              </a:rPr>
              <a:t>ihr</a:t>
            </a:r>
            <a:r>
              <a:rPr lang="en-GB" sz="3600" b="1" spc="-1" dirty="0">
                <a:latin typeface="Century Gothic" panose="020B0502020202020204" pitchFamily="34" charset="0"/>
                <a:ea typeface="Century Gothic"/>
              </a:rPr>
              <a:t> (you all)</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51365" y="40954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both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CustomShape 4">
            <a:extLst>
              <a:ext uri="{FF2B5EF4-FFF2-40B4-BE49-F238E27FC236}">
                <a16:creationId xmlns:a16="http://schemas.microsoft.com/office/drawing/2014/main" id="{4536C8F9-6440-4046-8F53-9AAB092FFDEA}"/>
              </a:ext>
            </a:extLst>
          </p:cNvPr>
          <p:cNvSpPr/>
          <p:nvPr/>
        </p:nvSpPr>
        <p:spPr>
          <a:xfrm>
            <a:off x="1284544" y="1769030"/>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Fußball</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4"/>
          <a:stretch/>
        </p:blipFill>
        <p:spPr>
          <a:xfrm>
            <a:off x="5996427" y="1706441"/>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691586" y="176903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play football.</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35" name="Google Shape;183;p8">
            <a:extLst>
              <a:ext uri="{FF2B5EF4-FFF2-40B4-BE49-F238E27FC236}">
                <a16:creationId xmlns:a16="http://schemas.microsoft.com/office/drawing/2014/main" id="{F1A862A4-CD5D-492A-95CB-0F425DA6376A}"/>
              </a:ext>
            </a:extLst>
          </p:cNvPr>
          <p:cNvPicPr/>
          <p:nvPr/>
        </p:nvPicPr>
        <p:blipFill>
          <a:blip r:embed="rId4"/>
          <a:stretch/>
        </p:blipFill>
        <p:spPr>
          <a:xfrm>
            <a:off x="5939262" y="2508208"/>
            <a:ext cx="633960" cy="671040"/>
          </a:xfrm>
          <a:prstGeom prst="rect">
            <a:avLst/>
          </a:prstGeom>
          <a:ln>
            <a:noFill/>
          </a:ln>
        </p:spPr>
      </p:pic>
      <p:sp>
        <p:nvSpPr>
          <p:cNvPr id="36" name="CustomShape 5">
            <a:extLst>
              <a:ext uri="{FF2B5EF4-FFF2-40B4-BE49-F238E27FC236}">
                <a16:creationId xmlns:a16="http://schemas.microsoft.com/office/drawing/2014/main" id="{721F6889-CAB6-4B72-8F1F-B36AD7CAB466}"/>
              </a:ext>
            </a:extLst>
          </p:cNvPr>
          <p:cNvSpPr/>
          <p:nvPr/>
        </p:nvSpPr>
        <p:spPr>
          <a:xfrm>
            <a:off x="6860654" y="2512267"/>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are playing football.</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1188705" y="489831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Fußball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descr="Shape, circle, rectangle&#10;&#10;Description automatically generated">
            <a:extLst>
              <a:ext uri="{FF2B5EF4-FFF2-40B4-BE49-F238E27FC236}">
                <a16:creationId xmlns:a16="http://schemas.microsoft.com/office/drawing/2014/main" id="{240AC6D3-0783-4983-834F-B285CD8B79C5}"/>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28425" y="5367639"/>
            <a:ext cx="1368818" cy="962656"/>
          </a:xfrm>
          <a:prstGeom prst="rect">
            <a:avLst/>
          </a:prstGeom>
        </p:spPr>
      </p:pic>
      <p:pic>
        <p:nvPicPr>
          <p:cNvPr id="44" name="Google Shape;183;p8">
            <a:extLst>
              <a:ext uri="{FF2B5EF4-FFF2-40B4-BE49-F238E27FC236}">
                <a16:creationId xmlns:a16="http://schemas.microsoft.com/office/drawing/2014/main" id="{68542E1E-2302-42DD-A4EA-7105993658EF}"/>
              </a:ext>
            </a:extLst>
          </p:cNvPr>
          <p:cNvPicPr/>
          <p:nvPr/>
        </p:nvPicPr>
        <p:blipFill>
          <a:blip r:embed="rId4"/>
          <a:stretch/>
        </p:blipFill>
        <p:spPr>
          <a:xfrm>
            <a:off x="6226694" y="4840303"/>
            <a:ext cx="633960" cy="671040"/>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7041534" y="499221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play football.</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C30A0034-3C2D-45A5-B514-C134E8D5782A}"/>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88705" y="2096970"/>
            <a:ext cx="1544080" cy="1085268"/>
          </a:xfrm>
          <a:prstGeom prst="rect">
            <a:avLst/>
          </a:prstGeom>
        </p:spPr>
      </p:pic>
      <p:sp>
        <p:nvSpPr>
          <p:cNvPr id="22" name="CustomShape 5">
            <a:extLst>
              <a:ext uri="{FF2B5EF4-FFF2-40B4-BE49-F238E27FC236}">
                <a16:creationId xmlns:a16="http://schemas.microsoft.com/office/drawing/2014/main" id="{9E0E3737-2B70-497D-B89D-59D4E485877B}"/>
              </a:ext>
            </a:extLst>
          </p:cNvPr>
          <p:cNvSpPr/>
          <p:nvPr/>
        </p:nvSpPr>
        <p:spPr>
          <a:xfrm>
            <a:off x="7041534" y="575128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are playing</a:t>
            </a:r>
            <a:r>
              <a:rPr kumimoji="0" lang="en-GB" sz="26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football.</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9A0B7DF6-87CD-4CBD-8464-C9D957492437}"/>
              </a:ext>
            </a:extLst>
          </p:cNvPr>
          <p:cNvPicPr/>
          <p:nvPr/>
        </p:nvPicPr>
        <p:blipFill>
          <a:blip r:embed="rId4"/>
          <a:stretch/>
        </p:blipFill>
        <p:spPr>
          <a:xfrm>
            <a:off x="6256242" y="5598281"/>
            <a:ext cx="633960" cy="671040"/>
          </a:xfrm>
          <a:prstGeom prst="rect">
            <a:avLst/>
          </a:prstGeom>
          <a:ln>
            <a:noFill/>
          </a:ln>
        </p:spPr>
      </p:pic>
      <p:sp>
        <p:nvSpPr>
          <p:cNvPr id="34" name="Speech Bubble: Rectangle with Corners Rounded 33">
            <a:extLst>
              <a:ext uri="{FF2B5EF4-FFF2-40B4-BE49-F238E27FC236}">
                <a16:creationId xmlns:a16="http://schemas.microsoft.com/office/drawing/2014/main" id="{47B5DBE4-4980-4DC7-8E82-C935848B01E1}"/>
              </a:ext>
            </a:extLst>
          </p:cNvPr>
          <p:cNvSpPr/>
          <p:nvPr/>
        </p:nvSpPr>
        <p:spPr>
          <a:xfrm>
            <a:off x="9689516" y="97847"/>
            <a:ext cx="2439508" cy="1497025"/>
          </a:xfrm>
          <a:prstGeom prst="wedgeRoundRectCallout">
            <a:avLst>
              <a:gd name="adj1" fmla="val -17534"/>
              <a:gd name="adj2" fmla="val 12615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English has two present tenses, but German only has one! </a:t>
            </a:r>
            <a:endParaRPr lang="en-GB" sz="2000" dirty="0"/>
          </a:p>
        </p:txBody>
      </p:sp>
      <p:sp>
        <p:nvSpPr>
          <p:cNvPr id="23" name="Speech Bubble: Rectangle with Corners Rounded 22">
            <a:extLst>
              <a:ext uri="{FF2B5EF4-FFF2-40B4-BE49-F238E27FC236}">
                <a16:creationId xmlns:a16="http://schemas.microsoft.com/office/drawing/2014/main" id="{D6A2162C-448A-444B-B573-A81B68BA3F73}"/>
              </a:ext>
            </a:extLst>
          </p:cNvPr>
          <p:cNvSpPr/>
          <p:nvPr/>
        </p:nvSpPr>
        <p:spPr>
          <a:xfrm>
            <a:off x="7261698" y="3271335"/>
            <a:ext cx="4620047" cy="1497025"/>
          </a:xfrm>
          <a:prstGeom prst="wedgeRoundRectCallout">
            <a:avLst>
              <a:gd name="adj1" fmla="val -18698"/>
              <a:gd name="adj2" fmla="val 6148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a:t>
            </a:r>
            <a:r>
              <a:rPr lang="en-US" sz="2000" u="sng" dirty="0"/>
              <a:t>time</a:t>
            </a:r>
            <a:r>
              <a:rPr lang="en-US" sz="2000" dirty="0"/>
              <a:t> </a:t>
            </a:r>
            <a:r>
              <a:rPr lang="en-US" sz="2000" u="sng" dirty="0"/>
              <a:t>adverb</a:t>
            </a:r>
            <a:r>
              <a:rPr lang="en-US" sz="2000" dirty="0"/>
              <a:t> in English suggests which present tense to use.</a:t>
            </a:r>
            <a:br>
              <a:rPr lang="en-US" sz="2000" dirty="0"/>
            </a:br>
            <a:r>
              <a:rPr lang="en-US" sz="2000" dirty="0"/>
              <a:t>E.g., </a:t>
            </a:r>
            <a:r>
              <a:rPr lang="en-US" sz="2000" b="1" u="sng" dirty="0"/>
              <a:t>Mondays </a:t>
            </a:r>
            <a:r>
              <a:rPr lang="en-US" sz="2000" dirty="0"/>
              <a:t>you …</a:t>
            </a:r>
            <a:br>
              <a:rPr lang="en-US" sz="2000" dirty="0"/>
            </a:br>
            <a:r>
              <a:rPr lang="en-US" sz="2000" dirty="0" err="1"/>
              <a:t>play|are</a:t>
            </a:r>
            <a:r>
              <a:rPr lang="en-US" sz="2000" dirty="0"/>
              <a:t> playing football.</a:t>
            </a:r>
            <a:endParaRPr lang="en-GB" sz="2000" dirty="0"/>
          </a:p>
        </p:txBody>
      </p:sp>
      <p:sp>
        <p:nvSpPr>
          <p:cNvPr id="3" name="Rectangle: Rounded Corners 2">
            <a:extLst>
              <a:ext uri="{FF2B5EF4-FFF2-40B4-BE49-F238E27FC236}">
                <a16:creationId xmlns:a16="http://schemas.microsoft.com/office/drawing/2014/main" id="{480E3283-7615-45B3-B034-A96DCD24538D}"/>
              </a:ext>
            </a:extLst>
          </p:cNvPr>
          <p:cNvSpPr/>
          <p:nvPr/>
        </p:nvSpPr>
        <p:spPr>
          <a:xfrm>
            <a:off x="8551300" y="4318235"/>
            <a:ext cx="1532500" cy="32516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144974CB-4C8B-3158-D421-B675ABEAFD91}"/>
              </a:ext>
            </a:extLst>
          </p:cNvPr>
          <p:cNvPicPr>
            <a:picLocks noChangeAspect="1"/>
          </p:cNvPicPr>
          <p:nvPr/>
        </p:nvPicPr>
        <p:blipFill>
          <a:blip r:embed="rId7"/>
          <a:stretch>
            <a:fillRect/>
          </a:stretch>
        </p:blipFill>
        <p:spPr>
          <a:xfrm>
            <a:off x="2769849" y="2306477"/>
            <a:ext cx="797876" cy="833019"/>
          </a:xfrm>
          <a:prstGeom prst="rect">
            <a:avLst/>
          </a:prstGeom>
        </p:spPr>
      </p:pic>
      <p:pic>
        <p:nvPicPr>
          <p:cNvPr id="6" name="Picture 5">
            <a:extLst>
              <a:ext uri="{FF2B5EF4-FFF2-40B4-BE49-F238E27FC236}">
                <a16:creationId xmlns:a16="http://schemas.microsoft.com/office/drawing/2014/main" id="{3AC3274C-A9DA-9102-2135-4D39FFD354F4}"/>
              </a:ext>
            </a:extLst>
          </p:cNvPr>
          <p:cNvPicPr>
            <a:picLocks noChangeAspect="1"/>
          </p:cNvPicPr>
          <p:nvPr/>
        </p:nvPicPr>
        <p:blipFill>
          <a:blip r:embed="rId8"/>
          <a:stretch>
            <a:fillRect/>
          </a:stretch>
        </p:blipFill>
        <p:spPr>
          <a:xfrm>
            <a:off x="2974000" y="5414031"/>
            <a:ext cx="1187450" cy="949960"/>
          </a:xfrm>
          <a:prstGeom prst="rect">
            <a:avLst/>
          </a:prstGeom>
        </p:spPr>
      </p:pic>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animBg="1"/>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2673</Words>
  <Application>Microsoft Office PowerPoint</Application>
  <PresentationFormat>Widescreen</PresentationFormat>
  <Paragraphs>399</Paragraphs>
  <Slides>14</Slides>
  <Notes>14</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Exploring </vt:lpstr>
      <vt:lpstr>aussprechen</vt:lpstr>
      <vt:lpstr>aussprechen</vt:lpstr>
      <vt:lpstr>aussprechen</vt:lpstr>
      <vt:lpstr>aussprechen</vt:lpstr>
      <vt:lpstr>aussprechen</vt:lpstr>
      <vt:lpstr>Vokabeln</vt:lpstr>
      <vt:lpstr>Vokabeln</vt:lpstr>
      <vt:lpstr>Present tense: du (you) | ihr (you all)</vt:lpstr>
      <vt:lpstr>hören</vt:lpstr>
      <vt:lpstr>Order of words in a sentence</vt:lpstr>
      <vt:lpstr>lesen</vt:lpstr>
      <vt:lpstr>lesen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47</cp:revision>
  <dcterms:created xsi:type="dcterms:W3CDTF">2021-07-02T19:27:01Z</dcterms:created>
  <dcterms:modified xsi:type="dcterms:W3CDTF">2024-02-05T14:59:33Z</dcterms:modified>
</cp:coreProperties>
</file>