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367" r:id="rId3"/>
    <p:sldId id="938" r:id="rId4"/>
    <p:sldId id="1028" r:id="rId5"/>
    <p:sldId id="1012" r:id="rId6"/>
    <p:sldId id="1013" r:id="rId7"/>
    <p:sldId id="1017" r:id="rId8"/>
    <p:sldId id="1023" r:id="rId9"/>
    <p:sldId id="985" r:id="rId10"/>
    <p:sldId id="986" r:id="rId11"/>
    <p:sldId id="987" r:id="rId12"/>
    <p:sldId id="958" r:id="rId13"/>
    <p:sldId id="1026" r:id="rId14"/>
    <p:sldId id="1027" r:id="rId15"/>
    <p:sldId id="1024" r:id="rId16"/>
    <p:sldId id="10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D319"/>
    <a:srgbClr val="F9D8A3"/>
    <a:srgbClr val="5FADE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0EDA7-D4F3-408D-9CA5-C7684A16F5DE}" v="3" dt="2024-01-22T13:01:06.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63265" autoAdjust="0"/>
  </p:normalViewPr>
  <p:slideViewPr>
    <p:cSldViewPr snapToGrid="0">
      <p:cViewPr varScale="1">
        <p:scale>
          <a:sx n="64" d="100"/>
          <a:sy n="64" d="100"/>
        </p:scale>
        <p:origin x="1184" y="5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Moss" userId="17b589c9-cb67-41ed-a894-f82ca12b573d" providerId="ADAL" clId="{3F10EDA7-D4F3-408D-9CA5-C7684A16F5DE}"/>
    <pc:docChg chg="undo custSel modSld">
      <pc:chgData name="Charlotte Moss" userId="17b589c9-cb67-41ed-a894-f82ca12b573d" providerId="ADAL" clId="{3F10EDA7-D4F3-408D-9CA5-C7684A16F5DE}" dt="2024-01-22T13:02:58.475" v="252" actId="1036"/>
      <pc:docMkLst>
        <pc:docMk/>
      </pc:docMkLst>
      <pc:sldChg chg="modNotesTx">
        <pc:chgData name="Charlotte Moss" userId="17b589c9-cb67-41ed-a894-f82ca12b573d" providerId="ADAL" clId="{3F10EDA7-D4F3-408D-9CA5-C7684A16F5DE}" dt="2024-01-22T11:50:47.635" v="1" actId="6549"/>
        <pc:sldMkLst>
          <pc:docMk/>
          <pc:sldMk cId="0" sldId="257"/>
        </pc:sldMkLst>
      </pc:sldChg>
      <pc:sldChg chg="modSp mod">
        <pc:chgData name="Charlotte Moss" userId="17b589c9-cb67-41ed-a894-f82ca12b573d" providerId="ADAL" clId="{3F10EDA7-D4F3-408D-9CA5-C7684A16F5DE}" dt="2024-01-22T11:52:56.240" v="14" actId="1035"/>
        <pc:sldMkLst>
          <pc:docMk/>
          <pc:sldMk cId="721996495" sldId="367"/>
        </pc:sldMkLst>
        <pc:spChg chg="mod">
          <ac:chgData name="Charlotte Moss" userId="17b589c9-cb67-41ed-a894-f82ca12b573d" providerId="ADAL" clId="{3F10EDA7-D4F3-408D-9CA5-C7684A16F5DE}" dt="2024-01-22T11:52:50.753" v="10" actId="1038"/>
          <ac:spMkLst>
            <pc:docMk/>
            <pc:sldMk cId="721996495" sldId="367"/>
            <ac:spMk id="15" creationId="{6CBF9F3C-181C-C54B-88F7-67E623E8CC6B}"/>
          </ac:spMkLst>
        </pc:spChg>
        <pc:spChg chg="mod">
          <ac:chgData name="Charlotte Moss" userId="17b589c9-cb67-41ed-a894-f82ca12b573d" providerId="ADAL" clId="{3F10EDA7-D4F3-408D-9CA5-C7684A16F5DE}" dt="2024-01-22T11:52:56.240" v="14" actId="1035"/>
          <ac:spMkLst>
            <pc:docMk/>
            <pc:sldMk cId="721996495" sldId="367"/>
            <ac:spMk id="17" creationId="{97233D82-0D52-924A-4D9C-A60C977E4735}"/>
          </ac:spMkLst>
        </pc:spChg>
        <pc:grpChg chg="mod">
          <ac:chgData name="Charlotte Moss" userId="17b589c9-cb67-41ed-a894-f82ca12b573d" providerId="ADAL" clId="{3F10EDA7-D4F3-408D-9CA5-C7684A16F5DE}" dt="2024-01-22T11:52:34.101" v="3" actId="1076"/>
          <ac:grpSpMkLst>
            <pc:docMk/>
            <pc:sldMk cId="721996495" sldId="367"/>
            <ac:grpSpMk id="9" creationId="{E77EE113-122E-6F81-02A6-91BFCDE71EC6}"/>
          </ac:grpSpMkLst>
        </pc:grpChg>
        <pc:picChg chg="mod">
          <ac:chgData name="Charlotte Moss" userId="17b589c9-cb67-41ed-a894-f82ca12b573d" providerId="ADAL" clId="{3F10EDA7-D4F3-408D-9CA5-C7684A16F5DE}" dt="2024-01-22T11:52:43.480" v="6" actId="1076"/>
          <ac:picMkLst>
            <pc:docMk/>
            <pc:sldMk cId="721996495" sldId="367"/>
            <ac:picMk id="10" creationId="{F7127D5F-24FF-B1A5-23E5-429D02341C40}"/>
          </ac:picMkLst>
        </pc:picChg>
      </pc:sldChg>
      <pc:sldChg chg="modSp mod modNotesTx">
        <pc:chgData name="Charlotte Moss" userId="17b589c9-cb67-41ed-a894-f82ca12b573d" providerId="ADAL" clId="{3F10EDA7-D4F3-408D-9CA5-C7684A16F5DE}" dt="2024-01-22T11:55:35.425" v="18" actId="20577"/>
        <pc:sldMkLst>
          <pc:docMk/>
          <pc:sldMk cId="565765666" sldId="938"/>
        </pc:sldMkLst>
        <pc:spChg chg="mod">
          <ac:chgData name="Charlotte Moss" userId="17b589c9-cb67-41ed-a894-f82ca12b573d" providerId="ADAL" clId="{3F10EDA7-D4F3-408D-9CA5-C7684A16F5DE}" dt="2024-01-22T11:55:14.383" v="17" actId="108"/>
          <ac:spMkLst>
            <pc:docMk/>
            <pc:sldMk cId="565765666" sldId="938"/>
            <ac:spMk id="27" creationId="{61797F73-DCAF-E832-31FD-B2FEC0754015}"/>
          </ac:spMkLst>
        </pc:spChg>
        <pc:spChg chg="mod">
          <ac:chgData name="Charlotte Moss" userId="17b589c9-cb67-41ed-a894-f82ca12b573d" providerId="ADAL" clId="{3F10EDA7-D4F3-408D-9CA5-C7684A16F5DE}" dt="2024-01-22T11:55:09.255" v="16" actId="108"/>
          <ac:spMkLst>
            <pc:docMk/>
            <pc:sldMk cId="565765666" sldId="938"/>
            <ac:spMk id="43" creationId="{1E601EAA-3C79-19AB-9E7A-86C7CB600825}"/>
          </ac:spMkLst>
        </pc:spChg>
        <pc:spChg chg="mod">
          <ac:chgData name="Charlotte Moss" userId="17b589c9-cb67-41ed-a894-f82ca12b573d" providerId="ADAL" clId="{3F10EDA7-D4F3-408D-9CA5-C7684A16F5DE}" dt="2024-01-22T11:55:06.089" v="15" actId="108"/>
          <ac:spMkLst>
            <pc:docMk/>
            <pc:sldMk cId="565765666" sldId="938"/>
            <ac:spMk id="70" creationId="{6A38A355-A8B7-4957-C4F8-4E69955123D2}"/>
          </ac:spMkLst>
        </pc:spChg>
      </pc:sldChg>
      <pc:sldChg chg="modNotesTx">
        <pc:chgData name="Charlotte Moss" userId="17b589c9-cb67-41ed-a894-f82ca12b573d" providerId="ADAL" clId="{3F10EDA7-D4F3-408D-9CA5-C7684A16F5DE}" dt="2024-01-22T12:04:30.096" v="25" actId="6549"/>
        <pc:sldMkLst>
          <pc:docMk/>
          <pc:sldMk cId="61128844" sldId="1012"/>
        </pc:sldMkLst>
      </pc:sldChg>
      <pc:sldChg chg="addSp delSp modSp mod delAnim modAnim">
        <pc:chgData name="Charlotte Moss" userId="17b589c9-cb67-41ed-a894-f82ca12b573d" providerId="ADAL" clId="{3F10EDA7-D4F3-408D-9CA5-C7684A16F5DE}" dt="2024-01-22T12:42:51.224" v="49"/>
        <pc:sldMkLst>
          <pc:docMk/>
          <pc:sldMk cId="2300440461" sldId="1013"/>
        </pc:sldMkLst>
        <pc:spChg chg="del">
          <ac:chgData name="Charlotte Moss" userId="17b589c9-cb67-41ed-a894-f82ca12b573d" providerId="ADAL" clId="{3F10EDA7-D4F3-408D-9CA5-C7684A16F5DE}" dt="2024-01-22T12:42:10.823" v="35" actId="478"/>
          <ac:spMkLst>
            <pc:docMk/>
            <pc:sldMk cId="2300440461" sldId="1013"/>
            <ac:spMk id="5" creationId="{93607ACB-B3D1-8E92-14B3-E8382A61AB86}"/>
          </ac:spMkLst>
        </pc:spChg>
        <pc:spChg chg="add mod">
          <ac:chgData name="Charlotte Moss" userId="17b589c9-cb67-41ed-a894-f82ca12b573d" providerId="ADAL" clId="{3F10EDA7-D4F3-408D-9CA5-C7684A16F5DE}" dt="2024-01-22T12:42:51.224" v="49"/>
          <ac:spMkLst>
            <pc:docMk/>
            <pc:sldMk cId="2300440461" sldId="1013"/>
            <ac:spMk id="7" creationId="{FCB5062D-FB74-C5E5-4EB3-720A8B18F0F5}"/>
          </ac:spMkLst>
        </pc:spChg>
        <pc:spChg chg="del">
          <ac:chgData name="Charlotte Moss" userId="17b589c9-cb67-41ed-a894-f82ca12b573d" providerId="ADAL" clId="{3F10EDA7-D4F3-408D-9CA5-C7684A16F5DE}" dt="2024-01-22T12:42:12.643" v="37" actId="478"/>
          <ac:spMkLst>
            <pc:docMk/>
            <pc:sldMk cId="2300440461" sldId="1013"/>
            <ac:spMk id="16" creationId="{8938B5C6-B44B-2327-D9DA-9DCFE750EFD1}"/>
          </ac:spMkLst>
        </pc:spChg>
        <pc:spChg chg="del">
          <ac:chgData name="Charlotte Moss" userId="17b589c9-cb67-41ed-a894-f82ca12b573d" providerId="ADAL" clId="{3F10EDA7-D4F3-408D-9CA5-C7684A16F5DE}" dt="2024-01-22T12:42:16.065" v="41" actId="478"/>
          <ac:spMkLst>
            <pc:docMk/>
            <pc:sldMk cId="2300440461" sldId="1013"/>
            <ac:spMk id="17" creationId="{1446B15F-1DE7-69E6-E7D4-9BBA92564522}"/>
          </ac:spMkLst>
        </pc:spChg>
        <pc:spChg chg="del">
          <ac:chgData name="Charlotte Moss" userId="17b589c9-cb67-41ed-a894-f82ca12b573d" providerId="ADAL" clId="{3F10EDA7-D4F3-408D-9CA5-C7684A16F5DE}" dt="2024-01-22T12:42:17.591" v="43" actId="478"/>
          <ac:spMkLst>
            <pc:docMk/>
            <pc:sldMk cId="2300440461" sldId="1013"/>
            <ac:spMk id="18" creationId="{BD0DBBF5-A426-34E7-0EC4-BA41CEC25A98}"/>
          </ac:spMkLst>
        </pc:spChg>
        <pc:spChg chg="del">
          <ac:chgData name="Charlotte Moss" userId="17b589c9-cb67-41ed-a894-f82ca12b573d" providerId="ADAL" clId="{3F10EDA7-D4F3-408D-9CA5-C7684A16F5DE}" dt="2024-01-22T12:42:20.748" v="48" actId="478"/>
          <ac:spMkLst>
            <pc:docMk/>
            <pc:sldMk cId="2300440461" sldId="1013"/>
            <ac:spMk id="19" creationId="{2548B794-A626-9F3B-8D22-84CFC3349E50}"/>
          </ac:spMkLst>
        </pc:spChg>
        <pc:spChg chg="del">
          <ac:chgData name="Charlotte Moss" userId="17b589c9-cb67-41ed-a894-f82ca12b573d" providerId="ADAL" clId="{3F10EDA7-D4F3-408D-9CA5-C7684A16F5DE}" dt="2024-01-22T12:42:10.084" v="34" actId="478"/>
          <ac:spMkLst>
            <pc:docMk/>
            <pc:sldMk cId="2300440461" sldId="1013"/>
            <ac:spMk id="20" creationId="{2C3F0666-FB15-A9AE-0775-707DBCC68A81}"/>
          </ac:spMkLst>
        </pc:spChg>
        <pc:spChg chg="del">
          <ac:chgData name="Charlotte Moss" userId="17b589c9-cb67-41ed-a894-f82ca12b573d" providerId="ADAL" clId="{3F10EDA7-D4F3-408D-9CA5-C7684A16F5DE}" dt="2024-01-22T12:42:18.312" v="44" actId="478"/>
          <ac:spMkLst>
            <pc:docMk/>
            <pc:sldMk cId="2300440461" sldId="1013"/>
            <ac:spMk id="21" creationId="{D52B2E11-2F8E-5813-04B1-E522A8917CF0}"/>
          </ac:spMkLst>
        </pc:spChg>
        <pc:spChg chg="del">
          <ac:chgData name="Charlotte Moss" userId="17b589c9-cb67-41ed-a894-f82ca12b573d" providerId="ADAL" clId="{3F10EDA7-D4F3-408D-9CA5-C7684A16F5DE}" dt="2024-01-22T12:42:16.741" v="42" actId="478"/>
          <ac:spMkLst>
            <pc:docMk/>
            <pc:sldMk cId="2300440461" sldId="1013"/>
            <ac:spMk id="22" creationId="{70ED6201-6C6D-F9F5-21D0-FF46B1360B28}"/>
          </ac:spMkLst>
        </pc:spChg>
        <pc:spChg chg="add mod">
          <ac:chgData name="Charlotte Moss" userId="17b589c9-cb67-41ed-a894-f82ca12b573d" providerId="ADAL" clId="{3F10EDA7-D4F3-408D-9CA5-C7684A16F5DE}" dt="2024-01-22T12:42:51.224" v="49"/>
          <ac:spMkLst>
            <pc:docMk/>
            <pc:sldMk cId="2300440461" sldId="1013"/>
            <ac:spMk id="23" creationId="{E0EE7680-90EC-0432-36DF-FB06760CA2BE}"/>
          </ac:spMkLst>
        </pc:spChg>
        <pc:spChg chg="del">
          <ac:chgData name="Charlotte Moss" userId="17b589c9-cb67-41ed-a894-f82ca12b573d" providerId="ADAL" clId="{3F10EDA7-D4F3-408D-9CA5-C7684A16F5DE}" dt="2024-01-22T12:42:13.273" v="38" actId="478"/>
          <ac:spMkLst>
            <pc:docMk/>
            <pc:sldMk cId="2300440461" sldId="1013"/>
            <ac:spMk id="24" creationId="{DC6E40F1-D358-AC1C-A06C-BB07906A7F81}"/>
          </ac:spMkLst>
        </pc:spChg>
        <pc:spChg chg="del">
          <ac:chgData name="Charlotte Moss" userId="17b589c9-cb67-41ed-a894-f82ca12b573d" providerId="ADAL" clId="{3F10EDA7-D4F3-408D-9CA5-C7684A16F5DE}" dt="2024-01-22T12:42:20.229" v="47" actId="478"/>
          <ac:spMkLst>
            <pc:docMk/>
            <pc:sldMk cId="2300440461" sldId="1013"/>
            <ac:spMk id="25" creationId="{41048EA4-C72B-7812-4E75-F5EF79733EA7}"/>
          </ac:spMkLst>
        </pc:spChg>
        <pc:spChg chg="del">
          <ac:chgData name="Charlotte Moss" userId="17b589c9-cb67-41ed-a894-f82ca12b573d" providerId="ADAL" clId="{3F10EDA7-D4F3-408D-9CA5-C7684A16F5DE}" dt="2024-01-22T12:42:09.624" v="33" actId="478"/>
          <ac:spMkLst>
            <pc:docMk/>
            <pc:sldMk cId="2300440461" sldId="1013"/>
            <ac:spMk id="26" creationId="{81C7CF87-4AA4-B177-14E4-A990531632C8}"/>
          </ac:spMkLst>
        </pc:spChg>
        <pc:spChg chg="del">
          <ac:chgData name="Charlotte Moss" userId="17b589c9-cb67-41ed-a894-f82ca12b573d" providerId="ADAL" clId="{3F10EDA7-D4F3-408D-9CA5-C7684A16F5DE}" dt="2024-01-22T12:42:13.858" v="39" actId="478"/>
          <ac:spMkLst>
            <pc:docMk/>
            <pc:sldMk cId="2300440461" sldId="1013"/>
            <ac:spMk id="27" creationId="{308224B6-9D61-3B73-724C-FAEDADD67C7F}"/>
          </ac:spMkLst>
        </pc:spChg>
        <pc:spChg chg="del">
          <ac:chgData name="Charlotte Moss" userId="17b589c9-cb67-41ed-a894-f82ca12b573d" providerId="ADAL" clId="{3F10EDA7-D4F3-408D-9CA5-C7684A16F5DE}" dt="2024-01-22T12:42:14.521" v="40" actId="478"/>
          <ac:spMkLst>
            <pc:docMk/>
            <pc:sldMk cId="2300440461" sldId="1013"/>
            <ac:spMk id="28" creationId="{2BAFD042-736C-C384-A2E8-0E755E2259A6}"/>
          </ac:spMkLst>
        </pc:spChg>
        <pc:spChg chg="del">
          <ac:chgData name="Charlotte Moss" userId="17b589c9-cb67-41ed-a894-f82ca12b573d" providerId="ADAL" clId="{3F10EDA7-D4F3-408D-9CA5-C7684A16F5DE}" dt="2024-01-22T12:42:18.972" v="45" actId="478"/>
          <ac:spMkLst>
            <pc:docMk/>
            <pc:sldMk cId="2300440461" sldId="1013"/>
            <ac:spMk id="29" creationId="{E82BE91F-CAC0-0E4D-74FC-3D93D387AAD6}"/>
          </ac:spMkLst>
        </pc:spChg>
        <pc:spChg chg="del">
          <ac:chgData name="Charlotte Moss" userId="17b589c9-cb67-41ed-a894-f82ca12b573d" providerId="ADAL" clId="{3F10EDA7-D4F3-408D-9CA5-C7684A16F5DE}" dt="2024-01-22T12:42:19.600" v="46" actId="478"/>
          <ac:spMkLst>
            <pc:docMk/>
            <pc:sldMk cId="2300440461" sldId="1013"/>
            <ac:spMk id="30" creationId="{A307231A-4DAB-28C0-3542-A3768B625B89}"/>
          </ac:spMkLst>
        </pc:spChg>
        <pc:spChg chg="add mod">
          <ac:chgData name="Charlotte Moss" userId="17b589c9-cb67-41ed-a894-f82ca12b573d" providerId="ADAL" clId="{3F10EDA7-D4F3-408D-9CA5-C7684A16F5DE}" dt="2024-01-22T12:42:51.224" v="49"/>
          <ac:spMkLst>
            <pc:docMk/>
            <pc:sldMk cId="2300440461" sldId="1013"/>
            <ac:spMk id="35" creationId="{48236143-446C-C1DD-5D9D-6B9098685B65}"/>
          </ac:spMkLst>
        </pc:spChg>
        <pc:spChg chg="del mod">
          <ac:chgData name="Charlotte Moss" userId="17b589c9-cb67-41ed-a894-f82ca12b573d" providerId="ADAL" clId="{3F10EDA7-D4F3-408D-9CA5-C7684A16F5DE}" dt="2024-01-22T12:42:11.422" v="36" actId="478"/>
          <ac:spMkLst>
            <pc:docMk/>
            <pc:sldMk cId="2300440461" sldId="1013"/>
            <ac:spMk id="42" creationId="{B6BBA4FA-7625-4B58-9C8C-F806D7A64B57}"/>
          </ac:spMkLst>
        </pc:spChg>
        <pc:spChg chg="del mod">
          <ac:chgData name="Charlotte Moss" userId="17b589c9-cb67-41ed-a894-f82ca12b573d" providerId="ADAL" clId="{3F10EDA7-D4F3-408D-9CA5-C7684A16F5DE}" dt="2024-01-22T12:42:08.333" v="32" actId="478"/>
          <ac:spMkLst>
            <pc:docMk/>
            <pc:sldMk cId="2300440461" sldId="1013"/>
            <ac:spMk id="43" creationId="{0C9F4EA1-79C2-40F8-82A5-EA33DC1576EA}"/>
          </ac:spMkLst>
        </pc:spChg>
        <pc:spChg chg="del mod">
          <ac:chgData name="Charlotte Moss" userId="17b589c9-cb67-41ed-a894-f82ca12b573d" providerId="ADAL" clId="{3F10EDA7-D4F3-408D-9CA5-C7684A16F5DE}" dt="2024-01-22T12:42:07.766" v="31" actId="478"/>
          <ac:spMkLst>
            <pc:docMk/>
            <pc:sldMk cId="2300440461" sldId="1013"/>
            <ac:spMk id="44" creationId="{CED9C338-D78B-41B3-B14E-0A6273ED73C1}"/>
          </ac:spMkLst>
        </pc:spChg>
        <pc:spChg chg="add mod">
          <ac:chgData name="Charlotte Moss" userId="17b589c9-cb67-41ed-a894-f82ca12b573d" providerId="ADAL" clId="{3F10EDA7-D4F3-408D-9CA5-C7684A16F5DE}" dt="2024-01-22T12:42:51.224" v="49"/>
          <ac:spMkLst>
            <pc:docMk/>
            <pc:sldMk cId="2300440461" sldId="1013"/>
            <ac:spMk id="46" creationId="{ECE22DC7-1118-6029-7E06-8A611FDF7E50}"/>
          </ac:spMkLst>
        </pc:spChg>
        <pc:spChg chg="add mod">
          <ac:chgData name="Charlotte Moss" userId="17b589c9-cb67-41ed-a894-f82ca12b573d" providerId="ADAL" clId="{3F10EDA7-D4F3-408D-9CA5-C7684A16F5DE}" dt="2024-01-22T12:42:51.224" v="49"/>
          <ac:spMkLst>
            <pc:docMk/>
            <pc:sldMk cId="2300440461" sldId="1013"/>
            <ac:spMk id="47" creationId="{714C0154-AD1B-99CB-B178-01ADD819AFE6}"/>
          </ac:spMkLst>
        </pc:spChg>
        <pc:spChg chg="add mod">
          <ac:chgData name="Charlotte Moss" userId="17b589c9-cb67-41ed-a894-f82ca12b573d" providerId="ADAL" clId="{3F10EDA7-D4F3-408D-9CA5-C7684A16F5DE}" dt="2024-01-22T12:42:51.224" v="49"/>
          <ac:spMkLst>
            <pc:docMk/>
            <pc:sldMk cId="2300440461" sldId="1013"/>
            <ac:spMk id="48" creationId="{5D3F9186-C2DD-3EC7-DBA1-342116F074A5}"/>
          </ac:spMkLst>
        </pc:spChg>
        <pc:spChg chg="add mod">
          <ac:chgData name="Charlotte Moss" userId="17b589c9-cb67-41ed-a894-f82ca12b573d" providerId="ADAL" clId="{3F10EDA7-D4F3-408D-9CA5-C7684A16F5DE}" dt="2024-01-22T12:42:51.224" v="49"/>
          <ac:spMkLst>
            <pc:docMk/>
            <pc:sldMk cId="2300440461" sldId="1013"/>
            <ac:spMk id="49" creationId="{F32A3FE4-ABB7-77F6-56BF-0C37D5063D64}"/>
          </ac:spMkLst>
        </pc:spChg>
        <pc:spChg chg="add mod">
          <ac:chgData name="Charlotte Moss" userId="17b589c9-cb67-41ed-a894-f82ca12b573d" providerId="ADAL" clId="{3F10EDA7-D4F3-408D-9CA5-C7684A16F5DE}" dt="2024-01-22T12:42:51.224" v="49"/>
          <ac:spMkLst>
            <pc:docMk/>
            <pc:sldMk cId="2300440461" sldId="1013"/>
            <ac:spMk id="50" creationId="{8CC29D55-8868-BD98-F79C-D4BC914D3E39}"/>
          </ac:spMkLst>
        </pc:spChg>
        <pc:spChg chg="add mod">
          <ac:chgData name="Charlotte Moss" userId="17b589c9-cb67-41ed-a894-f82ca12b573d" providerId="ADAL" clId="{3F10EDA7-D4F3-408D-9CA5-C7684A16F5DE}" dt="2024-01-22T12:42:51.224" v="49"/>
          <ac:spMkLst>
            <pc:docMk/>
            <pc:sldMk cId="2300440461" sldId="1013"/>
            <ac:spMk id="51" creationId="{9C4F5328-4A83-0EB6-719C-93EC9FA991F5}"/>
          </ac:spMkLst>
        </pc:spChg>
        <pc:spChg chg="add mod">
          <ac:chgData name="Charlotte Moss" userId="17b589c9-cb67-41ed-a894-f82ca12b573d" providerId="ADAL" clId="{3F10EDA7-D4F3-408D-9CA5-C7684A16F5DE}" dt="2024-01-22T12:42:51.224" v="49"/>
          <ac:spMkLst>
            <pc:docMk/>
            <pc:sldMk cId="2300440461" sldId="1013"/>
            <ac:spMk id="59" creationId="{A2860AA4-5A8C-6894-82C8-F11D1C48C8E6}"/>
          </ac:spMkLst>
        </pc:spChg>
        <pc:spChg chg="add mod">
          <ac:chgData name="Charlotte Moss" userId="17b589c9-cb67-41ed-a894-f82ca12b573d" providerId="ADAL" clId="{3F10EDA7-D4F3-408D-9CA5-C7684A16F5DE}" dt="2024-01-22T12:42:51.224" v="49"/>
          <ac:spMkLst>
            <pc:docMk/>
            <pc:sldMk cId="2300440461" sldId="1013"/>
            <ac:spMk id="60" creationId="{AA2D05E6-E38E-FD55-CA64-6BF0891B1853}"/>
          </ac:spMkLst>
        </pc:spChg>
        <pc:spChg chg="add mod">
          <ac:chgData name="Charlotte Moss" userId="17b589c9-cb67-41ed-a894-f82ca12b573d" providerId="ADAL" clId="{3F10EDA7-D4F3-408D-9CA5-C7684A16F5DE}" dt="2024-01-22T12:42:51.224" v="49"/>
          <ac:spMkLst>
            <pc:docMk/>
            <pc:sldMk cId="2300440461" sldId="1013"/>
            <ac:spMk id="62" creationId="{FB1D47BE-1167-DD9E-61F3-C473E4AAB08B}"/>
          </ac:spMkLst>
        </pc:spChg>
        <pc:spChg chg="add mod">
          <ac:chgData name="Charlotte Moss" userId="17b589c9-cb67-41ed-a894-f82ca12b573d" providerId="ADAL" clId="{3F10EDA7-D4F3-408D-9CA5-C7684A16F5DE}" dt="2024-01-22T12:42:51.224" v="49"/>
          <ac:spMkLst>
            <pc:docMk/>
            <pc:sldMk cId="2300440461" sldId="1013"/>
            <ac:spMk id="66" creationId="{56D53419-41D4-0604-CB3D-26B22BA81C71}"/>
          </ac:spMkLst>
        </pc:spChg>
        <pc:spChg chg="add mod">
          <ac:chgData name="Charlotte Moss" userId="17b589c9-cb67-41ed-a894-f82ca12b573d" providerId="ADAL" clId="{3F10EDA7-D4F3-408D-9CA5-C7684A16F5DE}" dt="2024-01-22T12:42:51.224" v="49"/>
          <ac:spMkLst>
            <pc:docMk/>
            <pc:sldMk cId="2300440461" sldId="1013"/>
            <ac:spMk id="72" creationId="{004DDD9C-40E0-377D-59A1-36CE79776370}"/>
          </ac:spMkLst>
        </pc:spChg>
        <pc:spChg chg="add mod">
          <ac:chgData name="Charlotte Moss" userId="17b589c9-cb67-41ed-a894-f82ca12b573d" providerId="ADAL" clId="{3F10EDA7-D4F3-408D-9CA5-C7684A16F5DE}" dt="2024-01-22T12:42:51.224" v="49"/>
          <ac:spMkLst>
            <pc:docMk/>
            <pc:sldMk cId="2300440461" sldId="1013"/>
            <ac:spMk id="73" creationId="{85899BAF-8597-03A5-BC9C-B63CC4C6507F}"/>
          </ac:spMkLst>
        </pc:spChg>
        <pc:spChg chg="add mod">
          <ac:chgData name="Charlotte Moss" userId="17b589c9-cb67-41ed-a894-f82ca12b573d" providerId="ADAL" clId="{3F10EDA7-D4F3-408D-9CA5-C7684A16F5DE}" dt="2024-01-22T12:42:51.224" v="49"/>
          <ac:spMkLst>
            <pc:docMk/>
            <pc:sldMk cId="2300440461" sldId="1013"/>
            <ac:spMk id="74" creationId="{E2ECA147-3B49-584F-7525-CCEEB2E600AD}"/>
          </ac:spMkLst>
        </pc:spChg>
        <pc:spChg chg="add mod">
          <ac:chgData name="Charlotte Moss" userId="17b589c9-cb67-41ed-a894-f82ca12b573d" providerId="ADAL" clId="{3F10EDA7-D4F3-408D-9CA5-C7684A16F5DE}" dt="2024-01-22T12:42:51.224" v="49"/>
          <ac:spMkLst>
            <pc:docMk/>
            <pc:sldMk cId="2300440461" sldId="1013"/>
            <ac:spMk id="75" creationId="{60156413-EC0C-9F15-2360-78FB650CC0AD}"/>
          </ac:spMkLst>
        </pc:spChg>
        <pc:spChg chg="add mod">
          <ac:chgData name="Charlotte Moss" userId="17b589c9-cb67-41ed-a894-f82ca12b573d" providerId="ADAL" clId="{3F10EDA7-D4F3-408D-9CA5-C7684A16F5DE}" dt="2024-01-22T12:42:51.224" v="49"/>
          <ac:spMkLst>
            <pc:docMk/>
            <pc:sldMk cId="2300440461" sldId="1013"/>
            <ac:spMk id="76" creationId="{DEE7CF47-A111-C720-FA9F-5835FD910E3D}"/>
          </ac:spMkLst>
        </pc:spChg>
        <pc:graphicFrameChg chg="del mod">
          <ac:chgData name="Charlotte Moss" userId="17b589c9-cb67-41ed-a894-f82ca12b573d" providerId="ADAL" clId="{3F10EDA7-D4F3-408D-9CA5-C7684A16F5DE}" dt="2024-01-22T12:42:06.729" v="30" actId="478"/>
          <ac:graphicFrameMkLst>
            <pc:docMk/>
            <pc:sldMk cId="2300440461" sldId="1013"/>
            <ac:graphicFrameMk id="14" creationId="{C79E71CC-C9A6-7E66-2BEC-B9C6938B9C7E}"/>
          </ac:graphicFrameMkLst>
        </pc:graphicFrameChg>
      </pc:sldChg>
      <pc:sldChg chg="modSp mod">
        <pc:chgData name="Charlotte Moss" userId="17b589c9-cb67-41ed-a894-f82ca12b573d" providerId="ADAL" clId="{3F10EDA7-D4F3-408D-9CA5-C7684A16F5DE}" dt="2024-01-22T13:00:12.347" v="138" actId="1037"/>
        <pc:sldMkLst>
          <pc:docMk/>
          <pc:sldMk cId="4170111781" sldId="1017"/>
        </pc:sldMkLst>
        <pc:spChg chg="mod">
          <ac:chgData name="Charlotte Moss" userId="17b589c9-cb67-41ed-a894-f82ca12b573d" providerId="ADAL" clId="{3F10EDA7-D4F3-408D-9CA5-C7684A16F5DE}" dt="2024-01-22T12:58:50" v="67" actId="1036"/>
          <ac:spMkLst>
            <pc:docMk/>
            <pc:sldMk cId="4170111781" sldId="1017"/>
            <ac:spMk id="5" creationId="{1C1A3C5F-023D-EC85-AA9E-40895F4DD696}"/>
          </ac:spMkLst>
        </pc:spChg>
        <pc:spChg chg="mod">
          <ac:chgData name="Charlotte Moss" userId="17b589c9-cb67-41ed-a894-f82ca12b573d" providerId="ADAL" clId="{3F10EDA7-D4F3-408D-9CA5-C7684A16F5DE}" dt="2024-01-22T12:58:50" v="67" actId="1036"/>
          <ac:spMkLst>
            <pc:docMk/>
            <pc:sldMk cId="4170111781" sldId="1017"/>
            <ac:spMk id="6" creationId="{1E0DBCDE-C8D5-8AC2-456C-72D319109262}"/>
          </ac:spMkLst>
        </pc:spChg>
        <pc:spChg chg="mod">
          <ac:chgData name="Charlotte Moss" userId="17b589c9-cb67-41ed-a894-f82ca12b573d" providerId="ADAL" clId="{3F10EDA7-D4F3-408D-9CA5-C7684A16F5DE}" dt="2024-01-22T12:58:50" v="67" actId="1036"/>
          <ac:spMkLst>
            <pc:docMk/>
            <pc:sldMk cId="4170111781" sldId="1017"/>
            <ac:spMk id="7" creationId="{55CAF12A-9B21-D65E-CE48-2ECFF715C5DE}"/>
          </ac:spMkLst>
        </pc:spChg>
        <pc:spChg chg="mod">
          <ac:chgData name="Charlotte Moss" userId="17b589c9-cb67-41ed-a894-f82ca12b573d" providerId="ADAL" clId="{3F10EDA7-D4F3-408D-9CA5-C7684A16F5DE}" dt="2024-01-22T12:59:04.117" v="75" actId="555"/>
          <ac:spMkLst>
            <pc:docMk/>
            <pc:sldMk cId="4170111781" sldId="1017"/>
            <ac:spMk id="8" creationId="{7050DC9F-091E-BAE9-7177-F47972FE12FC}"/>
          </ac:spMkLst>
        </pc:spChg>
        <pc:spChg chg="mod">
          <ac:chgData name="Charlotte Moss" userId="17b589c9-cb67-41ed-a894-f82ca12b573d" providerId="ADAL" clId="{3F10EDA7-D4F3-408D-9CA5-C7684A16F5DE}" dt="2024-01-22T12:59:04.117" v="75" actId="555"/>
          <ac:spMkLst>
            <pc:docMk/>
            <pc:sldMk cId="4170111781" sldId="1017"/>
            <ac:spMk id="9" creationId="{CBDBEFF9-FEE2-5FC9-2FB2-166B8B3BA295}"/>
          </ac:spMkLst>
        </pc:spChg>
        <pc:spChg chg="mod">
          <ac:chgData name="Charlotte Moss" userId="17b589c9-cb67-41ed-a894-f82ca12b573d" providerId="ADAL" clId="{3F10EDA7-D4F3-408D-9CA5-C7684A16F5DE}" dt="2024-01-22T12:59:04.117" v="75" actId="555"/>
          <ac:spMkLst>
            <pc:docMk/>
            <pc:sldMk cId="4170111781" sldId="1017"/>
            <ac:spMk id="10" creationId="{32C0C15F-7502-E7EA-0478-E5A627FB2DD6}"/>
          </ac:spMkLst>
        </pc:spChg>
        <pc:spChg chg="mod">
          <ac:chgData name="Charlotte Moss" userId="17b589c9-cb67-41ed-a894-f82ca12b573d" providerId="ADAL" clId="{3F10EDA7-D4F3-408D-9CA5-C7684A16F5DE}" dt="2024-01-22T12:59:24.717" v="99" actId="1036"/>
          <ac:spMkLst>
            <pc:docMk/>
            <pc:sldMk cId="4170111781" sldId="1017"/>
            <ac:spMk id="11" creationId="{95DB4C7C-84ED-90BA-941D-E0AD979B4B0F}"/>
          </ac:spMkLst>
        </pc:spChg>
        <pc:spChg chg="mod">
          <ac:chgData name="Charlotte Moss" userId="17b589c9-cb67-41ed-a894-f82ca12b573d" providerId="ADAL" clId="{3F10EDA7-D4F3-408D-9CA5-C7684A16F5DE}" dt="2024-01-22T12:59:24.717" v="99" actId="1036"/>
          <ac:spMkLst>
            <pc:docMk/>
            <pc:sldMk cId="4170111781" sldId="1017"/>
            <ac:spMk id="12" creationId="{C00000E5-8BDD-0A56-A46E-9120E8D39237}"/>
          </ac:spMkLst>
        </pc:spChg>
        <pc:spChg chg="mod">
          <ac:chgData name="Charlotte Moss" userId="17b589c9-cb67-41ed-a894-f82ca12b573d" providerId="ADAL" clId="{3F10EDA7-D4F3-408D-9CA5-C7684A16F5DE}" dt="2024-01-22T12:59:24.717" v="99" actId="1036"/>
          <ac:spMkLst>
            <pc:docMk/>
            <pc:sldMk cId="4170111781" sldId="1017"/>
            <ac:spMk id="13" creationId="{C1717D94-85A5-EFC2-A37B-F757CDC16CFE}"/>
          </ac:spMkLst>
        </pc:spChg>
        <pc:spChg chg="mod">
          <ac:chgData name="Charlotte Moss" userId="17b589c9-cb67-41ed-a894-f82ca12b573d" providerId="ADAL" clId="{3F10EDA7-D4F3-408D-9CA5-C7684A16F5DE}" dt="2024-01-22T12:59:33.829" v="105" actId="1037"/>
          <ac:spMkLst>
            <pc:docMk/>
            <pc:sldMk cId="4170111781" sldId="1017"/>
            <ac:spMk id="14" creationId="{DEC05AAE-9072-E71D-A029-43330765AF07}"/>
          </ac:spMkLst>
        </pc:spChg>
        <pc:spChg chg="mod">
          <ac:chgData name="Charlotte Moss" userId="17b589c9-cb67-41ed-a894-f82ca12b573d" providerId="ADAL" clId="{3F10EDA7-D4F3-408D-9CA5-C7684A16F5DE}" dt="2024-01-22T12:59:28.962" v="103" actId="1036"/>
          <ac:spMkLst>
            <pc:docMk/>
            <pc:sldMk cId="4170111781" sldId="1017"/>
            <ac:spMk id="15" creationId="{732194A7-8177-BCDF-A15F-9D8DC0932D06}"/>
          </ac:spMkLst>
        </pc:spChg>
        <pc:spChg chg="mod">
          <ac:chgData name="Charlotte Moss" userId="17b589c9-cb67-41ed-a894-f82ca12b573d" providerId="ADAL" clId="{3F10EDA7-D4F3-408D-9CA5-C7684A16F5DE}" dt="2024-01-22T12:59:53.106" v="123" actId="1036"/>
          <ac:spMkLst>
            <pc:docMk/>
            <pc:sldMk cId="4170111781" sldId="1017"/>
            <ac:spMk id="17" creationId="{DC27453E-DD09-807F-D8B7-22396A1241B1}"/>
          </ac:spMkLst>
        </pc:spChg>
        <pc:spChg chg="mod">
          <ac:chgData name="Charlotte Moss" userId="17b589c9-cb67-41ed-a894-f82ca12b573d" providerId="ADAL" clId="{3F10EDA7-D4F3-408D-9CA5-C7684A16F5DE}" dt="2024-01-22T12:59:53.106" v="123" actId="1036"/>
          <ac:spMkLst>
            <pc:docMk/>
            <pc:sldMk cId="4170111781" sldId="1017"/>
            <ac:spMk id="18" creationId="{2A3A66B6-F366-F526-7E7D-BC4A046808BC}"/>
          </ac:spMkLst>
        </pc:spChg>
        <pc:spChg chg="mod">
          <ac:chgData name="Charlotte Moss" userId="17b589c9-cb67-41ed-a894-f82ca12b573d" providerId="ADAL" clId="{3F10EDA7-D4F3-408D-9CA5-C7684A16F5DE}" dt="2024-01-22T12:59:53.106" v="123" actId="1036"/>
          <ac:spMkLst>
            <pc:docMk/>
            <pc:sldMk cId="4170111781" sldId="1017"/>
            <ac:spMk id="19" creationId="{536F96DC-0B8E-7D88-7FBF-0CE36BA4A6E1}"/>
          </ac:spMkLst>
        </pc:spChg>
        <pc:spChg chg="mod">
          <ac:chgData name="Charlotte Moss" userId="17b589c9-cb67-41ed-a894-f82ca12b573d" providerId="ADAL" clId="{3F10EDA7-D4F3-408D-9CA5-C7684A16F5DE}" dt="2024-01-22T13:00:12.347" v="138" actId="1037"/>
          <ac:spMkLst>
            <pc:docMk/>
            <pc:sldMk cId="4170111781" sldId="1017"/>
            <ac:spMk id="22" creationId="{A4EE6F2F-5881-2B13-5CFD-C247C6FA2DD7}"/>
          </ac:spMkLst>
        </pc:spChg>
        <pc:spChg chg="mod">
          <ac:chgData name="Charlotte Moss" userId="17b589c9-cb67-41ed-a894-f82ca12b573d" providerId="ADAL" clId="{3F10EDA7-D4F3-408D-9CA5-C7684A16F5DE}" dt="2024-01-22T13:00:06.994" v="135" actId="1035"/>
          <ac:spMkLst>
            <pc:docMk/>
            <pc:sldMk cId="4170111781" sldId="1017"/>
            <ac:spMk id="23" creationId="{0D22B5A6-E5A9-F772-1E74-49C3419708EF}"/>
          </ac:spMkLst>
        </pc:spChg>
        <pc:spChg chg="mod">
          <ac:chgData name="Charlotte Moss" userId="17b589c9-cb67-41ed-a894-f82ca12b573d" providerId="ADAL" clId="{3F10EDA7-D4F3-408D-9CA5-C7684A16F5DE}" dt="2024-01-22T13:00:06.994" v="135" actId="1035"/>
          <ac:spMkLst>
            <pc:docMk/>
            <pc:sldMk cId="4170111781" sldId="1017"/>
            <ac:spMk id="24" creationId="{33DC8095-A3EC-8DD9-3226-F7F09DB0FD7F}"/>
          </ac:spMkLst>
        </pc:spChg>
      </pc:sldChg>
      <pc:sldChg chg="modSp mod">
        <pc:chgData name="Charlotte Moss" userId="17b589c9-cb67-41ed-a894-f82ca12b573d" providerId="ADAL" clId="{3F10EDA7-D4F3-408D-9CA5-C7684A16F5DE}" dt="2024-01-22T13:02:58.475" v="252" actId="1036"/>
        <pc:sldMkLst>
          <pc:docMk/>
          <pc:sldMk cId="2306283946" sldId="1023"/>
        </pc:sldMkLst>
        <pc:spChg chg="mod">
          <ac:chgData name="Charlotte Moss" userId="17b589c9-cb67-41ed-a894-f82ca12b573d" providerId="ADAL" clId="{3F10EDA7-D4F3-408D-9CA5-C7684A16F5DE}" dt="2024-01-22T13:01:37.474" v="159" actId="1036"/>
          <ac:spMkLst>
            <pc:docMk/>
            <pc:sldMk cId="2306283946" sldId="1023"/>
            <ac:spMk id="5" creationId="{1C1A3C5F-023D-EC85-AA9E-40895F4DD696}"/>
          </ac:spMkLst>
        </pc:spChg>
        <pc:spChg chg="mod">
          <ac:chgData name="Charlotte Moss" userId="17b589c9-cb67-41ed-a894-f82ca12b573d" providerId="ADAL" clId="{3F10EDA7-D4F3-408D-9CA5-C7684A16F5DE}" dt="2024-01-22T13:01:37.474" v="159" actId="1036"/>
          <ac:spMkLst>
            <pc:docMk/>
            <pc:sldMk cId="2306283946" sldId="1023"/>
            <ac:spMk id="6" creationId="{1E0DBCDE-C8D5-8AC2-456C-72D319109262}"/>
          </ac:spMkLst>
        </pc:spChg>
        <pc:spChg chg="mod">
          <ac:chgData name="Charlotte Moss" userId="17b589c9-cb67-41ed-a894-f82ca12b573d" providerId="ADAL" clId="{3F10EDA7-D4F3-408D-9CA5-C7684A16F5DE}" dt="2024-01-22T13:01:37.474" v="159" actId="1036"/>
          <ac:spMkLst>
            <pc:docMk/>
            <pc:sldMk cId="2306283946" sldId="1023"/>
            <ac:spMk id="7" creationId="{55CAF12A-9B21-D65E-CE48-2ECFF715C5DE}"/>
          </ac:spMkLst>
        </pc:spChg>
        <pc:spChg chg="mod">
          <ac:chgData name="Charlotte Moss" userId="17b589c9-cb67-41ed-a894-f82ca12b573d" providerId="ADAL" clId="{3F10EDA7-D4F3-408D-9CA5-C7684A16F5DE}" dt="2024-01-22T13:01:50.672" v="169" actId="1036"/>
          <ac:spMkLst>
            <pc:docMk/>
            <pc:sldMk cId="2306283946" sldId="1023"/>
            <ac:spMk id="8" creationId="{7050DC9F-091E-BAE9-7177-F47972FE12FC}"/>
          </ac:spMkLst>
        </pc:spChg>
        <pc:spChg chg="mod">
          <ac:chgData name="Charlotte Moss" userId="17b589c9-cb67-41ed-a894-f82ca12b573d" providerId="ADAL" clId="{3F10EDA7-D4F3-408D-9CA5-C7684A16F5DE}" dt="2024-01-22T13:01:50.672" v="169" actId="1036"/>
          <ac:spMkLst>
            <pc:docMk/>
            <pc:sldMk cId="2306283946" sldId="1023"/>
            <ac:spMk id="9" creationId="{CBDBEFF9-FEE2-5FC9-2FB2-166B8B3BA295}"/>
          </ac:spMkLst>
        </pc:spChg>
        <pc:spChg chg="mod">
          <ac:chgData name="Charlotte Moss" userId="17b589c9-cb67-41ed-a894-f82ca12b573d" providerId="ADAL" clId="{3F10EDA7-D4F3-408D-9CA5-C7684A16F5DE}" dt="2024-01-22T13:01:50.672" v="169" actId="1036"/>
          <ac:spMkLst>
            <pc:docMk/>
            <pc:sldMk cId="2306283946" sldId="1023"/>
            <ac:spMk id="10" creationId="{32C0C15F-7502-E7EA-0478-E5A627FB2DD6}"/>
          </ac:spMkLst>
        </pc:spChg>
        <pc:spChg chg="mod">
          <ac:chgData name="Charlotte Moss" userId="17b589c9-cb67-41ed-a894-f82ca12b573d" providerId="ADAL" clId="{3F10EDA7-D4F3-408D-9CA5-C7684A16F5DE}" dt="2024-01-22T13:02:06.225" v="193" actId="1036"/>
          <ac:spMkLst>
            <pc:docMk/>
            <pc:sldMk cId="2306283946" sldId="1023"/>
            <ac:spMk id="11" creationId="{95DB4C7C-84ED-90BA-941D-E0AD979B4B0F}"/>
          </ac:spMkLst>
        </pc:spChg>
        <pc:spChg chg="mod">
          <ac:chgData name="Charlotte Moss" userId="17b589c9-cb67-41ed-a894-f82ca12b573d" providerId="ADAL" clId="{3F10EDA7-D4F3-408D-9CA5-C7684A16F5DE}" dt="2024-01-22T13:02:06.225" v="193" actId="1036"/>
          <ac:spMkLst>
            <pc:docMk/>
            <pc:sldMk cId="2306283946" sldId="1023"/>
            <ac:spMk id="12" creationId="{C00000E5-8BDD-0A56-A46E-9120E8D39237}"/>
          </ac:spMkLst>
        </pc:spChg>
        <pc:spChg chg="mod">
          <ac:chgData name="Charlotte Moss" userId="17b589c9-cb67-41ed-a894-f82ca12b573d" providerId="ADAL" clId="{3F10EDA7-D4F3-408D-9CA5-C7684A16F5DE}" dt="2024-01-22T13:02:06.225" v="193" actId="1036"/>
          <ac:spMkLst>
            <pc:docMk/>
            <pc:sldMk cId="2306283946" sldId="1023"/>
            <ac:spMk id="13" creationId="{C1717D94-85A5-EFC2-A37B-F757CDC16CFE}"/>
          </ac:spMkLst>
        </pc:spChg>
        <pc:spChg chg="mod">
          <ac:chgData name="Charlotte Moss" userId="17b589c9-cb67-41ed-a894-f82ca12b573d" providerId="ADAL" clId="{3F10EDA7-D4F3-408D-9CA5-C7684A16F5DE}" dt="2024-01-22T13:02:28.055" v="212" actId="1037"/>
          <ac:spMkLst>
            <pc:docMk/>
            <pc:sldMk cId="2306283946" sldId="1023"/>
            <ac:spMk id="14" creationId="{DEC05AAE-9072-E71D-A029-43330765AF07}"/>
          </ac:spMkLst>
        </pc:spChg>
        <pc:spChg chg="mod">
          <ac:chgData name="Charlotte Moss" userId="17b589c9-cb67-41ed-a894-f82ca12b573d" providerId="ADAL" clId="{3F10EDA7-D4F3-408D-9CA5-C7684A16F5DE}" dt="2024-01-22T13:02:24.604" v="208" actId="1036"/>
          <ac:spMkLst>
            <pc:docMk/>
            <pc:sldMk cId="2306283946" sldId="1023"/>
            <ac:spMk id="15" creationId="{732194A7-8177-BCDF-A15F-9D8DC0932D06}"/>
          </ac:spMkLst>
        </pc:spChg>
        <pc:spChg chg="mod">
          <ac:chgData name="Charlotte Moss" userId="17b589c9-cb67-41ed-a894-f82ca12b573d" providerId="ADAL" clId="{3F10EDA7-D4F3-408D-9CA5-C7684A16F5DE}" dt="2024-01-22T13:02:24.604" v="208" actId="1036"/>
          <ac:spMkLst>
            <pc:docMk/>
            <pc:sldMk cId="2306283946" sldId="1023"/>
            <ac:spMk id="16" creationId="{E11E62C4-CA74-0D7A-09FA-D75E17CEF2B7}"/>
          </ac:spMkLst>
        </pc:spChg>
        <pc:spChg chg="mod">
          <ac:chgData name="Charlotte Moss" userId="17b589c9-cb67-41ed-a894-f82ca12b573d" providerId="ADAL" clId="{3F10EDA7-D4F3-408D-9CA5-C7684A16F5DE}" dt="2024-01-22T13:02:31.653" v="219" actId="1038"/>
          <ac:spMkLst>
            <pc:docMk/>
            <pc:sldMk cId="2306283946" sldId="1023"/>
            <ac:spMk id="17" creationId="{DC27453E-DD09-807F-D8B7-22396A1241B1}"/>
          </ac:spMkLst>
        </pc:spChg>
        <pc:spChg chg="mod">
          <ac:chgData name="Charlotte Moss" userId="17b589c9-cb67-41ed-a894-f82ca12b573d" providerId="ADAL" clId="{3F10EDA7-D4F3-408D-9CA5-C7684A16F5DE}" dt="2024-01-22T13:02:42.943" v="227" actId="555"/>
          <ac:spMkLst>
            <pc:docMk/>
            <pc:sldMk cId="2306283946" sldId="1023"/>
            <ac:spMk id="18" creationId="{2A3A66B6-F366-F526-7E7D-BC4A046808BC}"/>
          </ac:spMkLst>
        </pc:spChg>
        <pc:spChg chg="mod">
          <ac:chgData name="Charlotte Moss" userId="17b589c9-cb67-41ed-a894-f82ca12b573d" providerId="ADAL" clId="{3F10EDA7-D4F3-408D-9CA5-C7684A16F5DE}" dt="2024-01-22T13:02:42.943" v="227" actId="555"/>
          <ac:spMkLst>
            <pc:docMk/>
            <pc:sldMk cId="2306283946" sldId="1023"/>
            <ac:spMk id="19" creationId="{536F96DC-0B8E-7D88-7FBF-0CE36BA4A6E1}"/>
          </ac:spMkLst>
        </pc:spChg>
        <pc:spChg chg="mod">
          <ac:chgData name="Charlotte Moss" userId="17b589c9-cb67-41ed-a894-f82ca12b573d" providerId="ADAL" clId="{3F10EDA7-D4F3-408D-9CA5-C7684A16F5DE}" dt="2024-01-22T13:02:51.100" v="236" actId="1038"/>
          <ac:spMkLst>
            <pc:docMk/>
            <pc:sldMk cId="2306283946" sldId="1023"/>
            <ac:spMk id="22" creationId="{A4EE6F2F-5881-2B13-5CFD-C247C6FA2DD7}"/>
          </ac:spMkLst>
        </pc:spChg>
        <pc:spChg chg="mod">
          <ac:chgData name="Charlotte Moss" userId="17b589c9-cb67-41ed-a894-f82ca12b573d" providerId="ADAL" clId="{3F10EDA7-D4F3-408D-9CA5-C7684A16F5DE}" dt="2024-01-22T13:02:58.475" v="252" actId="1036"/>
          <ac:spMkLst>
            <pc:docMk/>
            <pc:sldMk cId="2306283946" sldId="1023"/>
            <ac:spMk id="23" creationId="{0D22B5A6-E5A9-F772-1E74-49C3419708EF}"/>
          </ac:spMkLst>
        </pc:spChg>
      </pc:sldChg>
      <pc:sldChg chg="modNotesTx">
        <pc:chgData name="Charlotte Moss" userId="17b589c9-cb67-41ed-a894-f82ca12b573d" providerId="ADAL" clId="{3F10EDA7-D4F3-408D-9CA5-C7684A16F5DE}" dt="2024-01-22T11:55:55.231" v="19" actId="20577"/>
        <pc:sldMkLst>
          <pc:docMk/>
          <pc:sldMk cId="2191362788" sldId="10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22/01/2024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6000">
              <a:lnSpc>
                <a:spcPct val="100000"/>
              </a:lnSpc>
            </a:pPr>
            <a:r>
              <a:rPr lang="en-GB" sz="1800" b="1" strike="noStrike" spc="-1" dirty="0">
                <a:solidFill>
                  <a:srgbClr val="002060"/>
                </a:solidFill>
                <a:latin typeface="Century Gothic"/>
                <a:ea typeface="Century Gothic"/>
              </a:rPr>
              <a:t>Phonics:  </a:t>
            </a:r>
            <a:r>
              <a:rPr lang="en-GB" sz="2800" b="1" i="0" u="none" strike="noStrike" dirty="0">
                <a:solidFill>
                  <a:srgbClr val="1F3864"/>
                </a:solidFill>
                <a:effectLst/>
                <a:latin typeface="Century Gothic" panose="020B0502020202020204" pitchFamily="34" charset="0"/>
              </a:rPr>
              <a:t>[ü] </a:t>
            </a:r>
            <a:r>
              <a:rPr lang="en-GB" sz="2800" b="0" i="0" u="none" strike="noStrike" dirty="0">
                <a:solidFill>
                  <a:srgbClr val="1F3864"/>
                </a:solidFill>
                <a:effectLst/>
                <a:latin typeface="Century Gothic" panose="020B0502020202020204" pitchFamily="34" charset="0"/>
              </a:rPr>
              <a:t>vs. [u]</a:t>
            </a:r>
            <a:r>
              <a:rPr lang="en-GB" sz="1800" b="0" dirty="0"/>
              <a:t> </a:t>
            </a:r>
            <a:endParaRPr lang="en-GB" sz="1800" b="0" strike="noStrike" spc="-1" dirty="0">
              <a:solidFill>
                <a:srgbClr val="002060"/>
              </a:solidFill>
              <a:latin typeface="Century Gothic"/>
              <a:ea typeface="Century Gothic"/>
            </a:endParaRPr>
          </a:p>
          <a:p>
            <a:pPr marL="216000" indent="-216000">
              <a:lnSpc>
                <a:spcPct val="100000"/>
              </a:lnSpc>
            </a:pPr>
            <a:r>
              <a:rPr lang="en-GB" sz="1800" b="1" i="0" strike="noStrike" spc="-1" dirty="0">
                <a:solidFill>
                  <a:srgbClr val="002060"/>
                </a:solidFill>
                <a:latin typeface="Century Gothic"/>
                <a:ea typeface="Century Gothic"/>
              </a:rPr>
              <a:t>long [ü] </a:t>
            </a:r>
            <a:r>
              <a:rPr lang="de-DE" sz="1800" b="0" i="0" strike="noStrike" spc="-1" dirty="0">
                <a:solidFill>
                  <a:srgbClr val="002060"/>
                </a:solidFill>
                <a:latin typeface="Century Gothic"/>
                <a:ea typeface="Century Gothic"/>
              </a:rPr>
              <a:t>Tür [375] grün [682] müde [2000] </a:t>
            </a:r>
          </a:p>
          <a:p>
            <a:pPr marL="216000" indent="-216000">
              <a:lnSpc>
                <a:spcPct val="100000"/>
              </a:lnSpc>
            </a:pPr>
            <a:r>
              <a:rPr lang="en-GB" sz="1800" b="1" i="0" strike="noStrike" spc="-1" dirty="0">
                <a:solidFill>
                  <a:srgbClr val="002060"/>
                </a:solidFill>
                <a:latin typeface="Century Gothic"/>
                <a:ea typeface="Century Gothic"/>
              </a:rPr>
              <a:t>short [ü] </a:t>
            </a:r>
            <a:r>
              <a:rPr lang="en-GB" sz="1800" b="1" i="0" strike="noStrike" spc="-1" dirty="0" err="1">
                <a:solidFill>
                  <a:srgbClr val="002060"/>
                </a:solidFill>
                <a:latin typeface="Century Gothic"/>
                <a:ea typeface="Century Gothic"/>
              </a:rPr>
              <a:t>fünf</a:t>
            </a:r>
            <a:r>
              <a:rPr lang="en-GB" sz="1800" b="1" i="0" strike="noStrike" spc="-1" dirty="0">
                <a:solidFill>
                  <a:srgbClr val="002060"/>
                </a:solidFill>
                <a:latin typeface="Century Gothic"/>
                <a:ea typeface="Century Gothic"/>
              </a:rPr>
              <a:t> </a:t>
            </a:r>
            <a:r>
              <a:rPr lang="en-GB" sz="1800" b="0" i="0" strike="noStrike" spc="-1" dirty="0">
                <a:solidFill>
                  <a:srgbClr val="002060"/>
                </a:solidFill>
                <a:latin typeface="Century Gothic"/>
                <a:ea typeface="Century Gothic"/>
              </a:rPr>
              <a:t>[274] </a:t>
            </a:r>
            <a:r>
              <a:rPr lang="en-GB" sz="1800" b="1" baseline="0" dirty="0" err="1"/>
              <a:t>Glück</a:t>
            </a:r>
            <a:r>
              <a:rPr lang="en-GB" sz="1800" b="1" baseline="0" dirty="0"/>
              <a:t> </a:t>
            </a:r>
            <a:r>
              <a:rPr lang="en-GB" sz="1800" b="0" baseline="0" dirty="0"/>
              <a:t>[641] </a:t>
            </a:r>
            <a:r>
              <a:rPr lang="en-GB" sz="1800" b="1" baseline="0" dirty="0" err="1"/>
              <a:t>wünschen</a:t>
            </a:r>
            <a:r>
              <a:rPr lang="en-GB" sz="1800" b="1" baseline="0" dirty="0"/>
              <a:t> </a:t>
            </a:r>
            <a:r>
              <a:rPr lang="en-GB" sz="1800" baseline="0" dirty="0"/>
              <a:t>[630]</a:t>
            </a:r>
          </a:p>
          <a:p>
            <a:pPr marL="216000" indent="-216000">
              <a:lnSpc>
                <a:spcPct val="100000"/>
              </a:lnSpc>
            </a:pPr>
            <a:r>
              <a:rPr lang="en-GB" sz="1800" b="1" i="0" strike="noStrike" spc="-1" dirty="0">
                <a:solidFill>
                  <a:srgbClr val="002060"/>
                </a:solidFill>
                <a:latin typeface="Century Gothic"/>
                <a:ea typeface="Century Gothic"/>
              </a:rPr>
              <a:t>long [u] </a:t>
            </a:r>
            <a:r>
              <a:rPr lang="fr-FR" sz="1800" b="0" i="0" strike="noStrike" spc="-1" dirty="0">
                <a:solidFill>
                  <a:srgbClr val="002060"/>
                </a:solidFill>
                <a:latin typeface="Century Gothic"/>
                <a:ea typeface="Century Gothic"/>
              </a:rPr>
              <a:t>du [54] </a:t>
            </a:r>
            <a:r>
              <a:rPr lang="fr-FR" sz="1800" b="0" i="0" strike="noStrike" spc="-1" dirty="0" err="1">
                <a:solidFill>
                  <a:srgbClr val="002060"/>
                </a:solidFill>
                <a:latin typeface="Century Gothic"/>
                <a:ea typeface="Century Gothic"/>
              </a:rPr>
              <a:t>gut</a:t>
            </a:r>
            <a:r>
              <a:rPr lang="fr-FR" sz="1800" b="0" i="0" strike="noStrike" spc="-1" dirty="0">
                <a:solidFill>
                  <a:srgbClr val="002060"/>
                </a:solidFill>
                <a:latin typeface="Century Gothic"/>
                <a:ea typeface="Century Gothic"/>
              </a:rPr>
              <a:t> [76] super [1772]</a:t>
            </a:r>
          </a:p>
          <a:p>
            <a:pPr marL="216000" indent="-216000">
              <a:lnSpc>
                <a:spcPct val="100000"/>
              </a:lnSpc>
            </a:pPr>
            <a:r>
              <a:rPr lang="en-GB" sz="1800" b="1" i="0" strike="noStrike" spc="-1" dirty="0">
                <a:solidFill>
                  <a:srgbClr val="002060"/>
                </a:solidFill>
                <a:latin typeface="Century Gothic"/>
                <a:ea typeface="Century Gothic"/>
              </a:rPr>
              <a:t>short [u] </a:t>
            </a:r>
            <a:r>
              <a:rPr lang="de-DE" sz="1800" b="0" i="0" strike="noStrike" spc="-1" dirty="0">
                <a:solidFill>
                  <a:srgbClr val="002060"/>
                </a:solidFill>
                <a:latin typeface="Century Gothic"/>
                <a:ea typeface="Century Gothic"/>
              </a:rPr>
              <a:t>Punkt [248] Nummer [806] dunkel [706]</a:t>
            </a:r>
          </a:p>
          <a:p>
            <a:pPr marL="216000" indent="-216000">
              <a:lnSpc>
                <a:spcPct val="100000"/>
              </a:lnSpc>
            </a:pPr>
            <a:endParaRPr lang="en-GB" sz="1800" b="1" i="0" strike="noStrike" spc="-1" dirty="0">
              <a:solidFill>
                <a:srgbClr val="002060"/>
              </a:solidFill>
              <a:latin typeface="Century Gothic"/>
              <a:ea typeface="Century Gothic"/>
            </a:endParaRPr>
          </a:p>
          <a:p>
            <a:pPr marL="0" indent="-216000">
              <a:lnSpc>
                <a:spcPct val="100000"/>
              </a:lnSpc>
            </a:pPr>
            <a:r>
              <a:rPr lang="it-IT" sz="1200" b="1" strike="noStrike" spc="-1" dirty="0" err="1">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r>
              <a:rPr lang="de-DE" sz="1200" b="0" i="0" strike="noStrike" spc="-1" dirty="0" err="1">
                <a:solidFill>
                  <a:srgbClr val="002060"/>
                </a:solidFill>
                <a:latin typeface="Century Gothic"/>
                <a:ea typeface="Century Gothic"/>
              </a:rPr>
              <a:t>no</a:t>
            </a:r>
            <a:r>
              <a:rPr lang="de-DE" sz="1200" b="0" i="0" strike="noStrike" spc="-1" dirty="0">
                <a:solidFill>
                  <a:srgbClr val="002060"/>
                </a:solidFill>
                <a:latin typeface="Century Gothic"/>
                <a:ea typeface="Century Gothic"/>
              </a:rPr>
              <a:t> </a:t>
            </a:r>
            <a:r>
              <a:rPr lang="de-DE" sz="1200" b="0" i="0" strike="noStrike" spc="-1" dirty="0" err="1">
                <a:solidFill>
                  <a:srgbClr val="002060"/>
                </a:solidFill>
                <a:latin typeface="Century Gothic"/>
                <a:ea typeface="Century Gothic"/>
              </a:rPr>
              <a:t>new</a:t>
            </a:r>
            <a:r>
              <a:rPr lang="de-DE" sz="1200" b="0" i="0" strike="noStrike" spc="-1" dirty="0">
                <a:solidFill>
                  <a:srgbClr val="002060"/>
                </a:solidFill>
                <a:latin typeface="Century Gothic"/>
                <a:ea typeface="Century Gothic"/>
              </a:rPr>
              <a:t> </a:t>
            </a:r>
            <a:r>
              <a:rPr lang="de-DE" sz="1200" b="0" i="0" strike="noStrike" spc="-1" dirty="0" err="1">
                <a:solidFill>
                  <a:srgbClr val="002060"/>
                </a:solidFill>
                <a:latin typeface="Century Gothic"/>
                <a:ea typeface="Century Gothic"/>
              </a:rPr>
              <a:t>vocabulary</a:t>
            </a:r>
            <a:r>
              <a:rPr lang="de-DE" sz="1200" b="0" i="0" strike="noStrike" spc="-1" dirty="0">
                <a:solidFill>
                  <a:srgbClr val="002060"/>
                </a:solidFill>
                <a:latin typeface="Century Gothic"/>
                <a:ea typeface="Century Gothic"/>
              </a:rPr>
              <a:t>. </a:t>
            </a:r>
            <a:r>
              <a:rPr lang="de-DE" sz="1200" b="0" i="0" strike="noStrike" spc="-1" dirty="0" err="1">
                <a:solidFill>
                  <a:srgbClr val="002060"/>
                </a:solidFill>
                <a:latin typeface="Century Gothic"/>
                <a:ea typeface="Century Gothic"/>
              </a:rPr>
              <a:t>Instead</a:t>
            </a:r>
            <a:r>
              <a:rPr lang="de-DE" sz="1200" b="0" i="0" strike="noStrike" spc="-1" dirty="0">
                <a:solidFill>
                  <a:srgbClr val="002060"/>
                </a:solidFill>
                <a:latin typeface="Century Gothic"/>
                <a:ea typeface="Century Gothic"/>
              </a:rPr>
              <a:t> </a:t>
            </a:r>
            <a:r>
              <a:rPr lang="de-DE" sz="1200" b="0" i="0" strike="noStrike" spc="-1" dirty="0" err="1">
                <a:solidFill>
                  <a:srgbClr val="002060"/>
                </a:solidFill>
                <a:latin typeface="Century Gothic"/>
                <a:ea typeface="Century Gothic"/>
              </a:rPr>
              <a:t>revisit</a:t>
            </a:r>
            <a:r>
              <a:rPr lang="de-DE" sz="1200" b="0" i="0" strike="noStrike" spc="-1" dirty="0">
                <a:solidFill>
                  <a:srgbClr val="002060"/>
                </a:solidFill>
                <a:latin typeface="Century Gothic"/>
                <a:ea typeface="Century Gothic"/>
              </a:rPr>
              <a:t> </a:t>
            </a:r>
            <a:r>
              <a:rPr lang="de-DE" sz="1200" b="0" i="0" strike="noStrike" spc="-1" dirty="0" err="1">
                <a:solidFill>
                  <a:srgbClr val="002060"/>
                </a:solidFill>
                <a:latin typeface="Century Gothic"/>
                <a:ea typeface="Century Gothic"/>
              </a:rPr>
              <a:t>new</a:t>
            </a:r>
            <a:r>
              <a:rPr lang="de-DE" sz="1200" b="0" i="0" strike="noStrike" spc="-1" dirty="0">
                <a:solidFill>
                  <a:srgbClr val="002060"/>
                </a:solidFill>
                <a:latin typeface="Century Gothic"/>
                <a:ea typeface="Century Gothic"/>
              </a:rPr>
              <a:t> </a:t>
            </a:r>
            <a:r>
              <a:rPr lang="de-DE" sz="1200" b="0" i="0" strike="noStrike" spc="-1" dirty="0" err="1">
                <a:solidFill>
                  <a:srgbClr val="002060"/>
                </a:solidFill>
                <a:latin typeface="Century Gothic"/>
                <a:ea typeface="Century Gothic"/>
              </a:rPr>
              <a:t>vocabulary</a:t>
            </a:r>
            <a:r>
              <a:rPr lang="de-DE" sz="1200" b="0" i="0" strike="noStrike" spc="-1" dirty="0">
                <a:solidFill>
                  <a:srgbClr val="002060"/>
                </a:solidFill>
                <a:latin typeface="Century Gothic"/>
                <a:ea typeface="Century Gothic"/>
              </a:rPr>
              <a:t> </a:t>
            </a:r>
            <a:r>
              <a:rPr lang="de-DE" sz="1200" b="0" i="0" strike="noStrike" spc="-1" dirty="0" err="1">
                <a:solidFill>
                  <a:srgbClr val="002060"/>
                </a:solidFill>
                <a:latin typeface="Century Gothic"/>
                <a:ea typeface="Century Gothic"/>
              </a:rPr>
              <a:t>from</a:t>
            </a:r>
            <a:r>
              <a:rPr lang="de-DE" sz="1200" b="0" i="0" strike="noStrike" spc="-1" dirty="0">
                <a:solidFill>
                  <a:srgbClr val="002060"/>
                </a:solidFill>
                <a:latin typeface="Century Gothic"/>
                <a:ea typeface="Century Gothic"/>
              </a:rPr>
              <a:t> T1 &amp; </a:t>
            </a:r>
            <a:r>
              <a:rPr lang="de-DE" sz="1200" b="0" i="0" strike="noStrike" spc="-1" dirty="0" err="1">
                <a:solidFill>
                  <a:srgbClr val="002060"/>
                </a:solidFill>
                <a:latin typeface="Century Gothic"/>
                <a:ea typeface="Century Gothic"/>
              </a:rPr>
              <a:t>the</a:t>
            </a:r>
            <a:r>
              <a:rPr lang="de-DE" sz="1200" b="0" i="0" strike="noStrike" spc="-1" dirty="0">
                <a:solidFill>
                  <a:srgbClr val="002060"/>
                </a:solidFill>
                <a:latin typeface="Century Gothic"/>
                <a:ea typeface="Century Gothic"/>
              </a:rPr>
              <a:t> </a:t>
            </a:r>
            <a:r>
              <a:rPr lang="de-DE" sz="1200" b="0" i="0" strike="noStrike" spc="-1" dirty="0" err="1">
                <a:solidFill>
                  <a:srgbClr val="002060"/>
                </a:solidFill>
                <a:latin typeface="Century Gothic"/>
                <a:ea typeface="Century Gothic"/>
              </a:rPr>
              <a:t>previous</a:t>
            </a:r>
            <a:r>
              <a:rPr lang="de-DE" sz="1200" b="0" i="0" strike="noStrike" spc="-1" dirty="0">
                <a:solidFill>
                  <a:srgbClr val="002060"/>
                </a:solidFill>
                <a:latin typeface="Century Gothic"/>
                <a:ea typeface="Century Gothic"/>
              </a:rPr>
              <a:t> </a:t>
            </a:r>
            <a:r>
              <a:rPr lang="de-DE" sz="1200" b="0" i="0" strike="noStrike" spc="-1" dirty="0" err="1">
                <a:solidFill>
                  <a:srgbClr val="002060"/>
                </a:solidFill>
                <a:latin typeface="Century Gothic"/>
                <a:ea typeface="Century Gothic"/>
              </a:rPr>
              <a:t>week</a:t>
            </a:r>
            <a:r>
              <a:rPr lang="de-DE" sz="1200" b="0" i="0" strike="noStrike" spc="-1" dirty="0">
                <a:solidFill>
                  <a:srgbClr val="002060"/>
                </a:solidFill>
                <a:latin typeface="Century Gothic"/>
                <a:ea typeface="Century Gothic"/>
              </a:rPr>
              <a:t>: benutzen [1119] lernen [288] machen [58] singen [1063] spielen [205]  Computer [1252] Fußball [1277] Opa [2776] Song [3373] normalerweise [2062] zu Hause [n/a] </a:t>
            </a:r>
            <a:r>
              <a:rPr lang="de-DE" sz="1200" b="0" i="0" strike="noStrike" spc="-1" dirty="0" err="1">
                <a:solidFill>
                  <a:srgbClr val="002060"/>
                </a:solidFill>
                <a:latin typeface="Century Gothic"/>
                <a:ea typeface="Century Gothic"/>
              </a:rPr>
              <a:t>Revisit</a:t>
            </a:r>
            <a:r>
              <a:rPr lang="de-DE" sz="1200" b="0" i="0" strike="noStrike" spc="-1" dirty="0">
                <a:solidFill>
                  <a:srgbClr val="002060"/>
                </a:solidFill>
                <a:latin typeface="Century Gothic"/>
                <a:ea typeface="Century Gothic"/>
              </a:rPr>
              <a:t> am + </a:t>
            </a:r>
            <a:r>
              <a:rPr lang="de-DE" sz="1200" b="0" i="0" strike="noStrike" spc="-1" dirty="0" err="1">
                <a:solidFill>
                  <a:srgbClr val="002060"/>
                </a:solidFill>
                <a:latin typeface="Century Gothic"/>
                <a:ea typeface="Century Gothic"/>
              </a:rPr>
              <a:t>days</a:t>
            </a:r>
            <a:r>
              <a:rPr lang="de-DE" sz="1200" b="0" i="0" strike="noStrike" spc="-1" dirty="0">
                <a:solidFill>
                  <a:srgbClr val="002060"/>
                </a:solidFill>
                <a:latin typeface="Century Gothic"/>
                <a:ea typeface="Century Gothic"/>
              </a:rPr>
              <a:t> of </a:t>
            </a:r>
            <a:r>
              <a:rPr lang="de-DE" sz="1200" b="0" i="0" strike="noStrike" spc="-1" dirty="0" err="1">
                <a:solidFill>
                  <a:srgbClr val="002060"/>
                </a:solidFill>
                <a:latin typeface="Century Gothic"/>
                <a:ea typeface="Century Gothic"/>
              </a:rPr>
              <a:t>the</a:t>
            </a:r>
            <a:r>
              <a:rPr lang="de-DE" sz="1200" b="0" i="0" strike="noStrike" spc="-1" dirty="0">
                <a:solidFill>
                  <a:srgbClr val="002060"/>
                </a:solidFill>
                <a:latin typeface="Century Gothic"/>
                <a:ea typeface="Century Gothic"/>
              </a:rPr>
              <a:t> </a:t>
            </a:r>
            <a:r>
              <a:rPr lang="de-DE" sz="1200" b="0" i="0" strike="noStrike" spc="-1" dirty="0" err="1">
                <a:solidFill>
                  <a:srgbClr val="002060"/>
                </a:solidFill>
                <a:latin typeface="Century Gothic"/>
                <a:ea typeface="Century Gothic"/>
              </a:rPr>
              <a:t>week</a:t>
            </a:r>
            <a:r>
              <a:rPr lang="de-DE" sz="1200" b="0" i="0" strike="noStrike" spc="-1" dirty="0">
                <a:solidFill>
                  <a:srgbClr val="002060"/>
                </a:solidFill>
                <a:latin typeface="Century Gothic"/>
                <a:ea typeface="Century Gothic"/>
              </a:rPr>
              <a:t> (am Montag) and </a:t>
            </a:r>
            <a:r>
              <a:rPr lang="de-DE" sz="1200" b="0" i="0" strike="noStrike" spc="-1" dirty="0" err="1">
                <a:solidFill>
                  <a:srgbClr val="002060"/>
                </a:solidFill>
                <a:latin typeface="Century Gothic"/>
                <a:ea typeface="Century Gothic"/>
              </a:rPr>
              <a:t>adverbs</a:t>
            </a:r>
            <a:r>
              <a:rPr lang="de-DE" sz="1200" b="0" i="0" strike="noStrike" spc="-1" dirty="0">
                <a:solidFill>
                  <a:srgbClr val="002060"/>
                </a:solidFill>
                <a:latin typeface="Century Gothic"/>
                <a:ea typeface="Century Gothic"/>
              </a:rPr>
              <a:t> (montags)</a:t>
            </a:r>
          </a:p>
          <a:p>
            <a:pPr marL="0" indent="-216000">
              <a:lnSpc>
                <a:spcPct val="100000"/>
              </a:lnSpc>
            </a:pPr>
            <a:r>
              <a:rPr lang="de-DE" sz="1200" b="0" i="0" strike="noStrike" spc="-1" dirty="0" err="1">
                <a:solidFill>
                  <a:srgbClr val="002060"/>
                </a:solidFill>
                <a:latin typeface="Century Gothic"/>
                <a:ea typeface="Century Gothic"/>
              </a:rPr>
              <a:t>Revisit</a:t>
            </a:r>
            <a:r>
              <a:rPr lang="de-DE" sz="1200" b="0" i="0" strike="noStrike" spc="-1" dirty="0">
                <a:solidFill>
                  <a:srgbClr val="002060"/>
                </a:solidFill>
                <a:latin typeface="Century Gothic"/>
                <a:ea typeface="Century Gothic"/>
              </a:rPr>
              <a:t> 1: </a:t>
            </a:r>
            <a:r>
              <a:rPr lang="de-DE" sz="1200" b="0" i="0" strike="noStrike" spc="-1" dirty="0" err="1">
                <a:solidFill>
                  <a:srgbClr val="002060"/>
                </a:solidFill>
                <a:latin typeface="Century Gothic"/>
                <a:ea typeface="Century Gothic"/>
              </a:rPr>
              <a:t>Revisit</a:t>
            </a:r>
            <a:r>
              <a:rPr lang="de-DE" sz="1200" b="0" i="0" strike="noStrike" spc="-1" dirty="0">
                <a:solidFill>
                  <a:srgbClr val="002060"/>
                </a:solidFill>
                <a:latin typeface="Century Gothic"/>
                <a:ea typeface="Century Gothic"/>
              </a:rPr>
              <a:t> </a:t>
            </a:r>
            <a:r>
              <a:rPr lang="de-DE" sz="1200" b="0" i="0" strike="noStrike" spc="-1" dirty="0" err="1">
                <a:solidFill>
                  <a:srgbClr val="002060"/>
                </a:solidFill>
                <a:latin typeface="Century Gothic"/>
                <a:ea typeface="Century Gothic"/>
              </a:rPr>
              <a:t>language</a:t>
            </a:r>
            <a:r>
              <a:rPr lang="de-DE" sz="1200" b="0" i="0" strike="noStrike" spc="-1" dirty="0">
                <a:solidFill>
                  <a:srgbClr val="002060"/>
                </a:solidFill>
                <a:latin typeface="Century Gothic"/>
                <a:ea typeface="Century Gothic"/>
              </a:rPr>
              <a:t> </a:t>
            </a:r>
            <a:r>
              <a:rPr lang="de-DE" sz="1200" b="0" i="0" strike="noStrike" spc="-1" dirty="0" err="1">
                <a:solidFill>
                  <a:srgbClr val="002060"/>
                </a:solidFill>
                <a:latin typeface="Century Gothic"/>
                <a:ea typeface="Century Gothic"/>
              </a:rPr>
              <a:t>from</a:t>
            </a:r>
            <a:r>
              <a:rPr lang="de-DE" sz="1200" b="0" i="0" strike="noStrike" spc="-1" dirty="0">
                <a:solidFill>
                  <a:srgbClr val="002060"/>
                </a:solidFill>
                <a:latin typeface="Century Gothic"/>
                <a:ea typeface="Century Gothic"/>
              </a:rPr>
              <a:t> Term 1</a:t>
            </a:r>
          </a:p>
          <a:p>
            <a:pPr marL="0" indent="-216000">
              <a:lnSpc>
                <a:spcPct val="100000"/>
              </a:lnSpc>
            </a:pPr>
            <a:r>
              <a:rPr lang="de-DE" sz="1200" b="0" i="0" strike="noStrike" spc="-1" dirty="0" err="1">
                <a:solidFill>
                  <a:srgbClr val="002060"/>
                </a:solidFill>
                <a:latin typeface="Century Gothic"/>
                <a:ea typeface="Century Gothic"/>
              </a:rPr>
              <a:t>Revisit</a:t>
            </a:r>
            <a:r>
              <a:rPr lang="de-DE" sz="1200" b="0" i="0" strike="noStrike" spc="-1" dirty="0">
                <a:solidFill>
                  <a:srgbClr val="002060"/>
                </a:solidFill>
                <a:latin typeface="Century Gothic"/>
                <a:ea typeface="Century Gothic"/>
              </a:rPr>
              <a:t> 2: Antwort [522] Baum [1013] Dorf [959] Fahrrad [2138] Farbe [1079] Form [307] Fußballspieler [n/a] Haus [147] Idee [451] Karte [1474] Land [134] Mädchen [602] Musiker [2577] Ort [341] Papier [1163] Partner [1172] Punkt [248] Satz [432] Schwimmbad, Schwimmbäder [n/a] Sportler [2565] keine</a:t>
            </a:r>
            <a:r>
              <a:rPr lang="de-DE" sz="1200" b="0" i="0" strike="noStrike" spc="-1" baseline="30000" dirty="0">
                <a:solidFill>
                  <a:srgbClr val="002060"/>
                </a:solidFill>
                <a:latin typeface="Century Gothic"/>
                <a:ea typeface="Century Gothic"/>
              </a:rPr>
              <a:t>2</a:t>
            </a:r>
            <a:r>
              <a:rPr lang="de-DE" sz="1200" b="0" i="0" strike="noStrike" spc="-1" dirty="0">
                <a:solidFill>
                  <a:srgbClr val="002060"/>
                </a:solidFill>
                <a:latin typeface="Century Gothic"/>
                <a:ea typeface="Century Gothic"/>
              </a:rPr>
              <a:t> [46]</a:t>
            </a:r>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21600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 in the SOW and in the resources that first introduced and formally re-visited those words. </a:t>
            </a:r>
            <a:endParaRPr lang="en-GB" sz="16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 possible.</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Note that the first three lessons of the year teach language that can be continuously recycled as lesson routine every lesson in Y5/6.</a:t>
            </a:r>
          </a:p>
          <a:p>
            <a:pPr marL="216000" indent="-216000">
              <a:lnSpc>
                <a:spcPct val="100000"/>
              </a:lnSpc>
            </a:pPr>
            <a:r>
              <a:rPr lang="en-GB" sz="1800" b="0" strike="noStrike" spc="-1" dirty="0">
                <a:solidFill>
                  <a:srgbClr val="000000"/>
                </a:solidFill>
                <a:latin typeface="Calibri"/>
                <a:ea typeface="Calibri"/>
              </a:rPr>
              <a:t>The idea would be that the class teacher (whether or not s/he teaches the class German can re-use the language as part of the daily routine with the class.</a:t>
            </a: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GB" sz="1200" b="1" strike="noStrike" spc="-1" dirty="0">
                <a:solidFill>
                  <a:srgbClr val="000000"/>
                </a:solidFill>
                <a:latin typeface="Calibri"/>
                <a:ea typeface="Calibri"/>
              </a:rPr>
              <a:t>ANSWERS ROUND 1</a:t>
            </a:r>
            <a:endParaRPr lang="en-GB" sz="1200" b="0" strike="noStrike" spc="-1" dirty="0">
              <a:latin typeface="Arial"/>
            </a:endParaRPr>
          </a:p>
          <a:p>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50922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GB" sz="1200" b="1" strike="noStrike" spc="-1" dirty="0">
                <a:solidFill>
                  <a:srgbClr val="000000"/>
                </a:solidFill>
                <a:latin typeface="Calibri"/>
                <a:ea typeface="Calibri"/>
              </a:rPr>
              <a:t>ANSWERS ROUND 2</a:t>
            </a:r>
            <a:endParaRPr lang="en-GB" sz="1200" b="0" strike="noStrike" spc="-1" dirty="0">
              <a:latin typeface="Arial"/>
            </a:endParaRPr>
          </a:p>
          <a:p>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02310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168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091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GB" sz="1200" b="1" strike="noStrike" spc="-1" dirty="0">
                <a:solidFill>
                  <a:srgbClr val="000000"/>
                </a:solidFill>
                <a:latin typeface="Calibri"/>
                <a:ea typeface="Calibri"/>
              </a:rPr>
              <a:t>HANDOUT PERSON A</a:t>
            </a:r>
            <a:endParaRPr lang="en-GB" sz="1200" b="0" strike="noStrike" spc="-1" dirty="0">
              <a:latin typeface="Arial"/>
            </a:endParaRPr>
          </a:p>
          <a:p>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845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GB" sz="1200" b="1" strike="noStrike" spc="-1" dirty="0">
                <a:solidFill>
                  <a:srgbClr val="000000"/>
                </a:solidFill>
                <a:latin typeface="Calibri"/>
                <a:ea typeface="Calibri"/>
              </a:rPr>
              <a:t>HANDOUT PERSON B </a:t>
            </a:r>
            <a:endParaRPr lang="en-GB" sz="1200" b="0" strike="noStrike" spc="-1" dirty="0">
              <a:latin typeface="Arial"/>
            </a:endParaRPr>
          </a:p>
          <a:p>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622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revisit the SSC </a:t>
            </a:r>
            <a:r>
              <a:rPr lang="en-GB" sz="1200" b="1" strike="noStrike" spc="-1" dirty="0">
                <a:solidFill>
                  <a:srgbClr val="000000"/>
                </a:solidFill>
                <a:latin typeface="+mn-lt"/>
                <a:ea typeface="Calibri"/>
              </a:rPr>
              <a:t>long</a:t>
            </a:r>
            <a:r>
              <a:rPr lang="en-GB" sz="1200" b="0" strike="noStrike" spc="-1" dirty="0">
                <a:solidFill>
                  <a:srgbClr val="000000"/>
                </a:solidFill>
                <a:latin typeface="+mn-lt"/>
                <a:ea typeface="Calibri"/>
              </a:rPr>
              <a:t> </a:t>
            </a:r>
            <a:r>
              <a:rPr lang="en-GB" sz="1200" b="1" strike="noStrike" spc="-1" dirty="0">
                <a:solidFill>
                  <a:srgbClr val="000000"/>
                </a:solidFill>
                <a:latin typeface="+mn-lt"/>
                <a:ea typeface="Calibri"/>
              </a:rPr>
              <a:t>[u], </a:t>
            </a:r>
            <a:r>
              <a:rPr kumimoji="0" lang="en-GB" sz="1200" b="1" i="0" u="none" strike="noStrike" kern="1200" cap="none" spc="0" normalizeH="0" baseline="0" noProof="0" dirty="0">
                <a:ln>
                  <a:noFill/>
                </a:ln>
                <a:solidFill>
                  <a:srgbClr val="002060"/>
                </a:solidFill>
                <a:effectLst/>
                <a:uLnTx/>
                <a:uFillTx/>
                <a:latin typeface="Century Gothic"/>
                <a:ea typeface="+mn-ea"/>
                <a:cs typeface="+mn-cs"/>
              </a:rPr>
              <a:t>short [</a:t>
            </a:r>
            <a:r>
              <a:rPr kumimoji="0" lang="en-GB" sz="1200" b="1" i="0" u="none" strike="noStrike" kern="1200" cap="none" spc="0" normalizeH="0" baseline="0" noProof="0" dirty="0">
                <a:ln>
                  <a:noFill/>
                </a:ln>
                <a:solidFill>
                  <a:srgbClr val="FF0000"/>
                </a:solidFill>
                <a:effectLst/>
                <a:uLnTx/>
                <a:uFillTx/>
                <a:latin typeface="Century Gothic"/>
                <a:ea typeface="+mn-ea"/>
                <a:cs typeface="+mn-cs"/>
              </a:rPr>
              <a:t>u</a:t>
            </a:r>
            <a:r>
              <a:rPr kumimoji="0" lang="en-GB" sz="1200" b="1" i="0" u="none" strike="noStrike" kern="1200" cap="none" spc="0" normalizeH="0" baseline="0" noProof="0" dirty="0">
                <a:ln>
                  <a:noFill/>
                </a:ln>
                <a:solidFill>
                  <a:srgbClr val="002060"/>
                </a:solidFill>
                <a:effectLst/>
                <a:uLnTx/>
                <a:uFillTx/>
                <a:latin typeface="Century Gothic"/>
                <a:ea typeface="+mn-ea"/>
                <a:cs typeface="+mn-cs"/>
              </a:rPr>
              <a:t>], long [</a:t>
            </a:r>
            <a:r>
              <a:rPr kumimoji="0" lang="en-GB" sz="1200" b="1" i="0" u="none" strike="noStrike" kern="1200" cap="none" spc="0" normalizeH="0" baseline="0" noProof="0" dirty="0">
                <a:ln>
                  <a:noFill/>
                </a:ln>
                <a:solidFill>
                  <a:srgbClr val="FF0000"/>
                </a:solidFill>
                <a:effectLst/>
                <a:uLnTx/>
                <a:uFillTx/>
                <a:latin typeface="Century Gothic"/>
                <a:ea typeface="+mn-ea"/>
                <a:cs typeface="+mn-cs"/>
              </a:rPr>
              <a:t>ü</a:t>
            </a:r>
            <a:r>
              <a:rPr kumimoji="0" lang="en-GB" sz="1200" b="1" i="0" u="none" strike="noStrike" kern="1200" cap="none" spc="0" normalizeH="0" baseline="0" noProof="0" dirty="0">
                <a:ln>
                  <a:noFill/>
                </a:ln>
                <a:solidFill>
                  <a:srgbClr val="002060"/>
                </a:solidFill>
                <a:effectLst/>
                <a:uLnTx/>
                <a:uFillTx/>
                <a:latin typeface="Century Gothic"/>
                <a:ea typeface="+mn-ea"/>
                <a:cs typeface="+mn-cs"/>
              </a:rPr>
              <a:t>], short [ü]!</a:t>
            </a:r>
            <a:endParaRPr lang="en-GB" sz="1200" b="1" strike="noStrike" spc="-1" dirty="0">
              <a:solidFill>
                <a:srgbClr val="000000"/>
              </a:solidFill>
              <a:latin typeface="+mn-lt"/>
              <a:ea typeface="Calibri"/>
            </a:endParaRP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first of the four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words ‘du’ (with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other three source words in the same</a:t>
            </a:r>
            <a:r>
              <a:rPr lang="en-GB" sz="1200" b="0" strike="noStrike" spc="-1" baseline="0" dirty="0">
                <a:solidFill>
                  <a:srgbClr val="000000"/>
                </a:solidFill>
                <a:latin typeface="+mn-lt"/>
              </a:rPr>
              <a:t> way, bringing on first the word then the picture and getting pupils to pronounce the words.</a:t>
            </a:r>
          </a:p>
          <a:p>
            <a:pPr marL="228600" indent="-227880">
              <a:lnSpc>
                <a:spcPct val="100000"/>
              </a:lnSpc>
              <a:buClr>
                <a:srgbClr val="000000"/>
              </a:buClr>
              <a:buFont typeface="Calibri"/>
              <a:buAutoNum type="arabicPeriod"/>
            </a:pPr>
            <a:endParaRPr lang="en-GB" sz="1200" b="0" strike="noStrike" spc="-1" baseline="0" dirty="0">
              <a:solidFill>
                <a:srgbClr val="000000"/>
              </a:solidFill>
              <a:latin typeface="+mn-lt"/>
            </a:endParaRPr>
          </a:p>
          <a:p>
            <a:pPr marL="720" marR="0" lvl="0" indent="0" algn="l" defTabSz="914400" rtl="0" eaLnBrk="1" fontAlgn="auto" latinLnBrk="0" hangingPunct="1">
              <a:lnSpc>
                <a:spcPct val="100000"/>
              </a:lnSpc>
              <a:spcBef>
                <a:spcPts val="0"/>
              </a:spcBef>
              <a:spcAft>
                <a:spcPts val="0"/>
              </a:spcAft>
              <a:buClr>
                <a:srgbClr val="000000"/>
              </a:buClr>
              <a:buSzTx/>
              <a:buFont typeface="Calibri"/>
              <a:buNone/>
              <a:tabLst/>
              <a:defRPr/>
            </a:pPr>
            <a:endParaRPr lang="en-GB" sz="1200" b="0" strike="noStrike" spc="-1" baseline="0" dirty="0">
              <a:solidFill>
                <a:srgbClr val="000000"/>
              </a:solidFill>
              <a:effectLst/>
              <a:latin typeface="+mn-lt"/>
              <a:ea typeface="+mn-ea"/>
              <a:cs typeface="+mn-cs"/>
            </a:endParaRPr>
          </a:p>
          <a:p>
            <a:pPr marL="216000" indent="-216000">
              <a:lnSpc>
                <a:spcPct val="100000"/>
              </a:lnSpc>
            </a:pPr>
            <a:r>
              <a:rPr lang="en-GB" sz="1200" b="1" i="0" strike="noStrike" spc="-1" dirty="0">
                <a:solidFill>
                  <a:srgbClr val="002060"/>
                </a:solidFill>
                <a:latin typeface="Century Gothic"/>
                <a:ea typeface="Century Gothic"/>
              </a:rPr>
              <a:t>long [u] </a:t>
            </a:r>
            <a:r>
              <a:rPr lang="fr-FR" sz="1200" b="0" i="0" strike="noStrike" spc="-1" dirty="0">
                <a:solidFill>
                  <a:srgbClr val="002060"/>
                </a:solidFill>
                <a:latin typeface="Century Gothic"/>
                <a:ea typeface="Century Gothic"/>
              </a:rPr>
              <a:t>du [54] </a:t>
            </a:r>
          </a:p>
          <a:p>
            <a:pPr marL="216000" indent="-216000">
              <a:lnSpc>
                <a:spcPct val="100000"/>
              </a:lnSpc>
            </a:pPr>
            <a:r>
              <a:rPr lang="en-GB" sz="1200" b="1" i="0" strike="noStrike" spc="-1" dirty="0">
                <a:solidFill>
                  <a:srgbClr val="002060"/>
                </a:solidFill>
                <a:latin typeface="Century Gothic"/>
                <a:ea typeface="Century Gothic"/>
              </a:rPr>
              <a:t>short [u] </a:t>
            </a:r>
            <a:r>
              <a:rPr lang="de-DE" sz="1200" b="0" i="0" strike="noStrike" spc="-1" dirty="0">
                <a:solidFill>
                  <a:srgbClr val="002060"/>
                </a:solidFill>
                <a:latin typeface="Century Gothic"/>
                <a:ea typeface="Century Gothic"/>
              </a:rPr>
              <a:t>Punkt [248]</a:t>
            </a:r>
          </a:p>
          <a:p>
            <a:pPr marL="216000" indent="-216000">
              <a:lnSpc>
                <a:spcPct val="100000"/>
              </a:lnSpc>
            </a:pPr>
            <a:r>
              <a:rPr lang="en-GB" sz="1200" b="1" i="0" strike="noStrike" spc="-1" dirty="0">
                <a:solidFill>
                  <a:srgbClr val="002060"/>
                </a:solidFill>
                <a:latin typeface="Century Gothic"/>
                <a:ea typeface="Century Gothic"/>
              </a:rPr>
              <a:t>long [ü] </a:t>
            </a:r>
            <a:r>
              <a:rPr lang="de-DE" sz="1200" b="0" i="0" strike="noStrike" spc="-1" dirty="0">
                <a:solidFill>
                  <a:srgbClr val="002060"/>
                </a:solidFill>
                <a:latin typeface="Century Gothic"/>
                <a:ea typeface="Century Gothic"/>
              </a:rPr>
              <a:t>Tür </a:t>
            </a:r>
          </a:p>
          <a:p>
            <a:pPr marL="216000" indent="-216000">
              <a:lnSpc>
                <a:spcPct val="100000"/>
              </a:lnSpc>
            </a:pPr>
            <a:r>
              <a:rPr lang="en-GB" sz="1200" b="1" i="0" strike="noStrike" spc="-1" dirty="0">
                <a:solidFill>
                  <a:srgbClr val="002060"/>
                </a:solidFill>
                <a:latin typeface="Century Gothic"/>
                <a:ea typeface="Century Gothic"/>
              </a:rPr>
              <a:t>short [ü] </a:t>
            </a:r>
            <a:r>
              <a:rPr lang="en-GB" sz="1200" b="1" i="0" strike="noStrike" spc="-1" dirty="0" err="1">
                <a:solidFill>
                  <a:srgbClr val="002060"/>
                </a:solidFill>
                <a:latin typeface="Century Gothic"/>
                <a:ea typeface="Century Gothic"/>
              </a:rPr>
              <a:t>fünf</a:t>
            </a:r>
            <a:r>
              <a:rPr lang="en-GB" sz="1200" b="1" i="0" strike="noStrike" spc="-1" dirty="0">
                <a:solidFill>
                  <a:srgbClr val="002060"/>
                </a:solidFill>
                <a:latin typeface="Century Gothic"/>
                <a:ea typeface="Century Gothic"/>
              </a:rPr>
              <a:t> </a:t>
            </a:r>
            <a:endParaRPr lang="en-GB" sz="1200" b="0" i="0" strike="noStrike" spc="-1" dirty="0">
              <a:solidFill>
                <a:srgbClr val="002060"/>
              </a:solidFill>
              <a:latin typeface="Century Gothic"/>
              <a:ea typeface="Century Gothic"/>
            </a:endParaRPr>
          </a:p>
          <a:p>
            <a:pPr marL="216000" indent="-216000">
              <a:lnSpc>
                <a:spcPct val="100000"/>
              </a:lnSpc>
            </a:pPr>
            <a:endParaRPr lang="de-DE" sz="1200" b="0" i="0" strike="noStrike" spc="-1" dirty="0">
              <a:solidFill>
                <a:srgbClr val="002060"/>
              </a:solidFill>
              <a:latin typeface="Century Gothic"/>
              <a:ea typeface="Century Gothic"/>
            </a:endParaRPr>
          </a:p>
          <a:p>
            <a:pPr marL="216000" indent="-216000">
              <a:lnSpc>
                <a:spcPct val="100000"/>
              </a:lnSpc>
            </a:pPr>
            <a:endParaRPr lang="en-GB" sz="1200" b="0" strike="noStrike" spc="-1" baseline="0" dirty="0">
              <a:solidFill>
                <a:srgbClr val="000000"/>
              </a:solidFill>
              <a:effectLst/>
              <a:latin typeface="+mn-lt"/>
              <a:ea typeface="+mn-ea"/>
              <a:cs typeface="+mn-cs"/>
            </a:endParaRPr>
          </a:p>
          <a:p>
            <a:pPr marL="720" marR="0" lvl="0" indent="0" algn="l" defTabSz="914400" rtl="0" eaLnBrk="1" fontAlgn="auto" latinLnBrk="0" hangingPunct="1">
              <a:lnSpc>
                <a:spcPct val="100000"/>
              </a:lnSpc>
              <a:spcBef>
                <a:spcPts val="0"/>
              </a:spcBef>
              <a:spcAft>
                <a:spcPts val="0"/>
              </a:spcAft>
              <a:buClr>
                <a:srgbClr val="000000"/>
              </a:buClr>
              <a:buSzTx/>
              <a:buFont typeface="Calibri"/>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720" indent="0">
              <a:lnSpc>
                <a:spcPct val="100000"/>
              </a:lnSpc>
              <a:buClr>
                <a:srgbClr val="000000"/>
              </a:buClr>
              <a:buFont typeface="Calibri"/>
              <a:buNone/>
            </a:pPr>
            <a:endParaRPr lang="en-GB" sz="1200" b="0" strike="noStrike" spc="-1" dirty="0">
              <a:latin typeface="Aria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01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3 minutes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the SSCs [</a:t>
            </a:r>
            <a:r>
              <a:rPr lang="en-GB" sz="1200" b="1" strike="noStrike" spc="-1" dirty="0">
                <a:solidFill>
                  <a:srgbClr val="000000"/>
                </a:solidFill>
                <a:latin typeface="Calibri"/>
                <a:ea typeface="Calibri"/>
              </a:rPr>
              <a:t>u</a:t>
            </a:r>
            <a:r>
              <a:rPr lang="en-GB" sz="1200" b="0" strike="noStrike" spc="-1" dirty="0">
                <a:solidFill>
                  <a:srgbClr val="000000"/>
                </a:solidFill>
                <a:latin typeface="Calibri"/>
                <a:ea typeface="Calibri"/>
              </a:rPr>
              <a:t>] and </a:t>
            </a:r>
            <a:r>
              <a:rPr lang="en-GB" sz="1200" b="1" strike="noStrike" spc="-1" dirty="0">
                <a:solidFill>
                  <a:srgbClr val="000000"/>
                </a:solidFill>
                <a:latin typeface="Calibri"/>
                <a:ea typeface="Calibri"/>
              </a:rPr>
              <a:t>[ü].</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NB the geography is approximate, the focus here is on the pronounciation of the place names. </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Pair work: One pupil selects 5 town names in their head.</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The other pupil reads out town names, trying to ‘guess’ which ones their partner has chosen within the 30 seconds on the timer.</a:t>
            </a:r>
          </a:p>
          <a:p>
            <a:pPr marL="228600" marR="0" lvl="0" indent="-227880" algn="l" defTabSz="914400" rtl="0" eaLnBrk="1" fontAlgn="auto" latinLnBrk="0" hangingPunct="1">
              <a:lnSpc>
                <a:spcPct val="100000"/>
              </a:lnSpc>
              <a:spcBef>
                <a:spcPts val="0"/>
              </a:spcBef>
              <a:spcAft>
                <a:spcPts val="0"/>
              </a:spcAft>
              <a:buClr>
                <a:srgbClr val="000000"/>
              </a:buClr>
              <a:buSzTx/>
              <a:buFont typeface="Calibri"/>
              <a:buAutoNum type="arabicPeriod"/>
              <a:tabLst/>
              <a:defRPr/>
            </a:pPr>
            <a:r>
              <a:rPr lang="en-GB" sz="1200" b="0" strike="noStrike" spc="-1" dirty="0">
                <a:solidFill>
                  <a:srgbClr val="000000"/>
                </a:solidFill>
                <a:latin typeface="+mn-lt"/>
              </a:rPr>
              <a:t>Click the timer to start the game.</a:t>
            </a:r>
          </a:p>
          <a:p>
            <a:pPr marL="228600" marR="0" lvl="0" indent="-227880" algn="l" defTabSz="914400" rtl="0" eaLnBrk="1" fontAlgn="auto" latinLnBrk="0" hangingPunct="1">
              <a:lnSpc>
                <a:spcPct val="100000"/>
              </a:lnSpc>
              <a:spcBef>
                <a:spcPts val="0"/>
              </a:spcBef>
              <a:spcAft>
                <a:spcPts val="0"/>
              </a:spcAft>
              <a:buClr>
                <a:srgbClr val="000000"/>
              </a:buClr>
              <a:buSzTx/>
              <a:buFont typeface="Calibri"/>
              <a:buAutoNum type="arabicPeriod"/>
              <a:tabLst/>
              <a:defRPr/>
            </a:pPr>
            <a:r>
              <a:rPr lang="en-GB" sz="1200" b="0" strike="noStrike" spc="-1" dirty="0">
                <a:solidFill>
                  <a:srgbClr val="000000"/>
                </a:solidFill>
                <a:latin typeface="+mn-lt"/>
              </a:rPr>
              <a:t>Pupils swap roles. </a:t>
            </a:r>
            <a:endParaRPr lang="en-GB" sz="1200" b="0" strike="noStrike" spc="-1" dirty="0">
              <a:latin typeface="Arial"/>
            </a:endParaRPr>
          </a:p>
          <a:p>
            <a:pPr marL="228600" indent="-227880">
              <a:lnSpc>
                <a:spcPct val="100000"/>
              </a:lnSpc>
              <a:buClr>
                <a:srgbClr val="000000"/>
              </a:buClr>
              <a:buFont typeface="Calibri"/>
              <a:buAutoNum type="arabicPeriod"/>
            </a:pPr>
            <a:endParaRPr lang="en-GB" sz="1200" b="0" strike="noStrike" spc="-1" dirty="0">
              <a:latin typeface="Arial"/>
            </a:endParaRPr>
          </a:p>
          <a:p>
            <a:pPr marL="216000" indent="-216000">
              <a:lnSpc>
                <a:spcPct val="100000"/>
              </a:lnSpc>
            </a:pPr>
            <a:endParaRPr lang="it-IT" sz="1200" b="0" strike="noStrike" spc="-1" dirty="0">
              <a:solidFill>
                <a:srgbClr val="002060"/>
              </a:solidFill>
              <a:latin typeface="Century Gothic"/>
              <a:ea typeface="Century Gothic"/>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879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distinction between </a:t>
            </a:r>
            <a:r>
              <a:rPr lang="en-GB" b="0" dirty="0" err="1"/>
              <a:t>sie</a:t>
            </a:r>
            <a:r>
              <a:rPr lang="en-GB" b="0" dirty="0"/>
              <a:t> (she) and </a:t>
            </a:r>
            <a:r>
              <a:rPr lang="en-GB" b="0" dirty="0" err="1"/>
              <a:t>sie</a:t>
            </a:r>
            <a:r>
              <a:rPr lang="en-GB" b="0" dirty="0"/>
              <a:t> (they), and between statement and question word order.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Explain the task. </a:t>
            </a:r>
          </a:p>
          <a:p>
            <a:pPr marL="228600" lvl="0" indent="-228600" algn="l" rtl="0">
              <a:spcBef>
                <a:spcPts val="0"/>
              </a:spcBef>
              <a:spcAft>
                <a:spcPts val="0"/>
              </a:spcAft>
              <a:buAutoNum type="arabicPeriod"/>
            </a:pPr>
            <a:r>
              <a:rPr lang="en-GB" dirty="0"/>
              <a:t>Click to listen. Pupils circle the correct answer (if they have the sheet printed). If not, they can use numbers 1,2.3. Click for answers. </a:t>
            </a:r>
          </a:p>
          <a:p>
            <a:pPr marL="228600" lvl="0" indent="-228600" algn="l" rtl="0">
              <a:spcBef>
                <a:spcPts val="0"/>
              </a:spcBef>
              <a:spcAft>
                <a:spcPts val="0"/>
              </a:spcAft>
              <a:buAutoNum type="arabicPeriod"/>
            </a:pPr>
            <a:r>
              <a:rPr lang="en-GB" dirty="0"/>
              <a:t>Bring up Section B instruction. Pupils listen again and write the corresponding details into the table in Section B.</a:t>
            </a:r>
          </a:p>
          <a:p>
            <a:pPr marL="228600" lvl="0" indent="-228600" algn="l" rtl="0">
              <a:spcBef>
                <a:spcPts val="0"/>
              </a:spcBef>
              <a:spcAft>
                <a:spcPts val="0"/>
              </a:spcAft>
              <a:buAutoNum type="arabicPeriod"/>
            </a:pPr>
            <a:r>
              <a:rPr lang="en-GB" dirty="0"/>
              <a:t>Click to reveal answers. </a:t>
            </a:r>
          </a:p>
          <a:p>
            <a:pPr marL="228600" lvl="0" indent="-228600" algn="l" rtl="0">
              <a:spcBef>
                <a:spcPts val="0"/>
              </a:spcBef>
              <a:spcAft>
                <a:spcPts val="0"/>
              </a:spcAft>
              <a:buAutoNum type="arabicPeriod"/>
            </a:pPr>
            <a:endParaRPr lang="en-GB" sz="1200" b="1"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br>
              <a:rPr lang="en-GB" sz="1200" dirty="0">
                <a:solidFill>
                  <a:srgbClr val="002060"/>
                </a:solidFill>
                <a:latin typeface="Century Gothic"/>
                <a:ea typeface="Century Gothic"/>
                <a:cs typeface="Century Gothic"/>
                <a:sym typeface="Century Gothic"/>
              </a:rPr>
            </a:br>
            <a:r>
              <a:rPr kumimoji="0" lang="en-GB" sz="1200" b="0" i="0" u="none" strike="noStrike" kern="1200" cap="none" spc="0" normalizeH="0" baseline="0" noProof="0" dirty="0" err="1">
                <a:ln>
                  <a:noFill/>
                </a:ln>
                <a:solidFill>
                  <a:srgbClr val="000000"/>
                </a:solidFill>
                <a:effectLst/>
                <a:uLnTx/>
                <a:uFillTx/>
                <a:latin typeface="Arial"/>
                <a:ea typeface="+mn-ea"/>
                <a:cs typeface="+mn-cs"/>
              </a:rPr>
              <a:t>Beispiel</a:t>
            </a:r>
            <a:r>
              <a:rPr kumimoji="0" lang="en-GB" sz="1200" b="0" i="0" u="none" strike="noStrike" kern="1200" cap="none" spc="0" normalizeH="0" baseline="0" noProof="0" dirty="0">
                <a:ln>
                  <a:noFill/>
                </a:ln>
                <a:solidFill>
                  <a:srgbClr val="000000"/>
                </a:solidFill>
                <a:effectLst/>
                <a:uLnTx/>
                <a:uFillTx/>
                <a:latin typeface="Arial"/>
                <a:ea typeface="+mn-ea"/>
                <a:cs typeface="+mn-cs"/>
              </a:rPr>
              <a:t>. Sie </a:t>
            </a:r>
            <a:r>
              <a:rPr kumimoji="0" lang="en-GB" sz="1200" b="0" i="0" u="none" strike="noStrike" kern="1200" cap="none" spc="0" normalizeH="0" baseline="0" noProof="0" dirty="0" err="1">
                <a:ln>
                  <a:noFill/>
                </a:ln>
                <a:solidFill>
                  <a:srgbClr val="000000"/>
                </a:solidFill>
                <a:effectLst/>
                <a:uLnTx/>
                <a:uFillTx/>
                <a:latin typeface="Arial"/>
                <a:ea typeface="+mn-ea"/>
                <a:cs typeface="+mn-cs"/>
              </a:rPr>
              <a:t>gibt</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heute</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eine</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Antwort</a:t>
            </a:r>
            <a:r>
              <a:rPr kumimoji="0" lang="en-GB" sz="1200" b="0" i="0" u="none" strike="noStrike" kern="1200" cap="none" spc="0" normalizeH="0" baseline="0" noProof="0" dirty="0">
                <a:ln>
                  <a:noFill/>
                </a:ln>
                <a:solidFill>
                  <a:srgbClr val="000000"/>
                </a:solidFill>
                <a:effectLst/>
                <a:uLnTx/>
                <a:uFillTx/>
                <a:latin typeface="Arial"/>
                <a:ea typeface="+mn-ea"/>
                <a:cs typeface="+mn-cs"/>
              </a:rPr>
              <a:t>.</a:t>
            </a:r>
          </a:p>
          <a:p>
            <a:pPr marL="0" lvl="0" indent="0" algn="l" rtl="0">
              <a:spcBef>
                <a:spcPts val="0"/>
              </a:spcBef>
              <a:spcAft>
                <a:spcPts val="0"/>
              </a:spcAft>
              <a:buNone/>
            </a:pPr>
            <a:r>
              <a:rPr kumimoji="0" lang="en-GB" sz="1200" b="0" i="0" u="none" strike="noStrike" kern="1200" cap="none" spc="0" normalizeH="0" baseline="0" noProof="0" dirty="0">
                <a:ln>
                  <a:noFill/>
                </a:ln>
                <a:solidFill>
                  <a:srgbClr val="000000"/>
                </a:solidFill>
                <a:effectLst/>
                <a:uLnTx/>
                <a:uFillTx/>
                <a:latin typeface="Arial"/>
                <a:ea typeface="+mn-ea"/>
                <a:cs typeface="+mn-cs"/>
              </a:rPr>
              <a:t>1.  Mag </a:t>
            </a:r>
            <a:r>
              <a:rPr kumimoji="0" lang="en-GB" sz="1200" b="0" i="0" u="none" strike="noStrike" kern="1200" cap="none" spc="0" normalizeH="0" baseline="0" noProof="0" dirty="0" err="1">
                <a:ln>
                  <a:noFill/>
                </a:ln>
                <a:solidFill>
                  <a:srgbClr val="000000"/>
                </a:solidFill>
                <a:effectLst/>
                <a:uLnTx/>
                <a:uFillTx/>
                <a:latin typeface="Arial"/>
                <a:ea typeface="+mn-ea"/>
                <a:cs typeface="+mn-cs"/>
              </a:rPr>
              <a:t>sie</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sonntags</a:t>
            </a:r>
            <a:r>
              <a:rPr kumimoji="0" lang="en-GB" sz="1200" b="0" i="0" u="none" strike="noStrike" kern="1200" cap="none" spc="0" normalizeH="0" baseline="0" noProof="0" dirty="0">
                <a:ln>
                  <a:noFill/>
                </a:ln>
                <a:solidFill>
                  <a:srgbClr val="000000"/>
                </a:solidFill>
                <a:effectLst/>
                <a:uLnTx/>
                <a:uFillTx/>
                <a:latin typeface="Arial"/>
                <a:ea typeface="+mn-ea"/>
                <a:cs typeface="+mn-cs"/>
              </a:rPr>
              <a:t> Kuchen?</a:t>
            </a:r>
          </a:p>
          <a:p>
            <a:pPr marL="0" lvl="0" indent="0" algn="l" rtl="0">
              <a:spcBef>
                <a:spcPts val="0"/>
              </a:spcBef>
              <a:spcAft>
                <a:spcPts val="0"/>
              </a:spcAft>
              <a:buNone/>
            </a:pPr>
            <a:r>
              <a:rPr kumimoji="0" lang="en-GB" sz="1200" b="0" i="0" u="none" strike="noStrike" kern="1200" cap="none" spc="0" normalizeH="0" baseline="0" noProof="0" dirty="0">
                <a:ln>
                  <a:noFill/>
                </a:ln>
                <a:solidFill>
                  <a:srgbClr val="000000"/>
                </a:solidFill>
                <a:effectLst/>
                <a:uLnTx/>
                <a:uFillTx/>
                <a:latin typeface="Arial"/>
                <a:ea typeface="+mn-ea"/>
                <a:cs typeface="+mn-cs"/>
              </a:rPr>
              <a:t>2.  </a:t>
            </a:r>
            <a:r>
              <a:rPr kumimoji="0" lang="en-GB" sz="1200" b="0" i="0" u="none" strike="noStrike" kern="1200" cap="none" spc="0" normalizeH="0" baseline="0" noProof="0" dirty="0" err="1">
                <a:ln>
                  <a:noFill/>
                </a:ln>
                <a:solidFill>
                  <a:srgbClr val="000000"/>
                </a:solidFill>
                <a:effectLst/>
                <a:uLnTx/>
                <a:uFillTx/>
                <a:latin typeface="Arial"/>
                <a:ea typeface="+mn-ea"/>
                <a:cs typeface="+mn-cs"/>
              </a:rPr>
              <a:t>Benutzen</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sie</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mittwochs</a:t>
            </a:r>
            <a:r>
              <a:rPr kumimoji="0" lang="en-GB" sz="1200" b="0" i="0" u="none" strike="noStrike" kern="1200" cap="none" spc="0" normalizeH="0" baseline="0" noProof="0" dirty="0">
                <a:ln>
                  <a:noFill/>
                </a:ln>
                <a:solidFill>
                  <a:srgbClr val="000000"/>
                </a:solidFill>
                <a:effectLst/>
                <a:uLnTx/>
                <a:uFillTx/>
                <a:latin typeface="Arial"/>
                <a:ea typeface="+mn-ea"/>
                <a:cs typeface="+mn-cs"/>
              </a:rPr>
              <a:t> Computer?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3.  Sie </a:t>
            </a:r>
            <a:r>
              <a:rPr kumimoji="0" lang="en-GB" sz="1200" b="0" i="0" u="none" strike="noStrike" kern="1200" cap="none" spc="0" normalizeH="0" baseline="0" noProof="0" dirty="0" err="1">
                <a:ln>
                  <a:noFill/>
                </a:ln>
                <a:solidFill>
                  <a:srgbClr val="000000"/>
                </a:solidFill>
                <a:effectLst/>
                <a:uLnTx/>
                <a:uFillTx/>
                <a:latin typeface="Arial"/>
                <a:ea typeface="+mn-ea"/>
                <a:cs typeface="+mn-cs"/>
              </a:rPr>
              <a:t>singen</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normalerweise</a:t>
            </a:r>
            <a:r>
              <a:rPr kumimoji="0" lang="en-GB" sz="1200" b="0" i="0" u="none" strike="noStrike" kern="1200" cap="none" spc="0" normalizeH="0" baseline="0" noProof="0" dirty="0">
                <a:ln>
                  <a:noFill/>
                </a:ln>
                <a:solidFill>
                  <a:srgbClr val="000000"/>
                </a:solidFill>
                <a:effectLst/>
                <a:uLnTx/>
                <a:uFillTx/>
                <a:latin typeface="Arial"/>
                <a:ea typeface="+mn-ea"/>
                <a:cs typeface="+mn-cs"/>
              </a:rPr>
              <a:t> Songs.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a:rPr>
              <a:t>4.  Sie </a:t>
            </a:r>
            <a:r>
              <a:rPr lang="en-GB" sz="1200" dirty="0" err="1">
                <a:solidFill>
                  <a:srgbClr val="000000"/>
                </a:solidFill>
                <a:latin typeface="Arial"/>
              </a:rPr>
              <a:t>geht</a:t>
            </a:r>
            <a:r>
              <a:rPr lang="en-GB" sz="1200" dirty="0">
                <a:solidFill>
                  <a:srgbClr val="000000"/>
                </a:solidFill>
                <a:latin typeface="Arial"/>
              </a:rPr>
              <a:t> </a:t>
            </a:r>
            <a:r>
              <a:rPr lang="en-GB" sz="1200" dirty="0" err="1">
                <a:solidFill>
                  <a:srgbClr val="000000"/>
                </a:solidFill>
                <a:latin typeface="Arial"/>
              </a:rPr>
              <a:t>freitags</a:t>
            </a:r>
            <a:r>
              <a:rPr lang="en-GB" sz="1200" dirty="0">
                <a:solidFill>
                  <a:srgbClr val="000000"/>
                </a:solidFill>
                <a:latin typeface="Arial"/>
              </a:rPr>
              <a:t> ins </a:t>
            </a:r>
            <a:r>
              <a:rPr lang="en-GB" sz="1200" dirty="0" err="1">
                <a:solidFill>
                  <a:srgbClr val="000000"/>
                </a:solidFill>
                <a:latin typeface="Arial"/>
              </a:rPr>
              <a:t>Schwimmbad</a:t>
            </a:r>
            <a:r>
              <a:rPr lang="en-GB" sz="1200" dirty="0">
                <a:solidFill>
                  <a:srgbClr val="000000"/>
                </a:solidFill>
                <a:latin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5.  Am Montag </a:t>
            </a:r>
            <a:r>
              <a:rPr kumimoji="0" lang="en-GB" sz="1200" b="0" i="0" u="none" strike="noStrike" kern="1200" cap="none" spc="0" normalizeH="0" baseline="0" noProof="0" dirty="0" err="1">
                <a:ln>
                  <a:noFill/>
                </a:ln>
                <a:solidFill>
                  <a:srgbClr val="000000"/>
                </a:solidFill>
                <a:effectLst/>
                <a:uLnTx/>
                <a:uFillTx/>
                <a:latin typeface="Arial"/>
                <a:ea typeface="+mn-ea"/>
                <a:cs typeface="+mn-cs"/>
              </a:rPr>
              <a:t>isst</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sie</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a:ea typeface="+mn-ea"/>
                <a:cs typeface="+mn-cs"/>
              </a:rPr>
              <a:t>Käse</a:t>
            </a:r>
            <a:r>
              <a:rPr kumimoji="0" lang="en-GB" sz="1200" b="0" i="0" u="none" strike="noStrike" kern="1200" cap="none" spc="0" normalizeH="0" baseline="0" noProof="0" dirty="0">
                <a:ln>
                  <a:noFill/>
                </a:ln>
                <a:solidFill>
                  <a:srgbClr val="000000"/>
                </a:solidFill>
                <a:effectLst/>
                <a:uLnTx/>
                <a:uFillTx/>
                <a:latin typeface="Arial"/>
                <a:ea typeface="+mn-ea"/>
                <a:cs typeface="+mn-cs"/>
              </a:rPr>
              <a:t>.</a:t>
            </a:r>
            <a:endParaRPr lang="en-GB" sz="1200" b="0" strike="noStrike" spc="-1" dirty="0">
              <a:latin typeface="+mn-lt"/>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8291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slide 1 of 2 – example and instruction slide.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 for two slides.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practice distinguishing between </a:t>
            </a:r>
            <a:r>
              <a:rPr lang="en-GB" b="0" dirty="0" err="1"/>
              <a:t>sie</a:t>
            </a:r>
            <a:r>
              <a:rPr lang="en-GB" b="0" dirty="0"/>
              <a:t> (she) and </a:t>
            </a:r>
            <a:r>
              <a:rPr lang="en-GB" b="0" dirty="0" err="1"/>
              <a:t>sie</a:t>
            </a:r>
            <a:r>
              <a:rPr lang="en-GB" b="0" dirty="0"/>
              <a:t> (they), and between statement and question word order.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use the table to make a sentence or a question e.g. first column: Sie </a:t>
            </a:r>
            <a:r>
              <a:rPr lang="en-GB" b="0" dirty="0" err="1"/>
              <a:t>spielt</a:t>
            </a:r>
            <a:r>
              <a:rPr lang="en-GB" b="0" dirty="0"/>
              <a:t> </a:t>
            </a:r>
            <a:r>
              <a:rPr lang="en-GB" b="0" dirty="0" err="1"/>
              <a:t>Fußball</a:t>
            </a:r>
            <a:r>
              <a:rPr lang="en-GB" b="0" dirty="0"/>
              <a:t>, Sie </a:t>
            </a:r>
            <a:r>
              <a:rPr lang="en-GB" b="0" dirty="0" err="1"/>
              <a:t>spielen</a:t>
            </a:r>
            <a:r>
              <a:rPr lang="en-GB" b="0" dirty="0"/>
              <a:t> </a:t>
            </a:r>
            <a:r>
              <a:rPr lang="en-GB" b="0" dirty="0" err="1"/>
              <a:t>Fußball</a:t>
            </a:r>
            <a:r>
              <a:rPr lang="en-GB" b="0" dirty="0"/>
              <a:t>, </a:t>
            </a:r>
            <a:r>
              <a:rPr lang="en-GB" b="0" dirty="0" err="1"/>
              <a:t>Spielt</a:t>
            </a:r>
            <a:r>
              <a:rPr lang="en-GB" b="0" dirty="0"/>
              <a:t> </a:t>
            </a:r>
            <a:r>
              <a:rPr lang="en-GB" b="0" dirty="0" err="1"/>
              <a:t>sie</a:t>
            </a:r>
            <a:r>
              <a:rPr lang="en-GB" b="0" dirty="0"/>
              <a:t> </a:t>
            </a:r>
            <a:r>
              <a:rPr lang="en-GB" b="0" dirty="0" err="1"/>
              <a:t>Fußball</a:t>
            </a:r>
            <a:r>
              <a:rPr lang="en-GB" b="0" dirty="0"/>
              <a:t>?</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choose a square. If they say the sentence correctly, click on the relevant square. There may or may not be a treasure (Schatz) underneath.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When the task is clear, click for the next slide to do the task with the complete table. The noun phrases are the same, but the treasures are in different places. </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 noun phrases:</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new noun phrases for Gruen:</a:t>
            </a:r>
          </a:p>
          <a:p>
            <a:pPr marL="0" marR="0" lvl="0" indent="0" algn="l" rtl="0">
              <a:lnSpc>
                <a:spcPct val="100000"/>
              </a:lnSpc>
              <a:spcBef>
                <a:spcPts val="0"/>
              </a:spcBef>
              <a:spcAft>
                <a:spcPts val="0"/>
              </a:spcAft>
              <a:buClr>
                <a:schemeClr val="dk1"/>
              </a:buClr>
              <a:buSzPts val="1200"/>
              <a:buFont typeface="Calibri"/>
              <a:buNone/>
            </a:pPr>
            <a:r>
              <a:rPr lang="en-GB" sz="1200" b="1" dirty="0"/>
              <a:t>ins </a:t>
            </a:r>
            <a:r>
              <a:rPr lang="en-GB" sz="1200" b="1" dirty="0" err="1"/>
              <a:t>Schwimmbad</a:t>
            </a:r>
            <a:r>
              <a:rPr lang="en-GB" sz="1200" b="1" dirty="0"/>
              <a:t> </a:t>
            </a:r>
            <a:r>
              <a:rPr lang="en-GB" sz="1200" b="1" dirty="0" err="1"/>
              <a:t>gehen</a:t>
            </a: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Ideen </a:t>
            </a:r>
            <a:r>
              <a:rPr lang="en-GB" sz="1200" b="1" dirty="0" err="1"/>
              <a:t>haben</a:t>
            </a: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Blumen </a:t>
            </a:r>
            <a:r>
              <a:rPr lang="en-GB" sz="1200" b="1" dirty="0" err="1"/>
              <a:t>mitbringen</a:t>
            </a: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am Meer </a:t>
            </a:r>
            <a:r>
              <a:rPr lang="en-GB" sz="1200" b="1" dirty="0" err="1"/>
              <a:t>sitzen</a:t>
            </a: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err="1"/>
              <a:t>Konzerte</a:t>
            </a:r>
            <a:r>
              <a:rPr lang="en-GB" sz="1200" b="1" dirty="0"/>
              <a:t> </a:t>
            </a:r>
            <a:r>
              <a:rPr lang="en-GB" sz="1200" b="1" dirty="0" err="1"/>
              <a:t>besuchen</a:t>
            </a: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err="1"/>
              <a:t>Farben</a:t>
            </a:r>
            <a:r>
              <a:rPr lang="en-GB" sz="1200" b="1" dirty="0"/>
              <a:t> </a:t>
            </a:r>
            <a:r>
              <a:rPr lang="en-GB" sz="1200" b="1" dirty="0" err="1"/>
              <a:t>mögen</a:t>
            </a:r>
            <a:endParaRPr lang="en-GB" sz="1200" b="1" dirty="0"/>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br>
              <a:rPr lang="en-GB" dirty="0"/>
            </a:br>
            <a:r>
              <a:rPr lang="en-GB" b="1" dirty="0"/>
              <a:t>Additional task suggestions:</a:t>
            </a:r>
            <a:br>
              <a:rPr lang="en-GB" dirty="0"/>
            </a:br>
            <a:r>
              <a:rPr lang="en-GB" dirty="0"/>
              <a:t>1.  Elicit English translations.</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Vocabulary: </a:t>
            </a:r>
          </a:p>
          <a:p>
            <a:pPr marL="0" marR="0" lvl="0" indent="0" algn="l" rtl="0">
              <a:lnSpc>
                <a:spcPct val="100000"/>
              </a:lnSpc>
              <a:spcBef>
                <a:spcPts val="0"/>
              </a:spcBef>
              <a:spcAft>
                <a:spcPts val="0"/>
              </a:spcAft>
              <a:buClr>
                <a:schemeClr val="dk1"/>
              </a:buClr>
              <a:buSzPts val="1200"/>
              <a:buFont typeface="Calibri"/>
              <a:buNone/>
            </a:pPr>
            <a:r>
              <a:rPr lang="en-GB" dirty="0"/>
              <a:t>Schatz [2649] </a:t>
            </a:r>
            <a:r>
              <a:rPr lang="en-GB" dirty="0" err="1"/>
              <a:t>Suche</a:t>
            </a:r>
            <a:r>
              <a:rPr lang="en-GB" dirty="0"/>
              <a:t> [1508]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31894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slide 2 of 2 – task slide. Procedure on previous slide.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942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243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96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1" dirty="0">
                <a:solidFill>
                  <a:schemeClr val="accent5">
                    <a:lumMod val="50000"/>
                  </a:schemeClr>
                </a:solidFill>
              </a:rPr>
              <a:t>Timing:</a:t>
            </a:r>
            <a:r>
              <a:rPr lang="en-GB" sz="1200" b="1" baseline="0" dirty="0">
                <a:solidFill>
                  <a:schemeClr val="accent5">
                    <a:lumMod val="50000"/>
                  </a:schemeClr>
                </a:solidFill>
              </a:rPr>
              <a:t> 5-10 minutes</a:t>
            </a:r>
          </a:p>
          <a:p>
            <a:br>
              <a:rPr lang="en-GB" b="1" dirty="0"/>
            </a:br>
            <a:r>
              <a:rPr lang="en-GB" b="1" dirty="0"/>
              <a:t>Aim: </a:t>
            </a:r>
            <a:r>
              <a:rPr lang="en-US" b="0" dirty="0"/>
              <a:t>to </a:t>
            </a:r>
            <a:r>
              <a:rPr lang="en-US" b="0" dirty="0" err="1"/>
              <a:t>practise</a:t>
            </a:r>
            <a:r>
              <a:rPr lang="en-US" b="0" dirty="0"/>
              <a:t> receptive and productive knowledge of </a:t>
            </a:r>
            <a:r>
              <a:rPr lang="en-US" b="0" baseline="0" dirty="0"/>
              <a:t>3</a:t>
            </a:r>
            <a:r>
              <a:rPr lang="en-US" b="0" baseline="30000" dirty="0"/>
              <a:t>rd</a:t>
            </a:r>
            <a:r>
              <a:rPr lang="en-US" b="0" baseline="0" dirty="0"/>
              <a:t> person singular feminine (</a:t>
            </a:r>
            <a:r>
              <a:rPr lang="en-US" b="0" baseline="0" dirty="0" err="1"/>
              <a:t>sie</a:t>
            </a:r>
            <a:r>
              <a:rPr lang="en-US" b="0" baseline="0" dirty="0"/>
              <a:t>) and 3</a:t>
            </a:r>
            <a:r>
              <a:rPr lang="en-US" b="0" baseline="30000" dirty="0"/>
              <a:t>rd</a:t>
            </a:r>
            <a:r>
              <a:rPr lang="en-US" b="0" baseline="0" dirty="0"/>
              <a:t> person plural (also </a:t>
            </a:r>
            <a:r>
              <a:rPr lang="en-US" b="0" baseline="0" dirty="0" err="1"/>
              <a:t>sie</a:t>
            </a:r>
            <a:r>
              <a:rPr lang="en-US" b="0" baseline="0" dirty="0"/>
              <a:t>) verbs and yes/no questions.</a:t>
            </a:r>
            <a:endParaRPr lang="en-US" b="0" dirty="0"/>
          </a:p>
          <a:p>
            <a:br>
              <a:rPr lang="en-GB" dirty="0"/>
            </a:br>
            <a:r>
              <a:rPr lang="en-GB" b="1" dirty="0"/>
              <a:t>Procedure:</a:t>
            </a:r>
            <a:br>
              <a:rPr lang="en-GB" dirty="0"/>
            </a:br>
            <a:r>
              <a:rPr lang="en-GB" dirty="0"/>
              <a:t>1. Use this slide to model the task.</a:t>
            </a:r>
          </a:p>
          <a:p>
            <a:r>
              <a:rPr lang="en-GB" dirty="0"/>
              <a:t>2. Pupil A produces the statement or question in German. Discuss with class how a statement and question will be different (word order). </a:t>
            </a:r>
          </a:p>
          <a:p>
            <a:r>
              <a:rPr lang="en-GB" dirty="0"/>
              <a:t>3. Pupil B identifies the correct picture – A or B (she or they?), writes the English down, and identifies whether or not it is a question. </a:t>
            </a:r>
          </a:p>
          <a:p>
            <a:r>
              <a:rPr lang="en-GB" dirty="0"/>
              <a:t>4. Complete items 1-5 for partner A.</a:t>
            </a:r>
          </a:p>
          <a:p>
            <a:r>
              <a:rPr lang="en-GB" dirty="0"/>
              <a:t>5. Then pupils swap roles and repeat the task.</a:t>
            </a:r>
            <a:br>
              <a:rPr lang="en-GB" dirty="0"/>
            </a:br>
            <a:r>
              <a:rPr lang="en-GB" dirty="0"/>
              <a:t>6. See next slides for answers and handouts at the end of the presentation.</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 </a:t>
            </a:r>
            <a:r>
              <a:rPr lang="en-GB" sz="1200" b="0" dirty="0"/>
              <a:t>pupils have learnt that the German present tense translates into present simple and present continuous in English.  Here, as there are no adverbs many of the sentences/questions could be either present simple or continuous, so if pupils have given a different formulation in their answer, they can be reassured about this.</a:t>
            </a:r>
          </a:p>
          <a:p>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5117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89192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sv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sv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audio" Target="../media/audio11.wav"/><Relationship Id="rId3" Type="http://schemas.openxmlformats.org/officeDocument/2006/relationships/audio" Target="../media/audio3.wav"/><Relationship Id="rId7" Type="http://schemas.openxmlformats.org/officeDocument/2006/relationships/audio" Target="../media/audio6.wav"/><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audio" Target="../media/audio5.wav"/><Relationship Id="rId11" Type="http://schemas.openxmlformats.org/officeDocument/2006/relationships/audio" Target="../media/audio10.wav"/><Relationship Id="rId5" Type="http://schemas.openxmlformats.org/officeDocument/2006/relationships/audio" Target="../media/audio4.wav"/><Relationship Id="rId15" Type="http://schemas.openxmlformats.org/officeDocument/2006/relationships/image" Target="../media/image11.svg"/><Relationship Id="rId10" Type="http://schemas.openxmlformats.org/officeDocument/2006/relationships/audio" Target="../media/audio9.wav"/><Relationship Id="rId4" Type="http://schemas.openxmlformats.org/officeDocument/2006/relationships/image" Target="../media/image12.png"/><Relationship Id="rId9" Type="http://schemas.openxmlformats.org/officeDocument/2006/relationships/audio" Target="../media/audio8.wav"/><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4.png"/><Relationship Id="rId21" Type="http://schemas.openxmlformats.org/officeDocument/2006/relationships/image" Target="../media/image30.sv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notesSlide" Target="../notesSlides/notesSlide5.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1.svg"/><Relationship Id="rId15" Type="http://schemas.openxmlformats.org/officeDocument/2006/relationships/image" Target="../media/image24.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0.png"/><Relationship Id="rId9" Type="http://schemas.openxmlformats.org/officeDocument/2006/relationships/image" Target="../media/image18.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5.png"/><Relationship Id="rId21" Type="http://schemas.openxmlformats.org/officeDocument/2006/relationships/image" Target="../media/image30.sv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notesSlide" Target="../notesSlides/notesSlide6.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11.svg"/><Relationship Id="rId11" Type="http://schemas.openxmlformats.org/officeDocument/2006/relationships/image" Target="../media/image20.svg"/><Relationship Id="rId5" Type="http://schemas.openxmlformats.org/officeDocument/2006/relationships/image" Target="../media/image10.png"/><Relationship Id="rId15" Type="http://schemas.openxmlformats.org/officeDocument/2006/relationships/image" Target="../media/image24.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Google Shape;98;p2" descr="background rectangle">
            <a:extLst>
              <a:ext uri="{FF2B5EF4-FFF2-40B4-BE49-F238E27FC236}">
                <a16:creationId xmlns:a16="http://schemas.microsoft.com/office/drawing/2014/main" id="{4F166B51-3D67-497F-8CE0-E8183B9993DE}"/>
              </a:ext>
            </a:extLst>
          </p:cNvPr>
          <p:cNvSpPr/>
          <p:nvPr/>
        </p:nvSpPr>
        <p:spPr>
          <a:xfrm>
            <a:off x="0" y="0"/>
            <a:ext cx="4350984" cy="6872068"/>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100" name="Google Shape;100;p2"/>
          <p:cNvSpPr/>
          <p:nvPr/>
        </p:nvSpPr>
        <p:spPr>
          <a:xfrm>
            <a:off x="6368181" y="4765200"/>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00B050"/>
                </a:solidFill>
                <a:effectLst/>
                <a:uLnTx/>
                <a:uFillTx/>
                <a:latin typeface="Modern Love" panose="04090805081005020601" pitchFamily="82" charset="0"/>
                <a:cs typeface="Arial"/>
                <a:sym typeface="Arial"/>
              </a:rPr>
              <a:t>grün</a:t>
            </a:r>
            <a:endParaRPr kumimoji="0" sz="1400" b="0" i="0" u="none" strike="noStrike" kern="0" cap="none" spc="0" normalizeH="0" baseline="0" noProof="0" dirty="0">
              <a:ln>
                <a:noFill/>
              </a:ln>
              <a:solidFill>
                <a:srgbClr val="00B05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dirty="0">
                <a:solidFill>
                  <a:srgbClr val="FFFFFF"/>
                </a:solidFill>
                <a:latin typeface="Century Gothic"/>
                <a:ea typeface="Century Gothic"/>
                <a:cs typeface="Century Gothic"/>
                <a:sym typeface="Century Gothic"/>
              </a:rPr>
              <a:t>Exploring</a:t>
            </a:r>
            <a:endParaRPr lang="en-GB" sz="3600" dirty="0"/>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algn="r"/>
            <a:r>
              <a:rPr lang="en-GB" sz="2000">
                <a:solidFill>
                  <a:srgbClr val="002060"/>
                </a:solidFill>
                <a:latin typeface="Century Gothic" panose="020B0502020202020204" pitchFamily="34" charset="0"/>
              </a:rPr>
              <a:t>Term 2 </a:t>
            </a:r>
            <a:r>
              <a:rPr lang="en-GB" sz="2000" dirty="0">
                <a:solidFill>
                  <a:srgbClr val="002060"/>
                </a:solidFill>
                <a:latin typeface="Century Gothic" panose="020B0502020202020204" pitchFamily="34" charset="0"/>
              </a:rPr>
              <a:t>Week 3</a:t>
            </a:r>
          </a:p>
        </p:txBody>
      </p:sp>
      <p:sp>
        <p:nvSpPr>
          <p:cNvPr id="3" name="TextBox 2">
            <a:hlinkClick r:id="" action="ppaction://noaction">
              <a:snd r:embed="rId4" name="T1_W8_1.1.wav"/>
            </a:hlinkClick>
            <a:extLst>
              <a:ext uri="{FF2B5EF4-FFF2-40B4-BE49-F238E27FC236}">
                <a16:creationId xmlns:a16="http://schemas.microsoft.com/office/drawing/2014/main" id="{1F711BC7-6484-FA66-E1B9-774D0A4BE03D}"/>
              </a:ext>
            </a:extLst>
          </p:cNvPr>
          <p:cNvSpPr txBox="1"/>
          <p:nvPr/>
        </p:nvSpPr>
        <p:spPr>
          <a:xfrm>
            <a:off x="376457" y="1350832"/>
            <a:ext cx="4084675" cy="584775"/>
          </a:xfrm>
          <a:prstGeom prst="rect">
            <a:avLst/>
          </a:prstGeom>
          <a:noFill/>
        </p:spPr>
        <p:txBody>
          <a:bodyPr wrap="square" rtlCol="0">
            <a:spAutoFit/>
          </a:bodyPr>
          <a:lstStyle/>
          <a:p>
            <a:r>
              <a:rPr lang="en-GB" sz="3200" dirty="0">
                <a:solidFill>
                  <a:schemeClr val="bg1"/>
                </a:solidFill>
                <a:latin typeface="Segoe Print" panose="02000600000000000000" pitchFamily="2" charset="0"/>
              </a:rPr>
              <a:t>Reporting back</a:t>
            </a:r>
          </a:p>
        </p:txBody>
      </p:sp>
      <p:pic>
        <p:nvPicPr>
          <p:cNvPr id="11" name="Picture 10" descr="A cartoon of a person in a black outfit&#10;&#10;Description automatically generated">
            <a:extLst>
              <a:ext uri="{FF2B5EF4-FFF2-40B4-BE49-F238E27FC236}">
                <a16:creationId xmlns:a16="http://schemas.microsoft.com/office/drawing/2014/main" id="{CB5622A4-98AF-4458-8480-4ACB06E964EF}"/>
              </a:ext>
            </a:extLst>
          </p:cNvPr>
          <p:cNvPicPr>
            <a:picLocks noChangeAspect="1"/>
          </p:cNvPicPr>
          <p:nvPr/>
        </p:nvPicPr>
        <p:blipFill rotWithShape="1">
          <a:blip r:embed="rId5">
            <a:extLst>
              <a:ext uri="{28A0092B-C50C-407E-A947-70E740481C1C}">
                <a14:useLocalDpi xmlns:a14="http://schemas.microsoft.com/office/drawing/2010/main" val="0"/>
              </a:ext>
            </a:extLst>
          </a:blip>
          <a:srcRect b="67889"/>
          <a:stretch/>
        </p:blipFill>
        <p:spPr>
          <a:xfrm>
            <a:off x="2535797" y="3429000"/>
            <a:ext cx="1714286" cy="1612448"/>
          </a:xfrm>
          <a:prstGeom prst="ellipse">
            <a:avLst/>
          </a:prstGeom>
        </p:spPr>
      </p:pic>
      <p:cxnSp>
        <p:nvCxnSpPr>
          <p:cNvPr id="12" name="Straight Connector 11">
            <a:extLst>
              <a:ext uri="{FF2B5EF4-FFF2-40B4-BE49-F238E27FC236}">
                <a16:creationId xmlns:a16="http://schemas.microsoft.com/office/drawing/2014/main" id="{2D3D7FC8-64C2-428C-9208-921A6AD68A04}"/>
              </a:ext>
            </a:extLst>
          </p:cNvPr>
          <p:cNvCxnSpPr/>
          <p:nvPr/>
        </p:nvCxnSpPr>
        <p:spPr>
          <a:xfrm flipH="1">
            <a:off x="1659496" y="3052485"/>
            <a:ext cx="1308100" cy="2222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46C5C3F-37D9-48F8-B8F1-44DC223712FD}"/>
              </a:ext>
            </a:extLst>
          </p:cNvPr>
          <p:cNvPicPr>
            <a:picLocks noChangeAspect="1"/>
          </p:cNvPicPr>
          <p:nvPr/>
        </p:nvPicPr>
        <p:blipFill>
          <a:blip r:embed="rId6"/>
          <a:stretch>
            <a:fillRect/>
          </a:stretch>
        </p:blipFill>
        <p:spPr>
          <a:xfrm>
            <a:off x="1435817" y="2535436"/>
            <a:ext cx="825452" cy="1498921"/>
          </a:xfrm>
          <a:prstGeom prst="rect">
            <a:avLst/>
          </a:prstGeom>
        </p:spPr>
      </p:pic>
      <p:pic>
        <p:nvPicPr>
          <p:cNvPr id="14" name="Picture 13">
            <a:extLst>
              <a:ext uri="{FF2B5EF4-FFF2-40B4-BE49-F238E27FC236}">
                <a16:creationId xmlns:a16="http://schemas.microsoft.com/office/drawing/2014/main" id="{FFB0E4C5-8B98-4B85-AE84-CBBF8634BD6C}"/>
              </a:ext>
            </a:extLst>
          </p:cNvPr>
          <p:cNvPicPr>
            <a:picLocks noChangeAspect="1"/>
          </p:cNvPicPr>
          <p:nvPr/>
        </p:nvPicPr>
        <p:blipFill>
          <a:blip r:embed="rId7"/>
          <a:stretch>
            <a:fillRect/>
          </a:stretch>
        </p:blipFill>
        <p:spPr>
          <a:xfrm>
            <a:off x="204112" y="3644091"/>
            <a:ext cx="959864" cy="12993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52423" y="44322"/>
            <a:ext cx="2810719" cy="607174"/>
          </a:xfrm>
        </p:spPr>
        <p:txBody>
          <a:bodyPr>
            <a:normAutofit/>
          </a:bodyPr>
          <a:lstStyle/>
          <a:p>
            <a:r>
              <a:rPr lang="en-GB" sz="3200" b="1" dirty="0">
                <a:solidFill>
                  <a:srgbClr val="002060"/>
                </a:solidFill>
                <a:latin typeface="Century Gothic"/>
                <a:ea typeface="Century Gothic"/>
                <a:cs typeface="Century Gothic"/>
                <a:sym typeface="Century Gothic"/>
              </a:rPr>
              <a:t>Round 1</a:t>
            </a:r>
            <a:endParaRPr lang="en-GB" sz="3200" dirty="0"/>
          </a:p>
        </p:txBody>
      </p:sp>
      <p:sp>
        <p:nvSpPr>
          <p:cNvPr id="26" name="TextBox 25">
            <a:extLst>
              <a:ext uri="{FF2B5EF4-FFF2-40B4-BE49-F238E27FC236}">
                <a16:creationId xmlns:a16="http://schemas.microsoft.com/office/drawing/2014/main" id="{2F41F4F7-D2DE-4B9F-82C8-73EE584B8D65}"/>
              </a:ext>
            </a:extLst>
          </p:cNvPr>
          <p:cNvSpPr txBox="1"/>
          <p:nvPr/>
        </p:nvSpPr>
        <p:spPr>
          <a:xfrm>
            <a:off x="296476" y="963246"/>
            <a:ext cx="5958019" cy="5324535"/>
          </a:xfrm>
          <a:prstGeom prst="rect">
            <a:avLst/>
          </a:prstGeom>
          <a:noFill/>
          <a:ln w="28575">
            <a:solidFill>
              <a:srgbClr val="4472C4">
                <a:lumMod val="50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Person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1) She is </a:t>
            </a:r>
            <a:r>
              <a:rPr lang="en-GB" sz="2800" kern="0" dirty="0">
                <a:solidFill>
                  <a:srgbClr val="4472C4">
                    <a:lumMod val="50000"/>
                  </a:srgbClr>
                </a:solidFill>
                <a:latin typeface="Century Gothic" panose="020B0502020202020204" pitchFamily="34" charset="0"/>
              </a:rPr>
              <a:t>playing</a:t>
            </a: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football.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 Are they giving many flowers?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 They see the bus.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 Is she explaining the story?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a:t>
            </a:r>
            <a:r>
              <a:rPr lang="en-GB" sz="2800" kern="0" dirty="0">
                <a:solidFill>
                  <a:srgbClr val="4472C4">
                    <a:lumMod val="50000"/>
                  </a:srgbClr>
                </a:solidFill>
                <a:latin typeface="Century Gothic" panose="020B0502020202020204" pitchFamily="34" charset="0"/>
              </a:rPr>
              <a:t>  Do they love culture?</a:t>
            </a:r>
            <a:endPar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28" name="TextBox 27">
            <a:extLst>
              <a:ext uri="{FF2B5EF4-FFF2-40B4-BE49-F238E27FC236}">
                <a16:creationId xmlns:a16="http://schemas.microsoft.com/office/drawing/2014/main" id="{BCF8FDD3-D84D-4A11-B640-82FBCD6B411F}"/>
              </a:ext>
            </a:extLst>
          </p:cNvPr>
          <p:cNvSpPr txBox="1"/>
          <p:nvPr/>
        </p:nvSpPr>
        <p:spPr>
          <a:xfrm>
            <a:off x="752423" y="2220885"/>
            <a:ext cx="53035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Sie </a:t>
            </a:r>
            <a:r>
              <a:rPr kumimoji="0" lang="en-GB" sz="2800" b="0" i="1" u="none" strike="noStrike" kern="1200" cap="none" spc="0" normalizeH="0" baseline="0" noProof="0" dirty="0" err="1">
                <a:ln>
                  <a:noFill/>
                </a:ln>
                <a:solidFill>
                  <a:srgbClr val="FF0066"/>
                </a:solidFill>
                <a:effectLst/>
                <a:uLnTx/>
                <a:uFillTx/>
                <a:latin typeface="Ink Free" panose="03080402000500000000" pitchFamily="66" charset="0"/>
                <a:ea typeface="+mn-ea"/>
                <a:cs typeface="+mn-cs"/>
              </a:rPr>
              <a:t>spielt</a:t>
            </a: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 </a:t>
            </a:r>
            <a:r>
              <a:rPr kumimoji="0" lang="en-GB" sz="2800" b="0" i="1" u="none" strike="noStrike" kern="1200" cap="none" spc="0" normalizeH="0" baseline="0" noProof="0" dirty="0" err="1">
                <a:ln>
                  <a:noFill/>
                </a:ln>
                <a:solidFill>
                  <a:srgbClr val="FF0066"/>
                </a:solidFill>
                <a:effectLst/>
                <a:uLnTx/>
                <a:uFillTx/>
                <a:latin typeface="Ink Free" panose="03080402000500000000" pitchFamily="66" charset="0"/>
                <a:ea typeface="+mn-ea"/>
                <a:cs typeface="+mn-cs"/>
              </a:rPr>
              <a:t>Fußball</a:t>
            </a: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a:t>
            </a:r>
          </a:p>
        </p:txBody>
      </p:sp>
      <p:sp>
        <p:nvSpPr>
          <p:cNvPr id="29" name="TextBox 28">
            <a:extLst>
              <a:ext uri="{FF2B5EF4-FFF2-40B4-BE49-F238E27FC236}">
                <a16:creationId xmlns:a16="http://schemas.microsoft.com/office/drawing/2014/main" id="{5423CB32-69B1-4FC5-A86C-B8759372FDF3}"/>
              </a:ext>
            </a:extLst>
          </p:cNvPr>
          <p:cNvSpPr txBox="1"/>
          <p:nvPr/>
        </p:nvSpPr>
        <p:spPr>
          <a:xfrm>
            <a:off x="698157" y="3972806"/>
            <a:ext cx="53035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Sie </a:t>
            </a:r>
            <a:r>
              <a:rPr kumimoji="0" lang="en-GB" sz="2800" b="0" i="1" u="none" strike="noStrike" kern="1200" cap="none" spc="0" normalizeH="0" baseline="0" noProof="0" dirty="0" err="1">
                <a:ln>
                  <a:noFill/>
                </a:ln>
                <a:solidFill>
                  <a:srgbClr val="FF0066"/>
                </a:solidFill>
                <a:effectLst/>
                <a:uLnTx/>
                <a:uFillTx/>
                <a:latin typeface="Ink Free" panose="03080402000500000000" pitchFamily="66" charset="0"/>
                <a:ea typeface="+mn-ea"/>
                <a:cs typeface="+mn-cs"/>
              </a:rPr>
              <a:t>sehen</a:t>
            </a: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 den Bus.</a:t>
            </a:r>
          </a:p>
        </p:txBody>
      </p:sp>
      <p:sp>
        <p:nvSpPr>
          <p:cNvPr id="30" name="TextBox 29">
            <a:extLst>
              <a:ext uri="{FF2B5EF4-FFF2-40B4-BE49-F238E27FC236}">
                <a16:creationId xmlns:a16="http://schemas.microsoft.com/office/drawing/2014/main" id="{45747C95-893F-4D19-AD1B-2D0F3CE40A16}"/>
              </a:ext>
            </a:extLst>
          </p:cNvPr>
          <p:cNvSpPr txBox="1"/>
          <p:nvPr/>
        </p:nvSpPr>
        <p:spPr>
          <a:xfrm>
            <a:off x="641382" y="4839937"/>
            <a:ext cx="53035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dirty="0" err="1">
                <a:solidFill>
                  <a:srgbClr val="FF0066"/>
                </a:solidFill>
                <a:latin typeface="Ink Free" panose="03080402000500000000" pitchFamily="66" charset="0"/>
              </a:rPr>
              <a:t>Erklärt</a:t>
            </a:r>
            <a:r>
              <a:rPr lang="en-GB" sz="2800" i="1" dirty="0">
                <a:solidFill>
                  <a:srgbClr val="FF0066"/>
                </a:solidFill>
                <a:latin typeface="Ink Free" panose="03080402000500000000" pitchFamily="66" charset="0"/>
              </a:rPr>
              <a:t> </a:t>
            </a:r>
            <a:r>
              <a:rPr lang="en-GB" sz="2800" i="1" dirty="0" err="1">
                <a:solidFill>
                  <a:srgbClr val="FF0066"/>
                </a:solidFill>
                <a:latin typeface="Ink Free" panose="03080402000500000000" pitchFamily="66" charset="0"/>
              </a:rPr>
              <a:t>sie</a:t>
            </a:r>
            <a:r>
              <a:rPr lang="en-GB" sz="2800" i="1" dirty="0">
                <a:solidFill>
                  <a:srgbClr val="FF0066"/>
                </a:solidFill>
                <a:latin typeface="Ink Free" panose="03080402000500000000" pitchFamily="66" charset="0"/>
              </a:rPr>
              <a:t> die </a:t>
            </a:r>
            <a:r>
              <a:rPr lang="en-GB" sz="2800" i="1" dirty="0" err="1">
                <a:solidFill>
                  <a:srgbClr val="FF0066"/>
                </a:solidFill>
                <a:latin typeface="Ink Free" panose="03080402000500000000" pitchFamily="66" charset="0"/>
              </a:rPr>
              <a:t>Geschichte</a:t>
            </a:r>
            <a:r>
              <a:rPr lang="en-GB" sz="2800" i="1" dirty="0">
                <a:solidFill>
                  <a:srgbClr val="FF0066"/>
                </a:solidFill>
                <a:latin typeface="Ink Free" panose="03080402000500000000" pitchFamily="66" charset="0"/>
              </a:rPr>
              <a:t>?</a:t>
            </a:r>
            <a:endPar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endParaRPr>
          </a:p>
        </p:txBody>
      </p:sp>
      <p:sp>
        <p:nvSpPr>
          <p:cNvPr id="31" name="TextBox 30">
            <a:extLst>
              <a:ext uri="{FF2B5EF4-FFF2-40B4-BE49-F238E27FC236}">
                <a16:creationId xmlns:a16="http://schemas.microsoft.com/office/drawing/2014/main" id="{83421408-EE04-4DF6-8619-CF06D2A8AF3B}"/>
              </a:ext>
            </a:extLst>
          </p:cNvPr>
          <p:cNvSpPr txBox="1"/>
          <p:nvPr/>
        </p:nvSpPr>
        <p:spPr>
          <a:xfrm>
            <a:off x="623546" y="5674907"/>
            <a:ext cx="53035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dirty="0" err="1">
                <a:solidFill>
                  <a:srgbClr val="FF0066"/>
                </a:solidFill>
                <a:latin typeface="Ink Free" panose="03080402000500000000" pitchFamily="66" charset="0"/>
              </a:rPr>
              <a:t>Lieben</a:t>
            </a:r>
            <a:r>
              <a:rPr lang="en-GB" sz="2800" i="1" dirty="0">
                <a:solidFill>
                  <a:srgbClr val="FF0066"/>
                </a:solidFill>
                <a:latin typeface="Ink Free" panose="03080402000500000000" pitchFamily="66" charset="0"/>
              </a:rPr>
              <a:t> </a:t>
            </a:r>
            <a:r>
              <a:rPr lang="en-GB" sz="2800" i="1" dirty="0" err="1">
                <a:solidFill>
                  <a:srgbClr val="FF0066"/>
                </a:solidFill>
                <a:latin typeface="Ink Free" panose="03080402000500000000" pitchFamily="66" charset="0"/>
              </a:rPr>
              <a:t>sie</a:t>
            </a:r>
            <a:r>
              <a:rPr lang="en-GB" sz="2800" i="1" dirty="0">
                <a:solidFill>
                  <a:srgbClr val="FF0066"/>
                </a:solidFill>
                <a:latin typeface="Ink Free" panose="03080402000500000000" pitchFamily="66" charset="0"/>
              </a:rPr>
              <a:t> Kultur?</a:t>
            </a:r>
            <a:endPar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endParaRPr>
          </a:p>
        </p:txBody>
      </p:sp>
      <p:sp>
        <p:nvSpPr>
          <p:cNvPr id="32" name="TextBox 31">
            <a:extLst>
              <a:ext uri="{FF2B5EF4-FFF2-40B4-BE49-F238E27FC236}">
                <a16:creationId xmlns:a16="http://schemas.microsoft.com/office/drawing/2014/main" id="{76547058-66CF-4B0F-A6BD-B4DA1A134BB6}"/>
              </a:ext>
            </a:extLst>
          </p:cNvPr>
          <p:cNvSpPr txBox="1"/>
          <p:nvPr/>
        </p:nvSpPr>
        <p:spPr>
          <a:xfrm>
            <a:off x="623546" y="3116762"/>
            <a:ext cx="53035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dirty="0" err="1">
                <a:solidFill>
                  <a:srgbClr val="FF0066"/>
                </a:solidFill>
                <a:latin typeface="Ink Free" panose="03080402000500000000" pitchFamily="66" charset="0"/>
              </a:rPr>
              <a:t>Geben</a:t>
            </a:r>
            <a:r>
              <a:rPr lang="en-GB" sz="2800" i="1" dirty="0">
                <a:solidFill>
                  <a:srgbClr val="FF0066"/>
                </a:solidFill>
                <a:latin typeface="Ink Free" panose="03080402000500000000" pitchFamily="66" charset="0"/>
              </a:rPr>
              <a:t> </a:t>
            </a:r>
            <a:r>
              <a:rPr lang="en-GB" sz="2800" i="1" dirty="0" err="1">
                <a:solidFill>
                  <a:srgbClr val="FF0066"/>
                </a:solidFill>
                <a:latin typeface="Ink Free" panose="03080402000500000000" pitchFamily="66" charset="0"/>
              </a:rPr>
              <a:t>sie</a:t>
            </a:r>
            <a:r>
              <a:rPr lang="en-GB" sz="2800" i="1" dirty="0">
                <a:solidFill>
                  <a:srgbClr val="FF0066"/>
                </a:solidFill>
                <a:latin typeface="Ink Free" panose="03080402000500000000" pitchFamily="66" charset="0"/>
              </a:rPr>
              <a:t> </a:t>
            </a:r>
            <a:r>
              <a:rPr lang="en-GB" sz="2800" i="1" dirty="0" err="1">
                <a:solidFill>
                  <a:srgbClr val="FF0066"/>
                </a:solidFill>
                <a:latin typeface="Ink Free" panose="03080402000500000000" pitchFamily="66" charset="0"/>
              </a:rPr>
              <a:t>viele</a:t>
            </a:r>
            <a:r>
              <a:rPr lang="en-GB" sz="2800" i="1" dirty="0">
                <a:solidFill>
                  <a:srgbClr val="FF0066"/>
                </a:solidFill>
                <a:latin typeface="Ink Free" panose="03080402000500000000" pitchFamily="66" charset="0"/>
              </a:rPr>
              <a:t> Blumen</a:t>
            </a: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a:t>
            </a:r>
          </a:p>
        </p:txBody>
      </p:sp>
      <p:sp>
        <p:nvSpPr>
          <p:cNvPr id="33" name="TextBox 32">
            <a:extLst>
              <a:ext uri="{FF2B5EF4-FFF2-40B4-BE49-F238E27FC236}">
                <a16:creationId xmlns:a16="http://schemas.microsoft.com/office/drawing/2014/main" id="{E77E3A3D-C801-43EC-87CC-CB0745AB2690}"/>
              </a:ext>
            </a:extLst>
          </p:cNvPr>
          <p:cNvSpPr txBox="1"/>
          <p:nvPr/>
        </p:nvSpPr>
        <p:spPr>
          <a:xfrm>
            <a:off x="6325985" y="963246"/>
            <a:ext cx="5704405" cy="5447645"/>
          </a:xfrm>
          <a:prstGeom prst="rect">
            <a:avLst/>
          </a:prstGeom>
          <a:noFill/>
          <a:ln w="28575">
            <a:solidFill>
              <a:srgbClr val="4472C4">
                <a:lumMod val="50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Person 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0E6C6B64-83A0-49F1-BD2B-610CF09A4900}"/>
              </a:ext>
            </a:extLst>
          </p:cNvPr>
          <p:cNvSpPr txBox="1"/>
          <p:nvPr/>
        </p:nvSpPr>
        <p:spPr>
          <a:xfrm>
            <a:off x="6571591" y="1351038"/>
            <a:ext cx="54587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[B]				   ?</a:t>
            </a:r>
          </a:p>
        </p:txBody>
      </p:sp>
      <p:pic>
        <p:nvPicPr>
          <p:cNvPr id="35" name="Graphic 34" descr="Male profile">
            <a:extLst>
              <a:ext uri="{FF2B5EF4-FFF2-40B4-BE49-F238E27FC236}">
                <a16:creationId xmlns:a16="http://schemas.microsoft.com/office/drawing/2014/main" id="{71897F02-015B-45C9-B3C5-41BB115F3F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1017" y="1863593"/>
            <a:ext cx="523221" cy="523221"/>
          </a:xfrm>
          <a:prstGeom prst="rect">
            <a:avLst/>
          </a:prstGeom>
        </p:spPr>
      </p:pic>
      <p:grpSp>
        <p:nvGrpSpPr>
          <p:cNvPr id="36" name="Group 35">
            <a:extLst>
              <a:ext uri="{FF2B5EF4-FFF2-40B4-BE49-F238E27FC236}">
                <a16:creationId xmlns:a16="http://schemas.microsoft.com/office/drawing/2014/main" id="{C1C0D3D4-AACF-4FB7-B398-C53C5B01B008}"/>
              </a:ext>
            </a:extLst>
          </p:cNvPr>
          <p:cNvGrpSpPr/>
          <p:nvPr/>
        </p:nvGrpSpPr>
        <p:grpSpPr>
          <a:xfrm>
            <a:off x="6486247" y="1874258"/>
            <a:ext cx="780185" cy="523220"/>
            <a:chOff x="9404135" y="4373187"/>
            <a:chExt cx="1140800" cy="741960"/>
          </a:xfrm>
        </p:grpSpPr>
        <p:pic>
          <p:nvPicPr>
            <p:cNvPr id="37" name="Graphic 36" descr="Female Profile">
              <a:extLst>
                <a:ext uri="{FF2B5EF4-FFF2-40B4-BE49-F238E27FC236}">
                  <a16:creationId xmlns:a16="http://schemas.microsoft.com/office/drawing/2014/main" id="{909C1E23-61B1-48DA-9B54-897623F056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2975" y="4373187"/>
              <a:ext cx="741960" cy="741960"/>
            </a:xfrm>
            <a:prstGeom prst="rect">
              <a:avLst/>
            </a:prstGeom>
          </p:spPr>
        </p:pic>
        <p:pic>
          <p:nvPicPr>
            <p:cNvPr id="38" name="Graphic 37" descr="Female Profile">
              <a:extLst>
                <a:ext uri="{FF2B5EF4-FFF2-40B4-BE49-F238E27FC236}">
                  <a16:creationId xmlns:a16="http://schemas.microsoft.com/office/drawing/2014/main" id="{ADC6B15C-5855-414F-A991-4FDDD4B32B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04135" y="4373187"/>
              <a:ext cx="741960" cy="741960"/>
            </a:xfrm>
            <a:prstGeom prst="rect">
              <a:avLst/>
            </a:prstGeom>
          </p:spPr>
        </p:pic>
      </p:grpSp>
      <p:sp>
        <p:nvSpPr>
          <p:cNvPr id="42" name="Rectangle: Rounded Corners 41">
            <a:extLst>
              <a:ext uri="{FF2B5EF4-FFF2-40B4-BE49-F238E27FC236}">
                <a16:creationId xmlns:a16="http://schemas.microsoft.com/office/drawing/2014/main" id="{9BEB754A-65D0-4AA2-A557-F8DC0B26F89F}"/>
              </a:ext>
            </a:extLst>
          </p:cNvPr>
          <p:cNvSpPr/>
          <p:nvPr/>
        </p:nvSpPr>
        <p:spPr>
          <a:xfrm>
            <a:off x="7668385" y="1874258"/>
            <a:ext cx="988486" cy="512556"/>
          </a:xfrm>
          <a:prstGeom prst="roundRect">
            <a:avLst/>
          </a:prstGeom>
          <a:no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pic>
        <p:nvPicPr>
          <p:cNvPr id="46" name="Graphic 45" descr="Female Profile">
            <a:extLst>
              <a:ext uri="{FF2B5EF4-FFF2-40B4-BE49-F238E27FC236}">
                <a16:creationId xmlns:a16="http://schemas.microsoft.com/office/drawing/2014/main" id="{C8079A0C-5FEE-4010-A2D3-ABC4A41144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69209" y="2659087"/>
            <a:ext cx="507421" cy="523220"/>
          </a:xfrm>
          <a:prstGeom prst="rect">
            <a:avLst/>
          </a:prstGeom>
        </p:spPr>
      </p:pic>
      <p:grpSp>
        <p:nvGrpSpPr>
          <p:cNvPr id="6" name="Group 5">
            <a:extLst>
              <a:ext uri="{FF2B5EF4-FFF2-40B4-BE49-F238E27FC236}">
                <a16:creationId xmlns:a16="http://schemas.microsoft.com/office/drawing/2014/main" id="{C22D8E46-9AEE-4F76-90E2-06A88BD13D53}"/>
              </a:ext>
            </a:extLst>
          </p:cNvPr>
          <p:cNvGrpSpPr/>
          <p:nvPr/>
        </p:nvGrpSpPr>
        <p:grpSpPr>
          <a:xfrm>
            <a:off x="6511890" y="2659087"/>
            <a:ext cx="776931" cy="523221"/>
            <a:chOff x="11411815" y="2977734"/>
            <a:chExt cx="776931" cy="523221"/>
          </a:xfrm>
        </p:grpSpPr>
        <p:pic>
          <p:nvPicPr>
            <p:cNvPr id="47" name="Graphic 46" descr="Female Profile">
              <a:extLst>
                <a:ext uri="{FF2B5EF4-FFF2-40B4-BE49-F238E27FC236}">
                  <a16:creationId xmlns:a16="http://schemas.microsoft.com/office/drawing/2014/main" id="{CA0856D8-1048-4219-8A59-9AC4E8E66D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1815" y="2977734"/>
              <a:ext cx="507421" cy="523220"/>
            </a:xfrm>
            <a:prstGeom prst="rect">
              <a:avLst/>
            </a:prstGeom>
          </p:spPr>
        </p:pic>
        <p:pic>
          <p:nvPicPr>
            <p:cNvPr id="48" name="Graphic 47" descr="Male profile">
              <a:extLst>
                <a:ext uri="{FF2B5EF4-FFF2-40B4-BE49-F238E27FC236}">
                  <a16:creationId xmlns:a16="http://schemas.microsoft.com/office/drawing/2014/main" id="{D75EA224-F26D-4BF7-B74E-186EADA575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65525" y="2977734"/>
              <a:ext cx="523221" cy="523221"/>
            </a:xfrm>
            <a:prstGeom prst="rect">
              <a:avLst/>
            </a:prstGeom>
          </p:spPr>
        </p:pic>
      </p:grpSp>
      <p:sp>
        <p:nvSpPr>
          <p:cNvPr id="49" name="TextBox 48">
            <a:extLst>
              <a:ext uri="{FF2B5EF4-FFF2-40B4-BE49-F238E27FC236}">
                <a16:creationId xmlns:a16="http://schemas.microsoft.com/office/drawing/2014/main" id="{587B1787-92D1-4007-A4B5-A8DDFE910BDA}"/>
              </a:ext>
            </a:extLst>
          </p:cNvPr>
          <p:cNvSpPr txBox="1"/>
          <p:nvPr/>
        </p:nvSpPr>
        <p:spPr>
          <a:xfrm>
            <a:off x="8760526" y="1906844"/>
            <a:ext cx="28464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She is playing football.</a:t>
            </a:r>
          </a:p>
        </p:txBody>
      </p:sp>
      <p:sp>
        <p:nvSpPr>
          <p:cNvPr id="50" name="Rectangle: Rounded Corners 49">
            <a:extLst>
              <a:ext uri="{FF2B5EF4-FFF2-40B4-BE49-F238E27FC236}">
                <a16:creationId xmlns:a16="http://schemas.microsoft.com/office/drawing/2014/main" id="{15A80936-0936-4006-A74C-2E28ADD96247}"/>
              </a:ext>
            </a:extLst>
          </p:cNvPr>
          <p:cNvSpPr/>
          <p:nvPr/>
        </p:nvSpPr>
        <p:spPr>
          <a:xfrm>
            <a:off x="6453755" y="2669751"/>
            <a:ext cx="988486" cy="512556"/>
          </a:xfrm>
          <a:prstGeom prst="roundRect">
            <a:avLst/>
          </a:prstGeom>
          <a:no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51" name="TextBox 50">
            <a:extLst>
              <a:ext uri="{FF2B5EF4-FFF2-40B4-BE49-F238E27FC236}">
                <a16:creationId xmlns:a16="http://schemas.microsoft.com/office/drawing/2014/main" id="{F1958263-8C0B-4F35-8DDD-11BB6F69BFFF}"/>
              </a:ext>
            </a:extLst>
          </p:cNvPr>
          <p:cNvSpPr txBox="1"/>
          <p:nvPr/>
        </p:nvSpPr>
        <p:spPr>
          <a:xfrm>
            <a:off x="8665143" y="2600868"/>
            <a:ext cx="251897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rgbClr val="FF0066"/>
                </a:solidFill>
                <a:latin typeface="Ink Free" panose="03080402000500000000" pitchFamily="66" charset="0"/>
              </a:rPr>
              <a:t>Are they giving many flowers?</a:t>
            </a:r>
            <a:endParaRPr kumimoji="0" lang="en-GB" sz="20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endParaRPr>
          </a:p>
        </p:txBody>
      </p:sp>
      <p:grpSp>
        <p:nvGrpSpPr>
          <p:cNvPr id="52" name="Group 51">
            <a:extLst>
              <a:ext uri="{FF2B5EF4-FFF2-40B4-BE49-F238E27FC236}">
                <a16:creationId xmlns:a16="http://schemas.microsoft.com/office/drawing/2014/main" id="{475CFFF5-0358-4E08-B84F-754BC8902DA5}"/>
              </a:ext>
            </a:extLst>
          </p:cNvPr>
          <p:cNvGrpSpPr/>
          <p:nvPr/>
        </p:nvGrpSpPr>
        <p:grpSpPr>
          <a:xfrm>
            <a:off x="6511890" y="3639982"/>
            <a:ext cx="814322" cy="523221"/>
            <a:chOff x="7278975" y="2744105"/>
            <a:chExt cx="814322" cy="523221"/>
          </a:xfrm>
        </p:grpSpPr>
        <p:pic>
          <p:nvPicPr>
            <p:cNvPr id="53" name="Graphic 52" descr="Male profile">
              <a:extLst>
                <a:ext uri="{FF2B5EF4-FFF2-40B4-BE49-F238E27FC236}">
                  <a16:creationId xmlns:a16="http://schemas.microsoft.com/office/drawing/2014/main" id="{0365BB82-366C-4E6A-91D8-169CA097F2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8975" y="2744105"/>
              <a:ext cx="523221" cy="523221"/>
            </a:xfrm>
            <a:prstGeom prst="rect">
              <a:avLst/>
            </a:prstGeom>
          </p:spPr>
        </p:pic>
        <p:pic>
          <p:nvPicPr>
            <p:cNvPr id="54" name="Graphic 53" descr="Male profile">
              <a:extLst>
                <a:ext uri="{FF2B5EF4-FFF2-40B4-BE49-F238E27FC236}">
                  <a16:creationId xmlns:a16="http://schemas.microsoft.com/office/drawing/2014/main" id="{5D1052EF-10C3-41B1-8A30-F8DB226C6D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0076" y="2744105"/>
              <a:ext cx="523221" cy="523221"/>
            </a:xfrm>
            <a:prstGeom prst="rect">
              <a:avLst/>
            </a:prstGeom>
          </p:spPr>
        </p:pic>
      </p:grpSp>
      <p:pic>
        <p:nvPicPr>
          <p:cNvPr id="55" name="Graphic 54" descr="Female Profile">
            <a:extLst>
              <a:ext uri="{FF2B5EF4-FFF2-40B4-BE49-F238E27FC236}">
                <a16:creationId xmlns:a16="http://schemas.microsoft.com/office/drawing/2014/main" id="{A325C9D0-C6EC-4C25-A948-9754C1CB7A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69208" y="3625238"/>
            <a:ext cx="507421" cy="523220"/>
          </a:xfrm>
          <a:prstGeom prst="rect">
            <a:avLst/>
          </a:prstGeom>
        </p:spPr>
      </p:pic>
      <p:sp>
        <p:nvSpPr>
          <p:cNvPr id="56" name="Rectangle: Rounded Corners 55">
            <a:extLst>
              <a:ext uri="{FF2B5EF4-FFF2-40B4-BE49-F238E27FC236}">
                <a16:creationId xmlns:a16="http://schemas.microsoft.com/office/drawing/2014/main" id="{30D715D8-CB27-4A84-B71F-8F30467D08D8}"/>
              </a:ext>
            </a:extLst>
          </p:cNvPr>
          <p:cNvSpPr/>
          <p:nvPr/>
        </p:nvSpPr>
        <p:spPr>
          <a:xfrm>
            <a:off x="6510859" y="3658266"/>
            <a:ext cx="988486" cy="512556"/>
          </a:xfrm>
          <a:prstGeom prst="roundRect">
            <a:avLst/>
          </a:prstGeom>
          <a:no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57" name="TextBox 56">
            <a:extLst>
              <a:ext uri="{FF2B5EF4-FFF2-40B4-BE49-F238E27FC236}">
                <a16:creationId xmlns:a16="http://schemas.microsoft.com/office/drawing/2014/main" id="{D6CF682C-4148-414C-9773-0B798E023621}"/>
              </a:ext>
            </a:extLst>
          </p:cNvPr>
          <p:cNvSpPr txBox="1"/>
          <p:nvPr/>
        </p:nvSpPr>
        <p:spPr>
          <a:xfrm>
            <a:off x="8706245" y="3619472"/>
            <a:ext cx="25189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They see the bus.</a:t>
            </a:r>
          </a:p>
        </p:txBody>
      </p:sp>
      <p:pic>
        <p:nvPicPr>
          <p:cNvPr id="58" name="Graphic 57" descr="Female Profile">
            <a:extLst>
              <a:ext uri="{FF2B5EF4-FFF2-40B4-BE49-F238E27FC236}">
                <a16:creationId xmlns:a16="http://schemas.microsoft.com/office/drawing/2014/main" id="{E1EEE32B-307A-4363-90B9-F0C8EFB7A5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08567" y="4646781"/>
            <a:ext cx="507421" cy="523220"/>
          </a:xfrm>
          <a:prstGeom prst="rect">
            <a:avLst/>
          </a:prstGeom>
        </p:spPr>
      </p:pic>
      <p:sp>
        <p:nvSpPr>
          <p:cNvPr id="59" name="Rectangle: Rounded Corners 58">
            <a:extLst>
              <a:ext uri="{FF2B5EF4-FFF2-40B4-BE49-F238E27FC236}">
                <a16:creationId xmlns:a16="http://schemas.microsoft.com/office/drawing/2014/main" id="{E1EBBF8F-D345-4A8D-81A5-37658F8DE4BC}"/>
              </a:ext>
            </a:extLst>
          </p:cNvPr>
          <p:cNvSpPr/>
          <p:nvPr/>
        </p:nvSpPr>
        <p:spPr>
          <a:xfrm>
            <a:off x="6468035" y="4626209"/>
            <a:ext cx="988486" cy="512556"/>
          </a:xfrm>
          <a:prstGeom prst="roundRect">
            <a:avLst/>
          </a:prstGeom>
          <a:no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nvGrpSpPr>
          <p:cNvPr id="60" name="Group 59">
            <a:extLst>
              <a:ext uri="{FF2B5EF4-FFF2-40B4-BE49-F238E27FC236}">
                <a16:creationId xmlns:a16="http://schemas.microsoft.com/office/drawing/2014/main" id="{6DB69326-ACB4-488B-A3F5-8D9230ED9965}"/>
              </a:ext>
            </a:extLst>
          </p:cNvPr>
          <p:cNvGrpSpPr/>
          <p:nvPr/>
        </p:nvGrpSpPr>
        <p:grpSpPr>
          <a:xfrm>
            <a:off x="7772040" y="4627875"/>
            <a:ext cx="780185" cy="523220"/>
            <a:chOff x="9404135" y="4373187"/>
            <a:chExt cx="1140800" cy="741960"/>
          </a:xfrm>
        </p:grpSpPr>
        <p:pic>
          <p:nvPicPr>
            <p:cNvPr id="61" name="Graphic 60" descr="Female Profile">
              <a:extLst>
                <a:ext uri="{FF2B5EF4-FFF2-40B4-BE49-F238E27FC236}">
                  <a16:creationId xmlns:a16="http://schemas.microsoft.com/office/drawing/2014/main" id="{61B8219E-CBD3-4949-9DB9-8A4ACE72E5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2975" y="4373187"/>
              <a:ext cx="741960" cy="741960"/>
            </a:xfrm>
            <a:prstGeom prst="rect">
              <a:avLst/>
            </a:prstGeom>
          </p:spPr>
        </p:pic>
        <p:pic>
          <p:nvPicPr>
            <p:cNvPr id="62" name="Graphic 61" descr="Female Profile">
              <a:extLst>
                <a:ext uri="{FF2B5EF4-FFF2-40B4-BE49-F238E27FC236}">
                  <a16:creationId xmlns:a16="http://schemas.microsoft.com/office/drawing/2014/main" id="{70D5ADD4-A437-4E12-AFBA-0CECF8F022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04135" y="4373187"/>
              <a:ext cx="741960" cy="741960"/>
            </a:xfrm>
            <a:prstGeom prst="rect">
              <a:avLst/>
            </a:prstGeom>
          </p:spPr>
        </p:pic>
      </p:grpSp>
      <p:sp>
        <p:nvSpPr>
          <p:cNvPr id="63" name="TextBox 62">
            <a:extLst>
              <a:ext uri="{FF2B5EF4-FFF2-40B4-BE49-F238E27FC236}">
                <a16:creationId xmlns:a16="http://schemas.microsoft.com/office/drawing/2014/main" id="{5333A4F8-A797-47BC-AF11-90352AB3B16D}"/>
              </a:ext>
            </a:extLst>
          </p:cNvPr>
          <p:cNvSpPr txBox="1"/>
          <p:nvPr/>
        </p:nvSpPr>
        <p:spPr>
          <a:xfrm>
            <a:off x="8726809" y="4528544"/>
            <a:ext cx="251897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Is she explaining the story?</a:t>
            </a:r>
          </a:p>
        </p:txBody>
      </p:sp>
      <p:grpSp>
        <p:nvGrpSpPr>
          <p:cNvPr id="64" name="Group 63">
            <a:extLst>
              <a:ext uri="{FF2B5EF4-FFF2-40B4-BE49-F238E27FC236}">
                <a16:creationId xmlns:a16="http://schemas.microsoft.com/office/drawing/2014/main" id="{A9607E7D-F40B-46A5-A32E-ED01EEEA2D01}"/>
              </a:ext>
            </a:extLst>
          </p:cNvPr>
          <p:cNvGrpSpPr/>
          <p:nvPr/>
        </p:nvGrpSpPr>
        <p:grpSpPr>
          <a:xfrm>
            <a:off x="7772040" y="5423368"/>
            <a:ext cx="776931" cy="523221"/>
            <a:chOff x="11411815" y="2977734"/>
            <a:chExt cx="776931" cy="523221"/>
          </a:xfrm>
        </p:grpSpPr>
        <p:pic>
          <p:nvPicPr>
            <p:cNvPr id="65" name="Graphic 64" descr="Female Profile">
              <a:extLst>
                <a:ext uri="{FF2B5EF4-FFF2-40B4-BE49-F238E27FC236}">
                  <a16:creationId xmlns:a16="http://schemas.microsoft.com/office/drawing/2014/main" id="{C2D98E16-B4A4-4FEF-9D10-A0B4040F21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1815" y="2977734"/>
              <a:ext cx="507421" cy="523220"/>
            </a:xfrm>
            <a:prstGeom prst="rect">
              <a:avLst/>
            </a:prstGeom>
          </p:spPr>
        </p:pic>
        <p:pic>
          <p:nvPicPr>
            <p:cNvPr id="66" name="Graphic 65" descr="Male profile">
              <a:extLst>
                <a:ext uri="{FF2B5EF4-FFF2-40B4-BE49-F238E27FC236}">
                  <a16:creationId xmlns:a16="http://schemas.microsoft.com/office/drawing/2014/main" id="{EB0762B2-2F0A-47CA-8F3E-69B3803626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65525" y="2977734"/>
              <a:ext cx="523221" cy="523221"/>
            </a:xfrm>
            <a:prstGeom prst="rect">
              <a:avLst/>
            </a:prstGeom>
          </p:spPr>
        </p:pic>
      </p:grpSp>
      <p:pic>
        <p:nvPicPr>
          <p:cNvPr id="67" name="Graphic 66" descr="Male profile">
            <a:extLst>
              <a:ext uri="{FF2B5EF4-FFF2-40B4-BE49-F238E27FC236}">
                <a16:creationId xmlns:a16="http://schemas.microsoft.com/office/drawing/2014/main" id="{8F8675EC-488B-4115-BAB9-07401D3EE9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4798" y="5431609"/>
            <a:ext cx="523221" cy="523221"/>
          </a:xfrm>
          <a:prstGeom prst="rect">
            <a:avLst/>
          </a:prstGeom>
        </p:spPr>
      </p:pic>
      <p:sp>
        <p:nvSpPr>
          <p:cNvPr id="68" name="Rectangle: Rounded Corners 67">
            <a:extLst>
              <a:ext uri="{FF2B5EF4-FFF2-40B4-BE49-F238E27FC236}">
                <a16:creationId xmlns:a16="http://schemas.microsoft.com/office/drawing/2014/main" id="{90B678F8-774D-49D4-887C-8B3C8E358E64}"/>
              </a:ext>
            </a:extLst>
          </p:cNvPr>
          <p:cNvSpPr/>
          <p:nvPr/>
        </p:nvSpPr>
        <p:spPr>
          <a:xfrm>
            <a:off x="7668384" y="5442274"/>
            <a:ext cx="988486" cy="512556"/>
          </a:xfrm>
          <a:prstGeom prst="roundRect">
            <a:avLst/>
          </a:prstGeom>
          <a:no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69" name="TextBox 68">
            <a:extLst>
              <a:ext uri="{FF2B5EF4-FFF2-40B4-BE49-F238E27FC236}">
                <a16:creationId xmlns:a16="http://schemas.microsoft.com/office/drawing/2014/main" id="{5799D3F7-EC89-455A-87C7-188111B02D0A}"/>
              </a:ext>
            </a:extLst>
          </p:cNvPr>
          <p:cNvSpPr txBox="1"/>
          <p:nvPr/>
        </p:nvSpPr>
        <p:spPr>
          <a:xfrm>
            <a:off x="8760526" y="5442274"/>
            <a:ext cx="25189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Do they</a:t>
            </a:r>
            <a:r>
              <a:rPr kumimoji="0" lang="en-GB" sz="2000" b="0" i="1" u="none" strike="noStrike" kern="1200" cap="none" spc="0" normalizeH="0" noProof="0" dirty="0">
                <a:ln>
                  <a:noFill/>
                </a:ln>
                <a:solidFill>
                  <a:srgbClr val="FF0066"/>
                </a:solidFill>
                <a:effectLst/>
                <a:uLnTx/>
                <a:uFillTx/>
                <a:latin typeface="Ink Free" panose="03080402000500000000" pitchFamily="66" charset="0"/>
                <a:ea typeface="+mn-ea"/>
                <a:cs typeface="+mn-cs"/>
              </a:rPr>
              <a:t> love culture?</a:t>
            </a:r>
            <a:endParaRPr kumimoji="0" lang="en-GB" sz="20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endParaRPr>
          </a:p>
        </p:txBody>
      </p:sp>
      <p:sp>
        <p:nvSpPr>
          <p:cNvPr id="43" name="Title 2">
            <a:extLst>
              <a:ext uri="{FF2B5EF4-FFF2-40B4-BE49-F238E27FC236}">
                <a16:creationId xmlns:a16="http://schemas.microsoft.com/office/drawing/2014/main" id="{3C741E2D-203A-4304-B692-11694BA89829}"/>
              </a:ext>
            </a:extLst>
          </p:cNvPr>
          <p:cNvSpPr txBox="1">
            <a:spLocks/>
          </p:cNvSpPr>
          <p:nvPr/>
        </p:nvSpPr>
        <p:spPr>
          <a:xfrm>
            <a:off x="10737630" y="1069266"/>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44" name="Group 43">
            <a:extLst>
              <a:ext uri="{FF2B5EF4-FFF2-40B4-BE49-F238E27FC236}">
                <a16:creationId xmlns:a16="http://schemas.microsoft.com/office/drawing/2014/main" id="{54D1F485-E831-4A33-A00D-AD0193036981}"/>
              </a:ext>
            </a:extLst>
          </p:cNvPr>
          <p:cNvGrpSpPr/>
          <p:nvPr/>
        </p:nvGrpSpPr>
        <p:grpSpPr>
          <a:xfrm>
            <a:off x="10737630" y="91705"/>
            <a:ext cx="1316286" cy="754334"/>
            <a:chOff x="10714104" y="160499"/>
            <a:chExt cx="1316286" cy="754334"/>
          </a:xfrm>
        </p:grpSpPr>
        <p:sp>
          <p:nvSpPr>
            <p:cNvPr id="45" name="Speech Bubble: Rectangle with Corners Rounded 44">
              <a:extLst>
                <a:ext uri="{FF2B5EF4-FFF2-40B4-BE49-F238E27FC236}">
                  <a16:creationId xmlns:a16="http://schemas.microsoft.com/office/drawing/2014/main" id="{3DC7BD09-30EB-46B8-A579-9D65DDB61ABB}"/>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70" name="Speech Bubble: Rectangle with Corners Rounded 69">
              <a:extLst>
                <a:ext uri="{FF2B5EF4-FFF2-40B4-BE49-F238E27FC236}">
                  <a16:creationId xmlns:a16="http://schemas.microsoft.com/office/drawing/2014/main" id="{DE9709C3-37C0-4464-89A9-37595A1D6B30}"/>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71" name="Picture 70" descr="A picture containing text, reptile&#10;&#10;Description automatically generated">
              <a:extLst>
                <a:ext uri="{FF2B5EF4-FFF2-40B4-BE49-F238E27FC236}">
                  <a16:creationId xmlns:a16="http://schemas.microsoft.com/office/drawing/2014/main" id="{9BAA3D5C-4184-45F8-9623-AB50A1E525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72" name="TextBox 71">
              <a:extLst>
                <a:ext uri="{FF2B5EF4-FFF2-40B4-BE49-F238E27FC236}">
                  <a16:creationId xmlns:a16="http://schemas.microsoft.com/office/drawing/2014/main" id="{96AC66FC-1797-4D58-AC26-580410D28517}"/>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pic>
        <p:nvPicPr>
          <p:cNvPr id="73" name="Picture 72" descr="Icon&#10;&#10;Description automatically generated">
            <a:extLst>
              <a:ext uri="{FF2B5EF4-FFF2-40B4-BE49-F238E27FC236}">
                <a16:creationId xmlns:a16="http://schemas.microsoft.com/office/drawing/2014/main" id="{FE4550EE-E4AC-4013-8ED0-5A2E1E2F9A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29883" y="2589519"/>
            <a:ext cx="483972" cy="473374"/>
          </a:xfrm>
          <a:prstGeom prst="rect">
            <a:avLst/>
          </a:prstGeom>
        </p:spPr>
      </p:pic>
      <p:pic>
        <p:nvPicPr>
          <p:cNvPr id="74" name="Picture 73" descr="Icon&#10;&#10;Description automatically generated">
            <a:extLst>
              <a:ext uri="{FF2B5EF4-FFF2-40B4-BE49-F238E27FC236}">
                <a16:creationId xmlns:a16="http://schemas.microsoft.com/office/drawing/2014/main" id="{2B300123-66E2-4AC3-9491-DEA731B88C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87938" y="4496026"/>
            <a:ext cx="483972" cy="473374"/>
          </a:xfrm>
          <a:prstGeom prst="rect">
            <a:avLst/>
          </a:prstGeom>
        </p:spPr>
      </p:pic>
      <p:pic>
        <p:nvPicPr>
          <p:cNvPr id="75" name="Picture 74" descr="Icon&#10;&#10;Description automatically generated">
            <a:extLst>
              <a:ext uri="{FF2B5EF4-FFF2-40B4-BE49-F238E27FC236}">
                <a16:creationId xmlns:a16="http://schemas.microsoft.com/office/drawing/2014/main" id="{A73B075B-B8F3-47E9-987E-D9B5CE4FFB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71938" y="5559530"/>
            <a:ext cx="483972" cy="473374"/>
          </a:xfrm>
          <a:prstGeom prst="rect">
            <a:avLst/>
          </a:prstGeom>
        </p:spPr>
      </p:pic>
      <p:sp>
        <p:nvSpPr>
          <p:cNvPr id="3" name="Google Shape;167;p2">
            <a:extLst>
              <a:ext uri="{FF2B5EF4-FFF2-40B4-BE49-F238E27FC236}">
                <a16:creationId xmlns:a16="http://schemas.microsoft.com/office/drawing/2014/main" id="{96F65F82-1454-5BA0-D72C-28C1CA05D16E}"/>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6646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75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left)">
                                      <p:cBhvr>
                                        <p:cTn id="16" dur="175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175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175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175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wipe(left)">
                                      <p:cBhvr>
                                        <p:cTn id="48" dur="1750"/>
                                        <p:tgtEl>
                                          <p:spTgt spid="5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175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175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175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wipe(left)">
                                      <p:cBhvr>
                                        <p:cTn id="80" dur="1750"/>
                                        <p:tgtEl>
                                          <p:spTgt spid="69"/>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42" grpId="0" animBg="1"/>
      <p:bldP spid="49" grpId="0"/>
      <p:bldP spid="50" grpId="0" animBg="1"/>
      <p:bldP spid="51" grpId="0"/>
      <p:bldP spid="56" grpId="0" animBg="1"/>
      <p:bldP spid="57" grpId="0"/>
      <p:bldP spid="59" grpId="0" animBg="1"/>
      <p:bldP spid="63" grpId="0"/>
      <p:bldP spid="68" grpId="0" animBg="1"/>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0581" y="75690"/>
            <a:ext cx="2810719" cy="607174"/>
          </a:xfrm>
        </p:spPr>
        <p:txBody>
          <a:bodyPr>
            <a:normAutofit/>
          </a:bodyPr>
          <a:lstStyle/>
          <a:p>
            <a:r>
              <a:rPr lang="en-GB" sz="3200" b="1" dirty="0">
                <a:solidFill>
                  <a:srgbClr val="002060"/>
                </a:solidFill>
                <a:latin typeface="Century Gothic"/>
                <a:ea typeface="Century Gothic"/>
                <a:cs typeface="Century Gothic"/>
                <a:sym typeface="Century Gothic"/>
              </a:rPr>
              <a:t>Round 2</a:t>
            </a:r>
            <a:endParaRPr lang="en-GB" sz="3200" dirty="0"/>
          </a:p>
        </p:txBody>
      </p:sp>
      <p:sp>
        <p:nvSpPr>
          <p:cNvPr id="26" name="TextBox 25">
            <a:extLst>
              <a:ext uri="{FF2B5EF4-FFF2-40B4-BE49-F238E27FC236}">
                <a16:creationId xmlns:a16="http://schemas.microsoft.com/office/drawing/2014/main" id="{2F41F4F7-D2DE-4B9F-82C8-73EE584B8D65}"/>
              </a:ext>
            </a:extLst>
          </p:cNvPr>
          <p:cNvSpPr txBox="1"/>
          <p:nvPr/>
        </p:nvSpPr>
        <p:spPr>
          <a:xfrm>
            <a:off x="248417" y="963246"/>
            <a:ext cx="5958019" cy="5262979"/>
          </a:xfrm>
          <a:prstGeom prst="rect">
            <a:avLst/>
          </a:prstGeom>
          <a:noFill/>
          <a:ln w="28575">
            <a:solidFill>
              <a:srgbClr val="4472C4">
                <a:lumMod val="50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Person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1) They are fetching the sister.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 Are they bringing the card?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3)She is using her mobile phone.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4)Is she singing a song?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 She has a partner, hasn’t she?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8" name="TextBox 27">
            <a:extLst>
              <a:ext uri="{FF2B5EF4-FFF2-40B4-BE49-F238E27FC236}">
                <a16:creationId xmlns:a16="http://schemas.microsoft.com/office/drawing/2014/main" id="{BCF8FDD3-D84D-4A11-B640-82FBCD6B411F}"/>
              </a:ext>
            </a:extLst>
          </p:cNvPr>
          <p:cNvSpPr txBox="1"/>
          <p:nvPr/>
        </p:nvSpPr>
        <p:spPr>
          <a:xfrm>
            <a:off x="619563" y="1769369"/>
            <a:ext cx="53035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Sie </a:t>
            </a:r>
            <a:r>
              <a:rPr kumimoji="0" lang="en-GB" sz="2800" b="0" i="1" u="none" strike="noStrike" kern="1200" cap="none" spc="0" normalizeH="0" baseline="0" noProof="0" dirty="0" err="1">
                <a:ln>
                  <a:noFill/>
                </a:ln>
                <a:solidFill>
                  <a:srgbClr val="FF0066"/>
                </a:solidFill>
                <a:effectLst/>
                <a:uLnTx/>
                <a:uFillTx/>
                <a:latin typeface="Ink Free" panose="03080402000500000000" pitchFamily="66" charset="0"/>
                <a:ea typeface="+mn-ea"/>
                <a:cs typeface="+mn-cs"/>
              </a:rPr>
              <a:t>holen</a:t>
            </a: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 die </a:t>
            </a:r>
            <a:r>
              <a:rPr kumimoji="0" lang="en-GB" sz="2800" b="0" i="1" u="none" strike="noStrike" kern="1200" cap="none" spc="0" normalizeH="0" baseline="0" noProof="0" dirty="0" err="1">
                <a:ln>
                  <a:noFill/>
                </a:ln>
                <a:solidFill>
                  <a:srgbClr val="FF0066"/>
                </a:solidFill>
                <a:effectLst/>
                <a:uLnTx/>
                <a:uFillTx/>
                <a:latin typeface="Ink Free" panose="03080402000500000000" pitchFamily="66" charset="0"/>
                <a:ea typeface="+mn-ea"/>
                <a:cs typeface="+mn-cs"/>
              </a:rPr>
              <a:t>Schwester</a:t>
            </a: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a:t>
            </a:r>
          </a:p>
        </p:txBody>
      </p:sp>
      <p:sp>
        <p:nvSpPr>
          <p:cNvPr id="29" name="TextBox 28">
            <a:extLst>
              <a:ext uri="{FF2B5EF4-FFF2-40B4-BE49-F238E27FC236}">
                <a16:creationId xmlns:a16="http://schemas.microsoft.com/office/drawing/2014/main" id="{5423CB32-69B1-4FC5-A86C-B8759372FDF3}"/>
              </a:ext>
            </a:extLst>
          </p:cNvPr>
          <p:cNvSpPr txBox="1"/>
          <p:nvPr/>
        </p:nvSpPr>
        <p:spPr>
          <a:xfrm>
            <a:off x="619563" y="3460528"/>
            <a:ext cx="53035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Sie </a:t>
            </a:r>
            <a:r>
              <a:rPr kumimoji="0" lang="en-GB" sz="2800" b="0" i="1" u="none" strike="noStrike" kern="1200" cap="none" spc="0" normalizeH="0" baseline="0" noProof="0" dirty="0" err="1">
                <a:ln>
                  <a:noFill/>
                </a:ln>
                <a:solidFill>
                  <a:srgbClr val="FF0066"/>
                </a:solidFill>
                <a:effectLst/>
                <a:uLnTx/>
                <a:uFillTx/>
                <a:latin typeface="Ink Free" panose="03080402000500000000" pitchFamily="66" charset="0"/>
                <a:ea typeface="+mn-ea"/>
                <a:cs typeface="+mn-cs"/>
              </a:rPr>
              <a:t>benutzt</a:t>
            </a: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 </a:t>
            </a:r>
            <a:r>
              <a:rPr kumimoji="0" lang="en-GB" sz="2800" b="0" i="1" u="none" strike="noStrike" kern="1200" cap="none" spc="0" normalizeH="0" baseline="0" noProof="0" dirty="0" err="1">
                <a:ln>
                  <a:noFill/>
                </a:ln>
                <a:solidFill>
                  <a:srgbClr val="FF0066"/>
                </a:solidFill>
                <a:effectLst/>
                <a:uLnTx/>
                <a:uFillTx/>
                <a:latin typeface="Ink Free" panose="03080402000500000000" pitchFamily="66" charset="0"/>
                <a:ea typeface="+mn-ea"/>
                <a:cs typeface="+mn-cs"/>
              </a:rPr>
              <a:t>ihr</a:t>
            </a: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 Handy. </a:t>
            </a:r>
          </a:p>
        </p:txBody>
      </p:sp>
      <p:sp>
        <p:nvSpPr>
          <p:cNvPr id="30" name="TextBox 29">
            <a:extLst>
              <a:ext uri="{FF2B5EF4-FFF2-40B4-BE49-F238E27FC236}">
                <a16:creationId xmlns:a16="http://schemas.microsoft.com/office/drawing/2014/main" id="{45747C95-893F-4D19-AD1B-2D0F3CE40A16}"/>
              </a:ext>
            </a:extLst>
          </p:cNvPr>
          <p:cNvSpPr txBox="1"/>
          <p:nvPr/>
        </p:nvSpPr>
        <p:spPr>
          <a:xfrm>
            <a:off x="608463" y="4280303"/>
            <a:ext cx="53035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dirty="0" err="1">
                <a:solidFill>
                  <a:srgbClr val="FF0066"/>
                </a:solidFill>
                <a:latin typeface="Ink Free" panose="03080402000500000000" pitchFamily="66" charset="0"/>
              </a:rPr>
              <a:t>Singt</a:t>
            </a:r>
            <a:r>
              <a:rPr lang="en-GB" sz="2800" i="1" dirty="0">
                <a:solidFill>
                  <a:srgbClr val="FF0066"/>
                </a:solidFill>
                <a:latin typeface="Ink Free" panose="03080402000500000000" pitchFamily="66" charset="0"/>
              </a:rPr>
              <a:t> </a:t>
            </a:r>
            <a:r>
              <a:rPr lang="en-GB" sz="2800" i="1" dirty="0" err="1">
                <a:solidFill>
                  <a:srgbClr val="FF0066"/>
                </a:solidFill>
                <a:latin typeface="Ink Free" panose="03080402000500000000" pitchFamily="66" charset="0"/>
              </a:rPr>
              <a:t>sie</a:t>
            </a:r>
            <a:r>
              <a:rPr lang="en-GB" sz="2800" i="1" dirty="0">
                <a:solidFill>
                  <a:srgbClr val="FF0066"/>
                </a:solidFill>
                <a:latin typeface="Ink Free" panose="03080402000500000000" pitchFamily="66" charset="0"/>
              </a:rPr>
              <a:t> </a:t>
            </a:r>
            <a:r>
              <a:rPr lang="en-GB" sz="2800" i="1" dirty="0" err="1">
                <a:solidFill>
                  <a:srgbClr val="FF0066"/>
                </a:solidFill>
                <a:latin typeface="Ink Free" panose="03080402000500000000" pitchFamily="66" charset="0"/>
              </a:rPr>
              <a:t>ein</a:t>
            </a:r>
            <a:r>
              <a:rPr lang="en-GB" sz="2800" i="1" dirty="0">
                <a:solidFill>
                  <a:srgbClr val="FF0066"/>
                </a:solidFill>
                <a:latin typeface="Ink Free" panose="03080402000500000000" pitchFamily="66" charset="0"/>
              </a:rPr>
              <a:t> Lied?</a:t>
            </a:r>
            <a:endPar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endParaRPr>
          </a:p>
        </p:txBody>
      </p:sp>
      <p:sp>
        <p:nvSpPr>
          <p:cNvPr id="31" name="TextBox 30">
            <a:extLst>
              <a:ext uri="{FF2B5EF4-FFF2-40B4-BE49-F238E27FC236}">
                <a16:creationId xmlns:a16="http://schemas.microsoft.com/office/drawing/2014/main" id="{83421408-EE04-4DF6-8619-CF06D2A8AF3B}"/>
              </a:ext>
            </a:extLst>
          </p:cNvPr>
          <p:cNvSpPr txBox="1"/>
          <p:nvPr/>
        </p:nvSpPr>
        <p:spPr>
          <a:xfrm>
            <a:off x="608463" y="5151095"/>
            <a:ext cx="530352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Sie hat </a:t>
            </a:r>
            <a:r>
              <a:rPr kumimoji="0" lang="en-GB" sz="2800" b="0" i="1" u="none" strike="noStrike" kern="1200" cap="none" spc="0" normalizeH="0" baseline="0" noProof="0" dirty="0" err="1">
                <a:ln>
                  <a:noFill/>
                </a:ln>
                <a:solidFill>
                  <a:srgbClr val="FF0066"/>
                </a:solidFill>
                <a:effectLst/>
                <a:uLnTx/>
                <a:uFillTx/>
                <a:latin typeface="Ink Free" panose="03080402000500000000" pitchFamily="66" charset="0"/>
                <a:ea typeface="+mn-ea"/>
                <a:cs typeface="+mn-cs"/>
              </a:rPr>
              <a:t>einen</a:t>
            </a: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 Partner, </a:t>
            </a:r>
            <a:r>
              <a:rPr kumimoji="0" lang="en-GB" sz="2800" b="0" i="1" u="none" strike="noStrike" kern="1200" cap="none" spc="0" normalizeH="0" baseline="0" noProof="0" dirty="0" err="1">
                <a:ln>
                  <a:noFill/>
                </a:ln>
                <a:solidFill>
                  <a:srgbClr val="FF0066"/>
                </a:solidFill>
                <a:effectLst/>
                <a:uLnTx/>
                <a:uFillTx/>
                <a:latin typeface="Ink Free" panose="03080402000500000000" pitchFamily="66" charset="0"/>
                <a:ea typeface="+mn-ea"/>
                <a:cs typeface="+mn-cs"/>
              </a:rPr>
              <a:t>nicht</a:t>
            </a: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 </a:t>
            </a:r>
            <a:r>
              <a:rPr kumimoji="0" lang="en-GB" sz="2800" b="0" i="1" u="none" strike="noStrike" kern="1200" cap="none" spc="0" normalizeH="0" baseline="0" noProof="0" dirty="0" err="1">
                <a:ln>
                  <a:noFill/>
                </a:ln>
                <a:solidFill>
                  <a:srgbClr val="FF0066"/>
                </a:solidFill>
                <a:effectLst/>
                <a:uLnTx/>
                <a:uFillTx/>
                <a:latin typeface="Ink Free" panose="03080402000500000000" pitchFamily="66" charset="0"/>
                <a:ea typeface="+mn-ea"/>
                <a:cs typeface="+mn-cs"/>
              </a:rPr>
              <a:t>wahr</a:t>
            </a: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a:t>
            </a:r>
          </a:p>
        </p:txBody>
      </p:sp>
      <p:sp>
        <p:nvSpPr>
          <p:cNvPr id="32" name="TextBox 31">
            <a:extLst>
              <a:ext uri="{FF2B5EF4-FFF2-40B4-BE49-F238E27FC236}">
                <a16:creationId xmlns:a16="http://schemas.microsoft.com/office/drawing/2014/main" id="{76547058-66CF-4B0F-A6BD-B4DA1A134BB6}"/>
              </a:ext>
            </a:extLst>
          </p:cNvPr>
          <p:cNvSpPr txBox="1"/>
          <p:nvPr/>
        </p:nvSpPr>
        <p:spPr>
          <a:xfrm>
            <a:off x="641382" y="2588302"/>
            <a:ext cx="53035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dirty="0" err="1">
                <a:solidFill>
                  <a:srgbClr val="FF0066"/>
                </a:solidFill>
                <a:latin typeface="Ink Free" panose="03080402000500000000" pitchFamily="66" charset="0"/>
              </a:rPr>
              <a:t>Bringen</a:t>
            </a:r>
            <a:r>
              <a:rPr lang="en-US" sz="2800" i="1" dirty="0">
                <a:solidFill>
                  <a:srgbClr val="FF0066"/>
                </a:solidFill>
                <a:latin typeface="Ink Free" panose="03080402000500000000" pitchFamily="66" charset="0"/>
              </a:rPr>
              <a:t> </a:t>
            </a:r>
            <a:r>
              <a:rPr lang="en-US" sz="2800" i="1" dirty="0" err="1">
                <a:solidFill>
                  <a:srgbClr val="FF0066"/>
                </a:solidFill>
                <a:latin typeface="Ink Free" panose="03080402000500000000" pitchFamily="66" charset="0"/>
              </a:rPr>
              <a:t>sie</a:t>
            </a:r>
            <a:r>
              <a:rPr lang="en-US" sz="2800" i="1" dirty="0">
                <a:solidFill>
                  <a:srgbClr val="FF0066"/>
                </a:solidFill>
                <a:latin typeface="Ink Free" panose="03080402000500000000" pitchFamily="66" charset="0"/>
              </a:rPr>
              <a:t> die Karte </a:t>
            </a:r>
            <a:r>
              <a:rPr lang="en-US" sz="2800" i="1" dirty="0" err="1">
                <a:solidFill>
                  <a:srgbClr val="FF0066"/>
                </a:solidFill>
                <a:latin typeface="Ink Free" panose="03080402000500000000" pitchFamily="66" charset="0"/>
              </a:rPr>
              <a:t>mit</a:t>
            </a:r>
            <a:r>
              <a:rPr lang="en-US" sz="2800" i="1" dirty="0">
                <a:solidFill>
                  <a:srgbClr val="FF0066"/>
                </a:solidFill>
                <a:latin typeface="Ink Free" panose="03080402000500000000" pitchFamily="66" charset="0"/>
              </a:rPr>
              <a:t>? </a:t>
            </a:r>
            <a:endParaRPr kumimoji="0" lang="en-GB" sz="28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endParaRPr>
          </a:p>
        </p:txBody>
      </p:sp>
      <p:sp>
        <p:nvSpPr>
          <p:cNvPr id="33" name="TextBox 32">
            <a:extLst>
              <a:ext uri="{FF2B5EF4-FFF2-40B4-BE49-F238E27FC236}">
                <a16:creationId xmlns:a16="http://schemas.microsoft.com/office/drawing/2014/main" id="{E77E3A3D-C801-43EC-87CC-CB0745AB2690}"/>
              </a:ext>
            </a:extLst>
          </p:cNvPr>
          <p:cNvSpPr txBox="1"/>
          <p:nvPr/>
        </p:nvSpPr>
        <p:spPr>
          <a:xfrm>
            <a:off x="6346583" y="963246"/>
            <a:ext cx="5096789" cy="5447645"/>
          </a:xfrm>
          <a:prstGeom prst="rect">
            <a:avLst/>
          </a:prstGeom>
          <a:noFill/>
          <a:ln w="28575">
            <a:solidFill>
              <a:srgbClr val="4472C4">
                <a:lumMod val="50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Person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0E6C6B64-83A0-49F1-BD2B-610CF09A4900}"/>
              </a:ext>
            </a:extLst>
          </p:cNvPr>
          <p:cNvSpPr txBox="1"/>
          <p:nvPr/>
        </p:nvSpPr>
        <p:spPr>
          <a:xfrm>
            <a:off x="6571590" y="1351038"/>
            <a:ext cx="48432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[B]                          ?</a:t>
            </a:r>
          </a:p>
        </p:txBody>
      </p:sp>
      <p:pic>
        <p:nvPicPr>
          <p:cNvPr id="35" name="Graphic 34" descr="Male profile">
            <a:extLst>
              <a:ext uri="{FF2B5EF4-FFF2-40B4-BE49-F238E27FC236}">
                <a16:creationId xmlns:a16="http://schemas.microsoft.com/office/drawing/2014/main" id="{71897F02-015B-45C9-B3C5-41BB115F3F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1017" y="1863593"/>
            <a:ext cx="523221" cy="523221"/>
          </a:xfrm>
          <a:prstGeom prst="rect">
            <a:avLst/>
          </a:prstGeom>
        </p:spPr>
      </p:pic>
      <p:grpSp>
        <p:nvGrpSpPr>
          <p:cNvPr id="36" name="Group 35">
            <a:extLst>
              <a:ext uri="{FF2B5EF4-FFF2-40B4-BE49-F238E27FC236}">
                <a16:creationId xmlns:a16="http://schemas.microsoft.com/office/drawing/2014/main" id="{C1C0D3D4-AACF-4FB7-B398-C53C5B01B008}"/>
              </a:ext>
            </a:extLst>
          </p:cNvPr>
          <p:cNvGrpSpPr/>
          <p:nvPr/>
        </p:nvGrpSpPr>
        <p:grpSpPr>
          <a:xfrm>
            <a:off x="6486247" y="1874258"/>
            <a:ext cx="780185" cy="523220"/>
            <a:chOff x="9404135" y="4373187"/>
            <a:chExt cx="1140800" cy="741960"/>
          </a:xfrm>
        </p:grpSpPr>
        <p:pic>
          <p:nvPicPr>
            <p:cNvPr id="37" name="Graphic 36" descr="Female Profile">
              <a:extLst>
                <a:ext uri="{FF2B5EF4-FFF2-40B4-BE49-F238E27FC236}">
                  <a16:creationId xmlns:a16="http://schemas.microsoft.com/office/drawing/2014/main" id="{909C1E23-61B1-48DA-9B54-897623F056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2975" y="4373187"/>
              <a:ext cx="741960" cy="741960"/>
            </a:xfrm>
            <a:prstGeom prst="rect">
              <a:avLst/>
            </a:prstGeom>
          </p:spPr>
        </p:pic>
        <p:pic>
          <p:nvPicPr>
            <p:cNvPr id="38" name="Graphic 37" descr="Female Profile">
              <a:extLst>
                <a:ext uri="{FF2B5EF4-FFF2-40B4-BE49-F238E27FC236}">
                  <a16:creationId xmlns:a16="http://schemas.microsoft.com/office/drawing/2014/main" id="{ADC6B15C-5855-414F-A991-4FDDD4B32B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04135" y="4373187"/>
              <a:ext cx="741960" cy="741960"/>
            </a:xfrm>
            <a:prstGeom prst="rect">
              <a:avLst/>
            </a:prstGeom>
          </p:spPr>
        </p:pic>
      </p:grpSp>
      <p:sp>
        <p:nvSpPr>
          <p:cNvPr id="42" name="Rectangle: Rounded Corners 41">
            <a:extLst>
              <a:ext uri="{FF2B5EF4-FFF2-40B4-BE49-F238E27FC236}">
                <a16:creationId xmlns:a16="http://schemas.microsoft.com/office/drawing/2014/main" id="{9BEB754A-65D0-4AA2-A557-F8DC0B26F89F}"/>
              </a:ext>
            </a:extLst>
          </p:cNvPr>
          <p:cNvSpPr/>
          <p:nvPr/>
        </p:nvSpPr>
        <p:spPr>
          <a:xfrm>
            <a:off x="6408467" y="1834565"/>
            <a:ext cx="988486" cy="512556"/>
          </a:xfrm>
          <a:prstGeom prst="roundRect">
            <a:avLst/>
          </a:prstGeom>
          <a:no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pic>
        <p:nvPicPr>
          <p:cNvPr id="46" name="Graphic 45" descr="Female Profile">
            <a:extLst>
              <a:ext uri="{FF2B5EF4-FFF2-40B4-BE49-F238E27FC236}">
                <a16:creationId xmlns:a16="http://schemas.microsoft.com/office/drawing/2014/main" id="{C8079A0C-5FEE-4010-A2D3-ABC4A41144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69209" y="2659087"/>
            <a:ext cx="507421" cy="523220"/>
          </a:xfrm>
          <a:prstGeom prst="rect">
            <a:avLst/>
          </a:prstGeom>
        </p:spPr>
      </p:pic>
      <p:grpSp>
        <p:nvGrpSpPr>
          <p:cNvPr id="6" name="Group 5">
            <a:extLst>
              <a:ext uri="{FF2B5EF4-FFF2-40B4-BE49-F238E27FC236}">
                <a16:creationId xmlns:a16="http://schemas.microsoft.com/office/drawing/2014/main" id="{C22D8E46-9AEE-4F76-90E2-06A88BD13D53}"/>
              </a:ext>
            </a:extLst>
          </p:cNvPr>
          <p:cNvGrpSpPr/>
          <p:nvPr/>
        </p:nvGrpSpPr>
        <p:grpSpPr>
          <a:xfrm>
            <a:off x="6511890" y="2659087"/>
            <a:ext cx="776931" cy="523221"/>
            <a:chOff x="11411815" y="2977734"/>
            <a:chExt cx="776931" cy="523221"/>
          </a:xfrm>
        </p:grpSpPr>
        <p:pic>
          <p:nvPicPr>
            <p:cNvPr id="47" name="Graphic 46" descr="Female Profile">
              <a:extLst>
                <a:ext uri="{FF2B5EF4-FFF2-40B4-BE49-F238E27FC236}">
                  <a16:creationId xmlns:a16="http://schemas.microsoft.com/office/drawing/2014/main" id="{CA0856D8-1048-4219-8A59-9AC4E8E66D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1815" y="2977734"/>
              <a:ext cx="507421" cy="523220"/>
            </a:xfrm>
            <a:prstGeom prst="rect">
              <a:avLst/>
            </a:prstGeom>
          </p:spPr>
        </p:pic>
        <p:pic>
          <p:nvPicPr>
            <p:cNvPr id="48" name="Graphic 47" descr="Male profile">
              <a:extLst>
                <a:ext uri="{FF2B5EF4-FFF2-40B4-BE49-F238E27FC236}">
                  <a16:creationId xmlns:a16="http://schemas.microsoft.com/office/drawing/2014/main" id="{D75EA224-F26D-4BF7-B74E-186EADA575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65525" y="2977734"/>
              <a:ext cx="523221" cy="523221"/>
            </a:xfrm>
            <a:prstGeom prst="rect">
              <a:avLst/>
            </a:prstGeom>
          </p:spPr>
        </p:pic>
      </p:grpSp>
      <p:sp>
        <p:nvSpPr>
          <p:cNvPr id="49" name="TextBox 48">
            <a:extLst>
              <a:ext uri="{FF2B5EF4-FFF2-40B4-BE49-F238E27FC236}">
                <a16:creationId xmlns:a16="http://schemas.microsoft.com/office/drawing/2014/main" id="{587B1787-92D1-4007-A4B5-A8DDFE910BDA}"/>
              </a:ext>
            </a:extLst>
          </p:cNvPr>
          <p:cNvSpPr txBox="1"/>
          <p:nvPr/>
        </p:nvSpPr>
        <p:spPr>
          <a:xfrm>
            <a:off x="8726809" y="1806795"/>
            <a:ext cx="251897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They are fetching the sister.</a:t>
            </a:r>
          </a:p>
        </p:txBody>
      </p:sp>
      <p:sp>
        <p:nvSpPr>
          <p:cNvPr id="50" name="Rectangle: Rounded Corners 49">
            <a:extLst>
              <a:ext uri="{FF2B5EF4-FFF2-40B4-BE49-F238E27FC236}">
                <a16:creationId xmlns:a16="http://schemas.microsoft.com/office/drawing/2014/main" id="{15A80936-0936-4006-A74C-2E28ADD96247}"/>
              </a:ext>
            </a:extLst>
          </p:cNvPr>
          <p:cNvSpPr/>
          <p:nvPr/>
        </p:nvSpPr>
        <p:spPr>
          <a:xfrm>
            <a:off x="6453755" y="2669751"/>
            <a:ext cx="988486" cy="512556"/>
          </a:xfrm>
          <a:prstGeom prst="roundRect">
            <a:avLst/>
          </a:prstGeom>
          <a:no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51" name="TextBox 50">
            <a:extLst>
              <a:ext uri="{FF2B5EF4-FFF2-40B4-BE49-F238E27FC236}">
                <a16:creationId xmlns:a16="http://schemas.microsoft.com/office/drawing/2014/main" id="{F1958263-8C0B-4F35-8DDD-11BB6F69BFFF}"/>
              </a:ext>
            </a:extLst>
          </p:cNvPr>
          <p:cNvSpPr txBox="1"/>
          <p:nvPr/>
        </p:nvSpPr>
        <p:spPr>
          <a:xfrm>
            <a:off x="8688349" y="2682476"/>
            <a:ext cx="214708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Are they bringing the card?</a:t>
            </a:r>
          </a:p>
        </p:txBody>
      </p:sp>
      <p:grpSp>
        <p:nvGrpSpPr>
          <p:cNvPr id="52" name="Group 51">
            <a:extLst>
              <a:ext uri="{FF2B5EF4-FFF2-40B4-BE49-F238E27FC236}">
                <a16:creationId xmlns:a16="http://schemas.microsoft.com/office/drawing/2014/main" id="{475CFFF5-0358-4E08-B84F-754BC8902DA5}"/>
              </a:ext>
            </a:extLst>
          </p:cNvPr>
          <p:cNvGrpSpPr/>
          <p:nvPr/>
        </p:nvGrpSpPr>
        <p:grpSpPr>
          <a:xfrm>
            <a:off x="6511890" y="3639982"/>
            <a:ext cx="814322" cy="523221"/>
            <a:chOff x="7278975" y="2744105"/>
            <a:chExt cx="814322" cy="523221"/>
          </a:xfrm>
        </p:grpSpPr>
        <p:pic>
          <p:nvPicPr>
            <p:cNvPr id="53" name="Graphic 52" descr="Male profile">
              <a:extLst>
                <a:ext uri="{FF2B5EF4-FFF2-40B4-BE49-F238E27FC236}">
                  <a16:creationId xmlns:a16="http://schemas.microsoft.com/office/drawing/2014/main" id="{0365BB82-366C-4E6A-91D8-169CA097F2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8975" y="2744105"/>
              <a:ext cx="523221" cy="523221"/>
            </a:xfrm>
            <a:prstGeom prst="rect">
              <a:avLst/>
            </a:prstGeom>
          </p:spPr>
        </p:pic>
        <p:pic>
          <p:nvPicPr>
            <p:cNvPr id="54" name="Graphic 53" descr="Male profile">
              <a:extLst>
                <a:ext uri="{FF2B5EF4-FFF2-40B4-BE49-F238E27FC236}">
                  <a16:creationId xmlns:a16="http://schemas.microsoft.com/office/drawing/2014/main" id="{5D1052EF-10C3-41B1-8A30-F8DB226C6D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0076" y="2744105"/>
              <a:ext cx="523221" cy="523221"/>
            </a:xfrm>
            <a:prstGeom prst="rect">
              <a:avLst/>
            </a:prstGeom>
          </p:spPr>
        </p:pic>
      </p:grpSp>
      <p:pic>
        <p:nvPicPr>
          <p:cNvPr id="55" name="Graphic 54" descr="Female Profile">
            <a:extLst>
              <a:ext uri="{FF2B5EF4-FFF2-40B4-BE49-F238E27FC236}">
                <a16:creationId xmlns:a16="http://schemas.microsoft.com/office/drawing/2014/main" id="{A325C9D0-C6EC-4C25-A948-9754C1CB7A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69208" y="3625238"/>
            <a:ext cx="507421" cy="523220"/>
          </a:xfrm>
          <a:prstGeom prst="rect">
            <a:avLst/>
          </a:prstGeom>
        </p:spPr>
      </p:pic>
      <p:sp>
        <p:nvSpPr>
          <p:cNvPr id="56" name="Rectangle: Rounded Corners 55">
            <a:extLst>
              <a:ext uri="{FF2B5EF4-FFF2-40B4-BE49-F238E27FC236}">
                <a16:creationId xmlns:a16="http://schemas.microsoft.com/office/drawing/2014/main" id="{30D715D8-CB27-4A84-B71F-8F30467D08D8}"/>
              </a:ext>
            </a:extLst>
          </p:cNvPr>
          <p:cNvSpPr/>
          <p:nvPr/>
        </p:nvSpPr>
        <p:spPr>
          <a:xfrm>
            <a:off x="7613161" y="3602763"/>
            <a:ext cx="988486" cy="512556"/>
          </a:xfrm>
          <a:prstGeom prst="roundRect">
            <a:avLst/>
          </a:prstGeom>
          <a:no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57" name="TextBox 56">
            <a:extLst>
              <a:ext uri="{FF2B5EF4-FFF2-40B4-BE49-F238E27FC236}">
                <a16:creationId xmlns:a16="http://schemas.microsoft.com/office/drawing/2014/main" id="{D6CF682C-4148-414C-9773-0B798E023621}"/>
              </a:ext>
            </a:extLst>
          </p:cNvPr>
          <p:cNvSpPr txBox="1"/>
          <p:nvPr/>
        </p:nvSpPr>
        <p:spPr>
          <a:xfrm>
            <a:off x="8706245" y="3619472"/>
            <a:ext cx="251897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She is using her mobile phone.</a:t>
            </a:r>
          </a:p>
        </p:txBody>
      </p:sp>
      <p:pic>
        <p:nvPicPr>
          <p:cNvPr id="58" name="Graphic 57" descr="Female Profile">
            <a:extLst>
              <a:ext uri="{FF2B5EF4-FFF2-40B4-BE49-F238E27FC236}">
                <a16:creationId xmlns:a16="http://schemas.microsoft.com/office/drawing/2014/main" id="{E1EEE32B-307A-4363-90B9-F0C8EFB7A5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08567" y="4646781"/>
            <a:ext cx="507421" cy="523220"/>
          </a:xfrm>
          <a:prstGeom prst="rect">
            <a:avLst/>
          </a:prstGeom>
        </p:spPr>
      </p:pic>
      <p:sp>
        <p:nvSpPr>
          <p:cNvPr id="59" name="Rectangle: Rounded Corners 58">
            <a:extLst>
              <a:ext uri="{FF2B5EF4-FFF2-40B4-BE49-F238E27FC236}">
                <a16:creationId xmlns:a16="http://schemas.microsoft.com/office/drawing/2014/main" id="{E1EBBF8F-D345-4A8D-81A5-37658F8DE4BC}"/>
              </a:ext>
            </a:extLst>
          </p:cNvPr>
          <p:cNvSpPr/>
          <p:nvPr/>
        </p:nvSpPr>
        <p:spPr>
          <a:xfrm>
            <a:off x="6468035" y="4626209"/>
            <a:ext cx="988486" cy="512556"/>
          </a:xfrm>
          <a:prstGeom prst="roundRect">
            <a:avLst/>
          </a:prstGeom>
          <a:no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nvGrpSpPr>
          <p:cNvPr id="60" name="Group 59">
            <a:extLst>
              <a:ext uri="{FF2B5EF4-FFF2-40B4-BE49-F238E27FC236}">
                <a16:creationId xmlns:a16="http://schemas.microsoft.com/office/drawing/2014/main" id="{6DB69326-ACB4-488B-A3F5-8D9230ED9965}"/>
              </a:ext>
            </a:extLst>
          </p:cNvPr>
          <p:cNvGrpSpPr/>
          <p:nvPr/>
        </p:nvGrpSpPr>
        <p:grpSpPr>
          <a:xfrm>
            <a:off x="7772040" y="4627875"/>
            <a:ext cx="780185" cy="523220"/>
            <a:chOff x="9404135" y="4373187"/>
            <a:chExt cx="1140800" cy="741960"/>
          </a:xfrm>
        </p:grpSpPr>
        <p:pic>
          <p:nvPicPr>
            <p:cNvPr id="61" name="Graphic 60" descr="Female Profile">
              <a:extLst>
                <a:ext uri="{FF2B5EF4-FFF2-40B4-BE49-F238E27FC236}">
                  <a16:creationId xmlns:a16="http://schemas.microsoft.com/office/drawing/2014/main" id="{61B8219E-CBD3-4949-9DB9-8A4ACE72E5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2975" y="4373187"/>
              <a:ext cx="741960" cy="741960"/>
            </a:xfrm>
            <a:prstGeom prst="rect">
              <a:avLst/>
            </a:prstGeom>
          </p:spPr>
        </p:pic>
        <p:pic>
          <p:nvPicPr>
            <p:cNvPr id="62" name="Graphic 61" descr="Female Profile">
              <a:extLst>
                <a:ext uri="{FF2B5EF4-FFF2-40B4-BE49-F238E27FC236}">
                  <a16:creationId xmlns:a16="http://schemas.microsoft.com/office/drawing/2014/main" id="{70D5ADD4-A437-4E12-AFBA-0CECF8F022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04135" y="4373187"/>
              <a:ext cx="741960" cy="741960"/>
            </a:xfrm>
            <a:prstGeom prst="rect">
              <a:avLst/>
            </a:prstGeom>
          </p:spPr>
        </p:pic>
      </p:grpSp>
      <p:sp>
        <p:nvSpPr>
          <p:cNvPr id="63" name="TextBox 62">
            <a:extLst>
              <a:ext uri="{FF2B5EF4-FFF2-40B4-BE49-F238E27FC236}">
                <a16:creationId xmlns:a16="http://schemas.microsoft.com/office/drawing/2014/main" id="{5333A4F8-A797-47BC-AF11-90352AB3B16D}"/>
              </a:ext>
            </a:extLst>
          </p:cNvPr>
          <p:cNvSpPr txBox="1"/>
          <p:nvPr/>
        </p:nvSpPr>
        <p:spPr>
          <a:xfrm>
            <a:off x="8726809" y="4528544"/>
            <a:ext cx="251897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Is she singing a song?</a:t>
            </a:r>
          </a:p>
        </p:txBody>
      </p:sp>
      <p:grpSp>
        <p:nvGrpSpPr>
          <p:cNvPr id="64" name="Group 63">
            <a:extLst>
              <a:ext uri="{FF2B5EF4-FFF2-40B4-BE49-F238E27FC236}">
                <a16:creationId xmlns:a16="http://schemas.microsoft.com/office/drawing/2014/main" id="{A9607E7D-F40B-46A5-A32E-ED01EEEA2D01}"/>
              </a:ext>
            </a:extLst>
          </p:cNvPr>
          <p:cNvGrpSpPr/>
          <p:nvPr/>
        </p:nvGrpSpPr>
        <p:grpSpPr>
          <a:xfrm>
            <a:off x="7772040" y="5423368"/>
            <a:ext cx="776931" cy="523221"/>
            <a:chOff x="11411815" y="2977734"/>
            <a:chExt cx="776931" cy="523221"/>
          </a:xfrm>
        </p:grpSpPr>
        <p:pic>
          <p:nvPicPr>
            <p:cNvPr id="65" name="Graphic 64" descr="Female Profile">
              <a:extLst>
                <a:ext uri="{FF2B5EF4-FFF2-40B4-BE49-F238E27FC236}">
                  <a16:creationId xmlns:a16="http://schemas.microsoft.com/office/drawing/2014/main" id="{C2D98E16-B4A4-4FEF-9D10-A0B4040F21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1815" y="2977734"/>
              <a:ext cx="507421" cy="523220"/>
            </a:xfrm>
            <a:prstGeom prst="rect">
              <a:avLst/>
            </a:prstGeom>
          </p:spPr>
        </p:pic>
        <p:pic>
          <p:nvPicPr>
            <p:cNvPr id="66" name="Graphic 65" descr="Male profile">
              <a:extLst>
                <a:ext uri="{FF2B5EF4-FFF2-40B4-BE49-F238E27FC236}">
                  <a16:creationId xmlns:a16="http://schemas.microsoft.com/office/drawing/2014/main" id="{EB0762B2-2F0A-47CA-8F3E-69B3803626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65525" y="2977734"/>
              <a:ext cx="523221" cy="523221"/>
            </a:xfrm>
            <a:prstGeom prst="rect">
              <a:avLst/>
            </a:prstGeom>
          </p:spPr>
        </p:pic>
      </p:grpSp>
      <p:pic>
        <p:nvPicPr>
          <p:cNvPr id="67" name="Graphic 66" descr="Male profile">
            <a:extLst>
              <a:ext uri="{FF2B5EF4-FFF2-40B4-BE49-F238E27FC236}">
                <a16:creationId xmlns:a16="http://schemas.microsoft.com/office/drawing/2014/main" id="{8F8675EC-488B-4115-BAB9-07401D3EE9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4798" y="5431609"/>
            <a:ext cx="523221" cy="523221"/>
          </a:xfrm>
          <a:prstGeom prst="rect">
            <a:avLst/>
          </a:prstGeom>
        </p:spPr>
      </p:pic>
      <p:sp>
        <p:nvSpPr>
          <p:cNvPr id="68" name="Rectangle: Rounded Corners 67">
            <a:extLst>
              <a:ext uri="{FF2B5EF4-FFF2-40B4-BE49-F238E27FC236}">
                <a16:creationId xmlns:a16="http://schemas.microsoft.com/office/drawing/2014/main" id="{90B678F8-774D-49D4-887C-8B3C8E358E64}"/>
              </a:ext>
            </a:extLst>
          </p:cNvPr>
          <p:cNvSpPr/>
          <p:nvPr/>
        </p:nvSpPr>
        <p:spPr>
          <a:xfrm>
            <a:off x="6466050" y="5488494"/>
            <a:ext cx="988486" cy="512556"/>
          </a:xfrm>
          <a:prstGeom prst="roundRect">
            <a:avLst/>
          </a:prstGeom>
          <a:no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69" name="TextBox 68">
            <a:extLst>
              <a:ext uri="{FF2B5EF4-FFF2-40B4-BE49-F238E27FC236}">
                <a16:creationId xmlns:a16="http://schemas.microsoft.com/office/drawing/2014/main" id="{5799D3F7-EC89-455A-87C7-188111B02D0A}"/>
              </a:ext>
            </a:extLst>
          </p:cNvPr>
          <p:cNvSpPr txBox="1"/>
          <p:nvPr/>
        </p:nvSpPr>
        <p:spPr>
          <a:xfrm>
            <a:off x="8760526" y="5442274"/>
            <a:ext cx="251897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FF0066"/>
                </a:solidFill>
                <a:effectLst/>
                <a:uLnTx/>
                <a:uFillTx/>
                <a:latin typeface="Ink Free" panose="03080402000500000000" pitchFamily="66" charset="0"/>
                <a:ea typeface="+mn-ea"/>
                <a:cs typeface="+mn-cs"/>
              </a:rPr>
              <a:t>She has a partner, hasn’t she? </a:t>
            </a:r>
          </a:p>
        </p:txBody>
      </p:sp>
      <p:sp>
        <p:nvSpPr>
          <p:cNvPr id="43" name="Title 2">
            <a:extLst>
              <a:ext uri="{FF2B5EF4-FFF2-40B4-BE49-F238E27FC236}">
                <a16:creationId xmlns:a16="http://schemas.microsoft.com/office/drawing/2014/main" id="{3BB17C3A-E42C-4580-BC67-9DB638F5783A}"/>
              </a:ext>
            </a:extLst>
          </p:cNvPr>
          <p:cNvSpPr txBox="1">
            <a:spLocks/>
          </p:cNvSpPr>
          <p:nvPr/>
        </p:nvSpPr>
        <p:spPr>
          <a:xfrm>
            <a:off x="10737630" y="1069266"/>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44" name="Group 43">
            <a:extLst>
              <a:ext uri="{FF2B5EF4-FFF2-40B4-BE49-F238E27FC236}">
                <a16:creationId xmlns:a16="http://schemas.microsoft.com/office/drawing/2014/main" id="{3818FC9D-7E0E-45D1-9FF4-23760DA636A4}"/>
              </a:ext>
            </a:extLst>
          </p:cNvPr>
          <p:cNvGrpSpPr/>
          <p:nvPr/>
        </p:nvGrpSpPr>
        <p:grpSpPr>
          <a:xfrm>
            <a:off x="10737630" y="91705"/>
            <a:ext cx="1316286" cy="754334"/>
            <a:chOff x="10714104" y="160499"/>
            <a:chExt cx="1316286" cy="754334"/>
          </a:xfrm>
        </p:grpSpPr>
        <p:sp>
          <p:nvSpPr>
            <p:cNvPr id="45" name="Speech Bubble: Rectangle with Corners Rounded 44">
              <a:extLst>
                <a:ext uri="{FF2B5EF4-FFF2-40B4-BE49-F238E27FC236}">
                  <a16:creationId xmlns:a16="http://schemas.microsoft.com/office/drawing/2014/main" id="{A5A8BB89-0095-48C0-BA5F-5DBB01A6CDDC}"/>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70" name="Speech Bubble: Rectangle with Corners Rounded 69">
              <a:extLst>
                <a:ext uri="{FF2B5EF4-FFF2-40B4-BE49-F238E27FC236}">
                  <a16:creationId xmlns:a16="http://schemas.microsoft.com/office/drawing/2014/main" id="{375D1BEB-F9C7-43F6-849A-B196C50913B8}"/>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71" name="Picture 70" descr="A picture containing text, reptile&#10;&#10;Description automatically generated">
              <a:extLst>
                <a:ext uri="{FF2B5EF4-FFF2-40B4-BE49-F238E27FC236}">
                  <a16:creationId xmlns:a16="http://schemas.microsoft.com/office/drawing/2014/main" id="{0871D208-8712-467E-B004-220A0107A3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72" name="TextBox 71">
              <a:extLst>
                <a:ext uri="{FF2B5EF4-FFF2-40B4-BE49-F238E27FC236}">
                  <a16:creationId xmlns:a16="http://schemas.microsoft.com/office/drawing/2014/main" id="{18A3D6B6-909B-4038-B70A-E54D444D2B99}"/>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pic>
        <p:nvPicPr>
          <p:cNvPr id="73" name="Picture 72" descr="Icon&#10;&#10;Description automatically generated">
            <a:extLst>
              <a:ext uri="{FF2B5EF4-FFF2-40B4-BE49-F238E27FC236}">
                <a16:creationId xmlns:a16="http://schemas.microsoft.com/office/drawing/2014/main" id="{429A277E-BFC5-412E-BF67-638E54B7FD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30898" y="2673943"/>
            <a:ext cx="483972" cy="473374"/>
          </a:xfrm>
          <a:prstGeom prst="rect">
            <a:avLst/>
          </a:prstGeom>
        </p:spPr>
      </p:pic>
      <p:pic>
        <p:nvPicPr>
          <p:cNvPr id="74" name="Picture 73" descr="Icon&#10;&#10;Description automatically generated">
            <a:extLst>
              <a:ext uri="{FF2B5EF4-FFF2-40B4-BE49-F238E27FC236}">
                <a16:creationId xmlns:a16="http://schemas.microsoft.com/office/drawing/2014/main" id="{12249CFC-86A4-4598-AC8D-D2A325628E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01805" y="4348959"/>
            <a:ext cx="483972" cy="473374"/>
          </a:xfrm>
          <a:prstGeom prst="rect">
            <a:avLst/>
          </a:prstGeom>
        </p:spPr>
      </p:pic>
      <p:sp>
        <p:nvSpPr>
          <p:cNvPr id="3" name="Google Shape;167;p2">
            <a:extLst>
              <a:ext uri="{FF2B5EF4-FFF2-40B4-BE49-F238E27FC236}">
                <a16:creationId xmlns:a16="http://schemas.microsoft.com/office/drawing/2014/main" id="{48980480-C065-BEFE-8FC8-E0BBA3235C1B}"/>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3131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75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left)">
                                      <p:cBhvr>
                                        <p:cTn id="16" dur="175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175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175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175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wipe(left)">
                                      <p:cBhvr>
                                        <p:cTn id="48" dur="1750"/>
                                        <p:tgtEl>
                                          <p:spTgt spid="5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175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175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175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wipe(left)">
                                      <p:cBhvr>
                                        <p:cTn id="80" dur="1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42" grpId="0" animBg="1"/>
      <p:bldP spid="49" grpId="0"/>
      <p:bldP spid="50" grpId="0" animBg="1"/>
      <p:bldP spid="51" grpId="0"/>
      <p:bldP spid="56" grpId="0" animBg="1"/>
      <p:bldP spid="57" grpId="0"/>
      <p:bldP spid="59" grpId="0" animBg="1"/>
      <p:bldP spid="63" grpId="0"/>
      <p:bldP spid="68" grpId="0" animBg="1"/>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2" descr="background rectangle">
            <a:extLst>
              <a:ext uri="{FF2B5EF4-FFF2-40B4-BE49-F238E27FC236}">
                <a16:creationId xmlns:a16="http://schemas.microsoft.com/office/drawing/2014/main" id="{0F465D11-BD17-455B-BAA6-75C52E315242}"/>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B050"/>
                </a:solidFill>
                <a:latin typeface="Modern Love" panose="04090805081005020601" pitchFamily="82" charset="0"/>
                <a:cs typeface="Arial"/>
                <a:sym typeface="Arial"/>
              </a:rPr>
              <a:t>grün</a:t>
            </a:r>
            <a:endParaRPr lang="en-GB" sz="1400" kern="0" dirty="0">
              <a:solidFill>
                <a:srgbClr val="00B05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7" name="Title 1">
            <a:extLst>
              <a:ext uri="{FF2B5EF4-FFF2-40B4-BE49-F238E27FC236}">
                <a16:creationId xmlns:a16="http://schemas.microsoft.com/office/drawing/2014/main" id="{BA7DB3A0-87FD-8B68-C77D-8E176B231416}"/>
              </a:ext>
            </a:extLst>
          </p:cNvPr>
          <p:cNvSpPr txBox="1">
            <a:spLocks/>
          </p:cNvSpPr>
          <p:nvPr/>
        </p:nvSpPr>
        <p:spPr>
          <a:xfrm rot="20294405">
            <a:off x="238991" y="2856240"/>
            <a:ext cx="4216910" cy="114480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6000" b="1" dirty="0" err="1">
                <a:solidFill>
                  <a:schemeClr val="bg1"/>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a:t>
            </a:r>
          </a:p>
        </p:txBody>
      </p:sp>
    </p:spTree>
    <p:extLst>
      <p:ext uri="{BB962C8B-B14F-4D97-AF65-F5344CB8AC3E}">
        <p14:creationId xmlns:p14="http://schemas.microsoft.com/office/powerpoint/2010/main" val="143187308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388014870"/>
              </p:ext>
            </p:extLst>
          </p:nvPr>
        </p:nvGraphicFramePr>
        <p:xfrm>
          <a:off x="-1" y="1206314"/>
          <a:ext cx="11368584" cy="5168388"/>
        </p:xfrm>
        <a:graphic>
          <a:graphicData uri="http://schemas.openxmlformats.org/drawingml/2006/table">
            <a:tbl>
              <a:tblPr firstRow="1" bandRow="1"/>
              <a:tblGrid>
                <a:gridCol w="1898443">
                  <a:extLst>
                    <a:ext uri="{9D8B030D-6E8A-4147-A177-3AD203B41FA5}">
                      <a16:colId xmlns:a16="http://schemas.microsoft.com/office/drawing/2014/main" val="1203737284"/>
                    </a:ext>
                  </a:extLst>
                </a:gridCol>
                <a:gridCol w="3008601">
                  <a:extLst>
                    <a:ext uri="{9D8B030D-6E8A-4147-A177-3AD203B41FA5}">
                      <a16:colId xmlns:a16="http://schemas.microsoft.com/office/drawing/2014/main" val="1810222861"/>
                    </a:ext>
                  </a:extLst>
                </a:gridCol>
                <a:gridCol w="3358680">
                  <a:extLst>
                    <a:ext uri="{9D8B030D-6E8A-4147-A177-3AD203B41FA5}">
                      <a16:colId xmlns:a16="http://schemas.microsoft.com/office/drawing/2014/main" val="274413866"/>
                    </a:ext>
                  </a:extLst>
                </a:gridCol>
                <a:gridCol w="3102860">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das </a:t>
                      </a:r>
                      <a:r>
                        <a:rPr lang="en-US" sz="2400" b="1" dirty="0" err="1">
                          <a:solidFill>
                            <a:srgbClr val="002060"/>
                          </a:solidFill>
                          <a:latin typeface="Century Gothic" panose="020B0502020202020204" pitchFamily="34" charset="0"/>
                        </a:rPr>
                        <a:t>Schwimmbad</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der </a:t>
                      </a:r>
                      <a:r>
                        <a:rPr lang="en-US" sz="2400" b="1" dirty="0" err="1">
                          <a:solidFill>
                            <a:srgbClr val="002060"/>
                          </a:solidFill>
                          <a:latin typeface="Century Gothic" panose="020B0502020202020204" pitchFamily="34" charset="0"/>
                        </a:rPr>
                        <a:t>Satz</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erklären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die Kultur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viele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der </a:t>
                      </a:r>
                      <a:r>
                        <a:rPr lang="en-US" sz="2400" b="1" dirty="0" err="1">
                          <a:solidFill>
                            <a:srgbClr val="002060"/>
                          </a:solidFill>
                          <a:latin typeface="Century Gothic" panose="020B0502020202020204" pitchFamily="34" charset="0"/>
                        </a:rPr>
                        <a:t>Käse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benutzen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lernen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machen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normalerweise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spielen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brauchen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solidFill>
                          <a:srgbClr val="002060"/>
                        </a:solidFill>
                      </a:endParaRPr>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der Baum</a:t>
                      </a:r>
                      <a:endParaRPr lang="en-GB" sz="2400" b="1" dirty="0">
                        <a:solidFill>
                          <a:srgbClr val="002060"/>
                        </a:solidFill>
                        <a:latin typeface="Century Gothic" panose="020B0502020202020204" pitchFamily="34" charset="0"/>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das </a:t>
                      </a:r>
                      <a:r>
                        <a:rPr lang="en-US" sz="2400" b="1" dirty="0" err="1">
                          <a:solidFill>
                            <a:srgbClr val="002060"/>
                          </a:solidFill>
                          <a:latin typeface="Century Gothic" panose="020B0502020202020204" pitchFamily="34" charset="0"/>
                        </a:rPr>
                        <a:t>Mädchen</a:t>
                      </a:r>
                      <a:endParaRPr lang="en-GB" sz="2400" b="1"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das Papier</a:t>
                      </a:r>
                      <a:endParaRPr lang="en-GB" sz="2400" b="1"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die Karte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der Ort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die </a:t>
                      </a:r>
                      <a:r>
                        <a:rPr lang="en-US" sz="2400" b="1" dirty="0" err="1">
                          <a:solidFill>
                            <a:srgbClr val="002060"/>
                          </a:solidFill>
                          <a:latin typeface="Century Gothic" panose="020B0502020202020204" pitchFamily="34" charset="0"/>
                        </a:rPr>
                        <a:t>Antwort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lang="en-GB" sz="2400" b="1" spc="-1" dirty="0" err="1">
                <a:solidFill>
                  <a:srgbClr val="002060"/>
                </a:solidFill>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51075" y="69557"/>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9156097" y="654352"/>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927175" y="71350"/>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215948" y="3209831"/>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48" y="1503851"/>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174773" y="4907125"/>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206292" y="563798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287170" y="390505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273513" y="2197912"/>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17213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346032484"/>
              </p:ext>
            </p:extLst>
          </p:nvPr>
        </p:nvGraphicFramePr>
        <p:xfrm>
          <a:off x="-20069" y="1211335"/>
          <a:ext cx="11368584" cy="5168388"/>
        </p:xfrm>
        <a:graphic>
          <a:graphicData uri="http://schemas.openxmlformats.org/drawingml/2006/table">
            <a:tbl>
              <a:tblPr firstRow="1" bandRow="1"/>
              <a:tblGrid>
                <a:gridCol w="1898443">
                  <a:extLst>
                    <a:ext uri="{9D8B030D-6E8A-4147-A177-3AD203B41FA5}">
                      <a16:colId xmlns:a16="http://schemas.microsoft.com/office/drawing/2014/main" val="1203737284"/>
                    </a:ext>
                  </a:extLst>
                </a:gridCol>
                <a:gridCol w="3008601">
                  <a:extLst>
                    <a:ext uri="{9D8B030D-6E8A-4147-A177-3AD203B41FA5}">
                      <a16:colId xmlns:a16="http://schemas.microsoft.com/office/drawing/2014/main" val="1810222861"/>
                    </a:ext>
                  </a:extLst>
                </a:gridCol>
                <a:gridCol w="3358680">
                  <a:extLst>
                    <a:ext uri="{9D8B030D-6E8A-4147-A177-3AD203B41FA5}">
                      <a16:colId xmlns:a16="http://schemas.microsoft.com/office/drawing/2014/main" val="274413866"/>
                    </a:ext>
                  </a:extLst>
                </a:gridCol>
                <a:gridCol w="3102860">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many</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(the) culture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(the) swimming pool</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to explain, explaining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(the) cheese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(the) sentence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to play, playing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to use, using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to learn, learning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to need, needing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normally</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to do, make, doing, making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solidFill>
                          <a:srgbClr val="002060"/>
                        </a:solidFill>
                      </a:endParaRPr>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(the) card, ticket, menu</a:t>
                      </a:r>
                      <a:endParaRPr lang="en-GB" sz="2400" b="1" dirty="0">
                        <a:solidFill>
                          <a:srgbClr val="002060"/>
                        </a:solidFill>
                        <a:latin typeface="Century Gothic" panose="020B0502020202020204" pitchFamily="34" charset="0"/>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(the) paper</a:t>
                      </a:r>
                      <a:endParaRPr lang="en-GB" sz="2400" b="1"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(the) place</a:t>
                      </a:r>
                      <a:endParaRPr lang="en-GB" sz="2400" b="1"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(the) answer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(the) tree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(the) girl</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1493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lang="en-GB" sz="2400" b="1" spc="-1" dirty="0">
                <a:solidFill>
                  <a:srgbClr val="002060"/>
                </a:solidFill>
                <a:latin typeface="Century Gothic" panose="020B0502020202020204" pitchFamily="34" charset="0"/>
                <a:ea typeface="Century Gothic"/>
              </a:rPr>
              <a:t>Deutsch</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206581" y="78268"/>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9156097" y="654352"/>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927175" y="71350"/>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215948" y="3209831"/>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48" y="1503851"/>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174773" y="4907125"/>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206292" y="563798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287170" y="390505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273513" y="2197912"/>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2560051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668067" y="383349"/>
            <a:ext cx="2810719" cy="607174"/>
          </a:xfrm>
        </p:spPr>
        <p:txBody>
          <a:bodyPr>
            <a:normAutofit/>
          </a:bodyPr>
          <a:lstStyle/>
          <a:p>
            <a:r>
              <a:rPr lang="en-GB" sz="3200" b="1" dirty="0">
                <a:solidFill>
                  <a:srgbClr val="002060"/>
                </a:solidFill>
                <a:latin typeface="Century Gothic"/>
                <a:ea typeface="Century Gothic"/>
                <a:cs typeface="Century Gothic"/>
                <a:sym typeface="Century Gothic"/>
              </a:rPr>
              <a:t>Round 1</a:t>
            </a:r>
            <a:endParaRPr lang="en-GB" sz="3200" dirty="0"/>
          </a:p>
        </p:txBody>
      </p:sp>
      <p:sp>
        <p:nvSpPr>
          <p:cNvPr id="26" name="TextBox 25">
            <a:extLst>
              <a:ext uri="{FF2B5EF4-FFF2-40B4-BE49-F238E27FC236}">
                <a16:creationId xmlns:a16="http://schemas.microsoft.com/office/drawing/2014/main" id="{2F41F4F7-D2DE-4B9F-82C8-73EE584B8D65}"/>
              </a:ext>
            </a:extLst>
          </p:cNvPr>
          <p:cNvSpPr txBox="1"/>
          <p:nvPr/>
        </p:nvSpPr>
        <p:spPr>
          <a:xfrm>
            <a:off x="296476" y="963246"/>
            <a:ext cx="5958019" cy="5324535"/>
          </a:xfrm>
          <a:prstGeom prst="rect">
            <a:avLst/>
          </a:prstGeom>
          <a:noFill/>
          <a:ln w="28575">
            <a:solidFill>
              <a:srgbClr val="4472C4">
                <a:lumMod val="50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Person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1) She is </a:t>
            </a:r>
            <a:r>
              <a:rPr lang="en-GB" sz="2800" kern="0" dirty="0">
                <a:solidFill>
                  <a:srgbClr val="4472C4">
                    <a:lumMod val="50000"/>
                  </a:srgbClr>
                </a:solidFill>
                <a:latin typeface="Century Gothic" panose="020B0502020202020204" pitchFamily="34" charset="0"/>
              </a:rPr>
              <a:t>playing</a:t>
            </a: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football.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 Are they giving many flowers?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 They see the bus.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 Is she explaining the story?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a:t>
            </a:r>
            <a:r>
              <a:rPr lang="en-GB" sz="2800" kern="0" dirty="0">
                <a:solidFill>
                  <a:srgbClr val="4472C4">
                    <a:lumMod val="50000"/>
                  </a:srgbClr>
                </a:solidFill>
                <a:latin typeface="Century Gothic" panose="020B0502020202020204" pitchFamily="34" charset="0"/>
              </a:rPr>
              <a:t>  Do they love culture?</a:t>
            </a:r>
            <a:endPar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43" name="Title 2">
            <a:extLst>
              <a:ext uri="{FF2B5EF4-FFF2-40B4-BE49-F238E27FC236}">
                <a16:creationId xmlns:a16="http://schemas.microsoft.com/office/drawing/2014/main" id="{3C741E2D-203A-4304-B692-11694BA89829}"/>
              </a:ext>
            </a:extLst>
          </p:cNvPr>
          <p:cNvSpPr txBox="1">
            <a:spLocks/>
          </p:cNvSpPr>
          <p:nvPr/>
        </p:nvSpPr>
        <p:spPr>
          <a:xfrm>
            <a:off x="10748112" y="957227"/>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44" name="Group 43">
            <a:extLst>
              <a:ext uri="{FF2B5EF4-FFF2-40B4-BE49-F238E27FC236}">
                <a16:creationId xmlns:a16="http://schemas.microsoft.com/office/drawing/2014/main" id="{54D1F485-E831-4A33-A00D-AD0193036981}"/>
              </a:ext>
            </a:extLst>
          </p:cNvPr>
          <p:cNvGrpSpPr/>
          <p:nvPr/>
        </p:nvGrpSpPr>
        <p:grpSpPr>
          <a:xfrm>
            <a:off x="10737630" y="91705"/>
            <a:ext cx="1316286" cy="754334"/>
            <a:chOff x="10714104" y="160499"/>
            <a:chExt cx="1316286" cy="754334"/>
          </a:xfrm>
        </p:grpSpPr>
        <p:sp>
          <p:nvSpPr>
            <p:cNvPr id="45" name="Speech Bubble: Rectangle with Corners Rounded 44">
              <a:extLst>
                <a:ext uri="{FF2B5EF4-FFF2-40B4-BE49-F238E27FC236}">
                  <a16:creationId xmlns:a16="http://schemas.microsoft.com/office/drawing/2014/main" id="{3DC7BD09-30EB-46B8-A579-9D65DDB61ABB}"/>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70" name="Speech Bubble: Rectangle with Corners Rounded 69">
              <a:extLst>
                <a:ext uri="{FF2B5EF4-FFF2-40B4-BE49-F238E27FC236}">
                  <a16:creationId xmlns:a16="http://schemas.microsoft.com/office/drawing/2014/main" id="{DE9709C3-37C0-4464-89A9-37595A1D6B30}"/>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71" name="Picture 70" descr="A picture containing text, reptile&#10;&#10;Description automatically generated">
              <a:extLst>
                <a:ext uri="{FF2B5EF4-FFF2-40B4-BE49-F238E27FC236}">
                  <a16:creationId xmlns:a16="http://schemas.microsoft.com/office/drawing/2014/main" id="{9BAA3D5C-4184-45F8-9623-AB50A1E52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72" name="TextBox 71">
              <a:extLst>
                <a:ext uri="{FF2B5EF4-FFF2-40B4-BE49-F238E27FC236}">
                  <a16:creationId xmlns:a16="http://schemas.microsoft.com/office/drawing/2014/main" id="{96AC66FC-1797-4D58-AC26-580410D28517}"/>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sp>
        <p:nvSpPr>
          <p:cNvPr id="4" name="TextBox 3">
            <a:extLst>
              <a:ext uri="{FF2B5EF4-FFF2-40B4-BE49-F238E27FC236}">
                <a16:creationId xmlns:a16="http://schemas.microsoft.com/office/drawing/2014/main" id="{A9BFE2E6-59EA-2C59-EB73-DE73AFCFDD55}"/>
              </a:ext>
            </a:extLst>
          </p:cNvPr>
          <p:cNvSpPr txBox="1"/>
          <p:nvPr/>
        </p:nvSpPr>
        <p:spPr>
          <a:xfrm>
            <a:off x="6463659" y="938389"/>
            <a:ext cx="5137191" cy="5447645"/>
          </a:xfrm>
          <a:prstGeom prst="rect">
            <a:avLst/>
          </a:prstGeom>
          <a:noFill/>
          <a:ln w="28575">
            <a:solidFill>
              <a:srgbClr val="4472C4">
                <a:lumMod val="50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Person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C0E46E6-6BAA-DA63-4C74-612BBF628767}"/>
              </a:ext>
            </a:extLst>
          </p:cNvPr>
          <p:cNvSpPr txBox="1"/>
          <p:nvPr/>
        </p:nvSpPr>
        <p:spPr>
          <a:xfrm>
            <a:off x="6709264" y="1326181"/>
            <a:ext cx="49630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[B]		</a:t>
            </a:r>
            <a:r>
              <a:rPr lang="en-GB" sz="2800" b="1" dirty="0">
                <a:solidFill>
                  <a:srgbClr val="002060"/>
                </a:solidFill>
                <a:latin typeface="Century Gothic" panose="020B0502020202020204" pitchFamily="34" charset="0"/>
              </a:rPr>
              <a:t>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7" name="Graphic 6" descr="Male profile">
            <a:extLst>
              <a:ext uri="{FF2B5EF4-FFF2-40B4-BE49-F238E27FC236}">
                <a16:creationId xmlns:a16="http://schemas.microsoft.com/office/drawing/2014/main" id="{77D9D936-D182-A802-F85D-8BB292653E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38691" y="1838736"/>
            <a:ext cx="523221" cy="523221"/>
          </a:xfrm>
          <a:prstGeom prst="rect">
            <a:avLst/>
          </a:prstGeom>
        </p:spPr>
      </p:pic>
      <p:grpSp>
        <p:nvGrpSpPr>
          <p:cNvPr id="8" name="Group 7">
            <a:extLst>
              <a:ext uri="{FF2B5EF4-FFF2-40B4-BE49-F238E27FC236}">
                <a16:creationId xmlns:a16="http://schemas.microsoft.com/office/drawing/2014/main" id="{B7EE462D-0F62-3A85-FAD3-FF31C8AF0E3A}"/>
              </a:ext>
            </a:extLst>
          </p:cNvPr>
          <p:cNvGrpSpPr/>
          <p:nvPr/>
        </p:nvGrpSpPr>
        <p:grpSpPr>
          <a:xfrm>
            <a:off x="6623921" y="1849401"/>
            <a:ext cx="780185" cy="523220"/>
            <a:chOff x="9404135" y="4373187"/>
            <a:chExt cx="1140800" cy="741960"/>
          </a:xfrm>
        </p:grpSpPr>
        <p:pic>
          <p:nvPicPr>
            <p:cNvPr id="9" name="Graphic 8" descr="Female Profile">
              <a:extLst>
                <a:ext uri="{FF2B5EF4-FFF2-40B4-BE49-F238E27FC236}">
                  <a16:creationId xmlns:a16="http://schemas.microsoft.com/office/drawing/2014/main" id="{0DA5E14E-3FE2-EB58-D487-BDD52D855B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02975" y="4373187"/>
              <a:ext cx="741960" cy="741960"/>
            </a:xfrm>
            <a:prstGeom prst="rect">
              <a:avLst/>
            </a:prstGeom>
          </p:spPr>
        </p:pic>
        <p:pic>
          <p:nvPicPr>
            <p:cNvPr id="10" name="Graphic 9" descr="Female Profile">
              <a:extLst>
                <a:ext uri="{FF2B5EF4-FFF2-40B4-BE49-F238E27FC236}">
                  <a16:creationId xmlns:a16="http://schemas.microsoft.com/office/drawing/2014/main" id="{2B916D79-AAC1-D3BD-5170-AA2D842A9C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04135" y="4373187"/>
              <a:ext cx="741960" cy="741960"/>
            </a:xfrm>
            <a:prstGeom prst="rect">
              <a:avLst/>
            </a:prstGeom>
          </p:spPr>
        </p:pic>
      </p:grpSp>
      <p:pic>
        <p:nvPicPr>
          <p:cNvPr id="11" name="Graphic 10" descr="Female Profile">
            <a:extLst>
              <a:ext uri="{FF2B5EF4-FFF2-40B4-BE49-F238E27FC236}">
                <a16:creationId xmlns:a16="http://schemas.microsoft.com/office/drawing/2014/main" id="{43E780B9-A066-A5C5-D114-CAB4BCEBE4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06883" y="2634230"/>
            <a:ext cx="507421" cy="523220"/>
          </a:xfrm>
          <a:prstGeom prst="rect">
            <a:avLst/>
          </a:prstGeom>
        </p:spPr>
      </p:pic>
      <p:grpSp>
        <p:nvGrpSpPr>
          <p:cNvPr id="12" name="Group 11">
            <a:extLst>
              <a:ext uri="{FF2B5EF4-FFF2-40B4-BE49-F238E27FC236}">
                <a16:creationId xmlns:a16="http://schemas.microsoft.com/office/drawing/2014/main" id="{79956C58-B483-A36B-E4FD-03114CF5672D}"/>
              </a:ext>
            </a:extLst>
          </p:cNvPr>
          <p:cNvGrpSpPr/>
          <p:nvPr/>
        </p:nvGrpSpPr>
        <p:grpSpPr>
          <a:xfrm>
            <a:off x="6649564" y="2634230"/>
            <a:ext cx="776931" cy="523221"/>
            <a:chOff x="11411815" y="2977734"/>
            <a:chExt cx="776931" cy="523221"/>
          </a:xfrm>
        </p:grpSpPr>
        <p:pic>
          <p:nvPicPr>
            <p:cNvPr id="13" name="Graphic 12" descr="Female Profile">
              <a:extLst>
                <a:ext uri="{FF2B5EF4-FFF2-40B4-BE49-F238E27FC236}">
                  <a16:creationId xmlns:a16="http://schemas.microsoft.com/office/drawing/2014/main" id="{D2806D34-8F83-6182-9451-1547D814D4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1815" y="2977734"/>
              <a:ext cx="507421" cy="523220"/>
            </a:xfrm>
            <a:prstGeom prst="rect">
              <a:avLst/>
            </a:prstGeom>
          </p:spPr>
        </p:pic>
        <p:pic>
          <p:nvPicPr>
            <p:cNvPr id="14" name="Graphic 13" descr="Male profile">
              <a:extLst>
                <a:ext uri="{FF2B5EF4-FFF2-40B4-BE49-F238E27FC236}">
                  <a16:creationId xmlns:a16="http://schemas.microsoft.com/office/drawing/2014/main" id="{7874A58E-0AA0-F63F-5DD9-ECD15DD0A8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65525" y="2977734"/>
              <a:ext cx="523221" cy="523221"/>
            </a:xfrm>
            <a:prstGeom prst="rect">
              <a:avLst/>
            </a:prstGeom>
          </p:spPr>
        </p:pic>
      </p:grpSp>
      <p:grpSp>
        <p:nvGrpSpPr>
          <p:cNvPr id="15" name="Group 14">
            <a:extLst>
              <a:ext uri="{FF2B5EF4-FFF2-40B4-BE49-F238E27FC236}">
                <a16:creationId xmlns:a16="http://schemas.microsoft.com/office/drawing/2014/main" id="{0093432D-6D9C-A678-F899-F36D741FDDEE}"/>
              </a:ext>
            </a:extLst>
          </p:cNvPr>
          <p:cNvGrpSpPr/>
          <p:nvPr/>
        </p:nvGrpSpPr>
        <p:grpSpPr>
          <a:xfrm>
            <a:off x="6649564" y="3615125"/>
            <a:ext cx="814322" cy="523221"/>
            <a:chOff x="7278975" y="2744105"/>
            <a:chExt cx="814322" cy="523221"/>
          </a:xfrm>
        </p:grpSpPr>
        <p:pic>
          <p:nvPicPr>
            <p:cNvPr id="16" name="Graphic 15" descr="Male profile">
              <a:extLst>
                <a:ext uri="{FF2B5EF4-FFF2-40B4-BE49-F238E27FC236}">
                  <a16:creationId xmlns:a16="http://schemas.microsoft.com/office/drawing/2014/main" id="{6240FDD5-50CC-B29F-951C-B1D0C0C9EB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78975" y="2744105"/>
              <a:ext cx="523221" cy="523221"/>
            </a:xfrm>
            <a:prstGeom prst="rect">
              <a:avLst/>
            </a:prstGeom>
          </p:spPr>
        </p:pic>
        <p:pic>
          <p:nvPicPr>
            <p:cNvPr id="17" name="Graphic 16" descr="Male profile">
              <a:extLst>
                <a:ext uri="{FF2B5EF4-FFF2-40B4-BE49-F238E27FC236}">
                  <a16:creationId xmlns:a16="http://schemas.microsoft.com/office/drawing/2014/main" id="{A0E07145-4E96-DFEC-31B9-85AA0DE4D2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0076" y="2744105"/>
              <a:ext cx="523221" cy="523221"/>
            </a:xfrm>
            <a:prstGeom prst="rect">
              <a:avLst/>
            </a:prstGeom>
          </p:spPr>
        </p:pic>
      </p:grpSp>
      <p:pic>
        <p:nvPicPr>
          <p:cNvPr id="18" name="Graphic 17" descr="Female Profile">
            <a:extLst>
              <a:ext uri="{FF2B5EF4-FFF2-40B4-BE49-F238E27FC236}">
                <a16:creationId xmlns:a16="http://schemas.microsoft.com/office/drawing/2014/main" id="{D98C7429-33C6-C2C6-EA87-BBDB0BC45E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06882" y="3600381"/>
            <a:ext cx="507421" cy="523220"/>
          </a:xfrm>
          <a:prstGeom prst="rect">
            <a:avLst/>
          </a:prstGeom>
        </p:spPr>
      </p:pic>
      <p:pic>
        <p:nvPicPr>
          <p:cNvPr id="19" name="Graphic 18" descr="Female Profile">
            <a:extLst>
              <a:ext uri="{FF2B5EF4-FFF2-40B4-BE49-F238E27FC236}">
                <a16:creationId xmlns:a16="http://schemas.microsoft.com/office/drawing/2014/main" id="{85145FAA-9204-A851-4D81-C9B66659F9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46241" y="4621924"/>
            <a:ext cx="507421" cy="523220"/>
          </a:xfrm>
          <a:prstGeom prst="rect">
            <a:avLst/>
          </a:prstGeom>
        </p:spPr>
      </p:pic>
      <p:grpSp>
        <p:nvGrpSpPr>
          <p:cNvPr id="20" name="Group 19">
            <a:extLst>
              <a:ext uri="{FF2B5EF4-FFF2-40B4-BE49-F238E27FC236}">
                <a16:creationId xmlns:a16="http://schemas.microsoft.com/office/drawing/2014/main" id="{4FC871C1-88C0-5DBA-894D-1B629F8689CA}"/>
              </a:ext>
            </a:extLst>
          </p:cNvPr>
          <p:cNvGrpSpPr/>
          <p:nvPr/>
        </p:nvGrpSpPr>
        <p:grpSpPr>
          <a:xfrm>
            <a:off x="7909714" y="4603018"/>
            <a:ext cx="780185" cy="523220"/>
            <a:chOff x="9404135" y="4373187"/>
            <a:chExt cx="1140800" cy="741960"/>
          </a:xfrm>
        </p:grpSpPr>
        <p:pic>
          <p:nvPicPr>
            <p:cNvPr id="21" name="Graphic 20" descr="Female Profile">
              <a:extLst>
                <a:ext uri="{FF2B5EF4-FFF2-40B4-BE49-F238E27FC236}">
                  <a16:creationId xmlns:a16="http://schemas.microsoft.com/office/drawing/2014/main" id="{934C8063-C7F9-18CC-0D4F-0B8719DBDB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02975" y="4373187"/>
              <a:ext cx="741960" cy="741960"/>
            </a:xfrm>
            <a:prstGeom prst="rect">
              <a:avLst/>
            </a:prstGeom>
          </p:spPr>
        </p:pic>
        <p:pic>
          <p:nvPicPr>
            <p:cNvPr id="22" name="Graphic 21" descr="Female Profile">
              <a:extLst>
                <a:ext uri="{FF2B5EF4-FFF2-40B4-BE49-F238E27FC236}">
                  <a16:creationId xmlns:a16="http://schemas.microsoft.com/office/drawing/2014/main" id="{FBC198F8-32C2-333F-C7AD-84F87A2605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04135" y="4373187"/>
              <a:ext cx="741960" cy="741960"/>
            </a:xfrm>
            <a:prstGeom prst="rect">
              <a:avLst/>
            </a:prstGeom>
          </p:spPr>
        </p:pic>
      </p:grpSp>
      <p:grpSp>
        <p:nvGrpSpPr>
          <p:cNvPr id="23" name="Group 22">
            <a:extLst>
              <a:ext uri="{FF2B5EF4-FFF2-40B4-BE49-F238E27FC236}">
                <a16:creationId xmlns:a16="http://schemas.microsoft.com/office/drawing/2014/main" id="{A55DD124-CD24-A13C-57EC-422C80230DFA}"/>
              </a:ext>
            </a:extLst>
          </p:cNvPr>
          <p:cNvGrpSpPr/>
          <p:nvPr/>
        </p:nvGrpSpPr>
        <p:grpSpPr>
          <a:xfrm>
            <a:off x="7909714" y="5398511"/>
            <a:ext cx="776931" cy="523221"/>
            <a:chOff x="11411815" y="2977734"/>
            <a:chExt cx="776931" cy="523221"/>
          </a:xfrm>
        </p:grpSpPr>
        <p:pic>
          <p:nvPicPr>
            <p:cNvPr id="24" name="Graphic 23" descr="Female Profile">
              <a:extLst>
                <a:ext uri="{FF2B5EF4-FFF2-40B4-BE49-F238E27FC236}">
                  <a16:creationId xmlns:a16="http://schemas.microsoft.com/office/drawing/2014/main" id="{0637CE04-8FCC-8790-6ED5-794DFDAAF0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1815" y="2977734"/>
              <a:ext cx="507421" cy="523220"/>
            </a:xfrm>
            <a:prstGeom prst="rect">
              <a:avLst/>
            </a:prstGeom>
          </p:spPr>
        </p:pic>
        <p:pic>
          <p:nvPicPr>
            <p:cNvPr id="25" name="Graphic 24" descr="Male profile">
              <a:extLst>
                <a:ext uri="{FF2B5EF4-FFF2-40B4-BE49-F238E27FC236}">
                  <a16:creationId xmlns:a16="http://schemas.microsoft.com/office/drawing/2014/main" id="{F9EE23AF-78D4-3825-B896-05F2892042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65525" y="2977734"/>
              <a:ext cx="523221" cy="523221"/>
            </a:xfrm>
            <a:prstGeom prst="rect">
              <a:avLst/>
            </a:prstGeom>
          </p:spPr>
        </p:pic>
      </p:grpSp>
      <p:pic>
        <p:nvPicPr>
          <p:cNvPr id="27" name="Graphic 26" descr="Male profile">
            <a:extLst>
              <a:ext uri="{FF2B5EF4-FFF2-40B4-BE49-F238E27FC236}">
                <a16:creationId xmlns:a16="http://schemas.microsoft.com/office/drawing/2014/main" id="{FD6A7A8A-B99B-3895-8AA9-73B07A6F25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12472" y="5406752"/>
            <a:ext cx="523221" cy="523221"/>
          </a:xfrm>
          <a:prstGeom prst="rect">
            <a:avLst/>
          </a:prstGeom>
        </p:spPr>
      </p:pic>
      <p:cxnSp>
        <p:nvCxnSpPr>
          <p:cNvPr id="40" name="Straight Connector 39">
            <a:extLst>
              <a:ext uri="{FF2B5EF4-FFF2-40B4-BE49-F238E27FC236}">
                <a16:creationId xmlns:a16="http://schemas.microsoft.com/office/drawing/2014/main" id="{C21039A9-D2FA-C6E3-2386-60E5E4A09B38}"/>
              </a:ext>
            </a:extLst>
          </p:cNvPr>
          <p:cNvCxnSpPr>
            <a:cxnSpLocks/>
          </p:cNvCxnSpPr>
          <p:nvPr/>
        </p:nvCxnSpPr>
        <p:spPr>
          <a:xfrm>
            <a:off x="9109627" y="2261143"/>
            <a:ext cx="225066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BFCC74F-DC3A-3CC1-C4B6-CD5A5CE60786}"/>
              </a:ext>
            </a:extLst>
          </p:cNvPr>
          <p:cNvCxnSpPr>
            <a:cxnSpLocks/>
          </p:cNvCxnSpPr>
          <p:nvPr/>
        </p:nvCxnSpPr>
        <p:spPr>
          <a:xfrm>
            <a:off x="9058187" y="3067259"/>
            <a:ext cx="225066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608A6F9-7C68-B693-3664-34B39956FE7C}"/>
              </a:ext>
            </a:extLst>
          </p:cNvPr>
          <p:cNvCxnSpPr>
            <a:cxnSpLocks/>
          </p:cNvCxnSpPr>
          <p:nvPr/>
        </p:nvCxnSpPr>
        <p:spPr>
          <a:xfrm>
            <a:off x="9058187" y="3933532"/>
            <a:ext cx="225066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D26B3FC-9D39-345B-E496-7AFDED28470D}"/>
              </a:ext>
            </a:extLst>
          </p:cNvPr>
          <p:cNvCxnSpPr>
            <a:cxnSpLocks/>
          </p:cNvCxnSpPr>
          <p:nvPr/>
        </p:nvCxnSpPr>
        <p:spPr>
          <a:xfrm>
            <a:off x="9058187" y="4968248"/>
            <a:ext cx="225066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249B1F-FA02-9E7B-4748-861A990201A3}"/>
              </a:ext>
            </a:extLst>
          </p:cNvPr>
          <p:cNvCxnSpPr>
            <a:cxnSpLocks/>
          </p:cNvCxnSpPr>
          <p:nvPr/>
        </p:nvCxnSpPr>
        <p:spPr>
          <a:xfrm>
            <a:off x="9109627" y="5774364"/>
            <a:ext cx="225066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9" name="Title 1">
            <a:extLst>
              <a:ext uri="{FF2B5EF4-FFF2-40B4-BE49-F238E27FC236}">
                <a16:creationId xmlns:a16="http://schemas.microsoft.com/office/drawing/2014/main" id="{3DDEA04D-D4CF-3F43-89BF-8BC3171641B7}"/>
              </a:ext>
            </a:extLst>
          </p:cNvPr>
          <p:cNvSpPr txBox="1">
            <a:spLocks/>
          </p:cNvSpPr>
          <p:nvPr/>
        </p:nvSpPr>
        <p:spPr>
          <a:xfrm>
            <a:off x="6362377" y="356072"/>
            <a:ext cx="2810719" cy="607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Round 2</a:t>
            </a:r>
            <a:endParaRPr kumimoji="0" lang="en-GB" sz="32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0" name="Title 1">
            <a:extLst>
              <a:ext uri="{FF2B5EF4-FFF2-40B4-BE49-F238E27FC236}">
                <a16:creationId xmlns:a16="http://schemas.microsoft.com/office/drawing/2014/main" id="{EA46C484-43F8-E64A-5820-EBF53FCEED1E}"/>
              </a:ext>
            </a:extLst>
          </p:cNvPr>
          <p:cNvSpPr txBox="1">
            <a:spLocks/>
          </p:cNvSpPr>
          <p:nvPr/>
        </p:nvSpPr>
        <p:spPr>
          <a:xfrm>
            <a:off x="0" y="-75662"/>
            <a:ext cx="2810719" cy="60717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3200" b="1" kern="0" dirty="0">
                <a:solidFill>
                  <a:srgbClr val="002060"/>
                </a:solidFill>
                <a:latin typeface="Century Gothic"/>
                <a:ea typeface="Century Gothic"/>
                <a:cs typeface="Century Gothic"/>
                <a:sym typeface="Century Gothic"/>
              </a:rPr>
              <a:t>Person A</a:t>
            </a:r>
            <a:endParaRPr lang="en-GB" sz="3200" kern="0" dirty="0"/>
          </a:p>
        </p:txBody>
      </p:sp>
    </p:spTree>
    <p:extLst>
      <p:ext uri="{BB962C8B-B14F-4D97-AF65-F5344CB8AC3E}">
        <p14:creationId xmlns:p14="http://schemas.microsoft.com/office/powerpoint/2010/main" val="1703590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266145" y="635750"/>
            <a:ext cx="2810719" cy="607174"/>
          </a:xfrm>
        </p:spPr>
        <p:txBody>
          <a:bodyPr>
            <a:normAutofit/>
          </a:bodyPr>
          <a:lstStyle/>
          <a:p>
            <a:r>
              <a:rPr lang="en-GB" sz="3200" b="1" dirty="0">
                <a:solidFill>
                  <a:srgbClr val="002060"/>
                </a:solidFill>
                <a:latin typeface="Century Gothic"/>
                <a:ea typeface="Century Gothic"/>
                <a:cs typeface="Century Gothic"/>
                <a:sym typeface="Century Gothic"/>
              </a:rPr>
              <a:t>Round 1</a:t>
            </a:r>
            <a:endParaRPr lang="en-GB" sz="3200" dirty="0"/>
          </a:p>
        </p:txBody>
      </p:sp>
      <p:sp>
        <p:nvSpPr>
          <p:cNvPr id="26" name="TextBox 25">
            <a:extLst>
              <a:ext uri="{FF2B5EF4-FFF2-40B4-BE49-F238E27FC236}">
                <a16:creationId xmlns:a16="http://schemas.microsoft.com/office/drawing/2014/main" id="{2F41F4F7-D2DE-4B9F-82C8-73EE584B8D65}"/>
              </a:ext>
            </a:extLst>
          </p:cNvPr>
          <p:cNvSpPr txBox="1"/>
          <p:nvPr/>
        </p:nvSpPr>
        <p:spPr>
          <a:xfrm>
            <a:off x="6072371" y="1165957"/>
            <a:ext cx="5958019" cy="5262979"/>
          </a:xfrm>
          <a:prstGeom prst="rect">
            <a:avLst/>
          </a:prstGeom>
          <a:noFill/>
          <a:ln w="28575">
            <a:solidFill>
              <a:srgbClr val="4472C4">
                <a:lumMod val="50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Person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1) They are fetching the sister.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 Are they bringing the card?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3)She is using her mobile phone.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4)Is she singing a song?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 She has a partner, hasn’t she?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3" name="Title 2">
            <a:extLst>
              <a:ext uri="{FF2B5EF4-FFF2-40B4-BE49-F238E27FC236}">
                <a16:creationId xmlns:a16="http://schemas.microsoft.com/office/drawing/2014/main" id="{3BB17C3A-E42C-4580-BC67-9DB638F5783A}"/>
              </a:ext>
            </a:extLst>
          </p:cNvPr>
          <p:cNvSpPr txBox="1">
            <a:spLocks/>
          </p:cNvSpPr>
          <p:nvPr/>
        </p:nvSpPr>
        <p:spPr>
          <a:xfrm>
            <a:off x="10737630" y="1069266"/>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44" name="Group 43">
            <a:extLst>
              <a:ext uri="{FF2B5EF4-FFF2-40B4-BE49-F238E27FC236}">
                <a16:creationId xmlns:a16="http://schemas.microsoft.com/office/drawing/2014/main" id="{3818FC9D-7E0E-45D1-9FF4-23760DA636A4}"/>
              </a:ext>
            </a:extLst>
          </p:cNvPr>
          <p:cNvGrpSpPr/>
          <p:nvPr/>
        </p:nvGrpSpPr>
        <p:grpSpPr>
          <a:xfrm>
            <a:off x="10737630" y="91705"/>
            <a:ext cx="1316286" cy="754334"/>
            <a:chOff x="10714104" y="160499"/>
            <a:chExt cx="1316286" cy="754334"/>
          </a:xfrm>
        </p:grpSpPr>
        <p:sp>
          <p:nvSpPr>
            <p:cNvPr id="45" name="Speech Bubble: Rectangle with Corners Rounded 44">
              <a:extLst>
                <a:ext uri="{FF2B5EF4-FFF2-40B4-BE49-F238E27FC236}">
                  <a16:creationId xmlns:a16="http://schemas.microsoft.com/office/drawing/2014/main" id="{A5A8BB89-0095-48C0-BA5F-5DBB01A6CDDC}"/>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70" name="Speech Bubble: Rectangle with Corners Rounded 69">
              <a:extLst>
                <a:ext uri="{FF2B5EF4-FFF2-40B4-BE49-F238E27FC236}">
                  <a16:creationId xmlns:a16="http://schemas.microsoft.com/office/drawing/2014/main" id="{375D1BEB-F9C7-43F6-849A-B196C50913B8}"/>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71" name="Picture 70" descr="A picture containing text, reptile&#10;&#10;Description automatically generated">
              <a:extLst>
                <a:ext uri="{FF2B5EF4-FFF2-40B4-BE49-F238E27FC236}">
                  <a16:creationId xmlns:a16="http://schemas.microsoft.com/office/drawing/2014/main" id="{0871D208-8712-467E-B004-220A0107A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72" name="TextBox 71">
              <a:extLst>
                <a:ext uri="{FF2B5EF4-FFF2-40B4-BE49-F238E27FC236}">
                  <a16:creationId xmlns:a16="http://schemas.microsoft.com/office/drawing/2014/main" id="{18A3D6B6-909B-4038-B70A-E54D444D2B99}"/>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sp>
        <p:nvSpPr>
          <p:cNvPr id="5" name="TextBox 4">
            <a:extLst>
              <a:ext uri="{FF2B5EF4-FFF2-40B4-BE49-F238E27FC236}">
                <a16:creationId xmlns:a16="http://schemas.microsoft.com/office/drawing/2014/main" id="{BE0D8DE6-590C-3347-BFAD-EB34369E3F30}"/>
              </a:ext>
            </a:extLst>
          </p:cNvPr>
          <p:cNvSpPr txBox="1"/>
          <p:nvPr/>
        </p:nvSpPr>
        <p:spPr>
          <a:xfrm>
            <a:off x="179447" y="1254093"/>
            <a:ext cx="5593556" cy="5016758"/>
          </a:xfrm>
          <a:prstGeom prst="rect">
            <a:avLst/>
          </a:prstGeom>
          <a:noFill/>
          <a:ln w="28575">
            <a:solidFill>
              <a:srgbClr val="4472C4">
                <a:lumMod val="50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A95C2738-0FCB-7C77-3A09-BCEED5DEBEE4}"/>
              </a:ext>
            </a:extLst>
          </p:cNvPr>
          <p:cNvSpPr txBox="1"/>
          <p:nvPr/>
        </p:nvSpPr>
        <p:spPr>
          <a:xfrm>
            <a:off x="373887" y="1473528"/>
            <a:ext cx="47079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[B]                         ?</a:t>
            </a:r>
          </a:p>
        </p:txBody>
      </p:sp>
      <p:pic>
        <p:nvPicPr>
          <p:cNvPr id="8" name="Graphic 7" descr="Male profile">
            <a:extLst>
              <a:ext uri="{FF2B5EF4-FFF2-40B4-BE49-F238E27FC236}">
                <a16:creationId xmlns:a16="http://schemas.microsoft.com/office/drawing/2014/main" id="{03ECFCFA-159C-4244-0D7D-0A119E4947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03314" y="1986083"/>
            <a:ext cx="523221" cy="523221"/>
          </a:xfrm>
          <a:prstGeom prst="rect">
            <a:avLst/>
          </a:prstGeom>
        </p:spPr>
      </p:pic>
      <p:grpSp>
        <p:nvGrpSpPr>
          <p:cNvPr id="9" name="Group 8">
            <a:extLst>
              <a:ext uri="{FF2B5EF4-FFF2-40B4-BE49-F238E27FC236}">
                <a16:creationId xmlns:a16="http://schemas.microsoft.com/office/drawing/2014/main" id="{94A6690E-CD26-4967-D128-9DD9B9267B54}"/>
              </a:ext>
            </a:extLst>
          </p:cNvPr>
          <p:cNvGrpSpPr/>
          <p:nvPr/>
        </p:nvGrpSpPr>
        <p:grpSpPr>
          <a:xfrm>
            <a:off x="288544" y="1996748"/>
            <a:ext cx="780185" cy="523220"/>
            <a:chOff x="9404135" y="4373187"/>
            <a:chExt cx="1140800" cy="741960"/>
          </a:xfrm>
        </p:grpSpPr>
        <p:pic>
          <p:nvPicPr>
            <p:cNvPr id="10" name="Graphic 9" descr="Female Profile">
              <a:extLst>
                <a:ext uri="{FF2B5EF4-FFF2-40B4-BE49-F238E27FC236}">
                  <a16:creationId xmlns:a16="http://schemas.microsoft.com/office/drawing/2014/main" id="{33CE836E-D284-3D3B-C16A-9B72F6A65C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02975" y="4373187"/>
              <a:ext cx="741960" cy="741960"/>
            </a:xfrm>
            <a:prstGeom prst="rect">
              <a:avLst/>
            </a:prstGeom>
          </p:spPr>
        </p:pic>
        <p:pic>
          <p:nvPicPr>
            <p:cNvPr id="11" name="Graphic 10" descr="Female Profile">
              <a:extLst>
                <a:ext uri="{FF2B5EF4-FFF2-40B4-BE49-F238E27FC236}">
                  <a16:creationId xmlns:a16="http://schemas.microsoft.com/office/drawing/2014/main" id="{309F6DCF-5528-A227-232B-C3B6244C39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04135" y="4373187"/>
              <a:ext cx="741960" cy="741960"/>
            </a:xfrm>
            <a:prstGeom prst="rect">
              <a:avLst/>
            </a:prstGeom>
          </p:spPr>
        </p:pic>
      </p:grpSp>
      <p:pic>
        <p:nvPicPr>
          <p:cNvPr id="12" name="Graphic 11" descr="Female Profile">
            <a:extLst>
              <a:ext uri="{FF2B5EF4-FFF2-40B4-BE49-F238E27FC236}">
                <a16:creationId xmlns:a16="http://schemas.microsoft.com/office/drawing/2014/main" id="{08DD0899-76DA-DE6C-28D7-F9A5EA1AA8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1506" y="2781577"/>
            <a:ext cx="507421" cy="523220"/>
          </a:xfrm>
          <a:prstGeom prst="rect">
            <a:avLst/>
          </a:prstGeom>
        </p:spPr>
      </p:pic>
      <p:grpSp>
        <p:nvGrpSpPr>
          <p:cNvPr id="13" name="Group 12">
            <a:extLst>
              <a:ext uri="{FF2B5EF4-FFF2-40B4-BE49-F238E27FC236}">
                <a16:creationId xmlns:a16="http://schemas.microsoft.com/office/drawing/2014/main" id="{83A7CF61-778A-29A1-2C56-58F6258355BE}"/>
              </a:ext>
            </a:extLst>
          </p:cNvPr>
          <p:cNvGrpSpPr/>
          <p:nvPr/>
        </p:nvGrpSpPr>
        <p:grpSpPr>
          <a:xfrm>
            <a:off x="314187" y="2781577"/>
            <a:ext cx="776931" cy="523221"/>
            <a:chOff x="11411815" y="2977734"/>
            <a:chExt cx="776931" cy="523221"/>
          </a:xfrm>
        </p:grpSpPr>
        <p:pic>
          <p:nvPicPr>
            <p:cNvPr id="14" name="Graphic 13" descr="Female Profile">
              <a:extLst>
                <a:ext uri="{FF2B5EF4-FFF2-40B4-BE49-F238E27FC236}">
                  <a16:creationId xmlns:a16="http://schemas.microsoft.com/office/drawing/2014/main" id="{5EE89ABD-3C93-3745-85F3-59AEEB6354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1815" y="2977734"/>
              <a:ext cx="507421" cy="523220"/>
            </a:xfrm>
            <a:prstGeom prst="rect">
              <a:avLst/>
            </a:prstGeom>
          </p:spPr>
        </p:pic>
        <p:pic>
          <p:nvPicPr>
            <p:cNvPr id="15" name="Graphic 14" descr="Male profile">
              <a:extLst>
                <a:ext uri="{FF2B5EF4-FFF2-40B4-BE49-F238E27FC236}">
                  <a16:creationId xmlns:a16="http://schemas.microsoft.com/office/drawing/2014/main" id="{0E6765AE-09A6-1199-03E9-6096E9A41F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65525" y="2977734"/>
              <a:ext cx="523221" cy="523221"/>
            </a:xfrm>
            <a:prstGeom prst="rect">
              <a:avLst/>
            </a:prstGeom>
          </p:spPr>
        </p:pic>
      </p:grpSp>
      <p:grpSp>
        <p:nvGrpSpPr>
          <p:cNvPr id="16" name="Group 15">
            <a:extLst>
              <a:ext uri="{FF2B5EF4-FFF2-40B4-BE49-F238E27FC236}">
                <a16:creationId xmlns:a16="http://schemas.microsoft.com/office/drawing/2014/main" id="{983EBDFF-64E3-6EAE-F601-531C65519616}"/>
              </a:ext>
            </a:extLst>
          </p:cNvPr>
          <p:cNvGrpSpPr/>
          <p:nvPr/>
        </p:nvGrpSpPr>
        <p:grpSpPr>
          <a:xfrm>
            <a:off x="314187" y="3762472"/>
            <a:ext cx="814322" cy="523221"/>
            <a:chOff x="7278975" y="2744105"/>
            <a:chExt cx="814322" cy="523221"/>
          </a:xfrm>
        </p:grpSpPr>
        <p:pic>
          <p:nvPicPr>
            <p:cNvPr id="17" name="Graphic 16" descr="Male profile">
              <a:extLst>
                <a:ext uri="{FF2B5EF4-FFF2-40B4-BE49-F238E27FC236}">
                  <a16:creationId xmlns:a16="http://schemas.microsoft.com/office/drawing/2014/main" id="{65FB0316-5165-2F70-999D-988F331159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78975" y="2744105"/>
              <a:ext cx="523221" cy="523221"/>
            </a:xfrm>
            <a:prstGeom prst="rect">
              <a:avLst/>
            </a:prstGeom>
          </p:spPr>
        </p:pic>
        <p:pic>
          <p:nvPicPr>
            <p:cNvPr id="18" name="Graphic 17" descr="Male profile">
              <a:extLst>
                <a:ext uri="{FF2B5EF4-FFF2-40B4-BE49-F238E27FC236}">
                  <a16:creationId xmlns:a16="http://schemas.microsoft.com/office/drawing/2014/main" id="{180108E4-53E0-11D0-CB28-8D3D36CB75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0076" y="2744105"/>
              <a:ext cx="523221" cy="523221"/>
            </a:xfrm>
            <a:prstGeom prst="rect">
              <a:avLst/>
            </a:prstGeom>
          </p:spPr>
        </p:pic>
      </p:grpSp>
      <p:pic>
        <p:nvPicPr>
          <p:cNvPr id="19" name="Graphic 18" descr="Female Profile">
            <a:extLst>
              <a:ext uri="{FF2B5EF4-FFF2-40B4-BE49-F238E27FC236}">
                <a16:creationId xmlns:a16="http://schemas.microsoft.com/office/drawing/2014/main" id="{FEF3B169-79F3-B990-0C50-C7CC363B95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1505" y="3747728"/>
            <a:ext cx="507421" cy="523220"/>
          </a:xfrm>
          <a:prstGeom prst="rect">
            <a:avLst/>
          </a:prstGeom>
        </p:spPr>
      </p:pic>
      <p:pic>
        <p:nvPicPr>
          <p:cNvPr id="20" name="Graphic 19" descr="Female Profile">
            <a:extLst>
              <a:ext uri="{FF2B5EF4-FFF2-40B4-BE49-F238E27FC236}">
                <a16:creationId xmlns:a16="http://schemas.microsoft.com/office/drawing/2014/main" id="{13B4CAFC-33D5-965A-A4F0-03BDB33523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0864" y="4769271"/>
            <a:ext cx="507421" cy="523220"/>
          </a:xfrm>
          <a:prstGeom prst="rect">
            <a:avLst/>
          </a:prstGeom>
        </p:spPr>
      </p:pic>
      <p:grpSp>
        <p:nvGrpSpPr>
          <p:cNvPr id="21" name="Group 20">
            <a:extLst>
              <a:ext uri="{FF2B5EF4-FFF2-40B4-BE49-F238E27FC236}">
                <a16:creationId xmlns:a16="http://schemas.microsoft.com/office/drawing/2014/main" id="{3D4E445B-7309-4CCC-F18D-C74B6341CDDB}"/>
              </a:ext>
            </a:extLst>
          </p:cNvPr>
          <p:cNvGrpSpPr/>
          <p:nvPr/>
        </p:nvGrpSpPr>
        <p:grpSpPr>
          <a:xfrm>
            <a:off x="1574337" y="4750365"/>
            <a:ext cx="780185" cy="523220"/>
            <a:chOff x="9404135" y="4373187"/>
            <a:chExt cx="1140800" cy="741960"/>
          </a:xfrm>
        </p:grpSpPr>
        <p:pic>
          <p:nvPicPr>
            <p:cNvPr id="22" name="Graphic 21" descr="Female Profile">
              <a:extLst>
                <a:ext uri="{FF2B5EF4-FFF2-40B4-BE49-F238E27FC236}">
                  <a16:creationId xmlns:a16="http://schemas.microsoft.com/office/drawing/2014/main" id="{94AE913E-1C23-FE52-0135-BD7092B7A8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02975" y="4373187"/>
              <a:ext cx="741960" cy="741960"/>
            </a:xfrm>
            <a:prstGeom prst="rect">
              <a:avLst/>
            </a:prstGeom>
          </p:spPr>
        </p:pic>
        <p:pic>
          <p:nvPicPr>
            <p:cNvPr id="23" name="Graphic 22" descr="Female Profile">
              <a:extLst>
                <a:ext uri="{FF2B5EF4-FFF2-40B4-BE49-F238E27FC236}">
                  <a16:creationId xmlns:a16="http://schemas.microsoft.com/office/drawing/2014/main" id="{AE84C86B-90CF-0C3B-AB27-0B19DA66C1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04135" y="4373187"/>
              <a:ext cx="741960" cy="741960"/>
            </a:xfrm>
            <a:prstGeom prst="rect">
              <a:avLst/>
            </a:prstGeom>
          </p:spPr>
        </p:pic>
      </p:grpSp>
      <p:grpSp>
        <p:nvGrpSpPr>
          <p:cNvPr id="24" name="Group 23">
            <a:extLst>
              <a:ext uri="{FF2B5EF4-FFF2-40B4-BE49-F238E27FC236}">
                <a16:creationId xmlns:a16="http://schemas.microsoft.com/office/drawing/2014/main" id="{39826B62-5963-6202-C35C-43265A2F2E43}"/>
              </a:ext>
            </a:extLst>
          </p:cNvPr>
          <p:cNvGrpSpPr/>
          <p:nvPr/>
        </p:nvGrpSpPr>
        <p:grpSpPr>
          <a:xfrm>
            <a:off x="1574337" y="5545858"/>
            <a:ext cx="776931" cy="523221"/>
            <a:chOff x="11411815" y="2977734"/>
            <a:chExt cx="776931" cy="523221"/>
          </a:xfrm>
        </p:grpSpPr>
        <p:pic>
          <p:nvPicPr>
            <p:cNvPr id="25" name="Graphic 24" descr="Female Profile">
              <a:extLst>
                <a:ext uri="{FF2B5EF4-FFF2-40B4-BE49-F238E27FC236}">
                  <a16:creationId xmlns:a16="http://schemas.microsoft.com/office/drawing/2014/main" id="{C0B17870-5D33-EE9B-D7DD-40CC00F8D9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1815" y="2977734"/>
              <a:ext cx="507421" cy="523220"/>
            </a:xfrm>
            <a:prstGeom prst="rect">
              <a:avLst/>
            </a:prstGeom>
          </p:spPr>
        </p:pic>
        <p:pic>
          <p:nvPicPr>
            <p:cNvPr id="27" name="Graphic 26" descr="Male profile">
              <a:extLst>
                <a:ext uri="{FF2B5EF4-FFF2-40B4-BE49-F238E27FC236}">
                  <a16:creationId xmlns:a16="http://schemas.microsoft.com/office/drawing/2014/main" id="{61AF6387-55F7-495C-02FE-1DB8AB0ADD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65525" y="2977734"/>
              <a:ext cx="523221" cy="523221"/>
            </a:xfrm>
            <a:prstGeom prst="rect">
              <a:avLst/>
            </a:prstGeom>
          </p:spPr>
        </p:pic>
      </p:grpSp>
      <p:pic>
        <p:nvPicPr>
          <p:cNvPr id="39" name="Graphic 38" descr="Male profile">
            <a:extLst>
              <a:ext uri="{FF2B5EF4-FFF2-40B4-BE49-F238E27FC236}">
                <a16:creationId xmlns:a16="http://schemas.microsoft.com/office/drawing/2014/main" id="{A569D3DB-EC7E-1BED-ECAD-C62F39A328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095" y="5554099"/>
            <a:ext cx="523221" cy="523221"/>
          </a:xfrm>
          <a:prstGeom prst="rect">
            <a:avLst/>
          </a:prstGeom>
        </p:spPr>
      </p:pic>
      <p:cxnSp>
        <p:nvCxnSpPr>
          <p:cNvPr id="40" name="Straight Connector 39">
            <a:extLst>
              <a:ext uri="{FF2B5EF4-FFF2-40B4-BE49-F238E27FC236}">
                <a16:creationId xmlns:a16="http://schemas.microsoft.com/office/drawing/2014/main" id="{1BE1D870-1CB5-6266-842A-28F3DD43744D}"/>
              </a:ext>
            </a:extLst>
          </p:cNvPr>
          <p:cNvCxnSpPr>
            <a:cxnSpLocks/>
          </p:cNvCxnSpPr>
          <p:nvPr/>
        </p:nvCxnSpPr>
        <p:spPr>
          <a:xfrm>
            <a:off x="2581745" y="2348332"/>
            <a:ext cx="225066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36CB64B-BEE5-8B6D-9C28-A16B4F31F58F}"/>
              </a:ext>
            </a:extLst>
          </p:cNvPr>
          <p:cNvCxnSpPr>
            <a:cxnSpLocks/>
          </p:cNvCxnSpPr>
          <p:nvPr/>
        </p:nvCxnSpPr>
        <p:spPr>
          <a:xfrm>
            <a:off x="2581745" y="3166479"/>
            <a:ext cx="225066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5A6FC43-3237-2176-1BF4-29EA847486B5}"/>
              </a:ext>
            </a:extLst>
          </p:cNvPr>
          <p:cNvCxnSpPr>
            <a:cxnSpLocks/>
          </p:cNvCxnSpPr>
          <p:nvPr/>
        </p:nvCxnSpPr>
        <p:spPr>
          <a:xfrm>
            <a:off x="2581745" y="4116975"/>
            <a:ext cx="225066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9ACBA22-46D0-1DF1-760D-7E6DE4CAFCAD}"/>
              </a:ext>
            </a:extLst>
          </p:cNvPr>
          <p:cNvCxnSpPr>
            <a:cxnSpLocks/>
          </p:cNvCxnSpPr>
          <p:nvPr/>
        </p:nvCxnSpPr>
        <p:spPr>
          <a:xfrm>
            <a:off x="2605808" y="5163722"/>
            <a:ext cx="225066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A93E7EB-F7EB-5660-C7E1-F73750142FC7}"/>
              </a:ext>
            </a:extLst>
          </p:cNvPr>
          <p:cNvCxnSpPr>
            <a:cxnSpLocks/>
          </p:cNvCxnSpPr>
          <p:nvPr/>
        </p:nvCxnSpPr>
        <p:spPr>
          <a:xfrm>
            <a:off x="2581745" y="5945774"/>
            <a:ext cx="225066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8" name="Title 1">
            <a:extLst>
              <a:ext uri="{FF2B5EF4-FFF2-40B4-BE49-F238E27FC236}">
                <a16:creationId xmlns:a16="http://schemas.microsoft.com/office/drawing/2014/main" id="{898EA812-6840-4C5B-B273-0EFABD962EB2}"/>
              </a:ext>
            </a:extLst>
          </p:cNvPr>
          <p:cNvSpPr txBox="1">
            <a:spLocks/>
          </p:cNvSpPr>
          <p:nvPr/>
        </p:nvSpPr>
        <p:spPr>
          <a:xfrm>
            <a:off x="6048845" y="562400"/>
            <a:ext cx="2810719" cy="60717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3200" b="1" kern="0" dirty="0">
                <a:solidFill>
                  <a:srgbClr val="002060"/>
                </a:solidFill>
                <a:latin typeface="Century Gothic"/>
                <a:ea typeface="Century Gothic"/>
                <a:cs typeface="Century Gothic"/>
                <a:sym typeface="Century Gothic"/>
              </a:rPr>
              <a:t>Round 2</a:t>
            </a:r>
            <a:endParaRPr lang="en-GB" sz="3200" kern="0" dirty="0"/>
          </a:p>
        </p:txBody>
      </p:sp>
      <p:sp>
        <p:nvSpPr>
          <p:cNvPr id="79" name="Title 1">
            <a:extLst>
              <a:ext uri="{FF2B5EF4-FFF2-40B4-BE49-F238E27FC236}">
                <a16:creationId xmlns:a16="http://schemas.microsoft.com/office/drawing/2014/main" id="{E3A0F77A-A557-621C-7882-49F60033F42C}"/>
              </a:ext>
            </a:extLst>
          </p:cNvPr>
          <p:cNvSpPr txBox="1">
            <a:spLocks/>
          </p:cNvSpPr>
          <p:nvPr/>
        </p:nvSpPr>
        <p:spPr>
          <a:xfrm>
            <a:off x="34594" y="11589"/>
            <a:ext cx="2810719" cy="60717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b="1" kern="0" dirty="0">
                <a:solidFill>
                  <a:srgbClr val="002060"/>
                </a:solidFill>
                <a:latin typeface="Century Gothic"/>
                <a:sym typeface="Century Gothic"/>
              </a:rPr>
              <a:t>P</a:t>
            </a:r>
            <a:r>
              <a:rPr lang="en-GB" sz="3200" b="1" kern="0" dirty="0" err="1">
                <a:solidFill>
                  <a:srgbClr val="002060"/>
                </a:solidFill>
                <a:latin typeface="Century Gothic"/>
                <a:sym typeface="Century Gothic"/>
              </a:rPr>
              <a:t>erson</a:t>
            </a:r>
            <a:r>
              <a:rPr lang="en-GB" sz="3200" b="1" kern="0" dirty="0">
                <a:solidFill>
                  <a:srgbClr val="002060"/>
                </a:solidFill>
                <a:latin typeface="Century Gothic"/>
                <a:sym typeface="Century Gothic"/>
              </a:rPr>
              <a:t> B</a:t>
            </a:r>
            <a:endParaRPr lang="en-GB" sz="3200" kern="0" dirty="0"/>
          </a:p>
        </p:txBody>
      </p:sp>
    </p:spTree>
    <p:extLst>
      <p:ext uri="{BB962C8B-B14F-4D97-AF65-F5344CB8AC3E}">
        <p14:creationId xmlns:p14="http://schemas.microsoft.com/office/powerpoint/2010/main" val="1602321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407350" y="1046274"/>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318817" y="1437766"/>
            <a:ext cx="11783288" cy="830997"/>
          </a:xfrm>
          <a:prstGeom prst="rect">
            <a:avLst/>
          </a:prstGeom>
          <a:noFill/>
        </p:spPr>
        <p:txBody>
          <a:bodyPr wrap="square" lIns="91440" tIns="45720" rIns="91440" bIns="45720" rtlCol="0" anchor="t">
            <a:spAutoFit/>
          </a:bodyPr>
          <a:lstStyle/>
          <a:p>
            <a:pPr>
              <a:defRPr/>
            </a:pPr>
            <a:r>
              <a:rPr kumimoji="0" lang="en-GB" sz="4800" b="0" i="0" u="none" strike="noStrike" kern="1200" cap="none" spc="0" normalizeH="0" baseline="0" noProof="0" dirty="0">
                <a:ln>
                  <a:noFill/>
                </a:ln>
                <a:solidFill>
                  <a:srgbClr val="002060"/>
                </a:solidFill>
                <a:effectLst/>
                <a:uLnTx/>
                <a:uFillTx/>
                <a:latin typeface="Century Gothic"/>
                <a:ea typeface="+mn-ea"/>
                <a:cs typeface="+mn-cs"/>
              </a:rPr>
              <a:t>long [</a:t>
            </a:r>
            <a:r>
              <a:rPr lang="en-GB" sz="4800" dirty="0">
                <a:solidFill>
                  <a:srgbClr val="FF0066"/>
                </a:solidFill>
                <a:latin typeface="Century Gothic"/>
              </a:rPr>
              <a:t>u</a:t>
            </a:r>
            <a:r>
              <a:rPr kumimoji="0" lang="en-GB" sz="4800" b="0" i="0" u="none" strike="noStrike" kern="1200" cap="none" spc="0" normalizeH="0" baseline="0" noProof="0" dirty="0">
                <a:ln>
                  <a:noFill/>
                </a:ln>
                <a:solidFill>
                  <a:srgbClr val="002060"/>
                </a:solidFill>
                <a:effectLst/>
                <a:uLnTx/>
                <a:uFillTx/>
                <a:latin typeface="Century Gothic"/>
                <a:ea typeface="+mn-ea"/>
                <a:cs typeface="+mn-cs"/>
              </a:rPr>
              <a:t>]</a:t>
            </a:r>
            <a:r>
              <a:rPr lang="en-GB" sz="4800" dirty="0">
                <a:solidFill>
                  <a:srgbClr val="002060"/>
                </a:solidFill>
                <a:latin typeface="Century Gothic"/>
              </a:rPr>
              <a:t>  </a:t>
            </a:r>
            <a:r>
              <a:rPr kumimoji="0" lang="en-GB" sz="4800" b="0" i="0" u="none" strike="noStrike" kern="1200" cap="none" spc="0" normalizeH="0" baseline="0" noProof="0" dirty="0">
                <a:ln>
                  <a:noFill/>
                </a:ln>
                <a:solidFill>
                  <a:srgbClr val="002060"/>
                </a:solidFill>
                <a:effectLst/>
                <a:uLnTx/>
                <a:uFillTx/>
                <a:latin typeface="Century Gothic"/>
                <a:ea typeface="+mn-ea"/>
                <a:cs typeface="+mn-cs"/>
              </a:rPr>
              <a:t> short [</a:t>
            </a:r>
            <a:r>
              <a:rPr lang="en-GB" sz="4800" dirty="0">
                <a:solidFill>
                  <a:srgbClr val="FF0066"/>
                </a:solidFill>
                <a:latin typeface="Century Gothic"/>
              </a:rPr>
              <a:t>u</a:t>
            </a:r>
            <a:r>
              <a:rPr kumimoji="0" lang="en-GB" sz="4800" b="0" i="0" u="none" strike="noStrike" kern="1200" cap="none" spc="0" normalizeH="0" baseline="0" noProof="0" dirty="0">
                <a:ln>
                  <a:noFill/>
                </a:ln>
                <a:solidFill>
                  <a:srgbClr val="002060"/>
                </a:solidFill>
                <a:effectLst/>
                <a:uLnTx/>
                <a:uFillTx/>
                <a:latin typeface="Century Gothic"/>
                <a:ea typeface="+mn-ea"/>
                <a:cs typeface="+mn-cs"/>
              </a:rPr>
              <a:t>]</a:t>
            </a:r>
            <a:r>
              <a:rPr lang="en-GB" sz="4800" dirty="0">
                <a:solidFill>
                  <a:srgbClr val="002060"/>
                </a:solidFill>
                <a:latin typeface="Century Gothic"/>
              </a:rPr>
              <a:t>   </a:t>
            </a:r>
            <a:r>
              <a:rPr kumimoji="0" lang="en-GB" sz="4800" b="0" i="0" u="none" strike="noStrike" kern="1200" cap="none" spc="0" normalizeH="0" baseline="0" noProof="0" dirty="0">
                <a:ln>
                  <a:noFill/>
                </a:ln>
                <a:solidFill>
                  <a:srgbClr val="002060"/>
                </a:solidFill>
                <a:effectLst/>
                <a:uLnTx/>
                <a:uFillTx/>
                <a:latin typeface="Century Gothic"/>
                <a:ea typeface="+mn-ea"/>
                <a:cs typeface="+mn-cs"/>
              </a:rPr>
              <a:t> long [</a:t>
            </a:r>
            <a:r>
              <a:rPr lang="en-GB" sz="4800" dirty="0">
                <a:solidFill>
                  <a:srgbClr val="FF0066"/>
                </a:solidFill>
                <a:latin typeface="Century Gothic"/>
              </a:rPr>
              <a:t>ü</a:t>
            </a:r>
            <a:r>
              <a:rPr kumimoji="0" lang="en-GB" sz="4800" b="0" i="0" u="none" strike="noStrike" kern="1200" cap="none" spc="0" normalizeH="0" baseline="0" noProof="0" dirty="0">
                <a:ln>
                  <a:noFill/>
                </a:ln>
                <a:solidFill>
                  <a:srgbClr val="002060"/>
                </a:solidFill>
                <a:effectLst/>
                <a:uLnTx/>
                <a:uFillTx/>
                <a:latin typeface="Century Gothic"/>
                <a:ea typeface="+mn-ea"/>
                <a:cs typeface="+mn-cs"/>
              </a:rPr>
              <a:t>]</a:t>
            </a:r>
            <a:r>
              <a:rPr lang="en-GB" sz="4800" dirty="0">
                <a:solidFill>
                  <a:srgbClr val="002060"/>
                </a:solidFill>
                <a:latin typeface="Century Gothic"/>
              </a:rPr>
              <a:t>    </a:t>
            </a:r>
            <a:r>
              <a:rPr kumimoji="0" lang="en-GB" sz="4800" b="0" i="0" u="none" strike="noStrike" kern="1200" cap="none" spc="0" normalizeH="0" baseline="0" noProof="0" dirty="0">
                <a:ln>
                  <a:noFill/>
                </a:ln>
                <a:solidFill>
                  <a:srgbClr val="002060"/>
                </a:solidFill>
                <a:effectLst/>
                <a:uLnTx/>
                <a:uFillTx/>
                <a:latin typeface="Century Gothic"/>
                <a:ea typeface="+mn-ea"/>
                <a:cs typeface="+mn-cs"/>
              </a:rPr>
              <a:t> short [</a:t>
            </a:r>
            <a:r>
              <a:rPr lang="en-GB" sz="4800" dirty="0">
                <a:solidFill>
                  <a:srgbClr val="FF0066"/>
                </a:solidFill>
                <a:latin typeface="Century Gothic"/>
              </a:rPr>
              <a:t>ü</a:t>
            </a:r>
            <a:r>
              <a:rPr kumimoji="0" lang="en-GB" sz="48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35600" y="1013616"/>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6191" y="361704"/>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407350" y="38448"/>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sp>
        <p:nvSpPr>
          <p:cNvPr id="8" name="Rounded Rectangle 3">
            <a:extLst>
              <a:ext uri="{FF2B5EF4-FFF2-40B4-BE49-F238E27FC236}">
                <a16:creationId xmlns:a16="http://schemas.microsoft.com/office/drawing/2014/main" id="{E4A77649-FD16-34AE-836C-BF929E0C23BA}"/>
              </a:ext>
            </a:extLst>
          </p:cNvPr>
          <p:cNvSpPr/>
          <p:nvPr/>
        </p:nvSpPr>
        <p:spPr>
          <a:xfrm>
            <a:off x="0" y="2268763"/>
            <a:ext cx="2846231" cy="3307789"/>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9" name="Group 8">
            <a:extLst>
              <a:ext uri="{FF2B5EF4-FFF2-40B4-BE49-F238E27FC236}">
                <a16:creationId xmlns:a16="http://schemas.microsoft.com/office/drawing/2014/main" id="{E77EE113-122E-6F81-02A6-91BFCDE71EC6}"/>
              </a:ext>
            </a:extLst>
          </p:cNvPr>
          <p:cNvGrpSpPr/>
          <p:nvPr/>
        </p:nvGrpSpPr>
        <p:grpSpPr>
          <a:xfrm>
            <a:off x="213965" y="4353108"/>
            <a:ext cx="2657810" cy="1116019"/>
            <a:chOff x="3896821" y="3988937"/>
            <a:chExt cx="3762493" cy="1524612"/>
          </a:xfrm>
        </p:grpSpPr>
        <p:pic>
          <p:nvPicPr>
            <p:cNvPr id="10" name="Google Shape;267;p11">
              <a:extLst>
                <a:ext uri="{FF2B5EF4-FFF2-40B4-BE49-F238E27FC236}">
                  <a16:creationId xmlns:a16="http://schemas.microsoft.com/office/drawing/2014/main" id="{F7127D5F-24FF-B1A5-23E5-429D02341C40}"/>
                </a:ext>
              </a:extLst>
            </p:cNvPr>
            <p:cNvPicPr/>
            <p:nvPr/>
          </p:nvPicPr>
          <p:blipFill>
            <a:blip r:embed="rId4"/>
            <a:stretch/>
          </p:blipFill>
          <p:spPr>
            <a:xfrm>
              <a:off x="4145480" y="4698294"/>
              <a:ext cx="1002469" cy="800034"/>
            </a:xfrm>
            <a:prstGeom prst="rect">
              <a:avLst/>
            </a:prstGeom>
            <a:ln>
              <a:noFill/>
            </a:ln>
          </p:spPr>
        </p:pic>
        <p:sp>
          <p:nvSpPr>
            <p:cNvPr id="15" name="CustomShape 1">
              <a:extLst>
                <a:ext uri="{FF2B5EF4-FFF2-40B4-BE49-F238E27FC236}">
                  <a16:creationId xmlns:a16="http://schemas.microsoft.com/office/drawing/2014/main" id="{6CBF9F3C-181C-C54B-88F7-67E623E8CC6B}"/>
                </a:ext>
              </a:extLst>
            </p:cNvPr>
            <p:cNvSpPr/>
            <p:nvPr/>
          </p:nvSpPr>
          <p:spPr>
            <a:xfrm>
              <a:off x="3896821" y="5117189"/>
              <a:ext cx="1476832" cy="39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spc="-1" dirty="0">
                  <a:solidFill>
                    <a:srgbClr val="1F3864"/>
                  </a:solidFill>
                  <a:latin typeface="Century Gothic"/>
                  <a:ea typeface="Century Gothic"/>
                </a:rPr>
                <a:t>Lukas</a:t>
              </a:r>
              <a:endParaRPr kumimoji="0" lang="en-GB" b="0" i="0" u="none" strike="noStrike" kern="1200" cap="none" spc="-1" normalizeH="0" baseline="0" noProof="0" dirty="0">
                <a:ln>
                  <a:noFill/>
                </a:ln>
                <a:solidFill>
                  <a:prstClr val="black"/>
                </a:solidFill>
                <a:effectLst/>
                <a:uLnTx/>
                <a:uFillTx/>
                <a:latin typeface="Arial"/>
              </a:endParaRPr>
            </a:p>
          </p:txBody>
        </p:sp>
        <p:pic>
          <p:nvPicPr>
            <p:cNvPr id="16" name="Google Shape;271;p11">
              <a:extLst>
                <a:ext uri="{FF2B5EF4-FFF2-40B4-BE49-F238E27FC236}">
                  <a16:creationId xmlns:a16="http://schemas.microsoft.com/office/drawing/2014/main" id="{5361D3D3-0730-8266-0864-2D707B267157}"/>
                </a:ext>
              </a:extLst>
            </p:cNvPr>
            <p:cNvPicPr/>
            <p:nvPr/>
          </p:nvPicPr>
          <p:blipFill>
            <a:blip r:embed="rId4"/>
            <a:stretch/>
          </p:blipFill>
          <p:spPr>
            <a:xfrm>
              <a:off x="6757071" y="3988937"/>
              <a:ext cx="757645" cy="846084"/>
            </a:xfrm>
            <a:prstGeom prst="rect">
              <a:avLst/>
            </a:prstGeom>
            <a:ln>
              <a:noFill/>
            </a:ln>
          </p:spPr>
        </p:pic>
        <p:sp>
          <p:nvSpPr>
            <p:cNvPr id="17" name="CustomShape 4">
              <a:extLst>
                <a:ext uri="{FF2B5EF4-FFF2-40B4-BE49-F238E27FC236}">
                  <a16:creationId xmlns:a16="http://schemas.microsoft.com/office/drawing/2014/main" id="{97233D82-0D52-924A-4D9C-A60C977E4735}"/>
                </a:ext>
              </a:extLst>
            </p:cNvPr>
            <p:cNvSpPr/>
            <p:nvPr/>
          </p:nvSpPr>
          <p:spPr>
            <a:xfrm>
              <a:off x="6614264" y="4470030"/>
              <a:ext cx="1045050" cy="47406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spc="-1" dirty="0">
                  <a:solidFill>
                    <a:srgbClr val="1F3864"/>
                  </a:solidFill>
                  <a:latin typeface="Century Gothic"/>
                </a:rPr>
                <a:t>R</a:t>
              </a:r>
              <a:r>
                <a:rPr lang="en-GB" b="1" spc="-1" dirty="0" err="1">
                  <a:solidFill>
                    <a:srgbClr val="1F3864"/>
                  </a:solidFill>
                  <a:latin typeface="Century Gothic"/>
                </a:rPr>
                <a:t>uth</a:t>
              </a:r>
              <a:endParaRPr kumimoji="0" lang="en-GB" b="0" i="0" u="none" strike="noStrike" kern="1200" cap="none" spc="-1" normalizeH="0" baseline="0" noProof="0" dirty="0">
                <a:ln>
                  <a:noFill/>
                </a:ln>
                <a:solidFill>
                  <a:prstClr val="black"/>
                </a:solidFill>
                <a:effectLst/>
                <a:uLnTx/>
                <a:uFillTx/>
                <a:latin typeface="Arial"/>
              </a:endParaRPr>
            </a:p>
          </p:txBody>
        </p:sp>
        <p:sp>
          <p:nvSpPr>
            <p:cNvPr id="18" name="CustomShape 7">
              <a:extLst>
                <a:ext uri="{FF2B5EF4-FFF2-40B4-BE49-F238E27FC236}">
                  <a16:creationId xmlns:a16="http://schemas.microsoft.com/office/drawing/2014/main" id="{A5DDEB78-9618-4EDD-8C5C-C4913BC4610E}"/>
                </a:ext>
              </a:extLst>
            </p:cNvPr>
            <p:cNvSpPr/>
            <p:nvPr/>
          </p:nvSpPr>
          <p:spPr>
            <a:xfrm rot="11406911" flipH="1">
              <a:off x="5366018" y="4598462"/>
              <a:ext cx="1068114" cy="784349"/>
            </a:xfrm>
            <a:custGeom>
              <a:avLst/>
              <a:gdLst/>
              <a:ahLst/>
              <a:cxnLst/>
              <a:rect l="l" t="t" r="r" b="b"/>
              <a:pathLst>
                <a:path w="21600" h="21600">
                  <a:moveTo>
                    <a:pt x="0" y="0"/>
                  </a:moveTo>
                  <a:lnTo>
                    <a:pt x="21600" y="21600"/>
                  </a:lnTo>
                </a:path>
              </a:pathLst>
            </a:custGeom>
            <a:noFill/>
            <a:ln w="76320">
              <a:solidFill>
                <a:srgbClr val="002060"/>
              </a:solidFill>
              <a:miter/>
              <a:tailEnd type="triangle" w="med" len="med"/>
            </a:ln>
          </p:spPr>
          <p:style>
            <a:lnRef idx="0">
              <a:scrgbClr r="0" g="0" b="0"/>
            </a:lnRef>
            <a:fillRef idx="0">
              <a:scrgbClr r="0" g="0" b="0"/>
            </a:fillRef>
            <a:effectRef idx="0">
              <a:scrgbClr r="0" g="0" b="0"/>
            </a:effectRef>
            <a:fontRef idx="minor"/>
          </p:style>
          <p:txBody>
            <a:bodyPr/>
            <a:lstStyle/>
            <a:p>
              <a:endParaRPr lang="en-GB"/>
            </a:p>
          </p:txBody>
        </p:sp>
      </p:grpSp>
      <p:sp>
        <p:nvSpPr>
          <p:cNvPr id="19" name="CustomShape 1">
            <a:extLst>
              <a:ext uri="{FF2B5EF4-FFF2-40B4-BE49-F238E27FC236}">
                <a16:creationId xmlns:a16="http://schemas.microsoft.com/office/drawing/2014/main" id="{3CD1DEF3-3483-0B0E-298D-6D9D9196171E}"/>
              </a:ext>
            </a:extLst>
          </p:cNvPr>
          <p:cNvSpPr/>
          <p:nvPr/>
        </p:nvSpPr>
        <p:spPr>
          <a:xfrm>
            <a:off x="728576" y="4257892"/>
            <a:ext cx="1345738" cy="3430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spc="-1" dirty="0">
                <a:solidFill>
                  <a:srgbClr val="1F3864"/>
                </a:solidFill>
                <a:latin typeface="Century Gothic"/>
                <a:ea typeface="Century Gothic"/>
              </a:rPr>
              <a:t>[you]</a:t>
            </a:r>
            <a:endParaRPr kumimoji="0" lang="en-GB" sz="3200" i="0" u="none" strike="noStrike" kern="1200" cap="none" spc="-1" normalizeH="0" baseline="0" noProof="0" dirty="0">
              <a:ln>
                <a:noFill/>
              </a:ln>
              <a:solidFill>
                <a:prstClr val="black"/>
              </a:solidFill>
              <a:effectLst/>
              <a:uLnTx/>
              <a:uFillTx/>
              <a:latin typeface="Arial"/>
            </a:endParaRPr>
          </a:p>
        </p:txBody>
      </p:sp>
      <p:sp>
        <p:nvSpPr>
          <p:cNvPr id="20" name="CustomShape 2">
            <a:extLst>
              <a:ext uri="{FF2B5EF4-FFF2-40B4-BE49-F238E27FC236}">
                <a16:creationId xmlns:a16="http://schemas.microsoft.com/office/drawing/2014/main" id="{5B244227-1EA0-8A34-F885-1146BC736CB9}"/>
              </a:ext>
            </a:extLst>
          </p:cNvPr>
          <p:cNvSpPr/>
          <p:nvPr/>
        </p:nvSpPr>
        <p:spPr>
          <a:xfrm>
            <a:off x="-260389" y="2468114"/>
            <a:ext cx="310088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d</a:t>
            </a:r>
            <a:r>
              <a:rPr lang="en-GB" sz="8800" spc="-1" dirty="0">
                <a:solidFill>
                  <a:srgbClr val="FF0066"/>
                </a:solidFill>
                <a:latin typeface="Century Gothic" panose="020B0502020202020204" pitchFamily="34" charset="0"/>
                <a:ea typeface="Century Gothic"/>
              </a:rPr>
              <a:t>u</a:t>
            </a:r>
            <a:endParaRPr kumimoji="0" lang="en-GB" sz="8800" i="0" u="none" strike="noStrike" kern="1200" cap="none" spc="-1" normalizeH="0" baseline="0" noProof="0" dirty="0">
              <a:ln>
                <a:noFill/>
              </a:ln>
              <a:solidFill>
                <a:srgbClr val="FF0066"/>
              </a:solidFill>
              <a:effectLst/>
              <a:uLnTx/>
              <a:uFillTx/>
              <a:latin typeface="Century Gothic" panose="020B0502020202020204" pitchFamily="34" charset="0"/>
            </a:endParaRPr>
          </a:p>
        </p:txBody>
      </p:sp>
      <p:sp>
        <p:nvSpPr>
          <p:cNvPr id="21" name="Rounded Rectangle 3">
            <a:extLst>
              <a:ext uri="{FF2B5EF4-FFF2-40B4-BE49-F238E27FC236}">
                <a16:creationId xmlns:a16="http://schemas.microsoft.com/office/drawing/2014/main" id="{D777E51C-EC48-164F-4D34-C854F96E748A}"/>
              </a:ext>
            </a:extLst>
          </p:cNvPr>
          <p:cNvSpPr/>
          <p:nvPr/>
        </p:nvSpPr>
        <p:spPr>
          <a:xfrm>
            <a:off x="3006351" y="2252715"/>
            <a:ext cx="2846231" cy="3389940"/>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2" name="Picture 21">
            <a:extLst>
              <a:ext uri="{FF2B5EF4-FFF2-40B4-BE49-F238E27FC236}">
                <a16:creationId xmlns:a16="http://schemas.microsoft.com/office/drawing/2014/main" id="{ABF8900E-B644-F5FF-66A6-1BB0960039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333" y="4862303"/>
            <a:ext cx="680265" cy="691316"/>
          </a:xfrm>
          <a:prstGeom prst="rect">
            <a:avLst/>
          </a:prstGeom>
        </p:spPr>
      </p:pic>
      <p:sp>
        <p:nvSpPr>
          <p:cNvPr id="24" name="TextBox 23">
            <a:extLst>
              <a:ext uri="{FF2B5EF4-FFF2-40B4-BE49-F238E27FC236}">
                <a16:creationId xmlns:a16="http://schemas.microsoft.com/office/drawing/2014/main" id="{79FC1B47-CDB9-BDC6-109B-E53E9CDE751A}"/>
              </a:ext>
            </a:extLst>
          </p:cNvPr>
          <p:cNvSpPr txBox="1"/>
          <p:nvPr/>
        </p:nvSpPr>
        <p:spPr>
          <a:xfrm>
            <a:off x="2870509" y="4137049"/>
            <a:ext cx="3148828" cy="584775"/>
          </a:xfrm>
          <a:prstGeom prst="rect">
            <a:avLst/>
          </a:prstGeom>
          <a:noFill/>
        </p:spPr>
        <p:txBody>
          <a:bodyPr wrap="square" rtlCol="0">
            <a:spAutoFit/>
          </a:bodyPr>
          <a:lstStyle/>
          <a:p>
            <a:pPr algn="ctr"/>
            <a:r>
              <a:rPr lang="en-GB" sz="3200" dirty="0">
                <a:solidFill>
                  <a:srgbClr val="002060"/>
                </a:solidFill>
              </a:rPr>
              <a:t>[dot, full stop]</a:t>
            </a:r>
          </a:p>
        </p:txBody>
      </p:sp>
      <p:sp>
        <p:nvSpPr>
          <p:cNvPr id="25" name="CustomShape 2">
            <a:extLst>
              <a:ext uri="{FF2B5EF4-FFF2-40B4-BE49-F238E27FC236}">
                <a16:creationId xmlns:a16="http://schemas.microsoft.com/office/drawing/2014/main" id="{81842347-B849-3A6C-6FDA-5CBA6EF3D1D4}"/>
              </a:ext>
            </a:extLst>
          </p:cNvPr>
          <p:cNvSpPr/>
          <p:nvPr/>
        </p:nvSpPr>
        <p:spPr>
          <a:xfrm>
            <a:off x="2405893" y="2592529"/>
            <a:ext cx="4039127" cy="10293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0" spc="-1" dirty="0" err="1">
                <a:solidFill>
                  <a:srgbClr val="002060"/>
                </a:solidFill>
                <a:latin typeface="Century Gothic" panose="020B0502020202020204" pitchFamily="34" charset="0"/>
                <a:ea typeface="Century Gothic"/>
              </a:rPr>
              <a:t>P</a:t>
            </a:r>
            <a:r>
              <a:rPr lang="en-GB" sz="8000" spc="-1" dirty="0" err="1">
                <a:solidFill>
                  <a:srgbClr val="FF0066"/>
                </a:solidFill>
                <a:latin typeface="Century Gothic" panose="020B0502020202020204" pitchFamily="34" charset="0"/>
                <a:ea typeface="Century Gothic"/>
              </a:rPr>
              <a:t>u</a:t>
            </a:r>
            <a:r>
              <a:rPr lang="en-GB" sz="8000" spc="-1" dirty="0" err="1">
                <a:solidFill>
                  <a:srgbClr val="002060"/>
                </a:solidFill>
                <a:latin typeface="Century Gothic" panose="020B0502020202020204" pitchFamily="34" charset="0"/>
                <a:ea typeface="Century Gothic"/>
              </a:rPr>
              <a:t>nkt</a:t>
            </a:r>
            <a:endParaRPr kumimoji="0" lang="en-GB" sz="8000" b="1" i="0" u="none" strike="noStrike" kern="1200" cap="none" spc="-1" normalizeH="0" baseline="0" noProof="0" dirty="0">
              <a:ln>
                <a:noFill/>
              </a:ln>
              <a:solidFill>
                <a:srgbClr val="002060"/>
              </a:solidFill>
              <a:effectLst/>
              <a:uLnTx/>
              <a:uFillTx/>
              <a:latin typeface="Century Gothic" panose="020B0502020202020204" pitchFamily="34" charset="0"/>
            </a:endParaRPr>
          </a:p>
        </p:txBody>
      </p:sp>
      <p:sp>
        <p:nvSpPr>
          <p:cNvPr id="33" name="Rounded Rectangle 3">
            <a:extLst>
              <a:ext uri="{FF2B5EF4-FFF2-40B4-BE49-F238E27FC236}">
                <a16:creationId xmlns:a16="http://schemas.microsoft.com/office/drawing/2014/main" id="{175A8735-4C5D-5F44-C4E9-868F2C7B249B}"/>
              </a:ext>
            </a:extLst>
          </p:cNvPr>
          <p:cNvSpPr/>
          <p:nvPr/>
        </p:nvSpPr>
        <p:spPr>
          <a:xfrm>
            <a:off x="6002976" y="2241036"/>
            <a:ext cx="3136479" cy="3417668"/>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Rectangle 33">
            <a:extLst>
              <a:ext uri="{FF2B5EF4-FFF2-40B4-BE49-F238E27FC236}">
                <a16:creationId xmlns:a16="http://schemas.microsoft.com/office/drawing/2014/main" id="{83553FE7-B659-34D4-C4E3-95E91849DC87}"/>
              </a:ext>
            </a:extLst>
          </p:cNvPr>
          <p:cNvSpPr/>
          <p:nvPr/>
        </p:nvSpPr>
        <p:spPr>
          <a:xfrm>
            <a:off x="6630872" y="2521089"/>
            <a:ext cx="1566455" cy="132343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0" dirty="0" err="1">
                <a:solidFill>
                  <a:srgbClr val="002060"/>
                </a:solidFill>
                <a:latin typeface="Century Gothic" panose="020B0502020202020204" pitchFamily="34" charset="0"/>
              </a:rPr>
              <a:t>T</a:t>
            </a:r>
            <a:r>
              <a:rPr lang="en-GB" sz="8000" dirty="0" err="1">
                <a:solidFill>
                  <a:srgbClr val="FF0066"/>
                </a:solidFill>
                <a:latin typeface="Century Gothic" panose="020B0502020202020204" pitchFamily="34" charset="0"/>
              </a:rPr>
              <a:t>ü</a:t>
            </a:r>
            <a:r>
              <a:rPr lang="en-GB" sz="8000" dirty="0" err="1">
                <a:solidFill>
                  <a:srgbClr val="002060"/>
                </a:solidFill>
                <a:latin typeface="Century Gothic" panose="020B0502020202020204" pitchFamily="34" charset="0"/>
              </a:rPr>
              <a:t>r</a:t>
            </a:r>
            <a:endParaRPr kumimoji="0" lang="en-GB" sz="80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5" name="TextBox 34">
            <a:extLst>
              <a:ext uri="{FF2B5EF4-FFF2-40B4-BE49-F238E27FC236}">
                <a16:creationId xmlns:a16="http://schemas.microsoft.com/office/drawing/2014/main" id="{6C676EA5-444F-039D-C4B4-65CE12FD682F}"/>
              </a:ext>
            </a:extLst>
          </p:cNvPr>
          <p:cNvSpPr txBox="1"/>
          <p:nvPr/>
        </p:nvSpPr>
        <p:spPr>
          <a:xfrm>
            <a:off x="5657811" y="4381412"/>
            <a:ext cx="23086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a:ea typeface="+mn-ea"/>
                <a:cs typeface="+mn-cs"/>
              </a:rPr>
              <a:t>[door]</a:t>
            </a:r>
          </a:p>
        </p:txBody>
      </p:sp>
      <p:pic>
        <p:nvPicPr>
          <p:cNvPr id="36" name="Picture 2" descr="Free vector graphics of Door">
            <a:extLst>
              <a:ext uri="{FF2B5EF4-FFF2-40B4-BE49-F238E27FC236}">
                <a16:creationId xmlns:a16="http://schemas.microsoft.com/office/drawing/2014/main" id="{D734DBFE-F503-11DF-2D31-DCA1E8A9D2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8942" y="3743973"/>
            <a:ext cx="949849" cy="1714014"/>
          </a:xfrm>
          <a:prstGeom prst="rect">
            <a:avLst/>
          </a:prstGeom>
          <a:noFill/>
          <a:extLst>
            <a:ext uri="{909E8E84-426E-40DD-AFC4-6F175D3DCCD1}">
              <a14:hiddenFill xmlns:a14="http://schemas.microsoft.com/office/drawing/2010/main">
                <a:solidFill>
                  <a:srgbClr val="FFFFFF"/>
                </a:solidFill>
              </a14:hiddenFill>
            </a:ext>
          </a:extLst>
        </p:spPr>
      </p:pic>
      <p:sp>
        <p:nvSpPr>
          <p:cNvPr id="37" name="Rounded Rectangle 3">
            <a:extLst>
              <a:ext uri="{FF2B5EF4-FFF2-40B4-BE49-F238E27FC236}">
                <a16:creationId xmlns:a16="http://schemas.microsoft.com/office/drawing/2014/main" id="{67E144EA-1B21-7A77-E3A7-13DAE3AF2CB6}"/>
              </a:ext>
            </a:extLst>
          </p:cNvPr>
          <p:cNvSpPr/>
          <p:nvPr/>
        </p:nvSpPr>
        <p:spPr>
          <a:xfrm>
            <a:off x="9250236" y="2241036"/>
            <a:ext cx="2890169" cy="3401619"/>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Rectangle 37">
            <a:extLst>
              <a:ext uri="{FF2B5EF4-FFF2-40B4-BE49-F238E27FC236}">
                <a16:creationId xmlns:a16="http://schemas.microsoft.com/office/drawing/2014/main" id="{31188C63-0665-B4B1-5CFA-34CE8D1BEF88}"/>
              </a:ext>
            </a:extLst>
          </p:cNvPr>
          <p:cNvSpPr/>
          <p:nvPr/>
        </p:nvSpPr>
        <p:spPr>
          <a:xfrm>
            <a:off x="9285595" y="2546076"/>
            <a:ext cx="2464901"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t>
            </a:r>
            <a:r>
              <a:rPr kumimoji="0" lang="en-GB" sz="800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ü</a:t>
            </a:r>
            <a:r>
              <a:rPr kumimoji="0" lang="en-GB" sz="8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nf</a:t>
            </a:r>
            <a:endPar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9" name="Picture 38" descr="number 5 with a dice">
            <a:extLst>
              <a:ext uri="{FF2B5EF4-FFF2-40B4-BE49-F238E27FC236}">
                <a16:creationId xmlns:a16="http://schemas.microsoft.com/office/drawing/2014/main" id="{09050373-33C7-1239-B531-8357808D69D0}"/>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37558" y="3880714"/>
            <a:ext cx="1560713" cy="1564124"/>
          </a:xfrm>
          <a:prstGeom prst="rect">
            <a:avLst/>
          </a:prstGeom>
        </p:spPr>
      </p:pic>
    </p:spTree>
    <p:extLst>
      <p:ext uri="{BB962C8B-B14F-4D97-AF65-F5344CB8AC3E}">
        <p14:creationId xmlns:p14="http://schemas.microsoft.com/office/powerpoint/2010/main" val="72199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p:bldP spid="21" grpId="0" animBg="1"/>
      <p:bldP spid="24" grpId="0"/>
      <p:bldP spid="33" grpId="0" animBg="1"/>
      <p:bldP spid="34" grpId="0"/>
      <p:bldP spid="35" grpId="0"/>
      <p:bldP spid="37"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Map&#10;&#10;Description automatically generated">
            <a:extLst>
              <a:ext uri="{FF2B5EF4-FFF2-40B4-BE49-F238E27FC236}">
                <a16:creationId xmlns:a16="http://schemas.microsoft.com/office/drawing/2014/main" id="{DB56A353-B851-42DC-91EF-D409A4EA4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607" y="513212"/>
            <a:ext cx="5089732" cy="6518428"/>
          </a:xfrm>
          <a:prstGeom prst="rect">
            <a:avLst/>
          </a:prstGeom>
        </p:spPr>
      </p:pic>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grpSp>
      <p:sp>
        <p:nvSpPr>
          <p:cNvPr id="13" name="Rectangle 12">
            <a:extLst>
              <a:ext uri="{FF2B5EF4-FFF2-40B4-BE49-F238E27FC236}">
                <a16:creationId xmlns:a16="http://schemas.microsoft.com/office/drawing/2014/main" id="{BF71338C-E215-4961-8C6D-3DBF1EF527DE}"/>
              </a:ext>
            </a:extLst>
          </p:cNvPr>
          <p:cNvSpPr/>
          <p:nvPr/>
        </p:nvSpPr>
        <p:spPr>
          <a:xfrm>
            <a:off x="6162759" y="5129219"/>
            <a:ext cx="4923779"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P</a:t>
            </a:r>
            <a:r>
              <a:rPr lang="en-GB" sz="2400" b="1" dirty="0" err="1">
                <a:solidFill>
                  <a:srgbClr val="FF0066"/>
                </a:solidFill>
                <a:latin typeface="Century Gothic" panose="020B0502020202020204" pitchFamily="34" charset="0"/>
              </a:rPr>
              <a:t>u</a:t>
            </a:r>
            <a:r>
              <a:rPr lang="en-GB" sz="2400" b="1" dirty="0" err="1">
                <a:solidFill>
                  <a:srgbClr val="002060"/>
                </a:solidFill>
                <a:latin typeface="Century Gothic" panose="020B0502020202020204" pitchFamily="34" charset="0"/>
              </a:rPr>
              <a:t>rbach</a:t>
            </a:r>
            <a:r>
              <a:rPr lang="en-GB" sz="2400" b="1" dirty="0">
                <a:solidFill>
                  <a:srgbClr val="002060"/>
                </a:solidFill>
                <a:latin typeface="Century Gothic" panose="020B0502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am </a:t>
            </a:r>
            <a:r>
              <a:rPr lang="en-GB" sz="2400" b="1" dirty="0" err="1">
                <a:solidFill>
                  <a:srgbClr val="002060"/>
                </a:solidFill>
                <a:latin typeface="Century Gothic" panose="020B0502020202020204" pitchFamily="34" charset="0"/>
              </a:rPr>
              <a:t>Neusiedlersee</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cxnSp>
        <p:nvCxnSpPr>
          <p:cNvPr id="8" name="Straight Arrow Connector 7">
            <a:extLst>
              <a:ext uri="{FF2B5EF4-FFF2-40B4-BE49-F238E27FC236}">
                <a16:creationId xmlns:a16="http://schemas.microsoft.com/office/drawing/2014/main" id="{B7CBE37A-6A22-42A1-B098-45FC6CE5CD04}"/>
              </a:ext>
            </a:extLst>
          </p:cNvPr>
          <p:cNvCxnSpPr>
            <a:cxnSpLocks/>
          </p:cNvCxnSpPr>
          <p:nvPr/>
        </p:nvCxnSpPr>
        <p:spPr>
          <a:xfrm flipH="1">
            <a:off x="5786031" y="4988796"/>
            <a:ext cx="1894967" cy="16294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 name="Flowchart: Connector 3">
            <a:extLst>
              <a:ext uri="{FF2B5EF4-FFF2-40B4-BE49-F238E27FC236}">
                <a16:creationId xmlns:a16="http://schemas.microsoft.com/office/drawing/2014/main" id="{C07BBCFE-2EEB-4A6A-3E23-3DB3107CD713}"/>
              </a:ext>
            </a:extLst>
          </p:cNvPr>
          <p:cNvSpPr/>
          <p:nvPr/>
        </p:nvSpPr>
        <p:spPr>
          <a:xfrm>
            <a:off x="3633468" y="1120280"/>
            <a:ext cx="214312" cy="2000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F317D108-6867-881D-D4A8-F1E0377054B1}"/>
              </a:ext>
            </a:extLst>
          </p:cNvPr>
          <p:cNvCxnSpPr>
            <a:cxnSpLocks/>
          </p:cNvCxnSpPr>
          <p:nvPr/>
        </p:nvCxnSpPr>
        <p:spPr>
          <a:xfrm flipV="1">
            <a:off x="2764271" y="5224213"/>
            <a:ext cx="1560283" cy="4297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ECFE90C-2D36-5883-7BDB-92EB555F27AE}"/>
              </a:ext>
            </a:extLst>
          </p:cNvPr>
          <p:cNvCxnSpPr>
            <a:cxnSpLocks/>
          </p:cNvCxnSpPr>
          <p:nvPr/>
        </p:nvCxnSpPr>
        <p:spPr>
          <a:xfrm flipH="1">
            <a:off x="4200163" y="910558"/>
            <a:ext cx="1246941"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56E23F4-8650-095A-E445-B05DE45D8D0A}"/>
              </a:ext>
            </a:extLst>
          </p:cNvPr>
          <p:cNvCxnSpPr>
            <a:cxnSpLocks/>
          </p:cNvCxnSpPr>
          <p:nvPr/>
        </p:nvCxnSpPr>
        <p:spPr>
          <a:xfrm flipH="1" flipV="1">
            <a:off x="4670960" y="5879047"/>
            <a:ext cx="1850305" cy="8174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62F1302-196B-EF07-FA89-DE8C4B8110F9}"/>
              </a:ext>
            </a:extLst>
          </p:cNvPr>
          <p:cNvCxnSpPr>
            <a:cxnSpLocks/>
          </p:cNvCxnSpPr>
          <p:nvPr/>
        </p:nvCxnSpPr>
        <p:spPr>
          <a:xfrm flipV="1">
            <a:off x="2606239" y="4815581"/>
            <a:ext cx="1134385" cy="1650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23D1B07-53A5-860D-799D-3E89095176E8}"/>
              </a:ext>
            </a:extLst>
          </p:cNvPr>
          <p:cNvCxnSpPr>
            <a:cxnSpLocks/>
          </p:cNvCxnSpPr>
          <p:nvPr/>
        </p:nvCxnSpPr>
        <p:spPr>
          <a:xfrm flipH="1">
            <a:off x="5769853" y="3069465"/>
            <a:ext cx="1104175"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25E4673-9CED-A027-5778-C6A490FEBF04}"/>
              </a:ext>
            </a:extLst>
          </p:cNvPr>
          <p:cNvCxnSpPr>
            <a:cxnSpLocks/>
          </p:cNvCxnSpPr>
          <p:nvPr/>
        </p:nvCxnSpPr>
        <p:spPr>
          <a:xfrm flipH="1" flipV="1">
            <a:off x="6397384" y="5422446"/>
            <a:ext cx="1278310" cy="4271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34089F-E87D-9FDF-118F-F0BE2B9B7BA5}"/>
              </a:ext>
            </a:extLst>
          </p:cNvPr>
          <p:cNvCxnSpPr>
            <a:cxnSpLocks/>
          </p:cNvCxnSpPr>
          <p:nvPr/>
        </p:nvCxnSpPr>
        <p:spPr>
          <a:xfrm flipH="1" flipV="1">
            <a:off x="3794310" y="5904232"/>
            <a:ext cx="822445" cy="56352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1221309-683B-028E-C1C9-562E585C68A2}"/>
              </a:ext>
            </a:extLst>
          </p:cNvPr>
          <p:cNvCxnSpPr>
            <a:cxnSpLocks/>
          </p:cNvCxnSpPr>
          <p:nvPr/>
        </p:nvCxnSpPr>
        <p:spPr>
          <a:xfrm flipH="1">
            <a:off x="4282481" y="1740900"/>
            <a:ext cx="2255423" cy="213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53EE757-F053-3B8C-6123-122BBB9A6A84}"/>
              </a:ext>
            </a:extLst>
          </p:cNvPr>
          <p:cNvCxnSpPr>
            <a:cxnSpLocks/>
          </p:cNvCxnSpPr>
          <p:nvPr/>
        </p:nvCxnSpPr>
        <p:spPr>
          <a:xfrm flipH="1">
            <a:off x="4714370" y="1429003"/>
            <a:ext cx="1716378" cy="279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1985D56-A519-05C5-4F38-A2C6DCCAB464}"/>
              </a:ext>
            </a:extLst>
          </p:cNvPr>
          <p:cNvCxnSpPr>
            <a:cxnSpLocks/>
          </p:cNvCxnSpPr>
          <p:nvPr/>
        </p:nvCxnSpPr>
        <p:spPr>
          <a:xfrm>
            <a:off x="1727735" y="3206169"/>
            <a:ext cx="1060400"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C064A4C-0DB0-176A-BABE-A8B4988B3F52}"/>
              </a:ext>
            </a:extLst>
          </p:cNvPr>
          <p:cNvCxnSpPr>
            <a:cxnSpLocks/>
          </p:cNvCxnSpPr>
          <p:nvPr/>
        </p:nvCxnSpPr>
        <p:spPr>
          <a:xfrm flipH="1">
            <a:off x="4476121" y="4293382"/>
            <a:ext cx="1297172" cy="3563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0AEE2D7-D5C6-486F-B84B-D57DEDD0384B}"/>
              </a:ext>
            </a:extLst>
          </p:cNvPr>
          <p:cNvCxnSpPr>
            <a:cxnSpLocks/>
          </p:cNvCxnSpPr>
          <p:nvPr/>
        </p:nvCxnSpPr>
        <p:spPr>
          <a:xfrm>
            <a:off x="1967885" y="5685877"/>
            <a:ext cx="1239590"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D01C5D4-616C-0409-C438-36D8057E8815}"/>
              </a:ext>
            </a:extLst>
          </p:cNvPr>
          <p:cNvCxnSpPr>
            <a:cxnSpLocks/>
          </p:cNvCxnSpPr>
          <p:nvPr/>
        </p:nvCxnSpPr>
        <p:spPr>
          <a:xfrm>
            <a:off x="2375253" y="1271592"/>
            <a:ext cx="1077030" cy="0"/>
          </a:xfrm>
          <a:prstGeom prst="straightConnector1">
            <a:avLst/>
          </a:prstGeom>
          <a:ln w="571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2D1EEDC-9FA6-8E2F-94A6-6D0C42240DF0}"/>
              </a:ext>
            </a:extLst>
          </p:cNvPr>
          <p:cNvSpPr/>
          <p:nvPr/>
        </p:nvSpPr>
        <p:spPr>
          <a:xfrm>
            <a:off x="298222" y="978716"/>
            <a:ext cx="241115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B</a:t>
            </a:r>
            <a:r>
              <a:rPr lang="en-GB" sz="2400" b="1" dirty="0" err="1">
                <a:solidFill>
                  <a:srgbClr val="FF0066"/>
                </a:solidFill>
                <a:latin typeface="Century Gothic" panose="020B0502020202020204" pitchFamily="34" charset="0"/>
              </a:rPr>
              <a:t>ü</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u</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Flowchart: Connector 35">
            <a:extLst>
              <a:ext uri="{FF2B5EF4-FFF2-40B4-BE49-F238E27FC236}">
                <a16:creationId xmlns:a16="http://schemas.microsoft.com/office/drawing/2014/main" id="{1B8D66B2-6DA8-99E0-03FB-40394003E4BF}"/>
              </a:ext>
            </a:extLst>
          </p:cNvPr>
          <p:cNvSpPr/>
          <p:nvPr/>
        </p:nvSpPr>
        <p:spPr>
          <a:xfrm>
            <a:off x="3029410" y="2747282"/>
            <a:ext cx="214312" cy="20002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a:extLst>
              <a:ext uri="{FF2B5EF4-FFF2-40B4-BE49-F238E27FC236}">
                <a16:creationId xmlns:a16="http://schemas.microsoft.com/office/drawing/2014/main" id="{C467C2CD-3674-9640-FA3C-5612AC319D0A}"/>
              </a:ext>
            </a:extLst>
          </p:cNvPr>
          <p:cNvCxnSpPr>
            <a:cxnSpLocks/>
          </p:cNvCxnSpPr>
          <p:nvPr/>
        </p:nvCxnSpPr>
        <p:spPr>
          <a:xfrm>
            <a:off x="1681304" y="2225762"/>
            <a:ext cx="1325599" cy="5758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0E13DDF-F827-9646-82EA-19F1A19534C2}"/>
              </a:ext>
            </a:extLst>
          </p:cNvPr>
          <p:cNvSpPr/>
          <p:nvPr/>
        </p:nvSpPr>
        <p:spPr>
          <a:xfrm>
            <a:off x="-1555570" y="1874043"/>
            <a:ext cx="492377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t>
            </a: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ü</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nster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Flowchart: Connector 38">
            <a:extLst>
              <a:ext uri="{FF2B5EF4-FFF2-40B4-BE49-F238E27FC236}">
                <a16:creationId xmlns:a16="http://schemas.microsoft.com/office/drawing/2014/main" id="{E5B2EE3C-4BDB-3183-DFCD-02D48659345C}"/>
              </a:ext>
            </a:extLst>
          </p:cNvPr>
          <p:cNvSpPr/>
          <p:nvPr/>
        </p:nvSpPr>
        <p:spPr>
          <a:xfrm>
            <a:off x="3331531" y="5585865"/>
            <a:ext cx="214312" cy="20002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5F803120-1573-6EB3-C403-008447CA8ADF}"/>
              </a:ext>
            </a:extLst>
          </p:cNvPr>
          <p:cNvSpPr/>
          <p:nvPr/>
        </p:nvSpPr>
        <p:spPr>
          <a:xfrm>
            <a:off x="-1099062" y="5487226"/>
            <a:ext cx="492377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Z</a:t>
            </a:r>
            <a:r>
              <a:rPr lang="en-GB" sz="2400" b="1" dirty="0">
                <a:solidFill>
                  <a:srgbClr val="FF0066"/>
                </a:solidFill>
                <a:latin typeface="Century Gothic" panose="020B0502020202020204" pitchFamily="34" charset="0"/>
              </a:rPr>
              <a:t>ü</a:t>
            </a:r>
            <a:r>
              <a:rPr lang="en-GB" sz="2400" b="1" dirty="0">
                <a:solidFill>
                  <a:srgbClr val="002060"/>
                </a:solidFill>
                <a:latin typeface="Century Gothic" panose="020B0502020202020204" pitchFamily="34" charset="0"/>
              </a:rPr>
              <a:t>rich</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Flowchart: Connector 41">
            <a:extLst>
              <a:ext uri="{FF2B5EF4-FFF2-40B4-BE49-F238E27FC236}">
                <a16:creationId xmlns:a16="http://schemas.microsoft.com/office/drawing/2014/main" id="{2C4FF333-B851-6399-E7EB-2F846833BF2D}"/>
              </a:ext>
            </a:extLst>
          </p:cNvPr>
          <p:cNvSpPr/>
          <p:nvPr/>
        </p:nvSpPr>
        <p:spPr>
          <a:xfrm>
            <a:off x="3579998" y="5704207"/>
            <a:ext cx="214312" cy="200025"/>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66909FFD-6CE7-5040-0D0D-A230B6907CB4}"/>
              </a:ext>
            </a:extLst>
          </p:cNvPr>
          <p:cNvSpPr/>
          <p:nvPr/>
        </p:nvSpPr>
        <p:spPr>
          <a:xfrm>
            <a:off x="2567576" y="6299882"/>
            <a:ext cx="492377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Ch</a:t>
            </a:r>
            <a:r>
              <a:rPr lang="en-GB" sz="2400" b="1" dirty="0">
                <a:solidFill>
                  <a:srgbClr val="FF0066"/>
                </a:solidFill>
                <a:latin typeface="Century Gothic" panose="020B0502020202020204" pitchFamily="34" charset="0"/>
              </a:rPr>
              <a:t>u</a:t>
            </a:r>
            <a:r>
              <a:rPr lang="en-GB" sz="2400" b="1" dirty="0">
                <a:solidFill>
                  <a:srgbClr val="002060"/>
                </a:solidFill>
                <a:latin typeface="Century Gothic" panose="020B0502020202020204" pitchFamily="34" charset="0"/>
              </a:rPr>
              <a:t>r</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Flowchart: Connector 44">
            <a:extLst>
              <a:ext uri="{FF2B5EF4-FFF2-40B4-BE49-F238E27FC236}">
                <a16:creationId xmlns:a16="http://schemas.microsoft.com/office/drawing/2014/main" id="{2C947008-97FB-B0AB-B52A-F609A4A4C5D1}"/>
              </a:ext>
            </a:extLst>
          </p:cNvPr>
          <p:cNvSpPr/>
          <p:nvPr/>
        </p:nvSpPr>
        <p:spPr>
          <a:xfrm>
            <a:off x="6244725" y="5590909"/>
            <a:ext cx="214312" cy="200025"/>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Arrow Connector 45">
            <a:extLst>
              <a:ext uri="{FF2B5EF4-FFF2-40B4-BE49-F238E27FC236}">
                <a16:creationId xmlns:a16="http://schemas.microsoft.com/office/drawing/2014/main" id="{522D84E5-1ED6-DAD4-241C-0E90A4DDC120}"/>
              </a:ext>
            </a:extLst>
          </p:cNvPr>
          <p:cNvCxnSpPr>
            <a:cxnSpLocks/>
          </p:cNvCxnSpPr>
          <p:nvPr/>
        </p:nvCxnSpPr>
        <p:spPr>
          <a:xfrm flipH="1" flipV="1">
            <a:off x="6421385" y="5769300"/>
            <a:ext cx="1503118" cy="42699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FB1E58BF-CB70-03A2-787F-B0BBB70868C7}"/>
              </a:ext>
            </a:extLst>
          </p:cNvPr>
          <p:cNvSpPr/>
          <p:nvPr/>
        </p:nvSpPr>
        <p:spPr>
          <a:xfrm>
            <a:off x="5987637" y="4712085"/>
            <a:ext cx="492377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Gm</a:t>
            </a:r>
            <a:r>
              <a:rPr lang="en-GB" sz="2400" b="1" dirty="0" err="1">
                <a:solidFill>
                  <a:srgbClr val="FF0066"/>
                </a:solidFill>
                <a:latin typeface="Century Gothic" panose="020B0502020202020204" pitchFamily="34" charset="0"/>
              </a:rPr>
              <a:t>ü</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nd</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0" name="Google Shape;387;p19">
            <a:extLst>
              <a:ext uri="{FF2B5EF4-FFF2-40B4-BE49-F238E27FC236}">
                <a16:creationId xmlns:a16="http://schemas.microsoft.com/office/drawing/2014/main" id="{D0D215D0-FAFA-B70F-CE4F-20C03E5D5AC3}"/>
              </a:ext>
            </a:extLst>
          </p:cNvPr>
          <p:cNvSpPr/>
          <p:nvPr/>
        </p:nvSpPr>
        <p:spPr>
          <a:xfrm>
            <a:off x="11002736" y="1881617"/>
            <a:ext cx="502131" cy="4156257"/>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51" name="Google Shape;388;p19">
            <a:extLst>
              <a:ext uri="{FF2B5EF4-FFF2-40B4-BE49-F238E27FC236}">
                <a16:creationId xmlns:a16="http://schemas.microsoft.com/office/drawing/2014/main" id="{AEC60743-F770-7CEC-1B33-745C3D2A4756}"/>
              </a:ext>
            </a:extLst>
          </p:cNvPr>
          <p:cNvSpPr/>
          <p:nvPr/>
        </p:nvSpPr>
        <p:spPr>
          <a:xfrm>
            <a:off x="11002037" y="1876939"/>
            <a:ext cx="503528" cy="415625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52" name="Google Shape;389;p19">
            <a:extLst>
              <a:ext uri="{FF2B5EF4-FFF2-40B4-BE49-F238E27FC236}">
                <a16:creationId xmlns:a16="http://schemas.microsoft.com/office/drawing/2014/main" id="{D575CADF-097C-313B-C097-C40B0B41A7DD}"/>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53" name="Google Shape;390;p19">
            <a:extLst>
              <a:ext uri="{FF2B5EF4-FFF2-40B4-BE49-F238E27FC236}">
                <a16:creationId xmlns:a16="http://schemas.microsoft.com/office/drawing/2014/main" id="{9E5334E7-EDEB-B675-E782-5A5C963F1353}"/>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54" name="Google Shape;391;p19">
            <a:extLst>
              <a:ext uri="{FF2B5EF4-FFF2-40B4-BE49-F238E27FC236}">
                <a16:creationId xmlns:a16="http://schemas.microsoft.com/office/drawing/2014/main" id="{F5F153E5-343D-2E09-32A5-9762AC8B99AD}"/>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56" name="Google Shape;395;p19">
            <a:extLst>
              <a:ext uri="{FF2B5EF4-FFF2-40B4-BE49-F238E27FC236}">
                <a16:creationId xmlns:a16="http://schemas.microsoft.com/office/drawing/2014/main" id="{F3F60477-E443-B6AA-262C-AF5550ADF3A2}"/>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7" name="CustomShape 3">
            <a:extLst>
              <a:ext uri="{FF2B5EF4-FFF2-40B4-BE49-F238E27FC236}">
                <a16:creationId xmlns:a16="http://schemas.microsoft.com/office/drawing/2014/main" id="{EF64A41B-AAA1-517D-31C0-9ABC313B9AB1}"/>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8" name="Title 4">
            <a:extLst>
              <a:ext uri="{FF2B5EF4-FFF2-40B4-BE49-F238E27FC236}">
                <a16:creationId xmlns:a16="http://schemas.microsoft.com/office/drawing/2014/main" id="{36A4BEFB-993E-CEAA-00CD-1033C0A65DFD}"/>
              </a:ext>
            </a:extLst>
          </p:cNvPr>
          <p:cNvSpPr txBox="1">
            <a:spLocks/>
          </p:cNvSpPr>
          <p:nvPr/>
        </p:nvSpPr>
        <p:spPr>
          <a:xfrm>
            <a:off x="10405198" y="1165602"/>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000" b="1" kern="0" dirty="0" err="1">
                <a:solidFill>
                  <a:schemeClr val="bg1"/>
                </a:solidFill>
                <a:latin typeface="Century Gothic" panose="020B0502020202020204" pitchFamily="34" charset="0"/>
              </a:rPr>
              <a:t>aussprechen</a:t>
            </a:r>
            <a:endParaRPr lang="en-GB" sz="2000" b="1" kern="0" dirty="0">
              <a:solidFill>
                <a:schemeClr val="bg1"/>
              </a:solidFill>
              <a:latin typeface="Century Gothic" panose="020B0502020202020204" pitchFamily="34" charset="0"/>
            </a:endParaRPr>
          </a:p>
        </p:txBody>
      </p:sp>
      <p:sp>
        <p:nvSpPr>
          <p:cNvPr id="59" name="Flowchart: Connector 58">
            <a:extLst>
              <a:ext uri="{FF2B5EF4-FFF2-40B4-BE49-F238E27FC236}">
                <a16:creationId xmlns:a16="http://schemas.microsoft.com/office/drawing/2014/main" id="{5194380A-34A9-EBBE-1549-BD8402EAD628}"/>
              </a:ext>
            </a:extLst>
          </p:cNvPr>
          <p:cNvSpPr/>
          <p:nvPr/>
        </p:nvSpPr>
        <p:spPr>
          <a:xfrm>
            <a:off x="4504399" y="5650691"/>
            <a:ext cx="214312" cy="200025"/>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D518019F-9492-02A5-A27C-01AF9A30C7E6}"/>
              </a:ext>
            </a:extLst>
          </p:cNvPr>
          <p:cNvSpPr/>
          <p:nvPr/>
        </p:nvSpPr>
        <p:spPr>
          <a:xfrm>
            <a:off x="6330253" y="6017254"/>
            <a:ext cx="492377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F</a:t>
            </a:r>
            <a:r>
              <a:rPr lang="en-GB" sz="2400" b="1" dirty="0" err="1">
                <a:solidFill>
                  <a:srgbClr val="FF0066"/>
                </a:solidFill>
                <a:latin typeface="Century Gothic" panose="020B0502020202020204" pitchFamily="34" charset="0"/>
              </a:rPr>
              <a:t>ü</a:t>
            </a:r>
            <a:r>
              <a:rPr lang="en-GB" sz="2400" b="1" dirty="0" err="1">
                <a:solidFill>
                  <a:srgbClr val="002060"/>
                </a:solidFill>
                <a:latin typeface="Century Gothic" panose="020B0502020202020204" pitchFamily="34" charset="0"/>
              </a:rPr>
              <a:t>rstenfeld</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4" name="Flowchart: Connector 63">
            <a:extLst>
              <a:ext uri="{FF2B5EF4-FFF2-40B4-BE49-F238E27FC236}">
                <a16:creationId xmlns:a16="http://schemas.microsoft.com/office/drawing/2014/main" id="{C7B95C94-A7AA-B63E-C006-DA8959814A5E}"/>
              </a:ext>
            </a:extLst>
          </p:cNvPr>
          <p:cNvSpPr/>
          <p:nvPr/>
        </p:nvSpPr>
        <p:spPr>
          <a:xfrm>
            <a:off x="2898614" y="3145441"/>
            <a:ext cx="214312" cy="20002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lowchart: Connector 66">
            <a:extLst>
              <a:ext uri="{FF2B5EF4-FFF2-40B4-BE49-F238E27FC236}">
                <a16:creationId xmlns:a16="http://schemas.microsoft.com/office/drawing/2014/main" id="{DFFD7537-BAA5-F54E-3EE3-08497903448B}"/>
              </a:ext>
            </a:extLst>
          </p:cNvPr>
          <p:cNvSpPr/>
          <p:nvPr/>
        </p:nvSpPr>
        <p:spPr>
          <a:xfrm>
            <a:off x="5489865" y="2969453"/>
            <a:ext cx="214312" cy="20002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6A38A355-A8B7-4957-C4F8-4E69955123D2}"/>
              </a:ext>
            </a:extLst>
          </p:cNvPr>
          <p:cNvSpPr/>
          <p:nvPr/>
        </p:nvSpPr>
        <p:spPr>
          <a:xfrm>
            <a:off x="5489865" y="2831671"/>
            <a:ext cx="414324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Cottb</a:t>
            </a:r>
            <a:r>
              <a:rPr lang="en-GB" sz="2400" b="1" dirty="0">
                <a:solidFill>
                  <a:srgbClr val="FF0066"/>
                </a:solidFill>
                <a:latin typeface="Century Gothic" panose="020B0502020202020204" pitchFamily="34" charset="0"/>
              </a:rPr>
              <a:t>u</a:t>
            </a:r>
            <a:r>
              <a:rPr lang="en-GB" sz="2400" b="1" dirty="0">
                <a:solidFill>
                  <a:srgbClr val="002060"/>
                </a:solidFill>
                <a:latin typeface="Century Gothic" panose="020B0502020202020204" pitchFamily="34" charset="0"/>
              </a:rPr>
              <a:t>s </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Flowchart: Connector 70">
            <a:extLst>
              <a:ext uri="{FF2B5EF4-FFF2-40B4-BE49-F238E27FC236}">
                <a16:creationId xmlns:a16="http://schemas.microsoft.com/office/drawing/2014/main" id="{D2EF5C18-8332-2D95-4EE1-E7DDC70D78CA}"/>
              </a:ext>
            </a:extLst>
          </p:cNvPr>
          <p:cNvSpPr/>
          <p:nvPr/>
        </p:nvSpPr>
        <p:spPr>
          <a:xfrm>
            <a:off x="4120181" y="4215390"/>
            <a:ext cx="214312" cy="20002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3D3BAF17-2835-01F7-070C-56AF0F98E642}"/>
              </a:ext>
            </a:extLst>
          </p:cNvPr>
          <p:cNvSpPr/>
          <p:nvPr/>
        </p:nvSpPr>
        <p:spPr>
          <a:xfrm>
            <a:off x="5324943" y="4095997"/>
            <a:ext cx="264023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N</a:t>
            </a:r>
            <a:r>
              <a:rPr lang="en-GB" sz="2400" b="1" dirty="0">
                <a:solidFill>
                  <a:srgbClr val="FF0066"/>
                </a:solidFill>
                <a:latin typeface="Century Gothic" panose="020B0502020202020204" pitchFamily="34" charset="0"/>
              </a:rPr>
              <a:t>ü</a:t>
            </a:r>
            <a:r>
              <a:rPr lang="en-GB" sz="2400" b="1" dirty="0">
                <a:solidFill>
                  <a:srgbClr val="002060"/>
                </a:solidFill>
                <a:latin typeface="Century Gothic" panose="020B0502020202020204" pitchFamily="34" charset="0"/>
              </a:rPr>
              <a:t>rnberg</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6" name="Flowchart: Connector 75">
            <a:extLst>
              <a:ext uri="{FF2B5EF4-FFF2-40B4-BE49-F238E27FC236}">
                <a16:creationId xmlns:a16="http://schemas.microsoft.com/office/drawing/2014/main" id="{11FC53C8-4791-01B3-82C4-8108FB275317}"/>
              </a:ext>
            </a:extLst>
          </p:cNvPr>
          <p:cNvSpPr/>
          <p:nvPr/>
        </p:nvSpPr>
        <p:spPr>
          <a:xfrm>
            <a:off x="4324709" y="1371462"/>
            <a:ext cx="214312" cy="2000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F142E1E0-847E-DBCA-7CE0-EB18B1E728EA}"/>
              </a:ext>
            </a:extLst>
          </p:cNvPr>
          <p:cNvSpPr/>
          <p:nvPr/>
        </p:nvSpPr>
        <p:spPr>
          <a:xfrm>
            <a:off x="4804077" y="1139415"/>
            <a:ext cx="492377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L</a:t>
            </a:r>
            <a:r>
              <a:rPr lang="en-GB" sz="2400" b="1" dirty="0">
                <a:solidFill>
                  <a:srgbClr val="FF0066"/>
                </a:solidFill>
                <a:latin typeface="Century Gothic" panose="020B0502020202020204" pitchFamily="34" charset="0"/>
              </a:rPr>
              <a:t>ü</a:t>
            </a:r>
            <a:r>
              <a:rPr lang="en-GB" sz="2400" b="1" dirty="0">
                <a:solidFill>
                  <a:srgbClr val="002060"/>
                </a:solidFill>
                <a:latin typeface="Century Gothic" panose="020B0502020202020204" pitchFamily="34" charset="0"/>
              </a:rPr>
              <a:t>beck</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1" name="Flowchart: Connector 80">
            <a:extLst>
              <a:ext uri="{FF2B5EF4-FFF2-40B4-BE49-F238E27FC236}">
                <a16:creationId xmlns:a16="http://schemas.microsoft.com/office/drawing/2014/main" id="{3C7A4F6A-A181-D7FD-2082-29C82DC4B2F2}"/>
              </a:ext>
            </a:extLst>
          </p:cNvPr>
          <p:cNvSpPr/>
          <p:nvPr/>
        </p:nvSpPr>
        <p:spPr>
          <a:xfrm>
            <a:off x="3847161" y="1601080"/>
            <a:ext cx="214312" cy="2000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Rectangle 84">
            <a:extLst>
              <a:ext uri="{FF2B5EF4-FFF2-40B4-BE49-F238E27FC236}">
                <a16:creationId xmlns:a16="http://schemas.microsoft.com/office/drawing/2014/main" id="{EB14CEC5-AEE3-6A66-E039-A90788D32DE7}"/>
              </a:ext>
            </a:extLst>
          </p:cNvPr>
          <p:cNvSpPr/>
          <p:nvPr/>
        </p:nvSpPr>
        <p:spPr>
          <a:xfrm>
            <a:off x="5028721" y="1494995"/>
            <a:ext cx="492377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B</a:t>
            </a:r>
            <a:r>
              <a:rPr lang="en-GB" sz="2400" b="1" dirty="0">
                <a:solidFill>
                  <a:srgbClr val="FF0066"/>
                </a:solidFill>
                <a:latin typeface="Century Gothic" panose="020B0502020202020204" pitchFamily="34" charset="0"/>
              </a:rPr>
              <a:t>u</a:t>
            </a:r>
            <a:r>
              <a:rPr lang="en-GB" sz="2400" b="1" dirty="0">
                <a:solidFill>
                  <a:srgbClr val="002060"/>
                </a:solidFill>
                <a:latin typeface="Century Gothic" panose="020B0502020202020204" pitchFamily="34" charset="0"/>
              </a:rPr>
              <a:t>xtehude</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7" name="Flowchart: Connector 86">
            <a:extLst>
              <a:ext uri="{FF2B5EF4-FFF2-40B4-BE49-F238E27FC236}">
                <a16:creationId xmlns:a16="http://schemas.microsoft.com/office/drawing/2014/main" id="{80C596BF-A148-A5E9-3B19-232184B29799}"/>
              </a:ext>
            </a:extLst>
          </p:cNvPr>
          <p:cNvSpPr/>
          <p:nvPr/>
        </p:nvSpPr>
        <p:spPr>
          <a:xfrm>
            <a:off x="3860847" y="4707862"/>
            <a:ext cx="214312" cy="20002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lowchart: Connector 90">
            <a:extLst>
              <a:ext uri="{FF2B5EF4-FFF2-40B4-BE49-F238E27FC236}">
                <a16:creationId xmlns:a16="http://schemas.microsoft.com/office/drawing/2014/main" id="{8ED79F14-1AA6-A0AF-A2E3-E0247904909F}"/>
              </a:ext>
            </a:extLst>
          </p:cNvPr>
          <p:cNvSpPr/>
          <p:nvPr/>
        </p:nvSpPr>
        <p:spPr>
          <a:xfrm>
            <a:off x="5475826" y="5114424"/>
            <a:ext cx="214312" cy="2000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405192E7-D1E7-4994-447E-3A8E47E2544B}"/>
              </a:ext>
            </a:extLst>
          </p:cNvPr>
          <p:cNvSpPr/>
          <p:nvPr/>
        </p:nvSpPr>
        <p:spPr>
          <a:xfrm>
            <a:off x="5015752" y="6432719"/>
            <a:ext cx="492377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Innsbr</a:t>
            </a:r>
            <a:r>
              <a:rPr lang="en-GB" sz="2400" b="1" dirty="0">
                <a:solidFill>
                  <a:srgbClr val="FF0066"/>
                </a:solidFill>
                <a:latin typeface="Century Gothic" panose="020B0502020202020204" pitchFamily="34" charset="0"/>
              </a:rPr>
              <a:t>u</a:t>
            </a:r>
            <a:r>
              <a:rPr lang="en-GB" sz="2400" b="1" dirty="0">
                <a:solidFill>
                  <a:srgbClr val="002060"/>
                </a:solidFill>
                <a:latin typeface="Century Gothic" panose="020B0502020202020204" pitchFamily="34" charset="0"/>
              </a:rPr>
              <a:t>ck</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95" name="Flowchart: Connector 94">
            <a:extLst>
              <a:ext uri="{FF2B5EF4-FFF2-40B4-BE49-F238E27FC236}">
                <a16:creationId xmlns:a16="http://schemas.microsoft.com/office/drawing/2014/main" id="{D84729D9-A697-A926-DF42-82F462D0E328}"/>
              </a:ext>
            </a:extLst>
          </p:cNvPr>
          <p:cNvSpPr/>
          <p:nvPr/>
        </p:nvSpPr>
        <p:spPr>
          <a:xfrm>
            <a:off x="3838283" y="827331"/>
            <a:ext cx="214312" cy="2000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Rectangle 98">
            <a:extLst>
              <a:ext uri="{FF2B5EF4-FFF2-40B4-BE49-F238E27FC236}">
                <a16:creationId xmlns:a16="http://schemas.microsoft.com/office/drawing/2014/main" id="{A79D47EA-41F1-496C-DE96-2F16DF70E873}"/>
              </a:ext>
            </a:extLst>
          </p:cNvPr>
          <p:cNvSpPr/>
          <p:nvPr/>
        </p:nvSpPr>
        <p:spPr>
          <a:xfrm>
            <a:off x="4001678" y="669899"/>
            <a:ext cx="492377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Flensb</a:t>
            </a:r>
            <a:r>
              <a:rPr lang="en-GB" sz="2400" b="1" dirty="0">
                <a:solidFill>
                  <a:srgbClr val="FF0066"/>
                </a:solidFill>
                <a:latin typeface="Century Gothic" panose="020B0502020202020204" pitchFamily="34" charset="0"/>
              </a:rPr>
              <a:t>u</a:t>
            </a:r>
            <a:r>
              <a:rPr lang="en-GB" sz="2400" b="1" dirty="0">
                <a:solidFill>
                  <a:srgbClr val="002060"/>
                </a:solidFill>
                <a:latin typeface="Century Gothic" panose="020B0502020202020204" pitchFamily="34" charset="0"/>
              </a:rPr>
              <a:t>rg</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0" name="Flowchart: Connector 99">
            <a:extLst>
              <a:ext uri="{FF2B5EF4-FFF2-40B4-BE49-F238E27FC236}">
                <a16:creationId xmlns:a16="http://schemas.microsoft.com/office/drawing/2014/main" id="{36FDAF45-65AC-DE03-F4BC-239D83873E99}"/>
              </a:ext>
            </a:extLst>
          </p:cNvPr>
          <p:cNvSpPr/>
          <p:nvPr/>
        </p:nvSpPr>
        <p:spPr>
          <a:xfrm>
            <a:off x="4463878" y="5162392"/>
            <a:ext cx="214312" cy="20002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a:hlinkClick r:id="" action="ppaction://noaction">
              <a:snd r:embed="rId5" name="1_1.wav"/>
            </a:hlinkClick>
            <a:extLst>
              <a:ext uri="{FF2B5EF4-FFF2-40B4-BE49-F238E27FC236}">
                <a16:creationId xmlns:a16="http://schemas.microsoft.com/office/drawing/2014/main" id="{14EF90BE-469B-30D9-FAFA-FE62504DAD99}"/>
              </a:ext>
            </a:extLst>
          </p:cNvPr>
          <p:cNvSpPr txBox="1"/>
          <p:nvPr/>
        </p:nvSpPr>
        <p:spPr>
          <a:xfrm>
            <a:off x="861782" y="366981"/>
            <a:ext cx="6569429" cy="430887"/>
          </a:xfrm>
          <a:prstGeom prst="rect">
            <a:avLst/>
          </a:prstGeom>
          <a:noFill/>
        </p:spPr>
        <p:txBody>
          <a:bodyPr wrap="square" rtlCol="0">
            <a:spAutoFit/>
          </a:bodyPr>
          <a:lstStyle/>
          <a:p>
            <a:pPr>
              <a:defRPr/>
            </a:pPr>
            <a:r>
              <a:rPr lang="fr-FR" sz="2200" b="1" dirty="0">
                <a:solidFill>
                  <a:prstClr val="white"/>
                </a:solidFill>
                <a:latin typeface="Century Gothic" panose="020B0502020202020204" pitchFamily="34" charset="0"/>
              </a:rPr>
              <a:t>xxxxxxxxxxxxxxxxxxxxxxxx</a:t>
            </a:r>
          </a:p>
        </p:txBody>
      </p:sp>
      <p:pic>
        <p:nvPicPr>
          <p:cNvPr id="104" name="Graphic 103" descr="Teacher">
            <a:extLst>
              <a:ext uri="{FF2B5EF4-FFF2-40B4-BE49-F238E27FC236}">
                <a16:creationId xmlns:a16="http://schemas.microsoft.com/office/drawing/2014/main" id="{D1362BDD-2978-74F7-FEF7-70F3CCDE48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30480" y="410695"/>
            <a:ext cx="914400" cy="914400"/>
          </a:xfrm>
          <a:prstGeom prst="rect">
            <a:avLst/>
          </a:prstGeom>
        </p:spPr>
      </p:pic>
      <p:sp>
        <p:nvSpPr>
          <p:cNvPr id="105" name="Speech Bubble: Rectangle with Corners Rounded 104">
            <a:extLst>
              <a:ext uri="{FF2B5EF4-FFF2-40B4-BE49-F238E27FC236}">
                <a16:creationId xmlns:a16="http://schemas.microsoft.com/office/drawing/2014/main" id="{4932F62A-87B6-0E94-61E6-127DBEC84C2D}"/>
              </a:ext>
            </a:extLst>
          </p:cNvPr>
          <p:cNvSpPr/>
          <p:nvPr/>
        </p:nvSpPr>
        <p:spPr>
          <a:xfrm>
            <a:off x="3300828" y="97490"/>
            <a:ext cx="6750903" cy="461665"/>
          </a:xfrm>
          <a:prstGeom prst="wedgeRoundRectCallout">
            <a:avLst>
              <a:gd name="adj1" fmla="val -57742"/>
              <a:gd name="adj2" fmla="val 82164"/>
              <a:gd name="adj3" fmla="val 16667"/>
            </a:avLst>
          </a:prstGeom>
          <a:solidFill>
            <a:srgbClr val="002060"/>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Lies die </a:t>
            </a:r>
            <a:r>
              <a:rPr kumimoji="0" lang="en-US" sz="2400" b="1" i="0" u="none" strike="noStrike" kern="0" cap="none" spc="0" normalizeH="0" baseline="0" noProof="0" dirty="0" err="1">
                <a:ln>
                  <a:noFill/>
                </a:ln>
                <a:solidFill>
                  <a:prstClr val="white"/>
                </a:solidFill>
                <a:effectLst/>
                <a:uLnTx/>
                <a:uFillTx/>
              </a:rPr>
              <a:t>Städtenamen</a:t>
            </a:r>
            <a:r>
              <a:rPr kumimoji="0" lang="en-US" sz="2400" b="1" i="0" u="none" strike="noStrike" kern="0" cap="none" spc="0" normalizeH="0" baseline="0" noProof="0" dirty="0">
                <a:ln>
                  <a:noFill/>
                </a:ln>
                <a:solidFill>
                  <a:prstClr val="white"/>
                </a:solidFill>
                <a:effectLst/>
                <a:uLnTx/>
                <a:uFillTx/>
              </a:rPr>
              <a:t>*</a:t>
            </a:r>
            <a:r>
              <a:rPr lang="en-US" sz="2400" b="1" kern="0" dirty="0">
                <a:solidFill>
                  <a:prstClr val="white"/>
                </a:solidFill>
              </a:rPr>
              <a:t>. </a:t>
            </a:r>
            <a:r>
              <a:rPr lang="en-US" sz="2400" b="1" kern="0" dirty="0" err="1">
                <a:solidFill>
                  <a:prstClr val="white"/>
                </a:solidFill>
              </a:rPr>
              <a:t>Ist</a:t>
            </a:r>
            <a:r>
              <a:rPr lang="en-US" sz="2400" b="1" kern="0" dirty="0">
                <a:solidFill>
                  <a:prstClr val="white"/>
                </a:solidFill>
              </a:rPr>
              <a:t> das [u] </a:t>
            </a:r>
            <a:r>
              <a:rPr lang="en-US" sz="2400" b="1" kern="0" dirty="0" err="1">
                <a:solidFill>
                  <a:prstClr val="white"/>
                </a:solidFill>
              </a:rPr>
              <a:t>oder</a:t>
            </a:r>
            <a:r>
              <a:rPr lang="en-US" sz="2400" b="1" kern="0" dirty="0">
                <a:solidFill>
                  <a:prstClr val="white"/>
                </a:solidFill>
              </a:rPr>
              <a:t> [ü]?</a:t>
            </a:r>
            <a:r>
              <a:rPr kumimoji="0" lang="en-US" sz="2400" b="1" i="0" u="none" strike="noStrike" kern="0" cap="none" spc="0" normalizeH="0" baseline="0" noProof="0" dirty="0">
                <a:ln>
                  <a:noFill/>
                </a:ln>
                <a:solidFill>
                  <a:prstClr val="white"/>
                </a:solidFill>
                <a:effectLst/>
                <a:uLnTx/>
                <a:uFillTx/>
              </a:rPr>
              <a:t> </a:t>
            </a:r>
            <a:endParaRPr kumimoji="0" lang="en-GB" sz="2400" b="1" i="0" u="none" strike="noStrike" kern="0" cap="none" spc="0" normalizeH="0" baseline="0" noProof="0" dirty="0">
              <a:ln>
                <a:noFill/>
              </a:ln>
              <a:solidFill>
                <a:prstClr val="white"/>
              </a:solidFill>
              <a:effectLst/>
              <a:uLnTx/>
              <a:uFillTx/>
            </a:endParaRPr>
          </a:p>
        </p:txBody>
      </p:sp>
      <p:sp>
        <p:nvSpPr>
          <p:cNvPr id="106" name="TextBox 105">
            <a:extLst>
              <a:ext uri="{FF2B5EF4-FFF2-40B4-BE49-F238E27FC236}">
                <a16:creationId xmlns:a16="http://schemas.microsoft.com/office/drawing/2014/main" id="{6D62AB09-7B43-27F5-7745-614901EC0652}"/>
              </a:ext>
            </a:extLst>
          </p:cNvPr>
          <p:cNvSpPr txBox="1"/>
          <p:nvPr/>
        </p:nvSpPr>
        <p:spPr>
          <a:xfrm>
            <a:off x="8809149" y="2229870"/>
            <a:ext cx="2102267" cy="707886"/>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err="1">
                <a:solidFill>
                  <a:prstClr val="black"/>
                </a:solidFill>
                <a:latin typeface="Century Gothic"/>
              </a:rPr>
              <a:t>Städtenamen</a:t>
            </a:r>
            <a:r>
              <a:rPr lang="en-GB" sz="2000" b="1" dirty="0">
                <a:solidFill>
                  <a:prstClr val="black"/>
                </a:solidFill>
                <a:latin typeface="Century Gothic"/>
              </a:rPr>
              <a:t> </a:t>
            </a:r>
            <a:r>
              <a:rPr kumimoji="0" lang="en-GB" sz="2000" b="1" i="0" u="none" strike="noStrike" kern="1200" cap="none" spc="0" normalizeH="0" baseline="0" noProof="0" dirty="0">
                <a:ln>
                  <a:noFill/>
                </a:ln>
                <a:solidFill>
                  <a:prstClr val="black"/>
                </a:solidFill>
                <a:effectLst/>
                <a:uLnTx/>
                <a:uFillTx/>
                <a:latin typeface="Century Gothic"/>
              </a:rPr>
              <a:t>– town names</a:t>
            </a:r>
          </a:p>
        </p:txBody>
      </p:sp>
      <p:sp>
        <p:nvSpPr>
          <p:cNvPr id="2" name="Title 2">
            <a:extLst>
              <a:ext uri="{FF2B5EF4-FFF2-40B4-BE49-F238E27FC236}">
                <a16:creationId xmlns:a16="http://schemas.microsoft.com/office/drawing/2014/main" id="{6CCC8D4B-0092-1264-E563-85A9990B87E0}"/>
              </a:ext>
            </a:extLst>
          </p:cNvPr>
          <p:cNvSpPr txBox="1">
            <a:spLocks/>
          </p:cNvSpPr>
          <p:nvPr/>
        </p:nvSpPr>
        <p:spPr>
          <a:xfrm>
            <a:off x="622291" y="86777"/>
            <a:ext cx="2304210" cy="508891"/>
          </a:xfrm>
          <a:prstGeom prst="rect">
            <a:avLst/>
          </a:prstGeom>
        </p:spPr>
        <p:txBody>
          <a:bodyPr lIns="0" tIns="0" rIns="0" bIns="0" anchor="ctr">
            <a:normAutofit fontScale="975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es-AR" sz="3200" b="1">
                <a:latin typeface="Century Gothic" panose="020B0502020202020204" pitchFamily="34" charset="0"/>
                <a:cs typeface="Arial"/>
                <a:sym typeface="Arial"/>
              </a:rPr>
              <a:t>Follow up 1:</a:t>
            </a:r>
            <a:endParaRPr lang="en-GB" sz="3200" dirty="0"/>
          </a:p>
        </p:txBody>
      </p:sp>
      <p:sp>
        <p:nvSpPr>
          <p:cNvPr id="6" name="TextBox 5">
            <a:extLst>
              <a:ext uri="{FF2B5EF4-FFF2-40B4-BE49-F238E27FC236}">
                <a16:creationId xmlns:a16="http://schemas.microsoft.com/office/drawing/2014/main" id="{DEF92582-DA77-4F91-B6F8-B186A910E821}"/>
              </a:ext>
            </a:extLst>
          </p:cNvPr>
          <p:cNvSpPr txBox="1"/>
          <p:nvPr/>
        </p:nvSpPr>
        <p:spPr>
          <a:xfrm>
            <a:off x="11829975" y="1726946"/>
            <a:ext cx="428290" cy="307777"/>
          </a:xfrm>
          <a:prstGeom prst="rect">
            <a:avLst/>
          </a:prstGeom>
          <a:noFill/>
        </p:spPr>
        <p:txBody>
          <a:bodyPr wrap="square" rtlCol="0">
            <a:spAutoFit/>
          </a:bodyPr>
          <a:lstStyle/>
          <a:p>
            <a:r>
              <a:rPr lang="en-GB" sz="1400" b="1" dirty="0">
                <a:solidFill>
                  <a:srgbClr val="002060"/>
                </a:solidFill>
              </a:rPr>
              <a:t>30</a:t>
            </a:r>
          </a:p>
        </p:txBody>
      </p:sp>
      <p:sp>
        <p:nvSpPr>
          <p:cNvPr id="72" name="TextBox 71">
            <a:extLst>
              <a:ext uri="{FF2B5EF4-FFF2-40B4-BE49-F238E27FC236}">
                <a16:creationId xmlns:a16="http://schemas.microsoft.com/office/drawing/2014/main" id="{FA9F8492-8075-48E0-AFED-E77F9C4D5378}"/>
              </a:ext>
            </a:extLst>
          </p:cNvPr>
          <p:cNvSpPr txBox="1"/>
          <p:nvPr/>
        </p:nvSpPr>
        <p:spPr>
          <a:xfrm>
            <a:off x="11856809" y="5824453"/>
            <a:ext cx="428290" cy="307777"/>
          </a:xfrm>
          <a:prstGeom prst="rect">
            <a:avLst/>
          </a:prstGeom>
          <a:noFill/>
        </p:spPr>
        <p:txBody>
          <a:bodyPr wrap="square" rtlCol="0">
            <a:spAutoFit/>
          </a:bodyPr>
          <a:lstStyle/>
          <a:p>
            <a:r>
              <a:rPr lang="en-GB" sz="1400" b="1" dirty="0">
                <a:solidFill>
                  <a:srgbClr val="002060"/>
                </a:solidFill>
              </a:rPr>
              <a:t>0</a:t>
            </a:r>
          </a:p>
        </p:txBody>
      </p:sp>
      <p:sp>
        <p:nvSpPr>
          <p:cNvPr id="23" name="Rectangle 22">
            <a:extLst>
              <a:ext uri="{FF2B5EF4-FFF2-40B4-BE49-F238E27FC236}">
                <a16:creationId xmlns:a16="http://schemas.microsoft.com/office/drawing/2014/main" id="{4439F48E-F06B-531D-26CB-D52FE030ED2B}"/>
              </a:ext>
            </a:extLst>
          </p:cNvPr>
          <p:cNvSpPr/>
          <p:nvPr/>
        </p:nvSpPr>
        <p:spPr>
          <a:xfrm>
            <a:off x="-1120479" y="4973051"/>
            <a:ext cx="492377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M</a:t>
            </a:r>
            <a:r>
              <a:rPr lang="en-GB" sz="2400" b="1" dirty="0">
                <a:solidFill>
                  <a:srgbClr val="FF0066"/>
                </a:solidFill>
                <a:latin typeface="Century Gothic" panose="020B0502020202020204" pitchFamily="34" charset="0"/>
              </a:rPr>
              <a:t>ü</a:t>
            </a:r>
            <a:r>
              <a:rPr lang="en-GB" sz="2400" b="1" dirty="0">
                <a:solidFill>
                  <a:srgbClr val="002060"/>
                </a:solidFill>
                <a:latin typeface="Century Gothic" panose="020B0502020202020204" pitchFamily="34" charset="0"/>
              </a:rPr>
              <a:t>nchen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Rectangle 26">
            <a:extLst>
              <a:ext uri="{FF2B5EF4-FFF2-40B4-BE49-F238E27FC236}">
                <a16:creationId xmlns:a16="http://schemas.microsoft.com/office/drawing/2014/main" id="{61797F73-DCAF-E832-31FD-B2FEC0754015}"/>
              </a:ext>
            </a:extLst>
          </p:cNvPr>
          <p:cNvSpPr/>
          <p:nvPr/>
        </p:nvSpPr>
        <p:spPr>
          <a:xfrm>
            <a:off x="-1415832" y="3001518"/>
            <a:ext cx="492377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a:t>
            </a:r>
            <a:r>
              <a:rPr lang="en-GB" sz="2400" b="1" dirty="0" err="1">
                <a:solidFill>
                  <a:srgbClr val="FF0066"/>
                </a:solidFill>
                <a:latin typeface="Century Gothic" panose="020B0502020202020204" pitchFamily="34" charset="0"/>
              </a:rPr>
              <a:t>ü</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Rectangle 42">
            <a:extLst>
              <a:ext uri="{FF2B5EF4-FFF2-40B4-BE49-F238E27FC236}">
                <a16:creationId xmlns:a16="http://schemas.microsoft.com/office/drawing/2014/main" id="{1E601EAA-3C79-19AB-9E7A-86C7CB600825}"/>
              </a:ext>
            </a:extLst>
          </p:cNvPr>
          <p:cNvSpPr/>
          <p:nvPr/>
        </p:nvSpPr>
        <p:spPr>
          <a:xfrm>
            <a:off x="1362828" y="4565296"/>
            <a:ext cx="157250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FF0066"/>
                </a:solidFill>
                <a:latin typeface="Century Gothic" panose="020B0502020202020204" pitchFamily="34" charset="0"/>
              </a:rPr>
              <a:t>U</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lm</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7" name="Google Shape;167;p2">
            <a:extLst>
              <a:ext uri="{FF2B5EF4-FFF2-40B4-BE49-F238E27FC236}">
                <a16:creationId xmlns:a16="http://schemas.microsoft.com/office/drawing/2014/main" id="{08995300-7B07-12F5-A7AB-8B78E438214B}"/>
              </a:ext>
            </a:extLst>
          </p:cNvPr>
          <p:cNvSpPr/>
          <p:nvPr/>
        </p:nvSpPr>
        <p:spPr>
          <a:xfrm>
            <a:off x="30107" y="101986"/>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5" name="Flowchart: Connector 64">
            <a:extLst>
              <a:ext uri="{FF2B5EF4-FFF2-40B4-BE49-F238E27FC236}">
                <a16:creationId xmlns:a16="http://schemas.microsoft.com/office/drawing/2014/main" id="{9A398AB3-4671-2565-621A-1D09FA10C055}"/>
              </a:ext>
            </a:extLst>
          </p:cNvPr>
          <p:cNvSpPr/>
          <p:nvPr/>
        </p:nvSpPr>
        <p:spPr>
          <a:xfrm>
            <a:off x="6092451" y="5347364"/>
            <a:ext cx="214312" cy="20002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5765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30000"/>
                                        <p:tgtEl>
                                          <p:spTgt spid="51"/>
                                        </p:tgtEl>
                                        <p:attrNameLst>
                                          <p:attrName>ppt_y</p:attrName>
                                        </p:attrNameLst>
                                      </p:cBhvr>
                                      <p:tavLst>
                                        <p:tav tm="0">
                                          <p:val>
                                            <p:strVal val="#ppt_y"/>
                                          </p:val>
                                        </p:tav>
                                        <p:tav tm="100000">
                                          <p:val>
                                            <p:strVal val="#ppt_y+#ppt_h*1.125000"/>
                                          </p:val>
                                        </p:tav>
                                      </p:tavLst>
                                    </p:anim>
                                    <p:animEffect transition="out" filter="wipe(down)">
                                      <p:cBhvr>
                                        <p:cTn id="7" dur="30000"/>
                                        <p:tgtEl>
                                          <p:spTgt spid="51"/>
                                        </p:tgtEl>
                                      </p:cBhvr>
                                    </p:animEffect>
                                    <p:set>
                                      <p:cBhvr>
                                        <p:cTn id="8" dur="1" fill="hold">
                                          <p:stCondLst>
                                            <p:cond delay="299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Google Shape;341;p8">
            <a:extLst>
              <a:ext uri="{FF2B5EF4-FFF2-40B4-BE49-F238E27FC236}">
                <a16:creationId xmlns:a16="http://schemas.microsoft.com/office/drawing/2014/main" id="{A79F763F-C4B1-4497-A417-040ABD98236F}"/>
              </a:ext>
            </a:extLst>
          </p:cNvPr>
          <p:cNvGraphicFramePr/>
          <p:nvPr/>
        </p:nvGraphicFramePr>
        <p:xfrm>
          <a:off x="1038698" y="2708042"/>
          <a:ext cx="5057302" cy="701050"/>
        </p:xfrm>
        <a:graphic>
          <a:graphicData uri="http://schemas.openxmlformats.org/drawingml/2006/table">
            <a:tbl>
              <a:tblPr firstRow="1" bandRow="1">
                <a:noFill/>
              </a:tblPr>
              <a:tblGrid>
                <a:gridCol w="1648231">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763151">
                  <a:extLst>
                    <a:ext uri="{9D8B030D-6E8A-4147-A177-3AD203B41FA5}">
                      <a16:colId xmlns:a16="http://schemas.microsoft.com/office/drawing/2014/main" val="20002"/>
                    </a:ext>
                  </a:extLst>
                </a:gridCol>
              </a:tblGrid>
              <a:tr h="395750">
                <a:tc>
                  <a:txBody>
                    <a:bodyPr/>
                    <a:lstStyle/>
                    <a:p>
                      <a:pPr marL="0" marR="0" lvl="0" indent="0" algn="ctr" rtl="0">
                        <a:spcBef>
                          <a:spcPts val="0"/>
                        </a:spcBef>
                        <a:spcAft>
                          <a:spcPts val="0"/>
                        </a:spcAft>
                        <a:buNone/>
                      </a:pPr>
                      <a:r>
                        <a:rPr lang="en-US" sz="2000" dirty="0">
                          <a:solidFill>
                            <a:srgbClr val="002060"/>
                          </a:solidFill>
                          <a:latin typeface="Century Gothic"/>
                          <a:ea typeface="Century Gothic"/>
                          <a:cs typeface="Century Gothic"/>
                          <a:sym typeface="Century Gothic"/>
                        </a:rPr>
                        <a:t>does she like</a:t>
                      </a:r>
                      <a:r>
                        <a:rPr lang="en-GB" sz="2000" dirty="0">
                          <a:solidFill>
                            <a:srgbClr val="002060"/>
                          </a:solidFill>
                          <a:latin typeface="Century Gothic"/>
                          <a:ea typeface="Century Gothic"/>
                          <a:cs typeface="Century Gothic"/>
                          <a:sym typeface="Century Gothic"/>
                        </a:rPr>
                        <a:t>?</a:t>
                      </a:r>
                      <a:endParaRPr sz="20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2060"/>
                          </a:solidFill>
                          <a:latin typeface="Century Gothic"/>
                          <a:ea typeface="Century Gothic"/>
                          <a:cs typeface="Century Gothic"/>
                          <a:sym typeface="Century Gothic"/>
                        </a:rPr>
                        <a:t>does she have?</a:t>
                      </a:r>
                      <a:endParaRPr sz="20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GB" sz="2000" dirty="0">
                          <a:solidFill>
                            <a:srgbClr val="002060"/>
                          </a:solidFill>
                          <a:latin typeface="Century Gothic"/>
                          <a:ea typeface="Century Gothic"/>
                          <a:cs typeface="Century Gothic"/>
                          <a:sym typeface="Century Gothic"/>
                        </a:rPr>
                        <a:t>do they </a:t>
                      </a:r>
                      <a:br>
                        <a:rPr lang="en-GB" sz="2000" dirty="0">
                          <a:solidFill>
                            <a:srgbClr val="002060"/>
                          </a:solidFill>
                          <a:latin typeface="Century Gothic"/>
                          <a:ea typeface="Century Gothic"/>
                          <a:cs typeface="Century Gothic"/>
                          <a:sym typeface="Century Gothic"/>
                        </a:rPr>
                      </a:br>
                      <a:r>
                        <a:rPr lang="en-GB" sz="2000" dirty="0">
                          <a:solidFill>
                            <a:srgbClr val="002060"/>
                          </a:solidFill>
                          <a:latin typeface="Century Gothic"/>
                          <a:ea typeface="Century Gothic"/>
                          <a:cs typeface="Century Gothic"/>
                          <a:sym typeface="Century Gothic"/>
                        </a:rPr>
                        <a:t>like?</a:t>
                      </a:r>
                      <a:endParaRPr sz="20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3" name="Google Shape;339;p8">
            <a:extLst>
              <a:ext uri="{FF2B5EF4-FFF2-40B4-BE49-F238E27FC236}">
                <a16:creationId xmlns:a16="http://schemas.microsoft.com/office/drawing/2014/main" id="{47B83016-D815-469E-AE0E-DC21434E99D3}"/>
              </a:ext>
            </a:extLst>
          </p:cNvPr>
          <p:cNvGraphicFramePr/>
          <p:nvPr/>
        </p:nvGraphicFramePr>
        <p:xfrm>
          <a:off x="1075080" y="1814436"/>
          <a:ext cx="5020920" cy="701050"/>
        </p:xfrm>
        <a:graphic>
          <a:graphicData uri="http://schemas.openxmlformats.org/drawingml/2006/table">
            <a:tbl>
              <a:tblPr firstRow="1" bandRow="1">
                <a:noFill/>
              </a:tblPr>
              <a:tblGrid>
                <a:gridCol w="1567675">
                  <a:extLst>
                    <a:ext uri="{9D8B030D-6E8A-4147-A177-3AD203B41FA5}">
                      <a16:colId xmlns:a16="http://schemas.microsoft.com/office/drawing/2014/main" val="20000"/>
                    </a:ext>
                  </a:extLst>
                </a:gridCol>
                <a:gridCol w="1691553">
                  <a:extLst>
                    <a:ext uri="{9D8B030D-6E8A-4147-A177-3AD203B41FA5}">
                      <a16:colId xmlns:a16="http://schemas.microsoft.com/office/drawing/2014/main" val="20001"/>
                    </a:ext>
                  </a:extLst>
                </a:gridCol>
                <a:gridCol w="1761692">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2000" dirty="0">
                          <a:solidFill>
                            <a:srgbClr val="002060"/>
                          </a:solidFill>
                          <a:latin typeface="Century Gothic"/>
                          <a:ea typeface="Century Gothic"/>
                          <a:cs typeface="Century Gothic"/>
                          <a:sym typeface="Century Gothic"/>
                        </a:rPr>
                        <a:t>she is </a:t>
                      </a:r>
                      <a:br>
                        <a:rPr lang="en-US" sz="2000" dirty="0">
                          <a:solidFill>
                            <a:srgbClr val="002060"/>
                          </a:solidFill>
                          <a:latin typeface="Century Gothic"/>
                          <a:ea typeface="Century Gothic"/>
                          <a:cs typeface="Century Gothic"/>
                          <a:sym typeface="Century Gothic"/>
                        </a:rPr>
                      </a:br>
                      <a:r>
                        <a:rPr lang="en-US" sz="2000" dirty="0">
                          <a:solidFill>
                            <a:srgbClr val="002060"/>
                          </a:solidFill>
                          <a:latin typeface="Century Gothic"/>
                          <a:ea typeface="Century Gothic"/>
                          <a:cs typeface="Century Gothic"/>
                          <a:sym typeface="Century Gothic"/>
                        </a:rPr>
                        <a:t>giving</a:t>
                      </a:r>
                      <a:endParaRPr sz="20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GB" sz="2000" dirty="0">
                          <a:solidFill>
                            <a:srgbClr val="002060"/>
                          </a:solidFill>
                          <a:latin typeface="Century Gothic"/>
                          <a:ea typeface="Century Gothic"/>
                          <a:cs typeface="Century Gothic"/>
                          <a:sym typeface="Century Gothic"/>
                        </a:rPr>
                        <a:t>they are giving</a:t>
                      </a:r>
                      <a:endParaRPr sz="20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2060"/>
                          </a:solidFill>
                          <a:latin typeface="Century Gothic"/>
                          <a:ea typeface="Century Gothic"/>
                          <a:cs typeface="Century Gothic"/>
                          <a:sym typeface="Century Gothic"/>
                        </a:rPr>
                        <a:t>Is she </a:t>
                      </a:r>
                      <a:br>
                        <a:rPr lang="en-US" sz="2000" dirty="0">
                          <a:solidFill>
                            <a:srgbClr val="002060"/>
                          </a:solidFill>
                          <a:latin typeface="Century Gothic"/>
                          <a:ea typeface="Century Gothic"/>
                          <a:cs typeface="Century Gothic"/>
                          <a:sym typeface="Century Gothic"/>
                        </a:rPr>
                      </a:br>
                      <a:r>
                        <a:rPr lang="en-US" sz="2000" dirty="0">
                          <a:solidFill>
                            <a:srgbClr val="002060"/>
                          </a:solidFill>
                          <a:latin typeface="Century Gothic"/>
                          <a:ea typeface="Century Gothic"/>
                          <a:cs typeface="Century Gothic"/>
                          <a:sym typeface="Century Gothic"/>
                        </a:rPr>
                        <a:t>giving?</a:t>
                      </a:r>
                      <a:endParaRPr sz="20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pic>
        <p:nvPicPr>
          <p:cNvPr id="42" name="Google Shape;338;p8">
            <a:hlinkClick r:id="" action="ppaction://noaction">
              <a:snd r:embed="rId3" name="T2_W3F_4.4.wav"/>
            </a:hlinkClick>
            <a:extLst>
              <a:ext uri="{FF2B5EF4-FFF2-40B4-BE49-F238E27FC236}">
                <a16:creationId xmlns:a16="http://schemas.microsoft.com/office/drawing/2014/main" id="{72952F4D-62A4-4F45-A7CB-8598F4D08065}"/>
              </a:ext>
            </a:extLst>
          </p:cNvPr>
          <p:cNvPicPr preferRelativeResize="0"/>
          <p:nvPr/>
        </p:nvPicPr>
        <p:blipFill rotWithShape="1">
          <a:blip r:embed="rId4">
            <a:alphaModFix/>
          </a:blip>
          <a:srcRect/>
          <a:stretch/>
        </p:blipFill>
        <p:spPr>
          <a:xfrm>
            <a:off x="408712" y="1812063"/>
            <a:ext cx="534978" cy="523220"/>
          </a:xfrm>
          <a:prstGeom prst="rect">
            <a:avLst/>
          </a:prstGeom>
          <a:noFill/>
          <a:ln>
            <a:noFill/>
          </a:ln>
          <a:effectLst>
            <a:outerShdw blurRad="50800" dist="38100" dir="5400000" algn="t" rotWithShape="0">
              <a:prstClr val="black">
                <a:alpha val="40000"/>
              </a:prstClr>
            </a:outerShdw>
          </a:effectLst>
        </p:spPr>
      </p:pic>
      <p:pic>
        <p:nvPicPr>
          <p:cNvPr id="54" name="Google Shape;340;p8">
            <a:hlinkClick r:id="" action="ppaction://noaction">
              <a:snd r:embed="rId5" name="T2_W3F_4.5.wav"/>
            </a:hlinkClick>
            <a:extLst>
              <a:ext uri="{FF2B5EF4-FFF2-40B4-BE49-F238E27FC236}">
                <a16:creationId xmlns:a16="http://schemas.microsoft.com/office/drawing/2014/main" id="{8DA85D96-1C87-460D-A1C8-F5F1FED647FE}"/>
              </a:ext>
            </a:extLst>
          </p:cNvPr>
          <p:cNvPicPr preferRelativeResize="0"/>
          <p:nvPr/>
        </p:nvPicPr>
        <p:blipFill rotWithShape="1">
          <a:blip r:embed="rId4">
            <a:alphaModFix/>
          </a:blip>
          <a:srcRect/>
          <a:stretch/>
        </p:blipFill>
        <p:spPr>
          <a:xfrm>
            <a:off x="408713" y="2621230"/>
            <a:ext cx="534978" cy="523220"/>
          </a:xfrm>
          <a:prstGeom prst="rect">
            <a:avLst/>
          </a:prstGeom>
          <a:noFill/>
          <a:ln>
            <a:noFill/>
          </a:ln>
          <a:effectLst>
            <a:outerShdw blurRad="50800" dist="38100" dir="5400000" algn="t" rotWithShape="0">
              <a:prstClr val="black">
                <a:alpha val="40000"/>
              </a:prstClr>
            </a:outerShdw>
          </a:effectLst>
        </p:spPr>
      </p:pic>
      <p:pic>
        <p:nvPicPr>
          <p:cNvPr id="56" name="Google Shape;342;p8">
            <a:hlinkClick r:id="" action="ppaction://noaction">
              <a:snd r:embed="rId6" name="T2_W3F_4.6.wav"/>
            </a:hlinkClick>
            <a:extLst>
              <a:ext uri="{FF2B5EF4-FFF2-40B4-BE49-F238E27FC236}">
                <a16:creationId xmlns:a16="http://schemas.microsoft.com/office/drawing/2014/main" id="{E8EB6782-7F78-4D14-89A3-EC809B998A56}"/>
              </a:ext>
            </a:extLst>
          </p:cNvPr>
          <p:cNvPicPr preferRelativeResize="0"/>
          <p:nvPr/>
        </p:nvPicPr>
        <p:blipFill rotWithShape="1">
          <a:blip r:embed="rId4">
            <a:alphaModFix/>
          </a:blip>
          <a:srcRect/>
          <a:stretch/>
        </p:blipFill>
        <p:spPr>
          <a:xfrm>
            <a:off x="418257" y="3587816"/>
            <a:ext cx="534978" cy="523220"/>
          </a:xfrm>
          <a:prstGeom prst="rect">
            <a:avLst/>
          </a:prstGeom>
          <a:noFill/>
          <a:ln>
            <a:noFill/>
          </a:ln>
          <a:effectLst>
            <a:outerShdw blurRad="50800" dist="38100" dir="5400000" algn="t" rotWithShape="0">
              <a:prstClr val="black">
                <a:alpha val="40000"/>
              </a:prstClr>
            </a:outerShdw>
          </a:effectLst>
        </p:spPr>
      </p:pic>
      <p:graphicFrame>
        <p:nvGraphicFramePr>
          <p:cNvPr id="57" name="Google Shape;343;p8">
            <a:extLst>
              <a:ext uri="{FF2B5EF4-FFF2-40B4-BE49-F238E27FC236}">
                <a16:creationId xmlns:a16="http://schemas.microsoft.com/office/drawing/2014/main" id="{4FFD7351-CD82-4F1B-8197-0A67CF82B67D}"/>
              </a:ext>
            </a:extLst>
          </p:cNvPr>
          <p:cNvGraphicFramePr/>
          <p:nvPr/>
        </p:nvGraphicFramePr>
        <p:xfrm>
          <a:off x="1038698" y="3664001"/>
          <a:ext cx="5034351" cy="701050"/>
        </p:xfrm>
        <a:graphic>
          <a:graphicData uri="http://schemas.openxmlformats.org/drawingml/2006/table">
            <a:tbl>
              <a:tblPr firstRow="1" bandRow="1">
                <a:noFill/>
              </a:tblPr>
              <a:tblGrid>
                <a:gridCol w="1911883">
                  <a:extLst>
                    <a:ext uri="{9D8B030D-6E8A-4147-A177-3AD203B41FA5}">
                      <a16:colId xmlns:a16="http://schemas.microsoft.com/office/drawing/2014/main" val="20000"/>
                    </a:ext>
                  </a:extLst>
                </a:gridCol>
                <a:gridCol w="1444351">
                  <a:extLst>
                    <a:ext uri="{9D8B030D-6E8A-4147-A177-3AD203B41FA5}">
                      <a16:colId xmlns:a16="http://schemas.microsoft.com/office/drawing/2014/main" val="20001"/>
                    </a:ext>
                  </a:extLst>
                </a:gridCol>
                <a:gridCol w="1678117">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2000" dirty="0">
                          <a:solidFill>
                            <a:srgbClr val="002060"/>
                          </a:solidFill>
                          <a:latin typeface="Century Gothic"/>
                          <a:ea typeface="Century Gothic"/>
                          <a:cs typeface="Century Gothic"/>
                          <a:sym typeface="Century Gothic"/>
                        </a:rPr>
                        <a:t>does she use?</a:t>
                      </a:r>
                      <a:endParaRPr sz="20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GB" sz="2000" dirty="0">
                          <a:solidFill>
                            <a:srgbClr val="002060"/>
                          </a:solidFill>
                          <a:latin typeface="Century Gothic"/>
                          <a:ea typeface="Century Gothic"/>
                          <a:cs typeface="Century Gothic"/>
                          <a:sym typeface="Century Gothic"/>
                        </a:rPr>
                        <a:t>they use</a:t>
                      </a:r>
                      <a:endParaRPr sz="20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GB" sz="2000" dirty="0">
                          <a:solidFill>
                            <a:srgbClr val="002060"/>
                          </a:solidFill>
                          <a:latin typeface="Century Gothic"/>
                          <a:ea typeface="Century Gothic"/>
                          <a:cs typeface="Century Gothic"/>
                          <a:sym typeface="Century Gothic"/>
                        </a:rPr>
                        <a:t>do they use?</a:t>
                      </a:r>
                      <a:endParaRPr sz="20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58" name="Google Shape;344;p8">
            <a:hlinkClick r:id="" action="ppaction://noaction">
              <a:snd r:embed="rId7" name="T2_W3F_4.7.wav"/>
            </a:hlinkClick>
            <a:extLst>
              <a:ext uri="{FF2B5EF4-FFF2-40B4-BE49-F238E27FC236}">
                <a16:creationId xmlns:a16="http://schemas.microsoft.com/office/drawing/2014/main" id="{6487A0FB-2154-4424-B8A6-5646103928AD}"/>
              </a:ext>
            </a:extLst>
          </p:cNvPr>
          <p:cNvPicPr preferRelativeResize="0"/>
          <p:nvPr/>
        </p:nvPicPr>
        <p:blipFill rotWithShape="1">
          <a:blip r:embed="rId4">
            <a:alphaModFix/>
          </a:blip>
          <a:srcRect/>
          <a:stretch/>
        </p:blipFill>
        <p:spPr>
          <a:xfrm>
            <a:off x="396541" y="4491328"/>
            <a:ext cx="534978" cy="523220"/>
          </a:xfrm>
          <a:prstGeom prst="rect">
            <a:avLst/>
          </a:prstGeom>
          <a:noFill/>
          <a:ln>
            <a:noFill/>
          </a:ln>
          <a:effectLst>
            <a:outerShdw blurRad="50800" dist="38100" dir="5400000" algn="t" rotWithShape="0">
              <a:prstClr val="black">
                <a:alpha val="40000"/>
              </a:prstClr>
            </a:outerShdw>
          </a:effectLst>
        </p:spPr>
      </p:pic>
      <p:graphicFrame>
        <p:nvGraphicFramePr>
          <p:cNvPr id="59" name="Google Shape;345;p8">
            <a:extLst>
              <a:ext uri="{FF2B5EF4-FFF2-40B4-BE49-F238E27FC236}">
                <a16:creationId xmlns:a16="http://schemas.microsoft.com/office/drawing/2014/main" id="{2B7A5A23-2EC9-4184-93D7-5262660FF7B2}"/>
              </a:ext>
            </a:extLst>
          </p:cNvPr>
          <p:cNvGraphicFramePr/>
          <p:nvPr/>
        </p:nvGraphicFramePr>
        <p:xfrm>
          <a:off x="1051206" y="4551086"/>
          <a:ext cx="5032625" cy="701050"/>
        </p:xfrm>
        <a:graphic>
          <a:graphicData uri="http://schemas.openxmlformats.org/drawingml/2006/table">
            <a:tbl>
              <a:tblPr firstRow="1" bandRow="1">
                <a:noFill/>
              </a:tblPr>
              <a:tblGrid>
                <a:gridCol w="1627537">
                  <a:extLst>
                    <a:ext uri="{9D8B030D-6E8A-4147-A177-3AD203B41FA5}">
                      <a16:colId xmlns:a16="http://schemas.microsoft.com/office/drawing/2014/main" val="20000"/>
                    </a:ext>
                  </a:extLst>
                </a:gridCol>
                <a:gridCol w="1627537">
                  <a:extLst>
                    <a:ext uri="{9D8B030D-6E8A-4147-A177-3AD203B41FA5}">
                      <a16:colId xmlns:a16="http://schemas.microsoft.com/office/drawing/2014/main" val="20001"/>
                    </a:ext>
                  </a:extLst>
                </a:gridCol>
                <a:gridCol w="1777551">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000" dirty="0">
                          <a:solidFill>
                            <a:srgbClr val="002060"/>
                          </a:solidFill>
                          <a:latin typeface="Century Gothic"/>
                          <a:ea typeface="Century Gothic"/>
                          <a:cs typeface="Century Gothic"/>
                          <a:sym typeface="Century Gothic"/>
                        </a:rPr>
                        <a:t>they listen to</a:t>
                      </a:r>
                      <a:endParaRPr sz="20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GB" sz="2000" dirty="0">
                          <a:solidFill>
                            <a:srgbClr val="002060"/>
                          </a:solidFill>
                          <a:latin typeface="Century Gothic"/>
                          <a:ea typeface="Century Gothic"/>
                          <a:cs typeface="Century Gothic"/>
                          <a:sym typeface="Century Gothic"/>
                        </a:rPr>
                        <a:t>they sing</a:t>
                      </a:r>
                      <a:endParaRPr sz="20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GB" sz="2000" dirty="0">
                          <a:solidFill>
                            <a:srgbClr val="002060"/>
                          </a:solidFill>
                          <a:latin typeface="Century Gothic"/>
                          <a:ea typeface="Century Gothic"/>
                          <a:cs typeface="Century Gothic"/>
                          <a:sym typeface="Century Gothic"/>
                        </a:rPr>
                        <a:t>she sings</a:t>
                      </a:r>
                      <a:endParaRPr sz="20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60" name="Google Shape;346;p8">
            <a:hlinkClick r:id="" action="ppaction://noaction">
              <a:snd r:embed="rId8" name="T2_W3F_4.8.wav"/>
            </a:hlinkClick>
            <a:extLst>
              <a:ext uri="{FF2B5EF4-FFF2-40B4-BE49-F238E27FC236}">
                <a16:creationId xmlns:a16="http://schemas.microsoft.com/office/drawing/2014/main" id="{98A3CF7F-15C6-4E40-A852-D5AEEE3EA9C1}"/>
              </a:ext>
            </a:extLst>
          </p:cNvPr>
          <p:cNvPicPr preferRelativeResize="0"/>
          <p:nvPr/>
        </p:nvPicPr>
        <p:blipFill rotWithShape="1">
          <a:blip r:embed="rId4">
            <a:alphaModFix/>
          </a:blip>
          <a:srcRect/>
          <a:stretch/>
        </p:blipFill>
        <p:spPr>
          <a:xfrm>
            <a:off x="402971" y="5375702"/>
            <a:ext cx="534978" cy="523220"/>
          </a:xfrm>
          <a:prstGeom prst="rect">
            <a:avLst/>
          </a:prstGeom>
          <a:noFill/>
          <a:ln>
            <a:noFill/>
          </a:ln>
          <a:effectLst>
            <a:outerShdw blurRad="50800" dist="38100" dir="5400000" algn="t" rotWithShape="0">
              <a:prstClr val="black">
                <a:alpha val="40000"/>
              </a:prstClr>
            </a:outerShdw>
          </a:effectLst>
        </p:spPr>
      </p:pic>
      <p:graphicFrame>
        <p:nvGraphicFramePr>
          <p:cNvPr id="61" name="Google Shape;347;p8">
            <a:extLst>
              <a:ext uri="{FF2B5EF4-FFF2-40B4-BE49-F238E27FC236}">
                <a16:creationId xmlns:a16="http://schemas.microsoft.com/office/drawing/2014/main" id="{5EA8C52F-1EB5-40F5-A0E5-868D0134B7E8}"/>
              </a:ext>
            </a:extLst>
          </p:cNvPr>
          <p:cNvGraphicFramePr/>
          <p:nvPr/>
        </p:nvGraphicFramePr>
        <p:xfrm>
          <a:off x="1038698" y="5443036"/>
          <a:ext cx="5045133" cy="396250"/>
        </p:xfrm>
        <a:graphic>
          <a:graphicData uri="http://schemas.openxmlformats.org/drawingml/2006/table">
            <a:tbl>
              <a:tblPr firstRow="1" bandRow="1">
                <a:noFill/>
              </a:tblPr>
              <a:tblGrid>
                <a:gridCol w="1987590">
                  <a:extLst>
                    <a:ext uri="{9D8B030D-6E8A-4147-A177-3AD203B41FA5}">
                      <a16:colId xmlns:a16="http://schemas.microsoft.com/office/drawing/2014/main" val="20000"/>
                    </a:ext>
                  </a:extLst>
                </a:gridCol>
                <a:gridCol w="1796223">
                  <a:extLst>
                    <a:ext uri="{9D8B030D-6E8A-4147-A177-3AD203B41FA5}">
                      <a16:colId xmlns:a16="http://schemas.microsoft.com/office/drawing/2014/main" val="20001"/>
                    </a:ext>
                  </a:extLst>
                </a:gridCol>
                <a:gridCol w="1261320">
                  <a:extLst>
                    <a:ext uri="{9D8B030D-6E8A-4147-A177-3AD203B41FA5}">
                      <a16:colId xmlns:a16="http://schemas.microsoft.com/office/drawing/2014/main" val="20002"/>
                    </a:ext>
                  </a:extLst>
                </a:gridCol>
              </a:tblGrid>
              <a:tr h="0">
                <a:tc>
                  <a:txBody>
                    <a:bodyPr/>
                    <a:lstStyle/>
                    <a:p>
                      <a:pPr marL="0" marR="0" lvl="0" indent="0" algn="ctr" rtl="0">
                        <a:spcBef>
                          <a:spcPts val="0"/>
                        </a:spcBef>
                        <a:spcAft>
                          <a:spcPts val="0"/>
                        </a:spcAft>
                        <a:buNone/>
                      </a:pPr>
                      <a:r>
                        <a:rPr lang="en-GB" sz="2000" dirty="0">
                          <a:solidFill>
                            <a:srgbClr val="002060"/>
                          </a:solidFill>
                          <a:latin typeface="Century Gothic"/>
                          <a:ea typeface="Century Gothic"/>
                          <a:cs typeface="Century Gothic"/>
                          <a:sym typeface="Century Gothic"/>
                        </a:rPr>
                        <a:t>does she go?</a:t>
                      </a:r>
                      <a:endParaRPr sz="20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GB" sz="2000" dirty="0">
                          <a:solidFill>
                            <a:srgbClr val="002060"/>
                          </a:solidFill>
                          <a:latin typeface="Century Gothic"/>
                          <a:ea typeface="Century Gothic"/>
                          <a:cs typeface="Century Gothic"/>
                          <a:sym typeface="Century Gothic"/>
                        </a:rPr>
                        <a:t>she goes</a:t>
                      </a:r>
                      <a:endParaRPr sz="20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GB" sz="2000" dirty="0">
                          <a:solidFill>
                            <a:srgbClr val="002060"/>
                          </a:solidFill>
                          <a:latin typeface="Century Gothic"/>
                          <a:ea typeface="Century Gothic"/>
                          <a:cs typeface="Century Gothic"/>
                          <a:sym typeface="Century Gothic"/>
                        </a:rPr>
                        <a:t>they go</a:t>
                      </a:r>
                      <a:endParaRPr sz="20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62" name="Google Shape;348;p8">
            <a:hlinkClick r:id="" action="ppaction://noaction">
              <a:snd r:embed="rId9" name="T2_W3F_4.9.wav"/>
            </a:hlinkClick>
            <a:extLst>
              <a:ext uri="{FF2B5EF4-FFF2-40B4-BE49-F238E27FC236}">
                <a16:creationId xmlns:a16="http://schemas.microsoft.com/office/drawing/2014/main" id="{0A167DB1-74DF-4F42-9434-60E67F90E02D}"/>
              </a:ext>
            </a:extLst>
          </p:cNvPr>
          <p:cNvPicPr preferRelativeResize="0"/>
          <p:nvPr/>
        </p:nvPicPr>
        <p:blipFill rotWithShape="1">
          <a:blip r:embed="rId4">
            <a:alphaModFix/>
          </a:blip>
          <a:srcRect/>
          <a:stretch/>
        </p:blipFill>
        <p:spPr>
          <a:xfrm>
            <a:off x="408712" y="6145235"/>
            <a:ext cx="534978" cy="523220"/>
          </a:xfrm>
          <a:prstGeom prst="rect">
            <a:avLst/>
          </a:prstGeom>
          <a:noFill/>
          <a:ln>
            <a:noFill/>
          </a:ln>
          <a:effectLst>
            <a:outerShdw blurRad="50800" dist="38100" dir="5400000" algn="t" rotWithShape="0">
              <a:prstClr val="black">
                <a:alpha val="40000"/>
              </a:prstClr>
            </a:outerShdw>
          </a:effectLst>
        </p:spPr>
      </p:pic>
      <p:graphicFrame>
        <p:nvGraphicFramePr>
          <p:cNvPr id="63" name="Google Shape;349;p8">
            <a:extLst>
              <a:ext uri="{FF2B5EF4-FFF2-40B4-BE49-F238E27FC236}">
                <a16:creationId xmlns:a16="http://schemas.microsoft.com/office/drawing/2014/main" id="{D3C06986-F9A8-435A-B905-FA63113FAE30}"/>
              </a:ext>
            </a:extLst>
          </p:cNvPr>
          <p:cNvGraphicFramePr/>
          <p:nvPr/>
        </p:nvGraphicFramePr>
        <p:xfrm>
          <a:off x="963381" y="6080114"/>
          <a:ext cx="5126192" cy="701050"/>
        </p:xfrm>
        <a:graphic>
          <a:graphicData uri="http://schemas.openxmlformats.org/drawingml/2006/table">
            <a:tbl>
              <a:tblPr firstRow="1" bandRow="1">
                <a:noFill/>
              </a:tblPr>
              <a:tblGrid>
                <a:gridCol w="1386185">
                  <a:extLst>
                    <a:ext uri="{9D8B030D-6E8A-4147-A177-3AD203B41FA5}">
                      <a16:colId xmlns:a16="http://schemas.microsoft.com/office/drawing/2014/main" val="20000"/>
                    </a:ext>
                  </a:extLst>
                </a:gridCol>
                <a:gridCol w="1739878">
                  <a:extLst>
                    <a:ext uri="{9D8B030D-6E8A-4147-A177-3AD203B41FA5}">
                      <a16:colId xmlns:a16="http://schemas.microsoft.com/office/drawing/2014/main" val="20001"/>
                    </a:ext>
                  </a:extLst>
                </a:gridCol>
                <a:gridCol w="2000129">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2000" dirty="0">
                          <a:solidFill>
                            <a:srgbClr val="002060"/>
                          </a:solidFill>
                          <a:latin typeface="Century Gothic"/>
                          <a:ea typeface="Century Gothic"/>
                          <a:cs typeface="Century Gothic"/>
                          <a:sym typeface="Century Gothic"/>
                        </a:rPr>
                        <a:t>she is eating</a:t>
                      </a:r>
                      <a:endParaRPr sz="20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GB" sz="2000" dirty="0">
                          <a:solidFill>
                            <a:srgbClr val="002060"/>
                          </a:solidFill>
                          <a:latin typeface="Century Gothic"/>
                          <a:ea typeface="Century Gothic"/>
                          <a:cs typeface="Century Gothic"/>
                          <a:sym typeface="Century Gothic"/>
                        </a:rPr>
                        <a:t>is she eating?</a:t>
                      </a:r>
                      <a:endParaRPr sz="20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2060"/>
                          </a:solidFill>
                          <a:latin typeface="Century Gothic"/>
                          <a:ea typeface="Century Gothic"/>
                          <a:cs typeface="Century Gothic"/>
                          <a:sym typeface="Century Gothic"/>
                        </a:rPr>
                        <a:t>they are eating</a:t>
                      </a:r>
                      <a:endParaRPr sz="2000"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4" name="Google Shape;350;p8">
            <a:extLst>
              <a:ext uri="{FF2B5EF4-FFF2-40B4-BE49-F238E27FC236}">
                <a16:creationId xmlns:a16="http://schemas.microsoft.com/office/drawing/2014/main" id="{29B8737E-5E24-443D-AA17-5F552845C6F1}"/>
              </a:ext>
            </a:extLst>
          </p:cNvPr>
          <p:cNvSpPr txBox="1"/>
          <p:nvPr/>
        </p:nvSpPr>
        <p:spPr>
          <a:xfrm>
            <a:off x="-10212" y="1837463"/>
            <a:ext cx="46311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B.</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5" name="Google Shape;351;p8">
            <a:extLst>
              <a:ext uri="{FF2B5EF4-FFF2-40B4-BE49-F238E27FC236}">
                <a16:creationId xmlns:a16="http://schemas.microsoft.com/office/drawing/2014/main" id="{9F06F6B7-83D4-4DEF-B230-43DDCC17E914}"/>
              </a:ext>
            </a:extLst>
          </p:cNvPr>
          <p:cNvSpPr txBox="1"/>
          <p:nvPr/>
        </p:nvSpPr>
        <p:spPr>
          <a:xfrm>
            <a:off x="2490" y="2682785"/>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 name="Google Shape;352;p8">
            <a:extLst>
              <a:ext uri="{FF2B5EF4-FFF2-40B4-BE49-F238E27FC236}">
                <a16:creationId xmlns:a16="http://schemas.microsoft.com/office/drawing/2014/main" id="{2D49EEC7-0FB0-4218-90D2-CF4303CC91F6}"/>
              </a:ext>
            </a:extLst>
          </p:cNvPr>
          <p:cNvSpPr txBox="1"/>
          <p:nvPr/>
        </p:nvSpPr>
        <p:spPr>
          <a:xfrm>
            <a:off x="40164" y="3628168"/>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7" name="Google Shape;353;p8">
            <a:extLst>
              <a:ext uri="{FF2B5EF4-FFF2-40B4-BE49-F238E27FC236}">
                <a16:creationId xmlns:a16="http://schemas.microsoft.com/office/drawing/2014/main" id="{BE942C14-0EB7-4F37-9DF8-2EF33F540204}"/>
              </a:ext>
            </a:extLst>
          </p:cNvPr>
          <p:cNvSpPr txBox="1"/>
          <p:nvPr/>
        </p:nvSpPr>
        <p:spPr>
          <a:xfrm>
            <a:off x="18449" y="4565461"/>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8" name="Google Shape;354;p8">
            <a:extLst>
              <a:ext uri="{FF2B5EF4-FFF2-40B4-BE49-F238E27FC236}">
                <a16:creationId xmlns:a16="http://schemas.microsoft.com/office/drawing/2014/main" id="{B89B2DD6-2386-492F-A273-ED5587CE9C05}"/>
              </a:ext>
            </a:extLst>
          </p:cNvPr>
          <p:cNvSpPr txBox="1"/>
          <p:nvPr/>
        </p:nvSpPr>
        <p:spPr>
          <a:xfrm>
            <a:off x="24878" y="5457480"/>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4</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9" name="Google Shape;355;p8">
            <a:extLst>
              <a:ext uri="{FF2B5EF4-FFF2-40B4-BE49-F238E27FC236}">
                <a16:creationId xmlns:a16="http://schemas.microsoft.com/office/drawing/2014/main" id="{070F7C43-0930-459F-B15D-4BE19EE8DD20}"/>
              </a:ext>
            </a:extLst>
          </p:cNvPr>
          <p:cNvSpPr txBox="1"/>
          <p:nvPr/>
        </p:nvSpPr>
        <p:spPr>
          <a:xfrm>
            <a:off x="30619" y="6174268"/>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5</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359;p8">
            <a:extLst>
              <a:ext uri="{FF2B5EF4-FFF2-40B4-BE49-F238E27FC236}">
                <a16:creationId xmlns:a16="http://schemas.microsoft.com/office/drawing/2014/main" id="{3DF3C27B-4DCC-4893-9AC2-98A908A08067}"/>
              </a:ext>
            </a:extLst>
          </p:cNvPr>
          <p:cNvSpPr/>
          <p:nvPr/>
        </p:nvSpPr>
        <p:spPr>
          <a:xfrm>
            <a:off x="4421690" y="3646826"/>
            <a:ext cx="1639209" cy="730822"/>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3" name="Google Shape;360;p8">
            <a:extLst>
              <a:ext uri="{FF2B5EF4-FFF2-40B4-BE49-F238E27FC236}">
                <a16:creationId xmlns:a16="http://schemas.microsoft.com/office/drawing/2014/main" id="{5419FF78-4502-451F-90C9-5057F8B065AD}"/>
              </a:ext>
            </a:extLst>
          </p:cNvPr>
          <p:cNvSpPr/>
          <p:nvPr/>
        </p:nvSpPr>
        <p:spPr>
          <a:xfrm>
            <a:off x="2694164" y="4550589"/>
            <a:ext cx="1596935" cy="673402"/>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4" name="Google Shape;361;p8">
            <a:extLst>
              <a:ext uri="{FF2B5EF4-FFF2-40B4-BE49-F238E27FC236}">
                <a16:creationId xmlns:a16="http://schemas.microsoft.com/office/drawing/2014/main" id="{5FB45F24-F06D-44AA-A8C0-8F780603FE57}"/>
              </a:ext>
            </a:extLst>
          </p:cNvPr>
          <p:cNvSpPr/>
          <p:nvPr/>
        </p:nvSpPr>
        <p:spPr>
          <a:xfrm>
            <a:off x="3038622" y="5438171"/>
            <a:ext cx="1800663" cy="370737"/>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5" name="Google Shape;362;p8">
            <a:extLst>
              <a:ext uri="{FF2B5EF4-FFF2-40B4-BE49-F238E27FC236}">
                <a16:creationId xmlns:a16="http://schemas.microsoft.com/office/drawing/2014/main" id="{F266F3B1-9BB5-461F-9DC8-5612E530A03E}"/>
              </a:ext>
            </a:extLst>
          </p:cNvPr>
          <p:cNvSpPr/>
          <p:nvPr/>
        </p:nvSpPr>
        <p:spPr>
          <a:xfrm>
            <a:off x="977447" y="6110594"/>
            <a:ext cx="1357789" cy="640090"/>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6" name="Google Shape;369;p8">
            <a:hlinkClick r:id="" action="ppaction://noaction">
              <a:snd r:embed="rId10" name="T2_W3F_4.2.wav"/>
            </a:hlinkClick>
            <a:extLst>
              <a:ext uri="{FF2B5EF4-FFF2-40B4-BE49-F238E27FC236}">
                <a16:creationId xmlns:a16="http://schemas.microsoft.com/office/drawing/2014/main" id="{81E3D787-DBE2-47C8-BF1D-98484426E1F0}"/>
              </a:ext>
            </a:extLst>
          </p:cNvPr>
          <p:cNvSpPr txBox="1"/>
          <p:nvPr/>
        </p:nvSpPr>
        <p:spPr>
          <a:xfrm>
            <a:off x="11763" y="1164041"/>
            <a:ext cx="5946932" cy="41549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r>
              <a:rPr kumimoji="0" lang="en-GB"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Was </a:t>
            </a:r>
            <a:r>
              <a:rPr kumimoji="0" lang="en-GB" sz="21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ist</a:t>
            </a:r>
            <a:r>
              <a:rPr kumimoji="0" lang="en-GB"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1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richtig</a:t>
            </a:r>
            <a:r>
              <a:rPr kumimoji="0" lang="en-GB" sz="21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2" name="Google Shape;370;p8">
            <a:hlinkClick r:id="" action="ppaction://noaction">
              <a:snd r:embed="rId11" name="T2_W3F_4.3.wav"/>
            </a:hlinkClick>
            <a:extLst>
              <a:ext uri="{FF2B5EF4-FFF2-40B4-BE49-F238E27FC236}">
                <a16:creationId xmlns:a16="http://schemas.microsoft.com/office/drawing/2014/main" id="{2D9D3109-028C-485E-9538-FBBAD6D18AB5}"/>
              </a:ext>
            </a:extLst>
          </p:cNvPr>
          <p:cNvSpPr txBox="1"/>
          <p:nvPr/>
        </p:nvSpPr>
        <p:spPr>
          <a:xfrm>
            <a:off x="6526713" y="1377490"/>
            <a:ext cx="5946932"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B</a:t>
            </a:r>
            <a:r>
              <a:rPr kumimoji="0" lang="en-GB"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Schreib</a:t>
            </a:r>
            <a:r>
              <a:rPr kumimoji="0" lang="en-GB"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die Details auf </a:t>
            </a:r>
            <a:r>
              <a:rPr kumimoji="0" lang="en-GB" sz="2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Englisch</a:t>
            </a:r>
            <a:r>
              <a:rPr kumimoji="0" lang="en-GB"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0" name="Title 1">
            <a:extLst>
              <a:ext uri="{FF2B5EF4-FFF2-40B4-BE49-F238E27FC236}">
                <a16:creationId xmlns:a16="http://schemas.microsoft.com/office/drawing/2014/main" id="{7D6A8B94-C49B-4D25-816D-CB9259C471FE}"/>
              </a:ext>
            </a:extLst>
          </p:cNvPr>
          <p:cNvSpPr txBox="1">
            <a:spLocks/>
          </p:cNvSpPr>
          <p:nvPr/>
        </p:nvSpPr>
        <p:spPr>
          <a:xfrm>
            <a:off x="10950576" y="120974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hören</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pic>
        <p:nvPicPr>
          <p:cNvPr id="111" name="Picture 110" descr="A picture containing text, clipart&#10;&#10;Description automatically generated">
            <a:extLst>
              <a:ext uri="{FF2B5EF4-FFF2-40B4-BE49-F238E27FC236}">
                <a16:creationId xmlns:a16="http://schemas.microsoft.com/office/drawing/2014/main" id="{19452294-B199-4904-A7D2-6EF6508CC321}"/>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08" name="Speech Bubble: Rectangle with Corners Rounded 107">
            <a:hlinkClick r:id="" action="ppaction://noaction">
              <a:snd r:embed="rId13" name="T2_W3F_4.1.wav"/>
            </a:hlinkClick>
            <a:extLst>
              <a:ext uri="{FF2B5EF4-FFF2-40B4-BE49-F238E27FC236}">
                <a16:creationId xmlns:a16="http://schemas.microsoft.com/office/drawing/2014/main" id="{A934B39D-99D5-425D-8F77-30EA414462BA}"/>
              </a:ext>
            </a:extLst>
          </p:cNvPr>
          <p:cNvSpPr/>
          <p:nvPr/>
        </p:nvSpPr>
        <p:spPr>
          <a:xfrm>
            <a:off x="3828390" y="223452"/>
            <a:ext cx="1453126" cy="415498"/>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9" name="Graphic 108" descr="Teacher">
            <a:extLst>
              <a:ext uri="{FF2B5EF4-FFF2-40B4-BE49-F238E27FC236}">
                <a16:creationId xmlns:a16="http://schemas.microsoft.com/office/drawing/2014/main" id="{E5A104C4-8E21-402B-A260-B61E0C98305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36735" y="-61206"/>
            <a:ext cx="914400" cy="914400"/>
          </a:xfrm>
          <a:prstGeom prst="rect">
            <a:avLst/>
          </a:prstGeom>
        </p:spPr>
      </p:pic>
      <p:sp>
        <p:nvSpPr>
          <p:cNvPr id="118" name="Google Shape;108;p3">
            <a:hlinkClick r:id="" action="ppaction://noaction">
              <a:snd r:embed="rId13" name="T2_W3F_4.1.wav"/>
            </a:hlinkClick>
            <a:extLst>
              <a:ext uri="{FF2B5EF4-FFF2-40B4-BE49-F238E27FC236}">
                <a16:creationId xmlns:a16="http://schemas.microsoft.com/office/drawing/2014/main" id="{8BCD6ECA-5DD4-405B-B5F3-063661FD7D87}"/>
              </a:ext>
            </a:extLst>
          </p:cNvPr>
          <p:cNvSpPr txBox="1"/>
          <p:nvPr/>
        </p:nvSpPr>
        <p:spPr>
          <a:xfrm>
            <a:off x="3870353" y="183157"/>
            <a:ext cx="125816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Hör</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zu</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70" name="Google Shape;357;p8">
            <a:extLst>
              <a:ext uri="{FF2B5EF4-FFF2-40B4-BE49-F238E27FC236}">
                <a16:creationId xmlns:a16="http://schemas.microsoft.com/office/drawing/2014/main" id="{F8BAACD6-B002-4A19-AF34-4FDFE50AFD6C}"/>
              </a:ext>
            </a:extLst>
          </p:cNvPr>
          <p:cNvSpPr/>
          <p:nvPr/>
        </p:nvSpPr>
        <p:spPr>
          <a:xfrm>
            <a:off x="1075080" y="1818873"/>
            <a:ext cx="1541511" cy="695262"/>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1" name="Google Shape;358;p8">
            <a:extLst>
              <a:ext uri="{FF2B5EF4-FFF2-40B4-BE49-F238E27FC236}">
                <a16:creationId xmlns:a16="http://schemas.microsoft.com/office/drawing/2014/main" id="{AA5BC812-43D7-43B2-BF95-4EEBBAA778F2}"/>
              </a:ext>
            </a:extLst>
          </p:cNvPr>
          <p:cNvSpPr/>
          <p:nvPr/>
        </p:nvSpPr>
        <p:spPr>
          <a:xfrm>
            <a:off x="1026422" y="2731043"/>
            <a:ext cx="1667742" cy="690192"/>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3" name="Table 1">
            <a:extLst>
              <a:ext uri="{FF2B5EF4-FFF2-40B4-BE49-F238E27FC236}">
                <a16:creationId xmlns:a16="http://schemas.microsoft.com/office/drawing/2014/main" id="{7DF6799A-B315-12B4-7C59-23AB0BAB4740}"/>
              </a:ext>
            </a:extLst>
          </p:cNvPr>
          <p:cNvGraphicFramePr/>
          <p:nvPr/>
        </p:nvGraphicFramePr>
        <p:xfrm>
          <a:off x="6350055" y="1937132"/>
          <a:ext cx="5712569" cy="3367080"/>
        </p:xfrm>
        <a:graphic>
          <a:graphicData uri="http://schemas.openxmlformats.org/drawingml/2006/table">
            <a:tbl>
              <a:tblPr/>
              <a:tblGrid>
                <a:gridCol w="686284">
                  <a:extLst>
                    <a:ext uri="{9D8B030D-6E8A-4147-A177-3AD203B41FA5}">
                      <a16:colId xmlns:a16="http://schemas.microsoft.com/office/drawing/2014/main" val="20000"/>
                    </a:ext>
                  </a:extLst>
                </a:gridCol>
                <a:gridCol w="2523042">
                  <a:extLst>
                    <a:ext uri="{9D8B030D-6E8A-4147-A177-3AD203B41FA5}">
                      <a16:colId xmlns:a16="http://schemas.microsoft.com/office/drawing/2014/main" val="20001"/>
                    </a:ext>
                  </a:extLst>
                </a:gridCol>
                <a:gridCol w="2503243">
                  <a:extLst>
                    <a:ext uri="{9D8B030D-6E8A-4147-A177-3AD203B41FA5}">
                      <a16:colId xmlns:a16="http://schemas.microsoft.com/office/drawing/2014/main" val="3429732964"/>
                    </a:ext>
                  </a:extLst>
                </a:gridCol>
              </a:tblGrid>
              <a:tr h="505080">
                <a:tc>
                  <a:txBody>
                    <a:bodyPr/>
                    <a:lstStyle/>
                    <a:p>
                      <a:endParaRPr lang="en-US" sz="2000" b="1" dirty="0">
                        <a:solidFill>
                          <a:srgbClr val="002060"/>
                        </a:solidFill>
                        <a:latin typeface="Century Gothic" panose="020B0502020202020204" pitchFamily="34" charset="0"/>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b="1" dirty="0" err="1">
                          <a:solidFill>
                            <a:srgbClr val="002060"/>
                          </a:solidFill>
                          <a:latin typeface="Century Gothic" panose="020B0502020202020204" pitchFamily="34" charset="0"/>
                        </a:rPr>
                        <a:t>wann</a:t>
                      </a:r>
                      <a:r>
                        <a:rPr lang="en-US" sz="2000" b="1" dirty="0">
                          <a:solidFill>
                            <a:srgbClr val="002060"/>
                          </a:solidFill>
                          <a:latin typeface="Century Gothic" panose="020B0502020202020204" pitchFamily="34" charset="0"/>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b="1" dirty="0">
                          <a:solidFill>
                            <a:srgbClr val="002060"/>
                          </a:solidFill>
                          <a:latin typeface="Century Gothic" panose="020B0502020202020204" pitchFamily="34" charset="0"/>
                        </a:rPr>
                        <a:t>was? / wo? </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1"/>
                  </a:ext>
                </a:extLst>
              </a:tr>
              <a:tr h="478440">
                <a:tc>
                  <a:txBody>
                    <a:bodyPr/>
                    <a:lstStyle/>
                    <a:p>
                      <a:pPr algn="ctr"/>
                      <a:r>
                        <a:rPr lang="en-US" sz="2000" b="1" dirty="0">
                          <a:solidFill>
                            <a:srgbClr val="002060"/>
                          </a:solidFill>
                          <a:latin typeface="Century Gothic" panose="020B0502020202020204" pitchFamily="34" charset="0"/>
                        </a:rPr>
                        <a:t>B.</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today</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giving an answer</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2"/>
                  </a:ext>
                </a:extLst>
              </a:tr>
              <a:tr h="441000">
                <a:tc>
                  <a:txBody>
                    <a:bodyPr/>
                    <a:lstStyle/>
                    <a:p>
                      <a:pPr algn="ctr"/>
                      <a:r>
                        <a:rPr lang="en-US" sz="2000" b="1" dirty="0">
                          <a:solidFill>
                            <a:srgbClr val="002060"/>
                          </a:solidFill>
                          <a:latin typeface="Century Gothic" panose="020B0502020202020204" pitchFamily="34" charset="0"/>
                        </a:rPr>
                        <a:t>1</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on Sundays</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like cake</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3"/>
                  </a:ext>
                </a:extLst>
              </a:tr>
              <a:tr h="478440">
                <a:tc>
                  <a:txBody>
                    <a:bodyPr/>
                    <a:lstStyle/>
                    <a:p>
                      <a:pPr algn="ctr"/>
                      <a:r>
                        <a:rPr lang="en-US" sz="2000" b="1" dirty="0">
                          <a:solidFill>
                            <a:srgbClr val="002060"/>
                          </a:solidFill>
                          <a:latin typeface="Century Gothic" panose="020B0502020202020204" pitchFamily="34" charset="0"/>
                        </a:rPr>
                        <a:t>2</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b="0" dirty="0">
                          <a:solidFill>
                            <a:srgbClr val="002060"/>
                          </a:solidFill>
                          <a:latin typeface="Century Gothic" panose="020B0502020202020204" pitchFamily="34" charset="0"/>
                        </a:rPr>
                        <a:t>Wednesdays</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use computers</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4"/>
                  </a:ext>
                </a:extLst>
              </a:tr>
              <a:tr h="507240">
                <a:tc>
                  <a:txBody>
                    <a:bodyPr/>
                    <a:lstStyle/>
                    <a:p>
                      <a:pPr algn="ctr"/>
                      <a:r>
                        <a:rPr lang="en-US" sz="2000" b="1" dirty="0">
                          <a:solidFill>
                            <a:srgbClr val="002060"/>
                          </a:solidFill>
                          <a:latin typeface="Century Gothic" panose="020B0502020202020204" pitchFamily="34" charset="0"/>
                        </a:rPr>
                        <a:t>3</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normally</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sing songs</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5"/>
                  </a:ext>
                </a:extLst>
              </a:tr>
              <a:tr h="478440">
                <a:tc>
                  <a:txBody>
                    <a:bodyPr/>
                    <a:lstStyle/>
                    <a:p>
                      <a:pPr algn="ctr"/>
                      <a:r>
                        <a:rPr lang="en-US" sz="2000" b="1" dirty="0">
                          <a:solidFill>
                            <a:srgbClr val="002060"/>
                          </a:solidFill>
                          <a:latin typeface="Century Gothic" panose="020B0502020202020204" pitchFamily="34" charset="0"/>
                        </a:rPr>
                        <a:t>4</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Fridays</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go to the pool</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6"/>
                  </a:ext>
                </a:extLst>
              </a:tr>
              <a:tr h="478440">
                <a:tc>
                  <a:txBody>
                    <a:bodyPr/>
                    <a:lstStyle/>
                    <a:p>
                      <a:pPr algn="ctr"/>
                      <a:r>
                        <a:rPr lang="en-US" sz="2000" b="1" dirty="0">
                          <a:solidFill>
                            <a:srgbClr val="002060"/>
                          </a:solidFill>
                          <a:latin typeface="Century Gothic" panose="020B0502020202020204" pitchFamily="34" charset="0"/>
                        </a:rPr>
                        <a:t>5</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on Monday</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r>
                        <a:rPr lang="en-US" sz="2000" dirty="0">
                          <a:solidFill>
                            <a:srgbClr val="002060"/>
                          </a:solidFill>
                          <a:latin typeface="Century Gothic" panose="020B0502020202020204" pitchFamily="34" charset="0"/>
                        </a:rPr>
                        <a:t>eating cheese</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TextBox 3">
            <a:extLst>
              <a:ext uri="{FF2B5EF4-FFF2-40B4-BE49-F238E27FC236}">
                <a16:creationId xmlns:a16="http://schemas.microsoft.com/office/drawing/2014/main" id="{4B279955-FFD1-FB59-5B14-FC32C4266313}"/>
              </a:ext>
            </a:extLst>
          </p:cNvPr>
          <p:cNvSpPr txBox="1"/>
          <p:nvPr/>
        </p:nvSpPr>
        <p:spPr>
          <a:xfrm>
            <a:off x="7830431" y="2561296"/>
            <a:ext cx="1029078" cy="293492"/>
          </a:xfrm>
          <a:prstGeom prst="rect">
            <a:avLst/>
          </a:prstGeom>
          <a:solidFill>
            <a:schemeClr val="bg1"/>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F562B199-6599-F22E-66EC-5CC0FBBB0952}"/>
              </a:ext>
            </a:extLst>
          </p:cNvPr>
          <p:cNvSpPr txBox="1"/>
          <p:nvPr/>
        </p:nvSpPr>
        <p:spPr>
          <a:xfrm>
            <a:off x="9665407" y="2514135"/>
            <a:ext cx="2217167" cy="349364"/>
          </a:xfrm>
          <a:prstGeom prst="rect">
            <a:avLst/>
          </a:prstGeom>
          <a:solidFill>
            <a:schemeClr val="bg1"/>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27BB8FD7-BDE9-C4DD-1CE9-DA031B178874}"/>
              </a:ext>
            </a:extLst>
          </p:cNvPr>
          <p:cNvSpPr txBox="1"/>
          <p:nvPr/>
        </p:nvSpPr>
        <p:spPr>
          <a:xfrm>
            <a:off x="7386389" y="2992941"/>
            <a:ext cx="1767275" cy="349364"/>
          </a:xfrm>
          <a:prstGeom prst="rect">
            <a:avLst/>
          </a:prstGeom>
          <a:solidFill>
            <a:schemeClr val="bg1"/>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5CF5CE7D-7B39-474E-B51A-D29516152C13}"/>
              </a:ext>
            </a:extLst>
          </p:cNvPr>
          <p:cNvSpPr txBox="1"/>
          <p:nvPr/>
        </p:nvSpPr>
        <p:spPr>
          <a:xfrm>
            <a:off x="9665408" y="2965730"/>
            <a:ext cx="2217167" cy="349364"/>
          </a:xfrm>
          <a:prstGeom prst="rect">
            <a:avLst/>
          </a:prstGeom>
          <a:solidFill>
            <a:schemeClr val="bg1"/>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474B43EC-CE9C-2830-450F-B952AD34C3CD}"/>
              </a:ext>
            </a:extLst>
          </p:cNvPr>
          <p:cNvSpPr txBox="1"/>
          <p:nvPr/>
        </p:nvSpPr>
        <p:spPr>
          <a:xfrm>
            <a:off x="7196616" y="3421243"/>
            <a:ext cx="2146823" cy="400110"/>
          </a:xfrm>
          <a:prstGeom prst="rect">
            <a:avLst/>
          </a:prstGeom>
          <a:solidFill>
            <a:schemeClr val="bg1"/>
          </a:solidFill>
        </p:spPr>
        <p:txBody>
          <a:bodyPr wrap="square" rtlCol="0">
            <a:spAutoFit/>
          </a:bodyPr>
          <a:lstStyle/>
          <a:p>
            <a:endParaRPr lang="en-GB" sz="2000" dirty="0"/>
          </a:p>
        </p:txBody>
      </p:sp>
      <p:sp>
        <p:nvSpPr>
          <p:cNvPr id="43" name="TextBox 42">
            <a:extLst>
              <a:ext uri="{FF2B5EF4-FFF2-40B4-BE49-F238E27FC236}">
                <a16:creationId xmlns:a16="http://schemas.microsoft.com/office/drawing/2014/main" id="{C3BFB020-DC86-4BCA-9869-BA3FDA88B180}"/>
              </a:ext>
            </a:extLst>
          </p:cNvPr>
          <p:cNvSpPr txBox="1"/>
          <p:nvPr/>
        </p:nvSpPr>
        <p:spPr>
          <a:xfrm>
            <a:off x="9735752" y="3421243"/>
            <a:ext cx="2146823" cy="400110"/>
          </a:xfrm>
          <a:prstGeom prst="rect">
            <a:avLst/>
          </a:prstGeom>
          <a:solidFill>
            <a:schemeClr val="bg1"/>
          </a:solidFill>
        </p:spPr>
        <p:txBody>
          <a:bodyPr wrap="square" rtlCol="0">
            <a:spAutoFit/>
          </a:bodyPr>
          <a:lstStyle/>
          <a:p>
            <a:endParaRPr lang="en-GB" sz="2000" dirty="0"/>
          </a:p>
        </p:txBody>
      </p:sp>
      <p:sp>
        <p:nvSpPr>
          <p:cNvPr id="44" name="TextBox 43">
            <a:extLst>
              <a:ext uri="{FF2B5EF4-FFF2-40B4-BE49-F238E27FC236}">
                <a16:creationId xmlns:a16="http://schemas.microsoft.com/office/drawing/2014/main" id="{537E3DEF-0424-4D1E-8258-F76723850B93}"/>
              </a:ext>
            </a:extLst>
          </p:cNvPr>
          <p:cNvSpPr txBox="1"/>
          <p:nvPr/>
        </p:nvSpPr>
        <p:spPr>
          <a:xfrm>
            <a:off x="7181992" y="3877418"/>
            <a:ext cx="2146823" cy="400110"/>
          </a:xfrm>
          <a:prstGeom prst="rect">
            <a:avLst/>
          </a:prstGeom>
          <a:solidFill>
            <a:schemeClr val="bg1"/>
          </a:solidFill>
        </p:spPr>
        <p:txBody>
          <a:bodyPr wrap="square" rtlCol="0">
            <a:spAutoFit/>
          </a:bodyPr>
          <a:lstStyle/>
          <a:p>
            <a:endParaRPr lang="en-GB" sz="2000" dirty="0"/>
          </a:p>
        </p:txBody>
      </p:sp>
      <p:sp>
        <p:nvSpPr>
          <p:cNvPr id="45" name="TextBox 44">
            <a:extLst>
              <a:ext uri="{FF2B5EF4-FFF2-40B4-BE49-F238E27FC236}">
                <a16:creationId xmlns:a16="http://schemas.microsoft.com/office/drawing/2014/main" id="{4A569BE9-B60B-4164-BF5C-D8A8296D5FAB}"/>
              </a:ext>
            </a:extLst>
          </p:cNvPr>
          <p:cNvSpPr txBox="1"/>
          <p:nvPr/>
        </p:nvSpPr>
        <p:spPr>
          <a:xfrm>
            <a:off x="9665408" y="3909399"/>
            <a:ext cx="2146823" cy="400110"/>
          </a:xfrm>
          <a:prstGeom prst="rect">
            <a:avLst/>
          </a:prstGeom>
          <a:solidFill>
            <a:schemeClr val="bg1"/>
          </a:solidFill>
        </p:spPr>
        <p:txBody>
          <a:bodyPr wrap="square" rtlCol="0">
            <a:spAutoFit/>
          </a:bodyPr>
          <a:lstStyle/>
          <a:p>
            <a:endParaRPr lang="en-GB" sz="2000" dirty="0"/>
          </a:p>
        </p:txBody>
      </p:sp>
      <p:sp>
        <p:nvSpPr>
          <p:cNvPr id="46" name="TextBox 45">
            <a:extLst>
              <a:ext uri="{FF2B5EF4-FFF2-40B4-BE49-F238E27FC236}">
                <a16:creationId xmlns:a16="http://schemas.microsoft.com/office/drawing/2014/main" id="{6902ADAE-87F7-4774-B95B-22D8D29D0FDD}"/>
              </a:ext>
            </a:extLst>
          </p:cNvPr>
          <p:cNvSpPr txBox="1"/>
          <p:nvPr/>
        </p:nvSpPr>
        <p:spPr>
          <a:xfrm>
            <a:off x="7196616" y="4368989"/>
            <a:ext cx="2146823" cy="400110"/>
          </a:xfrm>
          <a:prstGeom prst="rect">
            <a:avLst/>
          </a:prstGeom>
          <a:solidFill>
            <a:schemeClr val="bg1"/>
          </a:solidFill>
        </p:spPr>
        <p:txBody>
          <a:bodyPr wrap="square" rtlCol="0">
            <a:spAutoFit/>
          </a:bodyPr>
          <a:lstStyle/>
          <a:p>
            <a:endParaRPr lang="en-GB" sz="2000" dirty="0"/>
          </a:p>
        </p:txBody>
      </p:sp>
      <p:sp>
        <p:nvSpPr>
          <p:cNvPr id="47" name="TextBox 46">
            <a:extLst>
              <a:ext uri="{FF2B5EF4-FFF2-40B4-BE49-F238E27FC236}">
                <a16:creationId xmlns:a16="http://schemas.microsoft.com/office/drawing/2014/main" id="{EEC940F1-9016-4484-86B9-942CEB0BCC35}"/>
              </a:ext>
            </a:extLst>
          </p:cNvPr>
          <p:cNvSpPr txBox="1"/>
          <p:nvPr/>
        </p:nvSpPr>
        <p:spPr>
          <a:xfrm>
            <a:off x="9665408" y="4397555"/>
            <a:ext cx="2391624" cy="400110"/>
          </a:xfrm>
          <a:prstGeom prst="rect">
            <a:avLst/>
          </a:prstGeom>
          <a:solidFill>
            <a:schemeClr val="bg1"/>
          </a:solidFill>
        </p:spPr>
        <p:txBody>
          <a:bodyPr wrap="square" rtlCol="0">
            <a:spAutoFit/>
          </a:bodyPr>
          <a:lstStyle/>
          <a:p>
            <a:endParaRPr lang="en-GB" sz="2000" dirty="0"/>
          </a:p>
        </p:txBody>
      </p:sp>
      <p:sp>
        <p:nvSpPr>
          <p:cNvPr id="48" name="TextBox 47">
            <a:extLst>
              <a:ext uri="{FF2B5EF4-FFF2-40B4-BE49-F238E27FC236}">
                <a16:creationId xmlns:a16="http://schemas.microsoft.com/office/drawing/2014/main" id="{F1E8CD28-9191-4A1C-8A27-700450C0AC5C}"/>
              </a:ext>
            </a:extLst>
          </p:cNvPr>
          <p:cNvSpPr txBox="1"/>
          <p:nvPr/>
        </p:nvSpPr>
        <p:spPr>
          <a:xfrm>
            <a:off x="7181992" y="4874457"/>
            <a:ext cx="2146823" cy="400110"/>
          </a:xfrm>
          <a:prstGeom prst="rect">
            <a:avLst/>
          </a:prstGeom>
          <a:solidFill>
            <a:schemeClr val="bg1"/>
          </a:solidFill>
        </p:spPr>
        <p:txBody>
          <a:bodyPr wrap="square" rtlCol="0">
            <a:spAutoFit/>
          </a:bodyPr>
          <a:lstStyle/>
          <a:p>
            <a:endParaRPr lang="en-GB" sz="2000" dirty="0"/>
          </a:p>
        </p:txBody>
      </p:sp>
      <p:sp>
        <p:nvSpPr>
          <p:cNvPr id="49" name="TextBox 48">
            <a:extLst>
              <a:ext uri="{FF2B5EF4-FFF2-40B4-BE49-F238E27FC236}">
                <a16:creationId xmlns:a16="http://schemas.microsoft.com/office/drawing/2014/main" id="{0D84725B-A055-4DA1-9539-59E7C88EF2DC}"/>
              </a:ext>
            </a:extLst>
          </p:cNvPr>
          <p:cNvSpPr txBox="1"/>
          <p:nvPr/>
        </p:nvSpPr>
        <p:spPr>
          <a:xfrm>
            <a:off x="9872696" y="4885711"/>
            <a:ext cx="1814800" cy="397211"/>
          </a:xfrm>
          <a:prstGeom prst="rect">
            <a:avLst/>
          </a:prstGeom>
          <a:solidFill>
            <a:schemeClr val="bg1"/>
          </a:solidFill>
        </p:spPr>
        <p:txBody>
          <a:bodyPr wrap="square" rtlCol="0">
            <a:spAutoFit/>
          </a:bodyPr>
          <a:lstStyle/>
          <a:p>
            <a:endParaRPr lang="en-GB" sz="3200" dirty="0"/>
          </a:p>
        </p:txBody>
      </p:sp>
      <p:sp>
        <p:nvSpPr>
          <p:cNvPr id="2" name="Google Shape;167;p2">
            <a:extLst>
              <a:ext uri="{FF2B5EF4-FFF2-40B4-BE49-F238E27FC236}">
                <a16:creationId xmlns:a16="http://schemas.microsoft.com/office/drawing/2014/main" id="{75FA5B08-73DA-D9FA-8833-2B494708FAB2}"/>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9136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4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4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43" grpId="0" animBg="1"/>
      <p:bldP spid="44" grpId="0" animBg="1"/>
      <p:bldP spid="45" grpId="0" animBg="1"/>
      <p:bldP spid="46" grpId="0" animBg="1"/>
      <p:bldP spid="47" grpId="0" animBg="1"/>
      <p:bldP spid="48"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67DF67C-FED2-4263-8836-F4A87752CD73}"/>
              </a:ext>
            </a:extLst>
          </p:cNvPr>
          <p:cNvGraphicFramePr>
            <a:graphicFrameLocks noGrp="1"/>
          </p:cNvGraphicFramePr>
          <p:nvPr>
            <p:extLst>
              <p:ext uri="{D42A27DB-BD31-4B8C-83A1-F6EECF244321}">
                <p14:modId xmlns:p14="http://schemas.microsoft.com/office/powerpoint/2010/main" val="716736943"/>
              </p:ext>
            </p:extLst>
          </p:nvPr>
        </p:nvGraphicFramePr>
        <p:xfrm>
          <a:off x="1394302" y="1905757"/>
          <a:ext cx="8688546" cy="4299213"/>
        </p:xfrm>
        <a:graphic>
          <a:graphicData uri="http://schemas.openxmlformats.org/drawingml/2006/table">
            <a:tbl>
              <a:tblPr firstRow="1" bandRow="1">
                <a:tableStyleId>{5940675A-B579-460E-94D1-54222C63F5DA}</a:tableStyleId>
              </a:tblPr>
              <a:tblGrid>
                <a:gridCol w="1448091">
                  <a:extLst>
                    <a:ext uri="{9D8B030D-6E8A-4147-A177-3AD203B41FA5}">
                      <a16:colId xmlns:a16="http://schemas.microsoft.com/office/drawing/2014/main" val="3705192902"/>
                    </a:ext>
                  </a:extLst>
                </a:gridCol>
                <a:gridCol w="1448091">
                  <a:extLst>
                    <a:ext uri="{9D8B030D-6E8A-4147-A177-3AD203B41FA5}">
                      <a16:colId xmlns:a16="http://schemas.microsoft.com/office/drawing/2014/main" val="1615770556"/>
                    </a:ext>
                  </a:extLst>
                </a:gridCol>
                <a:gridCol w="1448091">
                  <a:extLst>
                    <a:ext uri="{9D8B030D-6E8A-4147-A177-3AD203B41FA5}">
                      <a16:colId xmlns:a16="http://schemas.microsoft.com/office/drawing/2014/main" val="3104332929"/>
                    </a:ext>
                  </a:extLst>
                </a:gridCol>
                <a:gridCol w="1448091">
                  <a:extLst>
                    <a:ext uri="{9D8B030D-6E8A-4147-A177-3AD203B41FA5}">
                      <a16:colId xmlns:a16="http://schemas.microsoft.com/office/drawing/2014/main" val="2409308791"/>
                    </a:ext>
                  </a:extLst>
                </a:gridCol>
                <a:gridCol w="1448091">
                  <a:extLst>
                    <a:ext uri="{9D8B030D-6E8A-4147-A177-3AD203B41FA5}">
                      <a16:colId xmlns:a16="http://schemas.microsoft.com/office/drawing/2014/main" val="1938113145"/>
                    </a:ext>
                  </a:extLst>
                </a:gridCol>
                <a:gridCol w="1448091">
                  <a:extLst>
                    <a:ext uri="{9D8B030D-6E8A-4147-A177-3AD203B41FA5}">
                      <a16:colId xmlns:a16="http://schemas.microsoft.com/office/drawing/2014/main" val="606389991"/>
                    </a:ext>
                  </a:extLst>
                </a:gridCol>
              </a:tblGrid>
              <a:tr h="546498">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8464138"/>
                  </a:ext>
                </a:extLst>
              </a:tr>
              <a:tr h="1250905">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135451"/>
                  </a:ext>
                </a:extLst>
              </a:tr>
              <a:tr h="1250905">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9953720"/>
                  </a:ext>
                </a:extLst>
              </a:tr>
              <a:tr h="1250905">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2171399"/>
                  </a:ext>
                </a:extLst>
              </a:tr>
            </a:tbl>
          </a:graphicData>
        </a:graphic>
      </p:graphicFrame>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6" name="Rectangle 5">
            <a:extLst>
              <a:ext uri="{FF2B5EF4-FFF2-40B4-BE49-F238E27FC236}">
                <a16:creationId xmlns:a16="http://schemas.microsoft.com/office/drawing/2014/main" id="{67F195E3-B4A8-4B57-84B5-E286C7573A0E}"/>
              </a:ext>
            </a:extLst>
          </p:cNvPr>
          <p:cNvSpPr/>
          <p:nvPr/>
        </p:nvSpPr>
        <p:spPr>
          <a:xfrm>
            <a:off x="2869592" y="48311"/>
            <a:ext cx="331557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Schatzsuche</a:t>
            </a:r>
            <a:r>
              <a:rPr lang="es-AR" sz="3200" b="1" kern="0" dirty="0">
                <a:solidFill>
                  <a:srgbClr val="002060"/>
                </a:solidFill>
                <a:latin typeface="Century Gothic" panose="020B0502020202020204" pitchFamily="34" charset="0"/>
                <a:cs typeface="Arial"/>
                <a:sym typeface="Arial"/>
              </a:rPr>
              <a:t>*</a:t>
            </a: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1037654" y="657582"/>
            <a:ext cx="2944521"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54" y="463138"/>
            <a:ext cx="914400" cy="914400"/>
          </a:xfrm>
          <a:prstGeom prst="rect">
            <a:avLst/>
          </a:prstGeom>
        </p:spPr>
      </p:pic>
      <p:sp>
        <p:nvSpPr>
          <p:cNvPr id="10" name="Google Shape;108;p3">
            <a:extLst>
              <a:ext uri="{FF2B5EF4-FFF2-40B4-BE49-F238E27FC236}">
                <a16:creationId xmlns:a16="http://schemas.microsoft.com/office/drawing/2014/main" id="{58DE2B2C-7CEA-4E91-8562-FCECCF8D4011}"/>
              </a:ext>
            </a:extLst>
          </p:cNvPr>
          <p:cNvSpPr txBox="1"/>
          <p:nvPr/>
        </p:nvSpPr>
        <p:spPr>
          <a:xfrm>
            <a:off x="1190180" y="689955"/>
            <a:ext cx="376337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Such den Schatz!</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4" name="TextBox 3">
            <a:extLst>
              <a:ext uri="{FF2B5EF4-FFF2-40B4-BE49-F238E27FC236}">
                <a16:creationId xmlns:a16="http://schemas.microsoft.com/office/drawing/2014/main" id="{D1FAE6C3-3497-47FA-80C1-B5B3F3A93A3B}"/>
              </a:ext>
            </a:extLst>
          </p:cNvPr>
          <p:cNvSpPr txBox="1"/>
          <p:nvPr/>
        </p:nvSpPr>
        <p:spPr>
          <a:xfrm>
            <a:off x="213756" y="3231927"/>
            <a:ext cx="11805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sie</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a:t>
            </a:r>
          </a:p>
        </p:txBody>
      </p:sp>
      <p:sp>
        <p:nvSpPr>
          <p:cNvPr id="14" name="TextBox 13">
            <a:extLst>
              <a:ext uri="{FF2B5EF4-FFF2-40B4-BE49-F238E27FC236}">
                <a16:creationId xmlns:a16="http://schemas.microsoft.com/office/drawing/2014/main" id="{B8641E37-3451-4E7F-BA29-2B960E0CA3B0}"/>
              </a:ext>
            </a:extLst>
          </p:cNvPr>
          <p:cNvSpPr txBox="1"/>
          <p:nvPr/>
        </p:nvSpPr>
        <p:spPr>
          <a:xfrm>
            <a:off x="187433" y="4520041"/>
            <a:ext cx="13943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sie</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(they)</a:t>
            </a:r>
          </a:p>
        </p:txBody>
      </p:sp>
      <p:sp>
        <p:nvSpPr>
          <p:cNvPr id="15" name="TextBox 14">
            <a:extLst>
              <a:ext uri="{FF2B5EF4-FFF2-40B4-BE49-F238E27FC236}">
                <a16:creationId xmlns:a16="http://schemas.microsoft.com/office/drawing/2014/main" id="{23130F1A-945F-4E8E-BFD7-2580AF5EB7BA}"/>
              </a:ext>
            </a:extLst>
          </p:cNvPr>
          <p:cNvSpPr txBox="1"/>
          <p:nvPr/>
        </p:nvSpPr>
        <p:spPr>
          <a:xfrm>
            <a:off x="153195" y="5837746"/>
            <a:ext cx="13943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sie</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a:t>
            </a:r>
          </a:p>
        </p:txBody>
      </p:sp>
      <p:sp>
        <p:nvSpPr>
          <p:cNvPr id="46" name="TextBox 45">
            <a:extLst>
              <a:ext uri="{FF2B5EF4-FFF2-40B4-BE49-F238E27FC236}">
                <a16:creationId xmlns:a16="http://schemas.microsoft.com/office/drawing/2014/main" id="{738833F7-AC9B-4680-BC9A-A1C276444C05}"/>
              </a:ext>
            </a:extLst>
          </p:cNvPr>
          <p:cNvSpPr txBox="1"/>
          <p:nvPr/>
        </p:nvSpPr>
        <p:spPr>
          <a:xfrm>
            <a:off x="1317209" y="1279368"/>
            <a:ext cx="21061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ins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Schwimm</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-bad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gehen</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40413713-8CA2-4D83-88D8-719671BB2DDD}"/>
              </a:ext>
            </a:extLst>
          </p:cNvPr>
          <p:cNvSpPr txBox="1"/>
          <p:nvPr/>
        </p:nvSpPr>
        <p:spPr>
          <a:xfrm>
            <a:off x="3071867" y="1303422"/>
            <a:ext cx="11805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Ideen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haben</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a:extLst>
              <a:ext uri="{FF2B5EF4-FFF2-40B4-BE49-F238E27FC236}">
                <a16:creationId xmlns:a16="http://schemas.microsoft.com/office/drawing/2014/main" id="{AE4EFD69-E353-45F4-AC5D-EE51CC2AD6D0}"/>
              </a:ext>
            </a:extLst>
          </p:cNvPr>
          <p:cNvSpPr txBox="1"/>
          <p:nvPr/>
        </p:nvSpPr>
        <p:spPr>
          <a:xfrm>
            <a:off x="4225051" y="1320478"/>
            <a:ext cx="15408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Blumen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mit-bringen</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9" name="TextBox 48">
            <a:extLst>
              <a:ext uri="{FF2B5EF4-FFF2-40B4-BE49-F238E27FC236}">
                <a16:creationId xmlns:a16="http://schemas.microsoft.com/office/drawing/2014/main" id="{E200657C-D165-4763-9BE8-65A18743B7EB}"/>
              </a:ext>
            </a:extLst>
          </p:cNvPr>
          <p:cNvSpPr txBox="1"/>
          <p:nvPr/>
        </p:nvSpPr>
        <p:spPr>
          <a:xfrm>
            <a:off x="5571913" y="1273831"/>
            <a:ext cx="15408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am Meer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sitzen</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0" name="TextBox 49">
            <a:extLst>
              <a:ext uri="{FF2B5EF4-FFF2-40B4-BE49-F238E27FC236}">
                <a16:creationId xmlns:a16="http://schemas.microsoft.com/office/drawing/2014/main" id="{49B74F11-B15E-4FB9-93F3-2973B32A857B}"/>
              </a:ext>
            </a:extLst>
          </p:cNvPr>
          <p:cNvSpPr txBox="1"/>
          <p:nvPr/>
        </p:nvSpPr>
        <p:spPr>
          <a:xfrm>
            <a:off x="8620688" y="1202297"/>
            <a:ext cx="15408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Farben</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mögen</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1" name="TextBox 50">
            <a:extLst>
              <a:ext uri="{FF2B5EF4-FFF2-40B4-BE49-F238E27FC236}">
                <a16:creationId xmlns:a16="http://schemas.microsoft.com/office/drawing/2014/main" id="{BE2D1D61-56F5-4480-BACF-F0729970FEC5}"/>
              </a:ext>
            </a:extLst>
          </p:cNvPr>
          <p:cNvSpPr txBox="1"/>
          <p:nvPr/>
        </p:nvSpPr>
        <p:spPr>
          <a:xfrm>
            <a:off x="7167037" y="1211093"/>
            <a:ext cx="15408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Konzerte</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besuchen</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53" name="Google Shape;218;p1" descr="C:\Users\Winnie\AppData\Local\Microsoft\Windows\Temporary Internet Files\Content.IE5\9M0I6R03\MC900441717[1].png">
            <a:extLst>
              <a:ext uri="{FF2B5EF4-FFF2-40B4-BE49-F238E27FC236}">
                <a16:creationId xmlns:a16="http://schemas.microsoft.com/office/drawing/2014/main" id="{CC4C60FC-12B3-475E-972B-7C4B372FE881}"/>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581469" y="5184834"/>
            <a:ext cx="647700" cy="647700"/>
          </a:xfrm>
          <a:prstGeom prst="rect">
            <a:avLst/>
          </a:prstGeom>
          <a:noFill/>
          <a:ln>
            <a:noFill/>
          </a:ln>
        </p:spPr>
      </p:pic>
      <p:pic>
        <p:nvPicPr>
          <p:cNvPr id="54" name="Google Shape;218;p1" descr="C:\Users\Winnie\AppData\Local\Microsoft\Windows\Temporary Internet Files\Content.IE5\9M0I6R03\MC900441717[1].png">
            <a:extLst>
              <a:ext uri="{FF2B5EF4-FFF2-40B4-BE49-F238E27FC236}">
                <a16:creationId xmlns:a16="http://schemas.microsoft.com/office/drawing/2014/main" id="{011E7C8D-1E31-4F21-919C-13CF7AE6B99F}"/>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185926" y="2701325"/>
            <a:ext cx="647700" cy="647700"/>
          </a:xfrm>
          <a:prstGeom prst="rect">
            <a:avLst/>
          </a:prstGeom>
          <a:noFill/>
          <a:ln>
            <a:noFill/>
          </a:ln>
        </p:spPr>
      </p:pic>
      <p:sp>
        <p:nvSpPr>
          <p:cNvPr id="17" name="Rectangle 16">
            <a:extLst>
              <a:ext uri="{FF2B5EF4-FFF2-40B4-BE49-F238E27FC236}">
                <a16:creationId xmlns:a16="http://schemas.microsoft.com/office/drawing/2014/main" id="{1446B15F-1DE7-69E6-E7D4-9BBA92564522}"/>
              </a:ext>
            </a:extLst>
          </p:cNvPr>
          <p:cNvSpPr/>
          <p:nvPr/>
        </p:nvSpPr>
        <p:spPr>
          <a:xfrm>
            <a:off x="2868450" y="2451583"/>
            <a:ext cx="1419616" cy="122662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DC6E40F1-D358-AC1C-A06C-BB07906A7F81}"/>
              </a:ext>
            </a:extLst>
          </p:cNvPr>
          <p:cNvSpPr/>
          <p:nvPr/>
        </p:nvSpPr>
        <p:spPr>
          <a:xfrm>
            <a:off x="4285686" y="3721542"/>
            <a:ext cx="1419616" cy="12266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81C7CF87-4AA4-B177-14E4-A990531632C8}"/>
              </a:ext>
            </a:extLst>
          </p:cNvPr>
          <p:cNvSpPr/>
          <p:nvPr/>
        </p:nvSpPr>
        <p:spPr>
          <a:xfrm>
            <a:off x="7167037" y="4960282"/>
            <a:ext cx="1419616" cy="1245742"/>
          </a:xfrm>
          <a:prstGeom prst="rect">
            <a:avLst/>
          </a:prstGeom>
          <a:solidFill>
            <a:srgbClr val="FFD319"/>
          </a:solidFill>
          <a:ln>
            <a:solidFill>
              <a:srgbClr val="FFD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299395F7-394D-73D3-1AB3-76019C842C4B}"/>
              </a:ext>
            </a:extLst>
          </p:cNvPr>
          <p:cNvSpPr txBox="1"/>
          <p:nvPr/>
        </p:nvSpPr>
        <p:spPr>
          <a:xfrm>
            <a:off x="6096000" y="166275"/>
            <a:ext cx="4125521" cy="400110"/>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Century Gothic"/>
              </a:rPr>
              <a:t>die </a:t>
            </a:r>
            <a:r>
              <a:rPr lang="en-GB" sz="2000" dirty="0" err="1">
                <a:solidFill>
                  <a:prstClr val="black"/>
                </a:solidFill>
                <a:latin typeface="Century Gothic"/>
              </a:rPr>
              <a:t>Schatzsuche</a:t>
            </a:r>
            <a:r>
              <a:rPr lang="en-GB" sz="2000" dirty="0">
                <a:solidFill>
                  <a:prstClr val="black"/>
                </a:solidFill>
                <a:latin typeface="Century Gothic"/>
              </a:rPr>
              <a:t> </a:t>
            </a:r>
            <a:r>
              <a:rPr kumimoji="0" lang="en-GB" sz="2000" i="0" u="none" strike="noStrike" kern="1200" cap="none" spc="0" normalizeH="0" baseline="0" noProof="0" dirty="0">
                <a:ln>
                  <a:noFill/>
                </a:ln>
                <a:solidFill>
                  <a:prstClr val="black"/>
                </a:solidFill>
                <a:effectLst/>
                <a:uLnTx/>
                <a:uFillTx/>
                <a:latin typeface="Century Gothic"/>
              </a:rPr>
              <a:t>– treasure hunt</a:t>
            </a:r>
          </a:p>
        </p:txBody>
      </p:sp>
      <p:pic>
        <p:nvPicPr>
          <p:cNvPr id="33" name="Google Shape;218;p1" descr="C:\Users\Winnie\AppData\Local\Microsoft\Windows\Temporary Internet Files\Content.IE5\9M0I6R03\MC900441717[1].png">
            <a:extLst>
              <a:ext uri="{FF2B5EF4-FFF2-40B4-BE49-F238E27FC236}">
                <a16:creationId xmlns:a16="http://schemas.microsoft.com/office/drawing/2014/main" id="{850CD6A3-6D26-ED10-18BF-73179AA4C845}"/>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263203" y="572668"/>
            <a:ext cx="841449" cy="731771"/>
          </a:xfrm>
          <a:prstGeom prst="rect">
            <a:avLst/>
          </a:prstGeom>
          <a:noFill/>
          <a:ln>
            <a:noFill/>
          </a:ln>
        </p:spPr>
      </p:pic>
      <p:sp>
        <p:nvSpPr>
          <p:cNvPr id="36" name="Speech Bubble: Rectangle with Corners Rounded 35">
            <a:extLst>
              <a:ext uri="{FF2B5EF4-FFF2-40B4-BE49-F238E27FC236}">
                <a16:creationId xmlns:a16="http://schemas.microsoft.com/office/drawing/2014/main" id="{E576D246-0921-4D70-9B05-BE946258BBE8}"/>
              </a:ext>
            </a:extLst>
          </p:cNvPr>
          <p:cNvSpPr/>
          <p:nvPr/>
        </p:nvSpPr>
        <p:spPr>
          <a:xfrm>
            <a:off x="4683927" y="2656472"/>
            <a:ext cx="1703618" cy="721140"/>
          </a:xfrm>
          <a:prstGeom prst="wedgeRoundRectCallout">
            <a:avLst>
              <a:gd name="adj1" fmla="val -80237"/>
              <a:gd name="adj2" fmla="val -22256"/>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entury Gothic" panose="020B0502020202020204" pitchFamily="34" charset="0"/>
              </a:rPr>
              <a:t>Sie hat Ideen.</a:t>
            </a:r>
            <a:endParaRPr lang="en-GB" sz="2000" dirty="0">
              <a:latin typeface="Century Gothic" panose="020B0502020202020204" pitchFamily="34" charset="0"/>
            </a:endParaRPr>
          </a:p>
        </p:txBody>
      </p:sp>
      <p:sp>
        <p:nvSpPr>
          <p:cNvPr id="37" name="Speech Bubble: Rectangle with Corners Rounded 36">
            <a:extLst>
              <a:ext uri="{FF2B5EF4-FFF2-40B4-BE49-F238E27FC236}">
                <a16:creationId xmlns:a16="http://schemas.microsoft.com/office/drawing/2014/main" id="{4123159D-9646-47C0-8E7D-4E5889D6603B}"/>
              </a:ext>
            </a:extLst>
          </p:cNvPr>
          <p:cNvSpPr/>
          <p:nvPr/>
        </p:nvSpPr>
        <p:spPr>
          <a:xfrm>
            <a:off x="5902181" y="3879089"/>
            <a:ext cx="2318122" cy="804268"/>
          </a:xfrm>
          <a:prstGeom prst="wedgeRoundRectCallout">
            <a:avLst>
              <a:gd name="adj1" fmla="val -80237"/>
              <a:gd name="adj2" fmla="val -22256"/>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entury Gothic" panose="020B0502020202020204" pitchFamily="34" charset="0"/>
              </a:rPr>
              <a:t>Sie </a:t>
            </a:r>
            <a:r>
              <a:rPr lang="en-US" sz="2000" dirty="0" err="1">
                <a:latin typeface="Century Gothic" panose="020B0502020202020204" pitchFamily="34" charset="0"/>
              </a:rPr>
              <a:t>bringen</a:t>
            </a:r>
            <a:r>
              <a:rPr lang="en-US" sz="2000" dirty="0">
                <a:latin typeface="Century Gothic" panose="020B0502020202020204" pitchFamily="34" charset="0"/>
              </a:rPr>
              <a:t> Blumen </a:t>
            </a:r>
            <a:r>
              <a:rPr lang="en-US" sz="2000" dirty="0" err="1">
                <a:latin typeface="Century Gothic" panose="020B0502020202020204" pitchFamily="34" charset="0"/>
              </a:rPr>
              <a:t>mit</a:t>
            </a:r>
            <a:r>
              <a:rPr lang="en-US" sz="2000" dirty="0">
                <a:latin typeface="Century Gothic" panose="020B0502020202020204" pitchFamily="34" charset="0"/>
              </a:rPr>
              <a:t>.</a:t>
            </a:r>
            <a:endParaRPr lang="en-GB" sz="2000" dirty="0">
              <a:latin typeface="Century Gothic" panose="020B0502020202020204" pitchFamily="34" charset="0"/>
            </a:endParaRPr>
          </a:p>
        </p:txBody>
      </p:sp>
      <p:sp>
        <p:nvSpPr>
          <p:cNvPr id="39" name="Speech Bubble: Rectangle with Corners Rounded 38">
            <a:extLst>
              <a:ext uri="{FF2B5EF4-FFF2-40B4-BE49-F238E27FC236}">
                <a16:creationId xmlns:a16="http://schemas.microsoft.com/office/drawing/2014/main" id="{65086543-8970-4A8B-96D1-A675F910DA0F}"/>
              </a:ext>
            </a:extLst>
          </p:cNvPr>
          <p:cNvSpPr/>
          <p:nvPr/>
        </p:nvSpPr>
        <p:spPr>
          <a:xfrm>
            <a:off x="8861440" y="5106550"/>
            <a:ext cx="2318122" cy="804268"/>
          </a:xfrm>
          <a:prstGeom prst="wedgeRoundRectCallout">
            <a:avLst>
              <a:gd name="adj1" fmla="val -80237"/>
              <a:gd name="adj2" fmla="val -22256"/>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Century Gothic" panose="020B0502020202020204" pitchFamily="34" charset="0"/>
              </a:rPr>
              <a:t>Besucht</a:t>
            </a:r>
            <a:r>
              <a:rPr lang="en-US" sz="2000" dirty="0">
                <a:latin typeface="Century Gothic" panose="020B0502020202020204" pitchFamily="34" charset="0"/>
              </a:rPr>
              <a:t> </a:t>
            </a:r>
            <a:r>
              <a:rPr lang="en-US" sz="2000" dirty="0" err="1">
                <a:latin typeface="Century Gothic" panose="020B0502020202020204" pitchFamily="34" charset="0"/>
              </a:rPr>
              <a:t>sie</a:t>
            </a:r>
            <a:r>
              <a:rPr lang="en-US" sz="2000" dirty="0">
                <a:latin typeface="Century Gothic" panose="020B0502020202020204" pitchFamily="34" charset="0"/>
              </a:rPr>
              <a:t> </a:t>
            </a:r>
            <a:r>
              <a:rPr lang="en-US" sz="2000" dirty="0" err="1">
                <a:latin typeface="Century Gothic" panose="020B0502020202020204" pitchFamily="34" charset="0"/>
              </a:rPr>
              <a:t>Konzerte</a:t>
            </a:r>
            <a:r>
              <a:rPr lang="en-US" sz="2000" dirty="0">
                <a:latin typeface="Century Gothic" panose="020B0502020202020204" pitchFamily="34" charset="0"/>
              </a:rPr>
              <a:t>? </a:t>
            </a:r>
            <a:endParaRPr lang="en-GB" sz="2000" dirty="0">
              <a:latin typeface="Century Gothic" panose="020B0502020202020204" pitchFamily="34" charset="0"/>
            </a:endParaRPr>
          </a:p>
        </p:txBody>
      </p:sp>
      <p:pic>
        <p:nvPicPr>
          <p:cNvPr id="5" name="Picture 4">
            <a:extLst>
              <a:ext uri="{FF2B5EF4-FFF2-40B4-BE49-F238E27FC236}">
                <a16:creationId xmlns:a16="http://schemas.microsoft.com/office/drawing/2014/main" id="{B9B8AEBA-0B1E-2EBC-0501-4D74E6BA3CF1}"/>
              </a:ext>
            </a:extLst>
          </p:cNvPr>
          <p:cNvPicPr>
            <a:picLocks noChangeAspect="1"/>
          </p:cNvPicPr>
          <p:nvPr/>
        </p:nvPicPr>
        <p:blipFill>
          <a:blip r:embed="rId7"/>
          <a:stretch>
            <a:fillRect/>
          </a:stretch>
        </p:blipFill>
        <p:spPr>
          <a:xfrm>
            <a:off x="317615" y="3950245"/>
            <a:ext cx="830640" cy="591905"/>
          </a:xfrm>
          <a:prstGeom prst="rect">
            <a:avLst/>
          </a:prstGeom>
        </p:spPr>
      </p:pic>
      <p:pic>
        <p:nvPicPr>
          <p:cNvPr id="1026" name="Picture 2">
            <a:extLst>
              <a:ext uri="{FF2B5EF4-FFF2-40B4-BE49-F238E27FC236}">
                <a16:creationId xmlns:a16="http://schemas.microsoft.com/office/drawing/2014/main" id="{38A0DBDF-E3E3-D8D9-4451-39A4F4A5ED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62" y="2679990"/>
            <a:ext cx="672935" cy="5023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64C17A2-3C2E-8FA8-83DC-AEDBFB809B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615" y="5297136"/>
            <a:ext cx="615353" cy="459348"/>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183;p8">
            <a:extLst>
              <a:ext uri="{FF2B5EF4-FFF2-40B4-BE49-F238E27FC236}">
                <a16:creationId xmlns:a16="http://schemas.microsoft.com/office/drawing/2014/main" id="{3F84C6BE-BC0F-F84A-85DB-5BE45564C195}"/>
              </a:ext>
            </a:extLst>
          </p:cNvPr>
          <p:cNvPicPr/>
          <p:nvPr/>
        </p:nvPicPr>
        <p:blipFill>
          <a:blip r:embed="rId9"/>
          <a:stretch/>
        </p:blipFill>
        <p:spPr>
          <a:xfrm>
            <a:off x="909173" y="5361103"/>
            <a:ext cx="393349" cy="395381"/>
          </a:xfrm>
          <a:prstGeom prst="rect">
            <a:avLst/>
          </a:prstGeom>
          <a:ln>
            <a:noFill/>
          </a:ln>
        </p:spPr>
      </p:pic>
      <p:sp>
        <p:nvSpPr>
          <p:cNvPr id="16" name="Google Shape;167;p2">
            <a:extLst>
              <a:ext uri="{FF2B5EF4-FFF2-40B4-BE49-F238E27FC236}">
                <a16:creationId xmlns:a16="http://schemas.microsoft.com/office/drawing/2014/main" id="{75245079-35C9-ECEB-66B2-89B763825E78}"/>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9" name="Graphic 18" descr="Swimming with solid fill">
            <a:extLst>
              <a:ext uri="{FF2B5EF4-FFF2-40B4-BE49-F238E27FC236}">
                <a16:creationId xmlns:a16="http://schemas.microsoft.com/office/drawing/2014/main" id="{B54A67E3-634E-7B79-556A-E1519E4691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38992" y="1791500"/>
            <a:ext cx="784768" cy="784768"/>
          </a:xfrm>
          <a:prstGeom prst="rect">
            <a:avLst/>
          </a:prstGeom>
        </p:spPr>
      </p:pic>
      <p:pic>
        <p:nvPicPr>
          <p:cNvPr id="25" name="Graphic 24" descr="Wave outline">
            <a:extLst>
              <a:ext uri="{FF2B5EF4-FFF2-40B4-BE49-F238E27FC236}">
                <a16:creationId xmlns:a16="http://schemas.microsoft.com/office/drawing/2014/main" id="{0D064156-0F41-64B2-3DD9-FEA5B4B28A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07071" y="1819877"/>
            <a:ext cx="741030" cy="741030"/>
          </a:xfrm>
          <a:prstGeom prst="rect">
            <a:avLst/>
          </a:prstGeom>
        </p:spPr>
      </p:pic>
      <p:pic>
        <p:nvPicPr>
          <p:cNvPr id="28" name="Graphic 27" descr="Good Idea outline">
            <a:extLst>
              <a:ext uri="{FF2B5EF4-FFF2-40B4-BE49-F238E27FC236}">
                <a16:creationId xmlns:a16="http://schemas.microsoft.com/office/drawing/2014/main" id="{09E13F37-C9BA-2611-E0CD-755FE3EE483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60272" y="1940888"/>
            <a:ext cx="499008" cy="499008"/>
          </a:xfrm>
          <a:prstGeom prst="rect">
            <a:avLst/>
          </a:prstGeom>
        </p:spPr>
      </p:pic>
      <p:pic>
        <p:nvPicPr>
          <p:cNvPr id="30" name="Graphic 29" descr="Sunflower with solid fill">
            <a:extLst>
              <a:ext uri="{FF2B5EF4-FFF2-40B4-BE49-F238E27FC236}">
                <a16:creationId xmlns:a16="http://schemas.microsoft.com/office/drawing/2014/main" id="{341C11A2-5F07-21FE-1F55-5428F30CC54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646124" y="1865621"/>
            <a:ext cx="599114" cy="599114"/>
          </a:xfrm>
          <a:prstGeom prst="rect">
            <a:avLst/>
          </a:prstGeom>
        </p:spPr>
      </p:pic>
      <p:pic>
        <p:nvPicPr>
          <p:cNvPr id="34" name="Graphic 33" descr="Drum set outline">
            <a:extLst>
              <a:ext uri="{FF2B5EF4-FFF2-40B4-BE49-F238E27FC236}">
                <a16:creationId xmlns:a16="http://schemas.microsoft.com/office/drawing/2014/main" id="{6CF5119B-C585-C27B-7231-C9D969E80EC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648835" y="1841661"/>
            <a:ext cx="609922" cy="609922"/>
          </a:xfrm>
          <a:prstGeom prst="rect">
            <a:avLst/>
          </a:prstGeom>
        </p:spPr>
      </p:pic>
      <p:pic>
        <p:nvPicPr>
          <p:cNvPr id="40" name="Graphic 39" descr="Palette outline">
            <a:extLst>
              <a:ext uri="{FF2B5EF4-FFF2-40B4-BE49-F238E27FC236}">
                <a16:creationId xmlns:a16="http://schemas.microsoft.com/office/drawing/2014/main" id="{111AD061-818E-F0C0-97AA-0EEFE8821C7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981190" y="1788919"/>
            <a:ext cx="752518" cy="752518"/>
          </a:xfrm>
          <a:prstGeom prst="rect">
            <a:avLst/>
          </a:prstGeom>
        </p:spPr>
      </p:pic>
    </p:spTree>
    <p:extLst>
      <p:ext uri="{BB962C8B-B14F-4D97-AF65-F5344CB8AC3E}">
        <p14:creationId xmlns:p14="http://schemas.microsoft.com/office/powerpoint/2010/main" val="6112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9" presetClass="exit" presetSubtype="0" fill="hold" grpId="0" nodeType="clickEffect">
                                  <p:stCondLst>
                                    <p:cond delay="0"/>
                                  </p:stCondLst>
                                  <p:childTnLst>
                                    <p:animEffect transition="out" filter="dissolv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1" restart="whenNotActive" fill="hold" evtFilter="cancelBubble" nodeType="interactiveSeq">
                <p:stCondLst>
                  <p:cond evt="onClick" delay="0">
                    <p:tgtEl>
                      <p:spTgt spid="24"/>
                    </p:tgtEl>
                  </p:cond>
                </p:stCondLst>
                <p:endSync evt="end" delay="0">
                  <p:rtn val="all"/>
                </p:endSync>
                <p:childTnLst>
                  <p:par>
                    <p:cTn id="22" fill="hold">
                      <p:stCondLst>
                        <p:cond delay="0"/>
                      </p:stCondLst>
                      <p:childTnLst>
                        <p:par>
                          <p:cTn id="23" fill="hold">
                            <p:stCondLst>
                              <p:cond delay="0"/>
                            </p:stCondLst>
                            <p:childTnLst>
                              <p:par>
                                <p:cTn id="24" presetID="9" presetClass="exit" presetSubtype="0" fill="hold" grpId="0" nodeType="clickEffect">
                                  <p:stCondLst>
                                    <p:cond delay="0"/>
                                  </p:stCondLst>
                                  <p:childTnLst>
                                    <p:animEffect transition="out" filter="dissolv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7" restart="whenNotActive" fill="hold" evtFilter="cancelBubble" nodeType="interactiveSeq">
                <p:stCondLst>
                  <p:cond evt="onClick" delay="0">
                    <p:tgtEl>
                      <p:spTgt spid="26"/>
                    </p:tgtEl>
                  </p:cond>
                </p:stCondLst>
                <p:endSync evt="end" delay="0">
                  <p:rtn val="all"/>
                </p:endSync>
                <p:childTnLst>
                  <p:par>
                    <p:cTn id="28" fill="hold">
                      <p:stCondLst>
                        <p:cond delay="0"/>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7" grpId="0" animBg="1"/>
      <p:bldP spid="24" grpId="0" animBg="1"/>
      <p:bldP spid="26" grpId="0" animBg="1"/>
      <p:bldP spid="36" grpId="0" animBg="1"/>
      <p:bldP spid="37"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67DF67C-FED2-4263-8836-F4A87752CD73}"/>
              </a:ext>
            </a:extLst>
          </p:cNvPr>
          <p:cNvGraphicFramePr>
            <a:graphicFrameLocks noGrp="1"/>
          </p:cNvGraphicFramePr>
          <p:nvPr/>
        </p:nvGraphicFramePr>
        <p:xfrm>
          <a:off x="1394302" y="1905757"/>
          <a:ext cx="8688546" cy="4299213"/>
        </p:xfrm>
        <a:graphic>
          <a:graphicData uri="http://schemas.openxmlformats.org/drawingml/2006/table">
            <a:tbl>
              <a:tblPr firstRow="1" bandRow="1">
                <a:tableStyleId>{5940675A-B579-460E-94D1-54222C63F5DA}</a:tableStyleId>
              </a:tblPr>
              <a:tblGrid>
                <a:gridCol w="1448091">
                  <a:extLst>
                    <a:ext uri="{9D8B030D-6E8A-4147-A177-3AD203B41FA5}">
                      <a16:colId xmlns:a16="http://schemas.microsoft.com/office/drawing/2014/main" val="3705192902"/>
                    </a:ext>
                  </a:extLst>
                </a:gridCol>
                <a:gridCol w="1448091">
                  <a:extLst>
                    <a:ext uri="{9D8B030D-6E8A-4147-A177-3AD203B41FA5}">
                      <a16:colId xmlns:a16="http://schemas.microsoft.com/office/drawing/2014/main" val="1615770556"/>
                    </a:ext>
                  </a:extLst>
                </a:gridCol>
                <a:gridCol w="1448091">
                  <a:extLst>
                    <a:ext uri="{9D8B030D-6E8A-4147-A177-3AD203B41FA5}">
                      <a16:colId xmlns:a16="http://schemas.microsoft.com/office/drawing/2014/main" val="3104332929"/>
                    </a:ext>
                  </a:extLst>
                </a:gridCol>
                <a:gridCol w="1448091">
                  <a:extLst>
                    <a:ext uri="{9D8B030D-6E8A-4147-A177-3AD203B41FA5}">
                      <a16:colId xmlns:a16="http://schemas.microsoft.com/office/drawing/2014/main" val="2409308791"/>
                    </a:ext>
                  </a:extLst>
                </a:gridCol>
                <a:gridCol w="1448091">
                  <a:extLst>
                    <a:ext uri="{9D8B030D-6E8A-4147-A177-3AD203B41FA5}">
                      <a16:colId xmlns:a16="http://schemas.microsoft.com/office/drawing/2014/main" val="1938113145"/>
                    </a:ext>
                  </a:extLst>
                </a:gridCol>
                <a:gridCol w="1448091">
                  <a:extLst>
                    <a:ext uri="{9D8B030D-6E8A-4147-A177-3AD203B41FA5}">
                      <a16:colId xmlns:a16="http://schemas.microsoft.com/office/drawing/2014/main" val="606389991"/>
                    </a:ext>
                  </a:extLst>
                </a:gridCol>
              </a:tblGrid>
              <a:tr h="546498">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8464138"/>
                  </a:ext>
                </a:extLst>
              </a:tr>
              <a:tr h="1250905">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135451"/>
                  </a:ext>
                </a:extLst>
              </a:tr>
              <a:tr h="1250905">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9953720"/>
                  </a:ext>
                </a:extLst>
              </a:tr>
              <a:tr h="1250905">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2171399"/>
                  </a:ext>
                </a:extLst>
              </a:tr>
            </a:tbl>
          </a:graphicData>
        </a:graphic>
      </p:graphicFrame>
      <p:pic>
        <p:nvPicPr>
          <p:cNvPr id="53" name="Google Shape;218;p1" descr="C:\Users\Winnie\AppData\Local\Microsoft\Windows\Temporary Internet Files\Content.IE5\9M0I6R03\MC900441717[1].png">
            <a:extLst>
              <a:ext uri="{FF2B5EF4-FFF2-40B4-BE49-F238E27FC236}">
                <a16:creationId xmlns:a16="http://schemas.microsoft.com/office/drawing/2014/main" id="{CC4C60FC-12B3-475E-972B-7C4B372FE88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926427" y="2702919"/>
            <a:ext cx="647700" cy="647700"/>
          </a:xfrm>
          <a:prstGeom prst="rect">
            <a:avLst/>
          </a:prstGeom>
          <a:noFill/>
          <a:ln>
            <a:noFill/>
          </a:ln>
        </p:spPr>
      </p:pic>
      <p:pic>
        <p:nvPicPr>
          <p:cNvPr id="56" name="Google Shape;218;p1" descr="C:\Users\Winnie\AppData\Local\Microsoft\Windows\Temporary Internet Files\Content.IE5\9M0I6R03\MC900441717[1].png">
            <a:extLst>
              <a:ext uri="{FF2B5EF4-FFF2-40B4-BE49-F238E27FC236}">
                <a16:creationId xmlns:a16="http://schemas.microsoft.com/office/drawing/2014/main" id="{39D14382-CBAF-4F29-B327-BDE0CEDD0C82}"/>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979989" y="4099986"/>
            <a:ext cx="647700" cy="647700"/>
          </a:xfrm>
          <a:prstGeom prst="rect">
            <a:avLst/>
          </a:prstGeom>
          <a:noFill/>
          <a:ln>
            <a:noFill/>
          </a:ln>
        </p:spPr>
      </p:pic>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6" name="Rectangle 5">
            <a:extLst>
              <a:ext uri="{FF2B5EF4-FFF2-40B4-BE49-F238E27FC236}">
                <a16:creationId xmlns:a16="http://schemas.microsoft.com/office/drawing/2014/main" id="{67F195E3-B4A8-4B57-84B5-E286C7573A0E}"/>
              </a:ext>
            </a:extLst>
          </p:cNvPr>
          <p:cNvSpPr/>
          <p:nvPr/>
        </p:nvSpPr>
        <p:spPr>
          <a:xfrm>
            <a:off x="2869592" y="48311"/>
            <a:ext cx="331557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Schatzsuche</a:t>
            </a:r>
            <a:r>
              <a:rPr lang="es-AR" sz="3200" b="1" kern="0" dirty="0">
                <a:solidFill>
                  <a:srgbClr val="002060"/>
                </a:solidFill>
                <a:latin typeface="Century Gothic" panose="020B0502020202020204" pitchFamily="34" charset="0"/>
                <a:cs typeface="Arial"/>
                <a:sym typeface="Arial"/>
              </a:rPr>
              <a:t>*</a:t>
            </a: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1037654" y="657582"/>
            <a:ext cx="2944521"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54" y="463138"/>
            <a:ext cx="914400" cy="914400"/>
          </a:xfrm>
          <a:prstGeom prst="rect">
            <a:avLst/>
          </a:prstGeom>
        </p:spPr>
      </p:pic>
      <p:sp>
        <p:nvSpPr>
          <p:cNvPr id="10" name="Google Shape;108;p3">
            <a:extLst>
              <a:ext uri="{FF2B5EF4-FFF2-40B4-BE49-F238E27FC236}">
                <a16:creationId xmlns:a16="http://schemas.microsoft.com/office/drawing/2014/main" id="{58DE2B2C-7CEA-4E91-8562-FCECCF8D4011}"/>
              </a:ext>
            </a:extLst>
          </p:cNvPr>
          <p:cNvSpPr txBox="1"/>
          <p:nvPr/>
        </p:nvSpPr>
        <p:spPr>
          <a:xfrm>
            <a:off x="1190180" y="689955"/>
            <a:ext cx="376337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Such den Schatz!</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pic>
        <p:nvPicPr>
          <p:cNvPr id="37" name="Google Shape;218;p1" descr="C:\Users\Winnie\AppData\Local\Microsoft\Windows\Temporary Internet Files\Content.IE5\9M0I6R03\MC900441717[1].png">
            <a:extLst>
              <a:ext uri="{FF2B5EF4-FFF2-40B4-BE49-F238E27FC236}">
                <a16:creationId xmlns:a16="http://schemas.microsoft.com/office/drawing/2014/main" id="{01B54294-CABC-4749-9577-98FCE9985CD3}"/>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97938" y="2839519"/>
            <a:ext cx="647700" cy="647700"/>
          </a:xfrm>
          <a:prstGeom prst="rect">
            <a:avLst/>
          </a:prstGeom>
          <a:noFill/>
          <a:ln>
            <a:noFill/>
          </a:ln>
        </p:spPr>
      </p:pic>
      <p:pic>
        <p:nvPicPr>
          <p:cNvPr id="52" name="Google Shape;218;p1" descr="C:\Users\Winnie\AppData\Local\Microsoft\Windows\Temporary Internet Files\Content.IE5\9M0I6R03\MC900441717[1].png">
            <a:extLst>
              <a:ext uri="{FF2B5EF4-FFF2-40B4-BE49-F238E27FC236}">
                <a16:creationId xmlns:a16="http://schemas.microsoft.com/office/drawing/2014/main" id="{FA8C7A2A-2249-43A9-8694-D47A23E9D3F6}"/>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805014" y="5217316"/>
            <a:ext cx="647700" cy="647700"/>
          </a:xfrm>
          <a:prstGeom prst="rect">
            <a:avLst/>
          </a:prstGeom>
          <a:noFill/>
          <a:ln>
            <a:noFill/>
          </a:ln>
        </p:spPr>
      </p:pic>
      <p:pic>
        <p:nvPicPr>
          <p:cNvPr id="54" name="Google Shape;218;p1" descr="C:\Users\Winnie\AppData\Local\Microsoft\Windows\Temporary Internet Files\Content.IE5\9M0I6R03\MC900441717[1].png">
            <a:extLst>
              <a:ext uri="{FF2B5EF4-FFF2-40B4-BE49-F238E27FC236}">
                <a16:creationId xmlns:a16="http://schemas.microsoft.com/office/drawing/2014/main" id="{011E7C8D-1E31-4F21-919C-13CF7AE6B99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21121" y="2815690"/>
            <a:ext cx="647700" cy="647700"/>
          </a:xfrm>
          <a:prstGeom prst="rect">
            <a:avLst/>
          </a:prstGeom>
          <a:noFill/>
          <a:ln>
            <a:noFill/>
          </a:ln>
        </p:spPr>
      </p:pic>
      <p:pic>
        <p:nvPicPr>
          <p:cNvPr id="55" name="Google Shape;218;p1" descr="C:\Users\Winnie\AppData\Local\Microsoft\Windows\Temporary Internet Files\Content.IE5\9M0I6R03\MC900441717[1].png">
            <a:extLst>
              <a:ext uri="{FF2B5EF4-FFF2-40B4-BE49-F238E27FC236}">
                <a16:creationId xmlns:a16="http://schemas.microsoft.com/office/drawing/2014/main" id="{2A349E76-0BB3-40B3-AD1D-A04C42F428AC}"/>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02251" y="5191500"/>
            <a:ext cx="647700" cy="647700"/>
          </a:xfrm>
          <a:prstGeom prst="rect">
            <a:avLst/>
          </a:prstGeom>
          <a:noFill/>
          <a:ln>
            <a:noFill/>
          </a:ln>
        </p:spPr>
      </p:pic>
      <p:pic>
        <p:nvPicPr>
          <p:cNvPr id="57" name="Google Shape;218;p1" descr="C:\Users\Winnie\AppData\Local\Microsoft\Windows\Temporary Internet Files\Content.IE5\9M0I6R03\MC900441717[1].png">
            <a:extLst>
              <a:ext uri="{FF2B5EF4-FFF2-40B4-BE49-F238E27FC236}">
                <a16:creationId xmlns:a16="http://schemas.microsoft.com/office/drawing/2014/main" id="{93193AD6-9F9E-4ECC-B997-F9FDBBBA8F4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935177" y="3994204"/>
            <a:ext cx="647700" cy="647700"/>
          </a:xfrm>
          <a:prstGeom prst="rect">
            <a:avLst/>
          </a:prstGeom>
          <a:noFill/>
          <a:ln>
            <a:noFill/>
          </a:ln>
        </p:spPr>
      </p:pic>
      <p:pic>
        <p:nvPicPr>
          <p:cNvPr id="58" name="Google Shape;218;p1" descr="C:\Users\Winnie\AppData\Local\Microsoft\Windows\Temporary Internet Files\Content.IE5\9M0I6R03\MC900441717[1].png">
            <a:extLst>
              <a:ext uri="{FF2B5EF4-FFF2-40B4-BE49-F238E27FC236}">
                <a16:creationId xmlns:a16="http://schemas.microsoft.com/office/drawing/2014/main" id="{2DDFAE8B-1001-4A4D-B79C-3B05F8E0094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76882" y="5161475"/>
            <a:ext cx="647700" cy="647700"/>
          </a:xfrm>
          <a:prstGeom prst="rect">
            <a:avLst/>
          </a:prstGeom>
          <a:noFill/>
          <a:ln>
            <a:noFill/>
          </a:ln>
        </p:spPr>
      </p:pic>
      <p:sp>
        <p:nvSpPr>
          <p:cNvPr id="31" name="TextBox 30">
            <a:extLst>
              <a:ext uri="{FF2B5EF4-FFF2-40B4-BE49-F238E27FC236}">
                <a16:creationId xmlns:a16="http://schemas.microsoft.com/office/drawing/2014/main" id="{299395F7-394D-73D3-1AB3-76019C842C4B}"/>
              </a:ext>
            </a:extLst>
          </p:cNvPr>
          <p:cNvSpPr txBox="1"/>
          <p:nvPr/>
        </p:nvSpPr>
        <p:spPr>
          <a:xfrm>
            <a:off x="6096000" y="166275"/>
            <a:ext cx="4125521" cy="400110"/>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a:solidFill>
                  <a:prstClr val="black"/>
                </a:solidFill>
                <a:latin typeface="Century Gothic"/>
              </a:rPr>
              <a:t>Schatzsuche</a:t>
            </a:r>
            <a:r>
              <a:rPr lang="en-GB" sz="2000" dirty="0">
                <a:solidFill>
                  <a:prstClr val="black"/>
                </a:solidFill>
                <a:latin typeface="Century Gothic"/>
              </a:rPr>
              <a:t> </a:t>
            </a:r>
            <a:r>
              <a:rPr kumimoji="0" lang="en-GB" sz="2000" i="0" u="none" strike="noStrike" kern="1200" cap="none" spc="0" normalizeH="0" baseline="0" noProof="0" dirty="0">
                <a:ln>
                  <a:noFill/>
                </a:ln>
                <a:solidFill>
                  <a:prstClr val="black"/>
                </a:solidFill>
                <a:effectLst/>
                <a:uLnTx/>
                <a:uFillTx/>
                <a:latin typeface="Century Gothic"/>
              </a:rPr>
              <a:t>– treasure hunt</a:t>
            </a:r>
          </a:p>
        </p:txBody>
      </p:sp>
      <p:pic>
        <p:nvPicPr>
          <p:cNvPr id="33" name="Google Shape;218;p1" descr="C:\Users\Winnie\AppData\Local\Microsoft\Windows\Temporary Internet Files\Content.IE5\9M0I6R03\MC900441717[1].png">
            <a:extLst>
              <a:ext uri="{FF2B5EF4-FFF2-40B4-BE49-F238E27FC236}">
                <a16:creationId xmlns:a16="http://schemas.microsoft.com/office/drawing/2014/main" id="{850CD6A3-6D26-ED10-18BF-73179AA4C845}"/>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63203" y="572668"/>
            <a:ext cx="841449" cy="731771"/>
          </a:xfrm>
          <a:prstGeom prst="rect">
            <a:avLst/>
          </a:prstGeom>
          <a:noFill/>
          <a:ln>
            <a:noFill/>
          </a:ln>
        </p:spPr>
      </p:pic>
      <p:sp>
        <p:nvSpPr>
          <p:cNvPr id="11" name="TextBox 10">
            <a:extLst>
              <a:ext uri="{FF2B5EF4-FFF2-40B4-BE49-F238E27FC236}">
                <a16:creationId xmlns:a16="http://schemas.microsoft.com/office/drawing/2014/main" id="{34B3AFFD-DB0A-803B-6397-7060DB297556}"/>
              </a:ext>
            </a:extLst>
          </p:cNvPr>
          <p:cNvSpPr txBox="1"/>
          <p:nvPr/>
        </p:nvSpPr>
        <p:spPr>
          <a:xfrm>
            <a:off x="213756" y="3231927"/>
            <a:ext cx="11805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sie</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a:t>
            </a:r>
          </a:p>
        </p:txBody>
      </p:sp>
      <p:sp>
        <p:nvSpPr>
          <p:cNvPr id="32" name="TextBox 31">
            <a:extLst>
              <a:ext uri="{FF2B5EF4-FFF2-40B4-BE49-F238E27FC236}">
                <a16:creationId xmlns:a16="http://schemas.microsoft.com/office/drawing/2014/main" id="{7DDCAF05-19EE-52E4-F4AB-63D0A81942CE}"/>
              </a:ext>
            </a:extLst>
          </p:cNvPr>
          <p:cNvSpPr txBox="1"/>
          <p:nvPr/>
        </p:nvSpPr>
        <p:spPr>
          <a:xfrm>
            <a:off x="187433" y="4520041"/>
            <a:ext cx="13943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sie</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(they)</a:t>
            </a:r>
          </a:p>
        </p:txBody>
      </p:sp>
      <p:sp>
        <p:nvSpPr>
          <p:cNvPr id="34" name="TextBox 33">
            <a:extLst>
              <a:ext uri="{FF2B5EF4-FFF2-40B4-BE49-F238E27FC236}">
                <a16:creationId xmlns:a16="http://schemas.microsoft.com/office/drawing/2014/main" id="{02D67E85-8260-9752-B586-3E693E5211D7}"/>
              </a:ext>
            </a:extLst>
          </p:cNvPr>
          <p:cNvSpPr txBox="1"/>
          <p:nvPr/>
        </p:nvSpPr>
        <p:spPr>
          <a:xfrm>
            <a:off x="153195" y="5837746"/>
            <a:ext cx="13943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sie</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a:t>
            </a:r>
          </a:p>
        </p:txBody>
      </p:sp>
      <p:pic>
        <p:nvPicPr>
          <p:cNvPr id="36" name="Picture 35">
            <a:extLst>
              <a:ext uri="{FF2B5EF4-FFF2-40B4-BE49-F238E27FC236}">
                <a16:creationId xmlns:a16="http://schemas.microsoft.com/office/drawing/2014/main" id="{F8480ECB-7D56-C820-FB8F-BF9D5008E854}"/>
              </a:ext>
            </a:extLst>
          </p:cNvPr>
          <p:cNvPicPr>
            <a:picLocks noChangeAspect="1"/>
          </p:cNvPicPr>
          <p:nvPr/>
        </p:nvPicPr>
        <p:blipFill>
          <a:blip r:embed="rId7"/>
          <a:stretch>
            <a:fillRect/>
          </a:stretch>
        </p:blipFill>
        <p:spPr>
          <a:xfrm>
            <a:off x="317615" y="3950245"/>
            <a:ext cx="830640" cy="591905"/>
          </a:xfrm>
          <a:prstGeom prst="rect">
            <a:avLst/>
          </a:prstGeom>
        </p:spPr>
      </p:pic>
      <p:pic>
        <p:nvPicPr>
          <p:cNvPr id="39" name="Picture 2">
            <a:extLst>
              <a:ext uri="{FF2B5EF4-FFF2-40B4-BE49-F238E27FC236}">
                <a16:creationId xmlns:a16="http://schemas.microsoft.com/office/drawing/2014/main" id="{C44202FD-7E26-272A-CBE4-63FC82D249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62" y="2679990"/>
            <a:ext cx="672935" cy="5023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a:extLst>
              <a:ext uri="{FF2B5EF4-FFF2-40B4-BE49-F238E27FC236}">
                <a16:creationId xmlns:a16="http://schemas.microsoft.com/office/drawing/2014/main" id="{C0509D3F-1839-D6B5-5E19-9BD2878C7B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615" y="5297136"/>
            <a:ext cx="615353" cy="459348"/>
          </a:xfrm>
          <a:prstGeom prst="rect">
            <a:avLst/>
          </a:prstGeom>
          <a:noFill/>
          <a:extLst>
            <a:ext uri="{909E8E84-426E-40DD-AFC4-6F175D3DCCD1}">
              <a14:hiddenFill xmlns:a14="http://schemas.microsoft.com/office/drawing/2010/main">
                <a:solidFill>
                  <a:srgbClr val="FFFFFF"/>
                </a:solidFill>
              </a14:hiddenFill>
            </a:ext>
          </a:extLst>
        </p:spPr>
      </p:pic>
      <p:pic>
        <p:nvPicPr>
          <p:cNvPr id="41" name="Google Shape;183;p8">
            <a:extLst>
              <a:ext uri="{FF2B5EF4-FFF2-40B4-BE49-F238E27FC236}">
                <a16:creationId xmlns:a16="http://schemas.microsoft.com/office/drawing/2014/main" id="{88CD12DD-84AD-7B91-413F-688F42EB7242}"/>
              </a:ext>
            </a:extLst>
          </p:cNvPr>
          <p:cNvPicPr/>
          <p:nvPr/>
        </p:nvPicPr>
        <p:blipFill>
          <a:blip r:embed="rId9"/>
          <a:stretch/>
        </p:blipFill>
        <p:spPr>
          <a:xfrm>
            <a:off x="909173" y="5361103"/>
            <a:ext cx="393349" cy="395381"/>
          </a:xfrm>
          <a:prstGeom prst="rect">
            <a:avLst/>
          </a:prstGeom>
          <a:ln>
            <a:noFill/>
          </a:ln>
        </p:spPr>
      </p:pic>
      <p:sp>
        <p:nvSpPr>
          <p:cNvPr id="4" name="Google Shape;167;p2">
            <a:extLst>
              <a:ext uri="{FF2B5EF4-FFF2-40B4-BE49-F238E27FC236}">
                <a16:creationId xmlns:a16="http://schemas.microsoft.com/office/drawing/2014/main" id="{96368A7C-FFBF-12AD-4CF9-824B6E92680B}"/>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TextBox 14">
            <a:extLst>
              <a:ext uri="{FF2B5EF4-FFF2-40B4-BE49-F238E27FC236}">
                <a16:creationId xmlns:a16="http://schemas.microsoft.com/office/drawing/2014/main" id="{40FECB4A-B63C-043D-7301-763991B3137C}"/>
              </a:ext>
            </a:extLst>
          </p:cNvPr>
          <p:cNvSpPr txBox="1"/>
          <p:nvPr/>
        </p:nvSpPr>
        <p:spPr>
          <a:xfrm>
            <a:off x="1317209" y="1279368"/>
            <a:ext cx="21061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ins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Schwimm</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-bad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gehen</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6210965A-8EA1-8766-159E-4F7C732C7F83}"/>
              </a:ext>
            </a:extLst>
          </p:cNvPr>
          <p:cNvSpPr txBox="1"/>
          <p:nvPr/>
        </p:nvSpPr>
        <p:spPr>
          <a:xfrm>
            <a:off x="3071867" y="1303422"/>
            <a:ext cx="11805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Ideen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haben</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a:extLst>
              <a:ext uri="{FF2B5EF4-FFF2-40B4-BE49-F238E27FC236}">
                <a16:creationId xmlns:a16="http://schemas.microsoft.com/office/drawing/2014/main" id="{64A062F9-F3A3-542F-A4A7-5E32E66E4DC2}"/>
              </a:ext>
            </a:extLst>
          </p:cNvPr>
          <p:cNvSpPr txBox="1"/>
          <p:nvPr/>
        </p:nvSpPr>
        <p:spPr>
          <a:xfrm>
            <a:off x="4225051" y="1320478"/>
            <a:ext cx="15408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Blumen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mit-bringen</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613BAF82-8208-E899-FE04-72DBFA8C4325}"/>
              </a:ext>
            </a:extLst>
          </p:cNvPr>
          <p:cNvSpPr txBox="1"/>
          <p:nvPr/>
        </p:nvSpPr>
        <p:spPr>
          <a:xfrm>
            <a:off x="5571913" y="1273831"/>
            <a:ext cx="15408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am Meer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sitzen</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27A4CD85-542D-D4B8-20F0-B252A5C0EE12}"/>
              </a:ext>
            </a:extLst>
          </p:cNvPr>
          <p:cNvSpPr txBox="1"/>
          <p:nvPr/>
        </p:nvSpPr>
        <p:spPr>
          <a:xfrm>
            <a:off x="8620688" y="1202297"/>
            <a:ext cx="15408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Farben</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mögen</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8AF9F0BE-D8A2-EE3F-94C3-B9116519AD5C}"/>
              </a:ext>
            </a:extLst>
          </p:cNvPr>
          <p:cNvSpPr txBox="1"/>
          <p:nvPr/>
        </p:nvSpPr>
        <p:spPr>
          <a:xfrm>
            <a:off x="7167037" y="1211093"/>
            <a:ext cx="15408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Konzerte</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besuchen</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65" name="Graphic 64" descr="Swimming with solid fill">
            <a:extLst>
              <a:ext uri="{FF2B5EF4-FFF2-40B4-BE49-F238E27FC236}">
                <a16:creationId xmlns:a16="http://schemas.microsoft.com/office/drawing/2014/main" id="{EC952482-44D2-018B-86D8-4DB2B338558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38992" y="1791500"/>
            <a:ext cx="784768" cy="784768"/>
          </a:xfrm>
          <a:prstGeom prst="rect">
            <a:avLst/>
          </a:prstGeom>
        </p:spPr>
      </p:pic>
      <p:pic>
        <p:nvPicPr>
          <p:cNvPr id="67" name="Graphic 66" descr="Wave outline">
            <a:extLst>
              <a:ext uri="{FF2B5EF4-FFF2-40B4-BE49-F238E27FC236}">
                <a16:creationId xmlns:a16="http://schemas.microsoft.com/office/drawing/2014/main" id="{193C8B3B-966F-31BA-B139-D071E04044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07071" y="1819877"/>
            <a:ext cx="741030" cy="741030"/>
          </a:xfrm>
          <a:prstGeom prst="rect">
            <a:avLst/>
          </a:prstGeom>
        </p:spPr>
      </p:pic>
      <p:pic>
        <p:nvPicPr>
          <p:cNvPr id="68" name="Graphic 67" descr="Good Idea outline">
            <a:extLst>
              <a:ext uri="{FF2B5EF4-FFF2-40B4-BE49-F238E27FC236}">
                <a16:creationId xmlns:a16="http://schemas.microsoft.com/office/drawing/2014/main" id="{D879618D-73CE-7E47-1F25-909ACEABDEF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60272" y="1940888"/>
            <a:ext cx="499008" cy="499008"/>
          </a:xfrm>
          <a:prstGeom prst="rect">
            <a:avLst/>
          </a:prstGeom>
        </p:spPr>
      </p:pic>
      <p:pic>
        <p:nvPicPr>
          <p:cNvPr id="69" name="Graphic 68" descr="Sunflower with solid fill">
            <a:extLst>
              <a:ext uri="{FF2B5EF4-FFF2-40B4-BE49-F238E27FC236}">
                <a16:creationId xmlns:a16="http://schemas.microsoft.com/office/drawing/2014/main" id="{FBBA0F25-74F6-9651-0F09-0A6AADE3316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646124" y="1865621"/>
            <a:ext cx="599114" cy="599114"/>
          </a:xfrm>
          <a:prstGeom prst="rect">
            <a:avLst/>
          </a:prstGeom>
        </p:spPr>
      </p:pic>
      <p:pic>
        <p:nvPicPr>
          <p:cNvPr id="70" name="Graphic 69" descr="Drum set outline">
            <a:extLst>
              <a:ext uri="{FF2B5EF4-FFF2-40B4-BE49-F238E27FC236}">
                <a16:creationId xmlns:a16="http://schemas.microsoft.com/office/drawing/2014/main" id="{346D419D-259C-6940-A7AF-B31D2C023C0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648835" y="1841661"/>
            <a:ext cx="609922" cy="609922"/>
          </a:xfrm>
          <a:prstGeom prst="rect">
            <a:avLst/>
          </a:prstGeom>
        </p:spPr>
      </p:pic>
      <p:pic>
        <p:nvPicPr>
          <p:cNvPr id="71" name="Graphic 70" descr="Palette outline">
            <a:extLst>
              <a:ext uri="{FF2B5EF4-FFF2-40B4-BE49-F238E27FC236}">
                <a16:creationId xmlns:a16="http://schemas.microsoft.com/office/drawing/2014/main" id="{36B39453-1D4D-17D1-A9E5-88F0CF43294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981190" y="1788919"/>
            <a:ext cx="752518" cy="752518"/>
          </a:xfrm>
          <a:prstGeom prst="rect">
            <a:avLst/>
          </a:prstGeom>
        </p:spPr>
      </p:pic>
      <p:sp>
        <p:nvSpPr>
          <p:cNvPr id="7" name="Rectangle 6">
            <a:extLst>
              <a:ext uri="{FF2B5EF4-FFF2-40B4-BE49-F238E27FC236}">
                <a16:creationId xmlns:a16="http://schemas.microsoft.com/office/drawing/2014/main" id="{FCB5062D-FB74-C5E5-4EB3-720A8B18F0F5}"/>
              </a:ext>
            </a:extLst>
          </p:cNvPr>
          <p:cNvSpPr/>
          <p:nvPr/>
        </p:nvSpPr>
        <p:spPr>
          <a:xfrm>
            <a:off x="1411357" y="2461623"/>
            <a:ext cx="1429248" cy="122662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E0EE7680-90EC-0432-36DF-FB06760CA2BE}"/>
              </a:ext>
            </a:extLst>
          </p:cNvPr>
          <p:cNvSpPr/>
          <p:nvPr/>
        </p:nvSpPr>
        <p:spPr>
          <a:xfrm>
            <a:off x="1391783" y="3694631"/>
            <a:ext cx="1456695" cy="12266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48236143-446C-C1DD-5D9D-6B9098685B65}"/>
              </a:ext>
            </a:extLst>
          </p:cNvPr>
          <p:cNvSpPr/>
          <p:nvPr/>
        </p:nvSpPr>
        <p:spPr>
          <a:xfrm>
            <a:off x="1388043" y="4944737"/>
            <a:ext cx="1437003" cy="1245742"/>
          </a:xfrm>
          <a:prstGeom prst="rect">
            <a:avLst/>
          </a:prstGeom>
          <a:solidFill>
            <a:srgbClr val="FFD319"/>
          </a:solidFill>
          <a:ln>
            <a:solidFill>
              <a:srgbClr val="FFD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ECE22DC7-1118-6029-7E06-8A611FDF7E50}"/>
              </a:ext>
            </a:extLst>
          </p:cNvPr>
          <p:cNvSpPr/>
          <p:nvPr/>
        </p:nvSpPr>
        <p:spPr>
          <a:xfrm>
            <a:off x="2835999" y="2454498"/>
            <a:ext cx="1432140" cy="122662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714C0154-AD1B-99CB-B178-01ADD819AFE6}"/>
              </a:ext>
            </a:extLst>
          </p:cNvPr>
          <p:cNvSpPr/>
          <p:nvPr/>
        </p:nvSpPr>
        <p:spPr>
          <a:xfrm>
            <a:off x="4294233" y="2468011"/>
            <a:ext cx="1440604" cy="122662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5D3F9186-C2DD-3EC7-DBA1-342116F074A5}"/>
              </a:ext>
            </a:extLst>
          </p:cNvPr>
          <p:cNvSpPr/>
          <p:nvPr/>
        </p:nvSpPr>
        <p:spPr>
          <a:xfrm>
            <a:off x="5759944" y="2450659"/>
            <a:ext cx="1419616" cy="122662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F32A3FE4-ABB7-77F6-56BF-0C37D5063D64}"/>
              </a:ext>
            </a:extLst>
          </p:cNvPr>
          <p:cNvSpPr/>
          <p:nvPr/>
        </p:nvSpPr>
        <p:spPr>
          <a:xfrm>
            <a:off x="7204997" y="2458486"/>
            <a:ext cx="1419616" cy="122662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8CC29D55-8868-BD98-F79C-D4BC914D3E39}"/>
              </a:ext>
            </a:extLst>
          </p:cNvPr>
          <p:cNvSpPr/>
          <p:nvPr/>
        </p:nvSpPr>
        <p:spPr>
          <a:xfrm>
            <a:off x="8651646" y="2460184"/>
            <a:ext cx="1419616" cy="1217095"/>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9C4F5328-4A83-0EB6-719C-93EC9FA991F5}"/>
              </a:ext>
            </a:extLst>
          </p:cNvPr>
          <p:cNvSpPr/>
          <p:nvPr/>
        </p:nvSpPr>
        <p:spPr>
          <a:xfrm>
            <a:off x="2860418" y="3701859"/>
            <a:ext cx="1419616" cy="12266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A2860AA4-5A8C-6894-82C8-F11D1C48C8E6}"/>
              </a:ext>
            </a:extLst>
          </p:cNvPr>
          <p:cNvSpPr/>
          <p:nvPr/>
        </p:nvSpPr>
        <p:spPr>
          <a:xfrm>
            <a:off x="4306714" y="3694857"/>
            <a:ext cx="1419616" cy="12266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AA2D05E6-E38E-FD55-CA64-6BF0891B1853}"/>
              </a:ext>
            </a:extLst>
          </p:cNvPr>
          <p:cNvSpPr/>
          <p:nvPr/>
        </p:nvSpPr>
        <p:spPr>
          <a:xfrm>
            <a:off x="5756175" y="3696713"/>
            <a:ext cx="1419616" cy="12266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FB1D47BE-1167-DD9E-61F3-C473E4AAB08B}"/>
              </a:ext>
            </a:extLst>
          </p:cNvPr>
          <p:cNvSpPr/>
          <p:nvPr/>
        </p:nvSpPr>
        <p:spPr>
          <a:xfrm>
            <a:off x="7167038" y="3697063"/>
            <a:ext cx="1457575" cy="12266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6" name="Rectangle 65">
            <a:extLst>
              <a:ext uri="{FF2B5EF4-FFF2-40B4-BE49-F238E27FC236}">
                <a16:creationId xmlns:a16="http://schemas.microsoft.com/office/drawing/2014/main" id="{56D53419-41D4-0604-CB3D-26B22BA81C71}"/>
              </a:ext>
            </a:extLst>
          </p:cNvPr>
          <p:cNvSpPr/>
          <p:nvPr/>
        </p:nvSpPr>
        <p:spPr>
          <a:xfrm>
            <a:off x="8645191" y="3699532"/>
            <a:ext cx="1419616" cy="12266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004DDD9C-40E0-377D-59A1-36CE79776370}"/>
              </a:ext>
            </a:extLst>
          </p:cNvPr>
          <p:cNvSpPr/>
          <p:nvPr/>
        </p:nvSpPr>
        <p:spPr>
          <a:xfrm>
            <a:off x="2850318" y="4944737"/>
            <a:ext cx="1419616" cy="1245742"/>
          </a:xfrm>
          <a:prstGeom prst="rect">
            <a:avLst/>
          </a:prstGeom>
          <a:solidFill>
            <a:srgbClr val="FFD319"/>
          </a:solidFill>
          <a:ln>
            <a:solidFill>
              <a:srgbClr val="FFD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Rectangle 72">
            <a:extLst>
              <a:ext uri="{FF2B5EF4-FFF2-40B4-BE49-F238E27FC236}">
                <a16:creationId xmlns:a16="http://schemas.microsoft.com/office/drawing/2014/main" id="{85899BAF-8597-03A5-BC9C-B63CC4C6507F}"/>
              </a:ext>
            </a:extLst>
          </p:cNvPr>
          <p:cNvSpPr/>
          <p:nvPr/>
        </p:nvSpPr>
        <p:spPr>
          <a:xfrm>
            <a:off x="4286971" y="4946473"/>
            <a:ext cx="1447865" cy="1245742"/>
          </a:xfrm>
          <a:prstGeom prst="rect">
            <a:avLst/>
          </a:prstGeom>
          <a:solidFill>
            <a:srgbClr val="FFD319"/>
          </a:solidFill>
          <a:ln>
            <a:solidFill>
              <a:srgbClr val="FFD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4" name="Rectangle 73">
            <a:extLst>
              <a:ext uri="{FF2B5EF4-FFF2-40B4-BE49-F238E27FC236}">
                <a16:creationId xmlns:a16="http://schemas.microsoft.com/office/drawing/2014/main" id="{E2ECA147-3B49-584F-7525-CCEEB2E600AD}"/>
              </a:ext>
            </a:extLst>
          </p:cNvPr>
          <p:cNvSpPr/>
          <p:nvPr/>
        </p:nvSpPr>
        <p:spPr>
          <a:xfrm>
            <a:off x="5759757" y="4943822"/>
            <a:ext cx="1419616" cy="1245742"/>
          </a:xfrm>
          <a:prstGeom prst="rect">
            <a:avLst/>
          </a:prstGeom>
          <a:solidFill>
            <a:srgbClr val="FFD319"/>
          </a:solidFill>
          <a:ln>
            <a:solidFill>
              <a:srgbClr val="FFD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60156413-EC0C-9F15-2360-78FB650CC0AD}"/>
              </a:ext>
            </a:extLst>
          </p:cNvPr>
          <p:cNvSpPr/>
          <p:nvPr/>
        </p:nvSpPr>
        <p:spPr>
          <a:xfrm>
            <a:off x="7201301" y="4944638"/>
            <a:ext cx="1419616" cy="1245742"/>
          </a:xfrm>
          <a:prstGeom prst="rect">
            <a:avLst/>
          </a:prstGeom>
          <a:solidFill>
            <a:srgbClr val="FFD319"/>
          </a:solidFill>
          <a:ln>
            <a:solidFill>
              <a:srgbClr val="FFD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6" name="Rectangle 75">
            <a:extLst>
              <a:ext uri="{FF2B5EF4-FFF2-40B4-BE49-F238E27FC236}">
                <a16:creationId xmlns:a16="http://schemas.microsoft.com/office/drawing/2014/main" id="{DEE7CF47-A111-C720-FA9F-5835FD910E3D}"/>
              </a:ext>
            </a:extLst>
          </p:cNvPr>
          <p:cNvSpPr/>
          <p:nvPr/>
        </p:nvSpPr>
        <p:spPr>
          <a:xfrm>
            <a:off x="8643922" y="4944638"/>
            <a:ext cx="1419616" cy="1245742"/>
          </a:xfrm>
          <a:prstGeom prst="rect">
            <a:avLst/>
          </a:prstGeom>
          <a:solidFill>
            <a:srgbClr val="FFD319"/>
          </a:solidFill>
          <a:ln>
            <a:solidFill>
              <a:srgbClr val="FFD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00440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46"/>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46"/>
                                        </p:tgtEl>
                                      </p:cBhvr>
                                    </p:animEffect>
                                    <p:set>
                                      <p:cBhvr>
                                        <p:cTn id="2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6" restart="whenNotActive" fill="hold" evtFilter="cancelBubble" nodeType="interactiveSeq">
                <p:stCondLst>
                  <p:cond evt="onClick" delay="0">
                    <p:tgtEl>
                      <p:spTgt spid="47"/>
                    </p:tgtEl>
                  </p:cond>
                </p:stCondLst>
                <p:endSync evt="end" delay="0">
                  <p:rtn val="all"/>
                </p:endSync>
                <p:childTnLst>
                  <p:par>
                    <p:cTn id="27" fill="hold">
                      <p:stCondLst>
                        <p:cond delay="0"/>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500"/>
                                        <p:tgtEl>
                                          <p:spTgt spid="47"/>
                                        </p:tgtEl>
                                      </p:cBhvr>
                                    </p:animEffect>
                                    <p:set>
                                      <p:cBhvr>
                                        <p:cTn id="31"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32" restart="whenNotActive" fill="hold" evtFilter="cancelBubble" nodeType="interactiveSeq">
                <p:stCondLst>
                  <p:cond evt="onClick" delay="0">
                    <p:tgtEl>
                      <p:spTgt spid="48"/>
                    </p:tgtEl>
                  </p:cond>
                </p:stCondLst>
                <p:endSync evt="end" delay="0">
                  <p:rtn val="all"/>
                </p:endSync>
                <p:childTnLst>
                  <p:par>
                    <p:cTn id="33" fill="hold">
                      <p:stCondLst>
                        <p:cond delay="0"/>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48"/>
                                        </p:tgtEl>
                                      </p:cBhvr>
                                    </p:animEffect>
                                    <p:set>
                                      <p:cBhvr>
                                        <p:cTn id="3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38" restart="whenNotActive" fill="hold" evtFilter="cancelBubble" nodeType="interactiveSeq">
                <p:stCondLst>
                  <p:cond evt="onClick" delay="0">
                    <p:tgtEl>
                      <p:spTgt spid="49"/>
                    </p:tgtEl>
                  </p:cond>
                </p:stCondLst>
                <p:endSync evt="end" delay="0">
                  <p:rtn val="all"/>
                </p:endSync>
                <p:childTnLst>
                  <p:par>
                    <p:cTn id="39" fill="hold">
                      <p:stCondLst>
                        <p:cond delay="0"/>
                      </p:stCondLst>
                      <p:childTnLst>
                        <p:par>
                          <p:cTn id="40" fill="hold">
                            <p:stCondLst>
                              <p:cond delay="0"/>
                            </p:stCondLst>
                            <p:childTnLst>
                              <p:par>
                                <p:cTn id="41" presetID="9" presetClass="exit" presetSubtype="0" fill="hold" grpId="0" nodeType="clickEffect">
                                  <p:stCondLst>
                                    <p:cond delay="0"/>
                                  </p:stCondLst>
                                  <p:childTnLst>
                                    <p:animEffect transition="out" filter="dissolve">
                                      <p:cBhvr>
                                        <p:cTn id="42" dur="500"/>
                                        <p:tgtEl>
                                          <p:spTgt spid="49"/>
                                        </p:tgtEl>
                                      </p:cBhvr>
                                    </p:animEffect>
                                    <p:set>
                                      <p:cBhvr>
                                        <p:cTn id="4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44" restart="whenNotActive" fill="hold" evtFilter="cancelBubble" nodeType="interactiveSeq">
                <p:stCondLst>
                  <p:cond evt="onClick" delay="0">
                    <p:tgtEl>
                      <p:spTgt spid="50"/>
                    </p:tgtEl>
                  </p:cond>
                </p:stCondLst>
                <p:endSync evt="end" delay="0">
                  <p:rtn val="all"/>
                </p:endSync>
                <p:childTnLst>
                  <p:par>
                    <p:cTn id="45" fill="hold">
                      <p:stCondLst>
                        <p:cond delay="0"/>
                      </p:stCondLst>
                      <p:childTnLst>
                        <p:par>
                          <p:cTn id="46" fill="hold">
                            <p:stCondLst>
                              <p:cond delay="0"/>
                            </p:stCondLst>
                            <p:childTnLst>
                              <p:par>
                                <p:cTn id="47" presetID="9" presetClass="exit" presetSubtype="0" fill="hold" grpId="0" nodeType="clickEffect">
                                  <p:stCondLst>
                                    <p:cond delay="0"/>
                                  </p:stCondLst>
                                  <p:childTnLst>
                                    <p:animEffect transition="out" filter="dissolve">
                                      <p:cBhvr>
                                        <p:cTn id="48" dur="500"/>
                                        <p:tgtEl>
                                          <p:spTgt spid="50"/>
                                        </p:tgtEl>
                                      </p:cBhvr>
                                    </p:animEffect>
                                    <p:set>
                                      <p:cBhvr>
                                        <p:cTn id="49"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50" restart="whenNotActive" fill="hold" evtFilter="cancelBubble" nodeType="interactiveSeq">
                <p:stCondLst>
                  <p:cond evt="onClick" delay="0">
                    <p:tgtEl>
                      <p:spTgt spid="51"/>
                    </p:tgtEl>
                  </p:cond>
                </p:stCondLst>
                <p:endSync evt="end" delay="0">
                  <p:rtn val="all"/>
                </p:endSync>
                <p:childTnLst>
                  <p:par>
                    <p:cTn id="51" fill="hold">
                      <p:stCondLst>
                        <p:cond delay="0"/>
                      </p:stCondLst>
                      <p:childTnLst>
                        <p:par>
                          <p:cTn id="52" fill="hold">
                            <p:stCondLst>
                              <p:cond delay="0"/>
                            </p:stCondLst>
                            <p:childTnLst>
                              <p:par>
                                <p:cTn id="53" presetID="9" presetClass="exit" presetSubtype="0" fill="hold" grpId="0" nodeType="clickEffect">
                                  <p:stCondLst>
                                    <p:cond delay="0"/>
                                  </p:stCondLst>
                                  <p:childTnLst>
                                    <p:animEffect transition="out" filter="dissolve">
                                      <p:cBhvr>
                                        <p:cTn id="54" dur="500"/>
                                        <p:tgtEl>
                                          <p:spTgt spid="51"/>
                                        </p:tgtEl>
                                      </p:cBhvr>
                                    </p:animEffect>
                                    <p:set>
                                      <p:cBhvr>
                                        <p:cTn id="55"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6" restart="whenNotActive" fill="hold" evtFilter="cancelBubble" nodeType="interactiveSeq">
                <p:stCondLst>
                  <p:cond evt="onClick" delay="0">
                    <p:tgtEl>
                      <p:spTgt spid="59"/>
                    </p:tgtEl>
                  </p:cond>
                </p:stCondLst>
                <p:endSync evt="end" delay="0">
                  <p:rtn val="all"/>
                </p:endSync>
                <p:childTnLst>
                  <p:par>
                    <p:cTn id="57" fill="hold">
                      <p:stCondLst>
                        <p:cond delay="0"/>
                      </p:stCondLst>
                      <p:childTnLst>
                        <p:par>
                          <p:cTn id="58" fill="hold">
                            <p:stCondLst>
                              <p:cond delay="0"/>
                            </p:stCondLst>
                            <p:childTnLst>
                              <p:par>
                                <p:cTn id="59" presetID="9" presetClass="exit" presetSubtype="0" fill="hold" grpId="0" nodeType="clickEffect">
                                  <p:stCondLst>
                                    <p:cond delay="0"/>
                                  </p:stCondLst>
                                  <p:childTnLst>
                                    <p:animEffect transition="out" filter="dissolve">
                                      <p:cBhvr>
                                        <p:cTn id="60" dur="500"/>
                                        <p:tgtEl>
                                          <p:spTgt spid="59"/>
                                        </p:tgtEl>
                                      </p:cBhvr>
                                    </p:animEffect>
                                    <p:set>
                                      <p:cBhvr>
                                        <p:cTn id="61"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62" restart="whenNotActive" fill="hold" evtFilter="cancelBubble" nodeType="interactiveSeq">
                <p:stCondLst>
                  <p:cond evt="onClick" delay="0">
                    <p:tgtEl>
                      <p:spTgt spid="60"/>
                    </p:tgtEl>
                  </p:cond>
                </p:stCondLst>
                <p:endSync evt="end" delay="0">
                  <p:rtn val="all"/>
                </p:endSync>
                <p:childTnLst>
                  <p:par>
                    <p:cTn id="63" fill="hold">
                      <p:stCondLst>
                        <p:cond delay="0"/>
                      </p:stCondLst>
                      <p:childTnLst>
                        <p:par>
                          <p:cTn id="64" fill="hold">
                            <p:stCondLst>
                              <p:cond delay="0"/>
                            </p:stCondLst>
                            <p:childTnLst>
                              <p:par>
                                <p:cTn id="65" presetID="9" presetClass="exit" presetSubtype="0" fill="hold" grpId="0" nodeType="clickEffect">
                                  <p:stCondLst>
                                    <p:cond delay="0"/>
                                  </p:stCondLst>
                                  <p:childTnLst>
                                    <p:animEffect transition="out" filter="dissolve">
                                      <p:cBhvr>
                                        <p:cTn id="66" dur="500"/>
                                        <p:tgtEl>
                                          <p:spTgt spid="60"/>
                                        </p:tgtEl>
                                      </p:cBhvr>
                                    </p:animEffect>
                                    <p:set>
                                      <p:cBhvr>
                                        <p:cTn id="67"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68" restart="whenNotActive" fill="hold" evtFilter="cancelBubble" nodeType="interactiveSeq">
                <p:stCondLst>
                  <p:cond evt="onClick" delay="0">
                    <p:tgtEl>
                      <p:spTgt spid="62"/>
                    </p:tgtEl>
                  </p:cond>
                </p:stCondLst>
                <p:endSync evt="end" delay="0">
                  <p:rtn val="all"/>
                </p:endSync>
                <p:childTnLst>
                  <p:par>
                    <p:cTn id="69" fill="hold">
                      <p:stCondLst>
                        <p:cond delay="0"/>
                      </p:stCondLst>
                      <p:childTnLst>
                        <p:par>
                          <p:cTn id="70" fill="hold">
                            <p:stCondLst>
                              <p:cond delay="0"/>
                            </p:stCondLst>
                            <p:childTnLst>
                              <p:par>
                                <p:cTn id="71" presetID="9" presetClass="exit" presetSubtype="0" fill="hold" grpId="0" nodeType="clickEffect">
                                  <p:stCondLst>
                                    <p:cond delay="0"/>
                                  </p:stCondLst>
                                  <p:childTnLst>
                                    <p:animEffect transition="out" filter="dissolve">
                                      <p:cBhvr>
                                        <p:cTn id="72" dur="500"/>
                                        <p:tgtEl>
                                          <p:spTgt spid="62"/>
                                        </p:tgtEl>
                                      </p:cBhvr>
                                    </p:animEffect>
                                    <p:set>
                                      <p:cBhvr>
                                        <p:cTn id="73"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74" restart="whenNotActive" fill="hold" evtFilter="cancelBubble" nodeType="interactiveSeq">
                <p:stCondLst>
                  <p:cond evt="onClick" delay="0">
                    <p:tgtEl>
                      <p:spTgt spid="66"/>
                    </p:tgtEl>
                  </p:cond>
                </p:stCondLst>
                <p:endSync evt="end" delay="0">
                  <p:rtn val="all"/>
                </p:endSync>
                <p:childTnLst>
                  <p:par>
                    <p:cTn id="75" fill="hold">
                      <p:stCondLst>
                        <p:cond delay="0"/>
                      </p:stCondLst>
                      <p:childTnLst>
                        <p:par>
                          <p:cTn id="76" fill="hold">
                            <p:stCondLst>
                              <p:cond delay="0"/>
                            </p:stCondLst>
                            <p:childTnLst>
                              <p:par>
                                <p:cTn id="77" presetID="9" presetClass="exit" presetSubtype="0" fill="hold" grpId="0" nodeType="clickEffect">
                                  <p:stCondLst>
                                    <p:cond delay="0"/>
                                  </p:stCondLst>
                                  <p:childTnLst>
                                    <p:animEffect transition="out" filter="dissolve">
                                      <p:cBhvr>
                                        <p:cTn id="78" dur="500"/>
                                        <p:tgtEl>
                                          <p:spTgt spid="66"/>
                                        </p:tgtEl>
                                      </p:cBhvr>
                                    </p:animEffect>
                                    <p:set>
                                      <p:cBhvr>
                                        <p:cTn id="79"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80" restart="whenNotActive" fill="hold" evtFilter="cancelBubble" nodeType="interactiveSeq">
                <p:stCondLst>
                  <p:cond evt="onClick" delay="0">
                    <p:tgtEl>
                      <p:spTgt spid="72"/>
                    </p:tgtEl>
                  </p:cond>
                </p:stCondLst>
                <p:endSync evt="end" delay="0">
                  <p:rtn val="all"/>
                </p:endSync>
                <p:childTnLst>
                  <p:par>
                    <p:cTn id="81" fill="hold">
                      <p:stCondLst>
                        <p:cond delay="0"/>
                      </p:stCondLst>
                      <p:childTnLst>
                        <p:par>
                          <p:cTn id="82" fill="hold">
                            <p:stCondLst>
                              <p:cond delay="0"/>
                            </p:stCondLst>
                            <p:childTnLst>
                              <p:par>
                                <p:cTn id="83" presetID="9" presetClass="exit" presetSubtype="0" fill="hold" grpId="0" nodeType="clickEffect">
                                  <p:stCondLst>
                                    <p:cond delay="0"/>
                                  </p:stCondLst>
                                  <p:childTnLst>
                                    <p:animEffect transition="out" filter="dissolve">
                                      <p:cBhvr>
                                        <p:cTn id="84" dur="500"/>
                                        <p:tgtEl>
                                          <p:spTgt spid="72"/>
                                        </p:tgtEl>
                                      </p:cBhvr>
                                    </p:animEffect>
                                    <p:set>
                                      <p:cBhvr>
                                        <p:cTn id="85"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86" restart="whenNotActive" fill="hold" evtFilter="cancelBubble" nodeType="interactiveSeq">
                <p:stCondLst>
                  <p:cond evt="onClick" delay="0">
                    <p:tgtEl>
                      <p:spTgt spid="73"/>
                    </p:tgtEl>
                  </p:cond>
                </p:stCondLst>
                <p:endSync evt="end" delay="0">
                  <p:rtn val="all"/>
                </p:endSync>
                <p:childTnLst>
                  <p:par>
                    <p:cTn id="87" fill="hold">
                      <p:stCondLst>
                        <p:cond delay="0"/>
                      </p:stCondLst>
                      <p:childTnLst>
                        <p:par>
                          <p:cTn id="88" fill="hold">
                            <p:stCondLst>
                              <p:cond delay="0"/>
                            </p:stCondLst>
                            <p:childTnLst>
                              <p:par>
                                <p:cTn id="89" presetID="9" presetClass="exit" presetSubtype="0" fill="hold" grpId="0" nodeType="clickEffect">
                                  <p:stCondLst>
                                    <p:cond delay="0"/>
                                  </p:stCondLst>
                                  <p:childTnLst>
                                    <p:animEffect transition="out" filter="dissolve">
                                      <p:cBhvr>
                                        <p:cTn id="90" dur="500"/>
                                        <p:tgtEl>
                                          <p:spTgt spid="73"/>
                                        </p:tgtEl>
                                      </p:cBhvr>
                                    </p:animEffect>
                                    <p:set>
                                      <p:cBhvr>
                                        <p:cTn id="91"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92" restart="whenNotActive" fill="hold" evtFilter="cancelBubble" nodeType="interactiveSeq">
                <p:stCondLst>
                  <p:cond evt="onClick" delay="0">
                    <p:tgtEl>
                      <p:spTgt spid="74"/>
                    </p:tgtEl>
                  </p:cond>
                </p:stCondLst>
                <p:endSync evt="end" delay="0">
                  <p:rtn val="all"/>
                </p:endSync>
                <p:childTnLst>
                  <p:par>
                    <p:cTn id="93" fill="hold">
                      <p:stCondLst>
                        <p:cond delay="0"/>
                      </p:stCondLst>
                      <p:childTnLst>
                        <p:par>
                          <p:cTn id="94" fill="hold">
                            <p:stCondLst>
                              <p:cond delay="0"/>
                            </p:stCondLst>
                            <p:childTnLst>
                              <p:par>
                                <p:cTn id="95" presetID="9" presetClass="exit" presetSubtype="0" fill="hold" grpId="0" nodeType="clickEffect">
                                  <p:stCondLst>
                                    <p:cond delay="0"/>
                                  </p:stCondLst>
                                  <p:childTnLst>
                                    <p:animEffect transition="out" filter="dissolve">
                                      <p:cBhvr>
                                        <p:cTn id="96" dur="500"/>
                                        <p:tgtEl>
                                          <p:spTgt spid="74"/>
                                        </p:tgtEl>
                                      </p:cBhvr>
                                    </p:animEffect>
                                    <p:set>
                                      <p:cBhvr>
                                        <p:cTn id="97"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98" restart="whenNotActive" fill="hold" evtFilter="cancelBubble" nodeType="interactiveSeq">
                <p:stCondLst>
                  <p:cond evt="onClick" delay="0">
                    <p:tgtEl>
                      <p:spTgt spid="75"/>
                    </p:tgtEl>
                  </p:cond>
                </p:stCondLst>
                <p:endSync evt="end" delay="0">
                  <p:rtn val="all"/>
                </p:endSync>
                <p:childTnLst>
                  <p:par>
                    <p:cTn id="99" fill="hold">
                      <p:stCondLst>
                        <p:cond delay="0"/>
                      </p:stCondLst>
                      <p:childTnLst>
                        <p:par>
                          <p:cTn id="100" fill="hold">
                            <p:stCondLst>
                              <p:cond delay="0"/>
                            </p:stCondLst>
                            <p:childTnLst>
                              <p:par>
                                <p:cTn id="101" presetID="9" presetClass="exit" presetSubtype="0" fill="hold" grpId="0" nodeType="clickEffect">
                                  <p:stCondLst>
                                    <p:cond delay="0"/>
                                  </p:stCondLst>
                                  <p:childTnLst>
                                    <p:animEffect transition="out" filter="dissolve">
                                      <p:cBhvr>
                                        <p:cTn id="102" dur="500"/>
                                        <p:tgtEl>
                                          <p:spTgt spid="75"/>
                                        </p:tgtEl>
                                      </p:cBhvr>
                                    </p:animEffect>
                                    <p:set>
                                      <p:cBhvr>
                                        <p:cTn id="103"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104" restart="whenNotActive" fill="hold" evtFilter="cancelBubble" nodeType="interactiveSeq">
                <p:stCondLst>
                  <p:cond evt="onClick" delay="0">
                    <p:tgtEl>
                      <p:spTgt spid="76"/>
                    </p:tgtEl>
                  </p:cond>
                </p:stCondLst>
                <p:endSync evt="end" delay="0">
                  <p:rtn val="all"/>
                </p:endSync>
                <p:childTnLst>
                  <p:par>
                    <p:cTn id="105" fill="hold">
                      <p:stCondLst>
                        <p:cond delay="0"/>
                      </p:stCondLst>
                      <p:childTnLst>
                        <p:par>
                          <p:cTn id="106" fill="hold">
                            <p:stCondLst>
                              <p:cond delay="0"/>
                            </p:stCondLst>
                            <p:childTnLst>
                              <p:par>
                                <p:cTn id="107" presetID="9" presetClass="exit" presetSubtype="0" fill="hold" grpId="0" nodeType="clickEffect">
                                  <p:stCondLst>
                                    <p:cond delay="0"/>
                                  </p:stCondLst>
                                  <p:childTnLst>
                                    <p:animEffect transition="out" filter="dissolve">
                                      <p:cBhvr>
                                        <p:cTn id="108" dur="500"/>
                                        <p:tgtEl>
                                          <p:spTgt spid="76"/>
                                        </p:tgtEl>
                                      </p:cBhvr>
                                    </p:animEffect>
                                    <p:set>
                                      <p:cBhvr>
                                        <p:cTn id="109"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childTnLst>
        </p:cTn>
      </p:par>
    </p:tnLst>
    <p:bldLst>
      <p:bldP spid="7" grpId="0" animBg="1"/>
      <p:bldP spid="23" grpId="0" animBg="1"/>
      <p:bldP spid="35" grpId="0" animBg="1"/>
      <p:bldP spid="46" grpId="0" animBg="1"/>
      <p:bldP spid="47" grpId="0" animBg="1"/>
      <p:bldP spid="48" grpId="0" animBg="1"/>
      <p:bldP spid="49" grpId="0" animBg="1"/>
      <p:bldP spid="50" grpId="0" animBg="1"/>
      <p:bldP spid="51" grpId="0" animBg="1"/>
      <p:bldP spid="59" grpId="0" animBg="1"/>
      <p:bldP spid="60" grpId="0" animBg="1"/>
      <p:bldP spid="62" grpId="0" animBg="1"/>
      <p:bldP spid="66" grpId="0" animBg="1"/>
      <p:bldP spid="72" grpId="0" animBg="1"/>
      <p:bldP spid="73" grpId="0" animBg="1"/>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4250284513"/>
              </p:ext>
            </p:extLst>
          </p:nvPr>
        </p:nvGraphicFramePr>
        <p:xfrm>
          <a:off x="-1" y="1206314"/>
          <a:ext cx="11368584" cy="5168388"/>
        </p:xfrm>
        <a:graphic>
          <a:graphicData uri="http://schemas.openxmlformats.org/drawingml/2006/table">
            <a:tbl>
              <a:tblPr firstRow="1" bandRow="1"/>
              <a:tblGrid>
                <a:gridCol w="1898443">
                  <a:extLst>
                    <a:ext uri="{9D8B030D-6E8A-4147-A177-3AD203B41FA5}">
                      <a16:colId xmlns:a16="http://schemas.microsoft.com/office/drawing/2014/main" val="1203737284"/>
                    </a:ext>
                  </a:extLst>
                </a:gridCol>
                <a:gridCol w="3008601">
                  <a:extLst>
                    <a:ext uri="{9D8B030D-6E8A-4147-A177-3AD203B41FA5}">
                      <a16:colId xmlns:a16="http://schemas.microsoft.com/office/drawing/2014/main" val="1810222861"/>
                    </a:ext>
                  </a:extLst>
                </a:gridCol>
                <a:gridCol w="3358680">
                  <a:extLst>
                    <a:ext uri="{9D8B030D-6E8A-4147-A177-3AD203B41FA5}">
                      <a16:colId xmlns:a16="http://schemas.microsoft.com/office/drawing/2014/main" val="274413866"/>
                    </a:ext>
                  </a:extLst>
                </a:gridCol>
                <a:gridCol w="3102860">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das </a:t>
                      </a:r>
                      <a:r>
                        <a:rPr lang="en-US" sz="2400" b="1" dirty="0" err="1">
                          <a:solidFill>
                            <a:srgbClr val="00B0F0"/>
                          </a:solidFill>
                          <a:latin typeface="Century Gothic" panose="020B0502020202020204" pitchFamily="34" charset="0"/>
                        </a:rPr>
                        <a:t>Schwimmbad</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der </a:t>
                      </a:r>
                      <a:r>
                        <a:rPr lang="en-US" sz="2400" b="1" dirty="0" err="1">
                          <a:solidFill>
                            <a:srgbClr val="00B0F0"/>
                          </a:solidFill>
                          <a:latin typeface="Century Gothic" panose="020B0502020202020204" pitchFamily="34" charset="0"/>
                        </a:rPr>
                        <a:t>Satz</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B0F0"/>
                          </a:solidFill>
                          <a:latin typeface="Century Gothic" panose="020B0502020202020204" pitchFamily="34" charset="0"/>
                        </a:rPr>
                        <a:t>erklären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die Kultur</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B0F0"/>
                          </a:solidFill>
                          <a:latin typeface="Century Gothic" panose="020B0502020202020204" pitchFamily="34" charset="0"/>
                        </a:rPr>
                        <a:t>viele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der </a:t>
                      </a:r>
                      <a:r>
                        <a:rPr lang="en-US" sz="2400" b="1" dirty="0" err="1">
                          <a:solidFill>
                            <a:srgbClr val="00B0F0"/>
                          </a:solidFill>
                          <a:latin typeface="Century Gothic" panose="020B0502020202020204" pitchFamily="34" charset="0"/>
                        </a:rPr>
                        <a:t>Käse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92D050"/>
                          </a:solidFill>
                          <a:latin typeface="Century Gothic" panose="020B0502020202020204" pitchFamily="34" charset="0"/>
                        </a:rPr>
                        <a:t>benutzen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92D050"/>
                          </a:solidFill>
                          <a:latin typeface="Century Gothic" panose="020B0502020202020204" pitchFamily="34" charset="0"/>
                        </a:rPr>
                        <a:t>lernen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92D050"/>
                          </a:solidFill>
                          <a:latin typeface="Century Gothic" panose="020B0502020202020204" pitchFamily="34" charset="0"/>
                        </a:rPr>
                        <a:t>machen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92D050"/>
                          </a:solidFill>
                          <a:latin typeface="Century Gothic" panose="020B0502020202020204" pitchFamily="34" charset="0"/>
                        </a:rPr>
                        <a:t>normalerweise</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92D050"/>
                          </a:solidFill>
                          <a:latin typeface="Century Gothic" panose="020B0502020202020204" pitchFamily="34" charset="0"/>
                        </a:rPr>
                        <a:t>spielen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92D050"/>
                          </a:solidFill>
                          <a:latin typeface="Century Gothic" panose="020B0502020202020204" pitchFamily="34" charset="0"/>
                        </a:rPr>
                        <a:t>brauchen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der Baum</a:t>
                      </a:r>
                      <a:endParaRPr lang="en-GB" sz="2400" b="1" dirty="0">
                        <a:solidFill>
                          <a:srgbClr val="FF3399"/>
                        </a:solidFill>
                        <a:latin typeface="Century Gothic" panose="020B0502020202020204" pitchFamily="34" charset="0"/>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das </a:t>
                      </a:r>
                      <a:r>
                        <a:rPr lang="en-US" sz="2400" b="1" dirty="0" err="1">
                          <a:solidFill>
                            <a:srgbClr val="FF3399"/>
                          </a:solidFill>
                          <a:latin typeface="Century Gothic" panose="020B0502020202020204" pitchFamily="34" charset="0"/>
                        </a:rPr>
                        <a:t>Mädchen</a:t>
                      </a:r>
                      <a:endParaRPr lang="en-GB" sz="2400" b="1" dirty="0">
                        <a:solidFill>
                          <a:srgbClr val="FF33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das Papier</a:t>
                      </a:r>
                      <a:endParaRPr lang="en-GB" sz="2400" b="1" dirty="0">
                        <a:solidFill>
                          <a:srgbClr val="FF33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die Karte</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der Ort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die </a:t>
                      </a:r>
                      <a:r>
                        <a:rPr lang="en-US" sz="2400" b="1" dirty="0" err="1">
                          <a:solidFill>
                            <a:srgbClr val="FF3399"/>
                          </a:solidFill>
                          <a:latin typeface="Century Gothic" panose="020B0502020202020204" pitchFamily="34" charset="0"/>
                        </a:rPr>
                        <a:t>Antwort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lang="en-GB" sz="2400" b="1" spc="-1" dirty="0" err="1">
                <a:solidFill>
                  <a:srgbClr val="002060"/>
                </a:solidFill>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9156097" y="654352"/>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927175" y="71350"/>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215948" y="3209831"/>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48" y="1503851"/>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174773" y="4907125"/>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206292" y="563798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287170" y="390505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273513" y="2197912"/>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 name="TextBox 4">
            <a:extLst>
              <a:ext uri="{FF2B5EF4-FFF2-40B4-BE49-F238E27FC236}">
                <a16:creationId xmlns:a16="http://schemas.microsoft.com/office/drawing/2014/main" id="{1C1A3C5F-023D-EC85-AA9E-40895F4DD696}"/>
              </a:ext>
            </a:extLst>
          </p:cNvPr>
          <p:cNvSpPr txBox="1"/>
          <p:nvPr/>
        </p:nvSpPr>
        <p:spPr>
          <a:xfrm>
            <a:off x="1807263" y="5920506"/>
            <a:ext cx="32489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kern="0" dirty="0">
                <a:solidFill>
                  <a:srgbClr val="002060"/>
                </a:solidFill>
                <a:latin typeface="Century Gothic" panose="020B0502020202020204" pitchFamily="34" charset="0"/>
                <a:cs typeface="Arial"/>
                <a:sym typeface="Arial"/>
              </a:rPr>
              <a:t>(the) card, ticket, menu</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 name="TextBox 5">
            <a:extLst>
              <a:ext uri="{FF2B5EF4-FFF2-40B4-BE49-F238E27FC236}">
                <a16:creationId xmlns:a16="http://schemas.microsoft.com/office/drawing/2014/main" id="{1E0DBCDE-C8D5-8AC2-456C-72D319109262}"/>
              </a:ext>
            </a:extLst>
          </p:cNvPr>
          <p:cNvSpPr txBox="1"/>
          <p:nvPr/>
        </p:nvSpPr>
        <p:spPr>
          <a:xfrm>
            <a:off x="4871816" y="5858951"/>
            <a:ext cx="2640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(the) place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 name="TextBox 6">
            <a:extLst>
              <a:ext uri="{FF2B5EF4-FFF2-40B4-BE49-F238E27FC236}">
                <a16:creationId xmlns:a16="http://schemas.microsoft.com/office/drawing/2014/main" id="{55CAF12A-9B21-D65E-CE48-2ECFF715C5DE}"/>
              </a:ext>
            </a:extLst>
          </p:cNvPr>
          <p:cNvSpPr txBox="1"/>
          <p:nvPr/>
        </p:nvSpPr>
        <p:spPr>
          <a:xfrm>
            <a:off x="8207270" y="5858951"/>
            <a:ext cx="24302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(the) answer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8" name="TextBox 7">
            <a:extLst>
              <a:ext uri="{FF2B5EF4-FFF2-40B4-BE49-F238E27FC236}">
                <a16:creationId xmlns:a16="http://schemas.microsoft.com/office/drawing/2014/main" id="{7050DC9F-091E-BAE9-7177-F47972FE12FC}"/>
              </a:ext>
            </a:extLst>
          </p:cNvPr>
          <p:cNvSpPr txBox="1"/>
          <p:nvPr/>
        </p:nvSpPr>
        <p:spPr>
          <a:xfrm>
            <a:off x="1903842" y="5038203"/>
            <a:ext cx="31199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(the) tree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9" name="TextBox 8">
            <a:extLst>
              <a:ext uri="{FF2B5EF4-FFF2-40B4-BE49-F238E27FC236}">
                <a16:creationId xmlns:a16="http://schemas.microsoft.com/office/drawing/2014/main" id="{CBDBEFF9-FEE2-5FC9-2FB2-166B8B3BA295}"/>
              </a:ext>
            </a:extLst>
          </p:cNvPr>
          <p:cNvSpPr txBox="1"/>
          <p:nvPr/>
        </p:nvSpPr>
        <p:spPr>
          <a:xfrm>
            <a:off x="4892212" y="5038203"/>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(the) girl</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0" name="TextBox 9">
            <a:extLst>
              <a:ext uri="{FF2B5EF4-FFF2-40B4-BE49-F238E27FC236}">
                <a16:creationId xmlns:a16="http://schemas.microsoft.com/office/drawing/2014/main" id="{32C0C15F-7502-E7EA-0478-E5A627FB2DD6}"/>
              </a:ext>
            </a:extLst>
          </p:cNvPr>
          <p:cNvSpPr txBox="1"/>
          <p:nvPr/>
        </p:nvSpPr>
        <p:spPr>
          <a:xfrm>
            <a:off x="8207271" y="5038203"/>
            <a:ext cx="2640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(the) paper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1" name="TextBox 10">
            <a:extLst>
              <a:ext uri="{FF2B5EF4-FFF2-40B4-BE49-F238E27FC236}">
                <a16:creationId xmlns:a16="http://schemas.microsoft.com/office/drawing/2014/main" id="{95DB4C7C-84ED-90BA-941D-E0AD979B4B0F}"/>
              </a:ext>
            </a:extLst>
          </p:cNvPr>
          <p:cNvSpPr txBox="1"/>
          <p:nvPr/>
        </p:nvSpPr>
        <p:spPr>
          <a:xfrm>
            <a:off x="1929794" y="4162108"/>
            <a:ext cx="3068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normally</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2" name="TextBox 11">
            <a:extLst>
              <a:ext uri="{FF2B5EF4-FFF2-40B4-BE49-F238E27FC236}">
                <a16:creationId xmlns:a16="http://schemas.microsoft.com/office/drawing/2014/main" id="{C00000E5-8BDD-0A56-A46E-9120E8D39237}"/>
              </a:ext>
            </a:extLst>
          </p:cNvPr>
          <p:cNvSpPr txBox="1"/>
          <p:nvPr/>
        </p:nvSpPr>
        <p:spPr>
          <a:xfrm>
            <a:off x="4870090" y="4162108"/>
            <a:ext cx="30292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to play, playing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3" name="TextBox 12">
            <a:extLst>
              <a:ext uri="{FF2B5EF4-FFF2-40B4-BE49-F238E27FC236}">
                <a16:creationId xmlns:a16="http://schemas.microsoft.com/office/drawing/2014/main" id="{C1717D94-85A5-EFC2-A37B-F757CDC16CFE}"/>
              </a:ext>
            </a:extLst>
          </p:cNvPr>
          <p:cNvSpPr txBox="1"/>
          <p:nvPr/>
        </p:nvSpPr>
        <p:spPr>
          <a:xfrm>
            <a:off x="8237088" y="4162108"/>
            <a:ext cx="30292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 need, needing</a:t>
            </a:r>
          </a:p>
        </p:txBody>
      </p:sp>
      <p:sp>
        <p:nvSpPr>
          <p:cNvPr id="14" name="TextBox 13">
            <a:extLst>
              <a:ext uri="{FF2B5EF4-FFF2-40B4-BE49-F238E27FC236}">
                <a16:creationId xmlns:a16="http://schemas.microsoft.com/office/drawing/2014/main" id="{DEC05AAE-9072-E71D-A029-43330765AF07}"/>
              </a:ext>
            </a:extLst>
          </p:cNvPr>
          <p:cNvSpPr txBox="1"/>
          <p:nvPr/>
        </p:nvSpPr>
        <p:spPr>
          <a:xfrm>
            <a:off x="1909916" y="3296673"/>
            <a:ext cx="3068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to use, using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15" name="TextBox 14">
            <a:extLst>
              <a:ext uri="{FF2B5EF4-FFF2-40B4-BE49-F238E27FC236}">
                <a16:creationId xmlns:a16="http://schemas.microsoft.com/office/drawing/2014/main" id="{732194A7-8177-BCDF-A15F-9D8DC0932D06}"/>
              </a:ext>
            </a:extLst>
          </p:cNvPr>
          <p:cNvSpPr txBox="1"/>
          <p:nvPr/>
        </p:nvSpPr>
        <p:spPr>
          <a:xfrm>
            <a:off x="4892212" y="3312171"/>
            <a:ext cx="29617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to learn, learning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6" name="TextBox 15">
            <a:extLst>
              <a:ext uri="{FF2B5EF4-FFF2-40B4-BE49-F238E27FC236}">
                <a16:creationId xmlns:a16="http://schemas.microsoft.com/office/drawing/2014/main" id="{E11E62C4-CA74-0D7A-09FA-D75E17CEF2B7}"/>
              </a:ext>
            </a:extLst>
          </p:cNvPr>
          <p:cNvSpPr txBox="1"/>
          <p:nvPr/>
        </p:nvSpPr>
        <p:spPr>
          <a:xfrm>
            <a:off x="9527679" y="3042125"/>
            <a:ext cx="248907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 do, make, doing, making</a:t>
            </a:r>
          </a:p>
        </p:txBody>
      </p:sp>
      <p:sp>
        <p:nvSpPr>
          <p:cNvPr id="17" name="TextBox 16">
            <a:extLst>
              <a:ext uri="{FF2B5EF4-FFF2-40B4-BE49-F238E27FC236}">
                <a16:creationId xmlns:a16="http://schemas.microsoft.com/office/drawing/2014/main" id="{DC27453E-DD09-807F-D8B7-22396A1241B1}"/>
              </a:ext>
            </a:extLst>
          </p:cNvPr>
          <p:cNvSpPr txBox="1"/>
          <p:nvPr/>
        </p:nvSpPr>
        <p:spPr>
          <a:xfrm>
            <a:off x="1929794" y="2438735"/>
            <a:ext cx="27281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(the) culture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8" name="TextBox 17">
            <a:extLst>
              <a:ext uri="{FF2B5EF4-FFF2-40B4-BE49-F238E27FC236}">
                <a16:creationId xmlns:a16="http://schemas.microsoft.com/office/drawing/2014/main" id="{2A3A66B6-F366-F526-7E7D-BC4A046808BC}"/>
              </a:ext>
            </a:extLst>
          </p:cNvPr>
          <p:cNvSpPr txBox="1"/>
          <p:nvPr/>
        </p:nvSpPr>
        <p:spPr>
          <a:xfrm>
            <a:off x="4892171" y="2438735"/>
            <a:ext cx="36307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many</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9" name="TextBox 18">
            <a:extLst>
              <a:ext uri="{FF2B5EF4-FFF2-40B4-BE49-F238E27FC236}">
                <a16:creationId xmlns:a16="http://schemas.microsoft.com/office/drawing/2014/main" id="{536F96DC-0B8E-7D88-7FBF-0CE36BA4A6E1}"/>
              </a:ext>
            </a:extLst>
          </p:cNvPr>
          <p:cNvSpPr txBox="1"/>
          <p:nvPr/>
        </p:nvSpPr>
        <p:spPr>
          <a:xfrm>
            <a:off x="8207269" y="2438735"/>
            <a:ext cx="2808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cheese</a:t>
            </a:r>
          </a:p>
        </p:txBody>
      </p:sp>
      <p:sp>
        <p:nvSpPr>
          <p:cNvPr id="22" name="TextBox 21">
            <a:extLst>
              <a:ext uri="{FF2B5EF4-FFF2-40B4-BE49-F238E27FC236}">
                <a16:creationId xmlns:a16="http://schemas.microsoft.com/office/drawing/2014/main" id="{A4EE6F2F-5881-2B13-5CFD-C247C6FA2DD7}"/>
              </a:ext>
            </a:extLst>
          </p:cNvPr>
          <p:cNvSpPr txBox="1"/>
          <p:nvPr/>
        </p:nvSpPr>
        <p:spPr>
          <a:xfrm>
            <a:off x="1778545" y="1605404"/>
            <a:ext cx="33026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swimming pool</a:t>
            </a:r>
          </a:p>
        </p:txBody>
      </p:sp>
      <p:sp>
        <p:nvSpPr>
          <p:cNvPr id="23" name="TextBox 22">
            <a:extLst>
              <a:ext uri="{FF2B5EF4-FFF2-40B4-BE49-F238E27FC236}">
                <a16:creationId xmlns:a16="http://schemas.microsoft.com/office/drawing/2014/main" id="{0D22B5A6-E5A9-F772-1E74-49C3419708EF}"/>
              </a:ext>
            </a:extLst>
          </p:cNvPr>
          <p:cNvSpPr txBox="1"/>
          <p:nvPr/>
        </p:nvSpPr>
        <p:spPr>
          <a:xfrm>
            <a:off x="4894357" y="1605404"/>
            <a:ext cx="29267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(the) sentence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4" name="TextBox 23">
            <a:extLst>
              <a:ext uri="{FF2B5EF4-FFF2-40B4-BE49-F238E27FC236}">
                <a16:creationId xmlns:a16="http://schemas.microsoft.com/office/drawing/2014/main" id="{33DC8095-A3EC-8DD9-3226-F7F09DB0FD7F}"/>
              </a:ext>
            </a:extLst>
          </p:cNvPr>
          <p:cNvSpPr txBox="1"/>
          <p:nvPr/>
        </p:nvSpPr>
        <p:spPr>
          <a:xfrm>
            <a:off x="8155319" y="1605404"/>
            <a:ext cx="38207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to explain, explaining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3" name="Google Shape;167;p2">
            <a:extLst>
              <a:ext uri="{FF2B5EF4-FFF2-40B4-BE49-F238E27FC236}">
                <a16:creationId xmlns:a16="http://schemas.microsoft.com/office/drawing/2014/main" id="{83532ACC-C4F0-425C-4C67-AA24F63616F1}"/>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7011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4253579851"/>
              </p:ext>
            </p:extLst>
          </p:nvPr>
        </p:nvGraphicFramePr>
        <p:xfrm>
          <a:off x="-20069" y="1211335"/>
          <a:ext cx="11368584" cy="5168388"/>
        </p:xfrm>
        <a:graphic>
          <a:graphicData uri="http://schemas.openxmlformats.org/drawingml/2006/table">
            <a:tbl>
              <a:tblPr firstRow="1" bandRow="1"/>
              <a:tblGrid>
                <a:gridCol w="1898443">
                  <a:extLst>
                    <a:ext uri="{9D8B030D-6E8A-4147-A177-3AD203B41FA5}">
                      <a16:colId xmlns:a16="http://schemas.microsoft.com/office/drawing/2014/main" val="1203737284"/>
                    </a:ext>
                  </a:extLst>
                </a:gridCol>
                <a:gridCol w="3008601">
                  <a:extLst>
                    <a:ext uri="{9D8B030D-6E8A-4147-A177-3AD203B41FA5}">
                      <a16:colId xmlns:a16="http://schemas.microsoft.com/office/drawing/2014/main" val="1810222861"/>
                    </a:ext>
                  </a:extLst>
                </a:gridCol>
                <a:gridCol w="3358680">
                  <a:extLst>
                    <a:ext uri="{9D8B030D-6E8A-4147-A177-3AD203B41FA5}">
                      <a16:colId xmlns:a16="http://schemas.microsoft.com/office/drawing/2014/main" val="274413866"/>
                    </a:ext>
                  </a:extLst>
                </a:gridCol>
                <a:gridCol w="3102860">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many</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(the) culture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(the) swimming pool</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to explain, explaining</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(the) cheese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(the) sentence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to play, playing</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to use, using</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to learn, learning</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to need, needing</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normally</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to do, make, doing, making</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(the) card, ticket, menu</a:t>
                      </a:r>
                      <a:endParaRPr lang="en-GB" sz="2400" b="1" dirty="0">
                        <a:solidFill>
                          <a:srgbClr val="FF3399"/>
                        </a:solidFill>
                        <a:latin typeface="Century Gothic" panose="020B0502020202020204" pitchFamily="34" charset="0"/>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(the) paper</a:t>
                      </a:r>
                      <a:endParaRPr lang="en-GB" sz="2400" b="1" dirty="0">
                        <a:solidFill>
                          <a:srgbClr val="FF33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(the) place</a:t>
                      </a:r>
                      <a:endParaRPr lang="en-GB" sz="2400" b="1" dirty="0">
                        <a:solidFill>
                          <a:srgbClr val="FF33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(the) answer</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(the) tree</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(the) girl</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1493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lang="en-GB" sz="2400" b="1" spc="-1" dirty="0">
                <a:solidFill>
                  <a:srgbClr val="002060"/>
                </a:solidFill>
                <a:latin typeface="Century Gothic" panose="020B0502020202020204" pitchFamily="34" charset="0"/>
                <a:ea typeface="Century Gothic"/>
              </a:rPr>
              <a:t>Deutsch</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9156097" y="654352"/>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927175" y="71350"/>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215948" y="3209831"/>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48" y="1503851"/>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174773" y="4907125"/>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206292" y="563798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287170" y="390505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273513" y="2197912"/>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 name="TextBox 4">
            <a:extLst>
              <a:ext uri="{FF2B5EF4-FFF2-40B4-BE49-F238E27FC236}">
                <a16:creationId xmlns:a16="http://schemas.microsoft.com/office/drawing/2014/main" id="{1C1A3C5F-023D-EC85-AA9E-40895F4DD696}"/>
              </a:ext>
            </a:extLst>
          </p:cNvPr>
          <p:cNvSpPr txBox="1"/>
          <p:nvPr/>
        </p:nvSpPr>
        <p:spPr>
          <a:xfrm>
            <a:off x="1866897" y="5909558"/>
            <a:ext cx="32489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die </a:t>
            </a:r>
            <a:r>
              <a:rPr lang="en-US" sz="2400" kern="0" dirty="0" err="1">
                <a:solidFill>
                  <a:srgbClr val="002060"/>
                </a:solidFill>
                <a:latin typeface="Century Gothic" panose="020B0502020202020204" pitchFamily="34" charset="0"/>
                <a:cs typeface="Arial"/>
                <a:sym typeface="Arial"/>
              </a:rPr>
              <a:t>Antwort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 name="TextBox 5">
            <a:extLst>
              <a:ext uri="{FF2B5EF4-FFF2-40B4-BE49-F238E27FC236}">
                <a16:creationId xmlns:a16="http://schemas.microsoft.com/office/drawing/2014/main" id="{1E0DBCDE-C8D5-8AC2-456C-72D319109262}"/>
              </a:ext>
            </a:extLst>
          </p:cNvPr>
          <p:cNvSpPr txBox="1"/>
          <p:nvPr/>
        </p:nvSpPr>
        <p:spPr>
          <a:xfrm>
            <a:off x="4891694" y="5909558"/>
            <a:ext cx="2640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der Baum</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 name="TextBox 6">
            <a:extLst>
              <a:ext uri="{FF2B5EF4-FFF2-40B4-BE49-F238E27FC236}">
                <a16:creationId xmlns:a16="http://schemas.microsoft.com/office/drawing/2014/main" id="{55CAF12A-9B21-D65E-CE48-2ECFF715C5DE}"/>
              </a:ext>
            </a:extLst>
          </p:cNvPr>
          <p:cNvSpPr txBox="1"/>
          <p:nvPr/>
        </p:nvSpPr>
        <p:spPr>
          <a:xfrm>
            <a:off x="8242607" y="5909558"/>
            <a:ext cx="24302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das </a:t>
            </a:r>
            <a:r>
              <a:rPr lang="en-US" sz="2400" kern="0" noProof="0" dirty="0" err="1">
                <a:solidFill>
                  <a:srgbClr val="002060"/>
                </a:solidFill>
                <a:latin typeface="Century Gothic" panose="020B0502020202020204" pitchFamily="34" charset="0"/>
                <a:cs typeface="Arial"/>
                <a:sym typeface="Arial"/>
              </a:rPr>
              <a:t>Mädchen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8" name="TextBox 7">
            <a:extLst>
              <a:ext uri="{FF2B5EF4-FFF2-40B4-BE49-F238E27FC236}">
                <a16:creationId xmlns:a16="http://schemas.microsoft.com/office/drawing/2014/main" id="{7050DC9F-091E-BAE9-7177-F47972FE12FC}"/>
              </a:ext>
            </a:extLst>
          </p:cNvPr>
          <p:cNvSpPr txBox="1"/>
          <p:nvPr/>
        </p:nvSpPr>
        <p:spPr>
          <a:xfrm>
            <a:off x="2874736" y="5045773"/>
            <a:ext cx="31199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die Karte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9" name="TextBox 8">
            <a:extLst>
              <a:ext uri="{FF2B5EF4-FFF2-40B4-BE49-F238E27FC236}">
                <a16:creationId xmlns:a16="http://schemas.microsoft.com/office/drawing/2014/main" id="{CBDBEFF9-FEE2-5FC9-2FB2-166B8B3BA295}"/>
              </a:ext>
            </a:extLst>
          </p:cNvPr>
          <p:cNvSpPr txBox="1"/>
          <p:nvPr/>
        </p:nvSpPr>
        <p:spPr>
          <a:xfrm>
            <a:off x="4912090" y="5045773"/>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das Papier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0" name="TextBox 9">
            <a:extLst>
              <a:ext uri="{FF2B5EF4-FFF2-40B4-BE49-F238E27FC236}">
                <a16:creationId xmlns:a16="http://schemas.microsoft.com/office/drawing/2014/main" id="{32C0C15F-7502-E7EA-0478-E5A627FB2DD6}"/>
              </a:ext>
            </a:extLst>
          </p:cNvPr>
          <p:cNvSpPr txBox="1"/>
          <p:nvPr/>
        </p:nvSpPr>
        <p:spPr>
          <a:xfrm>
            <a:off x="8225298" y="5045773"/>
            <a:ext cx="2640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der Ort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1" name="TextBox 10">
            <a:extLst>
              <a:ext uri="{FF2B5EF4-FFF2-40B4-BE49-F238E27FC236}">
                <a16:creationId xmlns:a16="http://schemas.microsoft.com/office/drawing/2014/main" id="{95DB4C7C-84ED-90BA-941D-E0AD979B4B0F}"/>
              </a:ext>
            </a:extLst>
          </p:cNvPr>
          <p:cNvSpPr txBox="1"/>
          <p:nvPr/>
        </p:nvSpPr>
        <p:spPr>
          <a:xfrm>
            <a:off x="1929794" y="4181986"/>
            <a:ext cx="3068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brauchen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2" name="TextBox 11">
            <a:extLst>
              <a:ext uri="{FF2B5EF4-FFF2-40B4-BE49-F238E27FC236}">
                <a16:creationId xmlns:a16="http://schemas.microsoft.com/office/drawing/2014/main" id="{C00000E5-8BDD-0A56-A46E-9120E8D39237}"/>
              </a:ext>
            </a:extLst>
          </p:cNvPr>
          <p:cNvSpPr txBox="1"/>
          <p:nvPr/>
        </p:nvSpPr>
        <p:spPr>
          <a:xfrm>
            <a:off x="4870090" y="4181986"/>
            <a:ext cx="30292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err="1">
                <a:solidFill>
                  <a:srgbClr val="002060"/>
                </a:solidFill>
                <a:latin typeface="Century Gothic" panose="020B0502020202020204" pitchFamily="34" charset="0"/>
                <a:cs typeface="Arial"/>
                <a:sym typeface="Arial"/>
              </a:rPr>
              <a:t>normalerweise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3" name="TextBox 12">
            <a:extLst>
              <a:ext uri="{FF2B5EF4-FFF2-40B4-BE49-F238E27FC236}">
                <a16:creationId xmlns:a16="http://schemas.microsoft.com/office/drawing/2014/main" id="{C1717D94-85A5-EFC2-A37B-F757CDC16CFE}"/>
              </a:ext>
            </a:extLst>
          </p:cNvPr>
          <p:cNvSpPr txBox="1"/>
          <p:nvPr/>
        </p:nvSpPr>
        <p:spPr>
          <a:xfrm>
            <a:off x="9521265" y="4181986"/>
            <a:ext cx="30292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machen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4" name="TextBox 13">
            <a:extLst>
              <a:ext uri="{FF2B5EF4-FFF2-40B4-BE49-F238E27FC236}">
                <a16:creationId xmlns:a16="http://schemas.microsoft.com/office/drawing/2014/main" id="{DEC05AAE-9072-E71D-A029-43330765AF07}"/>
              </a:ext>
            </a:extLst>
          </p:cNvPr>
          <p:cNvSpPr txBox="1"/>
          <p:nvPr/>
        </p:nvSpPr>
        <p:spPr>
          <a:xfrm>
            <a:off x="1890038" y="3311352"/>
            <a:ext cx="3068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err="1">
                <a:solidFill>
                  <a:srgbClr val="002060"/>
                </a:solidFill>
                <a:latin typeface="Century Gothic" panose="020B0502020202020204" pitchFamily="34" charset="0"/>
                <a:cs typeface="Arial"/>
                <a:sym typeface="Arial"/>
              </a:rPr>
              <a:t>spielen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15" name="TextBox 14">
            <a:extLst>
              <a:ext uri="{FF2B5EF4-FFF2-40B4-BE49-F238E27FC236}">
                <a16:creationId xmlns:a16="http://schemas.microsoft.com/office/drawing/2014/main" id="{732194A7-8177-BCDF-A15F-9D8DC0932D06}"/>
              </a:ext>
            </a:extLst>
          </p:cNvPr>
          <p:cNvSpPr txBox="1"/>
          <p:nvPr/>
        </p:nvSpPr>
        <p:spPr>
          <a:xfrm>
            <a:off x="4892212" y="3311352"/>
            <a:ext cx="29617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benutzen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6" name="TextBox 15">
            <a:extLst>
              <a:ext uri="{FF2B5EF4-FFF2-40B4-BE49-F238E27FC236}">
                <a16:creationId xmlns:a16="http://schemas.microsoft.com/office/drawing/2014/main" id="{E11E62C4-CA74-0D7A-09FA-D75E17CEF2B7}"/>
              </a:ext>
            </a:extLst>
          </p:cNvPr>
          <p:cNvSpPr txBox="1"/>
          <p:nvPr/>
        </p:nvSpPr>
        <p:spPr>
          <a:xfrm>
            <a:off x="8267125" y="3311352"/>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lernen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17" name="TextBox 16">
            <a:extLst>
              <a:ext uri="{FF2B5EF4-FFF2-40B4-BE49-F238E27FC236}">
                <a16:creationId xmlns:a16="http://schemas.microsoft.com/office/drawing/2014/main" id="{DC27453E-DD09-807F-D8B7-22396A1241B1}"/>
              </a:ext>
            </a:extLst>
          </p:cNvPr>
          <p:cNvSpPr txBox="1"/>
          <p:nvPr/>
        </p:nvSpPr>
        <p:spPr>
          <a:xfrm>
            <a:off x="3483419" y="2262477"/>
            <a:ext cx="16803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err="1">
                <a:solidFill>
                  <a:srgbClr val="002060"/>
                </a:solidFill>
                <a:latin typeface="Century Gothic" panose="020B0502020202020204" pitchFamily="34" charset="0"/>
                <a:cs typeface="Arial"/>
                <a:sym typeface="Arial"/>
              </a:rPr>
              <a:t>erklären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8" name="TextBox 17">
            <a:extLst>
              <a:ext uri="{FF2B5EF4-FFF2-40B4-BE49-F238E27FC236}">
                <a16:creationId xmlns:a16="http://schemas.microsoft.com/office/drawing/2014/main" id="{2A3A66B6-F366-F526-7E7D-BC4A046808BC}"/>
              </a:ext>
            </a:extLst>
          </p:cNvPr>
          <p:cNvSpPr txBox="1"/>
          <p:nvPr/>
        </p:nvSpPr>
        <p:spPr>
          <a:xfrm>
            <a:off x="4892171" y="2373454"/>
            <a:ext cx="36307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der </a:t>
            </a:r>
            <a:r>
              <a:rPr lang="en-US" sz="2400" kern="0" dirty="0" err="1">
                <a:solidFill>
                  <a:srgbClr val="002060"/>
                </a:solidFill>
                <a:latin typeface="Century Gothic" panose="020B0502020202020204" pitchFamily="34" charset="0"/>
                <a:cs typeface="Arial"/>
                <a:sym typeface="Arial"/>
              </a:rPr>
              <a:t>Käse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9" name="TextBox 18">
            <a:extLst>
              <a:ext uri="{FF2B5EF4-FFF2-40B4-BE49-F238E27FC236}">
                <a16:creationId xmlns:a16="http://schemas.microsoft.com/office/drawing/2014/main" id="{536F96DC-0B8E-7D88-7FBF-0CE36BA4A6E1}"/>
              </a:ext>
            </a:extLst>
          </p:cNvPr>
          <p:cNvSpPr txBox="1"/>
          <p:nvPr/>
        </p:nvSpPr>
        <p:spPr>
          <a:xfrm>
            <a:off x="8237086" y="2373454"/>
            <a:ext cx="2808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der </a:t>
            </a:r>
            <a:r>
              <a:rPr lang="en-US" sz="2400" kern="0" dirty="0" err="1">
                <a:solidFill>
                  <a:srgbClr val="002060"/>
                </a:solidFill>
                <a:latin typeface="Century Gothic" panose="020B0502020202020204" pitchFamily="34" charset="0"/>
                <a:cs typeface="Arial"/>
                <a:sym typeface="Arial"/>
              </a:rPr>
              <a:t>Satz</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2" name="TextBox 21">
            <a:extLst>
              <a:ext uri="{FF2B5EF4-FFF2-40B4-BE49-F238E27FC236}">
                <a16:creationId xmlns:a16="http://schemas.microsoft.com/office/drawing/2014/main" id="{A4EE6F2F-5881-2B13-5CFD-C247C6FA2DD7}"/>
              </a:ext>
            </a:extLst>
          </p:cNvPr>
          <p:cNvSpPr txBox="1"/>
          <p:nvPr/>
        </p:nvSpPr>
        <p:spPr>
          <a:xfrm>
            <a:off x="1877935" y="1605404"/>
            <a:ext cx="33026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viele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3" name="TextBox 22">
            <a:extLst>
              <a:ext uri="{FF2B5EF4-FFF2-40B4-BE49-F238E27FC236}">
                <a16:creationId xmlns:a16="http://schemas.microsoft.com/office/drawing/2014/main" id="{0D22B5A6-E5A9-F772-1E74-49C3419708EF}"/>
              </a:ext>
            </a:extLst>
          </p:cNvPr>
          <p:cNvSpPr txBox="1"/>
          <p:nvPr/>
        </p:nvSpPr>
        <p:spPr>
          <a:xfrm>
            <a:off x="4894357" y="1608747"/>
            <a:ext cx="29267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die Kultur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4" name="TextBox 23">
            <a:extLst>
              <a:ext uri="{FF2B5EF4-FFF2-40B4-BE49-F238E27FC236}">
                <a16:creationId xmlns:a16="http://schemas.microsoft.com/office/drawing/2014/main" id="{33DC8095-A3EC-8DD9-3226-F7F09DB0FD7F}"/>
              </a:ext>
            </a:extLst>
          </p:cNvPr>
          <p:cNvSpPr txBox="1"/>
          <p:nvPr/>
        </p:nvSpPr>
        <p:spPr>
          <a:xfrm>
            <a:off x="8957403" y="1611932"/>
            <a:ext cx="25272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kern="0" noProof="0" dirty="0">
                <a:solidFill>
                  <a:srgbClr val="002060"/>
                </a:solidFill>
                <a:latin typeface="Century Gothic" panose="020B0502020202020204" pitchFamily="34" charset="0"/>
                <a:cs typeface="Arial"/>
                <a:sym typeface="Arial"/>
              </a:rPr>
              <a:t>das </a:t>
            </a:r>
            <a:r>
              <a:rPr lang="en-US" sz="2000" kern="0" noProof="0" dirty="0" err="1">
                <a:solidFill>
                  <a:srgbClr val="002060"/>
                </a:solidFill>
                <a:latin typeface="Century Gothic" panose="020B0502020202020204" pitchFamily="34" charset="0"/>
                <a:cs typeface="Arial"/>
                <a:sym typeface="Arial"/>
              </a:rPr>
              <a:t>Schwimmbad</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 name="Google Shape;167;p2">
            <a:extLst>
              <a:ext uri="{FF2B5EF4-FFF2-40B4-BE49-F238E27FC236}">
                <a16:creationId xmlns:a16="http://schemas.microsoft.com/office/drawing/2014/main" id="{83532ACC-C4F0-425C-4C67-AA24F63616F1}"/>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0628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5: </a:t>
            </a:r>
            <a:endParaRPr lang="en-GB" sz="3200" dirty="0"/>
          </a:p>
        </p:txBody>
      </p:sp>
      <p:sp>
        <p:nvSpPr>
          <p:cNvPr id="39" name="TextBox 38">
            <a:extLst>
              <a:ext uri="{FF2B5EF4-FFF2-40B4-BE49-F238E27FC236}">
                <a16:creationId xmlns:a16="http://schemas.microsoft.com/office/drawing/2014/main" id="{D59B714D-1E3C-4872-8B0D-04BA3CF20644}"/>
              </a:ext>
            </a:extLst>
          </p:cNvPr>
          <p:cNvSpPr txBox="1"/>
          <p:nvPr/>
        </p:nvSpPr>
        <p:spPr>
          <a:xfrm>
            <a:off x="5094848" y="216952"/>
            <a:ext cx="522997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Partnerarbeit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wir</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sprechen</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Speech Bubble: Rectangle with Corners Rounded 39">
            <a:extLst>
              <a:ext uri="{FF2B5EF4-FFF2-40B4-BE49-F238E27FC236}">
                <a16:creationId xmlns:a16="http://schemas.microsoft.com/office/drawing/2014/main" id="{725AA95A-25C4-420C-8552-5EBE27DBA21B}"/>
              </a:ext>
            </a:extLst>
          </p:cNvPr>
          <p:cNvSpPr/>
          <p:nvPr/>
        </p:nvSpPr>
        <p:spPr>
          <a:xfrm>
            <a:off x="4904395" y="209614"/>
            <a:ext cx="5229970" cy="559823"/>
          </a:xfrm>
          <a:prstGeom prst="wedgeRoundRectCallout">
            <a:avLst>
              <a:gd name="adj1" fmla="val -54762"/>
              <a:gd name="adj2" fmla="val -9850"/>
              <a:gd name="adj3" fmla="val 16667"/>
            </a:avLst>
          </a:prstGeom>
          <a:noFill/>
          <a:ln w="57150">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41" name="Graphic 40" descr="Teacher">
            <a:extLst>
              <a:ext uri="{FF2B5EF4-FFF2-40B4-BE49-F238E27FC236}">
                <a16:creationId xmlns:a16="http://schemas.microsoft.com/office/drawing/2014/main" id="{9136746F-86B6-4ED7-AFDE-46E337FE45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72548" y="37604"/>
            <a:ext cx="816961" cy="938928"/>
          </a:xfrm>
          <a:prstGeom prst="rect">
            <a:avLst/>
          </a:prstGeom>
        </p:spPr>
      </p:pic>
      <p:sp>
        <p:nvSpPr>
          <p:cNvPr id="9" name="TextBox 8">
            <a:extLst>
              <a:ext uri="{FF2B5EF4-FFF2-40B4-BE49-F238E27FC236}">
                <a16:creationId xmlns:a16="http://schemas.microsoft.com/office/drawing/2014/main" id="{2D46B4E1-F61E-46BD-A9AF-3C0AF5BDCFDA}"/>
              </a:ext>
            </a:extLst>
          </p:cNvPr>
          <p:cNvSpPr txBox="1"/>
          <p:nvPr/>
        </p:nvSpPr>
        <p:spPr>
          <a:xfrm>
            <a:off x="102872" y="2456280"/>
            <a:ext cx="6248847" cy="1569660"/>
          </a:xfrm>
          <a:prstGeom prst="rect">
            <a:avLst/>
          </a:prstGeom>
          <a:noFill/>
          <a:ln w="28575">
            <a:solidFill>
              <a:srgbClr val="4472C4">
                <a:lumMod val="50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Person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Are they learning English?</a:t>
            </a:r>
          </a:p>
        </p:txBody>
      </p:sp>
      <p:sp>
        <p:nvSpPr>
          <p:cNvPr id="10" name="TextBox 9">
            <a:extLst>
              <a:ext uri="{FF2B5EF4-FFF2-40B4-BE49-F238E27FC236}">
                <a16:creationId xmlns:a16="http://schemas.microsoft.com/office/drawing/2014/main" id="{2D43A638-7E8A-4000-A068-E12AAADB06F0}"/>
              </a:ext>
            </a:extLst>
          </p:cNvPr>
          <p:cNvSpPr txBox="1"/>
          <p:nvPr/>
        </p:nvSpPr>
        <p:spPr>
          <a:xfrm>
            <a:off x="6394854" y="2880259"/>
            <a:ext cx="5635536" cy="2554545"/>
          </a:xfrm>
          <a:prstGeom prst="rect">
            <a:avLst/>
          </a:prstGeom>
          <a:noFill/>
          <a:ln w="28575">
            <a:solidFill>
              <a:srgbClr val="4472C4">
                <a:lumMod val="50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Person 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1) _____________________</a:t>
            </a:r>
          </a:p>
        </p:txBody>
      </p:sp>
      <p:sp>
        <p:nvSpPr>
          <p:cNvPr id="11" name="Speech Bubble: Rectangle with Corners Rounded 10">
            <a:extLst>
              <a:ext uri="{FF2B5EF4-FFF2-40B4-BE49-F238E27FC236}">
                <a16:creationId xmlns:a16="http://schemas.microsoft.com/office/drawing/2014/main" id="{436F906B-D966-4B11-8D8A-ED637BB17F3A}"/>
              </a:ext>
            </a:extLst>
          </p:cNvPr>
          <p:cNvSpPr/>
          <p:nvPr/>
        </p:nvSpPr>
        <p:spPr>
          <a:xfrm>
            <a:off x="1800874" y="4340457"/>
            <a:ext cx="4008912" cy="1006827"/>
          </a:xfrm>
          <a:prstGeom prst="wedgeRoundRectCallout">
            <a:avLst>
              <a:gd name="adj1" fmla="val -41049"/>
              <a:gd name="adj2" fmla="val 124122"/>
              <a:gd name="adj3" fmla="val 16667"/>
            </a:avLst>
          </a:prstGeom>
          <a:solidFill>
            <a:srgbClr val="002060"/>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kern="0" dirty="0" err="1">
                <a:solidFill>
                  <a:prstClr val="white"/>
                </a:solidFill>
                <a:latin typeface="Century Gothic" panose="020B0502020202020204" pitchFamily="34" charset="0"/>
              </a:rPr>
              <a:t>Lern</a:t>
            </a:r>
            <a:r>
              <a:rPr kumimoji="0" lang="en-GB" sz="2800" b="1" i="0" u="none" strike="noStrike" kern="0" cap="none" spc="0" normalizeH="0" baseline="0" noProof="0" dirty="0" err="1">
                <a:ln>
                  <a:noFill/>
                </a:ln>
                <a:solidFill>
                  <a:prstClr val="white"/>
                </a:solidFill>
                <a:effectLst/>
                <a:uLnTx/>
                <a:uFillTx/>
                <a:latin typeface="Century Gothic" panose="020B0502020202020204" pitchFamily="34" charset="0"/>
                <a:ea typeface="+mn-ea"/>
                <a:cs typeface="+mn-cs"/>
              </a:rPr>
              <a:t>en</a:t>
            </a:r>
            <a:r>
              <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0" i="0" u="none" strike="noStrike" kern="0" cap="none" spc="0" normalizeH="0" baseline="0" noProof="0" dirty="0" err="1">
                <a:ln>
                  <a:noFill/>
                </a:ln>
                <a:solidFill>
                  <a:prstClr val="white"/>
                </a:solidFill>
                <a:effectLst/>
                <a:uLnTx/>
                <a:uFillTx/>
                <a:latin typeface="Century Gothic" panose="020B0502020202020204" pitchFamily="34" charset="0"/>
                <a:ea typeface="+mn-ea"/>
                <a:cs typeface="+mn-cs"/>
              </a:rPr>
              <a:t>sie</a:t>
            </a:r>
            <a:r>
              <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a:t>
            </a:r>
            <a:r>
              <a:rPr lang="en-GB" sz="2800" kern="0" noProof="0" dirty="0" err="1">
                <a:solidFill>
                  <a:prstClr val="white"/>
                </a:solidFill>
                <a:latin typeface="Century Gothic" panose="020B0502020202020204" pitchFamily="34" charset="0"/>
              </a:rPr>
              <a:t>Englisch</a:t>
            </a:r>
            <a:r>
              <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a:t>
            </a:r>
          </a:p>
        </p:txBody>
      </p:sp>
      <p:pic>
        <p:nvPicPr>
          <p:cNvPr id="12" name="Graphic 11" descr="User">
            <a:extLst>
              <a:ext uri="{FF2B5EF4-FFF2-40B4-BE49-F238E27FC236}">
                <a16:creationId xmlns:a16="http://schemas.microsoft.com/office/drawing/2014/main" id="{8D2ED8CD-3CBB-40D4-A2CF-D145FED781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135" y="5661801"/>
            <a:ext cx="1356293" cy="1356293"/>
          </a:xfrm>
          <a:prstGeom prst="rect">
            <a:avLst/>
          </a:prstGeom>
        </p:spPr>
      </p:pic>
      <p:pic>
        <p:nvPicPr>
          <p:cNvPr id="13" name="Graphic 12" descr="User">
            <a:extLst>
              <a:ext uri="{FF2B5EF4-FFF2-40B4-BE49-F238E27FC236}">
                <a16:creationId xmlns:a16="http://schemas.microsoft.com/office/drawing/2014/main" id="{8E1D22FF-B631-44F7-836B-D9239A1A34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46672" y="5470376"/>
            <a:ext cx="1356293" cy="1356293"/>
          </a:xfrm>
          <a:prstGeom prst="rect">
            <a:avLst/>
          </a:prstGeom>
        </p:spPr>
      </p:pic>
      <p:sp>
        <p:nvSpPr>
          <p:cNvPr id="14" name="TextBox 13">
            <a:extLst>
              <a:ext uri="{FF2B5EF4-FFF2-40B4-BE49-F238E27FC236}">
                <a16:creationId xmlns:a16="http://schemas.microsoft.com/office/drawing/2014/main" id="{70D3DDBE-DDE3-4440-9822-AC521BF8CBEF}"/>
              </a:ext>
            </a:extLst>
          </p:cNvPr>
          <p:cNvSpPr txBox="1"/>
          <p:nvPr/>
        </p:nvSpPr>
        <p:spPr>
          <a:xfrm>
            <a:off x="1239648" y="6246618"/>
            <a:ext cx="4392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A</a:t>
            </a:r>
          </a:p>
        </p:txBody>
      </p:sp>
      <p:sp>
        <p:nvSpPr>
          <p:cNvPr id="15" name="TextBox 14">
            <a:extLst>
              <a:ext uri="{FF2B5EF4-FFF2-40B4-BE49-F238E27FC236}">
                <a16:creationId xmlns:a16="http://schemas.microsoft.com/office/drawing/2014/main" id="{AC1C8012-3A7F-456B-8335-B442685D8407}"/>
              </a:ext>
            </a:extLst>
          </p:cNvPr>
          <p:cNvSpPr txBox="1"/>
          <p:nvPr/>
        </p:nvSpPr>
        <p:spPr>
          <a:xfrm>
            <a:off x="10065442" y="6059149"/>
            <a:ext cx="4392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B</a:t>
            </a:r>
          </a:p>
        </p:txBody>
      </p:sp>
      <p:sp>
        <p:nvSpPr>
          <p:cNvPr id="16" name="TextBox 15">
            <a:extLst>
              <a:ext uri="{FF2B5EF4-FFF2-40B4-BE49-F238E27FC236}">
                <a16:creationId xmlns:a16="http://schemas.microsoft.com/office/drawing/2014/main" id="{24530B7F-01DF-41A7-BBA0-4EAB596BCC68}"/>
              </a:ext>
            </a:extLst>
          </p:cNvPr>
          <p:cNvSpPr txBox="1"/>
          <p:nvPr/>
        </p:nvSpPr>
        <p:spPr>
          <a:xfrm>
            <a:off x="138303" y="1192984"/>
            <a:ext cx="31357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 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spricht</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7" name="TextBox 16">
            <a:extLst>
              <a:ext uri="{FF2B5EF4-FFF2-40B4-BE49-F238E27FC236}">
                <a16:creationId xmlns:a16="http://schemas.microsoft.com/office/drawing/2014/main" id="{44CE65EC-0EDF-4809-94E1-63ADF1F2B7DB}"/>
              </a:ext>
            </a:extLst>
          </p:cNvPr>
          <p:cNvSpPr txBox="1"/>
          <p:nvPr/>
        </p:nvSpPr>
        <p:spPr>
          <a:xfrm>
            <a:off x="138303" y="1753902"/>
            <a:ext cx="113608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 B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findet</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das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richtige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Bild.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das eine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Frage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oder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ein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Satz</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20" name="Graphic 19" descr="Male profile">
            <a:extLst>
              <a:ext uri="{FF2B5EF4-FFF2-40B4-BE49-F238E27FC236}">
                <a16:creationId xmlns:a16="http://schemas.microsoft.com/office/drawing/2014/main" id="{6D6216EC-B083-4D0A-9FEF-2A61607B95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62841" y="3814745"/>
            <a:ext cx="806370" cy="806370"/>
          </a:xfrm>
          <a:prstGeom prst="rect">
            <a:avLst/>
          </a:prstGeom>
        </p:spPr>
      </p:pic>
      <p:sp>
        <p:nvSpPr>
          <p:cNvPr id="21" name="Rectangle: Rounded Corners 20">
            <a:extLst>
              <a:ext uri="{FF2B5EF4-FFF2-40B4-BE49-F238E27FC236}">
                <a16:creationId xmlns:a16="http://schemas.microsoft.com/office/drawing/2014/main" id="{DF9E7517-BE35-48FB-8884-8E671C106B86}"/>
              </a:ext>
            </a:extLst>
          </p:cNvPr>
          <p:cNvSpPr/>
          <p:nvPr/>
        </p:nvSpPr>
        <p:spPr>
          <a:xfrm>
            <a:off x="9098749" y="3794446"/>
            <a:ext cx="1459805" cy="842615"/>
          </a:xfrm>
          <a:prstGeom prst="roundRect">
            <a:avLst/>
          </a:prstGeom>
          <a:no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D59B2120-418D-4DB3-B52B-D8F9F6C8444E}"/>
              </a:ext>
            </a:extLst>
          </p:cNvPr>
          <p:cNvGrpSpPr/>
          <p:nvPr/>
        </p:nvGrpSpPr>
        <p:grpSpPr>
          <a:xfrm>
            <a:off x="9184018" y="3879155"/>
            <a:ext cx="1140800" cy="741960"/>
            <a:chOff x="9404135" y="4373187"/>
            <a:chExt cx="1140800" cy="741960"/>
          </a:xfrm>
        </p:grpSpPr>
        <p:pic>
          <p:nvPicPr>
            <p:cNvPr id="24" name="Graphic 23" descr="Female Profile">
              <a:extLst>
                <a:ext uri="{FF2B5EF4-FFF2-40B4-BE49-F238E27FC236}">
                  <a16:creationId xmlns:a16="http://schemas.microsoft.com/office/drawing/2014/main" id="{6AAC155E-ABD1-4199-85F4-83263E2E1A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02975" y="4373187"/>
              <a:ext cx="741960" cy="741960"/>
            </a:xfrm>
            <a:prstGeom prst="rect">
              <a:avLst/>
            </a:prstGeom>
          </p:spPr>
        </p:pic>
        <p:pic>
          <p:nvPicPr>
            <p:cNvPr id="25" name="Graphic 24" descr="Female Profile">
              <a:extLst>
                <a:ext uri="{FF2B5EF4-FFF2-40B4-BE49-F238E27FC236}">
                  <a16:creationId xmlns:a16="http://schemas.microsoft.com/office/drawing/2014/main" id="{84655146-8B69-4E68-BA2F-7A70B6E03E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04135" y="4373187"/>
              <a:ext cx="741960" cy="741960"/>
            </a:xfrm>
            <a:prstGeom prst="rect">
              <a:avLst/>
            </a:prstGeom>
          </p:spPr>
        </p:pic>
      </p:grpSp>
      <p:sp>
        <p:nvSpPr>
          <p:cNvPr id="27" name="TextBox 26">
            <a:extLst>
              <a:ext uri="{FF2B5EF4-FFF2-40B4-BE49-F238E27FC236}">
                <a16:creationId xmlns:a16="http://schemas.microsoft.com/office/drawing/2014/main" id="{4C45A563-63E4-412C-9684-6317A8FFAEC0}"/>
              </a:ext>
            </a:extLst>
          </p:cNvPr>
          <p:cNvSpPr txBox="1"/>
          <p:nvPr/>
        </p:nvSpPr>
        <p:spPr>
          <a:xfrm>
            <a:off x="6551139" y="3258749"/>
            <a:ext cx="68740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[B] 		?	         </a:t>
            </a:r>
          </a:p>
        </p:txBody>
      </p:sp>
      <p:sp>
        <p:nvSpPr>
          <p:cNvPr id="4" name="TextBox 3">
            <a:extLst>
              <a:ext uri="{FF2B5EF4-FFF2-40B4-BE49-F238E27FC236}">
                <a16:creationId xmlns:a16="http://schemas.microsoft.com/office/drawing/2014/main" id="{525F5FEB-AF41-4685-AC19-F0BF08FEE119}"/>
              </a:ext>
            </a:extLst>
          </p:cNvPr>
          <p:cNvSpPr txBox="1"/>
          <p:nvPr/>
        </p:nvSpPr>
        <p:spPr>
          <a:xfrm>
            <a:off x="6988768" y="4933763"/>
            <a:ext cx="49388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Are they </a:t>
            </a:r>
            <a:r>
              <a:rPr kumimoji="0" lang="en-GB" sz="2400" b="0" i="0" u="none" strike="noStrike" kern="1200" cap="none" spc="0" normalizeH="0" baseline="0" noProof="0">
                <a:ln>
                  <a:noFill/>
                </a:ln>
                <a:solidFill>
                  <a:srgbClr val="002060"/>
                </a:solidFill>
                <a:effectLst/>
                <a:uLnTx/>
                <a:uFillTx/>
                <a:latin typeface="Segoe Print" panose="02000600000000000000" pitchFamily="2" charset="0"/>
                <a:ea typeface="+mn-ea"/>
                <a:cs typeface="+mn-cs"/>
              </a:rPr>
              <a:t>learning English</a:t>
            </a:r>
            <a:r>
              <a:rPr kumimoji="0" lang="en-GB" sz="24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a:t>
            </a:r>
          </a:p>
        </p:txBody>
      </p:sp>
      <p:sp>
        <p:nvSpPr>
          <p:cNvPr id="28" name="Title 2">
            <a:extLst>
              <a:ext uri="{FF2B5EF4-FFF2-40B4-BE49-F238E27FC236}">
                <a16:creationId xmlns:a16="http://schemas.microsoft.com/office/drawing/2014/main" id="{84716D08-A7CA-4DFD-86D0-59DB09C1B7C4}"/>
              </a:ext>
            </a:extLst>
          </p:cNvPr>
          <p:cNvSpPr txBox="1">
            <a:spLocks/>
          </p:cNvSpPr>
          <p:nvPr/>
        </p:nvSpPr>
        <p:spPr>
          <a:xfrm>
            <a:off x="10737630" y="1069266"/>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29" name="Group 28">
            <a:extLst>
              <a:ext uri="{FF2B5EF4-FFF2-40B4-BE49-F238E27FC236}">
                <a16:creationId xmlns:a16="http://schemas.microsoft.com/office/drawing/2014/main" id="{8FFED1E0-452E-419B-9B91-43E5EEC43496}"/>
              </a:ext>
            </a:extLst>
          </p:cNvPr>
          <p:cNvGrpSpPr/>
          <p:nvPr/>
        </p:nvGrpSpPr>
        <p:grpSpPr>
          <a:xfrm>
            <a:off x="10737630" y="91705"/>
            <a:ext cx="1316286" cy="754334"/>
            <a:chOff x="10714104" y="160499"/>
            <a:chExt cx="1316286" cy="754334"/>
          </a:xfrm>
        </p:grpSpPr>
        <p:sp>
          <p:nvSpPr>
            <p:cNvPr id="30" name="Speech Bubble: Rectangle with Corners Rounded 29">
              <a:extLst>
                <a:ext uri="{FF2B5EF4-FFF2-40B4-BE49-F238E27FC236}">
                  <a16:creationId xmlns:a16="http://schemas.microsoft.com/office/drawing/2014/main" id="{7F71A71A-D5A5-4D09-8E16-AB3293AD5784}"/>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31" name="Speech Bubble: Rectangle with Corners Rounded 30">
              <a:extLst>
                <a:ext uri="{FF2B5EF4-FFF2-40B4-BE49-F238E27FC236}">
                  <a16:creationId xmlns:a16="http://schemas.microsoft.com/office/drawing/2014/main" id="{706CE3CF-D8FA-4AD3-A7A7-FF9FF76BC819}"/>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32" name="Picture 31" descr="A picture containing text, reptile&#10;&#10;Description automatically generated">
              <a:extLst>
                <a:ext uri="{FF2B5EF4-FFF2-40B4-BE49-F238E27FC236}">
                  <a16:creationId xmlns:a16="http://schemas.microsoft.com/office/drawing/2014/main" id="{DB27533A-70AE-45F3-A0AD-777CCE12D24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33" name="TextBox 32">
              <a:extLst>
                <a:ext uri="{FF2B5EF4-FFF2-40B4-BE49-F238E27FC236}">
                  <a16:creationId xmlns:a16="http://schemas.microsoft.com/office/drawing/2014/main" id="{14C76685-EE38-4FF5-BCC1-D3923756D050}"/>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pic>
        <p:nvPicPr>
          <p:cNvPr id="34" name="Picture 33" descr="Icon&#10;&#10;Description automatically generated">
            <a:extLst>
              <a:ext uri="{FF2B5EF4-FFF2-40B4-BE49-F238E27FC236}">
                <a16:creationId xmlns:a16="http://schemas.microsoft.com/office/drawing/2014/main" id="{ECCC23B8-DC84-4250-A921-7B962C14BC3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21189" y="3874903"/>
            <a:ext cx="483972" cy="473374"/>
          </a:xfrm>
          <a:prstGeom prst="rect">
            <a:avLst/>
          </a:prstGeom>
        </p:spPr>
      </p:pic>
      <p:pic>
        <p:nvPicPr>
          <p:cNvPr id="35" name="Picture 34">
            <a:extLst>
              <a:ext uri="{FF2B5EF4-FFF2-40B4-BE49-F238E27FC236}">
                <a16:creationId xmlns:a16="http://schemas.microsoft.com/office/drawing/2014/main" id="{DE333594-946D-4FB7-92BD-2EF47E4686F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35509" y="846038"/>
            <a:ext cx="1127691" cy="1004350"/>
          </a:xfrm>
          <a:prstGeom prst="rect">
            <a:avLst/>
          </a:prstGeom>
        </p:spPr>
      </p:pic>
      <p:sp>
        <p:nvSpPr>
          <p:cNvPr id="5" name="Google Shape;167;p2">
            <a:extLst>
              <a:ext uri="{FF2B5EF4-FFF2-40B4-BE49-F238E27FC236}">
                <a16:creationId xmlns:a16="http://schemas.microsoft.com/office/drawing/2014/main" id="{9E4C10F8-E1B9-0A8D-4DF1-CFD8188DED0A}"/>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5794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4" grpId="0"/>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2652</Words>
  <Application>Microsoft Office PowerPoint</Application>
  <PresentationFormat>Widescreen</PresentationFormat>
  <Paragraphs>544</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Century Gothic</vt:lpstr>
      <vt:lpstr>Ink Free</vt:lpstr>
      <vt:lpstr>Modern Love</vt:lpstr>
      <vt:lpstr>Segoe Print</vt:lpstr>
      <vt:lpstr>1_Office Theme</vt:lpstr>
      <vt:lpstr>Exploring</vt:lpstr>
      <vt:lpstr>aussprechen</vt:lpstr>
      <vt:lpstr>aussprechen</vt:lpstr>
      <vt:lpstr>Follow up 2</vt:lpstr>
      <vt:lpstr>Follow up 3</vt:lpstr>
      <vt:lpstr>Follow up 3</vt:lpstr>
      <vt:lpstr>Follow up 4: </vt:lpstr>
      <vt:lpstr>Follow up 4: </vt:lpstr>
      <vt:lpstr>Follow up 5: </vt:lpstr>
      <vt:lpstr>Round 1</vt:lpstr>
      <vt:lpstr>Round 2</vt:lpstr>
      <vt:lpstr>PowerPoint Presentation</vt:lpstr>
      <vt:lpstr>Follow up 4: </vt:lpstr>
      <vt:lpstr>Follow up 4: </vt:lpstr>
      <vt:lpstr>Round 1</vt:lpstr>
      <vt:lpstr>Round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Charlotte Moss</cp:lastModifiedBy>
  <cp:revision>57</cp:revision>
  <dcterms:created xsi:type="dcterms:W3CDTF">2021-06-12T06:20:35Z</dcterms:created>
  <dcterms:modified xsi:type="dcterms:W3CDTF">2024-01-22T13:03:04Z</dcterms:modified>
</cp:coreProperties>
</file>