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925" r:id="rId3"/>
    <p:sldId id="938" r:id="rId4"/>
    <p:sldId id="942" r:id="rId5"/>
    <p:sldId id="934" r:id="rId6"/>
    <p:sldId id="949" r:id="rId7"/>
    <p:sldId id="947" r:id="rId8"/>
    <p:sldId id="927" r:id="rId9"/>
    <p:sldId id="950" r:id="rId10"/>
    <p:sldId id="854" r:id="rId11"/>
    <p:sldId id="941" r:id="rId12"/>
    <p:sldId id="94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CE0D60-9610-40DE-A97E-865975C42E48}" v="2" dt="2024-01-22T11:39:36.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68978" autoAdjust="0"/>
  </p:normalViewPr>
  <p:slideViewPr>
    <p:cSldViewPr snapToGrid="0">
      <p:cViewPr varScale="1">
        <p:scale>
          <a:sx n="70" d="100"/>
          <a:sy n="70" d="100"/>
        </p:scale>
        <p:origin x="612"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22b930c6-ce99-468c-835c-dba6438d8ea3" providerId="ADAL" clId="{346292F8-F21A-49F9-B6DF-19A1C73699BE}"/>
    <pc:docChg chg="undo custSel addSld delSld modSld delMainMaster">
      <pc:chgData name="Heike Krusemann" userId="22b930c6-ce99-468c-835c-dba6438d8ea3" providerId="ADAL" clId="{346292F8-F21A-49F9-B6DF-19A1C73699BE}" dt="2023-09-07T15:41:29.586" v="3091" actId="20577"/>
      <pc:docMkLst>
        <pc:docMk/>
      </pc:docMkLst>
      <pc:sldChg chg="del">
        <pc:chgData name="Heike Krusemann" userId="22b930c6-ce99-468c-835c-dba6438d8ea3" providerId="ADAL" clId="{346292F8-F21A-49F9-B6DF-19A1C73699BE}" dt="2023-09-07T13:20:21.480" v="1614" actId="47"/>
        <pc:sldMkLst>
          <pc:docMk/>
          <pc:sldMk cId="0" sldId="261"/>
        </pc:sldMkLst>
      </pc:sldChg>
      <pc:sldChg chg="addSp delSp modSp mod modNotesTx">
        <pc:chgData name="Heike Krusemann" userId="22b930c6-ce99-468c-835c-dba6438d8ea3" providerId="ADAL" clId="{346292F8-F21A-49F9-B6DF-19A1C73699BE}" dt="2023-09-07T15:41:29.586" v="3091" actId="20577"/>
        <pc:sldMkLst>
          <pc:docMk/>
          <pc:sldMk cId="0" sldId="275"/>
        </pc:sldMkLst>
        <pc:spChg chg="mod">
          <ac:chgData name="Heike Krusemann" userId="22b930c6-ce99-468c-835c-dba6438d8ea3" providerId="ADAL" clId="{346292F8-F21A-49F9-B6DF-19A1C73699BE}" dt="2023-09-06T08:16:59.566" v="59" actId="20577"/>
          <ac:spMkLst>
            <pc:docMk/>
            <pc:sldMk cId="0" sldId="275"/>
            <ac:spMk id="2" creationId="{F55CF993-3D71-4C59-9D34-78FA39EC2FDE}"/>
          </ac:spMkLst>
        </pc:spChg>
        <pc:spChg chg="add mod">
          <ac:chgData name="Heike Krusemann" userId="22b930c6-ce99-468c-835c-dba6438d8ea3" providerId="ADAL" clId="{346292F8-F21A-49F9-B6DF-19A1C73699BE}" dt="2023-09-07T15:41:29.586" v="3091" actId="20577"/>
          <ac:spMkLst>
            <pc:docMk/>
            <pc:sldMk cId="0" sldId="275"/>
            <ac:spMk id="3" creationId="{82F29B0F-523F-7BF8-19FE-82483B942CAA}"/>
          </ac:spMkLst>
        </pc:spChg>
        <pc:spChg chg="add mod">
          <ac:chgData name="Heike Krusemann" userId="22b930c6-ce99-468c-835c-dba6438d8ea3" providerId="ADAL" clId="{346292F8-F21A-49F9-B6DF-19A1C73699BE}" dt="2023-09-06T08:19:09.144" v="100" actId="1076"/>
          <ac:spMkLst>
            <pc:docMk/>
            <pc:sldMk cId="0" sldId="275"/>
            <ac:spMk id="4" creationId="{5B1077AF-6F58-99FF-3C05-B5EAB1D29031}"/>
          </ac:spMkLst>
        </pc:spChg>
        <pc:spChg chg="mod">
          <ac:chgData name="Heike Krusemann" userId="22b930c6-ce99-468c-835c-dba6438d8ea3" providerId="ADAL" clId="{346292F8-F21A-49F9-B6DF-19A1C73699BE}" dt="2023-09-06T08:16:52.965" v="50" actId="20577"/>
          <ac:spMkLst>
            <pc:docMk/>
            <pc:sldMk cId="0" sldId="275"/>
            <ac:spMk id="9" creationId="{3FB254EC-1FC5-4D22-BD0A-34EB0D0AE9D2}"/>
          </ac:spMkLst>
        </pc:spChg>
        <pc:spChg chg="del">
          <ac:chgData name="Heike Krusemann" userId="22b930c6-ce99-468c-835c-dba6438d8ea3" providerId="ADAL" clId="{346292F8-F21A-49F9-B6DF-19A1C73699BE}" dt="2023-09-06T08:17:25.474" v="60" actId="478"/>
          <ac:spMkLst>
            <pc:docMk/>
            <pc:sldMk cId="0" sldId="275"/>
            <ac:spMk id="47" creationId="{00000000-0000-0000-0000-000000000000}"/>
          </ac:spMkLst>
        </pc:spChg>
      </pc:sldChg>
      <pc:sldChg chg="del">
        <pc:chgData name="Heike Krusemann" userId="22b930c6-ce99-468c-835c-dba6438d8ea3" providerId="ADAL" clId="{346292F8-F21A-49F9-B6DF-19A1C73699BE}" dt="2023-09-07T13:20:23.461" v="1615" actId="47"/>
        <pc:sldMkLst>
          <pc:docMk/>
          <pc:sldMk cId="310840686" sldId="276"/>
        </pc:sldMkLst>
      </pc:sldChg>
      <pc:sldChg chg="del">
        <pc:chgData name="Heike Krusemann" userId="22b930c6-ce99-468c-835c-dba6438d8ea3" providerId="ADAL" clId="{346292F8-F21A-49F9-B6DF-19A1C73699BE}" dt="2023-09-07T13:20:21.480" v="1614" actId="47"/>
        <pc:sldMkLst>
          <pc:docMk/>
          <pc:sldMk cId="0" sldId="277"/>
        </pc:sldMkLst>
      </pc:sldChg>
      <pc:sldChg chg="del">
        <pc:chgData name="Heike Krusemann" userId="22b930c6-ce99-468c-835c-dba6438d8ea3" providerId="ADAL" clId="{346292F8-F21A-49F9-B6DF-19A1C73699BE}" dt="2023-09-07T13:20:21.480" v="1614" actId="47"/>
        <pc:sldMkLst>
          <pc:docMk/>
          <pc:sldMk cId="320847374" sldId="279"/>
        </pc:sldMkLst>
      </pc:sldChg>
      <pc:sldChg chg="del">
        <pc:chgData name="Heike Krusemann" userId="22b930c6-ce99-468c-835c-dba6438d8ea3" providerId="ADAL" clId="{346292F8-F21A-49F9-B6DF-19A1C73699BE}" dt="2023-09-07T13:20:21.480" v="1614" actId="47"/>
        <pc:sldMkLst>
          <pc:docMk/>
          <pc:sldMk cId="0" sldId="281"/>
        </pc:sldMkLst>
      </pc:sldChg>
      <pc:sldChg chg="del">
        <pc:chgData name="Heike Krusemann" userId="22b930c6-ce99-468c-835c-dba6438d8ea3" providerId="ADAL" clId="{346292F8-F21A-49F9-B6DF-19A1C73699BE}" dt="2023-09-07T13:20:24.333" v="1616" actId="47"/>
        <pc:sldMkLst>
          <pc:docMk/>
          <pc:sldMk cId="2292145713" sldId="289"/>
        </pc:sldMkLst>
      </pc:sldChg>
      <pc:sldChg chg="del">
        <pc:chgData name="Heike Krusemann" userId="22b930c6-ce99-468c-835c-dba6438d8ea3" providerId="ADAL" clId="{346292F8-F21A-49F9-B6DF-19A1C73699BE}" dt="2023-09-07T13:20:21.480" v="1614" actId="47"/>
        <pc:sldMkLst>
          <pc:docMk/>
          <pc:sldMk cId="4138849421" sldId="291"/>
        </pc:sldMkLst>
      </pc:sldChg>
      <pc:sldChg chg="del">
        <pc:chgData name="Heike Krusemann" userId="22b930c6-ce99-468c-835c-dba6438d8ea3" providerId="ADAL" clId="{346292F8-F21A-49F9-B6DF-19A1C73699BE}" dt="2023-09-07T13:20:21.480" v="1614" actId="47"/>
        <pc:sldMkLst>
          <pc:docMk/>
          <pc:sldMk cId="215103818" sldId="292"/>
        </pc:sldMkLst>
      </pc:sldChg>
      <pc:sldChg chg="del">
        <pc:chgData name="Heike Krusemann" userId="22b930c6-ce99-468c-835c-dba6438d8ea3" providerId="ADAL" clId="{346292F8-F21A-49F9-B6DF-19A1C73699BE}" dt="2023-09-07T13:20:21.480" v="1614" actId="47"/>
        <pc:sldMkLst>
          <pc:docMk/>
          <pc:sldMk cId="794777129" sldId="293"/>
        </pc:sldMkLst>
      </pc:sldChg>
      <pc:sldChg chg="del">
        <pc:chgData name="Heike Krusemann" userId="22b930c6-ce99-468c-835c-dba6438d8ea3" providerId="ADAL" clId="{346292F8-F21A-49F9-B6DF-19A1C73699BE}" dt="2023-09-07T13:20:21.480" v="1614" actId="47"/>
        <pc:sldMkLst>
          <pc:docMk/>
          <pc:sldMk cId="3761398597" sldId="294"/>
        </pc:sldMkLst>
      </pc:sldChg>
      <pc:sldChg chg="del">
        <pc:chgData name="Heike Krusemann" userId="22b930c6-ce99-468c-835c-dba6438d8ea3" providerId="ADAL" clId="{346292F8-F21A-49F9-B6DF-19A1C73699BE}" dt="2023-09-07T13:20:21.480" v="1614" actId="47"/>
        <pc:sldMkLst>
          <pc:docMk/>
          <pc:sldMk cId="4012219565" sldId="295"/>
        </pc:sldMkLst>
      </pc:sldChg>
      <pc:sldChg chg="del">
        <pc:chgData name="Heike Krusemann" userId="22b930c6-ce99-468c-835c-dba6438d8ea3" providerId="ADAL" clId="{346292F8-F21A-49F9-B6DF-19A1C73699BE}" dt="2023-09-07T13:20:21.480" v="1614" actId="47"/>
        <pc:sldMkLst>
          <pc:docMk/>
          <pc:sldMk cId="0" sldId="296"/>
        </pc:sldMkLst>
      </pc:sldChg>
      <pc:sldChg chg="del">
        <pc:chgData name="Heike Krusemann" userId="22b930c6-ce99-468c-835c-dba6438d8ea3" providerId="ADAL" clId="{346292F8-F21A-49F9-B6DF-19A1C73699BE}" dt="2023-09-07T13:20:21.480" v="1614" actId="47"/>
        <pc:sldMkLst>
          <pc:docMk/>
          <pc:sldMk cId="1870003926" sldId="297"/>
        </pc:sldMkLst>
      </pc:sldChg>
      <pc:sldChg chg="del">
        <pc:chgData name="Heike Krusemann" userId="22b930c6-ce99-468c-835c-dba6438d8ea3" providerId="ADAL" clId="{346292F8-F21A-49F9-B6DF-19A1C73699BE}" dt="2023-09-07T13:20:21.480" v="1614" actId="47"/>
        <pc:sldMkLst>
          <pc:docMk/>
          <pc:sldMk cId="3885875775" sldId="298"/>
        </pc:sldMkLst>
      </pc:sldChg>
      <pc:sldChg chg="del">
        <pc:chgData name="Heike Krusemann" userId="22b930c6-ce99-468c-835c-dba6438d8ea3" providerId="ADAL" clId="{346292F8-F21A-49F9-B6DF-19A1C73699BE}" dt="2023-09-07T13:20:21.480" v="1614" actId="47"/>
        <pc:sldMkLst>
          <pc:docMk/>
          <pc:sldMk cId="721996495" sldId="299"/>
        </pc:sldMkLst>
      </pc:sldChg>
      <pc:sldChg chg="del">
        <pc:chgData name="Heike Krusemann" userId="22b930c6-ce99-468c-835c-dba6438d8ea3" providerId="ADAL" clId="{346292F8-F21A-49F9-B6DF-19A1C73699BE}" dt="2023-09-07T13:20:21.480" v="1614" actId="47"/>
        <pc:sldMkLst>
          <pc:docMk/>
          <pc:sldMk cId="4014773089" sldId="300"/>
        </pc:sldMkLst>
      </pc:sldChg>
      <pc:sldChg chg="del">
        <pc:chgData name="Heike Krusemann" userId="22b930c6-ce99-468c-835c-dba6438d8ea3" providerId="ADAL" clId="{346292F8-F21A-49F9-B6DF-19A1C73699BE}" dt="2023-09-07T13:20:21.480" v="1614" actId="47"/>
        <pc:sldMkLst>
          <pc:docMk/>
          <pc:sldMk cId="1144262709" sldId="301"/>
        </pc:sldMkLst>
      </pc:sldChg>
      <pc:sldChg chg="modSp mod">
        <pc:chgData name="Heike Krusemann" userId="22b930c6-ce99-468c-835c-dba6438d8ea3" providerId="ADAL" clId="{346292F8-F21A-49F9-B6DF-19A1C73699BE}" dt="2023-09-07T13:52:25.345" v="2420" actId="20577"/>
        <pc:sldMkLst>
          <pc:docMk/>
          <pc:sldMk cId="64490528" sldId="854"/>
        </pc:sldMkLst>
        <pc:spChg chg="mod">
          <ac:chgData name="Heike Krusemann" userId="22b930c6-ce99-468c-835c-dba6438d8ea3" providerId="ADAL" clId="{346292F8-F21A-49F9-B6DF-19A1C73699BE}" dt="2023-09-07T13:52:07.678" v="2398" actId="14100"/>
          <ac:spMkLst>
            <pc:docMk/>
            <pc:sldMk cId="64490528" sldId="854"/>
            <ac:spMk id="29" creationId="{2E1F8E28-82F8-4BC2-B159-CF59F6C4A79F}"/>
          </ac:spMkLst>
        </pc:spChg>
        <pc:spChg chg="mod">
          <ac:chgData name="Heike Krusemann" userId="22b930c6-ce99-468c-835c-dba6438d8ea3" providerId="ADAL" clId="{346292F8-F21A-49F9-B6DF-19A1C73699BE}" dt="2023-09-07T13:52:10.540" v="2401" actId="20577"/>
          <ac:spMkLst>
            <pc:docMk/>
            <pc:sldMk cId="64490528" sldId="854"/>
            <ac:spMk id="42" creationId="{90415914-7939-458B-81BE-623B6860D865}"/>
          </ac:spMkLst>
        </pc:spChg>
        <pc:spChg chg="mod">
          <ac:chgData name="Heike Krusemann" userId="22b930c6-ce99-468c-835c-dba6438d8ea3" providerId="ADAL" clId="{346292F8-F21A-49F9-B6DF-19A1C73699BE}" dt="2023-09-07T13:52:25.345" v="2420" actId="20577"/>
          <ac:spMkLst>
            <pc:docMk/>
            <pc:sldMk cId="64490528" sldId="854"/>
            <ac:spMk id="43" creationId="{CEC67E90-9008-41DB-BCF1-D7DD0240FDD4}"/>
          </ac:spMkLst>
        </pc:spChg>
        <pc:spChg chg="mod">
          <ac:chgData name="Heike Krusemann" userId="22b930c6-ce99-468c-835c-dba6438d8ea3" providerId="ADAL" clId="{346292F8-F21A-49F9-B6DF-19A1C73699BE}" dt="2023-09-07T13:52:19.841" v="2418" actId="20577"/>
          <ac:spMkLst>
            <pc:docMk/>
            <pc:sldMk cId="64490528" sldId="854"/>
            <ac:spMk id="47" creationId="{805593F4-41B0-4ED5-A9FC-9817B339B928}"/>
          </ac:spMkLst>
        </pc:spChg>
        <pc:spChg chg="mod">
          <ac:chgData name="Heike Krusemann" userId="22b930c6-ce99-468c-835c-dba6438d8ea3" providerId="ADAL" clId="{346292F8-F21A-49F9-B6DF-19A1C73699BE}" dt="2023-09-07T13:51:42.181" v="2370" actId="20577"/>
          <ac:spMkLst>
            <pc:docMk/>
            <pc:sldMk cId="64490528" sldId="854"/>
            <ac:spMk id="48" creationId="{BBD2FCA5-1812-4EB5-B6C2-90DF71D11931}"/>
          </ac:spMkLst>
        </pc:spChg>
        <pc:spChg chg="mod">
          <ac:chgData name="Heike Krusemann" userId="22b930c6-ce99-468c-835c-dba6438d8ea3" providerId="ADAL" clId="{346292F8-F21A-49F9-B6DF-19A1C73699BE}" dt="2023-09-07T13:51:34.109" v="2357" actId="20577"/>
          <ac:spMkLst>
            <pc:docMk/>
            <pc:sldMk cId="64490528" sldId="854"/>
            <ac:spMk id="49" creationId="{2202F347-8604-4BAD-B9FF-F8B1C3A3810E}"/>
          </ac:spMkLst>
        </pc:spChg>
      </pc:sldChg>
      <pc:sldChg chg="del">
        <pc:chgData name="Heike Krusemann" userId="22b930c6-ce99-468c-835c-dba6438d8ea3" providerId="ADAL" clId="{346292F8-F21A-49F9-B6DF-19A1C73699BE}" dt="2023-09-07T13:20:21.480" v="1614" actId="47"/>
        <pc:sldMkLst>
          <pc:docMk/>
          <pc:sldMk cId="2209770871" sldId="924"/>
        </pc:sldMkLst>
      </pc:sldChg>
      <pc:sldChg chg="addSp delSp modSp mod delAnim modAnim">
        <pc:chgData name="Heike Krusemann" userId="22b930c6-ce99-468c-835c-dba6438d8ea3" providerId="ADAL" clId="{346292F8-F21A-49F9-B6DF-19A1C73699BE}" dt="2023-09-07T13:32:16.950" v="1817"/>
        <pc:sldMkLst>
          <pc:docMk/>
          <pc:sldMk cId="2467854452" sldId="927"/>
        </pc:sldMkLst>
        <pc:spChg chg="mod">
          <ac:chgData name="Heike Krusemann" userId="22b930c6-ce99-468c-835c-dba6438d8ea3" providerId="ADAL" clId="{346292F8-F21A-49F9-B6DF-19A1C73699BE}" dt="2023-09-07T13:17:18.708" v="1468" actId="20577"/>
          <ac:spMkLst>
            <pc:docMk/>
            <pc:sldMk cId="2467854452" sldId="927"/>
            <ac:spMk id="31" creationId="{4536C8F9-6440-4046-8F53-9AAB092FFDEA}"/>
          </ac:spMkLst>
        </pc:spChg>
        <pc:spChg chg="mod">
          <ac:chgData name="Heike Krusemann" userId="22b930c6-ce99-468c-835c-dba6438d8ea3" providerId="ADAL" clId="{346292F8-F21A-49F9-B6DF-19A1C73699BE}" dt="2023-09-07T13:29:18.100" v="1735" actId="20577"/>
          <ac:spMkLst>
            <pc:docMk/>
            <pc:sldMk cId="2467854452" sldId="927"/>
            <ac:spMk id="33" creationId="{B11C51CE-1818-43B1-857A-4D3F0C36B468}"/>
          </ac:spMkLst>
        </pc:spChg>
        <pc:spChg chg="mod">
          <ac:chgData name="Heike Krusemann" userId="22b930c6-ce99-468c-835c-dba6438d8ea3" providerId="ADAL" clId="{346292F8-F21A-49F9-B6DF-19A1C73699BE}" dt="2023-09-07T13:30:08.239" v="1783" actId="20577"/>
          <ac:spMkLst>
            <pc:docMk/>
            <pc:sldMk cId="2467854452" sldId="927"/>
            <ac:spMk id="38" creationId="{4E941392-0B3E-4964-AE98-58B3C78A864B}"/>
          </ac:spMkLst>
        </pc:spChg>
        <pc:spChg chg="mod">
          <ac:chgData name="Heike Krusemann" userId="22b930c6-ce99-468c-835c-dba6438d8ea3" providerId="ADAL" clId="{346292F8-F21A-49F9-B6DF-19A1C73699BE}" dt="2023-09-07T13:18:29.919" v="1517" actId="14100"/>
          <ac:spMkLst>
            <pc:docMk/>
            <pc:sldMk cId="2467854452" sldId="927"/>
            <ac:spMk id="41" creationId="{46FF47AD-6F55-467C-8880-5E027B81A7A3}"/>
          </ac:spMkLst>
        </pc:spChg>
        <pc:spChg chg="mod">
          <ac:chgData name="Heike Krusemann" userId="22b930c6-ce99-468c-835c-dba6438d8ea3" providerId="ADAL" clId="{346292F8-F21A-49F9-B6DF-19A1C73699BE}" dt="2023-09-07T13:29:35.603" v="1748" actId="20577"/>
          <ac:spMkLst>
            <pc:docMk/>
            <pc:sldMk cId="2467854452" sldId="927"/>
            <ac:spMk id="42" creationId="{63BAB7C9-C2FA-45F1-BD4E-19D22752C221}"/>
          </ac:spMkLst>
        </pc:spChg>
        <pc:spChg chg="mod">
          <ac:chgData name="Heike Krusemann" userId="22b930c6-ce99-468c-835c-dba6438d8ea3" providerId="ADAL" clId="{346292F8-F21A-49F9-B6DF-19A1C73699BE}" dt="2023-09-07T13:19:21.242" v="1583" actId="20577"/>
          <ac:spMkLst>
            <pc:docMk/>
            <pc:sldMk cId="2467854452" sldId="927"/>
            <ac:spMk id="43" creationId="{C0D7819F-F09C-479C-841D-1065F4D6980F}"/>
          </ac:spMkLst>
        </pc:spChg>
        <pc:spChg chg="mod">
          <ac:chgData name="Heike Krusemann" userId="22b930c6-ce99-468c-835c-dba6438d8ea3" providerId="ADAL" clId="{346292F8-F21A-49F9-B6DF-19A1C73699BE}" dt="2023-09-07T13:22:28.218" v="1657" actId="20577"/>
          <ac:spMkLst>
            <pc:docMk/>
            <pc:sldMk cId="2467854452" sldId="927"/>
            <ac:spMk id="45" creationId="{C61C7140-9C13-4FEC-96A9-CA58BE10DA2D}"/>
          </ac:spMkLst>
        </pc:spChg>
        <pc:spChg chg="mod">
          <ac:chgData name="Heike Krusemann" userId="22b930c6-ce99-468c-835c-dba6438d8ea3" providerId="ADAL" clId="{346292F8-F21A-49F9-B6DF-19A1C73699BE}" dt="2023-09-07T13:30:20.240" v="1802" actId="20577"/>
          <ac:spMkLst>
            <pc:docMk/>
            <pc:sldMk cId="2467854452" sldId="927"/>
            <ac:spMk id="47" creationId="{F916993D-79CF-40C3-BCFF-6FF0BD6ED19B}"/>
          </ac:spMkLst>
        </pc:spChg>
        <pc:spChg chg="mod">
          <ac:chgData name="Heike Krusemann" userId="22b930c6-ce99-468c-835c-dba6438d8ea3" providerId="ADAL" clId="{346292F8-F21A-49F9-B6DF-19A1C73699BE}" dt="2023-09-07T13:20:01.726" v="1611" actId="14100"/>
          <ac:spMkLst>
            <pc:docMk/>
            <pc:sldMk cId="2467854452" sldId="927"/>
            <ac:spMk id="51" creationId="{1A2C70F7-B7F6-46B3-BED4-6D9C10903A41}"/>
          </ac:spMkLst>
        </pc:spChg>
        <pc:spChg chg="mod">
          <ac:chgData name="Heike Krusemann" userId="22b930c6-ce99-468c-835c-dba6438d8ea3" providerId="ADAL" clId="{346292F8-F21A-49F9-B6DF-19A1C73699BE}" dt="2023-09-07T13:29:10.575" v="1729" actId="113"/>
          <ac:spMkLst>
            <pc:docMk/>
            <pc:sldMk cId="2467854452" sldId="927"/>
            <ac:spMk id="53" creationId="{597F8922-10E3-4E7B-AC1C-D5D35B013679}"/>
          </ac:spMkLst>
        </pc:spChg>
        <pc:picChg chg="add mod">
          <ac:chgData name="Heike Krusemann" userId="22b930c6-ce99-468c-835c-dba6438d8ea3" providerId="ADAL" clId="{346292F8-F21A-49F9-B6DF-19A1C73699BE}" dt="2023-09-07T13:22:09.027" v="1634" actId="1076"/>
          <ac:picMkLst>
            <pc:docMk/>
            <pc:sldMk cId="2467854452" sldId="927"/>
            <ac:picMk id="3" creationId="{229ED9BF-BADB-F5AC-7317-CA154B9A6062}"/>
          </ac:picMkLst>
        </pc:picChg>
        <pc:picChg chg="add del mod">
          <ac:chgData name="Heike Krusemann" userId="22b930c6-ce99-468c-835c-dba6438d8ea3" providerId="ADAL" clId="{346292F8-F21A-49F9-B6DF-19A1C73699BE}" dt="2023-09-07T13:29:23.069" v="1737" actId="478"/>
          <ac:picMkLst>
            <pc:docMk/>
            <pc:sldMk cId="2467854452" sldId="927"/>
            <ac:picMk id="4" creationId="{8FA65502-D24A-F636-51A7-6A3E364DA839}"/>
          </ac:picMkLst>
        </pc:picChg>
        <pc:picChg chg="add del mod">
          <ac:chgData name="Heike Krusemann" userId="22b930c6-ce99-468c-835c-dba6438d8ea3" providerId="ADAL" clId="{346292F8-F21A-49F9-B6DF-19A1C73699BE}" dt="2023-09-07T13:29:40.367" v="1750" actId="478"/>
          <ac:picMkLst>
            <pc:docMk/>
            <pc:sldMk cId="2467854452" sldId="927"/>
            <ac:picMk id="5" creationId="{30A5EF65-7A60-6151-EC99-CF7D4202BDFB}"/>
          </ac:picMkLst>
        </pc:picChg>
        <pc:picChg chg="del">
          <ac:chgData name="Heike Krusemann" userId="22b930c6-ce99-468c-835c-dba6438d8ea3" providerId="ADAL" clId="{346292F8-F21A-49F9-B6DF-19A1C73699BE}" dt="2023-09-07T13:21:14.644" v="1617" actId="478"/>
          <ac:picMkLst>
            <pc:docMk/>
            <pc:sldMk cId="2467854452" sldId="927"/>
            <ac:picMk id="7" creationId="{3712198C-D07B-44FE-976E-21A0E4383B17}"/>
          </ac:picMkLst>
        </pc:picChg>
        <pc:picChg chg="add del mod">
          <ac:chgData name="Heike Krusemann" userId="22b930c6-ce99-468c-835c-dba6438d8ea3" providerId="ADAL" clId="{346292F8-F21A-49F9-B6DF-19A1C73699BE}" dt="2023-09-07T13:29:38.435" v="1749" actId="478"/>
          <ac:picMkLst>
            <pc:docMk/>
            <pc:sldMk cId="2467854452" sldId="927"/>
            <ac:picMk id="8" creationId="{E497108F-44FA-005B-DC88-50C05CE088C2}"/>
          </ac:picMkLst>
        </pc:picChg>
        <pc:picChg chg="add mod">
          <ac:chgData name="Heike Krusemann" userId="22b930c6-ce99-468c-835c-dba6438d8ea3" providerId="ADAL" clId="{346292F8-F21A-49F9-B6DF-19A1C73699BE}" dt="2023-09-07T13:31:44.703" v="1809" actId="1076"/>
          <ac:picMkLst>
            <pc:docMk/>
            <pc:sldMk cId="2467854452" sldId="927"/>
            <ac:picMk id="9" creationId="{C5E3CBA2-E8B4-EE26-FEA1-2A3931AFCC97}"/>
          </ac:picMkLst>
        </pc:picChg>
        <pc:picChg chg="del">
          <ac:chgData name="Heike Krusemann" userId="22b930c6-ce99-468c-835c-dba6438d8ea3" providerId="ADAL" clId="{346292F8-F21A-49F9-B6DF-19A1C73699BE}" dt="2023-09-07T13:21:16.627" v="1618" actId="478"/>
          <ac:picMkLst>
            <pc:docMk/>
            <pc:sldMk cId="2467854452" sldId="927"/>
            <ac:picMk id="10" creationId="{68DF6CC2-00CB-4234-B350-0621AC18EED7}"/>
          </ac:picMkLst>
        </pc:picChg>
        <pc:picChg chg="add mod">
          <ac:chgData name="Heike Krusemann" userId="22b930c6-ce99-468c-835c-dba6438d8ea3" providerId="ADAL" clId="{346292F8-F21A-49F9-B6DF-19A1C73699BE}" dt="2023-09-07T13:31:52.778" v="1811" actId="1076"/>
          <ac:picMkLst>
            <pc:docMk/>
            <pc:sldMk cId="2467854452" sldId="927"/>
            <ac:picMk id="13" creationId="{47101D5E-1EAC-B795-29D3-3AD5E2CFF149}"/>
          </ac:picMkLst>
        </pc:picChg>
        <pc:picChg chg="del">
          <ac:chgData name="Heike Krusemann" userId="22b930c6-ce99-468c-835c-dba6438d8ea3" providerId="ADAL" clId="{346292F8-F21A-49F9-B6DF-19A1C73699BE}" dt="2023-09-07T13:22:02.788" v="1630" actId="478"/>
          <ac:picMkLst>
            <pc:docMk/>
            <pc:sldMk cId="2467854452" sldId="927"/>
            <ac:picMk id="28" creationId="{DF207383-17F8-4256-BCE7-C65B6CDAC147}"/>
          </ac:picMkLst>
        </pc:picChg>
        <pc:picChg chg="del">
          <ac:chgData name="Heike Krusemann" userId="22b930c6-ce99-468c-835c-dba6438d8ea3" providerId="ADAL" clId="{346292F8-F21A-49F9-B6DF-19A1C73699BE}" dt="2023-09-07T13:22:03.582" v="1631" actId="478"/>
          <ac:picMkLst>
            <pc:docMk/>
            <pc:sldMk cId="2467854452" sldId="927"/>
            <ac:picMk id="30" creationId="{BE34C79B-5F81-4B08-98FF-92659EC1B7CA}"/>
          </ac:picMkLst>
        </pc:picChg>
        <pc:picChg chg="mod">
          <ac:chgData name="Heike Krusemann" userId="22b930c6-ce99-468c-835c-dba6438d8ea3" providerId="ADAL" clId="{346292F8-F21A-49F9-B6DF-19A1C73699BE}" dt="2023-09-07T13:18:50.817" v="1546" actId="1076"/>
          <ac:picMkLst>
            <pc:docMk/>
            <pc:sldMk cId="2467854452" sldId="927"/>
            <ac:picMk id="37" creationId="{C16C73F7-476E-4A20-8D33-6E77EBBFB311}"/>
          </ac:picMkLst>
        </pc:picChg>
        <pc:picChg chg="mod">
          <ac:chgData name="Heike Krusemann" userId="22b930c6-ce99-468c-835c-dba6438d8ea3" providerId="ADAL" clId="{346292F8-F21A-49F9-B6DF-19A1C73699BE}" dt="2023-09-07T13:27:00.558" v="1708" actId="1076"/>
          <ac:picMkLst>
            <pc:docMk/>
            <pc:sldMk cId="2467854452" sldId="927"/>
            <ac:picMk id="46" creationId="{3A440D2E-C6B6-416B-992B-A7B5CB2AFA82}"/>
          </ac:picMkLst>
        </pc:picChg>
        <pc:picChg chg="del">
          <ac:chgData name="Heike Krusemann" userId="22b930c6-ce99-468c-835c-dba6438d8ea3" providerId="ADAL" clId="{346292F8-F21A-49F9-B6DF-19A1C73699BE}" dt="2023-09-07T13:25:33.093" v="1668" actId="478"/>
          <ac:picMkLst>
            <pc:docMk/>
            <pc:sldMk cId="2467854452" sldId="927"/>
            <ac:picMk id="52" creationId="{EDD2E5C0-DFCE-4623-B00B-EEBE3F850CEB}"/>
          </ac:picMkLst>
        </pc:picChg>
        <pc:picChg chg="del">
          <ac:chgData name="Heike Krusemann" userId="22b930c6-ce99-468c-835c-dba6438d8ea3" providerId="ADAL" clId="{346292F8-F21A-49F9-B6DF-19A1C73699BE}" dt="2023-09-07T13:26:04.760" v="1677" actId="478"/>
          <ac:picMkLst>
            <pc:docMk/>
            <pc:sldMk cId="2467854452" sldId="927"/>
            <ac:picMk id="54" creationId="{ECF0474E-E348-44E0-B474-9C7E1EACB6D4}"/>
          </ac:picMkLst>
        </pc:picChg>
        <pc:picChg chg="del">
          <ac:chgData name="Heike Krusemann" userId="22b930c6-ce99-468c-835c-dba6438d8ea3" providerId="ADAL" clId="{346292F8-F21A-49F9-B6DF-19A1C73699BE}" dt="2023-09-07T13:25:31.963" v="1667" actId="478"/>
          <ac:picMkLst>
            <pc:docMk/>
            <pc:sldMk cId="2467854452" sldId="927"/>
            <ac:picMk id="55" creationId="{57AC5990-32FD-4F85-B1F5-77D257F8EBBA}"/>
          </ac:picMkLst>
        </pc:picChg>
        <pc:picChg chg="del">
          <ac:chgData name="Heike Krusemann" userId="22b930c6-ce99-468c-835c-dba6438d8ea3" providerId="ADAL" clId="{346292F8-F21A-49F9-B6DF-19A1C73699BE}" dt="2023-09-07T13:26:03.909" v="1676" actId="478"/>
          <ac:picMkLst>
            <pc:docMk/>
            <pc:sldMk cId="2467854452" sldId="927"/>
            <ac:picMk id="56" creationId="{DBB1CDDD-5B81-4EC0-8E32-D88B96BB4073}"/>
          </ac:picMkLst>
        </pc:picChg>
        <pc:picChg chg="add mod">
          <ac:chgData name="Heike Krusemann" userId="22b930c6-ce99-468c-835c-dba6438d8ea3" providerId="ADAL" clId="{346292F8-F21A-49F9-B6DF-19A1C73699BE}" dt="2023-09-07T13:21:27.463" v="1623" actId="1076"/>
          <ac:picMkLst>
            <pc:docMk/>
            <pc:sldMk cId="2467854452" sldId="927"/>
            <ac:picMk id="1026" creationId="{8944DE37-6D75-1D47-2AF0-4713AF8A12E7}"/>
          </ac:picMkLst>
        </pc:picChg>
        <pc:picChg chg="add del mod">
          <ac:chgData name="Heike Krusemann" userId="22b930c6-ce99-468c-835c-dba6438d8ea3" providerId="ADAL" clId="{346292F8-F21A-49F9-B6DF-19A1C73699BE}" dt="2023-09-07T13:29:21.211" v="1736" actId="478"/>
          <ac:picMkLst>
            <pc:docMk/>
            <pc:sldMk cId="2467854452" sldId="927"/>
            <ac:picMk id="1028" creationId="{8A2581D8-7621-DB27-CA4B-FCCDBF3F9CD6}"/>
          </ac:picMkLst>
        </pc:picChg>
      </pc:sldChg>
      <pc:sldChg chg="addSp modSp del mod">
        <pc:chgData name="Heike Krusemann" userId="22b930c6-ce99-468c-835c-dba6438d8ea3" providerId="ADAL" clId="{346292F8-F21A-49F9-B6DF-19A1C73699BE}" dt="2023-09-07T13:14:17.425" v="1353" actId="47"/>
        <pc:sldMkLst>
          <pc:docMk/>
          <pc:sldMk cId="2116815838" sldId="940"/>
        </pc:sldMkLst>
        <pc:spChg chg="add mod">
          <ac:chgData name="Heike Krusemann" userId="22b930c6-ce99-468c-835c-dba6438d8ea3" providerId="ADAL" clId="{346292F8-F21A-49F9-B6DF-19A1C73699BE}" dt="2023-09-07T09:01:37.764" v="819" actId="207"/>
          <ac:spMkLst>
            <pc:docMk/>
            <pc:sldMk cId="2116815838" sldId="940"/>
            <ac:spMk id="22" creationId="{6A13D201-BB10-F31B-E150-3B4ED334B062}"/>
          </ac:spMkLst>
        </pc:spChg>
        <pc:spChg chg="mod">
          <ac:chgData name="Heike Krusemann" userId="22b930c6-ce99-468c-835c-dba6438d8ea3" providerId="ADAL" clId="{346292F8-F21A-49F9-B6DF-19A1C73699BE}" dt="2023-09-07T09:01:11.770" v="778" actId="1076"/>
          <ac:spMkLst>
            <pc:docMk/>
            <pc:sldMk cId="2116815838" sldId="940"/>
            <ac:spMk id="39" creationId="{05BC89B3-2603-41E1-AE18-B0B1BAE0796F}"/>
          </ac:spMkLst>
        </pc:spChg>
      </pc:sldChg>
      <pc:sldChg chg="addSp delSp modSp mod modAnim modNotesTx">
        <pc:chgData name="Heike Krusemann" userId="22b930c6-ce99-468c-835c-dba6438d8ea3" providerId="ADAL" clId="{346292F8-F21A-49F9-B6DF-19A1C73699BE}" dt="2023-09-07T14:07:28.035" v="3085" actId="6549"/>
        <pc:sldMkLst>
          <pc:docMk/>
          <pc:sldMk cId="1932564558" sldId="941"/>
        </pc:sldMkLst>
        <pc:spChg chg="mod">
          <ac:chgData name="Heike Krusemann" userId="22b930c6-ce99-468c-835c-dba6438d8ea3" providerId="ADAL" clId="{346292F8-F21A-49F9-B6DF-19A1C73699BE}" dt="2023-09-07T13:57:12.817" v="2541" actId="14100"/>
          <ac:spMkLst>
            <pc:docMk/>
            <pc:sldMk cId="1932564558" sldId="941"/>
            <ac:spMk id="4" creationId="{ABA4A1D8-1B4B-4110-A068-86E092BBAF87}"/>
          </ac:spMkLst>
        </pc:spChg>
        <pc:spChg chg="mod">
          <ac:chgData name="Heike Krusemann" userId="22b930c6-ce99-468c-835c-dba6438d8ea3" providerId="ADAL" clId="{346292F8-F21A-49F9-B6DF-19A1C73699BE}" dt="2023-09-07T13:53:59.136" v="2455" actId="20577"/>
          <ac:spMkLst>
            <pc:docMk/>
            <pc:sldMk cId="1932564558" sldId="941"/>
            <ac:spMk id="12" creationId="{18EFC69E-251F-F4A2-8E38-C80B9A6FEAD8}"/>
          </ac:spMkLst>
        </pc:spChg>
        <pc:spChg chg="mod">
          <ac:chgData name="Heike Krusemann" userId="22b930c6-ce99-468c-835c-dba6438d8ea3" providerId="ADAL" clId="{346292F8-F21A-49F9-B6DF-19A1C73699BE}" dt="2023-09-07T13:55:06.534" v="2475" actId="20577"/>
          <ac:spMkLst>
            <pc:docMk/>
            <pc:sldMk cId="1932564558" sldId="941"/>
            <ac:spMk id="44" creationId="{50E77AE7-716B-4570-A3AF-E4B16878B452}"/>
          </ac:spMkLst>
        </pc:spChg>
        <pc:spChg chg="mod">
          <ac:chgData name="Heike Krusemann" userId="22b930c6-ce99-468c-835c-dba6438d8ea3" providerId="ADAL" clId="{346292F8-F21A-49F9-B6DF-19A1C73699BE}" dt="2023-09-07T14:02:07.352" v="2771" actId="14100"/>
          <ac:spMkLst>
            <pc:docMk/>
            <pc:sldMk cId="1932564558" sldId="941"/>
            <ac:spMk id="104" creationId="{14DC7559-816A-4B72-BAC9-22EE31FBF17F}"/>
          </ac:spMkLst>
        </pc:spChg>
        <pc:spChg chg="mod">
          <ac:chgData name="Heike Krusemann" userId="22b930c6-ce99-468c-835c-dba6438d8ea3" providerId="ADAL" clId="{346292F8-F21A-49F9-B6DF-19A1C73699BE}" dt="2023-09-07T13:53:49.606" v="2448" actId="20577"/>
          <ac:spMkLst>
            <pc:docMk/>
            <pc:sldMk cId="1932564558" sldId="941"/>
            <ac:spMk id="112" creationId="{00000000-0000-0000-0000-000000000000}"/>
          </ac:spMkLst>
        </pc:spChg>
        <pc:spChg chg="mod">
          <ac:chgData name="Heike Krusemann" userId="22b930c6-ce99-468c-835c-dba6438d8ea3" providerId="ADAL" clId="{346292F8-F21A-49F9-B6DF-19A1C73699BE}" dt="2023-09-07T14:03:32.461" v="2857" actId="20577"/>
          <ac:spMkLst>
            <pc:docMk/>
            <pc:sldMk cId="1932564558" sldId="941"/>
            <ac:spMk id="118" creationId="{CA4B741A-7974-4BF5-A9AF-B88DD4D77CEE}"/>
          </ac:spMkLst>
        </pc:spChg>
        <pc:spChg chg="mod">
          <ac:chgData name="Heike Krusemann" userId="22b930c6-ce99-468c-835c-dba6438d8ea3" providerId="ADAL" clId="{346292F8-F21A-49F9-B6DF-19A1C73699BE}" dt="2023-09-07T13:58:52.050" v="2608" actId="20577"/>
          <ac:spMkLst>
            <pc:docMk/>
            <pc:sldMk cId="1932564558" sldId="941"/>
            <ac:spMk id="120" creationId="{BA396D09-4C6F-4AF6-BF50-FE5B6CC56C3C}"/>
          </ac:spMkLst>
        </pc:spChg>
        <pc:spChg chg="mod">
          <ac:chgData name="Heike Krusemann" userId="22b930c6-ce99-468c-835c-dba6438d8ea3" providerId="ADAL" clId="{346292F8-F21A-49F9-B6DF-19A1C73699BE}" dt="2023-09-07T13:58:28.798" v="2600" actId="1076"/>
          <ac:spMkLst>
            <pc:docMk/>
            <pc:sldMk cId="1932564558" sldId="941"/>
            <ac:spMk id="127" creationId="{A2259D36-9BF3-419A-BE13-B2F456318EE5}"/>
          </ac:spMkLst>
        </pc:spChg>
        <pc:spChg chg="mod">
          <ac:chgData name="Heike Krusemann" userId="22b930c6-ce99-468c-835c-dba6438d8ea3" providerId="ADAL" clId="{346292F8-F21A-49F9-B6DF-19A1C73699BE}" dt="2023-09-07T14:03:54.721" v="2898" actId="20577"/>
          <ac:spMkLst>
            <pc:docMk/>
            <pc:sldMk cId="1932564558" sldId="941"/>
            <ac:spMk id="130" creationId="{EC801D9A-1895-4862-9156-539B6B0CBCB5}"/>
          </ac:spMkLst>
        </pc:spChg>
        <pc:spChg chg="mod">
          <ac:chgData name="Heike Krusemann" userId="22b930c6-ce99-468c-835c-dba6438d8ea3" providerId="ADAL" clId="{346292F8-F21A-49F9-B6DF-19A1C73699BE}" dt="2023-09-07T13:59:31.434" v="2640" actId="20577"/>
          <ac:spMkLst>
            <pc:docMk/>
            <pc:sldMk cId="1932564558" sldId="941"/>
            <ac:spMk id="131" creationId="{CE12255B-01DE-4B8B-B4C8-E6DA396546E4}"/>
          </ac:spMkLst>
        </pc:spChg>
        <pc:spChg chg="mod">
          <ac:chgData name="Heike Krusemann" userId="22b930c6-ce99-468c-835c-dba6438d8ea3" providerId="ADAL" clId="{346292F8-F21A-49F9-B6DF-19A1C73699BE}" dt="2023-09-07T14:04:06.220" v="2927" actId="20577"/>
          <ac:spMkLst>
            <pc:docMk/>
            <pc:sldMk cId="1932564558" sldId="941"/>
            <ac:spMk id="138" creationId="{D21A7FFF-A298-4261-99D9-9ABEA5337CD6}"/>
          </ac:spMkLst>
        </pc:spChg>
        <pc:spChg chg="mod">
          <ac:chgData name="Heike Krusemann" userId="22b930c6-ce99-468c-835c-dba6438d8ea3" providerId="ADAL" clId="{346292F8-F21A-49F9-B6DF-19A1C73699BE}" dt="2023-09-07T14:07:18.653" v="3080" actId="20577"/>
          <ac:spMkLst>
            <pc:docMk/>
            <pc:sldMk cId="1932564558" sldId="941"/>
            <ac:spMk id="139" creationId="{F12F2161-A440-416A-A5CE-A2623B69B1BB}"/>
          </ac:spMkLst>
        </pc:spChg>
        <pc:spChg chg="mod">
          <ac:chgData name="Heike Krusemann" userId="22b930c6-ce99-468c-835c-dba6438d8ea3" providerId="ADAL" clId="{346292F8-F21A-49F9-B6DF-19A1C73699BE}" dt="2023-09-07T14:07:28.035" v="3085" actId="6549"/>
          <ac:spMkLst>
            <pc:docMk/>
            <pc:sldMk cId="1932564558" sldId="941"/>
            <ac:spMk id="146" creationId="{B06F7785-EB30-417F-8CCD-C574FB46C500}"/>
          </ac:spMkLst>
        </pc:spChg>
        <pc:spChg chg="mod">
          <ac:chgData name="Heike Krusemann" userId="22b930c6-ce99-468c-835c-dba6438d8ea3" providerId="ADAL" clId="{346292F8-F21A-49F9-B6DF-19A1C73699BE}" dt="2023-09-07T14:01:53.106" v="2769" actId="20577"/>
          <ac:spMkLst>
            <pc:docMk/>
            <pc:sldMk cId="1932564558" sldId="941"/>
            <ac:spMk id="147" creationId="{7462B956-311F-4BFF-A91A-DFC68FC0F631}"/>
          </ac:spMkLst>
        </pc:spChg>
        <pc:spChg chg="mod">
          <ac:chgData name="Heike Krusemann" userId="22b930c6-ce99-468c-835c-dba6438d8ea3" providerId="ADAL" clId="{346292F8-F21A-49F9-B6DF-19A1C73699BE}" dt="2023-09-07T14:03:06.541" v="2821" actId="20577"/>
          <ac:spMkLst>
            <pc:docMk/>
            <pc:sldMk cId="1932564558" sldId="941"/>
            <ac:spMk id="148" creationId="{88EF42B9-3394-4C67-851A-E3D11D5FBCF6}"/>
          </ac:spMkLst>
        </pc:spChg>
        <pc:spChg chg="mod">
          <ac:chgData name="Heike Krusemann" userId="22b930c6-ce99-468c-835c-dba6438d8ea3" providerId="ADAL" clId="{346292F8-F21A-49F9-B6DF-19A1C73699BE}" dt="2023-09-07T14:01:48.758" v="2767" actId="20577"/>
          <ac:spMkLst>
            <pc:docMk/>
            <pc:sldMk cId="1932564558" sldId="941"/>
            <ac:spMk id="149" creationId="{F1BDE5C7-3DC2-483E-86CA-FB795D77EF77}"/>
          </ac:spMkLst>
        </pc:spChg>
        <pc:spChg chg="mod">
          <ac:chgData name="Heike Krusemann" userId="22b930c6-ce99-468c-835c-dba6438d8ea3" providerId="ADAL" clId="{346292F8-F21A-49F9-B6DF-19A1C73699BE}" dt="2023-09-07T14:04:50.786" v="3016" actId="20577"/>
          <ac:spMkLst>
            <pc:docMk/>
            <pc:sldMk cId="1932564558" sldId="941"/>
            <ac:spMk id="168" creationId="{3A714869-1415-4C36-AA12-796416C5588C}"/>
          </ac:spMkLst>
        </pc:spChg>
        <pc:spChg chg="mod">
          <ac:chgData name="Heike Krusemann" userId="22b930c6-ce99-468c-835c-dba6438d8ea3" providerId="ADAL" clId="{346292F8-F21A-49F9-B6DF-19A1C73699BE}" dt="2023-09-07T14:05:05.043" v="3037" actId="20577"/>
          <ac:spMkLst>
            <pc:docMk/>
            <pc:sldMk cId="1932564558" sldId="941"/>
            <ac:spMk id="169" creationId="{0FABB67E-8B43-48B5-993D-ACA720D19B3A}"/>
          </ac:spMkLst>
        </pc:spChg>
        <pc:spChg chg="mod">
          <ac:chgData name="Heike Krusemann" userId="22b930c6-ce99-468c-835c-dba6438d8ea3" providerId="ADAL" clId="{346292F8-F21A-49F9-B6DF-19A1C73699BE}" dt="2023-09-07T14:05:32.559" v="3075" actId="20577"/>
          <ac:spMkLst>
            <pc:docMk/>
            <pc:sldMk cId="1932564558" sldId="941"/>
            <ac:spMk id="170" creationId="{EA311261-5448-4362-AB01-4371364E3045}"/>
          </ac:spMkLst>
        </pc:spChg>
        <pc:grpChg chg="mod">
          <ac:chgData name="Heike Krusemann" userId="22b930c6-ce99-468c-835c-dba6438d8ea3" providerId="ADAL" clId="{346292F8-F21A-49F9-B6DF-19A1C73699BE}" dt="2023-09-07T13:57:04.902" v="2538" actId="1076"/>
          <ac:grpSpMkLst>
            <pc:docMk/>
            <pc:sldMk cId="1932564558" sldId="941"/>
            <ac:grpSpMk id="10" creationId="{6490D29F-8A6C-43E7-8CFE-87FEC727941B}"/>
          </ac:grpSpMkLst>
        </pc:grpChg>
        <pc:grpChg chg="mod">
          <ac:chgData name="Heike Krusemann" userId="22b930c6-ce99-468c-835c-dba6438d8ea3" providerId="ADAL" clId="{346292F8-F21A-49F9-B6DF-19A1C73699BE}" dt="2023-09-07T13:57:21.799" v="2542" actId="1076"/>
          <ac:grpSpMkLst>
            <pc:docMk/>
            <pc:sldMk cId="1932564558" sldId="941"/>
            <ac:grpSpMk id="84" creationId="{153831AE-430C-441D-BB3B-D6A1F81DE6C1}"/>
          </ac:grpSpMkLst>
        </pc:grpChg>
        <pc:grpChg chg="mod">
          <ac:chgData name="Heike Krusemann" userId="22b930c6-ce99-468c-835c-dba6438d8ea3" providerId="ADAL" clId="{346292F8-F21A-49F9-B6DF-19A1C73699BE}" dt="2023-09-07T13:58:47.016" v="2607" actId="1076"/>
          <ac:grpSpMkLst>
            <pc:docMk/>
            <pc:sldMk cId="1932564558" sldId="941"/>
            <ac:grpSpMk id="125" creationId="{1B43BDED-F89F-44A2-B8DD-575D8DCC02B8}"/>
          </ac:grpSpMkLst>
        </pc:grpChg>
        <pc:grpChg chg="mod">
          <ac:chgData name="Heike Krusemann" userId="22b930c6-ce99-468c-835c-dba6438d8ea3" providerId="ADAL" clId="{346292F8-F21A-49F9-B6DF-19A1C73699BE}" dt="2023-09-07T13:59:11.526" v="2616" actId="1076"/>
          <ac:grpSpMkLst>
            <pc:docMk/>
            <pc:sldMk cId="1932564558" sldId="941"/>
            <ac:grpSpMk id="135" creationId="{68297081-1409-4C31-A4A1-F8A33A1205F3}"/>
          </ac:grpSpMkLst>
        </pc:grpChg>
        <pc:grpChg chg="mod">
          <ac:chgData name="Heike Krusemann" userId="22b930c6-ce99-468c-835c-dba6438d8ea3" providerId="ADAL" clId="{346292F8-F21A-49F9-B6DF-19A1C73699BE}" dt="2023-09-07T14:00:17.465" v="2672" actId="1076"/>
          <ac:grpSpMkLst>
            <pc:docMk/>
            <pc:sldMk cId="1932564558" sldId="941"/>
            <ac:grpSpMk id="140" creationId="{AD0E9B46-AB1F-4FCD-9AC4-94D978853C27}"/>
          </ac:grpSpMkLst>
        </pc:grpChg>
        <pc:grpChg chg="mod">
          <ac:chgData name="Heike Krusemann" userId="22b930c6-ce99-468c-835c-dba6438d8ea3" providerId="ADAL" clId="{346292F8-F21A-49F9-B6DF-19A1C73699BE}" dt="2023-09-07T14:07:23.665" v="3081" actId="1076"/>
          <ac:grpSpMkLst>
            <pc:docMk/>
            <pc:sldMk cId="1932564558" sldId="941"/>
            <ac:grpSpMk id="143" creationId="{62093880-BFCE-459D-A2A2-53D751A4EE2C}"/>
          </ac:grpSpMkLst>
        </pc:grpChg>
        <pc:grpChg chg="mod">
          <ac:chgData name="Heike Krusemann" userId="22b930c6-ce99-468c-835c-dba6438d8ea3" providerId="ADAL" clId="{346292F8-F21A-49F9-B6DF-19A1C73699BE}" dt="2023-09-07T14:00:44.007" v="2682" actId="1076"/>
          <ac:grpSpMkLst>
            <pc:docMk/>
            <pc:sldMk cId="1932564558" sldId="941"/>
            <ac:grpSpMk id="153" creationId="{E1C1E2CD-23AB-411C-953D-FFB2AC6291D1}"/>
          </ac:grpSpMkLst>
        </pc:grpChg>
        <pc:grpChg chg="mod">
          <ac:chgData name="Heike Krusemann" userId="22b930c6-ce99-468c-835c-dba6438d8ea3" providerId="ADAL" clId="{346292F8-F21A-49F9-B6DF-19A1C73699BE}" dt="2023-09-07T14:01:35.296" v="2738" actId="1076"/>
          <ac:grpSpMkLst>
            <pc:docMk/>
            <pc:sldMk cId="1932564558" sldId="941"/>
            <ac:grpSpMk id="159" creationId="{89C0B8C7-7759-48D8-9409-35E9C7E39D95}"/>
          </ac:grpSpMkLst>
        </pc:grpChg>
        <pc:grpChg chg="mod">
          <ac:chgData name="Heike Krusemann" userId="22b930c6-ce99-468c-835c-dba6438d8ea3" providerId="ADAL" clId="{346292F8-F21A-49F9-B6DF-19A1C73699BE}" dt="2023-09-07T14:05:19" v="3039" actId="1076"/>
          <ac:grpSpMkLst>
            <pc:docMk/>
            <pc:sldMk cId="1932564558" sldId="941"/>
            <ac:grpSpMk id="162" creationId="{96268C26-4CB0-4A89-93A6-071E5557B29B}"/>
          </ac:grpSpMkLst>
        </pc:grpChg>
        <pc:grpChg chg="mod">
          <ac:chgData name="Heike Krusemann" userId="22b930c6-ce99-468c-835c-dba6438d8ea3" providerId="ADAL" clId="{346292F8-F21A-49F9-B6DF-19A1C73699BE}" dt="2023-09-07T14:02:21.591" v="2785" actId="1076"/>
          <ac:grpSpMkLst>
            <pc:docMk/>
            <pc:sldMk cId="1932564558" sldId="941"/>
            <ac:grpSpMk id="165" creationId="{18D3F274-42A7-4150-8D79-455486071E69}"/>
          </ac:grpSpMkLst>
        </pc:grpChg>
        <pc:picChg chg="add mod ord modCrop">
          <ac:chgData name="Heike Krusemann" userId="22b930c6-ce99-468c-835c-dba6438d8ea3" providerId="ADAL" clId="{346292F8-F21A-49F9-B6DF-19A1C73699BE}" dt="2023-09-07T13:54:54.039" v="2465" actId="1076"/>
          <ac:picMkLst>
            <pc:docMk/>
            <pc:sldMk cId="1932564558" sldId="941"/>
            <ac:picMk id="2" creationId="{039B4413-5F25-958D-009A-734E3604926B}"/>
          </ac:picMkLst>
        </pc:picChg>
        <pc:picChg chg="mod">
          <ac:chgData name="Heike Krusemann" userId="22b930c6-ce99-468c-835c-dba6438d8ea3" providerId="ADAL" clId="{346292F8-F21A-49F9-B6DF-19A1C73699BE}" dt="2023-09-07T13:55:13.881" v="2477" actId="1076"/>
          <ac:picMkLst>
            <pc:docMk/>
            <pc:sldMk cId="1932564558" sldId="941"/>
            <ac:picMk id="73" creationId="{53320875-4310-48B8-8097-7AA34A785C15}"/>
          </ac:picMkLst>
        </pc:picChg>
        <pc:picChg chg="del">
          <ac:chgData name="Heike Krusemann" userId="22b930c6-ce99-468c-835c-dba6438d8ea3" providerId="ADAL" clId="{346292F8-F21A-49F9-B6DF-19A1C73699BE}" dt="2023-09-07T13:54:08.958" v="2456" actId="478"/>
          <ac:picMkLst>
            <pc:docMk/>
            <pc:sldMk cId="1932564558" sldId="941"/>
            <ac:picMk id="4124" creationId="{57E2A9EC-85F3-E3E1-A25E-BAC50A14981E}"/>
          </ac:picMkLst>
        </pc:picChg>
      </pc:sldChg>
      <pc:sldChg chg="delSp mod">
        <pc:chgData name="Heike Krusemann" userId="22b930c6-ce99-468c-835c-dba6438d8ea3" providerId="ADAL" clId="{346292F8-F21A-49F9-B6DF-19A1C73699BE}" dt="2023-09-06T08:28:21.295" v="102" actId="478"/>
        <pc:sldMkLst>
          <pc:docMk/>
          <pc:sldMk cId="4021835598" sldId="942"/>
        </pc:sldMkLst>
        <pc:spChg chg="del">
          <ac:chgData name="Heike Krusemann" userId="22b930c6-ce99-468c-835c-dba6438d8ea3" providerId="ADAL" clId="{346292F8-F21A-49F9-B6DF-19A1C73699BE}" dt="2023-09-06T08:28:21.295" v="102" actId="478"/>
          <ac:spMkLst>
            <pc:docMk/>
            <pc:sldMk cId="4021835598" sldId="942"/>
            <ac:spMk id="6" creationId="{5817814E-6DC7-7566-D099-E12D865D9A17}"/>
          </ac:spMkLst>
        </pc:spChg>
        <pc:spChg chg="del">
          <ac:chgData name="Heike Krusemann" userId="22b930c6-ce99-468c-835c-dba6438d8ea3" providerId="ADAL" clId="{346292F8-F21A-49F9-B6DF-19A1C73699BE}" dt="2023-09-06T08:28:18.765" v="101" actId="478"/>
          <ac:spMkLst>
            <pc:docMk/>
            <pc:sldMk cId="4021835598" sldId="942"/>
            <ac:spMk id="8" creationId="{418325E4-9791-CA6D-9B5F-9C133787A37A}"/>
          </ac:spMkLst>
        </pc:spChg>
      </pc:sldChg>
      <pc:sldChg chg="addSp modSp del mod">
        <pc:chgData name="Heike Krusemann" userId="22b930c6-ce99-468c-835c-dba6438d8ea3" providerId="ADAL" clId="{346292F8-F21A-49F9-B6DF-19A1C73699BE}" dt="2023-09-07T09:00:48.039" v="776" actId="47"/>
        <pc:sldMkLst>
          <pc:docMk/>
          <pc:sldMk cId="337280280" sldId="944"/>
        </pc:sldMkLst>
        <pc:spChg chg="add mod">
          <ac:chgData name="Heike Krusemann" userId="22b930c6-ce99-468c-835c-dba6438d8ea3" providerId="ADAL" clId="{346292F8-F21A-49F9-B6DF-19A1C73699BE}" dt="2023-09-06T14:43:58.459" v="163" actId="1076"/>
          <ac:spMkLst>
            <pc:docMk/>
            <pc:sldMk cId="337280280" sldId="944"/>
            <ac:spMk id="2" creationId="{700A606D-341C-EAF2-38C2-87DB218E91CD}"/>
          </ac:spMkLst>
        </pc:spChg>
      </pc:sldChg>
      <pc:sldChg chg="addSp delSp modSp mod modNotesTx">
        <pc:chgData name="Heike Krusemann" userId="22b930c6-ce99-468c-835c-dba6438d8ea3" providerId="ADAL" clId="{346292F8-F21A-49F9-B6DF-19A1C73699BE}" dt="2023-09-07T13:48:19.526" v="2350" actId="113"/>
        <pc:sldMkLst>
          <pc:docMk/>
          <pc:sldMk cId="2204518620" sldId="945"/>
        </pc:sldMkLst>
        <pc:spChg chg="mod">
          <ac:chgData name="Heike Krusemann" userId="22b930c6-ce99-468c-835c-dba6438d8ea3" providerId="ADAL" clId="{346292F8-F21A-49F9-B6DF-19A1C73699BE}" dt="2023-09-07T13:40:09.183" v="1963" actId="1076"/>
          <ac:spMkLst>
            <pc:docMk/>
            <pc:sldMk cId="2204518620" sldId="945"/>
            <ac:spMk id="12" creationId="{DB8A7400-A827-AF1D-1545-3A86F27E577A}"/>
          </ac:spMkLst>
        </pc:spChg>
        <pc:spChg chg="mod">
          <ac:chgData name="Heike Krusemann" userId="22b930c6-ce99-468c-835c-dba6438d8ea3" providerId="ADAL" clId="{346292F8-F21A-49F9-B6DF-19A1C73699BE}" dt="2023-09-07T13:43:17.294" v="2145" actId="1076"/>
          <ac:spMkLst>
            <pc:docMk/>
            <pc:sldMk cId="2204518620" sldId="945"/>
            <ac:spMk id="14" creationId="{33276EEB-B79E-ABF5-815E-FA879A39DFDD}"/>
          </ac:spMkLst>
        </pc:spChg>
        <pc:spChg chg="mod">
          <ac:chgData name="Heike Krusemann" userId="22b930c6-ce99-468c-835c-dba6438d8ea3" providerId="ADAL" clId="{346292F8-F21A-49F9-B6DF-19A1C73699BE}" dt="2023-09-07T13:41:40.952" v="2058" actId="1076"/>
          <ac:spMkLst>
            <pc:docMk/>
            <pc:sldMk cId="2204518620" sldId="945"/>
            <ac:spMk id="24" creationId="{FCA1373D-2336-E947-8DE7-A594935133AF}"/>
          </ac:spMkLst>
        </pc:spChg>
        <pc:spChg chg="mod">
          <ac:chgData name="Heike Krusemann" userId="22b930c6-ce99-468c-835c-dba6438d8ea3" providerId="ADAL" clId="{346292F8-F21A-49F9-B6DF-19A1C73699BE}" dt="2023-09-07T13:48:19.526" v="2350" actId="113"/>
          <ac:spMkLst>
            <pc:docMk/>
            <pc:sldMk cId="2204518620" sldId="945"/>
            <ac:spMk id="25" creationId="{85BDA598-D8FC-421B-AEDB-34FBDED665F3}"/>
          </ac:spMkLst>
        </pc:spChg>
        <pc:spChg chg="mod">
          <ac:chgData name="Heike Krusemann" userId="22b930c6-ce99-468c-835c-dba6438d8ea3" providerId="ADAL" clId="{346292F8-F21A-49F9-B6DF-19A1C73699BE}" dt="2023-09-07T13:36:35.871" v="1863" actId="20577"/>
          <ac:spMkLst>
            <pc:docMk/>
            <pc:sldMk cId="2204518620" sldId="945"/>
            <ac:spMk id="36" creationId="{0F16B62D-52EF-4884-8CE4-50A227228196}"/>
          </ac:spMkLst>
        </pc:spChg>
        <pc:spChg chg="mod">
          <ac:chgData name="Heike Krusemann" userId="22b930c6-ce99-468c-835c-dba6438d8ea3" providerId="ADAL" clId="{346292F8-F21A-49F9-B6DF-19A1C73699BE}" dt="2023-09-07T13:42:48.015" v="2132" actId="1076"/>
          <ac:spMkLst>
            <pc:docMk/>
            <pc:sldMk cId="2204518620" sldId="945"/>
            <ac:spMk id="38" creationId="{90F7F1B7-3DC1-4B4F-CCDA-80602C4DFCBD}"/>
          </ac:spMkLst>
        </pc:spChg>
        <pc:spChg chg="mod">
          <ac:chgData name="Heike Krusemann" userId="22b930c6-ce99-468c-835c-dba6438d8ea3" providerId="ADAL" clId="{346292F8-F21A-49F9-B6DF-19A1C73699BE}" dt="2023-09-07T13:44:10.606" v="2215" actId="1076"/>
          <ac:spMkLst>
            <pc:docMk/>
            <pc:sldMk cId="2204518620" sldId="945"/>
            <ac:spMk id="40" creationId="{68F470BD-B28B-1F60-8BE0-54D88FC32772}"/>
          </ac:spMkLst>
        </pc:spChg>
        <pc:spChg chg="mod">
          <ac:chgData name="Heike Krusemann" userId="22b930c6-ce99-468c-835c-dba6438d8ea3" providerId="ADAL" clId="{346292F8-F21A-49F9-B6DF-19A1C73699BE}" dt="2023-09-07T13:45:27.734" v="2240" actId="1076"/>
          <ac:spMkLst>
            <pc:docMk/>
            <pc:sldMk cId="2204518620" sldId="945"/>
            <ac:spMk id="42" creationId="{6F23143B-72DD-2AE5-B30C-4456F92A16CF}"/>
          </ac:spMkLst>
        </pc:spChg>
        <pc:spChg chg="mod">
          <ac:chgData name="Heike Krusemann" userId="22b930c6-ce99-468c-835c-dba6438d8ea3" providerId="ADAL" clId="{346292F8-F21A-49F9-B6DF-19A1C73699BE}" dt="2023-09-07T13:47:17.537" v="2349" actId="1076"/>
          <ac:spMkLst>
            <pc:docMk/>
            <pc:sldMk cId="2204518620" sldId="945"/>
            <ac:spMk id="44" creationId="{42150784-1B7F-7054-1DF8-CBD3FE1DFEE8}"/>
          </ac:spMkLst>
        </pc:spChg>
        <pc:graphicFrameChg chg="mod modGraphic">
          <ac:chgData name="Heike Krusemann" userId="22b930c6-ce99-468c-835c-dba6438d8ea3" providerId="ADAL" clId="{346292F8-F21A-49F9-B6DF-19A1C73699BE}" dt="2023-09-07T13:47:12.246" v="2348" actId="20577"/>
          <ac:graphicFrameMkLst>
            <pc:docMk/>
            <pc:sldMk cId="2204518620" sldId="945"/>
            <ac:graphicFrameMk id="5" creationId="{C6398E9F-79CD-4BAD-B189-42283EE14EB0}"/>
          </ac:graphicFrameMkLst>
        </pc:graphicFrameChg>
        <pc:picChg chg="add mod">
          <ac:chgData name="Heike Krusemann" userId="22b930c6-ce99-468c-835c-dba6438d8ea3" providerId="ADAL" clId="{346292F8-F21A-49F9-B6DF-19A1C73699BE}" dt="2023-09-07T13:37:21.679" v="1880" actId="1076"/>
          <ac:picMkLst>
            <pc:docMk/>
            <pc:sldMk cId="2204518620" sldId="945"/>
            <ac:picMk id="3" creationId="{65753B4D-C453-FADF-D9CF-EF5A195F82A8}"/>
          </ac:picMkLst>
        </pc:picChg>
        <pc:picChg chg="add mod">
          <ac:chgData name="Heike Krusemann" userId="22b930c6-ce99-468c-835c-dba6438d8ea3" providerId="ADAL" clId="{346292F8-F21A-49F9-B6DF-19A1C73699BE}" dt="2023-09-07T13:38:45.494" v="1894" actId="1076"/>
          <ac:picMkLst>
            <pc:docMk/>
            <pc:sldMk cId="2204518620" sldId="945"/>
            <ac:picMk id="7" creationId="{D16E9551-9ED4-AF09-EDB1-E76BD29E18E4}"/>
          </ac:picMkLst>
        </pc:picChg>
        <pc:picChg chg="del">
          <ac:chgData name="Heike Krusemann" userId="22b930c6-ce99-468c-835c-dba6438d8ea3" providerId="ADAL" clId="{346292F8-F21A-49F9-B6DF-19A1C73699BE}" dt="2023-09-07T13:36:50.708" v="1876" actId="478"/>
          <ac:picMkLst>
            <pc:docMk/>
            <pc:sldMk cId="2204518620" sldId="945"/>
            <ac:picMk id="9" creationId="{F13DEEF6-B732-412B-A2B8-A54F17E58774}"/>
          </ac:picMkLst>
        </pc:picChg>
        <pc:picChg chg="add mod">
          <ac:chgData name="Heike Krusemann" userId="22b930c6-ce99-468c-835c-dba6438d8ea3" providerId="ADAL" clId="{346292F8-F21A-49F9-B6DF-19A1C73699BE}" dt="2023-09-07T13:38:13.295" v="1886" actId="1076"/>
          <ac:picMkLst>
            <pc:docMk/>
            <pc:sldMk cId="2204518620" sldId="945"/>
            <ac:picMk id="10" creationId="{CAADA48F-539D-2AFE-5042-6D88F43A8497}"/>
          </ac:picMkLst>
        </pc:picChg>
        <pc:picChg chg="del">
          <ac:chgData name="Heike Krusemann" userId="22b930c6-ce99-468c-835c-dba6438d8ea3" providerId="ADAL" clId="{346292F8-F21A-49F9-B6DF-19A1C73699BE}" dt="2023-09-07T13:36:49.763" v="1875" actId="478"/>
          <ac:picMkLst>
            <pc:docMk/>
            <pc:sldMk cId="2204518620" sldId="945"/>
            <ac:picMk id="11" creationId="{81861003-69DB-47CD-B940-10F13DAB31D0}"/>
          </ac:picMkLst>
        </pc:picChg>
        <pc:picChg chg="add mod">
          <ac:chgData name="Heike Krusemann" userId="22b930c6-ce99-468c-835c-dba6438d8ea3" providerId="ADAL" clId="{346292F8-F21A-49F9-B6DF-19A1C73699BE}" dt="2023-09-07T13:38:59.775" v="1898" actId="1076"/>
          <ac:picMkLst>
            <pc:docMk/>
            <pc:sldMk cId="2204518620" sldId="945"/>
            <ac:picMk id="20" creationId="{A1CED1F2-C70B-79B2-E44F-F86CB956B6F1}"/>
          </ac:picMkLst>
        </pc:picChg>
        <pc:picChg chg="mod">
          <ac:chgData name="Heike Krusemann" userId="22b930c6-ce99-468c-835c-dba6438d8ea3" providerId="ADAL" clId="{346292F8-F21A-49F9-B6DF-19A1C73699BE}" dt="2023-09-07T13:44:47.969" v="2220" actId="1076"/>
          <ac:picMkLst>
            <pc:docMk/>
            <pc:sldMk cId="2204518620" sldId="945"/>
            <ac:picMk id="41" creationId="{DD0B508D-A3E9-2C82-4B87-7EAF4F0CD658}"/>
          </ac:picMkLst>
        </pc:picChg>
        <pc:picChg chg="mod">
          <ac:chgData name="Heike Krusemann" userId="22b930c6-ce99-468c-835c-dba6438d8ea3" providerId="ADAL" clId="{346292F8-F21A-49F9-B6DF-19A1C73699BE}" dt="2023-09-07T13:45:39.447" v="2251" actId="1076"/>
          <ac:picMkLst>
            <pc:docMk/>
            <pc:sldMk cId="2204518620" sldId="945"/>
            <ac:picMk id="43" creationId="{813B3541-0C4C-985D-AA1A-944115339A00}"/>
          </ac:picMkLst>
        </pc:picChg>
        <pc:picChg chg="del">
          <ac:chgData name="Heike Krusemann" userId="22b930c6-ce99-468c-835c-dba6438d8ea3" providerId="ADAL" clId="{346292F8-F21A-49F9-B6DF-19A1C73699BE}" dt="2023-09-07T13:36:31.226" v="1857" actId="478"/>
          <ac:picMkLst>
            <pc:docMk/>
            <pc:sldMk cId="2204518620" sldId="945"/>
            <ac:picMk id="47" creationId="{73794C3F-FAB5-CE48-7984-482CECBFBF7F}"/>
          </ac:picMkLst>
        </pc:picChg>
        <pc:picChg chg="del">
          <ac:chgData name="Heike Krusemann" userId="22b930c6-ce99-468c-835c-dba6438d8ea3" providerId="ADAL" clId="{346292F8-F21A-49F9-B6DF-19A1C73699BE}" dt="2023-09-07T13:36:51.625" v="1877" actId="478"/>
          <ac:picMkLst>
            <pc:docMk/>
            <pc:sldMk cId="2204518620" sldId="945"/>
            <ac:picMk id="48" creationId="{00F71E10-8362-40DB-B2F4-26E3DAECB9E7}"/>
          </ac:picMkLst>
        </pc:picChg>
      </pc:sldChg>
      <pc:sldChg chg="addSp delSp modSp add mod delAnim modNotesTx">
        <pc:chgData name="Heike Krusemann" userId="22b930c6-ce99-468c-835c-dba6438d8ea3" providerId="ADAL" clId="{346292F8-F21A-49F9-B6DF-19A1C73699BE}" dt="2023-09-06T15:07:32.504" v="775" actId="20577"/>
        <pc:sldMkLst>
          <pc:docMk/>
          <pc:sldMk cId="2762691849" sldId="946"/>
        </pc:sldMkLst>
        <pc:spChg chg="mod">
          <ac:chgData name="Heike Krusemann" userId="22b930c6-ce99-468c-835c-dba6438d8ea3" providerId="ADAL" clId="{346292F8-F21A-49F9-B6DF-19A1C73699BE}" dt="2023-09-06T14:44:41.737" v="177" actId="20577"/>
          <ac:spMkLst>
            <pc:docMk/>
            <pc:sldMk cId="2762691849" sldId="946"/>
            <ac:spMk id="6" creationId="{2B08A70B-3C9D-2CD8-0FFA-56693D8A5785}"/>
          </ac:spMkLst>
        </pc:spChg>
        <pc:spChg chg="mod">
          <ac:chgData name="Heike Krusemann" userId="22b930c6-ce99-468c-835c-dba6438d8ea3" providerId="ADAL" clId="{346292F8-F21A-49F9-B6DF-19A1C73699BE}" dt="2023-09-06T14:45:39.086" v="204" actId="20577"/>
          <ac:spMkLst>
            <pc:docMk/>
            <pc:sldMk cId="2762691849" sldId="946"/>
            <ac:spMk id="8" creationId="{CF9456CA-1413-76DB-B75D-CE352DA99F34}"/>
          </ac:spMkLst>
        </pc:spChg>
        <pc:spChg chg="mod">
          <ac:chgData name="Heike Krusemann" userId="22b930c6-ce99-468c-835c-dba6438d8ea3" providerId="ADAL" clId="{346292F8-F21A-49F9-B6DF-19A1C73699BE}" dt="2023-09-06T14:49:29.373" v="256" actId="1076"/>
          <ac:spMkLst>
            <pc:docMk/>
            <pc:sldMk cId="2762691849" sldId="946"/>
            <ac:spMk id="9" creationId="{F6950563-151B-A98B-113E-F1B9AFB950FA}"/>
          </ac:spMkLst>
        </pc:spChg>
        <pc:spChg chg="mod">
          <ac:chgData name="Heike Krusemann" userId="22b930c6-ce99-468c-835c-dba6438d8ea3" providerId="ADAL" clId="{346292F8-F21A-49F9-B6DF-19A1C73699BE}" dt="2023-09-06T14:51:14.382" v="313" actId="20577"/>
          <ac:spMkLst>
            <pc:docMk/>
            <pc:sldMk cId="2762691849" sldId="946"/>
            <ac:spMk id="13" creationId="{A9365C28-3E8B-027B-7D2E-3B20AE350970}"/>
          </ac:spMkLst>
        </pc:spChg>
        <pc:spChg chg="mod">
          <ac:chgData name="Heike Krusemann" userId="22b930c6-ce99-468c-835c-dba6438d8ea3" providerId="ADAL" clId="{346292F8-F21A-49F9-B6DF-19A1C73699BE}" dt="2023-09-06T14:53:14.942" v="363" actId="113"/>
          <ac:spMkLst>
            <pc:docMk/>
            <pc:sldMk cId="2762691849" sldId="946"/>
            <ac:spMk id="14" creationId="{7740D688-9B37-3363-E32B-08FF3E3DD0B5}"/>
          </ac:spMkLst>
        </pc:spChg>
        <pc:spChg chg="mod">
          <ac:chgData name="Heike Krusemann" userId="22b930c6-ce99-468c-835c-dba6438d8ea3" providerId="ADAL" clId="{346292F8-F21A-49F9-B6DF-19A1C73699BE}" dt="2023-09-06T14:56:39.843" v="450" actId="20577"/>
          <ac:spMkLst>
            <pc:docMk/>
            <pc:sldMk cId="2762691849" sldId="946"/>
            <ac:spMk id="15" creationId="{7F0C3C20-E994-9291-C579-22FDC7A459FE}"/>
          </ac:spMkLst>
        </pc:spChg>
        <pc:spChg chg="mod">
          <ac:chgData name="Heike Krusemann" userId="22b930c6-ce99-468c-835c-dba6438d8ea3" providerId="ADAL" clId="{346292F8-F21A-49F9-B6DF-19A1C73699BE}" dt="2023-09-06T15:02:45.525" v="605" actId="20577"/>
          <ac:spMkLst>
            <pc:docMk/>
            <pc:sldMk cId="2762691849" sldId="946"/>
            <ac:spMk id="16" creationId="{444CC9AC-4538-052E-E00D-41050BAE0E82}"/>
          </ac:spMkLst>
        </pc:spChg>
        <pc:spChg chg="add mod">
          <ac:chgData name="Heike Krusemann" userId="22b930c6-ce99-468c-835c-dba6438d8ea3" providerId="ADAL" clId="{346292F8-F21A-49F9-B6DF-19A1C73699BE}" dt="2023-09-06T14:58:47.178" v="538" actId="20577"/>
          <ac:spMkLst>
            <pc:docMk/>
            <pc:sldMk cId="2762691849" sldId="946"/>
            <ac:spMk id="21" creationId="{5A63680A-4541-77B8-51DB-4ADDC209B81C}"/>
          </ac:spMkLst>
        </pc:spChg>
        <pc:spChg chg="add mod">
          <ac:chgData name="Heike Krusemann" userId="22b930c6-ce99-468c-835c-dba6438d8ea3" providerId="ADAL" clId="{346292F8-F21A-49F9-B6DF-19A1C73699BE}" dt="2023-09-06T15:06:04.196" v="692" actId="14100"/>
          <ac:spMkLst>
            <pc:docMk/>
            <pc:sldMk cId="2762691849" sldId="946"/>
            <ac:spMk id="28" creationId="{68E90E7E-BDEA-5B85-889D-2AA8D4CDD07C}"/>
          </ac:spMkLst>
        </pc:spChg>
        <pc:spChg chg="mod">
          <ac:chgData name="Heike Krusemann" userId="22b930c6-ce99-468c-835c-dba6438d8ea3" providerId="ADAL" clId="{346292F8-F21A-49F9-B6DF-19A1C73699BE}" dt="2023-09-06T15:04:49.974" v="631" actId="113"/>
          <ac:spMkLst>
            <pc:docMk/>
            <pc:sldMk cId="2762691849" sldId="946"/>
            <ac:spMk id="29" creationId="{0E75661B-6D8F-EC61-7FAC-0CA133278BDD}"/>
          </ac:spMkLst>
        </pc:spChg>
        <pc:spChg chg="add mod">
          <ac:chgData name="Heike Krusemann" userId="22b930c6-ce99-468c-835c-dba6438d8ea3" providerId="ADAL" clId="{346292F8-F21A-49F9-B6DF-19A1C73699BE}" dt="2023-09-06T15:06:29.947" v="708" actId="1076"/>
          <ac:spMkLst>
            <pc:docMk/>
            <pc:sldMk cId="2762691849" sldId="946"/>
            <ac:spMk id="30" creationId="{00085DAA-DA04-35BD-5DA5-2D01612E0CCE}"/>
          </ac:spMkLst>
        </pc:spChg>
        <pc:spChg chg="mod">
          <ac:chgData name="Heike Krusemann" userId="22b930c6-ce99-468c-835c-dba6438d8ea3" providerId="ADAL" clId="{346292F8-F21A-49F9-B6DF-19A1C73699BE}" dt="2023-09-06T14:51:30.005" v="317" actId="1076"/>
          <ac:spMkLst>
            <pc:docMk/>
            <pc:sldMk cId="2762691849" sldId="946"/>
            <ac:spMk id="42" creationId="{260674A6-C04F-D04A-9E17-F398C57FB393}"/>
          </ac:spMkLst>
        </pc:spChg>
        <pc:spChg chg="mod">
          <ac:chgData name="Heike Krusemann" userId="22b930c6-ce99-468c-835c-dba6438d8ea3" providerId="ADAL" clId="{346292F8-F21A-49F9-B6DF-19A1C73699BE}" dt="2023-09-06T14:51:32.709" v="318" actId="1076"/>
          <ac:spMkLst>
            <pc:docMk/>
            <pc:sldMk cId="2762691849" sldId="946"/>
            <ac:spMk id="46" creationId="{10392369-40C9-DF10-BFEC-56B054915D6D}"/>
          </ac:spMkLst>
        </pc:spChg>
        <pc:spChg chg="mod">
          <ac:chgData name="Heike Krusemann" userId="22b930c6-ce99-468c-835c-dba6438d8ea3" providerId="ADAL" clId="{346292F8-F21A-49F9-B6DF-19A1C73699BE}" dt="2023-09-06T14:51:18.828" v="314" actId="1076"/>
          <ac:spMkLst>
            <pc:docMk/>
            <pc:sldMk cId="2762691849" sldId="946"/>
            <ac:spMk id="51" creationId="{7D30A134-A613-61A2-220D-159E79136570}"/>
          </ac:spMkLst>
        </pc:spChg>
        <pc:spChg chg="mod">
          <ac:chgData name="Heike Krusemann" userId="22b930c6-ce99-468c-835c-dba6438d8ea3" providerId="ADAL" clId="{346292F8-F21A-49F9-B6DF-19A1C73699BE}" dt="2023-09-06T14:54:05.365" v="383" actId="1076"/>
          <ac:spMkLst>
            <pc:docMk/>
            <pc:sldMk cId="2762691849" sldId="946"/>
            <ac:spMk id="52" creationId="{3BBE9F7D-F7CA-A43E-F76F-45AB45B98729}"/>
          </ac:spMkLst>
        </pc:spChg>
        <pc:spChg chg="mod">
          <ac:chgData name="Heike Krusemann" userId="22b930c6-ce99-468c-835c-dba6438d8ea3" providerId="ADAL" clId="{346292F8-F21A-49F9-B6DF-19A1C73699BE}" dt="2023-09-06T14:55:01.523" v="415" actId="1076"/>
          <ac:spMkLst>
            <pc:docMk/>
            <pc:sldMk cId="2762691849" sldId="946"/>
            <ac:spMk id="53" creationId="{A03578E3-22BC-524A-143B-4F5A9D11FDA5}"/>
          </ac:spMkLst>
        </pc:spChg>
        <pc:spChg chg="mod">
          <ac:chgData name="Heike Krusemann" userId="22b930c6-ce99-468c-835c-dba6438d8ea3" providerId="ADAL" clId="{346292F8-F21A-49F9-B6DF-19A1C73699BE}" dt="2023-09-06T14:58:25.347" v="523" actId="1076"/>
          <ac:spMkLst>
            <pc:docMk/>
            <pc:sldMk cId="2762691849" sldId="946"/>
            <ac:spMk id="54" creationId="{7DDF2780-2A1F-49BB-818D-D33008AECB05}"/>
          </ac:spMkLst>
        </pc:spChg>
        <pc:spChg chg="mod">
          <ac:chgData name="Heike Krusemann" userId="22b930c6-ce99-468c-835c-dba6438d8ea3" providerId="ADAL" clId="{346292F8-F21A-49F9-B6DF-19A1C73699BE}" dt="2023-09-06T15:04:55.467" v="633" actId="1076"/>
          <ac:spMkLst>
            <pc:docMk/>
            <pc:sldMk cId="2762691849" sldId="946"/>
            <ac:spMk id="56" creationId="{1ED940DF-3629-F432-D57D-55CC18347107}"/>
          </ac:spMkLst>
        </pc:spChg>
        <pc:spChg chg="mod">
          <ac:chgData name="Heike Krusemann" userId="22b930c6-ce99-468c-835c-dba6438d8ea3" providerId="ADAL" clId="{346292F8-F21A-49F9-B6DF-19A1C73699BE}" dt="2023-09-06T15:04:52.467" v="632" actId="1076"/>
          <ac:spMkLst>
            <pc:docMk/>
            <pc:sldMk cId="2762691849" sldId="946"/>
            <ac:spMk id="57" creationId="{25581C9D-A3E7-1070-D357-241D4DCE3ECC}"/>
          </ac:spMkLst>
        </pc:spChg>
        <pc:spChg chg="mod">
          <ac:chgData name="Heike Krusemann" userId="22b930c6-ce99-468c-835c-dba6438d8ea3" providerId="ADAL" clId="{346292F8-F21A-49F9-B6DF-19A1C73699BE}" dt="2023-09-06T14:44:44.780" v="178" actId="1076"/>
          <ac:spMkLst>
            <pc:docMk/>
            <pc:sldMk cId="2762691849" sldId="946"/>
            <ac:spMk id="58" creationId="{F4D5421C-3750-965E-C110-CB4FC3BA4AAE}"/>
          </ac:spMkLst>
        </pc:spChg>
        <pc:spChg chg="mod">
          <ac:chgData name="Heike Krusemann" userId="22b930c6-ce99-468c-835c-dba6438d8ea3" providerId="ADAL" clId="{346292F8-F21A-49F9-B6DF-19A1C73699BE}" dt="2023-09-06T14:45:43.891" v="205" actId="1076"/>
          <ac:spMkLst>
            <pc:docMk/>
            <pc:sldMk cId="2762691849" sldId="946"/>
            <ac:spMk id="61" creationId="{425F57DF-DE14-BDD5-3363-C0B7852078D6}"/>
          </ac:spMkLst>
        </pc:spChg>
        <pc:spChg chg="mod">
          <ac:chgData name="Heike Krusemann" userId="22b930c6-ce99-468c-835c-dba6438d8ea3" providerId="ADAL" clId="{346292F8-F21A-49F9-B6DF-19A1C73699BE}" dt="2023-09-06T14:49:34.179" v="257" actId="1076"/>
          <ac:spMkLst>
            <pc:docMk/>
            <pc:sldMk cId="2762691849" sldId="946"/>
            <ac:spMk id="62" creationId="{8A9795F1-A241-887E-EFE7-9B643C177388}"/>
          </ac:spMkLst>
        </pc:spChg>
        <pc:spChg chg="mod">
          <ac:chgData name="Heike Krusemann" userId="22b930c6-ce99-468c-835c-dba6438d8ea3" providerId="ADAL" clId="{346292F8-F21A-49F9-B6DF-19A1C73699BE}" dt="2023-09-06T14:52:14.764" v="325" actId="1076"/>
          <ac:spMkLst>
            <pc:docMk/>
            <pc:sldMk cId="2762691849" sldId="946"/>
            <ac:spMk id="64" creationId="{BD0235E6-2FC8-126A-76D1-7004EF018A46}"/>
          </ac:spMkLst>
        </pc:spChg>
        <pc:spChg chg="mod">
          <ac:chgData name="Heike Krusemann" userId="22b930c6-ce99-468c-835c-dba6438d8ea3" providerId="ADAL" clId="{346292F8-F21A-49F9-B6DF-19A1C73699BE}" dt="2023-09-06T14:53:22.467" v="364" actId="1076"/>
          <ac:spMkLst>
            <pc:docMk/>
            <pc:sldMk cId="2762691849" sldId="946"/>
            <ac:spMk id="66" creationId="{0C8464F9-6285-0325-BC94-165EBCDB3B39}"/>
          </ac:spMkLst>
        </pc:spChg>
        <pc:spChg chg="mod">
          <ac:chgData name="Heike Krusemann" userId="22b930c6-ce99-468c-835c-dba6438d8ea3" providerId="ADAL" clId="{346292F8-F21A-49F9-B6DF-19A1C73699BE}" dt="2023-09-06T14:56:55.411" v="466" actId="1076"/>
          <ac:spMkLst>
            <pc:docMk/>
            <pc:sldMk cId="2762691849" sldId="946"/>
            <ac:spMk id="69" creationId="{85109A02-435E-544E-6898-DD6BE18E4526}"/>
          </ac:spMkLst>
        </pc:spChg>
        <pc:spChg chg="mod ord">
          <ac:chgData name="Heike Krusemann" userId="22b930c6-ce99-468c-835c-dba6438d8ea3" providerId="ADAL" clId="{346292F8-F21A-49F9-B6DF-19A1C73699BE}" dt="2023-09-06T15:01:50.539" v="548" actId="1076"/>
          <ac:spMkLst>
            <pc:docMk/>
            <pc:sldMk cId="2762691849" sldId="946"/>
            <ac:spMk id="71" creationId="{B21E0279-D279-4458-F6AA-F8F254248EA9}"/>
          </ac:spMkLst>
        </pc:spChg>
        <pc:spChg chg="mod">
          <ac:chgData name="Heike Krusemann" userId="22b930c6-ce99-468c-835c-dba6438d8ea3" providerId="ADAL" clId="{346292F8-F21A-49F9-B6DF-19A1C73699BE}" dt="2023-09-06T15:05:01.811" v="635" actId="1076"/>
          <ac:spMkLst>
            <pc:docMk/>
            <pc:sldMk cId="2762691849" sldId="946"/>
            <ac:spMk id="75" creationId="{709040BC-CE16-00EF-D96F-87172991EC7E}"/>
          </ac:spMkLst>
        </pc:spChg>
        <pc:spChg chg="mod">
          <ac:chgData name="Heike Krusemann" userId="22b930c6-ce99-468c-835c-dba6438d8ea3" providerId="ADAL" clId="{346292F8-F21A-49F9-B6DF-19A1C73699BE}" dt="2023-09-06T15:04:32.635" v="618" actId="1076"/>
          <ac:spMkLst>
            <pc:docMk/>
            <pc:sldMk cId="2762691849" sldId="946"/>
            <ac:spMk id="76" creationId="{6E4A02C8-AC82-1F38-3EB6-97F9AFBC3010}"/>
          </ac:spMkLst>
        </pc:spChg>
        <pc:spChg chg="mod">
          <ac:chgData name="Heike Krusemann" userId="22b930c6-ce99-468c-835c-dba6438d8ea3" providerId="ADAL" clId="{346292F8-F21A-49F9-B6DF-19A1C73699BE}" dt="2023-09-06T14:44:47.300" v="179" actId="1076"/>
          <ac:spMkLst>
            <pc:docMk/>
            <pc:sldMk cId="2762691849" sldId="946"/>
            <ac:spMk id="85" creationId="{4FD5EE52-DC59-7EB1-8C64-02715382DD3B}"/>
          </ac:spMkLst>
        </pc:spChg>
        <pc:spChg chg="del">
          <ac:chgData name="Heike Krusemann" userId="22b930c6-ce99-468c-835c-dba6438d8ea3" providerId="ADAL" clId="{346292F8-F21A-49F9-B6DF-19A1C73699BE}" dt="2023-09-06T14:49:37.611" v="258" actId="478"/>
          <ac:spMkLst>
            <pc:docMk/>
            <pc:sldMk cId="2762691849" sldId="946"/>
            <ac:spMk id="92" creationId="{2487A24C-FDB2-3895-8118-095D53B5B270}"/>
          </ac:spMkLst>
        </pc:spChg>
        <pc:spChg chg="mod">
          <ac:chgData name="Heike Krusemann" userId="22b930c6-ce99-468c-835c-dba6438d8ea3" providerId="ADAL" clId="{346292F8-F21A-49F9-B6DF-19A1C73699BE}" dt="2023-09-06T15:05:49.379" v="673" actId="1076"/>
          <ac:spMkLst>
            <pc:docMk/>
            <pc:sldMk cId="2762691849" sldId="946"/>
            <ac:spMk id="95" creationId="{D776E898-8BAE-19AA-378C-C61FEE8ED4F7}"/>
          </ac:spMkLst>
        </pc:spChg>
        <pc:spChg chg="mod">
          <ac:chgData name="Heike Krusemann" userId="22b930c6-ce99-468c-835c-dba6438d8ea3" providerId="ADAL" clId="{346292F8-F21A-49F9-B6DF-19A1C73699BE}" dt="2023-09-06T15:06:11.059" v="695" actId="1076"/>
          <ac:spMkLst>
            <pc:docMk/>
            <pc:sldMk cId="2762691849" sldId="946"/>
            <ac:spMk id="100" creationId="{A4D5E42E-0F60-A50C-C62B-A9DCF4000813}"/>
          </ac:spMkLst>
        </pc:spChg>
        <pc:spChg chg="mod">
          <ac:chgData name="Heike Krusemann" userId="22b930c6-ce99-468c-835c-dba6438d8ea3" providerId="ADAL" clId="{346292F8-F21A-49F9-B6DF-19A1C73699BE}" dt="2023-09-06T14:57:03.405" v="469" actId="1076"/>
          <ac:spMkLst>
            <pc:docMk/>
            <pc:sldMk cId="2762691849" sldId="946"/>
            <ac:spMk id="103" creationId="{2D82CBB5-CDDD-E66E-D746-1C25FDF24DA5}"/>
          </ac:spMkLst>
        </pc:spChg>
        <pc:spChg chg="mod">
          <ac:chgData name="Heike Krusemann" userId="22b930c6-ce99-468c-835c-dba6438d8ea3" providerId="ADAL" clId="{346292F8-F21A-49F9-B6DF-19A1C73699BE}" dt="2023-09-06T15:01:48.363" v="547" actId="1076"/>
          <ac:spMkLst>
            <pc:docMk/>
            <pc:sldMk cId="2762691849" sldId="946"/>
            <ac:spMk id="104" creationId="{38C16B91-07A0-E7E8-B048-1DE412279FC6}"/>
          </ac:spMkLst>
        </pc:spChg>
        <pc:spChg chg="mod">
          <ac:chgData name="Heike Krusemann" userId="22b930c6-ce99-468c-835c-dba6438d8ea3" providerId="ADAL" clId="{346292F8-F21A-49F9-B6DF-19A1C73699BE}" dt="2023-09-06T15:02:54.587" v="613" actId="1076"/>
          <ac:spMkLst>
            <pc:docMk/>
            <pc:sldMk cId="2762691849" sldId="946"/>
            <ac:spMk id="109" creationId="{3658FF0A-0F99-F17D-50E3-EB45456C1348}"/>
          </ac:spMkLst>
        </pc:spChg>
        <pc:spChg chg="del">
          <ac:chgData name="Heike Krusemann" userId="22b930c6-ce99-468c-835c-dba6438d8ea3" providerId="ADAL" clId="{346292F8-F21A-49F9-B6DF-19A1C73699BE}" dt="2023-09-06T15:04:34.404" v="619" actId="478"/>
          <ac:spMkLst>
            <pc:docMk/>
            <pc:sldMk cId="2762691849" sldId="946"/>
            <ac:spMk id="110" creationId="{4D1B9825-902D-D53F-7131-BF04CAE3A2DA}"/>
          </ac:spMkLst>
        </pc:spChg>
        <pc:spChg chg="mod">
          <ac:chgData name="Heike Krusemann" userId="22b930c6-ce99-468c-835c-dba6438d8ea3" providerId="ADAL" clId="{346292F8-F21A-49F9-B6DF-19A1C73699BE}" dt="2023-09-06T15:05:35.234" v="665" actId="20577"/>
          <ac:spMkLst>
            <pc:docMk/>
            <pc:sldMk cId="2762691849" sldId="946"/>
            <ac:spMk id="111" creationId="{93AA988B-3924-9783-2ED1-27CAB6C6C830}"/>
          </ac:spMkLst>
        </pc:spChg>
        <pc:picChg chg="add mod">
          <ac:chgData name="Heike Krusemann" userId="22b930c6-ce99-468c-835c-dba6438d8ea3" providerId="ADAL" clId="{346292F8-F21A-49F9-B6DF-19A1C73699BE}" dt="2023-09-06T14:51:26.059" v="316" actId="1076"/>
          <ac:picMkLst>
            <pc:docMk/>
            <pc:sldMk cId="2762691849" sldId="946"/>
            <ac:picMk id="7" creationId="{42BB83BF-068D-AA41-4455-15D1762EEEB0}"/>
          </ac:picMkLst>
        </pc:picChg>
        <pc:picChg chg="add mod">
          <ac:chgData name="Heike Krusemann" userId="22b930c6-ce99-468c-835c-dba6438d8ea3" providerId="ADAL" clId="{346292F8-F21A-49F9-B6DF-19A1C73699BE}" dt="2023-09-06T15:06:06.100" v="693" actId="1076"/>
          <ac:picMkLst>
            <pc:docMk/>
            <pc:sldMk cId="2762691849" sldId="946"/>
            <ac:picMk id="11" creationId="{0CF56E16-3D63-B274-5C43-6841B14F17D1}"/>
          </ac:picMkLst>
        </pc:picChg>
        <pc:picChg chg="add mod">
          <ac:chgData name="Heike Krusemann" userId="22b930c6-ce99-468c-835c-dba6438d8ea3" providerId="ADAL" clId="{346292F8-F21A-49F9-B6DF-19A1C73699BE}" dt="2023-09-06T15:06:08.884" v="694" actId="1076"/>
          <ac:picMkLst>
            <pc:docMk/>
            <pc:sldMk cId="2762691849" sldId="946"/>
            <ac:picMk id="17" creationId="{53D03A64-45A1-51B8-6300-23D3DD63A76E}"/>
          </ac:picMkLst>
        </pc:picChg>
        <pc:picChg chg="add mod">
          <ac:chgData name="Heike Krusemann" userId="22b930c6-ce99-468c-835c-dba6438d8ea3" providerId="ADAL" clId="{346292F8-F21A-49F9-B6DF-19A1C73699BE}" dt="2023-09-06T14:54:07.725" v="384" actId="1076"/>
          <ac:picMkLst>
            <pc:docMk/>
            <pc:sldMk cId="2762691849" sldId="946"/>
            <ac:picMk id="19" creationId="{C2FEEBDD-9C27-65C6-77F9-2C8318949473}"/>
          </ac:picMkLst>
        </pc:picChg>
        <pc:picChg chg="add mod">
          <ac:chgData name="Heike Krusemann" userId="22b930c6-ce99-468c-835c-dba6438d8ea3" providerId="ADAL" clId="{346292F8-F21A-49F9-B6DF-19A1C73699BE}" dt="2023-09-06T14:57:28.036" v="478" actId="1076"/>
          <ac:picMkLst>
            <pc:docMk/>
            <pc:sldMk cId="2762691849" sldId="946"/>
            <ac:picMk id="20" creationId="{4A7EA4FE-9AE0-158C-5C3D-1BD3C1335D4B}"/>
          </ac:picMkLst>
        </pc:picChg>
        <pc:picChg chg="add mod">
          <ac:chgData name="Heike Krusemann" userId="22b930c6-ce99-468c-835c-dba6438d8ea3" providerId="ADAL" clId="{346292F8-F21A-49F9-B6DF-19A1C73699BE}" dt="2023-09-06T15:01:55.092" v="551" actId="1076"/>
          <ac:picMkLst>
            <pc:docMk/>
            <pc:sldMk cId="2762691849" sldId="946"/>
            <ac:picMk id="22" creationId="{7C16E94B-CE44-B681-5315-6375E587AEF5}"/>
          </ac:picMkLst>
        </pc:picChg>
        <pc:picChg chg="add mod">
          <ac:chgData name="Heike Krusemann" userId="22b930c6-ce99-468c-835c-dba6438d8ea3" providerId="ADAL" clId="{346292F8-F21A-49F9-B6DF-19A1C73699BE}" dt="2023-09-06T15:04:13.179" v="617" actId="1076"/>
          <ac:picMkLst>
            <pc:docMk/>
            <pc:sldMk cId="2762691849" sldId="946"/>
            <ac:picMk id="26" creationId="{54F95AFE-FAF3-C747-5517-C6B6BAF47244}"/>
          </ac:picMkLst>
        </pc:picChg>
        <pc:picChg chg="add mod">
          <ac:chgData name="Heike Krusemann" userId="22b930c6-ce99-468c-835c-dba6438d8ea3" providerId="ADAL" clId="{346292F8-F21A-49F9-B6DF-19A1C73699BE}" dt="2023-09-06T15:06:52.755" v="711" actId="1076"/>
          <ac:picMkLst>
            <pc:docMk/>
            <pc:sldMk cId="2762691849" sldId="946"/>
            <ac:picMk id="32" creationId="{E6274DFC-4828-582E-2726-A178242EDD34}"/>
          </ac:picMkLst>
        </pc:picChg>
        <pc:picChg chg="del">
          <ac:chgData name="Heike Krusemann" userId="22b930c6-ce99-468c-835c-dba6438d8ea3" providerId="ADAL" clId="{346292F8-F21A-49F9-B6DF-19A1C73699BE}" dt="2023-09-06T14:45:45.350" v="206" actId="478"/>
          <ac:picMkLst>
            <pc:docMk/>
            <pc:sldMk cId="2762691849" sldId="946"/>
            <ac:picMk id="89" creationId="{FD6465EA-5B72-C7D7-7BAC-9B166C6F2E28}"/>
          </ac:picMkLst>
        </pc:picChg>
        <pc:picChg chg="del">
          <ac:chgData name="Heike Krusemann" userId="22b930c6-ce99-468c-835c-dba6438d8ea3" providerId="ADAL" clId="{346292F8-F21A-49F9-B6DF-19A1C73699BE}" dt="2023-09-06T14:49:38.627" v="259" actId="478"/>
          <ac:picMkLst>
            <pc:docMk/>
            <pc:sldMk cId="2762691849" sldId="946"/>
            <ac:picMk id="91" creationId="{48E019D7-EE42-3F07-9091-0A531C3BFBA6}"/>
          </ac:picMkLst>
        </pc:picChg>
        <pc:picChg chg="del">
          <ac:chgData name="Heike Krusemann" userId="22b930c6-ce99-468c-835c-dba6438d8ea3" providerId="ADAL" clId="{346292F8-F21A-49F9-B6DF-19A1C73699BE}" dt="2023-09-06T14:51:36.591" v="319" actId="478"/>
          <ac:picMkLst>
            <pc:docMk/>
            <pc:sldMk cId="2762691849" sldId="946"/>
            <ac:picMk id="94" creationId="{04720DA8-13A6-2728-E3E6-DC92C2769D65}"/>
          </ac:picMkLst>
        </pc:picChg>
        <pc:picChg chg="del">
          <ac:chgData name="Heike Krusemann" userId="22b930c6-ce99-468c-835c-dba6438d8ea3" providerId="ADAL" clId="{346292F8-F21A-49F9-B6DF-19A1C73699BE}" dt="2023-09-06T14:53:26.261" v="366" actId="478"/>
          <ac:picMkLst>
            <pc:docMk/>
            <pc:sldMk cId="2762691849" sldId="946"/>
            <ac:picMk id="97" creationId="{9AA03A8D-134F-303C-87A2-7D94BB866D24}"/>
          </ac:picMkLst>
        </pc:picChg>
        <pc:picChg chg="mod">
          <ac:chgData name="Heike Krusemann" userId="22b930c6-ce99-468c-835c-dba6438d8ea3" providerId="ADAL" clId="{346292F8-F21A-49F9-B6DF-19A1C73699BE}" dt="2023-09-06T14:57:07.819" v="471" actId="14100"/>
          <ac:picMkLst>
            <pc:docMk/>
            <pc:sldMk cId="2762691849" sldId="946"/>
            <ac:picMk id="99" creationId="{935988E7-A310-B1F3-920D-8970477B88B0}"/>
          </ac:picMkLst>
        </pc:picChg>
        <pc:picChg chg="del">
          <ac:chgData name="Heike Krusemann" userId="22b930c6-ce99-468c-835c-dba6438d8ea3" providerId="ADAL" clId="{346292F8-F21A-49F9-B6DF-19A1C73699BE}" dt="2023-09-06T14:56:43.396" v="451" actId="478"/>
          <ac:picMkLst>
            <pc:docMk/>
            <pc:sldMk cId="2762691849" sldId="946"/>
            <ac:picMk id="102" creationId="{C60FBAE2-D0FE-3C2E-0AC4-FC5626BE5EEE}"/>
          </ac:picMkLst>
        </pc:picChg>
        <pc:picChg chg="del">
          <ac:chgData name="Heike Krusemann" userId="22b930c6-ce99-468c-835c-dba6438d8ea3" providerId="ADAL" clId="{346292F8-F21A-49F9-B6DF-19A1C73699BE}" dt="2023-09-06T14:58:28.935" v="525" actId="478"/>
          <ac:picMkLst>
            <pc:docMk/>
            <pc:sldMk cId="2762691849" sldId="946"/>
            <ac:picMk id="106" creationId="{790A38FF-79A1-295A-1FA9-14A24A3B5079}"/>
          </ac:picMkLst>
        </pc:picChg>
        <pc:picChg chg="del">
          <ac:chgData name="Heike Krusemann" userId="22b930c6-ce99-468c-835c-dba6438d8ea3" providerId="ADAL" clId="{346292F8-F21A-49F9-B6DF-19A1C73699BE}" dt="2023-09-06T15:02:48.485" v="606" actId="478"/>
          <ac:picMkLst>
            <pc:docMk/>
            <pc:sldMk cId="2762691849" sldId="946"/>
            <ac:picMk id="108" creationId="{F78D269B-5FEF-6C68-4803-EE3CE4AF3C88}"/>
          </ac:picMkLst>
        </pc:picChg>
        <pc:picChg chg="del">
          <ac:chgData name="Heike Krusemann" userId="22b930c6-ce99-468c-835c-dba6438d8ea3" providerId="ADAL" clId="{346292F8-F21A-49F9-B6DF-19A1C73699BE}" dt="2023-09-06T15:05:25.128" v="648" actId="478"/>
          <ac:picMkLst>
            <pc:docMk/>
            <pc:sldMk cId="2762691849" sldId="946"/>
            <ac:picMk id="112" creationId="{8919D62D-3A3C-B843-BE77-713D362BE432}"/>
          </ac:picMkLst>
        </pc:picChg>
        <pc:picChg chg="add del mod">
          <ac:chgData name="Heike Krusemann" userId="22b930c6-ce99-468c-835c-dba6438d8ea3" providerId="ADAL" clId="{346292F8-F21A-49F9-B6DF-19A1C73699BE}" dt="2023-09-06T15:01:41.088" v="544"/>
          <ac:picMkLst>
            <pc:docMk/>
            <pc:sldMk cId="2762691849" sldId="946"/>
            <ac:picMk id="1026" creationId="{28D87633-6FFA-A099-EC6E-B9B4BAD1E1C3}"/>
          </ac:picMkLst>
        </pc:picChg>
      </pc:sldChg>
      <pc:sldChg chg="modSp add mod modNotesTx">
        <pc:chgData name="Heike Krusemann" userId="22b930c6-ce99-468c-835c-dba6438d8ea3" providerId="ADAL" clId="{346292F8-F21A-49F9-B6DF-19A1C73699BE}" dt="2023-09-07T13:46:10.385" v="2258" actId="1076"/>
        <pc:sldMkLst>
          <pc:docMk/>
          <pc:sldMk cId="471019466" sldId="947"/>
        </pc:sldMkLst>
        <pc:spChg chg="mod">
          <ac:chgData name="Heike Krusemann" userId="22b930c6-ce99-468c-835c-dba6438d8ea3" providerId="ADAL" clId="{346292F8-F21A-49F9-B6DF-19A1C73699BE}" dt="2023-09-07T09:06:28.040" v="843" actId="20577"/>
          <ac:spMkLst>
            <pc:docMk/>
            <pc:sldMk cId="471019466" sldId="947"/>
            <ac:spMk id="4" creationId="{8019120A-6D76-D52D-DE13-B269E0B01240}"/>
          </ac:spMkLst>
        </pc:spChg>
        <pc:spChg chg="mod">
          <ac:chgData name="Heike Krusemann" userId="22b930c6-ce99-468c-835c-dba6438d8ea3" providerId="ADAL" clId="{346292F8-F21A-49F9-B6DF-19A1C73699BE}" dt="2023-09-07T09:06:57.494" v="869" actId="20577"/>
          <ac:spMkLst>
            <pc:docMk/>
            <pc:sldMk cId="471019466" sldId="947"/>
            <ac:spMk id="6" creationId="{C3B35679-5A35-B436-3234-FD2EEE773607}"/>
          </ac:spMkLst>
        </pc:spChg>
        <pc:spChg chg="mod">
          <ac:chgData name="Heike Krusemann" userId="22b930c6-ce99-468c-835c-dba6438d8ea3" providerId="ADAL" clId="{346292F8-F21A-49F9-B6DF-19A1C73699BE}" dt="2023-09-07T09:07:34.435" v="900" actId="1076"/>
          <ac:spMkLst>
            <pc:docMk/>
            <pc:sldMk cId="471019466" sldId="947"/>
            <ac:spMk id="7" creationId="{238A8AC2-3A96-29BC-BBE4-0D15236AE343}"/>
          </ac:spMkLst>
        </pc:spChg>
        <pc:spChg chg="mod">
          <ac:chgData name="Heike Krusemann" userId="22b930c6-ce99-468c-835c-dba6438d8ea3" providerId="ADAL" clId="{346292F8-F21A-49F9-B6DF-19A1C73699BE}" dt="2023-09-07T09:08:12.544" v="955" actId="20577"/>
          <ac:spMkLst>
            <pc:docMk/>
            <pc:sldMk cId="471019466" sldId="947"/>
            <ac:spMk id="8" creationId="{EEFA6C44-E2C1-340E-22AA-CEE63197C820}"/>
          </ac:spMkLst>
        </pc:spChg>
        <pc:spChg chg="mod">
          <ac:chgData name="Heike Krusemann" userId="22b930c6-ce99-468c-835c-dba6438d8ea3" providerId="ADAL" clId="{346292F8-F21A-49F9-B6DF-19A1C73699BE}" dt="2023-09-07T13:03:09.089" v="981" actId="20577"/>
          <ac:spMkLst>
            <pc:docMk/>
            <pc:sldMk cId="471019466" sldId="947"/>
            <ac:spMk id="9" creationId="{629D7A42-AD05-C5BE-A202-06811727E211}"/>
          </ac:spMkLst>
        </pc:spChg>
        <pc:spChg chg="mod">
          <ac:chgData name="Heike Krusemann" userId="22b930c6-ce99-468c-835c-dba6438d8ea3" providerId="ADAL" clId="{346292F8-F21A-49F9-B6DF-19A1C73699BE}" dt="2023-09-07T13:04:21.783" v="1025" actId="14100"/>
          <ac:spMkLst>
            <pc:docMk/>
            <pc:sldMk cId="471019466" sldId="947"/>
            <ac:spMk id="13" creationId="{5DACD465-B703-388E-C4D0-6BACAD19ABC9}"/>
          </ac:spMkLst>
        </pc:spChg>
        <pc:spChg chg="mod">
          <ac:chgData name="Heike Krusemann" userId="22b930c6-ce99-468c-835c-dba6438d8ea3" providerId="ADAL" clId="{346292F8-F21A-49F9-B6DF-19A1C73699BE}" dt="2023-09-07T13:05:41.272" v="1097" actId="14100"/>
          <ac:spMkLst>
            <pc:docMk/>
            <pc:sldMk cId="471019466" sldId="947"/>
            <ac:spMk id="15" creationId="{CCBB3AD3-FC23-A057-040F-5BE5706B7BBB}"/>
          </ac:spMkLst>
        </pc:spChg>
        <pc:spChg chg="mod">
          <ac:chgData name="Heike Krusemann" userId="22b930c6-ce99-468c-835c-dba6438d8ea3" providerId="ADAL" clId="{346292F8-F21A-49F9-B6DF-19A1C73699BE}" dt="2023-09-07T13:06:15.120" v="1121" actId="20577"/>
          <ac:spMkLst>
            <pc:docMk/>
            <pc:sldMk cId="471019466" sldId="947"/>
            <ac:spMk id="16" creationId="{B3A50F65-394C-93F4-BE0B-B33D21902E48}"/>
          </ac:spMkLst>
        </pc:spChg>
        <pc:spChg chg="mod">
          <ac:chgData name="Heike Krusemann" userId="22b930c6-ce99-468c-835c-dba6438d8ea3" providerId="ADAL" clId="{346292F8-F21A-49F9-B6DF-19A1C73699BE}" dt="2023-09-07T13:07:09.679" v="1158" actId="20577"/>
          <ac:spMkLst>
            <pc:docMk/>
            <pc:sldMk cId="471019466" sldId="947"/>
            <ac:spMk id="17" creationId="{D75DEC1D-E22B-6193-2059-855E431B0B2F}"/>
          </ac:spMkLst>
        </pc:spChg>
        <pc:spChg chg="mod">
          <ac:chgData name="Heike Krusemann" userId="22b930c6-ce99-468c-835c-dba6438d8ea3" providerId="ADAL" clId="{346292F8-F21A-49F9-B6DF-19A1C73699BE}" dt="2023-09-07T13:07:59.294" v="1203" actId="14100"/>
          <ac:spMkLst>
            <pc:docMk/>
            <pc:sldMk cId="471019466" sldId="947"/>
            <ac:spMk id="18" creationId="{ACDAB5E2-BB54-69C8-DA3A-1E4DF8E18E5C}"/>
          </ac:spMkLst>
        </pc:spChg>
        <pc:spChg chg="mod">
          <ac:chgData name="Heike Krusemann" userId="22b930c6-ce99-468c-835c-dba6438d8ea3" providerId="ADAL" clId="{346292F8-F21A-49F9-B6DF-19A1C73699BE}" dt="2023-09-07T13:10:11.007" v="1250" actId="1076"/>
          <ac:spMkLst>
            <pc:docMk/>
            <pc:sldMk cId="471019466" sldId="947"/>
            <ac:spMk id="19" creationId="{75103CFE-EA20-1855-969E-95944F554909}"/>
          </ac:spMkLst>
        </pc:spChg>
        <pc:spChg chg="mod">
          <ac:chgData name="Heike Krusemann" userId="22b930c6-ce99-468c-835c-dba6438d8ea3" providerId="ADAL" clId="{346292F8-F21A-49F9-B6DF-19A1C73699BE}" dt="2023-09-07T13:10:48.959" v="1280" actId="20577"/>
          <ac:spMkLst>
            <pc:docMk/>
            <pc:sldMk cId="471019466" sldId="947"/>
            <ac:spMk id="20" creationId="{777B929F-5FC8-3C29-7A7C-E500761B84BE}"/>
          </ac:spMkLst>
        </pc:spChg>
        <pc:spChg chg="mod">
          <ac:chgData name="Heike Krusemann" userId="22b930c6-ce99-468c-835c-dba6438d8ea3" providerId="ADAL" clId="{346292F8-F21A-49F9-B6DF-19A1C73699BE}" dt="2023-09-07T13:11:21.858" v="1307" actId="20577"/>
          <ac:spMkLst>
            <pc:docMk/>
            <pc:sldMk cId="471019466" sldId="947"/>
            <ac:spMk id="21" creationId="{2CCDF3A3-B13F-9BE6-FAFA-4B6DF939AD9F}"/>
          </ac:spMkLst>
        </pc:spChg>
        <pc:spChg chg="mod">
          <ac:chgData name="Heike Krusemann" userId="22b930c6-ce99-468c-835c-dba6438d8ea3" providerId="ADAL" clId="{346292F8-F21A-49F9-B6DF-19A1C73699BE}" dt="2023-09-07T13:46:06.656" v="2257" actId="20577"/>
          <ac:spMkLst>
            <pc:docMk/>
            <pc:sldMk cId="471019466" sldId="947"/>
            <ac:spMk id="26" creationId="{7EC7C39D-A6D1-5068-B290-80C3C4EFA657}"/>
          </ac:spMkLst>
        </pc:spChg>
        <pc:spChg chg="mod">
          <ac:chgData name="Heike Krusemann" userId="22b930c6-ce99-468c-835c-dba6438d8ea3" providerId="ADAL" clId="{346292F8-F21A-49F9-B6DF-19A1C73699BE}" dt="2023-09-07T09:06:39.610" v="852" actId="1076"/>
          <ac:spMkLst>
            <pc:docMk/>
            <pc:sldMk cId="471019466" sldId="947"/>
            <ac:spMk id="27" creationId="{6F1F11E1-4E70-8069-FA7C-ED3BDB03A902}"/>
          </ac:spMkLst>
        </pc:spChg>
        <pc:spChg chg="mod">
          <ac:chgData name="Heike Krusemann" userId="22b930c6-ce99-468c-835c-dba6438d8ea3" providerId="ADAL" clId="{346292F8-F21A-49F9-B6DF-19A1C73699BE}" dt="2023-09-07T09:07:07.458" v="874" actId="1076"/>
          <ac:spMkLst>
            <pc:docMk/>
            <pc:sldMk cId="471019466" sldId="947"/>
            <ac:spMk id="28" creationId="{AB136606-70AD-A7B8-5ACD-0945FFD35A07}"/>
          </ac:spMkLst>
        </pc:spChg>
        <pc:spChg chg="mod">
          <ac:chgData name="Heike Krusemann" userId="22b930c6-ce99-468c-835c-dba6438d8ea3" providerId="ADAL" clId="{346292F8-F21A-49F9-B6DF-19A1C73699BE}" dt="2023-09-07T09:07:59.274" v="945" actId="1076"/>
          <ac:spMkLst>
            <pc:docMk/>
            <pc:sldMk cId="471019466" sldId="947"/>
            <ac:spMk id="29" creationId="{D79AB340-146F-5618-265E-18C2812B1AEE}"/>
          </ac:spMkLst>
        </pc:spChg>
        <pc:spChg chg="mod">
          <ac:chgData name="Heike Krusemann" userId="22b930c6-ce99-468c-835c-dba6438d8ea3" providerId="ADAL" clId="{346292F8-F21A-49F9-B6DF-19A1C73699BE}" dt="2023-09-07T09:08:22.114" v="960" actId="1076"/>
          <ac:spMkLst>
            <pc:docMk/>
            <pc:sldMk cId="471019466" sldId="947"/>
            <ac:spMk id="30" creationId="{9F695618-2D3B-2BCD-4F86-1DC7FBFCED91}"/>
          </ac:spMkLst>
        </pc:spChg>
        <pc:spChg chg="mod">
          <ac:chgData name="Heike Krusemann" userId="22b930c6-ce99-468c-835c-dba6438d8ea3" providerId="ADAL" clId="{346292F8-F21A-49F9-B6DF-19A1C73699BE}" dt="2023-09-07T13:03:12.574" v="982" actId="1076"/>
          <ac:spMkLst>
            <pc:docMk/>
            <pc:sldMk cId="471019466" sldId="947"/>
            <ac:spMk id="31" creationId="{AFD270A6-F009-DF87-9900-52AD0B67126D}"/>
          </ac:spMkLst>
        </pc:spChg>
        <pc:spChg chg="mod">
          <ac:chgData name="Heike Krusemann" userId="22b930c6-ce99-468c-835c-dba6438d8ea3" providerId="ADAL" clId="{346292F8-F21A-49F9-B6DF-19A1C73699BE}" dt="2023-09-07T13:04:32.105" v="1045" actId="6549"/>
          <ac:spMkLst>
            <pc:docMk/>
            <pc:sldMk cId="471019466" sldId="947"/>
            <ac:spMk id="32" creationId="{4CC29F3B-023B-D29F-F3A8-9980005B4A27}"/>
          </ac:spMkLst>
        </pc:spChg>
        <pc:spChg chg="mod">
          <ac:chgData name="Heike Krusemann" userId="22b930c6-ce99-468c-835c-dba6438d8ea3" providerId="ADAL" clId="{346292F8-F21A-49F9-B6DF-19A1C73699BE}" dt="2023-09-07T13:03:44.428" v="997" actId="20577"/>
          <ac:spMkLst>
            <pc:docMk/>
            <pc:sldMk cId="471019466" sldId="947"/>
            <ac:spMk id="33" creationId="{684CFA9A-F9B4-4BE7-20CC-2F89A6F7223B}"/>
          </ac:spMkLst>
        </pc:spChg>
        <pc:spChg chg="mod">
          <ac:chgData name="Heike Krusemann" userId="22b930c6-ce99-468c-835c-dba6438d8ea3" providerId="ADAL" clId="{346292F8-F21A-49F9-B6DF-19A1C73699BE}" dt="2023-09-07T13:05:44.254" v="1098" actId="1076"/>
          <ac:spMkLst>
            <pc:docMk/>
            <pc:sldMk cId="471019466" sldId="947"/>
            <ac:spMk id="34" creationId="{4033729A-0580-9B17-7D7C-BA8117EE3B97}"/>
          </ac:spMkLst>
        </pc:spChg>
        <pc:spChg chg="mod">
          <ac:chgData name="Heike Krusemann" userId="22b930c6-ce99-468c-835c-dba6438d8ea3" providerId="ADAL" clId="{346292F8-F21A-49F9-B6DF-19A1C73699BE}" dt="2023-09-07T13:06:21.575" v="1122" actId="1076"/>
          <ac:spMkLst>
            <pc:docMk/>
            <pc:sldMk cId="471019466" sldId="947"/>
            <ac:spMk id="35" creationId="{4F13EED6-576B-4CA1-BF81-2E1A8F1FBB79}"/>
          </ac:spMkLst>
        </pc:spChg>
        <pc:spChg chg="mod">
          <ac:chgData name="Heike Krusemann" userId="22b930c6-ce99-468c-835c-dba6438d8ea3" providerId="ADAL" clId="{346292F8-F21A-49F9-B6DF-19A1C73699BE}" dt="2023-09-07T09:04:56.552" v="837" actId="20577"/>
          <ac:spMkLst>
            <pc:docMk/>
            <pc:sldMk cId="471019466" sldId="947"/>
            <ac:spMk id="38" creationId="{67B486F1-203A-4D4E-A579-7351355416F1}"/>
          </ac:spMkLst>
        </pc:spChg>
        <pc:spChg chg="mod">
          <ac:chgData name="Heike Krusemann" userId="22b930c6-ce99-468c-835c-dba6438d8ea3" providerId="ADAL" clId="{346292F8-F21A-49F9-B6DF-19A1C73699BE}" dt="2023-09-07T09:05:02.722" v="838" actId="1076"/>
          <ac:spMkLst>
            <pc:docMk/>
            <pc:sldMk cId="471019466" sldId="947"/>
            <ac:spMk id="39" creationId="{05BC89B3-2603-41E1-AE18-B0B1BAE0796F}"/>
          </ac:spMkLst>
        </pc:spChg>
        <pc:spChg chg="mod">
          <ac:chgData name="Heike Krusemann" userId="22b930c6-ce99-468c-835c-dba6438d8ea3" providerId="ADAL" clId="{346292F8-F21A-49F9-B6DF-19A1C73699BE}" dt="2023-09-07T13:07:15.247" v="1159" actId="1076"/>
          <ac:spMkLst>
            <pc:docMk/>
            <pc:sldMk cId="471019466" sldId="947"/>
            <ac:spMk id="40" creationId="{5096BF10-7A71-B21A-B9B9-033E2F33E028}"/>
          </ac:spMkLst>
        </pc:spChg>
        <pc:spChg chg="mod">
          <ac:chgData name="Heike Krusemann" userId="22b930c6-ce99-468c-835c-dba6438d8ea3" providerId="ADAL" clId="{346292F8-F21A-49F9-B6DF-19A1C73699BE}" dt="2023-09-07T13:08:03.313" v="1205" actId="14100"/>
          <ac:spMkLst>
            <pc:docMk/>
            <pc:sldMk cId="471019466" sldId="947"/>
            <ac:spMk id="41" creationId="{7EB97DC8-F97F-FDE0-5D64-4211EC403391}"/>
          </ac:spMkLst>
        </pc:spChg>
        <pc:spChg chg="mod">
          <ac:chgData name="Heike Krusemann" userId="22b930c6-ce99-468c-835c-dba6438d8ea3" providerId="ADAL" clId="{346292F8-F21A-49F9-B6DF-19A1C73699BE}" dt="2023-09-07T13:10:16.831" v="1252" actId="14100"/>
          <ac:spMkLst>
            <pc:docMk/>
            <pc:sldMk cId="471019466" sldId="947"/>
            <ac:spMk id="42" creationId="{0FD31500-F5E3-583C-EDFF-4C1D1817CEB2}"/>
          </ac:spMkLst>
        </pc:spChg>
        <pc:spChg chg="mod">
          <ac:chgData name="Heike Krusemann" userId="22b930c6-ce99-468c-835c-dba6438d8ea3" providerId="ADAL" clId="{346292F8-F21A-49F9-B6DF-19A1C73699BE}" dt="2023-09-07T13:10:54.974" v="1281" actId="1076"/>
          <ac:spMkLst>
            <pc:docMk/>
            <pc:sldMk cId="471019466" sldId="947"/>
            <ac:spMk id="43" creationId="{CA666E7B-46DC-A816-8D28-1181B8B0A8FF}"/>
          </ac:spMkLst>
        </pc:spChg>
        <pc:spChg chg="mod">
          <ac:chgData name="Heike Krusemann" userId="22b930c6-ce99-468c-835c-dba6438d8ea3" providerId="ADAL" clId="{346292F8-F21A-49F9-B6DF-19A1C73699BE}" dt="2023-09-07T13:11:26.199" v="1308" actId="1076"/>
          <ac:spMkLst>
            <pc:docMk/>
            <pc:sldMk cId="471019466" sldId="947"/>
            <ac:spMk id="44" creationId="{9F78F6EE-01AE-8998-38F9-F93E86020F76}"/>
          </ac:spMkLst>
        </pc:spChg>
        <pc:spChg chg="mod">
          <ac:chgData name="Heike Krusemann" userId="22b930c6-ce99-468c-835c-dba6438d8ea3" providerId="ADAL" clId="{346292F8-F21A-49F9-B6DF-19A1C73699BE}" dt="2023-09-07T13:46:10.385" v="2258" actId="1076"/>
          <ac:spMkLst>
            <pc:docMk/>
            <pc:sldMk cId="471019466" sldId="947"/>
            <ac:spMk id="45" creationId="{4DCA4CCD-8614-5F52-F7EB-D6AEE41098FC}"/>
          </ac:spMkLst>
        </pc:spChg>
        <pc:picChg chg="mod">
          <ac:chgData name="Heike Krusemann" userId="22b930c6-ce99-468c-835c-dba6438d8ea3" providerId="ADAL" clId="{346292F8-F21A-49F9-B6DF-19A1C73699BE}" dt="2023-09-07T13:10:58.536" v="1283" actId="1076"/>
          <ac:picMkLst>
            <pc:docMk/>
            <pc:sldMk cId="471019466" sldId="947"/>
            <ac:picMk id="37" creationId="{60726414-1A1C-46C1-B535-2856D61F4CA0}"/>
          </ac:picMkLst>
        </pc:picChg>
      </pc:sldChg>
      <pc:sldMasterChg chg="del delSldLayout">
        <pc:chgData name="Heike Krusemann" userId="22b930c6-ce99-468c-835c-dba6438d8ea3" providerId="ADAL" clId="{346292F8-F21A-49F9-B6DF-19A1C73699BE}" dt="2023-09-07T13:20:21.480" v="1614" actId="47"/>
        <pc:sldMasterMkLst>
          <pc:docMk/>
          <pc:sldMasterMk cId="3157782492" sldId="2147483673"/>
        </pc:sldMasterMkLst>
        <pc:sldLayoutChg chg="del">
          <pc:chgData name="Heike Krusemann" userId="22b930c6-ce99-468c-835c-dba6438d8ea3" providerId="ADAL" clId="{346292F8-F21A-49F9-B6DF-19A1C73699BE}" dt="2023-09-07T13:20:21.480" v="1614" actId="47"/>
          <pc:sldLayoutMkLst>
            <pc:docMk/>
            <pc:sldMasterMk cId="3157782492" sldId="2147483673"/>
            <pc:sldLayoutMk cId="66161000" sldId="2147483674"/>
          </pc:sldLayoutMkLst>
        </pc:sldLayoutChg>
        <pc:sldLayoutChg chg="del">
          <pc:chgData name="Heike Krusemann" userId="22b930c6-ce99-468c-835c-dba6438d8ea3" providerId="ADAL" clId="{346292F8-F21A-49F9-B6DF-19A1C73699BE}" dt="2023-09-07T13:20:21.480" v="1614" actId="47"/>
          <pc:sldLayoutMkLst>
            <pc:docMk/>
            <pc:sldMasterMk cId="3157782492" sldId="2147483673"/>
            <pc:sldLayoutMk cId="3514462997" sldId="2147483675"/>
          </pc:sldLayoutMkLst>
        </pc:sldLayoutChg>
        <pc:sldLayoutChg chg="del">
          <pc:chgData name="Heike Krusemann" userId="22b930c6-ce99-468c-835c-dba6438d8ea3" providerId="ADAL" clId="{346292F8-F21A-49F9-B6DF-19A1C73699BE}" dt="2023-09-07T13:20:21.480" v="1614" actId="47"/>
          <pc:sldLayoutMkLst>
            <pc:docMk/>
            <pc:sldMasterMk cId="3157782492" sldId="2147483673"/>
            <pc:sldLayoutMk cId="2347288821" sldId="2147483676"/>
          </pc:sldLayoutMkLst>
        </pc:sldLayoutChg>
        <pc:sldLayoutChg chg="del">
          <pc:chgData name="Heike Krusemann" userId="22b930c6-ce99-468c-835c-dba6438d8ea3" providerId="ADAL" clId="{346292F8-F21A-49F9-B6DF-19A1C73699BE}" dt="2023-09-07T13:20:21.480" v="1614" actId="47"/>
          <pc:sldLayoutMkLst>
            <pc:docMk/>
            <pc:sldMasterMk cId="3157782492" sldId="2147483673"/>
            <pc:sldLayoutMk cId="3495277239" sldId="2147483677"/>
          </pc:sldLayoutMkLst>
        </pc:sldLayoutChg>
        <pc:sldLayoutChg chg="del">
          <pc:chgData name="Heike Krusemann" userId="22b930c6-ce99-468c-835c-dba6438d8ea3" providerId="ADAL" clId="{346292F8-F21A-49F9-B6DF-19A1C73699BE}" dt="2023-09-07T13:20:21.480" v="1614" actId="47"/>
          <pc:sldLayoutMkLst>
            <pc:docMk/>
            <pc:sldMasterMk cId="3157782492" sldId="2147483673"/>
            <pc:sldLayoutMk cId="1580581466" sldId="2147483678"/>
          </pc:sldLayoutMkLst>
        </pc:sldLayoutChg>
        <pc:sldLayoutChg chg="del">
          <pc:chgData name="Heike Krusemann" userId="22b930c6-ce99-468c-835c-dba6438d8ea3" providerId="ADAL" clId="{346292F8-F21A-49F9-B6DF-19A1C73699BE}" dt="2023-09-07T13:20:21.480" v="1614" actId="47"/>
          <pc:sldLayoutMkLst>
            <pc:docMk/>
            <pc:sldMasterMk cId="3157782492" sldId="2147483673"/>
            <pc:sldLayoutMk cId="721821326" sldId="2147483679"/>
          </pc:sldLayoutMkLst>
        </pc:sldLayoutChg>
        <pc:sldLayoutChg chg="del">
          <pc:chgData name="Heike Krusemann" userId="22b930c6-ce99-468c-835c-dba6438d8ea3" providerId="ADAL" clId="{346292F8-F21A-49F9-B6DF-19A1C73699BE}" dt="2023-09-07T13:20:21.480" v="1614" actId="47"/>
          <pc:sldLayoutMkLst>
            <pc:docMk/>
            <pc:sldMasterMk cId="3157782492" sldId="2147483673"/>
            <pc:sldLayoutMk cId="697945087" sldId="2147483680"/>
          </pc:sldLayoutMkLst>
        </pc:sldLayoutChg>
        <pc:sldLayoutChg chg="del">
          <pc:chgData name="Heike Krusemann" userId="22b930c6-ce99-468c-835c-dba6438d8ea3" providerId="ADAL" clId="{346292F8-F21A-49F9-B6DF-19A1C73699BE}" dt="2023-09-07T13:20:21.480" v="1614" actId="47"/>
          <pc:sldLayoutMkLst>
            <pc:docMk/>
            <pc:sldMasterMk cId="3157782492" sldId="2147483673"/>
            <pc:sldLayoutMk cId="1559952592" sldId="2147483681"/>
          </pc:sldLayoutMkLst>
        </pc:sldLayoutChg>
        <pc:sldLayoutChg chg="del">
          <pc:chgData name="Heike Krusemann" userId="22b930c6-ce99-468c-835c-dba6438d8ea3" providerId="ADAL" clId="{346292F8-F21A-49F9-B6DF-19A1C73699BE}" dt="2023-09-07T13:20:21.480" v="1614" actId="47"/>
          <pc:sldLayoutMkLst>
            <pc:docMk/>
            <pc:sldMasterMk cId="3157782492" sldId="2147483673"/>
            <pc:sldLayoutMk cId="462183066" sldId="2147483682"/>
          </pc:sldLayoutMkLst>
        </pc:sldLayoutChg>
        <pc:sldLayoutChg chg="del">
          <pc:chgData name="Heike Krusemann" userId="22b930c6-ce99-468c-835c-dba6438d8ea3" providerId="ADAL" clId="{346292F8-F21A-49F9-B6DF-19A1C73699BE}" dt="2023-09-07T13:20:21.480" v="1614" actId="47"/>
          <pc:sldLayoutMkLst>
            <pc:docMk/>
            <pc:sldMasterMk cId="3157782492" sldId="2147483673"/>
            <pc:sldLayoutMk cId="2647299856" sldId="2147483683"/>
          </pc:sldLayoutMkLst>
        </pc:sldLayoutChg>
        <pc:sldLayoutChg chg="del">
          <pc:chgData name="Heike Krusemann" userId="22b930c6-ce99-468c-835c-dba6438d8ea3" providerId="ADAL" clId="{346292F8-F21A-49F9-B6DF-19A1C73699BE}" dt="2023-09-07T13:20:21.480" v="1614" actId="47"/>
          <pc:sldLayoutMkLst>
            <pc:docMk/>
            <pc:sldMasterMk cId="3157782492" sldId="2147483673"/>
            <pc:sldLayoutMk cId="1232841953" sldId="2147483684"/>
          </pc:sldLayoutMkLst>
        </pc:sldLayoutChg>
        <pc:sldLayoutChg chg="del">
          <pc:chgData name="Heike Krusemann" userId="22b930c6-ce99-468c-835c-dba6438d8ea3" providerId="ADAL" clId="{346292F8-F21A-49F9-B6DF-19A1C73699BE}" dt="2023-09-07T13:20:21.480" v="1614" actId="47"/>
          <pc:sldLayoutMkLst>
            <pc:docMk/>
            <pc:sldMasterMk cId="3157782492" sldId="2147483673"/>
            <pc:sldLayoutMk cId="1251257682" sldId="2147483685"/>
          </pc:sldLayoutMkLst>
        </pc:sldLayoutChg>
      </pc:sldMasterChg>
    </pc:docChg>
  </pc:docChgLst>
  <pc:docChgLst>
    <pc:chgData name="Charlotte Moss" userId="17b589c9-cb67-41ed-a894-f82ca12b573d" providerId="ADAL" clId="{A6CE0D60-9610-40DE-A97E-865975C42E48}"/>
    <pc:docChg chg="modSld">
      <pc:chgData name="Charlotte Moss" userId="17b589c9-cb67-41ed-a894-f82ca12b573d" providerId="ADAL" clId="{A6CE0D60-9610-40DE-A97E-865975C42E48}" dt="2024-01-22T11:39:36.332" v="25"/>
      <pc:docMkLst>
        <pc:docMk/>
      </pc:docMkLst>
      <pc:sldChg chg="modNotesTx">
        <pc:chgData name="Charlotte Moss" userId="17b589c9-cb67-41ed-a894-f82ca12b573d" providerId="ADAL" clId="{A6CE0D60-9610-40DE-A97E-865975C42E48}" dt="2024-01-22T10:46:08.062" v="1" actId="6549"/>
        <pc:sldMkLst>
          <pc:docMk/>
          <pc:sldMk cId="0" sldId="275"/>
        </pc:sldMkLst>
      </pc:sldChg>
      <pc:sldChg chg="modNotesTx">
        <pc:chgData name="Charlotte Moss" userId="17b589c9-cb67-41ed-a894-f82ca12b573d" providerId="ADAL" clId="{A6CE0D60-9610-40DE-A97E-865975C42E48}" dt="2024-01-22T11:10:54.801" v="15" actId="6549"/>
        <pc:sldMkLst>
          <pc:docMk/>
          <pc:sldMk cId="2467854452" sldId="927"/>
        </pc:sldMkLst>
      </pc:sldChg>
      <pc:sldChg chg="modSp mod modAnim">
        <pc:chgData name="Charlotte Moss" userId="17b589c9-cb67-41ed-a894-f82ca12b573d" providerId="ADAL" clId="{A6CE0D60-9610-40DE-A97E-865975C42E48}" dt="2024-01-22T11:39:36.332" v="25"/>
        <pc:sldMkLst>
          <pc:docMk/>
          <pc:sldMk cId="1932564558" sldId="941"/>
        </pc:sldMkLst>
        <pc:spChg chg="mod">
          <ac:chgData name="Charlotte Moss" userId="17b589c9-cb67-41ed-a894-f82ca12b573d" providerId="ADAL" clId="{A6CE0D60-9610-40DE-A97E-865975C42E48}" dt="2024-01-22T11:30:46.341" v="24" actId="6549"/>
          <ac:spMkLst>
            <pc:docMk/>
            <pc:sldMk cId="1932564558" sldId="941"/>
            <ac:spMk id="112" creationId="{00000000-0000-0000-0000-000000000000}"/>
          </ac:spMkLst>
        </pc:spChg>
      </pc:sldChg>
      <pc:sldChg chg="modSp mod">
        <pc:chgData name="Charlotte Moss" userId="17b589c9-cb67-41ed-a894-f82ca12b573d" providerId="ADAL" clId="{A6CE0D60-9610-40DE-A97E-865975C42E48}" dt="2024-01-22T11:03:38.173" v="12" actId="1038"/>
        <pc:sldMkLst>
          <pc:docMk/>
          <pc:sldMk cId="471019466" sldId="947"/>
        </pc:sldMkLst>
        <pc:spChg chg="mod">
          <ac:chgData name="Charlotte Moss" userId="17b589c9-cb67-41ed-a894-f82ca12b573d" providerId="ADAL" clId="{A6CE0D60-9610-40DE-A97E-865975C42E48}" dt="2024-01-22T11:03:28.826" v="10" actId="20577"/>
          <ac:spMkLst>
            <pc:docMk/>
            <pc:sldMk cId="471019466" sldId="947"/>
            <ac:spMk id="14" creationId="{8F0BF334-4809-01E9-560D-9357F97F64AF}"/>
          </ac:spMkLst>
        </pc:spChg>
        <pc:spChg chg="mod">
          <ac:chgData name="Charlotte Moss" userId="17b589c9-cb67-41ed-a894-f82ca12b573d" providerId="ADAL" clId="{A6CE0D60-9610-40DE-A97E-865975C42E48}" dt="2024-01-22T11:03:38.173" v="12" actId="1038"/>
          <ac:spMkLst>
            <pc:docMk/>
            <pc:sldMk cId="471019466" sldId="947"/>
            <ac:spMk id="33" creationId="{684CFA9A-F9B4-4BE7-20CC-2F89A6F7223B}"/>
          </ac:spMkLst>
        </pc:spChg>
      </pc:sldChg>
      <pc:sldChg chg="addSp modSp mod modAnim">
        <pc:chgData name="Charlotte Moss" userId="17b589c9-cb67-41ed-a894-f82ca12b573d" providerId="ADAL" clId="{A6CE0D60-9610-40DE-A97E-865975C42E48}" dt="2024-01-22T10:53:24.267" v="3" actId="1076"/>
        <pc:sldMkLst>
          <pc:docMk/>
          <pc:sldMk cId="1501274792" sldId="949"/>
        </pc:sldMkLst>
        <pc:spChg chg="add mod">
          <ac:chgData name="Charlotte Moss" userId="17b589c9-cb67-41ed-a894-f82ca12b573d" providerId="ADAL" clId="{A6CE0D60-9610-40DE-A97E-865975C42E48}" dt="2024-01-22T10:53:24.267" v="3" actId="1076"/>
          <ac:spMkLst>
            <pc:docMk/>
            <pc:sldMk cId="1501274792" sldId="949"/>
            <ac:spMk id="2" creationId="{546A3033-1638-8806-C945-1F116151612D}"/>
          </ac:spMkLst>
        </pc:spChg>
      </pc:sldChg>
      <pc:sldChg chg="modSp mod modNotesTx">
        <pc:chgData name="Charlotte Moss" userId="17b589c9-cb67-41ed-a894-f82ca12b573d" providerId="ADAL" clId="{A6CE0D60-9610-40DE-A97E-865975C42E48}" dt="2024-01-22T11:26:57.248" v="23" actId="1076"/>
        <pc:sldMkLst>
          <pc:docMk/>
          <pc:sldMk cId="4094352006" sldId="950"/>
        </pc:sldMkLst>
        <pc:spChg chg="mod">
          <ac:chgData name="Charlotte Moss" userId="17b589c9-cb67-41ed-a894-f82ca12b573d" providerId="ADAL" clId="{A6CE0D60-9610-40DE-A97E-865975C42E48}" dt="2024-01-22T11:26:57.248" v="23" actId="1076"/>
          <ac:spMkLst>
            <pc:docMk/>
            <pc:sldMk cId="4094352006" sldId="950"/>
            <ac:spMk id="42" creationId="{6F23143B-72DD-2AE5-B30C-4456F92A16CF}"/>
          </ac:spMkLst>
        </pc:spChg>
        <pc:spChg chg="mod">
          <ac:chgData name="Charlotte Moss" userId="17b589c9-cb67-41ed-a894-f82ca12b573d" providerId="ADAL" clId="{A6CE0D60-9610-40DE-A97E-865975C42E48}" dt="2024-01-22T11:26:24.416" v="22" actId="1076"/>
          <ac:spMkLst>
            <pc:docMk/>
            <pc:sldMk cId="4094352006" sldId="950"/>
            <ac:spMk id="44" creationId="{42150784-1B7F-7054-1DF8-CBD3FE1DFEE8}"/>
          </ac:spMkLst>
        </pc:spChg>
        <pc:graphicFrameChg chg="modGraphic">
          <ac:chgData name="Charlotte Moss" userId="17b589c9-cb67-41ed-a894-f82ca12b573d" providerId="ADAL" clId="{A6CE0D60-9610-40DE-A97E-865975C42E48}" dt="2024-01-22T11:22:39.876" v="20" actId="20577"/>
          <ac:graphicFrameMkLst>
            <pc:docMk/>
            <pc:sldMk cId="4094352006" sldId="950"/>
            <ac:graphicFrameMk id="5" creationId="{C6398E9F-79CD-4BAD-B189-42283EE14EB0}"/>
          </ac:graphicFrameMkLst>
        </pc:graphicFrameChg>
      </pc:sldChg>
    </pc:docChg>
  </pc:docChgLst>
  <pc:docChgLst>
    <pc:chgData name="Heike Krusemann" userId="22b930c6-ce99-468c-835c-dba6438d8ea3" providerId="ADAL" clId="{C8412FCF-D5AF-406F-96AA-4C27B47B5583}"/>
    <pc:docChg chg="modSld">
      <pc:chgData name="Heike Krusemann" userId="22b930c6-ce99-468c-835c-dba6438d8ea3" providerId="ADAL" clId="{C8412FCF-D5AF-406F-96AA-4C27B47B5583}" dt="2023-08-14T08:33:53.336" v="1" actId="20577"/>
      <pc:docMkLst>
        <pc:docMk/>
      </pc:docMkLst>
      <pc:sldChg chg="modNotesTx">
        <pc:chgData name="Heike Krusemann" userId="22b930c6-ce99-468c-835c-dba6438d8ea3" providerId="ADAL" clId="{C8412FCF-D5AF-406F-96AA-4C27B47B5583}" dt="2023-08-14T08:33:53.336" v="1" actId="20577"/>
        <pc:sldMkLst>
          <pc:docMk/>
          <pc:sldMk cId="0"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22/01/2024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2060"/>
                </a:solidFill>
                <a:latin typeface="Century Gothic"/>
                <a:ea typeface="Century Gothic"/>
              </a:rPr>
              <a:t>Phonics:  </a:t>
            </a:r>
            <a:r>
              <a:rPr lang="en-GB" sz="1800" b="1" i="0" u="none" strike="noStrike" dirty="0">
                <a:solidFill>
                  <a:srgbClr val="1F3864"/>
                </a:solidFill>
                <a:effectLst/>
                <a:latin typeface="Century Gothic" panose="020B0502020202020204" pitchFamily="34" charset="0"/>
              </a:rPr>
              <a:t>[ü] </a:t>
            </a:r>
            <a:r>
              <a:rPr lang="en-GB" sz="1800" b="0" i="0" u="none" strike="noStrike" dirty="0">
                <a:solidFill>
                  <a:srgbClr val="1F3864"/>
                </a:solidFill>
                <a:effectLst/>
                <a:latin typeface="Century Gothic" panose="020B0502020202020204" pitchFamily="34" charset="0"/>
              </a:rPr>
              <a:t>vs. [u]</a:t>
            </a:r>
            <a:r>
              <a:rPr lang="en-GB" b="0" dirty="0"/>
              <a:t> </a:t>
            </a:r>
            <a:endParaRPr lang="en-GB" sz="1200" b="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long [ü] </a:t>
            </a:r>
            <a:r>
              <a:rPr lang="de-DE" sz="1200" b="0" i="0" strike="noStrike" spc="-1" dirty="0">
                <a:solidFill>
                  <a:srgbClr val="002060"/>
                </a:solidFill>
                <a:latin typeface="Century Gothic"/>
                <a:ea typeface="Century Gothic"/>
              </a:rPr>
              <a:t>Tür [375] grün [682] müde [2000] </a:t>
            </a:r>
          </a:p>
          <a:p>
            <a:pPr marL="216000" indent="-216000">
              <a:lnSpc>
                <a:spcPct val="100000"/>
              </a:lnSpc>
            </a:pPr>
            <a:r>
              <a:rPr lang="en-GB" sz="1200" b="1" i="0" strike="noStrike" spc="-1" dirty="0">
                <a:solidFill>
                  <a:srgbClr val="002060"/>
                </a:solidFill>
                <a:latin typeface="Century Gothic"/>
                <a:ea typeface="Century Gothic"/>
              </a:rPr>
              <a:t>short [ü] </a:t>
            </a:r>
            <a:r>
              <a:rPr lang="en-GB" sz="1200" b="1" i="0" strike="noStrike" spc="-1" dirty="0" err="1">
                <a:solidFill>
                  <a:srgbClr val="002060"/>
                </a:solidFill>
                <a:latin typeface="Century Gothic"/>
                <a:ea typeface="Century Gothic"/>
              </a:rPr>
              <a:t>fünf</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[274] </a:t>
            </a:r>
            <a:r>
              <a:rPr lang="en-GB" sz="1200" b="1" baseline="0" dirty="0" err="1"/>
              <a:t>Glück</a:t>
            </a:r>
            <a:r>
              <a:rPr lang="en-GB" sz="1200" b="1" baseline="0" dirty="0"/>
              <a:t> </a:t>
            </a:r>
            <a:r>
              <a:rPr lang="en-GB" sz="1200" b="0" baseline="0" dirty="0"/>
              <a:t>[641] </a:t>
            </a:r>
            <a:r>
              <a:rPr lang="en-GB" sz="1200" b="1" baseline="0" dirty="0" err="1"/>
              <a:t>wünschen</a:t>
            </a:r>
            <a:r>
              <a:rPr lang="en-GB" sz="1200" b="1" baseline="0" dirty="0"/>
              <a:t> </a:t>
            </a:r>
            <a:r>
              <a:rPr lang="en-GB" sz="1200" baseline="0" dirty="0"/>
              <a:t>[630]</a:t>
            </a:r>
          </a:p>
          <a:p>
            <a:pPr marL="216000" indent="-216000">
              <a:lnSpc>
                <a:spcPct val="100000"/>
              </a:lnSpc>
            </a:pPr>
            <a:r>
              <a:rPr lang="en-GB" sz="1200" b="1" i="0" strike="noStrike" spc="-1" dirty="0">
                <a:solidFill>
                  <a:srgbClr val="002060"/>
                </a:solidFill>
                <a:latin typeface="Century Gothic"/>
                <a:ea typeface="Century Gothic"/>
              </a:rPr>
              <a:t>long [u] </a:t>
            </a:r>
            <a:r>
              <a:rPr lang="fr-FR" sz="1200" b="0" i="0" strike="noStrike" spc="-1" dirty="0">
                <a:solidFill>
                  <a:srgbClr val="002060"/>
                </a:solidFill>
                <a:latin typeface="Century Gothic"/>
                <a:ea typeface="Century Gothic"/>
              </a:rPr>
              <a:t>du [54] </a:t>
            </a:r>
            <a:r>
              <a:rPr lang="fr-FR" sz="1200" b="0" i="0" strike="noStrike" spc="-1" dirty="0" err="1">
                <a:solidFill>
                  <a:srgbClr val="002060"/>
                </a:solidFill>
                <a:latin typeface="Century Gothic"/>
                <a:ea typeface="Century Gothic"/>
              </a:rPr>
              <a:t>gut</a:t>
            </a:r>
            <a:r>
              <a:rPr lang="fr-FR" sz="1200" b="0" i="0" strike="noStrike" spc="-1" dirty="0">
                <a:solidFill>
                  <a:srgbClr val="002060"/>
                </a:solidFill>
                <a:latin typeface="Century Gothic"/>
                <a:ea typeface="Century Gothic"/>
              </a:rPr>
              <a:t> [76] super [1772]</a:t>
            </a:r>
          </a:p>
          <a:p>
            <a:pPr marL="216000" indent="-216000">
              <a:lnSpc>
                <a:spcPct val="100000"/>
              </a:lnSpc>
            </a:pPr>
            <a:r>
              <a:rPr lang="en-GB" sz="1200" b="1" i="0" strike="noStrike" spc="-1" dirty="0">
                <a:solidFill>
                  <a:srgbClr val="002060"/>
                </a:solidFill>
                <a:latin typeface="Century Gothic"/>
                <a:ea typeface="Century Gothic"/>
              </a:rPr>
              <a:t>short [u] </a:t>
            </a:r>
            <a:r>
              <a:rPr lang="de-DE" sz="1200" b="0" i="0" strike="noStrike" spc="-1" dirty="0">
                <a:solidFill>
                  <a:srgbClr val="002060"/>
                </a:solidFill>
                <a:latin typeface="Century Gothic"/>
                <a:ea typeface="Century Gothic"/>
              </a:rPr>
              <a:t>Punkt [248] Nummer [806] dunkel [706]</a:t>
            </a:r>
          </a:p>
          <a:p>
            <a:pPr marL="216000" indent="-216000">
              <a:lnSpc>
                <a:spcPct val="100000"/>
              </a:lnSpc>
            </a:pPr>
            <a:endParaRPr lang="en-GB" sz="1200" b="1" i="0" strike="noStrike" spc="-1" dirty="0">
              <a:solidFill>
                <a:srgbClr val="002060"/>
              </a:solidFill>
              <a:latin typeface="Century Gothic"/>
              <a:ea typeface="Century Gothic"/>
            </a:endParaRPr>
          </a:p>
          <a:p>
            <a:pPr marL="0" indent="-216000">
              <a:lnSpc>
                <a:spcPct val="100000"/>
              </a:lnSpc>
            </a:pPr>
            <a:r>
              <a:rPr lang="it-IT" sz="1000" b="1" strike="noStrike" spc="-1" dirty="0" err="1">
                <a:solidFill>
                  <a:srgbClr val="002060"/>
                </a:solidFill>
                <a:latin typeface="Century Gothic"/>
                <a:ea typeface="Century Gothic"/>
              </a:rPr>
              <a:t>Vocabulary</a:t>
            </a:r>
            <a:r>
              <a:rPr lang="it-IT" sz="1000" b="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no</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new</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vocabulary</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Instead</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revisit</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new</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vocabulary</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from</a:t>
            </a:r>
            <a:r>
              <a:rPr lang="de-DE" sz="1000" b="0" i="0" strike="noStrike" spc="-1" dirty="0">
                <a:solidFill>
                  <a:srgbClr val="002060"/>
                </a:solidFill>
                <a:latin typeface="Century Gothic"/>
                <a:ea typeface="Century Gothic"/>
              </a:rPr>
              <a:t> T1 &amp; </a:t>
            </a:r>
            <a:r>
              <a:rPr lang="de-DE" sz="1000" b="0" i="0" strike="noStrike" spc="-1" dirty="0" err="1">
                <a:solidFill>
                  <a:srgbClr val="002060"/>
                </a:solidFill>
                <a:latin typeface="Century Gothic"/>
                <a:ea typeface="Century Gothic"/>
              </a:rPr>
              <a:t>the</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previous</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week</a:t>
            </a:r>
            <a:r>
              <a:rPr lang="de-DE" sz="1000" b="0" i="0" strike="noStrike" spc="-1" dirty="0">
                <a:solidFill>
                  <a:srgbClr val="002060"/>
                </a:solidFill>
                <a:latin typeface="Century Gothic"/>
                <a:ea typeface="Century Gothic"/>
              </a:rPr>
              <a:t>: benutzen [1119] lernen [288] machen [58] singen [1063] spielen [205]  Computer [1252] Fußball [1277] Opa [2776] Song [3373] normalerweise [2062] zu Hause [n/a] </a:t>
            </a:r>
            <a:r>
              <a:rPr lang="de-DE" sz="1000" b="0" i="0" strike="noStrike" spc="-1" dirty="0" err="1">
                <a:solidFill>
                  <a:srgbClr val="002060"/>
                </a:solidFill>
                <a:latin typeface="Century Gothic"/>
                <a:ea typeface="Century Gothic"/>
              </a:rPr>
              <a:t>Revisit</a:t>
            </a:r>
            <a:r>
              <a:rPr lang="de-DE" sz="1000" b="0" i="0" strike="noStrike" spc="-1" dirty="0">
                <a:solidFill>
                  <a:srgbClr val="002060"/>
                </a:solidFill>
                <a:latin typeface="Century Gothic"/>
                <a:ea typeface="Century Gothic"/>
              </a:rPr>
              <a:t> am + </a:t>
            </a:r>
            <a:r>
              <a:rPr lang="de-DE" sz="1000" b="0" i="0" strike="noStrike" spc="-1" dirty="0" err="1">
                <a:solidFill>
                  <a:srgbClr val="002060"/>
                </a:solidFill>
                <a:latin typeface="Century Gothic"/>
                <a:ea typeface="Century Gothic"/>
              </a:rPr>
              <a:t>days</a:t>
            </a:r>
            <a:r>
              <a:rPr lang="de-DE" sz="1000" b="0" i="0" strike="noStrike" spc="-1" dirty="0">
                <a:solidFill>
                  <a:srgbClr val="002060"/>
                </a:solidFill>
                <a:latin typeface="Century Gothic"/>
                <a:ea typeface="Century Gothic"/>
              </a:rPr>
              <a:t> of </a:t>
            </a:r>
            <a:r>
              <a:rPr lang="de-DE" sz="1000" b="0" i="0" strike="noStrike" spc="-1" dirty="0" err="1">
                <a:solidFill>
                  <a:srgbClr val="002060"/>
                </a:solidFill>
                <a:latin typeface="Century Gothic"/>
                <a:ea typeface="Century Gothic"/>
              </a:rPr>
              <a:t>the</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week</a:t>
            </a:r>
            <a:r>
              <a:rPr lang="de-DE" sz="1000" b="0" i="0" strike="noStrike" spc="-1" dirty="0">
                <a:solidFill>
                  <a:srgbClr val="002060"/>
                </a:solidFill>
                <a:latin typeface="Century Gothic"/>
                <a:ea typeface="Century Gothic"/>
              </a:rPr>
              <a:t> (am Montag) and </a:t>
            </a:r>
            <a:r>
              <a:rPr lang="de-DE" sz="1000" b="0" i="0" strike="noStrike" spc="-1" dirty="0" err="1">
                <a:solidFill>
                  <a:srgbClr val="002060"/>
                </a:solidFill>
                <a:latin typeface="Century Gothic"/>
                <a:ea typeface="Century Gothic"/>
              </a:rPr>
              <a:t>adverbs</a:t>
            </a:r>
            <a:r>
              <a:rPr lang="de-DE" sz="1000" b="0" i="0" strike="noStrike" spc="-1" dirty="0">
                <a:solidFill>
                  <a:srgbClr val="002060"/>
                </a:solidFill>
                <a:latin typeface="Century Gothic"/>
                <a:ea typeface="Century Gothic"/>
              </a:rPr>
              <a:t> (montags)</a:t>
            </a:r>
          </a:p>
          <a:p>
            <a:pPr marL="0" indent="-216000">
              <a:lnSpc>
                <a:spcPct val="100000"/>
              </a:lnSpc>
            </a:pPr>
            <a:r>
              <a:rPr lang="de-DE" sz="1000" b="0" i="0" strike="noStrike" spc="-1" dirty="0" err="1">
                <a:solidFill>
                  <a:srgbClr val="002060"/>
                </a:solidFill>
                <a:latin typeface="Century Gothic"/>
                <a:ea typeface="Century Gothic"/>
              </a:rPr>
              <a:t>Revisit</a:t>
            </a:r>
            <a:r>
              <a:rPr lang="de-DE" sz="1000" b="0" i="0" strike="noStrike" spc="-1" dirty="0">
                <a:solidFill>
                  <a:srgbClr val="002060"/>
                </a:solidFill>
                <a:latin typeface="Century Gothic"/>
                <a:ea typeface="Century Gothic"/>
              </a:rPr>
              <a:t> 1: </a:t>
            </a:r>
            <a:r>
              <a:rPr lang="de-DE" sz="1000" b="0" i="0" strike="noStrike" spc="-1" dirty="0" err="1">
                <a:solidFill>
                  <a:srgbClr val="002060"/>
                </a:solidFill>
                <a:latin typeface="Century Gothic"/>
                <a:ea typeface="Century Gothic"/>
              </a:rPr>
              <a:t>Revisit</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language</a:t>
            </a:r>
            <a:r>
              <a:rPr lang="de-DE" sz="1000" b="0" i="0" strike="noStrike" spc="-1" dirty="0">
                <a:solidFill>
                  <a:srgbClr val="002060"/>
                </a:solidFill>
                <a:latin typeface="Century Gothic"/>
                <a:ea typeface="Century Gothic"/>
              </a:rPr>
              <a:t> </a:t>
            </a:r>
            <a:r>
              <a:rPr lang="de-DE" sz="1000" b="0" i="0" strike="noStrike" spc="-1" dirty="0" err="1">
                <a:solidFill>
                  <a:srgbClr val="002060"/>
                </a:solidFill>
                <a:latin typeface="Century Gothic"/>
                <a:ea typeface="Century Gothic"/>
              </a:rPr>
              <a:t>from</a:t>
            </a:r>
            <a:r>
              <a:rPr lang="de-DE" sz="1000" b="0" i="0" strike="noStrike" spc="-1" dirty="0">
                <a:solidFill>
                  <a:srgbClr val="002060"/>
                </a:solidFill>
                <a:latin typeface="Century Gothic"/>
                <a:ea typeface="Century Gothic"/>
              </a:rPr>
              <a:t> Term 1</a:t>
            </a:r>
          </a:p>
          <a:p>
            <a:pPr marL="0" indent="-216000">
              <a:lnSpc>
                <a:spcPct val="100000"/>
              </a:lnSpc>
            </a:pPr>
            <a:r>
              <a:rPr lang="de-DE" sz="1000" b="0" i="0" strike="noStrike" spc="-1" dirty="0" err="1">
                <a:solidFill>
                  <a:srgbClr val="002060"/>
                </a:solidFill>
                <a:latin typeface="Century Gothic"/>
                <a:ea typeface="Century Gothic"/>
              </a:rPr>
              <a:t>Revisit</a:t>
            </a:r>
            <a:r>
              <a:rPr lang="de-DE" sz="1000" b="0" i="0" strike="noStrike" spc="-1" dirty="0">
                <a:solidFill>
                  <a:srgbClr val="002060"/>
                </a:solidFill>
                <a:latin typeface="Century Gothic"/>
                <a:ea typeface="Century Gothic"/>
              </a:rPr>
              <a:t> 2: Antwort [522] Baum [1013] Dorf [959] Fahrrad [2138] Farbe [1079] Form [307] Fußballspieler [n/a] Haus [147] Idee [451] Karte [1474] Land [134] Mädchen [602] Musiker [2577] Ort [341] Papier [1163] Partner [1172] Punkt [248] Satz [432] Schwimmbad, Schwimmbäder [n/a] Sportler [2565] keine</a:t>
            </a:r>
            <a:r>
              <a:rPr lang="de-DE" sz="1000" b="0" i="0" strike="noStrike" spc="-1" baseline="30000" dirty="0">
                <a:solidFill>
                  <a:srgbClr val="002060"/>
                </a:solidFill>
                <a:latin typeface="Century Gothic"/>
                <a:ea typeface="Century Gothic"/>
              </a:rPr>
              <a:t>2</a:t>
            </a:r>
            <a:r>
              <a:rPr lang="de-DE" sz="1000" b="0" i="0" strike="noStrike" spc="-1" dirty="0">
                <a:solidFill>
                  <a:srgbClr val="002060"/>
                </a:solidFill>
                <a:latin typeface="Century Gothic"/>
                <a:ea typeface="Century Gothic"/>
              </a:rPr>
              <a:t> [46]</a:t>
            </a: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Y5/6.</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recap the order of words in a German sentence,</a:t>
            </a:r>
            <a:r>
              <a:rPr lang="en-US" b="0" baseline="0" dirty="0"/>
              <a:t> and how this is affected by an initial adverb of time.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lvl="0" indent="-228600" algn="l" rtl="0">
              <a:lnSpc>
                <a:spcPct val="100000"/>
              </a:lnSpc>
              <a:spcBef>
                <a:spcPts val="0"/>
              </a:spcBef>
              <a:spcAft>
                <a:spcPts val="0"/>
              </a:spcAft>
              <a:buSzPts val="1400"/>
              <a:buAutoNum type="arabicPeriod"/>
            </a:pPr>
            <a:r>
              <a:rPr lang="en-GB" b="0" baseline="0" dirty="0"/>
              <a:t>Click to present the information.</a:t>
            </a:r>
          </a:p>
          <a:p>
            <a:pPr marL="228600" lvl="0" indent="-228600" algn="l" rtl="0">
              <a:lnSpc>
                <a:spcPct val="100000"/>
              </a:lnSpc>
              <a:spcBef>
                <a:spcPts val="0"/>
              </a:spcBef>
              <a:spcAft>
                <a:spcPts val="0"/>
              </a:spcAft>
              <a:buSzPts val="1400"/>
              <a:buAutoNum type="arabicPeriod"/>
            </a:pPr>
            <a:r>
              <a:rPr lang="en-GB" b="0" baseline="0" dirty="0"/>
              <a:t>Elicit the English meaning of the words in the sentence.</a:t>
            </a:r>
          </a:p>
          <a:p>
            <a:pPr marL="228600" lvl="0" indent="-228600" algn="l" rtl="0">
              <a:lnSpc>
                <a:spcPct val="100000"/>
              </a:lnSpc>
              <a:spcBef>
                <a:spcPts val="0"/>
              </a:spcBef>
              <a:spcAft>
                <a:spcPts val="0"/>
              </a:spcAft>
              <a:buSzPts val="1400"/>
              <a:buAutoNum type="arabicPeriod"/>
            </a:pPr>
            <a:r>
              <a:rPr lang="en-GB" b="0" baseline="0" dirty="0"/>
              <a:t>Ensure that pupils understand that this change is for emphasis – the essential meaning of the sentence remains the same. </a:t>
            </a: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03976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US" sz="1200" b="0" strike="noStrike" spc="-1" dirty="0">
                <a:solidFill>
                  <a:srgbClr val="000000"/>
                </a:solidFill>
                <a:latin typeface="Calibri"/>
                <a:ea typeface="Calibri"/>
              </a:rPr>
              <a:t>distinguish between </a:t>
            </a:r>
            <a:r>
              <a:rPr lang="en-US" sz="1200" dirty="0"/>
              <a:t>Word Order 1 or 2, 3</a:t>
            </a:r>
            <a:r>
              <a:rPr lang="en-US" sz="1200" baseline="30000" dirty="0"/>
              <a:t>rd</a:t>
            </a:r>
            <a:r>
              <a:rPr lang="en-US" sz="1200" dirty="0"/>
              <a:t> persons singular and plural, and to </a:t>
            </a:r>
            <a:r>
              <a:rPr lang="en-US" sz="1200" dirty="0" err="1"/>
              <a:t>practise</a:t>
            </a:r>
            <a:r>
              <a:rPr lang="en-US" sz="1200" dirty="0"/>
              <a:t> comprehension of recently learnt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 Olivia is writing up her survey answers but spills hot chocolate on them. </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for item one, Word order 1 or Word order 2.</a:t>
            </a:r>
          </a:p>
          <a:p>
            <a:pPr marL="229320" indent="-228600">
              <a:lnSpc>
                <a:spcPct val="100000"/>
              </a:lnSpc>
              <a:buFont typeface="+mj-lt"/>
              <a:buAutoNum type="arabicPeriod"/>
            </a:pPr>
            <a:r>
              <a:rPr lang="en-GB" sz="1200" b="0" strike="noStrike" spc="-1" dirty="0">
                <a:solidFill>
                  <a:srgbClr val="000000"/>
                </a:solidFill>
                <a:latin typeface="Calibri"/>
              </a:rPr>
              <a:t>Click for the numbered spillages to be removed and to bring up the answer ticks in the table.  If desired, click the numbered buttons to hear full, correct sentences.</a:t>
            </a:r>
          </a:p>
          <a:p>
            <a:pPr marL="229320" indent="-228600">
              <a:lnSpc>
                <a:spcPct val="100000"/>
              </a:lnSpc>
              <a:buFont typeface="+mj-lt"/>
              <a:buAutoNum type="arabicPeriod"/>
            </a:pPr>
            <a:r>
              <a:rPr lang="en-GB" sz="1200" b="0" strike="noStrike" spc="-1" dirty="0">
                <a:solidFill>
                  <a:srgbClr val="000000"/>
                </a:solidFill>
                <a:latin typeface="Calibri"/>
              </a:rPr>
              <a:t>Then give pupils times to translate the example into English and elicit responses from pupils.</a:t>
            </a:r>
          </a:p>
          <a:p>
            <a:pPr marL="229320" indent="-228600">
              <a:lnSpc>
                <a:spcPct val="100000"/>
              </a:lnSpc>
              <a:buFont typeface="+mj-lt"/>
              <a:buAutoNum type="arabicPeriod"/>
            </a:pPr>
            <a:r>
              <a:rPr lang="en-GB" sz="1200" b="0" strike="noStrike" spc="-1" dirty="0">
                <a:solidFill>
                  <a:srgbClr val="000000"/>
                </a:solidFill>
                <a:latin typeface="Calibri"/>
              </a:rPr>
              <a:t>Click to correct, ensuring that they note the difference between –t/-</a:t>
            </a:r>
            <a:r>
              <a:rPr lang="en-GB" sz="1200" b="0" strike="noStrike" spc="-1" dirty="0" err="1">
                <a:solidFill>
                  <a:srgbClr val="000000"/>
                </a:solidFill>
                <a:latin typeface="Calibri"/>
              </a:rPr>
              <a:t>en</a:t>
            </a:r>
            <a:r>
              <a:rPr lang="en-GB" sz="1200" b="0" strike="noStrike" spc="-1" dirty="0">
                <a:solidFill>
                  <a:srgbClr val="000000"/>
                </a:solidFill>
                <a:latin typeface="Calibri"/>
              </a:rPr>
              <a:t> verb endings.</a:t>
            </a:r>
          </a:p>
          <a:p>
            <a:pPr marL="229320" indent="-228600">
              <a:lnSpc>
                <a:spcPct val="100000"/>
              </a:lnSpc>
              <a:buFont typeface="+mj-lt"/>
              <a:buAutoNum type="arabicPeriod"/>
            </a:pPr>
            <a:r>
              <a:rPr lang="en-GB" sz="1200" b="0" strike="noStrike" spc="-1" dirty="0">
                <a:solidFill>
                  <a:srgbClr val="000000"/>
                </a:solidFill>
                <a:latin typeface="Calibri"/>
              </a:rPr>
              <a:t>Continue with items 1-6.</a:t>
            </a:r>
          </a:p>
          <a:p>
            <a:pPr marL="229320" indent="-228600">
              <a:lnSpc>
                <a:spcPct val="100000"/>
              </a:lnSpc>
              <a:buFont typeface="+mj-lt"/>
              <a:buAutoNum type="arabicPeriod"/>
            </a:pPr>
            <a:r>
              <a:rPr lang="en-GB" sz="1200" b="0" strike="noStrike" spc="-1" dirty="0">
                <a:solidFill>
                  <a:srgbClr val="000000"/>
                </a:solidFill>
                <a:latin typeface="Calibri"/>
              </a:rPr>
              <a:t>Click to correct all items.</a:t>
            </a:r>
          </a:p>
          <a:p>
            <a:pPr marL="720" indent="0">
              <a:lnSpc>
                <a:spcPct val="100000"/>
              </a:lnSpc>
              <a:buFont typeface="+mj-lt"/>
              <a:buNone/>
            </a:pPr>
            <a:endParaRPr lang="en-GB" sz="1200" b="0" strike="noStrike" spc="-1" dirty="0">
              <a:solidFill>
                <a:srgbClr val="000000"/>
              </a:solidFill>
              <a:latin typeface="Calibri"/>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18497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long [u].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du</a:t>
            </a:r>
            <a:r>
              <a:rPr lang="fr-FR" baseline="0" dirty="0"/>
              <a:t>’ </a:t>
            </a:r>
            <a:r>
              <a:rPr lang="fr-FR" baseline="0" dirty="0" err="1"/>
              <a:t>might</a:t>
            </a:r>
            <a:r>
              <a:rPr lang="fr-FR" baseline="0" dirty="0"/>
              <a:t> </a:t>
            </a:r>
            <a:r>
              <a:rPr lang="fr-FR" baseline="0" dirty="0" err="1"/>
              <a:t>be</a:t>
            </a:r>
            <a:r>
              <a:rPr lang="fr-FR" baseline="0" dirty="0"/>
              <a:t> to point at </a:t>
            </a:r>
            <a:r>
              <a:rPr lang="fr-FR" baseline="0" dirty="0" err="1"/>
              <a:t>someone</a:t>
            </a:r>
            <a:r>
              <a:rPr lang="fr-FR" baseline="0" dirty="0"/>
              <a:t> </a:t>
            </a:r>
            <a:r>
              <a:rPr lang="fr-FR" baseline="0" dirty="0" err="1"/>
              <a:t>else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127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GB" sz="1200" b="0" strike="noStrike" spc="-1" dirty="0" err="1">
                <a:solidFill>
                  <a:srgbClr val="000000"/>
                </a:solidFill>
                <a:latin typeface="Calibri"/>
                <a:ea typeface="Calibri"/>
              </a:rPr>
              <a:t>intorduce</a:t>
            </a:r>
            <a:r>
              <a:rPr lang="en-GB" sz="1200" b="0" strike="noStrike" spc="-1" dirty="0">
                <a:solidFill>
                  <a:srgbClr val="000000"/>
                </a:solidFill>
                <a:latin typeface="Calibri"/>
                <a:ea typeface="Calibri"/>
              </a:rPr>
              <a:t> the SSC long </a:t>
            </a:r>
            <a:r>
              <a:rPr lang="en-GB" sz="1200" b="1" strike="noStrike" spc="-1" dirty="0">
                <a:solidFill>
                  <a:srgbClr val="000000"/>
                </a:solidFill>
                <a:latin typeface="Calibri"/>
                <a:ea typeface="Calibri"/>
              </a:rPr>
              <a:t>[ü].</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lang="en-GB" sz="1200" b="1" strike="noStrike" spc="-1" baseline="0" dirty="0">
              <a:solidFill>
                <a:srgbClr val="000000"/>
              </a:solidFill>
              <a:latin typeface="+mn-lt"/>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1" strike="noStrike" spc="-1" baseline="0" dirty="0">
                <a:solidFill>
                  <a:srgbClr val="000000"/>
                </a:solidFill>
                <a:latin typeface="+mn-lt"/>
              </a:rPr>
              <a:t>Gesture: </a:t>
            </a:r>
            <a:r>
              <a:rPr lang="en-GB" sz="1200" b="0" strike="noStrike" spc="-1" baseline="0" dirty="0">
                <a:solidFill>
                  <a:srgbClr val="000000"/>
                </a:solidFill>
                <a:latin typeface="+mn-lt"/>
              </a:rPr>
              <a:t>a gesture for ‘</a:t>
            </a:r>
            <a:r>
              <a:rPr lang="en-GB" sz="1200" b="0" strike="noStrike" spc="-1" baseline="0" dirty="0" err="1">
                <a:solidFill>
                  <a:srgbClr val="000000"/>
                </a:solidFill>
                <a:latin typeface="+mn-lt"/>
              </a:rPr>
              <a:t>Tür</a:t>
            </a:r>
            <a:r>
              <a:rPr lang="en-GB" sz="1200" b="0" strike="noStrike" spc="-1" baseline="0" dirty="0">
                <a:solidFill>
                  <a:srgbClr val="000000"/>
                </a:solidFill>
                <a:latin typeface="+mn-lt"/>
              </a:rPr>
              <a:t>’ might be to pretend pushing down a door handle and opening a door. </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i="0" strike="noStrike" spc="-1" dirty="0">
                <a:solidFill>
                  <a:srgbClr val="002060"/>
                </a:solidFill>
                <a:latin typeface="Century Gothic"/>
                <a:ea typeface="Century Gothic"/>
              </a:rPr>
              <a:t>long [ü] </a:t>
            </a:r>
            <a:r>
              <a:rPr lang="de-DE" sz="1200" b="0" i="0" strike="noStrike" spc="-1" dirty="0">
                <a:solidFill>
                  <a:srgbClr val="002060"/>
                </a:solidFill>
                <a:latin typeface="Century Gothic"/>
                <a:ea typeface="Century Gothic"/>
              </a:rPr>
              <a:t>Tür [375] grün [682] müde [2000]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short</a:t>
            </a:r>
            <a:r>
              <a:rPr lang="en-GB" sz="1200" b="0" strike="noStrike" spc="-1" dirty="0">
                <a:solidFill>
                  <a:srgbClr val="000000"/>
                </a:solidFill>
                <a:latin typeface="Calibri"/>
                <a:ea typeface="Calibri"/>
              </a:rPr>
              <a:t> </a:t>
            </a:r>
            <a:r>
              <a:rPr lang="en-GB" sz="1200" b="1" strike="noStrike" spc="-1" dirty="0">
                <a:solidFill>
                  <a:srgbClr val="000000"/>
                </a:solidFill>
                <a:latin typeface="Calibri"/>
                <a:ea typeface="Calibri"/>
              </a:rPr>
              <a:t>[u].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Punkt</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Punkt</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strike="noStrike" spc="-1" dirty="0">
                <a:solidFill>
                  <a:srgbClr val="002060"/>
                </a:solidFill>
                <a:latin typeface="Century Gothic"/>
                <a:ea typeface="Century Gothic"/>
              </a:rPr>
              <a:t>short [u] </a:t>
            </a:r>
            <a:r>
              <a:rPr lang="de-DE" sz="1200" b="0" i="0" strike="noStrike" spc="-1" dirty="0">
                <a:solidFill>
                  <a:srgbClr val="002060"/>
                </a:solidFill>
                <a:latin typeface="Century Gothic"/>
                <a:ea typeface="Century Gothic"/>
              </a:rPr>
              <a:t>Punkt [248] Nummer [806] dunkel [706]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strike="noStrike" spc="-1" dirty="0">
              <a:solidFill>
                <a:srgbClr val="002060"/>
              </a:solidFill>
              <a:latin typeface="Century Gothic"/>
              <a:ea typeface="Century Gothic"/>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3984753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short </a:t>
            </a:r>
            <a:r>
              <a:rPr lang="en-GB" sz="1200" b="1" strike="noStrike" spc="-1" dirty="0">
                <a:solidFill>
                  <a:srgbClr val="000000"/>
                </a:solidFill>
                <a:latin typeface="Calibri"/>
                <a:ea typeface="Calibri"/>
              </a:rPr>
              <a:t>[ü].</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Font typeface="+mj-lt"/>
              <a:buAutoNum type="arabicPeriod"/>
            </a:pPr>
            <a:r>
              <a:rPr lang="en-GB" sz="1200" b="0" strike="noStrike" spc="-1" dirty="0">
                <a:solidFill>
                  <a:srgbClr val="000000"/>
                </a:solidFill>
                <a:latin typeface="Calibri"/>
              </a:rPr>
              <a:t>First click for callout explaining about long and short vowels and [ü]. Click again for callout to disappear. </a:t>
            </a:r>
            <a:endParaRPr lang="en-GB" sz="1200" b="0" strike="noStrike" spc="-1" dirty="0">
              <a:latin typeface="Arial"/>
            </a:endParaRPr>
          </a:p>
          <a:p>
            <a:pPr marL="229320" indent="-228600">
              <a:lnSpc>
                <a:spcPct val="100000"/>
              </a:lnSpc>
              <a:buClr>
                <a:srgbClr val="000000"/>
              </a:buClr>
              <a:buFont typeface="+mj-lt"/>
              <a:buAutoNum type="arabicPeriod"/>
            </a:pPr>
            <a:r>
              <a:rPr lang="en-GB" sz="1200" b="0" strike="noStrike" spc="-1" dirty="0">
                <a:solidFill>
                  <a:srgbClr val="000000"/>
                </a:solidFill>
                <a:latin typeface="Calibri"/>
                <a:ea typeface="Calibri"/>
              </a:rPr>
              <a:t>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fünf</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9320" indent="-228600">
              <a:lnSpc>
                <a:spcPct val="100000"/>
              </a:lnSpc>
              <a:buClr>
                <a:srgbClr val="000000"/>
              </a:buClr>
              <a:buFont typeface="+mj-lt"/>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fünf</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9320" marR="0" lvl="0" indent="-2286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720" indent="0">
              <a:lnSpc>
                <a:spcPct val="100000"/>
              </a:lnSpc>
              <a:buClr>
                <a:srgbClr val="000000"/>
              </a:buClr>
              <a:buFont typeface="Calibri"/>
              <a:buNone/>
            </a:pPr>
            <a:r>
              <a:rPr lang="en-GB" sz="1200" b="1" strike="noStrike" spc="-1" dirty="0">
                <a:latin typeface="Arial"/>
              </a:rPr>
              <a:t>Gesture</a:t>
            </a:r>
            <a:r>
              <a:rPr lang="en-GB" sz="1200" b="0" strike="noStrike" spc="-1" dirty="0">
                <a:latin typeface="Arial"/>
              </a:rPr>
              <a:t>: hold out your open hand showing all five fingers </a:t>
            </a: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i="0" strike="noStrike" spc="-1" dirty="0" err="1">
                <a:solidFill>
                  <a:srgbClr val="002060"/>
                </a:solidFill>
                <a:latin typeface="Century Gothic"/>
                <a:ea typeface="Century Gothic"/>
              </a:rPr>
              <a:t>fünf</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[274] </a:t>
            </a:r>
            <a:r>
              <a:rPr lang="en-GB" sz="1200" b="1" baseline="0" dirty="0" err="1"/>
              <a:t>Glück</a:t>
            </a:r>
            <a:r>
              <a:rPr lang="en-GB" sz="1200" b="1" baseline="0" dirty="0"/>
              <a:t> </a:t>
            </a:r>
            <a:r>
              <a:rPr lang="en-GB" sz="1200" b="0" baseline="0" dirty="0"/>
              <a:t>[641] </a:t>
            </a:r>
            <a:r>
              <a:rPr lang="en-GB" sz="1200" b="1" baseline="0" dirty="0" err="1"/>
              <a:t>wünschen</a:t>
            </a:r>
            <a:r>
              <a:rPr lang="en-GB" sz="1200" b="1" baseline="0" dirty="0"/>
              <a:t> </a:t>
            </a:r>
            <a:r>
              <a:rPr lang="en-GB" sz="1200" baseline="0" dirty="0"/>
              <a:t>[630]</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1795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[ü] </a:t>
            </a:r>
            <a:r>
              <a:rPr lang="en-GB" sz="1200" b="0" strike="noStrike" spc="-1" dirty="0">
                <a:solidFill>
                  <a:srgbClr val="000000"/>
                </a:solidFill>
                <a:latin typeface="+mn-lt"/>
                <a:ea typeface="Calibri"/>
              </a:rPr>
              <a:t>by aurally differentiating between [ü and [u].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Click to listen to the first item. Pupils decide whether they hear [ü] or [u]. </a:t>
            </a:r>
          </a:p>
          <a:p>
            <a:r>
              <a:rPr lang="en-GB" dirty="0"/>
              <a:t>2. Click to reveal the answer.</a:t>
            </a:r>
          </a:p>
          <a:p>
            <a:r>
              <a:rPr lang="en-GB" dirty="0"/>
              <a:t>3. Continue with items 2-9 and click to reveal answers.</a:t>
            </a:r>
          </a:p>
          <a:p>
            <a:endParaRPr lang="en-GB" dirty="0"/>
          </a:p>
          <a:p>
            <a:r>
              <a:rPr lang="en-GB" b="1" dirty="0"/>
              <a:t>Transcript</a:t>
            </a:r>
            <a:r>
              <a:rPr lang="en-GB" dirty="0"/>
              <a:t>:</a:t>
            </a:r>
          </a:p>
          <a:p>
            <a:r>
              <a:rPr lang="en-GB" dirty="0"/>
              <a:t>muss</a:t>
            </a:r>
          </a:p>
          <a:p>
            <a:r>
              <a:rPr lang="en-GB" dirty="0" err="1"/>
              <a:t>früh</a:t>
            </a:r>
            <a:endParaRPr lang="en-GB" dirty="0"/>
          </a:p>
          <a:p>
            <a:r>
              <a:rPr lang="en-GB" dirty="0" err="1"/>
              <a:t>fühlen</a:t>
            </a:r>
            <a:endParaRPr lang="en-GB" dirty="0"/>
          </a:p>
          <a:p>
            <a:r>
              <a:rPr lang="en-GB" dirty="0" err="1"/>
              <a:t>Funktion</a:t>
            </a:r>
            <a:endParaRPr lang="en-GB" dirty="0"/>
          </a:p>
          <a:p>
            <a:r>
              <a:rPr lang="en-GB" dirty="0" err="1"/>
              <a:t>Verbindung</a:t>
            </a:r>
            <a:endParaRPr lang="en-GB" dirty="0"/>
          </a:p>
          <a:p>
            <a:r>
              <a:rPr lang="en-GB" dirty="0" err="1"/>
              <a:t>gegenüber</a:t>
            </a:r>
            <a:endParaRPr lang="en-GB" dirty="0"/>
          </a:p>
          <a:p>
            <a:r>
              <a:rPr lang="en-GB" dirty="0" err="1"/>
              <a:t>Wohnung</a:t>
            </a:r>
            <a:endParaRPr lang="en-GB" dirty="0"/>
          </a:p>
          <a:p>
            <a:r>
              <a:rPr lang="en-GB" dirty="0" err="1"/>
              <a:t>genug</a:t>
            </a:r>
            <a:endParaRPr lang="en-GB" dirty="0"/>
          </a:p>
          <a:p>
            <a:r>
              <a:rPr lang="en-GB" dirty="0" err="1"/>
              <a:t>Stück</a:t>
            </a:r>
            <a:endParaRPr lang="en-GB" dirty="0"/>
          </a:p>
          <a:p>
            <a:endParaRPr lang="en-GB" dirty="0"/>
          </a:p>
          <a:p>
            <a:r>
              <a:rPr lang="en-GB" b="1" baseline="0" dirty="0"/>
              <a:t>Word frequency (1 is the most frequent word in German): </a:t>
            </a:r>
          </a:p>
          <a:p>
            <a:r>
              <a:rPr lang="en-GB" b="0" baseline="0" dirty="0" err="1"/>
              <a:t>fühlen</a:t>
            </a:r>
            <a:r>
              <a:rPr lang="en-GB" b="0" baseline="0" dirty="0"/>
              <a:t> [394] </a:t>
            </a:r>
            <a:r>
              <a:rPr lang="en-GB" b="0" baseline="0" dirty="0" err="1"/>
              <a:t>früh</a:t>
            </a:r>
            <a:r>
              <a:rPr lang="en-GB" b="0" baseline="0" dirty="0"/>
              <a:t> [366] </a:t>
            </a:r>
            <a:r>
              <a:rPr lang="en-GB" b="0" baseline="0" dirty="0" err="1"/>
              <a:t>gegenüber</a:t>
            </a:r>
            <a:r>
              <a:rPr lang="en-GB" b="0" baseline="0" dirty="0"/>
              <a:t> [439] </a:t>
            </a:r>
            <a:r>
              <a:rPr lang="en-GB" b="0" baseline="0" dirty="0" err="1"/>
              <a:t>genug</a:t>
            </a:r>
            <a:r>
              <a:rPr lang="en-GB" b="0" baseline="0" dirty="0"/>
              <a:t> [498] </a:t>
            </a:r>
            <a:r>
              <a:rPr lang="en-GB" b="0" baseline="0" dirty="0" err="1"/>
              <a:t>müssen</a:t>
            </a:r>
            <a:r>
              <a:rPr lang="en-GB" b="0" baseline="0" dirty="0"/>
              <a:t> [43] </a:t>
            </a:r>
            <a:r>
              <a:rPr lang="en-GB" b="0" baseline="0" dirty="0" err="1"/>
              <a:t>Stück</a:t>
            </a:r>
            <a:r>
              <a:rPr lang="en-GB" b="0" baseline="0" dirty="0"/>
              <a:t> [511] </a:t>
            </a:r>
            <a:r>
              <a:rPr lang="en-GB" b="0" baseline="0" dirty="0" err="1"/>
              <a:t>Verbindung</a:t>
            </a:r>
            <a:r>
              <a:rPr lang="en-GB" b="0" baseline="0" dirty="0"/>
              <a:t> [434] </a:t>
            </a:r>
            <a:r>
              <a:rPr lang="en-GB" b="0" baseline="0" dirty="0" err="1"/>
              <a:t>Wohnung</a:t>
            </a:r>
            <a:r>
              <a:rPr lang="en-GB" b="0" baseline="0" dirty="0"/>
              <a:t> [501] </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237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rtl="0"/>
            <a:r>
              <a:rPr lang="en-US" sz="1200" b="1" i="0" u="none" strike="noStrike" kern="1200" dirty="0">
                <a:solidFill>
                  <a:schemeClr val="tx1"/>
                </a:solidFill>
                <a:effectLst/>
                <a:latin typeface="+mn-lt"/>
                <a:ea typeface="+mn-ea"/>
                <a:cs typeface="+mn-cs"/>
              </a:rPr>
              <a:t>Timing: 5 minutes</a:t>
            </a: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a:t>
            </a:r>
            <a:r>
              <a:rPr lang="en-US" sz="1200" b="0" i="0" u="none" strike="noStrike" kern="1200" dirty="0" err="1">
                <a:solidFill>
                  <a:schemeClr val="tx1"/>
                </a:solidFill>
                <a:effectLst/>
                <a:latin typeface="+mn-lt"/>
                <a:ea typeface="+mn-ea"/>
                <a:cs typeface="+mn-cs"/>
              </a:rPr>
              <a:t>practise</a:t>
            </a:r>
            <a:r>
              <a:rPr lang="en-US" sz="1200" b="0" i="0" u="none" strike="noStrike" kern="1200" dirty="0">
                <a:solidFill>
                  <a:schemeClr val="tx1"/>
                </a:solidFill>
                <a:effectLst/>
                <a:latin typeface="+mn-lt"/>
                <a:ea typeface="+mn-ea"/>
                <a:cs typeface="+mn-cs"/>
              </a:rPr>
              <a:t> oral recall of vocabulary.</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a:r>
              <a:rPr lang="en-US" sz="1200" b="0" i="0" u="none" strike="noStrike" kern="1200" dirty="0">
                <a:solidFill>
                  <a:schemeClr val="tx1"/>
                </a:solidFill>
                <a:effectLst/>
                <a:latin typeface="+mn-lt"/>
                <a:ea typeface="+mn-ea"/>
                <a:cs typeface="+mn-cs"/>
              </a:rPr>
              <a:t>1. Pupils sketch a 4x4 grid.</a:t>
            </a:r>
            <a:endParaRPr lang="en-US" b="0" dirty="0">
              <a:effectLst/>
            </a:endParaRPr>
          </a:p>
          <a:p>
            <a:pPr rtl="0"/>
            <a:r>
              <a:rPr lang="en-US" sz="1200" b="0" i="0" u="none" strike="noStrike" kern="1200" dirty="0">
                <a:solidFill>
                  <a:schemeClr val="tx1"/>
                </a:solidFill>
                <a:effectLst/>
                <a:latin typeface="+mn-lt"/>
                <a:ea typeface="+mn-ea"/>
                <a:cs typeface="+mn-cs"/>
              </a:rPr>
              <a:t>2. Working in pairs, they take turns to choose a word to translate orally into English.</a:t>
            </a:r>
            <a:endParaRPr lang="en-US" b="0" dirty="0">
              <a:effectLst/>
            </a:endParaRPr>
          </a:p>
          <a:p>
            <a:pPr rtl="0"/>
            <a:r>
              <a:rPr lang="en-US" sz="1200" b="0" i="0" u="none" strike="noStrike" kern="1200" dirty="0">
                <a:solidFill>
                  <a:schemeClr val="tx1"/>
                </a:solidFill>
                <a:effectLst/>
                <a:latin typeface="+mn-lt"/>
                <a:ea typeface="+mn-ea"/>
                <a:cs typeface="+mn-cs"/>
              </a:rPr>
              <a:t>3. Pupils should work as quickly as they can without repeating a word the other has already said. If their partner agrees the given translation is correct, the speaking pupil ‘claims’ the relevant square on the grid by putting their initials in it. If they cannot translate a word, or translate it incorrectly, they do not claim a square and the game moves on. NB for ‘</a:t>
            </a:r>
            <a:r>
              <a:rPr lang="en-US" sz="1200" b="0" i="0" u="none" strike="noStrike" kern="1200" dirty="0" err="1">
                <a:solidFill>
                  <a:schemeClr val="tx1"/>
                </a:solidFill>
                <a:effectLst/>
                <a:latin typeface="+mn-lt"/>
                <a:ea typeface="+mn-ea"/>
                <a:cs typeface="+mn-cs"/>
              </a:rPr>
              <a:t>keine</a:t>
            </a:r>
            <a:r>
              <a:rPr lang="en-US" sz="1200" b="0" i="0" u="none" strike="noStrike" kern="1200" dirty="0">
                <a:solidFill>
                  <a:schemeClr val="tx1"/>
                </a:solidFill>
                <a:effectLst/>
                <a:latin typeface="+mn-lt"/>
                <a:ea typeface="+mn-ea"/>
                <a:cs typeface="+mn-cs"/>
              </a:rPr>
              <a:t>’, saying ONE of the possible translations is enough. </a:t>
            </a:r>
            <a:endParaRPr lang="en-US" b="0" dirty="0">
              <a:effectLst/>
            </a:endParaRPr>
          </a:p>
          <a:p>
            <a:pPr rtl="0"/>
            <a:r>
              <a:rPr lang="en-US" sz="1200" b="0" i="0" u="none" strike="noStrike" kern="1200" dirty="0">
                <a:solidFill>
                  <a:schemeClr val="tx1"/>
                </a:solidFill>
                <a:effectLst/>
                <a:latin typeface="+mn-lt"/>
                <a:ea typeface="+mn-ea"/>
                <a:cs typeface="+mn-cs"/>
              </a:rPr>
              <a:t>4. Click to reveal translations one by one.</a:t>
            </a:r>
            <a:endParaRPr lang="en-US" b="0" dirty="0">
              <a:effectLst/>
            </a:endParaRPr>
          </a:p>
          <a:p>
            <a:pPr rtl="0"/>
            <a:r>
              <a:rPr lang="en-US" sz="1200" b="0" i="0" u="none" strike="noStrike" kern="1200" dirty="0">
                <a:solidFill>
                  <a:schemeClr val="tx1"/>
                </a:solidFill>
                <a:effectLst/>
                <a:latin typeface="+mn-lt"/>
                <a:ea typeface="+mn-ea"/>
                <a:cs typeface="+mn-cs"/>
              </a:rPr>
              <a:t>5. Pupils count up the number of squares they have claimed. The pupil with the most squares wins.</a:t>
            </a:r>
            <a:endParaRPr lang="en-US" b="0" dirty="0">
              <a:effectLst/>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48772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the 3rd person singular (s/he, it) and plural form (they) of regular (weak) and strong present tense.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singular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plural in the present tense.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US" sz="1200" b="0" dirty="0"/>
              <a:t>Olivia asks Ronja some questions about her and </a:t>
            </a:r>
            <a:r>
              <a:rPr lang="en-US" sz="1200" b="0" dirty="0" err="1"/>
              <a:t>Lias</a:t>
            </a:r>
            <a:r>
              <a:rPr lang="en-US" sz="1200" b="0" dirty="0"/>
              <a:t>. She reports back.  Is she talking about something Ronja and </a:t>
            </a:r>
            <a:r>
              <a:rPr lang="en-US" sz="1200" b="0" dirty="0" err="1"/>
              <a:t>Lias</a:t>
            </a:r>
            <a:r>
              <a:rPr lang="en-US" sz="1200" b="0" dirty="0"/>
              <a:t> do (they?), or something only Ronja does (she)?</a:t>
            </a:r>
            <a:endParaRPr lang="en-US" sz="1200" dirty="0"/>
          </a:p>
          <a:p>
            <a:pPr marL="228600" indent="-228600">
              <a:lnSpc>
                <a:spcPct val="100000"/>
              </a:lnSpc>
              <a:buAutoNum type="arabicPeriod"/>
            </a:pPr>
            <a:r>
              <a:rPr lang="en-US" sz="1200" dirty="0"/>
              <a:t>Play the example with the pronoun bleeped out.  </a:t>
            </a:r>
            <a:r>
              <a:rPr lang="en-GB" sz="1200" b="0" strike="noStrike" spc="-1" dirty="0">
                <a:solidFill>
                  <a:srgbClr val="000000"/>
                </a:solidFill>
                <a:latin typeface="Calibri"/>
              </a:rPr>
              <a:t>Pupils select the correct pronoun.</a:t>
            </a:r>
          </a:p>
          <a:p>
            <a:pPr marL="228600" indent="-228600">
              <a:lnSpc>
                <a:spcPct val="100000"/>
              </a:lnSpc>
              <a:buAutoNum type="arabicPeriod" startAt="3"/>
            </a:pPr>
            <a:r>
              <a:rPr lang="en-GB" sz="1200" b="0" strike="noStrike" spc="-1" dirty="0">
                <a:solidFill>
                  <a:srgbClr val="000000"/>
                </a:solidFill>
                <a:latin typeface="Calibri"/>
              </a:rPr>
              <a:t>Click to elicit and confirm the answer. </a:t>
            </a:r>
          </a:p>
          <a:p>
            <a:pPr marL="228600" indent="-228600">
              <a:lnSpc>
                <a:spcPct val="100000"/>
              </a:lnSpc>
              <a:buAutoNum type="arabicPeriod" startAt="3"/>
            </a:pPr>
            <a:r>
              <a:rPr lang="en-GB" sz="1200" b="0" strike="noStrike" spc="-1" dirty="0">
                <a:solidFill>
                  <a:srgbClr val="000000"/>
                </a:solidFill>
                <a:latin typeface="Calibri"/>
              </a:rPr>
              <a:t>Elicit the English meaning of the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en-GB" sz="1200" b="0" strike="noStrike" spc="-1" dirty="0">
                <a:solidFill>
                  <a:srgbClr val="000000"/>
                </a:solidFill>
                <a:latin typeface="Calibri"/>
              </a:rPr>
              <a:t>Click to elicit and confirm the answer. </a:t>
            </a:r>
          </a:p>
          <a:p>
            <a:pPr marL="228600" indent="-228600">
              <a:lnSpc>
                <a:spcPct val="100000"/>
              </a:lnSpc>
              <a:buAutoNum type="arabicPeriod" startAt="3"/>
            </a:pPr>
            <a:r>
              <a:rPr lang="en-GB" sz="1200" b="0" strike="noStrike" spc="-1" dirty="0">
                <a:solidFill>
                  <a:srgbClr val="000000"/>
                </a:solidFill>
                <a:latin typeface="Calibri"/>
              </a:rPr>
              <a:t>Continue for items 1-6. </a:t>
            </a:r>
          </a:p>
          <a:p>
            <a:pPr marL="228600" indent="-228600">
              <a:lnSpc>
                <a:spcPct val="100000"/>
              </a:lnSpc>
              <a:buAutoNum type="arabicPeriod" startAt="3"/>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1" strike="noStrike" spc="-1" dirty="0" err="1">
                <a:solidFill>
                  <a:srgbClr val="000000"/>
                </a:solidFill>
                <a:latin typeface="Calibri"/>
              </a:rPr>
              <a:t>Beispiel</a:t>
            </a:r>
            <a:r>
              <a:rPr lang="en-GB" sz="1200" b="1" strike="noStrike" spc="-1" dirty="0">
                <a:solidFill>
                  <a:srgbClr val="000000"/>
                </a:solidFill>
                <a:latin typeface="Calibri"/>
              </a:rPr>
              <a:t>: </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benutzt</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normalerweise</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den Computer.</a:t>
            </a:r>
          </a:p>
          <a:p>
            <a:pPr marL="0" indent="0" algn="just">
              <a:lnSpc>
                <a:spcPct val="107000"/>
              </a:lnSpc>
              <a:spcAft>
                <a:spcPts val="800"/>
              </a:spcAft>
              <a:buFont typeface="+mj-lt"/>
              <a:buNone/>
              <a:tabLst>
                <a:tab pos="3752850" algn="l"/>
              </a:tabLs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Sie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reden</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mittwochs</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Englisch</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singt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einen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Song</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bringt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am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Montag</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Geld</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mit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lieben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die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Dörfer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in der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Schweiz</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mag</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Konzerte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sind</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am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Samstag</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in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Deutschland</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342900" indent="-342900" algn="just">
              <a:lnSpc>
                <a:spcPct val="107000"/>
              </a:lnSpc>
              <a:spcAft>
                <a:spcPts val="800"/>
              </a:spcAft>
              <a:buFont typeface="+mj-lt"/>
              <a:buAutoNum type="arabicPeriod" startAt="3"/>
              <a:tabLst>
                <a:tab pos="3752850" algn="l"/>
              </a:tabLst>
            </a:pPr>
            <a:endPar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gn="just">
              <a:lnSpc>
                <a:spcPct val="107000"/>
              </a:lnSpc>
              <a:spcAft>
                <a:spcPts val="800"/>
              </a:spcAft>
              <a:buFont typeface="+mj-lt"/>
              <a:buAutoNum type="arabicPeriod"/>
              <a:tabLst>
                <a:tab pos="3752850" algn="l"/>
              </a:tabLst>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2.gif"/><Relationship Id="rId4" Type="http://schemas.openxmlformats.org/officeDocument/2006/relationships/image" Target="../media/image54.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audio" Target="../media/audio22.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image" Target="../media/image31.png"/><Relationship Id="rId26" Type="http://schemas.openxmlformats.org/officeDocument/2006/relationships/audio" Target="../media/audio12.wav"/><Relationship Id="rId3" Type="http://schemas.openxmlformats.org/officeDocument/2006/relationships/audio" Target="../media/audio1.wav"/><Relationship Id="rId21" Type="http://schemas.openxmlformats.org/officeDocument/2006/relationships/image" Target="../media/image34.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notesSlide" Target="../notesSlides/notesSlide6.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audio" Target="../media/audio8.wav"/><Relationship Id="rId24" Type="http://schemas.openxmlformats.org/officeDocument/2006/relationships/image" Target="../media/image37.png"/><Relationship Id="rId5" Type="http://schemas.openxmlformats.org/officeDocument/2006/relationships/audio" Target="../media/audio3.wav"/><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audio" Target="../media/audio7.wav"/><Relationship Id="rId19" Type="http://schemas.openxmlformats.org/officeDocument/2006/relationships/image" Target="../media/image32.png"/><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audio" Target="../media/audio11.wav"/><Relationship Id="rId22"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1.svg"/><Relationship Id="rId5" Type="http://schemas.openxmlformats.org/officeDocument/2006/relationships/image" Target="../media/image4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41.svg"/><Relationship Id="rId18" Type="http://schemas.openxmlformats.org/officeDocument/2006/relationships/image" Target="../media/image3.png"/><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image" Target="../media/image40.png"/><Relationship Id="rId17" Type="http://schemas.openxmlformats.org/officeDocument/2006/relationships/image" Target="../media/image52.png"/><Relationship Id="rId2" Type="http://schemas.openxmlformats.org/officeDocument/2006/relationships/notesSlide" Target="../notesSlides/notesSlide9.xml"/><Relationship Id="rId16"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image" Target="../media/image50.png"/><Relationship Id="rId5" Type="http://schemas.openxmlformats.org/officeDocument/2006/relationships/audio" Target="../media/audio15.wav"/><Relationship Id="rId15" Type="http://schemas.openxmlformats.org/officeDocument/2006/relationships/audio" Target="../media/audio21.wav"/><Relationship Id="rId10" Type="http://schemas.openxmlformats.org/officeDocument/2006/relationships/image" Target="../media/image30.png"/><Relationship Id="rId19" Type="http://schemas.openxmlformats.org/officeDocument/2006/relationships/image" Target="../media/image4.pn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audio" Target="../media/audio2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3</a:t>
            </a:r>
          </a:p>
        </p:txBody>
      </p:sp>
      <p:sp>
        <p:nvSpPr>
          <p:cNvPr id="3" name="CustomShape 3">
            <a:extLst>
              <a:ext uri="{FF2B5EF4-FFF2-40B4-BE49-F238E27FC236}">
                <a16:creationId xmlns:a16="http://schemas.microsoft.com/office/drawing/2014/main" id="{82F29B0F-523F-7BF8-19FE-82483B942CAA}"/>
              </a:ext>
            </a:extLst>
          </p:cNvPr>
          <p:cNvSpPr/>
          <p:nvPr/>
        </p:nvSpPr>
        <p:spPr>
          <a:xfrm>
            <a:off x="54232" y="4922394"/>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s</a:t>
            </a:r>
            <a:r>
              <a:rPr lang="fr-FR" sz="2400" spc="-1" dirty="0">
                <a:solidFill>
                  <a:prstClr val="white"/>
                </a:solidFill>
                <a:latin typeface="Century Gothic" panose="020B0502020202020204" pitchFamily="34" charset="0"/>
                <a:ea typeface="Century Gothic"/>
              </a:rPr>
              <a:t>ie</a:t>
            </a: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(they) vs sie (she)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WO2 </a:t>
            </a: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after time adverbs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(am+ noun, adv –s)</a:t>
            </a:r>
            <a:r>
              <a:rPr lang="fr-FR" sz="2400" spc="-1" dirty="0">
                <a:solidFill>
                  <a:prstClr val="white"/>
                </a:solidFill>
                <a:latin typeface="Century Gothic" panose="020B0502020202020204" pitchFamily="34" charset="0"/>
                <a:ea typeface="Century Gothic"/>
              </a:rPr>
              <a:t> </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[ü] v. [u]</a:t>
            </a:r>
          </a:p>
        </p:txBody>
      </p:sp>
      <p:sp>
        <p:nvSpPr>
          <p:cNvPr id="4" name="TextBox 3">
            <a:extLst>
              <a:ext uri="{FF2B5EF4-FFF2-40B4-BE49-F238E27FC236}">
                <a16:creationId xmlns:a16="http://schemas.microsoft.com/office/drawing/2014/main" id="{5B1077AF-6F58-99FF-3C05-B5EAB1D29031}"/>
              </a:ext>
            </a:extLst>
          </p:cNvPr>
          <p:cNvSpPr txBox="1"/>
          <p:nvPr/>
        </p:nvSpPr>
        <p:spPr>
          <a:xfrm>
            <a:off x="93411" y="1350831"/>
            <a:ext cx="4084675" cy="584775"/>
          </a:xfrm>
          <a:prstGeom prst="rect">
            <a:avLst/>
          </a:prstGeom>
          <a:noFill/>
        </p:spPr>
        <p:txBody>
          <a:bodyPr wrap="square" rtlCol="0">
            <a:spAutoFit/>
          </a:bodyPr>
          <a:lstStyle/>
          <a:p>
            <a:pPr algn="ctr"/>
            <a:r>
              <a:rPr lang="en-GB" sz="3200" dirty="0">
                <a:solidFill>
                  <a:schemeClr val="bg1"/>
                </a:solidFill>
                <a:latin typeface="Segoe Print" panose="02000600000000000000" pitchFamily="2" charset="0"/>
              </a:rPr>
              <a:t>Reporting back</a:t>
            </a:r>
          </a:p>
        </p:txBody>
      </p:sp>
      <p:pic>
        <p:nvPicPr>
          <p:cNvPr id="11" name="Picture 10" descr="A cartoon of a person in a black outfit&#10;&#10;Description automatically generated">
            <a:extLst>
              <a:ext uri="{FF2B5EF4-FFF2-40B4-BE49-F238E27FC236}">
                <a16:creationId xmlns:a16="http://schemas.microsoft.com/office/drawing/2014/main" id="{905A4538-BE3D-44CF-A678-9DAC39A8CADD}"/>
              </a:ext>
            </a:extLst>
          </p:cNvPr>
          <p:cNvPicPr>
            <a:picLocks noChangeAspect="1"/>
          </p:cNvPicPr>
          <p:nvPr/>
        </p:nvPicPr>
        <p:blipFill rotWithShape="1">
          <a:blip r:embed="rId4">
            <a:extLst>
              <a:ext uri="{28A0092B-C50C-407E-A947-70E740481C1C}">
                <a14:useLocalDpi xmlns:a14="http://schemas.microsoft.com/office/drawing/2010/main" val="0"/>
              </a:ext>
            </a:extLst>
          </a:blip>
          <a:srcRect b="67889"/>
          <a:stretch/>
        </p:blipFill>
        <p:spPr>
          <a:xfrm>
            <a:off x="2463801" y="2776815"/>
            <a:ext cx="1714286" cy="1612448"/>
          </a:xfrm>
          <a:prstGeom prst="ellipse">
            <a:avLst/>
          </a:prstGeom>
        </p:spPr>
      </p:pic>
      <p:cxnSp>
        <p:nvCxnSpPr>
          <p:cNvPr id="6" name="Straight Connector 5">
            <a:extLst>
              <a:ext uri="{FF2B5EF4-FFF2-40B4-BE49-F238E27FC236}">
                <a16:creationId xmlns:a16="http://schemas.microsoft.com/office/drawing/2014/main" id="{EF941662-55D1-4073-A0C3-60210D47B05C}"/>
              </a:ext>
            </a:extLst>
          </p:cNvPr>
          <p:cNvCxnSpPr/>
          <p:nvPr/>
        </p:nvCxnSpPr>
        <p:spPr>
          <a:xfrm flipH="1">
            <a:off x="1587500" y="2400300"/>
            <a:ext cx="1308100" cy="2222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A519593-FF91-4895-8AB3-11FABF5D450B}"/>
              </a:ext>
            </a:extLst>
          </p:cNvPr>
          <p:cNvPicPr>
            <a:picLocks noChangeAspect="1"/>
          </p:cNvPicPr>
          <p:nvPr/>
        </p:nvPicPr>
        <p:blipFill>
          <a:blip r:embed="rId5"/>
          <a:stretch>
            <a:fillRect/>
          </a:stretch>
        </p:blipFill>
        <p:spPr>
          <a:xfrm>
            <a:off x="1363821" y="1883251"/>
            <a:ext cx="825452" cy="1498921"/>
          </a:xfrm>
          <a:prstGeom prst="rect">
            <a:avLst/>
          </a:prstGeom>
        </p:spPr>
      </p:pic>
      <p:pic>
        <p:nvPicPr>
          <p:cNvPr id="14" name="Picture 13">
            <a:extLst>
              <a:ext uri="{FF2B5EF4-FFF2-40B4-BE49-F238E27FC236}">
                <a16:creationId xmlns:a16="http://schemas.microsoft.com/office/drawing/2014/main" id="{D3D9E67E-4F2C-42A9-A8F6-64429122F67F}"/>
              </a:ext>
            </a:extLst>
          </p:cNvPr>
          <p:cNvPicPr>
            <a:picLocks noChangeAspect="1"/>
          </p:cNvPicPr>
          <p:nvPr/>
        </p:nvPicPr>
        <p:blipFill>
          <a:blip r:embed="rId6"/>
          <a:stretch>
            <a:fillRect/>
          </a:stretch>
        </p:blipFill>
        <p:spPr>
          <a:xfrm>
            <a:off x="132116" y="2991906"/>
            <a:ext cx="959864" cy="1299346"/>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73814" y="87520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800" spc="-1" noProof="0" dirty="0">
                <a:solidFill>
                  <a:srgbClr val="002060"/>
                </a:solidFill>
                <a:latin typeface="Century Gothic" panose="020B0502020202020204" pitchFamily="34" charset="0"/>
              </a:rPr>
              <a:t>You know we can start a German sentence with the place adverb to emphasize it.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7" y="21605"/>
            <a:ext cx="8735153" cy="1144800"/>
          </a:xfrm>
        </p:spPr>
        <p:txBody>
          <a:bodyPr/>
          <a:lstStyle/>
          <a:p>
            <a:r>
              <a:rPr lang="en-GB" sz="3600" b="1" spc="-1" dirty="0">
                <a:latin typeface="Century Gothic" panose="020B0502020202020204" pitchFamily="34" charset="0"/>
                <a:ea typeface="Century Gothic"/>
              </a:rPr>
              <a:t>Order of words in a sentence</a:t>
            </a:r>
            <a:endParaRPr lang="en-GB" sz="3600" dirty="0"/>
          </a:p>
        </p:txBody>
      </p:sp>
      <p:sp>
        <p:nvSpPr>
          <p:cNvPr id="29" name="CustomShape 4">
            <a:extLst>
              <a:ext uri="{FF2B5EF4-FFF2-40B4-BE49-F238E27FC236}">
                <a16:creationId xmlns:a16="http://schemas.microsoft.com/office/drawing/2014/main" id="{2E1F8E28-82F8-4BC2-B159-CF59F6C4A79F}"/>
              </a:ext>
            </a:extLst>
          </p:cNvPr>
          <p:cNvSpPr/>
          <p:nvPr/>
        </p:nvSpPr>
        <p:spPr>
          <a:xfrm>
            <a:off x="1288812" y="4358182"/>
            <a:ext cx="251699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On Mondays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4"/>
          <a:stretch/>
        </p:blipFill>
        <p:spPr>
          <a:xfrm>
            <a:off x="502845" y="4182325"/>
            <a:ext cx="633960" cy="671040"/>
          </a:xfrm>
          <a:prstGeom prst="rect">
            <a:avLst/>
          </a:prstGeom>
          <a:ln>
            <a:noFill/>
          </a:ln>
        </p:spPr>
      </p:pic>
      <p:sp>
        <p:nvSpPr>
          <p:cNvPr id="42" name="CustomShape 4">
            <a:extLst>
              <a:ext uri="{FF2B5EF4-FFF2-40B4-BE49-F238E27FC236}">
                <a16:creationId xmlns:a16="http://schemas.microsoft.com/office/drawing/2014/main" id="{90415914-7939-458B-81BE-623B6860D865}"/>
              </a:ext>
            </a:extLst>
          </p:cNvPr>
          <p:cNvSpPr/>
          <p:nvPr/>
        </p:nvSpPr>
        <p:spPr>
          <a:xfrm>
            <a:off x="3724221" y="4311747"/>
            <a:ext cx="369302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they use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3" name="CustomShape 4">
            <a:extLst>
              <a:ext uri="{FF2B5EF4-FFF2-40B4-BE49-F238E27FC236}">
                <a16:creationId xmlns:a16="http://schemas.microsoft.com/office/drawing/2014/main" id="{CEC67E90-9008-41DB-BCF1-D7DD0240FDD4}"/>
              </a:ext>
            </a:extLst>
          </p:cNvPr>
          <p:cNvSpPr/>
          <p:nvPr/>
        </p:nvSpPr>
        <p:spPr>
          <a:xfrm>
            <a:off x="7347362" y="4358182"/>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dirty="0">
                <a:solidFill>
                  <a:srgbClr val="92D050"/>
                </a:solidFill>
                <a:latin typeface="Century Gothic" panose="020B0502020202020204" pitchFamily="34" charset="0"/>
              </a:rPr>
              <a:t>computers.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6C499E30-E7A2-4E2E-A1A5-855BDCAB75AA}"/>
              </a:ext>
            </a:extLst>
          </p:cNvPr>
          <p:cNvSpPr txBox="1"/>
          <p:nvPr/>
        </p:nvSpPr>
        <p:spPr>
          <a:xfrm>
            <a:off x="231176" y="1750275"/>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do this, the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 </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and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subject</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swap places</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9E0BC921-CEF9-4784-ACD6-2F3C4EF9E982}"/>
              </a:ext>
            </a:extLst>
          </p:cNvPr>
          <p:cNvSpPr txBox="1"/>
          <p:nvPr/>
        </p:nvSpPr>
        <p:spPr>
          <a:xfrm>
            <a:off x="345767" y="5383821"/>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position stays the same – just the adverb and subject swap around!</a:t>
            </a:r>
          </a:p>
        </p:txBody>
      </p:sp>
      <p:sp>
        <p:nvSpPr>
          <p:cNvPr id="47" name="Rectangle 46">
            <a:extLst>
              <a:ext uri="{FF2B5EF4-FFF2-40B4-BE49-F238E27FC236}">
                <a16:creationId xmlns:a16="http://schemas.microsoft.com/office/drawing/2014/main" id="{805593F4-41B0-4ED5-A9FC-9817B339B928}"/>
              </a:ext>
            </a:extLst>
          </p:cNvPr>
          <p:cNvSpPr/>
          <p:nvPr/>
        </p:nvSpPr>
        <p:spPr>
          <a:xfrm>
            <a:off x="7284276" y="3340005"/>
            <a:ext cx="2890633" cy="523220"/>
          </a:xfrm>
          <a:prstGeom prst="rect">
            <a:avLst/>
          </a:prstGeom>
        </p:spPr>
        <p:txBody>
          <a:bodyPr wrap="square">
            <a:spAutoFit/>
          </a:bodyPr>
          <a:lstStyle/>
          <a:p>
            <a:pPr algn="ctr"/>
            <a:r>
              <a:rPr lang="en-GB" sz="2800" b="1" spc="-1" dirty="0">
                <a:solidFill>
                  <a:srgbClr val="002060"/>
                </a:solidFill>
                <a:latin typeface="Century Gothic" panose="020B0502020202020204" pitchFamily="34" charset="0"/>
                <a:ea typeface="Century Gothic"/>
              </a:rPr>
              <a:t>Computer.</a:t>
            </a:r>
            <a:endParaRPr lang="en-GB" dirty="0"/>
          </a:p>
        </p:txBody>
      </p:sp>
      <p:sp>
        <p:nvSpPr>
          <p:cNvPr id="48" name="Rectangle 47">
            <a:extLst>
              <a:ext uri="{FF2B5EF4-FFF2-40B4-BE49-F238E27FC236}">
                <a16:creationId xmlns:a16="http://schemas.microsoft.com/office/drawing/2014/main" id="{BBD2FCA5-1812-4EB5-B6C2-90DF71D11931}"/>
              </a:ext>
            </a:extLst>
          </p:cNvPr>
          <p:cNvSpPr/>
          <p:nvPr/>
        </p:nvSpPr>
        <p:spPr>
          <a:xfrm>
            <a:off x="4111988" y="3384496"/>
            <a:ext cx="2668997"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benutzen</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sie</a:t>
            </a:r>
            <a:endParaRPr lang="en-GB" dirty="0"/>
          </a:p>
        </p:txBody>
      </p:sp>
      <p:sp>
        <p:nvSpPr>
          <p:cNvPr id="49" name="Rectangle 48">
            <a:extLst>
              <a:ext uri="{FF2B5EF4-FFF2-40B4-BE49-F238E27FC236}">
                <a16:creationId xmlns:a16="http://schemas.microsoft.com/office/drawing/2014/main" id="{2202F347-8604-4BAD-B9FF-F8B1C3A3810E}"/>
              </a:ext>
            </a:extLst>
          </p:cNvPr>
          <p:cNvSpPr/>
          <p:nvPr/>
        </p:nvSpPr>
        <p:spPr>
          <a:xfrm>
            <a:off x="1529407" y="3353244"/>
            <a:ext cx="2276395" cy="523220"/>
          </a:xfrm>
          <a:prstGeom prst="rect">
            <a:avLst/>
          </a:prstGeom>
        </p:spPr>
        <p:txBody>
          <a:bodyPr wrap="square">
            <a:spAutoFit/>
          </a:bodyPr>
          <a:lstStyle/>
          <a:p>
            <a:r>
              <a:rPr lang="en-US" sz="2800" b="1" spc="-1" dirty="0" err="1">
                <a:solidFill>
                  <a:srgbClr val="002060"/>
                </a:solidFill>
                <a:latin typeface="Century Gothic" panose="020B0502020202020204" pitchFamily="34" charset="0"/>
              </a:rPr>
              <a:t>Montags</a:t>
            </a:r>
            <a:endParaRPr lang="en-GB" dirty="0"/>
          </a:p>
        </p:txBody>
      </p:sp>
      <p:sp>
        <p:nvSpPr>
          <p:cNvPr id="50" name="TextBox 49">
            <a:extLst>
              <a:ext uri="{FF2B5EF4-FFF2-40B4-BE49-F238E27FC236}">
                <a16:creationId xmlns:a16="http://schemas.microsoft.com/office/drawing/2014/main" id="{322F5F57-A2ED-4119-A25F-8D71D1DEC4DF}"/>
              </a:ext>
            </a:extLst>
          </p:cNvPr>
          <p:cNvSpPr txBox="1"/>
          <p:nvPr/>
        </p:nvSpPr>
        <p:spPr>
          <a:xfrm>
            <a:off x="7550606" y="3941215"/>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rgbClr val="5B9BD5">
                    <a:lumMod val="50000"/>
                  </a:srgbClr>
                </a:solidFill>
              </a:rPr>
              <a:t>OBJECT</a:t>
            </a:r>
            <a:endParaRPr kumimoji="0" lang="en-GB" sz="2000" b="1" i="0" u="none" strike="noStrike" kern="0" cap="none" spc="0" normalizeH="0" baseline="0" noProof="0" dirty="0">
              <a:ln>
                <a:noFill/>
              </a:ln>
              <a:solidFill>
                <a:srgbClr val="5B9BD5">
                  <a:lumMod val="50000"/>
                </a:srgbClr>
              </a:solidFill>
              <a:effectLst/>
              <a:uLnTx/>
              <a:uFillTx/>
            </a:endParaRPr>
          </a:p>
        </p:txBody>
      </p:sp>
      <p:sp>
        <p:nvSpPr>
          <p:cNvPr id="51" name="TextBox 50">
            <a:extLst>
              <a:ext uri="{FF2B5EF4-FFF2-40B4-BE49-F238E27FC236}">
                <a16:creationId xmlns:a16="http://schemas.microsoft.com/office/drawing/2014/main" id="{690E6471-0EA3-4C48-957D-AAC3C5140AB7}"/>
              </a:ext>
            </a:extLst>
          </p:cNvPr>
          <p:cNvSpPr txBox="1"/>
          <p:nvPr/>
        </p:nvSpPr>
        <p:spPr>
          <a:xfrm>
            <a:off x="4401903" y="3922997"/>
            <a:ext cx="2290117"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VERB + SUBJECT</a:t>
            </a:r>
          </a:p>
        </p:txBody>
      </p:sp>
      <p:sp>
        <p:nvSpPr>
          <p:cNvPr id="52" name="TextBox 51">
            <a:extLst>
              <a:ext uri="{FF2B5EF4-FFF2-40B4-BE49-F238E27FC236}">
                <a16:creationId xmlns:a16="http://schemas.microsoft.com/office/drawing/2014/main" id="{637E82FB-F3FF-4716-B2A3-A5BF2A6EE9E4}"/>
              </a:ext>
            </a:extLst>
          </p:cNvPr>
          <p:cNvSpPr txBox="1"/>
          <p:nvPr/>
        </p:nvSpPr>
        <p:spPr>
          <a:xfrm>
            <a:off x="1288812" y="3941215"/>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TIME ADVERB </a:t>
            </a:r>
          </a:p>
        </p:txBody>
      </p:sp>
      <p:grpSp>
        <p:nvGrpSpPr>
          <p:cNvPr id="77" name="Group 76">
            <a:extLst>
              <a:ext uri="{FF2B5EF4-FFF2-40B4-BE49-F238E27FC236}">
                <a16:creationId xmlns:a16="http://schemas.microsoft.com/office/drawing/2014/main" id="{34A2AB87-7CDB-4CB3-8155-35B73E03C7E6}"/>
              </a:ext>
            </a:extLst>
          </p:cNvPr>
          <p:cNvGrpSpPr/>
          <p:nvPr/>
        </p:nvGrpSpPr>
        <p:grpSpPr>
          <a:xfrm>
            <a:off x="10191590" y="3464749"/>
            <a:ext cx="1435360" cy="1200329"/>
            <a:chOff x="10442819" y="2066093"/>
            <a:chExt cx="1435360" cy="1200329"/>
          </a:xfrm>
          <a:solidFill>
            <a:srgbClr val="5B9BD5">
              <a:lumMod val="50000"/>
            </a:srgbClr>
          </a:solidFill>
        </p:grpSpPr>
        <p:grpSp>
          <p:nvGrpSpPr>
            <p:cNvPr id="78" name="Group 77">
              <a:extLst>
                <a:ext uri="{FF2B5EF4-FFF2-40B4-BE49-F238E27FC236}">
                  <a16:creationId xmlns:a16="http://schemas.microsoft.com/office/drawing/2014/main" id="{60CFA6C5-27BF-4472-B9B7-B8ACE2F9A10C}"/>
                </a:ext>
              </a:extLst>
            </p:cNvPr>
            <p:cNvGrpSpPr/>
            <p:nvPr/>
          </p:nvGrpSpPr>
          <p:grpSpPr>
            <a:xfrm>
              <a:off x="10442819" y="2120158"/>
              <a:ext cx="374186" cy="1092200"/>
              <a:chOff x="10442819" y="2120158"/>
              <a:chExt cx="507524" cy="1092200"/>
            </a:xfrm>
            <a:grpFill/>
          </p:grpSpPr>
          <p:grpSp>
            <p:nvGrpSpPr>
              <p:cNvPr id="80" name="Group 79">
                <a:extLst>
                  <a:ext uri="{FF2B5EF4-FFF2-40B4-BE49-F238E27FC236}">
                    <a16:creationId xmlns:a16="http://schemas.microsoft.com/office/drawing/2014/main" id="{13574670-F29C-4A82-AAE0-001148EC33EE}"/>
                  </a:ext>
                </a:extLst>
              </p:cNvPr>
              <p:cNvGrpSpPr/>
              <p:nvPr/>
            </p:nvGrpSpPr>
            <p:grpSpPr>
              <a:xfrm>
                <a:off x="10442819" y="2120158"/>
                <a:ext cx="295031" cy="1092200"/>
                <a:chOff x="10595219" y="1873250"/>
                <a:chExt cx="295031" cy="1092200"/>
              </a:xfrm>
              <a:grpFill/>
            </p:grpSpPr>
            <p:cxnSp>
              <p:nvCxnSpPr>
                <p:cNvPr id="82" name="Straight Connector 81">
                  <a:extLst>
                    <a:ext uri="{FF2B5EF4-FFF2-40B4-BE49-F238E27FC236}">
                      <a16:creationId xmlns:a16="http://schemas.microsoft.com/office/drawing/2014/main" id="{EDC874B8-8520-4F8C-A0CB-42ABAC609996}"/>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83" name="Straight Connector 82">
                  <a:extLst>
                    <a:ext uri="{FF2B5EF4-FFF2-40B4-BE49-F238E27FC236}">
                      <a16:creationId xmlns:a16="http://schemas.microsoft.com/office/drawing/2014/main" id="{BB7D8662-13E8-4E04-B090-442EB793BACA}"/>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84" name="Straight Connector 83">
                  <a:extLst>
                    <a:ext uri="{FF2B5EF4-FFF2-40B4-BE49-F238E27FC236}">
                      <a16:creationId xmlns:a16="http://schemas.microsoft.com/office/drawing/2014/main" id="{84B3C961-741C-4C61-AD86-D9F15FE50B35}"/>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81" name="Straight Connector 80">
                <a:extLst>
                  <a:ext uri="{FF2B5EF4-FFF2-40B4-BE49-F238E27FC236}">
                    <a16:creationId xmlns:a16="http://schemas.microsoft.com/office/drawing/2014/main" id="{A85F1ABF-0279-4C79-A2F4-E22E54A4AE8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9" name="TextBox 78">
              <a:extLst>
                <a:ext uri="{FF2B5EF4-FFF2-40B4-BE49-F238E27FC236}">
                  <a16:creationId xmlns:a16="http://schemas.microsoft.com/office/drawing/2014/main" id="{C5A2D81D-B29D-473A-97D9-9D9FF6F134D3}"/>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rPr>
                <a:t>2</a:t>
              </a:r>
            </a:p>
          </p:txBody>
        </p:sp>
      </p:grpSp>
      <p:sp>
        <p:nvSpPr>
          <p:cNvPr id="6" name="Rectangle: Rounded Corners 5">
            <a:extLst>
              <a:ext uri="{FF2B5EF4-FFF2-40B4-BE49-F238E27FC236}">
                <a16:creationId xmlns:a16="http://schemas.microsoft.com/office/drawing/2014/main" id="{DBA9F4A9-C86E-4C41-B824-6060FE392BC0}"/>
              </a:ext>
            </a:extLst>
          </p:cNvPr>
          <p:cNvSpPr/>
          <p:nvPr/>
        </p:nvSpPr>
        <p:spPr>
          <a:xfrm>
            <a:off x="4128666" y="3374347"/>
            <a:ext cx="2668997" cy="1545244"/>
          </a:xfrm>
          <a:prstGeom prst="roundRect">
            <a:avLst/>
          </a:prstGeom>
          <a:noFill/>
          <a:ln w="762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82CCFAD-805C-1C4A-E8A1-139478D298F7}"/>
              </a:ext>
            </a:extLst>
          </p:cNvPr>
          <p:cNvSpPr txBox="1"/>
          <p:nvPr/>
        </p:nvSpPr>
        <p:spPr>
          <a:xfrm>
            <a:off x="273814" y="2366050"/>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F0302020204030204"/>
              </a:rPr>
              <a:t>This works with</a:t>
            </a:r>
            <a:r>
              <a:rPr lang="en-GB" sz="2800" b="1" dirty="0">
                <a:solidFill>
                  <a:srgbClr val="002060"/>
                </a:solidFill>
                <a:latin typeface="Century Gothic" panose="020F0302020204030204"/>
              </a:rPr>
              <a:t> time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adverbs</a:t>
            </a:r>
            <a:r>
              <a:rPr kumimoji="0" lang="en-GB" sz="2800" b="1"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800" i="0" u="none" strike="noStrike" kern="1200" cap="none" spc="0" normalizeH="0" noProof="0" dirty="0">
                <a:ln>
                  <a:noFill/>
                </a:ln>
                <a:solidFill>
                  <a:srgbClr val="002060"/>
                </a:solidFill>
                <a:effectLst/>
                <a:uLnTx/>
                <a:uFillTx/>
                <a:latin typeface="Century Gothic" panose="020F0302020204030204"/>
                <a:ea typeface="+mn-ea"/>
                <a:cs typeface="+mn-cs"/>
              </a:rPr>
              <a:t>too</a:t>
            </a:r>
            <a:r>
              <a:rPr kumimoji="0" lang="en-GB" sz="280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644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9" grpId="0"/>
      <p:bldP spid="42" grpId="0"/>
      <p:bldP spid="43" grpId="0"/>
      <p:bldP spid="44" grpId="0"/>
      <p:bldP spid="46" grpId="0"/>
      <p:bldP spid="47" grpId="0"/>
      <p:bldP spid="48" grpId="0"/>
      <p:bldP spid="49" grpId="0"/>
      <p:bldP spid="50" grpId="0" animBg="1"/>
      <p:bldP spid="51" grpId="0" animBg="1"/>
      <p:bldP spid="52" grpId="0" animBg="1"/>
      <p:bldP spid="6"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peech Bubble: Rectangle with Corners Rounded 128">
            <a:extLst>
              <a:ext uri="{FF2B5EF4-FFF2-40B4-BE49-F238E27FC236}">
                <a16:creationId xmlns:a16="http://schemas.microsoft.com/office/drawing/2014/main" id="{EC90308A-11A1-4DB0-A653-DFC9DEDDE436}"/>
              </a:ext>
            </a:extLst>
          </p:cNvPr>
          <p:cNvSpPr/>
          <p:nvPr/>
        </p:nvSpPr>
        <p:spPr>
          <a:xfrm>
            <a:off x="9392896" y="1738266"/>
            <a:ext cx="2508617" cy="680007"/>
          </a:xfrm>
          <a:prstGeom prst="wedgeRoundRectCallout">
            <a:avLst>
              <a:gd name="adj1" fmla="val 31914"/>
              <a:gd name="adj2" fmla="val 7312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6" name="Picture 75">
            <a:extLst>
              <a:ext uri="{FF2B5EF4-FFF2-40B4-BE49-F238E27FC236}">
                <a16:creationId xmlns:a16="http://schemas.microsoft.com/office/drawing/2014/main" id="{DC735557-3CF3-4967-9200-0D8F4B8C62C5}"/>
              </a:ext>
            </a:extLst>
          </p:cNvPr>
          <p:cNvPicPr>
            <a:picLocks noChangeAspect="1"/>
          </p:cNvPicPr>
          <p:nvPr/>
        </p:nvPicPr>
        <p:blipFill>
          <a:blip r:embed="rId3"/>
          <a:stretch>
            <a:fillRect/>
          </a:stretch>
        </p:blipFill>
        <p:spPr>
          <a:xfrm>
            <a:off x="138032" y="1041117"/>
            <a:ext cx="9352075" cy="6120914"/>
          </a:xfrm>
          <a:prstGeom prst="rect">
            <a:avLst/>
          </a:prstGeom>
        </p:spPr>
      </p:pic>
      <p:sp>
        <p:nvSpPr>
          <p:cNvPr id="112" name="CustomShape 6"/>
          <p:cNvSpPr/>
          <p:nvPr/>
        </p:nvSpPr>
        <p:spPr>
          <a:xfrm>
            <a:off x="101160" y="32036"/>
            <a:ext cx="105170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Olivia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schreib</a:t>
            </a:r>
            <a:r>
              <a:rPr lang="en-GB" sz="2800" b="1" spc="-1" dirty="0">
                <a:solidFill>
                  <a:srgbClr val="002060"/>
                </a:solidFill>
                <a:latin typeface="Century gothic"/>
              </a:rPr>
              <a:t>t </a:t>
            </a:r>
            <a:r>
              <a:rPr lang="en-GB" sz="2800" b="1" spc="-1" dirty="0" err="1">
                <a:solidFill>
                  <a:srgbClr val="002060"/>
                </a:solidFill>
                <a:latin typeface="Century gothic"/>
              </a:rPr>
              <a:t>ihre</a:t>
            </a:r>
            <a:r>
              <a:rPr lang="en-GB" sz="2800" b="1" spc="-1" dirty="0">
                <a:solidFill>
                  <a:srgbClr val="002060"/>
                </a:solidFill>
                <a:latin typeface="Century gothic"/>
              </a:rPr>
              <a:t>* </a:t>
            </a:r>
            <a:r>
              <a:rPr lang="en-GB" sz="2800" b="1" spc="-1" dirty="0" err="1">
                <a:solidFill>
                  <a:srgbClr val="002060"/>
                </a:solidFill>
                <a:latin typeface="Century gothic"/>
              </a:rPr>
              <a:t>Antworten</a:t>
            </a:r>
            <a:r>
              <a:rPr lang="en-GB" sz="2800" b="1" spc="-1" dirty="0">
                <a:solidFill>
                  <a:srgbClr val="002060"/>
                </a:solidFill>
                <a:latin typeface="Century gothic"/>
              </a:rPr>
              <a:t>.</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079889" y="125713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8217" y="556718"/>
            <a:ext cx="1127858" cy="829128"/>
          </a:xfrm>
          <a:prstGeom prst="rect">
            <a:avLst/>
          </a:prstGeom>
        </p:spPr>
      </p:pic>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54" y="295198"/>
            <a:ext cx="914400" cy="914400"/>
          </a:xfrm>
          <a:prstGeom prst="rect">
            <a:avLst/>
          </a:prstGeom>
        </p:spPr>
      </p:pic>
      <p:sp>
        <p:nvSpPr>
          <p:cNvPr id="43" name="Speech Bubble: Rectangle with Corners Rounded 42">
            <a:extLst>
              <a:ext uri="{FF2B5EF4-FFF2-40B4-BE49-F238E27FC236}">
                <a16:creationId xmlns:a16="http://schemas.microsoft.com/office/drawing/2014/main" id="{93740103-1A66-4A50-88B9-19E0C99377E2}"/>
              </a:ext>
            </a:extLst>
          </p:cNvPr>
          <p:cNvSpPr/>
          <p:nvPr/>
        </p:nvSpPr>
        <p:spPr>
          <a:xfrm>
            <a:off x="1061967" y="496189"/>
            <a:ext cx="8102539" cy="517320"/>
          </a:xfrm>
          <a:prstGeom prst="wedgeRoundRectCallout">
            <a:avLst>
              <a:gd name="adj1" fmla="val -54088"/>
              <a:gd name="adj2" fmla="val 30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CustomShape 7">
            <a:extLst>
              <a:ext uri="{FF2B5EF4-FFF2-40B4-BE49-F238E27FC236}">
                <a16:creationId xmlns:a16="http://schemas.microsoft.com/office/drawing/2014/main" id="{50E77AE7-716B-4570-A3AF-E4B16878B452}"/>
              </a:ext>
            </a:extLst>
          </p:cNvPr>
          <p:cNvSpPr/>
          <p:nvPr/>
        </p:nvSpPr>
        <p:spPr>
          <a:xfrm>
            <a:off x="9375773" y="1721176"/>
            <a:ext cx="2816228"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002060"/>
                </a:solidFill>
                <a:effectLst/>
                <a:uLnTx/>
                <a:uFillTx/>
                <a:latin typeface="Century Gothic"/>
                <a:ea typeface="Century Gothic"/>
              </a:rPr>
              <a:t>Oo</a:t>
            </a:r>
            <a:r>
              <a:rPr lang="en-GB" sz="2000" b="1" spc="-1" dirty="0" err="1">
                <a:solidFill>
                  <a:srgbClr val="002060"/>
                </a:solidFill>
                <a:latin typeface="Century Gothic"/>
                <a:ea typeface="Century Gothic"/>
              </a:rPr>
              <a:t>ps</a:t>
            </a:r>
            <a:r>
              <a:rPr lang="en-GB" sz="2000" b="1" spc="-1" dirty="0">
                <a:solidFill>
                  <a:srgbClr val="002060"/>
                </a:solidFill>
                <a:latin typeface="Century Gothic"/>
                <a:ea typeface="Century Gothic"/>
              </a:rPr>
              <a:t>!</a:t>
            </a:r>
            <a:r>
              <a:rPr kumimoji="0" lang="en-GB" sz="2000" b="1" i="0" u="none" strike="noStrike" kern="1200" cap="none" spc="-1" normalizeH="0" baseline="0" noProof="0" dirty="0">
                <a:ln>
                  <a:noFill/>
                </a:ln>
                <a:solidFill>
                  <a:srgbClr val="002060"/>
                </a:solidFill>
                <a:effectLst/>
                <a:uLnTx/>
                <a:uFillTx/>
                <a:latin typeface="Century Gothic"/>
                <a:ea typeface="Century Gothic"/>
              </a:rPr>
              <a:t> Olivia s</a:t>
            </a:r>
            <a:r>
              <a:rPr kumimoji="0" lang="en-GB" sz="2000" b="1" i="0" u="none" strike="noStrike" kern="1200" cap="none" spc="-1" normalizeH="0" noProof="0" dirty="0">
                <a:ln>
                  <a:noFill/>
                </a:ln>
                <a:solidFill>
                  <a:srgbClr val="002060"/>
                </a:solidFill>
                <a:effectLst/>
                <a:uLnTx/>
                <a:uFillTx/>
                <a:latin typeface="Century Gothic"/>
                <a:ea typeface="Century Gothic"/>
              </a:rPr>
              <a:t>pills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noProof="0" dirty="0">
                <a:ln>
                  <a:noFill/>
                </a:ln>
                <a:solidFill>
                  <a:srgbClr val="002060"/>
                </a:solidFill>
                <a:effectLst/>
                <a:uLnTx/>
                <a:uFillTx/>
                <a:latin typeface="Century Gothic"/>
                <a:ea typeface="Century Gothic"/>
              </a:rPr>
              <a:t>hot chocolate!</a:t>
            </a:r>
            <a:r>
              <a:rPr kumimoji="0" lang="en-GB" sz="2000" b="1" i="0" u="none" strike="noStrike" kern="1200" cap="none" spc="-1" normalizeH="0" baseline="0" noProof="0" dirty="0">
                <a:ln>
                  <a:noFill/>
                </a:ln>
                <a:solidFill>
                  <a:srgbClr val="002060"/>
                </a:solidFill>
                <a:effectLst/>
                <a:uLnTx/>
                <a:uFillTx/>
                <a:latin typeface="Century Gothic"/>
                <a:ea typeface="Century Gothic"/>
              </a:rPr>
              <a:t> </a:t>
            </a:r>
            <a:endParaRPr kumimoji="0" lang="en-GB" sz="2000" b="1"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18EFC69E-251F-F4A2-8E38-C80B9A6FEAD8}"/>
              </a:ext>
            </a:extLst>
          </p:cNvPr>
          <p:cNvSpPr txBox="1"/>
          <p:nvPr/>
        </p:nvSpPr>
        <p:spPr>
          <a:xfrm>
            <a:off x="10299934" y="58565"/>
            <a:ext cx="1847612"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ihr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(e) – her</a:t>
            </a:r>
          </a:p>
        </p:txBody>
      </p:sp>
      <p:sp>
        <p:nvSpPr>
          <p:cNvPr id="117" name="Oval 116">
            <a:extLst>
              <a:ext uri="{FF2B5EF4-FFF2-40B4-BE49-F238E27FC236}">
                <a16:creationId xmlns:a16="http://schemas.microsoft.com/office/drawing/2014/main" id="{6D4649B1-4577-B81C-4612-BF902FF1F041}"/>
              </a:ext>
            </a:extLst>
          </p:cNvPr>
          <p:cNvSpPr/>
          <p:nvPr/>
        </p:nvSpPr>
        <p:spPr>
          <a:xfrm>
            <a:off x="121665" y="2364485"/>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7" name="Oval 76">
            <a:extLst>
              <a:ext uri="{FF2B5EF4-FFF2-40B4-BE49-F238E27FC236}">
                <a16:creationId xmlns:a16="http://schemas.microsoft.com/office/drawing/2014/main" id="{248F2EF8-1B53-4EE1-A3F4-361F946A6276}"/>
              </a:ext>
            </a:extLst>
          </p:cNvPr>
          <p:cNvSpPr/>
          <p:nvPr/>
        </p:nvSpPr>
        <p:spPr>
          <a:xfrm>
            <a:off x="105298" y="3754177"/>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9" name="Oval 78">
            <a:extLst>
              <a:ext uri="{FF2B5EF4-FFF2-40B4-BE49-F238E27FC236}">
                <a16:creationId xmlns:a16="http://schemas.microsoft.com/office/drawing/2014/main" id="{83F08187-A783-45F9-9564-F220633B2914}"/>
              </a:ext>
            </a:extLst>
          </p:cNvPr>
          <p:cNvSpPr/>
          <p:nvPr/>
        </p:nvSpPr>
        <p:spPr>
          <a:xfrm>
            <a:off x="74152" y="5330441"/>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5" name="Oval 64">
            <a:extLst>
              <a:ext uri="{FF2B5EF4-FFF2-40B4-BE49-F238E27FC236}">
                <a16:creationId xmlns:a16="http://schemas.microsoft.com/office/drawing/2014/main" id="{86F118B8-9ACF-4E2A-8509-08117EBB8CEF}"/>
              </a:ext>
            </a:extLst>
          </p:cNvPr>
          <p:cNvSpPr/>
          <p:nvPr/>
        </p:nvSpPr>
        <p:spPr>
          <a:xfrm>
            <a:off x="138032" y="3002538"/>
            <a:ext cx="374414" cy="395176"/>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4" name="Oval 93">
            <a:extLst>
              <a:ext uri="{FF2B5EF4-FFF2-40B4-BE49-F238E27FC236}">
                <a16:creationId xmlns:a16="http://schemas.microsoft.com/office/drawing/2014/main" id="{DF40A1A2-B57E-402F-ABB9-774CD37C1029}"/>
              </a:ext>
            </a:extLst>
          </p:cNvPr>
          <p:cNvSpPr/>
          <p:nvPr/>
        </p:nvSpPr>
        <p:spPr>
          <a:xfrm>
            <a:off x="78507" y="4559599"/>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04" name="Oval 103">
            <a:extLst>
              <a:ext uri="{FF2B5EF4-FFF2-40B4-BE49-F238E27FC236}">
                <a16:creationId xmlns:a16="http://schemas.microsoft.com/office/drawing/2014/main" id="{14DC7559-816A-4B72-BAC9-22EE31FBF17F}"/>
              </a:ext>
            </a:extLst>
          </p:cNvPr>
          <p:cNvSpPr/>
          <p:nvPr/>
        </p:nvSpPr>
        <p:spPr>
          <a:xfrm>
            <a:off x="51579" y="6169599"/>
            <a:ext cx="374414" cy="355129"/>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73" name="Picture 2" descr="Cup, Teacup, Tea, Hot, Porcelain, Steam">
            <a:extLst>
              <a:ext uri="{FF2B5EF4-FFF2-40B4-BE49-F238E27FC236}">
                <a16:creationId xmlns:a16="http://schemas.microsoft.com/office/drawing/2014/main" id="{53320875-4310-48B8-8097-7AA34A785C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79944" y="204371"/>
            <a:ext cx="914400" cy="7910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A4A1D8-1B4B-4110-A068-86E092BBAF87}"/>
              </a:ext>
            </a:extLst>
          </p:cNvPr>
          <p:cNvSpPr txBox="1"/>
          <p:nvPr/>
        </p:nvSpPr>
        <p:spPr>
          <a:xfrm>
            <a:off x="612804" y="1477530"/>
            <a:ext cx="4552504" cy="830997"/>
          </a:xfrm>
          <a:prstGeom prst="rect">
            <a:avLst/>
          </a:prstGeom>
          <a:noFill/>
        </p:spPr>
        <p:txBody>
          <a:bodyPr wrap="square" rtlCol="0">
            <a:spAutoFit/>
          </a:bodyPr>
          <a:lstStyle/>
          <a:p>
            <a:r>
              <a:rPr lang="en-GB" sz="2400" dirty="0" err="1">
                <a:solidFill>
                  <a:srgbClr val="002060"/>
                </a:solidFill>
              </a:rPr>
              <a:t>Normalerweise</a:t>
            </a:r>
            <a:r>
              <a:rPr lang="en-GB" sz="2400" dirty="0">
                <a:solidFill>
                  <a:srgbClr val="002060"/>
                </a:solidFill>
              </a:rPr>
              <a:t>          </a:t>
            </a:r>
            <a:r>
              <a:rPr lang="en-GB" sz="2400" dirty="0" err="1">
                <a:solidFill>
                  <a:srgbClr val="002060"/>
                </a:solidFill>
              </a:rPr>
              <a:t>benutzt</a:t>
            </a:r>
            <a:r>
              <a:rPr lang="en-GB" sz="2400" dirty="0">
                <a:solidFill>
                  <a:srgbClr val="002060"/>
                </a:solidFill>
              </a:rPr>
              <a:t> </a:t>
            </a:r>
            <a:r>
              <a:rPr lang="en-GB" sz="2400" dirty="0" err="1">
                <a:solidFill>
                  <a:srgbClr val="002060"/>
                </a:solidFill>
              </a:rPr>
              <a:t>sie</a:t>
            </a:r>
            <a:r>
              <a:rPr lang="en-GB" sz="2400" dirty="0">
                <a:solidFill>
                  <a:srgbClr val="002060"/>
                </a:solidFill>
              </a:rPr>
              <a:t>  den Computer.</a:t>
            </a:r>
          </a:p>
        </p:txBody>
      </p:sp>
      <p:grpSp>
        <p:nvGrpSpPr>
          <p:cNvPr id="10" name="Group 9">
            <a:extLst>
              <a:ext uri="{FF2B5EF4-FFF2-40B4-BE49-F238E27FC236}">
                <a16:creationId xmlns:a16="http://schemas.microsoft.com/office/drawing/2014/main" id="{6490D29F-8A6C-43E7-8CFE-87FEC727941B}"/>
              </a:ext>
            </a:extLst>
          </p:cNvPr>
          <p:cNvGrpSpPr/>
          <p:nvPr/>
        </p:nvGrpSpPr>
        <p:grpSpPr>
          <a:xfrm>
            <a:off x="2865951" y="1378172"/>
            <a:ext cx="936486" cy="646331"/>
            <a:chOff x="2329229" y="1582912"/>
            <a:chExt cx="936486" cy="646331"/>
          </a:xfrm>
        </p:grpSpPr>
        <p:pic>
          <p:nvPicPr>
            <p:cNvPr id="72" name="Picture 71">
              <a:extLst>
                <a:ext uri="{FF2B5EF4-FFF2-40B4-BE49-F238E27FC236}">
                  <a16:creationId xmlns:a16="http://schemas.microsoft.com/office/drawing/2014/main" id="{E4542CEA-3370-4789-94EC-1C93B7C705F0}"/>
                </a:ext>
              </a:extLst>
            </p:cNvPr>
            <p:cNvPicPr>
              <a:picLocks noChangeAspect="1"/>
            </p:cNvPicPr>
            <p:nvPr/>
          </p:nvPicPr>
          <p:blipFill>
            <a:blip r:embed="rId8"/>
            <a:stretch>
              <a:fillRect/>
            </a:stretch>
          </p:blipFill>
          <p:spPr>
            <a:xfrm>
              <a:off x="2329229" y="1582912"/>
              <a:ext cx="936486" cy="646331"/>
            </a:xfrm>
            <a:prstGeom prst="rect">
              <a:avLst/>
            </a:prstGeom>
          </p:spPr>
        </p:pic>
        <p:sp>
          <p:nvSpPr>
            <p:cNvPr id="9" name="TextBox 8">
              <a:extLst>
                <a:ext uri="{FF2B5EF4-FFF2-40B4-BE49-F238E27FC236}">
                  <a16:creationId xmlns:a16="http://schemas.microsoft.com/office/drawing/2014/main" id="{B3F8EF4F-B049-41C7-9758-1EBC9F0331F5}"/>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84" name="Group 83">
            <a:extLst>
              <a:ext uri="{FF2B5EF4-FFF2-40B4-BE49-F238E27FC236}">
                <a16:creationId xmlns:a16="http://schemas.microsoft.com/office/drawing/2014/main" id="{153831AE-430C-441D-BB3B-D6A1F81DE6C1}"/>
              </a:ext>
            </a:extLst>
          </p:cNvPr>
          <p:cNvGrpSpPr/>
          <p:nvPr/>
        </p:nvGrpSpPr>
        <p:grpSpPr>
          <a:xfrm>
            <a:off x="371265" y="1792025"/>
            <a:ext cx="936486" cy="646331"/>
            <a:chOff x="2329229" y="1582912"/>
            <a:chExt cx="936486" cy="646331"/>
          </a:xfrm>
        </p:grpSpPr>
        <p:pic>
          <p:nvPicPr>
            <p:cNvPr id="85" name="Picture 84">
              <a:extLst>
                <a:ext uri="{FF2B5EF4-FFF2-40B4-BE49-F238E27FC236}">
                  <a16:creationId xmlns:a16="http://schemas.microsoft.com/office/drawing/2014/main" id="{B0B2E604-E70C-4D8D-A4BD-DAC34124C360}"/>
                </a:ext>
              </a:extLst>
            </p:cNvPr>
            <p:cNvPicPr>
              <a:picLocks noChangeAspect="1"/>
            </p:cNvPicPr>
            <p:nvPr/>
          </p:nvPicPr>
          <p:blipFill>
            <a:blip r:embed="rId8"/>
            <a:stretch>
              <a:fillRect/>
            </a:stretch>
          </p:blipFill>
          <p:spPr>
            <a:xfrm>
              <a:off x="2329229" y="1582912"/>
              <a:ext cx="936486" cy="646331"/>
            </a:xfrm>
            <a:prstGeom prst="rect">
              <a:avLst/>
            </a:prstGeom>
          </p:spPr>
        </p:pic>
        <p:sp>
          <p:nvSpPr>
            <p:cNvPr id="93" name="TextBox 92">
              <a:extLst>
                <a:ext uri="{FF2B5EF4-FFF2-40B4-BE49-F238E27FC236}">
                  <a16:creationId xmlns:a16="http://schemas.microsoft.com/office/drawing/2014/main" id="{569FF00C-14EC-4EA9-9C81-1D87F296CA03}"/>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sp>
        <p:nvSpPr>
          <p:cNvPr id="103" name="TextBox 102">
            <a:extLst>
              <a:ext uri="{FF2B5EF4-FFF2-40B4-BE49-F238E27FC236}">
                <a16:creationId xmlns:a16="http://schemas.microsoft.com/office/drawing/2014/main" id="{B4E59E59-6264-4FCD-B456-B24B48FAF6CC}"/>
              </a:ext>
            </a:extLst>
          </p:cNvPr>
          <p:cNvSpPr txBox="1"/>
          <p:nvPr/>
        </p:nvSpPr>
        <p:spPr>
          <a:xfrm>
            <a:off x="470526" y="1071792"/>
            <a:ext cx="4170218" cy="461665"/>
          </a:xfrm>
          <a:prstGeom prst="rect">
            <a:avLst/>
          </a:prstGeom>
          <a:noFill/>
        </p:spPr>
        <p:txBody>
          <a:bodyPr wrap="square" rtlCol="0">
            <a:spAutoFit/>
          </a:bodyPr>
          <a:lstStyle/>
          <a:p>
            <a:r>
              <a:rPr lang="en-GB" sz="2400" b="1" dirty="0">
                <a:solidFill>
                  <a:srgbClr val="002060"/>
                </a:solidFill>
              </a:rPr>
              <a:t>Deutsch</a:t>
            </a:r>
          </a:p>
        </p:txBody>
      </p:sp>
      <p:sp>
        <p:nvSpPr>
          <p:cNvPr id="116" name="TextBox 115">
            <a:extLst>
              <a:ext uri="{FF2B5EF4-FFF2-40B4-BE49-F238E27FC236}">
                <a16:creationId xmlns:a16="http://schemas.microsoft.com/office/drawing/2014/main" id="{2065FA34-4D45-41C2-9E10-09336B0FBB28}"/>
              </a:ext>
            </a:extLst>
          </p:cNvPr>
          <p:cNvSpPr txBox="1"/>
          <p:nvPr/>
        </p:nvSpPr>
        <p:spPr>
          <a:xfrm>
            <a:off x="5053302" y="1061607"/>
            <a:ext cx="4170218" cy="461665"/>
          </a:xfrm>
          <a:prstGeom prst="rect">
            <a:avLst/>
          </a:prstGeom>
          <a:noFill/>
        </p:spPr>
        <p:txBody>
          <a:bodyPr wrap="square" rtlCol="0">
            <a:spAutoFit/>
          </a:bodyPr>
          <a:lstStyle/>
          <a:p>
            <a:r>
              <a:rPr lang="en-GB" sz="2400" b="1" dirty="0" err="1">
                <a:solidFill>
                  <a:srgbClr val="002060"/>
                </a:solidFill>
              </a:rPr>
              <a:t>Englisch</a:t>
            </a:r>
            <a:endParaRPr lang="en-GB" sz="2400" b="1" dirty="0">
              <a:solidFill>
                <a:srgbClr val="002060"/>
              </a:solidFill>
            </a:endParaRPr>
          </a:p>
        </p:txBody>
      </p:sp>
      <p:sp>
        <p:nvSpPr>
          <p:cNvPr id="118" name="TextBox 117">
            <a:extLst>
              <a:ext uri="{FF2B5EF4-FFF2-40B4-BE49-F238E27FC236}">
                <a16:creationId xmlns:a16="http://schemas.microsoft.com/office/drawing/2014/main" id="{CA4B741A-7974-4BF5-A9AF-B88DD4D77CEE}"/>
              </a:ext>
            </a:extLst>
          </p:cNvPr>
          <p:cNvSpPr txBox="1"/>
          <p:nvPr/>
        </p:nvSpPr>
        <p:spPr>
          <a:xfrm>
            <a:off x="4994288" y="1516133"/>
            <a:ext cx="4170218" cy="830997"/>
          </a:xfrm>
          <a:prstGeom prst="rect">
            <a:avLst/>
          </a:prstGeom>
          <a:noFill/>
        </p:spPr>
        <p:txBody>
          <a:bodyPr wrap="square" rtlCol="0">
            <a:spAutoFit/>
          </a:bodyPr>
          <a:lstStyle/>
          <a:p>
            <a:r>
              <a:rPr lang="en-US" sz="2400" i="1" dirty="0">
                <a:solidFill>
                  <a:srgbClr val="002060"/>
                </a:solidFill>
              </a:rPr>
              <a:t>Normally she uses the computer.</a:t>
            </a:r>
            <a:endParaRPr lang="en-GB" sz="2400" i="1" dirty="0">
              <a:solidFill>
                <a:srgbClr val="002060"/>
              </a:solidFill>
            </a:endParaRPr>
          </a:p>
        </p:txBody>
      </p:sp>
      <p:sp>
        <p:nvSpPr>
          <p:cNvPr id="119" name="Oval 118">
            <a:extLst>
              <a:ext uri="{FF2B5EF4-FFF2-40B4-BE49-F238E27FC236}">
                <a16:creationId xmlns:a16="http://schemas.microsoft.com/office/drawing/2014/main" id="{7E81606E-8D68-4FE3-BB64-01B609F5D8D3}"/>
              </a:ext>
            </a:extLst>
          </p:cNvPr>
          <p:cNvSpPr/>
          <p:nvPr/>
        </p:nvSpPr>
        <p:spPr>
          <a:xfrm>
            <a:off x="105298" y="1415109"/>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20" name="TextBox 119">
            <a:extLst>
              <a:ext uri="{FF2B5EF4-FFF2-40B4-BE49-F238E27FC236}">
                <a16:creationId xmlns:a16="http://schemas.microsoft.com/office/drawing/2014/main" id="{BA396D09-4C6F-4AF6-BF50-FE5B6CC56C3C}"/>
              </a:ext>
            </a:extLst>
          </p:cNvPr>
          <p:cNvSpPr txBox="1"/>
          <p:nvPr/>
        </p:nvSpPr>
        <p:spPr>
          <a:xfrm>
            <a:off x="582532" y="2308527"/>
            <a:ext cx="4170218" cy="830997"/>
          </a:xfrm>
          <a:prstGeom prst="rect">
            <a:avLst/>
          </a:prstGeom>
          <a:noFill/>
        </p:spPr>
        <p:txBody>
          <a:bodyPr wrap="square" rtlCol="0">
            <a:spAutoFit/>
          </a:bodyPr>
          <a:lstStyle/>
          <a:p>
            <a:r>
              <a:rPr lang="en-GB" sz="2400" dirty="0">
                <a:solidFill>
                  <a:srgbClr val="002060"/>
                </a:solidFill>
              </a:rPr>
              <a:t>Sie   </a:t>
            </a:r>
            <a:r>
              <a:rPr lang="en-GB" sz="2400" dirty="0" err="1">
                <a:solidFill>
                  <a:srgbClr val="002060"/>
                </a:solidFill>
              </a:rPr>
              <a:t>reden</a:t>
            </a:r>
            <a:r>
              <a:rPr lang="en-GB" sz="2400" dirty="0">
                <a:solidFill>
                  <a:srgbClr val="002060"/>
                </a:solidFill>
              </a:rPr>
              <a:t>          </a:t>
            </a:r>
            <a:r>
              <a:rPr lang="en-GB" sz="2400" dirty="0" err="1">
                <a:solidFill>
                  <a:srgbClr val="002060"/>
                </a:solidFill>
              </a:rPr>
              <a:t>mittwochs</a:t>
            </a:r>
            <a:r>
              <a:rPr lang="en-GB" sz="2400" dirty="0">
                <a:solidFill>
                  <a:srgbClr val="002060"/>
                </a:solidFill>
              </a:rPr>
              <a:t> </a:t>
            </a:r>
            <a:r>
              <a:rPr lang="en-GB" sz="2400" dirty="0" err="1">
                <a:solidFill>
                  <a:srgbClr val="002060"/>
                </a:solidFill>
              </a:rPr>
              <a:t>Englisch</a:t>
            </a:r>
            <a:r>
              <a:rPr lang="en-GB" sz="2400" dirty="0">
                <a:solidFill>
                  <a:srgbClr val="002060"/>
                </a:solidFill>
              </a:rPr>
              <a:t>.</a:t>
            </a:r>
          </a:p>
        </p:txBody>
      </p:sp>
      <p:grpSp>
        <p:nvGrpSpPr>
          <p:cNvPr id="121" name="Group 120">
            <a:extLst>
              <a:ext uri="{FF2B5EF4-FFF2-40B4-BE49-F238E27FC236}">
                <a16:creationId xmlns:a16="http://schemas.microsoft.com/office/drawing/2014/main" id="{1065DCAB-4BC0-4A75-AC46-9652010D9E4D}"/>
              </a:ext>
            </a:extLst>
          </p:cNvPr>
          <p:cNvGrpSpPr/>
          <p:nvPr/>
        </p:nvGrpSpPr>
        <p:grpSpPr>
          <a:xfrm>
            <a:off x="448566" y="2202144"/>
            <a:ext cx="936486" cy="646331"/>
            <a:chOff x="2329229" y="1582912"/>
            <a:chExt cx="936486" cy="646331"/>
          </a:xfrm>
        </p:grpSpPr>
        <p:pic>
          <p:nvPicPr>
            <p:cNvPr id="122" name="Picture 121">
              <a:extLst>
                <a:ext uri="{FF2B5EF4-FFF2-40B4-BE49-F238E27FC236}">
                  <a16:creationId xmlns:a16="http://schemas.microsoft.com/office/drawing/2014/main" id="{CEF3DB36-3275-48D7-895A-372BD3349A4F}"/>
                </a:ext>
              </a:extLst>
            </p:cNvPr>
            <p:cNvPicPr>
              <a:picLocks noChangeAspect="1"/>
            </p:cNvPicPr>
            <p:nvPr/>
          </p:nvPicPr>
          <p:blipFill>
            <a:blip r:embed="rId8"/>
            <a:stretch>
              <a:fillRect/>
            </a:stretch>
          </p:blipFill>
          <p:spPr>
            <a:xfrm>
              <a:off x="2329229" y="1582912"/>
              <a:ext cx="936486" cy="646331"/>
            </a:xfrm>
            <a:prstGeom prst="rect">
              <a:avLst/>
            </a:prstGeom>
          </p:spPr>
        </p:pic>
        <p:sp>
          <p:nvSpPr>
            <p:cNvPr id="123" name="TextBox 122">
              <a:extLst>
                <a:ext uri="{FF2B5EF4-FFF2-40B4-BE49-F238E27FC236}">
                  <a16:creationId xmlns:a16="http://schemas.microsoft.com/office/drawing/2014/main" id="{139E254C-E18E-4EA4-A6EA-EB99E6D1A8F9}"/>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25" name="Group 124">
            <a:extLst>
              <a:ext uri="{FF2B5EF4-FFF2-40B4-BE49-F238E27FC236}">
                <a16:creationId xmlns:a16="http://schemas.microsoft.com/office/drawing/2014/main" id="{1B43BDED-F89F-44A2-B8DD-575D8DCC02B8}"/>
              </a:ext>
            </a:extLst>
          </p:cNvPr>
          <p:cNvGrpSpPr/>
          <p:nvPr/>
        </p:nvGrpSpPr>
        <p:grpSpPr>
          <a:xfrm>
            <a:off x="2195794" y="2210875"/>
            <a:ext cx="936486" cy="646331"/>
            <a:chOff x="2329229" y="1582912"/>
            <a:chExt cx="936486" cy="646331"/>
          </a:xfrm>
        </p:grpSpPr>
        <p:pic>
          <p:nvPicPr>
            <p:cNvPr id="126" name="Picture 125">
              <a:extLst>
                <a:ext uri="{FF2B5EF4-FFF2-40B4-BE49-F238E27FC236}">
                  <a16:creationId xmlns:a16="http://schemas.microsoft.com/office/drawing/2014/main" id="{C0EDBEB9-10FA-4755-9470-B01710950949}"/>
                </a:ext>
              </a:extLst>
            </p:cNvPr>
            <p:cNvPicPr>
              <a:picLocks noChangeAspect="1"/>
            </p:cNvPicPr>
            <p:nvPr/>
          </p:nvPicPr>
          <p:blipFill>
            <a:blip r:embed="rId8"/>
            <a:stretch>
              <a:fillRect/>
            </a:stretch>
          </p:blipFill>
          <p:spPr>
            <a:xfrm>
              <a:off x="2329229" y="1582912"/>
              <a:ext cx="936486" cy="646331"/>
            </a:xfrm>
            <a:prstGeom prst="rect">
              <a:avLst/>
            </a:prstGeom>
          </p:spPr>
        </p:pic>
        <p:sp>
          <p:nvSpPr>
            <p:cNvPr id="127" name="TextBox 126">
              <a:extLst>
                <a:ext uri="{FF2B5EF4-FFF2-40B4-BE49-F238E27FC236}">
                  <a16:creationId xmlns:a16="http://schemas.microsoft.com/office/drawing/2014/main" id="{A2259D36-9BF3-419A-BE13-B2F456318EE5}"/>
                </a:ext>
              </a:extLst>
            </p:cNvPr>
            <p:cNvSpPr txBox="1"/>
            <p:nvPr/>
          </p:nvSpPr>
          <p:spPr>
            <a:xfrm>
              <a:off x="2464170" y="1698104"/>
              <a:ext cx="688770" cy="400110"/>
            </a:xfrm>
            <a:prstGeom prst="rect">
              <a:avLst/>
            </a:prstGeom>
            <a:noFill/>
          </p:spPr>
          <p:txBody>
            <a:bodyPr wrap="square" rtlCol="0">
              <a:spAutoFit/>
            </a:bodyPr>
            <a:lstStyle/>
            <a:p>
              <a:pPr algn="ctr"/>
              <a:r>
                <a:rPr lang="en-GB" sz="2000" b="1" dirty="0">
                  <a:solidFill>
                    <a:schemeClr val="bg1"/>
                  </a:solidFill>
                </a:rPr>
                <a:t>2</a:t>
              </a:r>
            </a:p>
          </p:txBody>
        </p:sp>
      </p:grpSp>
      <p:sp>
        <p:nvSpPr>
          <p:cNvPr id="128" name="CustomShape 7">
            <a:extLst>
              <a:ext uri="{FF2B5EF4-FFF2-40B4-BE49-F238E27FC236}">
                <a16:creationId xmlns:a16="http://schemas.microsoft.com/office/drawing/2014/main" id="{45A9D15C-FDBA-4DBC-B626-6CC62CFEA9E4}"/>
              </a:ext>
            </a:extLst>
          </p:cNvPr>
          <p:cNvSpPr/>
          <p:nvPr/>
        </p:nvSpPr>
        <p:spPr>
          <a:xfrm>
            <a:off x="1061967" y="517297"/>
            <a:ext cx="863336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Wo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sie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es 1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oder</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2? Was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das auf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Englisch</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130" name="TextBox 129">
            <a:extLst>
              <a:ext uri="{FF2B5EF4-FFF2-40B4-BE49-F238E27FC236}">
                <a16:creationId xmlns:a16="http://schemas.microsoft.com/office/drawing/2014/main" id="{EC801D9A-1895-4862-9156-539B6B0CBCB5}"/>
              </a:ext>
            </a:extLst>
          </p:cNvPr>
          <p:cNvSpPr txBox="1"/>
          <p:nvPr/>
        </p:nvSpPr>
        <p:spPr>
          <a:xfrm>
            <a:off x="4987714" y="2296383"/>
            <a:ext cx="4170218" cy="830997"/>
          </a:xfrm>
          <a:prstGeom prst="rect">
            <a:avLst/>
          </a:prstGeom>
          <a:noFill/>
        </p:spPr>
        <p:txBody>
          <a:bodyPr wrap="square" rtlCol="0">
            <a:spAutoFit/>
          </a:bodyPr>
          <a:lstStyle/>
          <a:p>
            <a:r>
              <a:rPr lang="en-US" sz="2400" i="1" dirty="0">
                <a:solidFill>
                  <a:srgbClr val="002060"/>
                </a:solidFill>
              </a:rPr>
              <a:t>They speak English on Wednesdays.</a:t>
            </a:r>
            <a:endParaRPr lang="en-GB" sz="2400" i="1" dirty="0">
              <a:solidFill>
                <a:srgbClr val="002060"/>
              </a:solidFill>
            </a:endParaRPr>
          </a:p>
        </p:txBody>
      </p:sp>
      <p:sp>
        <p:nvSpPr>
          <p:cNvPr id="131" name="TextBox 130">
            <a:extLst>
              <a:ext uri="{FF2B5EF4-FFF2-40B4-BE49-F238E27FC236}">
                <a16:creationId xmlns:a16="http://schemas.microsoft.com/office/drawing/2014/main" id="{CE12255B-01DE-4B8B-B4C8-E6DA396546E4}"/>
              </a:ext>
            </a:extLst>
          </p:cNvPr>
          <p:cNvSpPr txBox="1"/>
          <p:nvPr/>
        </p:nvSpPr>
        <p:spPr>
          <a:xfrm>
            <a:off x="559616" y="3012260"/>
            <a:ext cx="4428097" cy="461665"/>
          </a:xfrm>
          <a:prstGeom prst="rect">
            <a:avLst/>
          </a:prstGeom>
          <a:noFill/>
        </p:spPr>
        <p:txBody>
          <a:bodyPr wrap="square" rtlCol="0">
            <a:spAutoFit/>
          </a:bodyPr>
          <a:lstStyle/>
          <a:p>
            <a:r>
              <a:rPr lang="en-GB" sz="2400" dirty="0">
                <a:solidFill>
                  <a:srgbClr val="002060"/>
                </a:solidFill>
              </a:rPr>
              <a:t>Sie  </a:t>
            </a:r>
            <a:r>
              <a:rPr lang="en-GB" sz="2400" dirty="0" err="1">
                <a:solidFill>
                  <a:srgbClr val="002060"/>
                </a:solidFill>
              </a:rPr>
              <a:t>singt</a:t>
            </a:r>
            <a:r>
              <a:rPr lang="en-GB" sz="2400" dirty="0">
                <a:solidFill>
                  <a:srgbClr val="002060"/>
                </a:solidFill>
              </a:rPr>
              <a:t>         </a:t>
            </a:r>
            <a:r>
              <a:rPr lang="en-GB" sz="2400" dirty="0" err="1">
                <a:solidFill>
                  <a:srgbClr val="002060"/>
                </a:solidFill>
              </a:rPr>
              <a:t>einen</a:t>
            </a:r>
            <a:r>
              <a:rPr lang="en-GB" sz="2400" dirty="0">
                <a:solidFill>
                  <a:srgbClr val="002060"/>
                </a:solidFill>
              </a:rPr>
              <a:t> Song.</a:t>
            </a:r>
          </a:p>
        </p:txBody>
      </p:sp>
      <p:grpSp>
        <p:nvGrpSpPr>
          <p:cNvPr id="132" name="Group 131">
            <a:extLst>
              <a:ext uri="{FF2B5EF4-FFF2-40B4-BE49-F238E27FC236}">
                <a16:creationId xmlns:a16="http://schemas.microsoft.com/office/drawing/2014/main" id="{5A49FB34-C1AE-4755-A553-0D698B3EE24E}"/>
              </a:ext>
            </a:extLst>
          </p:cNvPr>
          <p:cNvGrpSpPr/>
          <p:nvPr/>
        </p:nvGrpSpPr>
        <p:grpSpPr>
          <a:xfrm>
            <a:off x="378347" y="2919541"/>
            <a:ext cx="936486" cy="646331"/>
            <a:chOff x="2329229" y="1582912"/>
            <a:chExt cx="936486" cy="646331"/>
          </a:xfrm>
        </p:grpSpPr>
        <p:pic>
          <p:nvPicPr>
            <p:cNvPr id="133" name="Picture 132">
              <a:extLst>
                <a:ext uri="{FF2B5EF4-FFF2-40B4-BE49-F238E27FC236}">
                  <a16:creationId xmlns:a16="http://schemas.microsoft.com/office/drawing/2014/main" id="{754F30EE-8F88-45F1-BFAB-783D9B46AB22}"/>
                </a:ext>
              </a:extLst>
            </p:cNvPr>
            <p:cNvPicPr>
              <a:picLocks noChangeAspect="1"/>
            </p:cNvPicPr>
            <p:nvPr/>
          </p:nvPicPr>
          <p:blipFill>
            <a:blip r:embed="rId8"/>
            <a:stretch>
              <a:fillRect/>
            </a:stretch>
          </p:blipFill>
          <p:spPr>
            <a:xfrm>
              <a:off x="2329229" y="1582912"/>
              <a:ext cx="936486" cy="646331"/>
            </a:xfrm>
            <a:prstGeom prst="rect">
              <a:avLst/>
            </a:prstGeom>
          </p:spPr>
        </p:pic>
        <p:sp>
          <p:nvSpPr>
            <p:cNvPr id="134" name="TextBox 133">
              <a:extLst>
                <a:ext uri="{FF2B5EF4-FFF2-40B4-BE49-F238E27FC236}">
                  <a16:creationId xmlns:a16="http://schemas.microsoft.com/office/drawing/2014/main" id="{B85ABDCE-F96E-4FE0-AAC5-BB6CC21BD809}"/>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35" name="Group 134">
            <a:extLst>
              <a:ext uri="{FF2B5EF4-FFF2-40B4-BE49-F238E27FC236}">
                <a16:creationId xmlns:a16="http://schemas.microsoft.com/office/drawing/2014/main" id="{68297081-1409-4C31-A4A1-F8A33A1205F3}"/>
              </a:ext>
            </a:extLst>
          </p:cNvPr>
          <p:cNvGrpSpPr/>
          <p:nvPr/>
        </p:nvGrpSpPr>
        <p:grpSpPr>
          <a:xfrm>
            <a:off x="1796826" y="2928898"/>
            <a:ext cx="936486" cy="646331"/>
            <a:chOff x="2329229" y="1582912"/>
            <a:chExt cx="936486" cy="646331"/>
          </a:xfrm>
        </p:grpSpPr>
        <p:pic>
          <p:nvPicPr>
            <p:cNvPr id="136" name="Picture 135">
              <a:extLst>
                <a:ext uri="{FF2B5EF4-FFF2-40B4-BE49-F238E27FC236}">
                  <a16:creationId xmlns:a16="http://schemas.microsoft.com/office/drawing/2014/main" id="{BEFD4249-836E-4AE2-9D7B-C49B46565D65}"/>
                </a:ext>
              </a:extLst>
            </p:cNvPr>
            <p:cNvPicPr>
              <a:picLocks noChangeAspect="1"/>
            </p:cNvPicPr>
            <p:nvPr/>
          </p:nvPicPr>
          <p:blipFill>
            <a:blip r:embed="rId8"/>
            <a:stretch>
              <a:fillRect/>
            </a:stretch>
          </p:blipFill>
          <p:spPr>
            <a:xfrm>
              <a:off x="2329229" y="1582912"/>
              <a:ext cx="936486" cy="646331"/>
            </a:xfrm>
            <a:prstGeom prst="rect">
              <a:avLst/>
            </a:prstGeom>
          </p:spPr>
        </p:pic>
        <p:sp>
          <p:nvSpPr>
            <p:cNvPr id="137" name="TextBox 136">
              <a:extLst>
                <a:ext uri="{FF2B5EF4-FFF2-40B4-BE49-F238E27FC236}">
                  <a16:creationId xmlns:a16="http://schemas.microsoft.com/office/drawing/2014/main" id="{1DBFF17D-E948-48DE-9A53-03C8927D2E6B}"/>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sp>
        <p:nvSpPr>
          <p:cNvPr id="138" name="TextBox 137">
            <a:extLst>
              <a:ext uri="{FF2B5EF4-FFF2-40B4-BE49-F238E27FC236}">
                <a16:creationId xmlns:a16="http://schemas.microsoft.com/office/drawing/2014/main" id="{D21A7FFF-A298-4261-99D9-9ABEA5337CD6}"/>
              </a:ext>
            </a:extLst>
          </p:cNvPr>
          <p:cNvSpPr txBox="1"/>
          <p:nvPr/>
        </p:nvSpPr>
        <p:spPr>
          <a:xfrm>
            <a:off x="5034883" y="2987606"/>
            <a:ext cx="4170218" cy="461665"/>
          </a:xfrm>
          <a:prstGeom prst="rect">
            <a:avLst/>
          </a:prstGeom>
          <a:noFill/>
        </p:spPr>
        <p:txBody>
          <a:bodyPr wrap="square" rtlCol="0">
            <a:spAutoFit/>
          </a:bodyPr>
          <a:lstStyle/>
          <a:p>
            <a:r>
              <a:rPr lang="en-GB" sz="2400" i="1" dirty="0">
                <a:solidFill>
                  <a:srgbClr val="002060"/>
                </a:solidFill>
              </a:rPr>
              <a:t>She sings/ is singing a song.</a:t>
            </a:r>
          </a:p>
        </p:txBody>
      </p:sp>
      <p:sp>
        <p:nvSpPr>
          <p:cNvPr id="139" name="TextBox 138">
            <a:extLst>
              <a:ext uri="{FF2B5EF4-FFF2-40B4-BE49-F238E27FC236}">
                <a16:creationId xmlns:a16="http://schemas.microsoft.com/office/drawing/2014/main" id="{F12F2161-A440-416A-A5CE-A2623B69B1BB}"/>
              </a:ext>
            </a:extLst>
          </p:cNvPr>
          <p:cNvSpPr txBox="1"/>
          <p:nvPr/>
        </p:nvSpPr>
        <p:spPr>
          <a:xfrm>
            <a:off x="590419" y="3797034"/>
            <a:ext cx="4428097" cy="830997"/>
          </a:xfrm>
          <a:prstGeom prst="rect">
            <a:avLst/>
          </a:prstGeom>
          <a:noFill/>
        </p:spPr>
        <p:txBody>
          <a:bodyPr wrap="square" rtlCol="0">
            <a:spAutoFit/>
          </a:bodyPr>
          <a:lstStyle/>
          <a:p>
            <a:r>
              <a:rPr lang="en-GB" sz="2400" dirty="0">
                <a:solidFill>
                  <a:srgbClr val="002060"/>
                </a:solidFill>
              </a:rPr>
              <a:t>Am Montag         </a:t>
            </a:r>
            <a:r>
              <a:rPr lang="en-GB" sz="2400" dirty="0" err="1">
                <a:solidFill>
                  <a:srgbClr val="002060"/>
                </a:solidFill>
              </a:rPr>
              <a:t>bringen</a:t>
            </a:r>
            <a:endParaRPr lang="en-GB" sz="2400" dirty="0">
              <a:solidFill>
                <a:srgbClr val="002060"/>
              </a:solidFill>
            </a:endParaRPr>
          </a:p>
          <a:p>
            <a:r>
              <a:rPr lang="en-GB" sz="2400" dirty="0">
                <a:solidFill>
                  <a:srgbClr val="002060"/>
                </a:solidFill>
              </a:rPr>
              <a:t>  </a:t>
            </a:r>
            <a:r>
              <a:rPr lang="en-GB" sz="2400" dirty="0" err="1">
                <a:solidFill>
                  <a:srgbClr val="002060"/>
                </a:solidFill>
              </a:rPr>
              <a:t>sie</a:t>
            </a:r>
            <a:r>
              <a:rPr lang="en-GB" sz="2400" dirty="0">
                <a:solidFill>
                  <a:srgbClr val="002060"/>
                </a:solidFill>
              </a:rPr>
              <a:t>   Geld </a:t>
            </a:r>
            <a:r>
              <a:rPr lang="en-GB" sz="2400" dirty="0" err="1">
                <a:solidFill>
                  <a:srgbClr val="002060"/>
                </a:solidFill>
              </a:rPr>
              <a:t>mit</a:t>
            </a:r>
            <a:r>
              <a:rPr lang="en-GB" sz="2400" dirty="0">
                <a:solidFill>
                  <a:srgbClr val="002060"/>
                </a:solidFill>
              </a:rPr>
              <a:t>.</a:t>
            </a:r>
          </a:p>
        </p:txBody>
      </p:sp>
      <p:grpSp>
        <p:nvGrpSpPr>
          <p:cNvPr id="140" name="Group 139">
            <a:extLst>
              <a:ext uri="{FF2B5EF4-FFF2-40B4-BE49-F238E27FC236}">
                <a16:creationId xmlns:a16="http://schemas.microsoft.com/office/drawing/2014/main" id="{AD0E9B46-AB1F-4FCD-9AC4-94D978853C27}"/>
              </a:ext>
            </a:extLst>
          </p:cNvPr>
          <p:cNvGrpSpPr/>
          <p:nvPr/>
        </p:nvGrpSpPr>
        <p:grpSpPr>
          <a:xfrm>
            <a:off x="2345319" y="3714511"/>
            <a:ext cx="936486" cy="646331"/>
            <a:chOff x="2329229" y="1582912"/>
            <a:chExt cx="936486" cy="646331"/>
          </a:xfrm>
        </p:grpSpPr>
        <p:pic>
          <p:nvPicPr>
            <p:cNvPr id="141" name="Picture 140">
              <a:extLst>
                <a:ext uri="{FF2B5EF4-FFF2-40B4-BE49-F238E27FC236}">
                  <a16:creationId xmlns:a16="http://schemas.microsoft.com/office/drawing/2014/main" id="{C4D71E8C-CCA8-4173-A13A-C02B4F8F7F49}"/>
                </a:ext>
              </a:extLst>
            </p:cNvPr>
            <p:cNvPicPr>
              <a:picLocks noChangeAspect="1"/>
            </p:cNvPicPr>
            <p:nvPr/>
          </p:nvPicPr>
          <p:blipFill>
            <a:blip r:embed="rId8"/>
            <a:stretch>
              <a:fillRect/>
            </a:stretch>
          </p:blipFill>
          <p:spPr>
            <a:xfrm>
              <a:off x="2329229" y="1582912"/>
              <a:ext cx="936486" cy="646331"/>
            </a:xfrm>
            <a:prstGeom prst="rect">
              <a:avLst/>
            </a:prstGeom>
          </p:spPr>
        </p:pic>
        <p:sp>
          <p:nvSpPr>
            <p:cNvPr id="142" name="TextBox 141">
              <a:extLst>
                <a:ext uri="{FF2B5EF4-FFF2-40B4-BE49-F238E27FC236}">
                  <a16:creationId xmlns:a16="http://schemas.microsoft.com/office/drawing/2014/main" id="{E8E4C120-4040-4591-A229-4A1E4ED8789F}"/>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43" name="Group 142">
            <a:extLst>
              <a:ext uri="{FF2B5EF4-FFF2-40B4-BE49-F238E27FC236}">
                <a16:creationId xmlns:a16="http://schemas.microsoft.com/office/drawing/2014/main" id="{62093880-BFCE-459D-A2A2-53D751A4EE2C}"/>
              </a:ext>
            </a:extLst>
          </p:cNvPr>
          <p:cNvGrpSpPr/>
          <p:nvPr/>
        </p:nvGrpSpPr>
        <p:grpSpPr>
          <a:xfrm>
            <a:off x="488866" y="4088484"/>
            <a:ext cx="936486" cy="646331"/>
            <a:chOff x="2329229" y="1582912"/>
            <a:chExt cx="936486" cy="646331"/>
          </a:xfrm>
        </p:grpSpPr>
        <p:pic>
          <p:nvPicPr>
            <p:cNvPr id="144" name="Picture 143">
              <a:extLst>
                <a:ext uri="{FF2B5EF4-FFF2-40B4-BE49-F238E27FC236}">
                  <a16:creationId xmlns:a16="http://schemas.microsoft.com/office/drawing/2014/main" id="{FE89BE72-193B-4BFF-AF72-C858214EACDF}"/>
                </a:ext>
              </a:extLst>
            </p:cNvPr>
            <p:cNvPicPr>
              <a:picLocks noChangeAspect="1"/>
            </p:cNvPicPr>
            <p:nvPr/>
          </p:nvPicPr>
          <p:blipFill>
            <a:blip r:embed="rId8"/>
            <a:stretch>
              <a:fillRect/>
            </a:stretch>
          </p:blipFill>
          <p:spPr>
            <a:xfrm>
              <a:off x="2329229" y="1582912"/>
              <a:ext cx="936486" cy="646331"/>
            </a:xfrm>
            <a:prstGeom prst="rect">
              <a:avLst/>
            </a:prstGeom>
          </p:spPr>
        </p:pic>
        <p:sp>
          <p:nvSpPr>
            <p:cNvPr id="145" name="TextBox 144">
              <a:extLst>
                <a:ext uri="{FF2B5EF4-FFF2-40B4-BE49-F238E27FC236}">
                  <a16:creationId xmlns:a16="http://schemas.microsoft.com/office/drawing/2014/main" id="{618AEFED-42A4-4131-8941-C7BCB61B0C14}"/>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sp>
        <p:nvSpPr>
          <p:cNvPr id="146" name="TextBox 145">
            <a:extLst>
              <a:ext uri="{FF2B5EF4-FFF2-40B4-BE49-F238E27FC236}">
                <a16:creationId xmlns:a16="http://schemas.microsoft.com/office/drawing/2014/main" id="{B06F7785-EB30-417F-8CCD-C574FB46C500}"/>
              </a:ext>
            </a:extLst>
          </p:cNvPr>
          <p:cNvSpPr txBox="1"/>
          <p:nvPr/>
        </p:nvSpPr>
        <p:spPr>
          <a:xfrm>
            <a:off x="5031756" y="3797034"/>
            <a:ext cx="4170218" cy="830997"/>
          </a:xfrm>
          <a:prstGeom prst="rect">
            <a:avLst/>
          </a:prstGeom>
          <a:noFill/>
        </p:spPr>
        <p:txBody>
          <a:bodyPr wrap="square" rtlCol="0">
            <a:spAutoFit/>
          </a:bodyPr>
          <a:lstStyle/>
          <a:p>
            <a:r>
              <a:rPr lang="en-US" sz="2400" i="1" dirty="0">
                <a:solidFill>
                  <a:srgbClr val="002060"/>
                </a:solidFill>
              </a:rPr>
              <a:t>On Monday </a:t>
            </a:r>
            <a:r>
              <a:rPr lang="en-US" sz="2400" i="1">
                <a:solidFill>
                  <a:srgbClr val="002060"/>
                </a:solidFill>
              </a:rPr>
              <a:t>they are </a:t>
            </a:r>
            <a:r>
              <a:rPr lang="en-US" sz="2400" i="1" dirty="0">
                <a:solidFill>
                  <a:srgbClr val="002060"/>
                </a:solidFill>
              </a:rPr>
              <a:t>bringing money. </a:t>
            </a:r>
            <a:endParaRPr lang="en-GB" sz="2400" i="1" dirty="0">
              <a:solidFill>
                <a:srgbClr val="002060"/>
              </a:solidFill>
            </a:endParaRPr>
          </a:p>
        </p:txBody>
      </p:sp>
      <p:sp>
        <p:nvSpPr>
          <p:cNvPr id="147" name="TextBox 146">
            <a:extLst>
              <a:ext uri="{FF2B5EF4-FFF2-40B4-BE49-F238E27FC236}">
                <a16:creationId xmlns:a16="http://schemas.microsoft.com/office/drawing/2014/main" id="{7462B956-311F-4BFF-A91A-DFC68FC0F631}"/>
              </a:ext>
            </a:extLst>
          </p:cNvPr>
          <p:cNvSpPr txBox="1"/>
          <p:nvPr/>
        </p:nvSpPr>
        <p:spPr>
          <a:xfrm>
            <a:off x="546824" y="4544033"/>
            <a:ext cx="4428097" cy="830997"/>
          </a:xfrm>
          <a:prstGeom prst="rect">
            <a:avLst/>
          </a:prstGeom>
          <a:noFill/>
        </p:spPr>
        <p:txBody>
          <a:bodyPr wrap="square" rtlCol="0">
            <a:spAutoFit/>
          </a:bodyPr>
          <a:lstStyle/>
          <a:p>
            <a:r>
              <a:rPr lang="en-GB" sz="2400" dirty="0">
                <a:solidFill>
                  <a:srgbClr val="002060"/>
                </a:solidFill>
              </a:rPr>
              <a:t>Sie   </a:t>
            </a:r>
            <a:r>
              <a:rPr lang="en-GB" sz="2400" dirty="0" err="1">
                <a:solidFill>
                  <a:srgbClr val="002060"/>
                </a:solidFill>
              </a:rPr>
              <a:t>lieben</a:t>
            </a:r>
            <a:r>
              <a:rPr lang="en-GB" sz="2400" dirty="0">
                <a:solidFill>
                  <a:srgbClr val="002060"/>
                </a:solidFill>
              </a:rPr>
              <a:t>          die </a:t>
            </a:r>
            <a:r>
              <a:rPr lang="en-GB" sz="2400" dirty="0" err="1">
                <a:solidFill>
                  <a:srgbClr val="002060"/>
                </a:solidFill>
              </a:rPr>
              <a:t>Dörfer</a:t>
            </a:r>
            <a:r>
              <a:rPr lang="en-GB" sz="2400" dirty="0">
                <a:solidFill>
                  <a:srgbClr val="002060"/>
                </a:solidFill>
              </a:rPr>
              <a:t> in der Schweiz. </a:t>
            </a:r>
          </a:p>
        </p:txBody>
      </p:sp>
      <p:sp>
        <p:nvSpPr>
          <p:cNvPr id="148" name="TextBox 147">
            <a:extLst>
              <a:ext uri="{FF2B5EF4-FFF2-40B4-BE49-F238E27FC236}">
                <a16:creationId xmlns:a16="http://schemas.microsoft.com/office/drawing/2014/main" id="{88EF42B9-3394-4C67-851A-E3D11D5FBCF6}"/>
              </a:ext>
            </a:extLst>
          </p:cNvPr>
          <p:cNvSpPr txBox="1"/>
          <p:nvPr/>
        </p:nvSpPr>
        <p:spPr>
          <a:xfrm>
            <a:off x="590419" y="5960856"/>
            <a:ext cx="4428097" cy="830997"/>
          </a:xfrm>
          <a:prstGeom prst="rect">
            <a:avLst/>
          </a:prstGeom>
          <a:noFill/>
        </p:spPr>
        <p:txBody>
          <a:bodyPr wrap="square" rtlCol="0">
            <a:spAutoFit/>
          </a:bodyPr>
          <a:lstStyle/>
          <a:p>
            <a:r>
              <a:rPr lang="en-GB" sz="2400" dirty="0">
                <a:solidFill>
                  <a:srgbClr val="002060"/>
                </a:solidFill>
              </a:rPr>
              <a:t>Am </a:t>
            </a:r>
            <a:r>
              <a:rPr lang="en-GB" sz="2400" dirty="0" err="1">
                <a:solidFill>
                  <a:srgbClr val="002060"/>
                </a:solidFill>
              </a:rPr>
              <a:t>Samstag</a:t>
            </a:r>
            <a:r>
              <a:rPr lang="en-GB" sz="2400" dirty="0">
                <a:solidFill>
                  <a:srgbClr val="002060"/>
                </a:solidFill>
              </a:rPr>
              <a:t>           </a:t>
            </a:r>
            <a:r>
              <a:rPr lang="en-GB" sz="2400" dirty="0" err="1">
                <a:solidFill>
                  <a:srgbClr val="002060"/>
                </a:solidFill>
              </a:rPr>
              <a:t>sind</a:t>
            </a:r>
            <a:r>
              <a:rPr lang="en-GB" sz="2400" dirty="0">
                <a:solidFill>
                  <a:srgbClr val="002060"/>
                </a:solidFill>
              </a:rPr>
              <a:t> </a:t>
            </a:r>
            <a:r>
              <a:rPr lang="en-GB" sz="2400" dirty="0" err="1">
                <a:solidFill>
                  <a:srgbClr val="002060"/>
                </a:solidFill>
              </a:rPr>
              <a:t>sie</a:t>
            </a:r>
            <a:r>
              <a:rPr lang="en-GB" sz="2400" dirty="0">
                <a:solidFill>
                  <a:srgbClr val="002060"/>
                </a:solidFill>
              </a:rPr>
              <a:t>  in Deutschland.</a:t>
            </a:r>
          </a:p>
        </p:txBody>
      </p:sp>
      <p:sp>
        <p:nvSpPr>
          <p:cNvPr id="149" name="TextBox 148">
            <a:extLst>
              <a:ext uri="{FF2B5EF4-FFF2-40B4-BE49-F238E27FC236}">
                <a16:creationId xmlns:a16="http://schemas.microsoft.com/office/drawing/2014/main" id="{F1BDE5C7-3DC2-483E-86CA-FB795D77EF77}"/>
              </a:ext>
            </a:extLst>
          </p:cNvPr>
          <p:cNvSpPr txBox="1"/>
          <p:nvPr/>
        </p:nvSpPr>
        <p:spPr>
          <a:xfrm>
            <a:off x="568621" y="5254504"/>
            <a:ext cx="4428097" cy="461665"/>
          </a:xfrm>
          <a:prstGeom prst="rect">
            <a:avLst/>
          </a:prstGeom>
          <a:noFill/>
        </p:spPr>
        <p:txBody>
          <a:bodyPr wrap="square" rtlCol="0">
            <a:spAutoFit/>
          </a:bodyPr>
          <a:lstStyle/>
          <a:p>
            <a:r>
              <a:rPr lang="en-GB" sz="2400" dirty="0">
                <a:solidFill>
                  <a:srgbClr val="002060"/>
                </a:solidFill>
              </a:rPr>
              <a:t>Sie    mag          </a:t>
            </a:r>
            <a:r>
              <a:rPr lang="en-GB" sz="2400" dirty="0" err="1">
                <a:solidFill>
                  <a:srgbClr val="002060"/>
                </a:solidFill>
              </a:rPr>
              <a:t>Konzerte</a:t>
            </a:r>
            <a:r>
              <a:rPr lang="en-GB" sz="2400" dirty="0">
                <a:solidFill>
                  <a:srgbClr val="002060"/>
                </a:solidFill>
              </a:rPr>
              <a:t>.</a:t>
            </a:r>
          </a:p>
        </p:txBody>
      </p:sp>
      <p:grpSp>
        <p:nvGrpSpPr>
          <p:cNvPr id="150" name="Group 149">
            <a:extLst>
              <a:ext uri="{FF2B5EF4-FFF2-40B4-BE49-F238E27FC236}">
                <a16:creationId xmlns:a16="http://schemas.microsoft.com/office/drawing/2014/main" id="{1C770BCF-8D1A-4611-A1A4-5AD74D7DF0D3}"/>
              </a:ext>
            </a:extLst>
          </p:cNvPr>
          <p:cNvGrpSpPr/>
          <p:nvPr/>
        </p:nvGrpSpPr>
        <p:grpSpPr>
          <a:xfrm>
            <a:off x="446404" y="4469730"/>
            <a:ext cx="936486" cy="646331"/>
            <a:chOff x="2329229" y="1582912"/>
            <a:chExt cx="936486" cy="646331"/>
          </a:xfrm>
        </p:grpSpPr>
        <p:pic>
          <p:nvPicPr>
            <p:cNvPr id="151" name="Picture 150">
              <a:extLst>
                <a:ext uri="{FF2B5EF4-FFF2-40B4-BE49-F238E27FC236}">
                  <a16:creationId xmlns:a16="http://schemas.microsoft.com/office/drawing/2014/main" id="{900E84B1-6191-41B6-B376-67DECADE3925}"/>
                </a:ext>
              </a:extLst>
            </p:cNvPr>
            <p:cNvPicPr>
              <a:picLocks noChangeAspect="1"/>
            </p:cNvPicPr>
            <p:nvPr/>
          </p:nvPicPr>
          <p:blipFill>
            <a:blip r:embed="rId8"/>
            <a:stretch>
              <a:fillRect/>
            </a:stretch>
          </p:blipFill>
          <p:spPr>
            <a:xfrm>
              <a:off x="2329229" y="1582912"/>
              <a:ext cx="936486" cy="646331"/>
            </a:xfrm>
            <a:prstGeom prst="rect">
              <a:avLst/>
            </a:prstGeom>
          </p:spPr>
        </p:pic>
        <p:sp>
          <p:nvSpPr>
            <p:cNvPr id="152" name="TextBox 151">
              <a:extLst>
                <a:ext uri="{FF2B5EF4-FFF2-40B4-BE49-F238E27FC236}">
                  <a16:creationId xmlns:a16="http://schemas.microsoft.com/office/drawing/2014/main" id="{44318428-EEB8-4D34-9106-D3484E558595}"/>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53" name="Group 152">
            <a:extLst>
              <a:ext uri="{FF2B5EF4-FFF2-40B4-BE49-F238E27FC236}">
                <a16:creationId xmlns:a16="http://schemas.microsoft.com/office/drawing/2014/main" id="{E1C1E2CD-23AB-411C-953D-FFB2AC6291D1}"/>
              </a:ext>
            </a:extLst>
          </p:cNvPr>
          <p:cNvGrpSpPr/>
          <p:nvPr/>
        </p:nvGrpSpPr>
        <p:grpSpPr>
          <a:xfrm>
            <a:off x="2128404" y="4476554"/>
            <a:ext cx="936486" cy="646331"/>
            <a:chOff x="2329229" y="1582912"/>
            <a:chExt cx="936486" cy="646331"/>
          </a:xfrm>
        </p:grpSpPr>
        <p:pic>
          <p:nvPicPr>
            <p:cNvPr id="154" name="Picture 153">
              <a:extLst>
                <a:ext uri="{FF2B5EF4-FFF2-40B4-BE49-F238E27FC236}">
                  <a16:creationId xmlns:a16="http://schemas.microsoft.com/office/drawing/2014/main" id="{1121097A-B186-4C15-BD80-4828861EB608}"/>
                </a:ext>
              </a:extLst>
            </p:cNvPr>
            <p:cNvPicPr>
              <a:picLocks noChangeAspect="1"/>
            </p:cNvPicPr>
            <p:nvPr/>
          </p:nvPicPr>
          <p:blipFill>
            <a:blip r:embed="rId8"/>
            <a:stretch>
              <a:fillRect/>
            </a:stretch>
          </p:blipFill>
          <p:spPr>
            <a:xfrm>
              <a:off x="2329229" y="1582912"/>
              <a:ext cx="936486" cy="646331"/>
            </a:xfrm>
            <a:prstGeom prst="rect">
              <a:avLst/>
            </a:prstGeom>
          </p:spPr>
        </p:pic>
        <p:sp>
          <p:nvSpPr>
            <p:cNvPr id="155" name="TextBox 154">
              <a:extLst>
                <a:ext uri="{FF2B5EF4-FFF2-40B4-BE49-F238E27FC236}">
                  <a16:creationId xmlns:a16="http://schemas.microsoft.com/office/drawing/2014/main" id="{2C894050-9978-4589-A12C-E037A16C848F}"/>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grpSp>
        <p:nvGrpSpPr>
          <p:cNvPr id="156" name="Group 155">
            <a:extLst>
              <a:ext uri="{FF2B5EF4-FFF2-40B4-BE49-F238E27FC236}">
                <a16:creationId xmlns:a16="http://schemas.microsoft.com/office/drawing/2014/main" id="{C90D1E15-1A2D-4B90-AD78-0BAE52E72657}"/>
              </a:ext>
            </a:extLst>
          </p:cNvPr>
          <p:cNvGrpSpPr/>
          <p:nvPr/>
        </p:nvGrpSpPr>
        <p:grpSpPr>
          <a:xfrm>
            <a:off x="425993" y="5187930"/>
            <a:ext cx="936486" cy="646331"/>
            <a:chOff x="2329229" y="1582912"/>
            <a:chExt cx="936486" cy="646331"/>
          </a:xfrm>
        </p:grpSpPr>
        <p:pic>
          <p:nvPicPr>
            <p:cNvPr id="157" name="Picture 156">
              <a:extLst>
                <a:ext uri="{FF2B5EF4-FFF2-40B4-BE49-F238E27FC236}">
                  <a16:creationId xmlns:a16="http://schemas.microsoft.com/office/drawing/2014/main" id="{77C9FE80-69DB-4A7D-8E64-D85EBD7B8C03}"/>
                </a:ext>
              </a:extLst>
            </p:cNvPr>
            <p:cNvPicPr>
              <a:picLocks noChangeAspect="1"/>
            </p:cNvPicPr>
            <p:nvPr/>
          </p:nvPicPr>
          <p:blipFill>
            <a:blip r:embed="rId8"/>
            <a:stretch>
              <a:fillRect/>
            </a:stretch>
          </p:blipFill>
          <p:spPr>
            <a:xfrm>
              <a:off x="2329229" y="1582912"/>
              <a:ext cx="936486" cy="646331"/>
            </a:xfrm>
            <a:prstGeom prst="rect">
              <a:avLst/>
            </a:prstGeom>
          </p:spPr>
        </p:pic>
        <p:sp>
          <p:nvSpPr>
            <p:cNvPr id="158" name="TextBox 157">
              <a:extLst>
                <a:ext uri="{FF2B5EF4-FFF2-40B4-BE49-F238E27FC236}">
                  <a16:creationId xmlns:a16="http://schemas.microsoft.com/office/drawing/2014/main" id="{D071D4D5-8B1D-42E8-83B3-34841D2D031B}"/>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grpSp>
        <p:nvGrpSpPr>
          <p:cNvPr id="159" name="Group 158">
            <a:extLst>
              <a:ext uri="{FF2B5EF4-FFF2-40B4-BE49-F238E27FC236}">
                <a16:creationId xmlns:a16="http://schemas.microsoft.com/office/drawing/2014/main" id="{89C0B8C7-7759-48D8-9409-35E9C7E39D95}"/>
              </a:ext>
            </a:extLst>
          </p:cNvPr>
          <p:cNvGrpSpPr/>
          <p:nvPr/>
        </p:nvGrpSpPr>
        <p:grpSpPr>
          <a:xfrm>
            <a:off x="1988127" y="5163505"/>
            <a:ext cx="936486" cy="646331"/>
            <a:chOff x="2329229" y="1582912"/>
            <a:chExt cx="936486" cy="646331"/>
          </a:xfrm>
        </p:grpSpPr>
        <p:pic>
          <p:nvPicPr>
            <p:cNvPr id="160" name="Picture 159">
              <a:extLst>
                <a:ext uri="{FF2B5EF4-FFF2-40B4-BE49-F238E27FC236}">
                  <a16:creationId xmlns:a16="http://schemas.microsoft.com/office/drawing/2014/main" id="{96A0BE6E-337C-498A-A7DB-DBD137833575}"/>
                </a:ext>
              </a:extLst>
            </p:cNvPr>
            <p:cNvPicPr>
              <a:picLocks noChangeAspect="1"/>
            </p:cNvPicPr>
            <p:nvPr/>
          </p:nvPicPr>
          <p:blipFill>
            <a:blip r:embed="rId8"/>
            <a:stretch>
              <a:fillRect/>
            </a:stretch>
          </p:blipFill>
          <p:spPr>
            <a:xfrm>
              <a:off x="2329229" y="1582912"/>
              <a:ext cx="936486" cy="646331"/>
            </a:xfrm>
            <a:prstGeom prst="rect">
              <a:avLst/>
            </a:prstGeom>
          </p:spPr>
        </p:pic>
        <p:sp>
          <p:nvSpPr>
            <p:cNvPr id="161" name="TextBox 160">
              <a:extLst>
                <a:ext uri="{FF2B5EF4-FFF2-40B4-BE49-F238E27FC236}">
                  <a16:creationId xmlns:a16="http://schemas.microsoft.com/office/drawing/2014/main" id="{7C570F34-058E-457B-B6D0-C74FC5C8565C}"/>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grpSp>
        <p:nvGrpSpPr>
          <p:cNvPr id="162" name="Group 161">
            <a:extLst>
              <a:ext uri="{FF2B5EF4-FFF2-40B4-BE49-F238E27FC236}">
                <a16:creationId xmlns:a16="http://schemas.microsoft.com/office/drawing/2014/main" id="{96268C26-4CB0-4A89-93A6-071E5557B29B}"/>
              </a:ext>
            </a:extLst>
          </p:cNvPr>
          <p:cNvGrpSpPr/>
          <p:nvPr/>
        </p:nvGrpSpPr>
        <p:grpSpPr>
          <a:xfrm>
            <a:off x="3929151" y="5842764"/>
            <a:ext cx="936486" cy="646331"/>
            <a:chOff x="2329229" y="1582912"/>
            <a:chExt cx="936486" cy="646331"/>
          </a:xfrm>
        </p:grpSpPr>
        <p:pic>
          <p:nvPicPr>
            <p:cNvPr id="163" name="Picture 162">
              <a:extLst>
                <a:ext uri="{FF2B5EF4-FFF2-40B4-BE49-F238E27FC236}">
                  <a16:creationId xmlns:a16="http://schemas.microsoft.com/office/drawing/2014/main" id="{1ABEA60D-7E94-4B3F-A49B-181112B22991}"/>
                </a:ext>
              </a:extLst>
            </p:cNvPr>
            <p:cNvPicPr>
              <a:picLocks noChangeAspect="1"/>
            </p:cNvPicPr>
            <p:nvPr/>
          </p:nvPicPr>
          <p:blipFill>
            <a:blip r:embed="rId8"/>
            <a:stretch>
              <a:fillRect/>
            </a:stretch>
          </p:blipFill>
          <p:spPr>
            <a:xfrm>
              <a:off x="2329229" y="1582912"/>
              <a:ext cx="936486" cy="646331"/>
            </a:xfrm>
            <a:prstGeom prst="rect">
              <a:avLst/>
            </a:prstGeom>
          </p:spPr>
        </p:pic>
        <p:sp>
          <p:nvSpPr>
            <p:cNvPr id="164" name="TextBox 163">
              <a:extLst>
                <a:ext uri="{FF2B5EF4-FFF2-40B4-BE49-F238E27FC236}">
                  <a16:creationId xmlns:a16="http://schemas.microsoft.com/office/drawing/2014/main" id="{93E92E35-571E-4622-B9B7-094BCC38B45E}"/>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2</a:t>
              </a:r>
            </a:p>
          </p:txBody>
        </p:sp>
      </p:grpSp>
      <p:grpSp>
        <p:nvGrpSpPr>
          <p:cNvPr id="165" name="Group 164">
            <a:extLst>
              <a:ext uri="{FF2B5EF4-FFF2-40B4-BE49-F238E27FC236}">
                <a16:creationId xmlns:a16="http://schemas.microsoft.com/office/drawing/2014/main" id="{18D3F274-42A7-4150-8D79-455486071E69}"/>
              </a:ext>
            </a:extLst>
          </p:cNvPr>
          <p:cNvGrpSpPr/>
          <p:nvPr/>
        </p:nvGrpSpPr>
        <p:grpSpPr>
          <a:xfrm>
            <a:off x="2488202" y="5851191"/>
            <a:ext cx="936486" cy="646331"/>
            <a:chOff x="2329229" y="1582912"/>
            <a:chExt cx="936486" cy="646331"/>
          </a:xfrm>
        </p:grpSpPr>
        <p:pic>
          <p:nvPicPr>
            <p:cNvPr id="166" name="Picture 165">
              <a:extLst>
                <a:ext uri="{FF2B5EF4-FFF2-40B4-BE49-F238E27FC236}">
                  <a16:creationId xmlns:a16="http://schemas.microsoft.com/office/drawing/2014/main" id="{F056D0B9-4860-4BD0-B403-3479F8A19F77}"/>
                </a:ext>
              </a:extLst>
            </p:cNvPr>
            <p:cNvPicPr>
              <a:picLocks noChangeAspect="1"/>
            </p:cNvPicPr>
            <p:nvPr/>
          </p:nvPicPr>
          <p:blipFill>
            <a:blip r:embed="rId8"/>
            <a:stretch>
              <a:fillRect/>
            </a:stretch>
          </p:blipFill>
          <p:spPr>
            <a:xfrm>
              <a:off x="2329229" y="1582912"/>
              <a:ext cx="936486" cy="646331"/>
            </a:xfrm>
            <a:prstGeom prst="rect">
              <a:avLst/>
            </a:prstGeom>
          </p:spPr>
        </p:pic>
        <p:sp>
          <p:nvSpPr>
            <p:cNvPr id="167" name="TextBox 166">
              <a:extLst>
                <a:ext uri="{FF2B5EF4-FFF2-40B4-BE49-F238E27FC236}">
                  <a16:creationId xmlns:a16="http://schemas.microsoft.com/office/drawing/2014/main" id="{C2E12886-AE8A-46E0-B8AD-3D71FF2BE495}"/>
                </a:ext>
              </a:extLst>
            </p:cNvPr>
            <p:cNvSpPr txBox="1"/>
            <p:nvPr/>
          </p:nvSpPr>
          <p:spPr>
            <a:xfrm>
              <a:off x="2440280" y="1698630"/>
              <a:ext cx="688770" cy="400110"/>
            </a:xfrm>
            <a:prstGeom prst="rect">
              <a:avLst/>
            </a:prstGeom>
            <a:noFill/>
          </p:spPr>
          <p:txBody>
            <a:bodyPr wrap="square" rtlCol="0">
              <a:spAutoFit/>
            </a:bodyPr>
            <a:lstStyle/>
            <a:p>
              <a:pPr algn="ctr"/>
              <a:r>
                <a:rPr lang="en-GB" sz="2000" b="1" dirty="0">
                  <a:solidFill>
                    <a:schemeClr val="bg1"/>
                  </a:solidFill>
                </a:rPr>
                <a:t>1</a:t>
              </a:r>
            </a:p>
          </p:txBody>
        </p:sp>
      </p:grpSp>
      <p:sp>
        <p:nvSpPr>
          <p:cNvPr id="168" name="TextBox 167">
            <a:extLst>
              <a:ext uri="{FF2B5EF4-FFF2-40B4-BE49-F238E27FC236}">
                <a16:creationId xmlns:a16="http://schemas.microsoft.com/office/drawing/2014/main" id="{3A714869-1415-4C36-AA12-796416C5588C}"/>
              </a:ext>
            </a:extLst>
          </p:cNvPr>
          <p:cNvSpPr txBox="1"/>
          <p:nvPr/>
        </p:nvSpPr>
        <p:spPr>
          <a:xfrm>
            <a:off x="5024100" y="4555526"/>
            <a:ext cx="4170218" cy="830997"/>
          </a:xfrm>
          <a:prstGeom prst="rect">
            <a:avLst/>
          </a:prstGeom>
          <a:noFill/>
        </p:spPr>
        <p:txBody>
          <a:bodyPr wrap="square" rtlCol="0">
            <a:spAutoFit/>
          </a:bodyPr>
          <a:lstStyle/>
          <a:p>
            <a:r>
              <a:rPr lang="en-US" sz="2400" i="1" dirty="0">
                <a:solidFill>
                  <a:srgbClr val="002060"/>
                </a:solidFill>
              </a:rPr>
              <a:t>They love the villages in Switzerland.</a:t>
            </a:r>
            <a:endParaRPr lang="en-GB" sz="2400" i="1" dirty="0">
              <a:solidFill>
                <a:srgbClr val="002060"/>
              </a:solidFill>
            </a:endParaRPr>
          </a:p>
        </p:txBody>
      </p:sp>
      <p:sp>
        <p:nvSpPr>
          <p:cNvPr id="169" name="TextBox 168">
            <a:extLst>
              <a:ext uri="{FF2B5EF4-FFF2-40B4-BE49-F238E27FC236}">
                <a16:creationId xmlns:a16="http://schemas.microsoft.com/office/drawing/2014/main" id="{0FABB67E-8B43-48B5-993D-ACA720D19B3A}"/>
              </a:ext>
            </a:extLst>
          </p:cNvPr>
          <p:cNvSpPr txBox="1"/>
          <p:nvPr/>
        </p:nvSpPr>
        <p:spPr>
          <a:xfrm>
            <a:off x="5002302" y="5312584"/>
            <a:ext cx="4170218" cy="461665"/>
          </a:xfrm>
          <a:prstGeom prst="rect">
            <a:avLst/>
          </a:prstGeom>
          <a:noFill/>
        </p:spPr>
        <p:txBody>
          <a:bodyPr wrap="square" rtlCol="0">
            <a:spAutoFit/>
          </a:bodyPr>
          <a:lstStyle/>
          <a:p>
            <a:r>
              <a:rPr lang="en-GB" sz="2400" i="1" dirty="0">
                <a:solidFill>
                  <a:srgbClr val="002060"/>
                </a:solidFill>
              </a:rPr>
              <a:t>She likes concerts.</a:t>
            </a:r>
          </a:p>
        </p:txBody>
      </p:sp>
      <p:sp>
        <p:nvSpPr>
          <p:cNvPr id="170" name="TextBox 169">
            <a:extLst>
              <a:ext uri="{FF2B5EF4-FFF2-40B4-BE49-F238E27FC236}">
                <a16:creationId xmlns:a16="http://schemas.microsoft.com/office/drawing/2014/main" id="{EA311261-5448-4362-AB01-4371364E3045}"/>
              </a:ext>
            </a:extLst>
          </p:cNvPr>
          <p:cNvSpPr txBox="1"/>
          <p:nvPr/>
        </p:nvSpPr>
        <p:spPr>
          <a:xfrm>
            <a:off x="5002302" y="5946312"/>
            <a:ext cx="4170218" cy="830997"/>
          </a:xfrm>
          <a:prstGeom prst="rect">
            <a:avLst/>
          </a:prstGeom>
          <a:noFill/>
        </p:spPr>
        <p:txBody>
          <a:bodyPr wrap="square" rtlCol="0">
            <a:spAutoFit/>
          </a:bodyPr>
          <a:lstStyle/>
          <a:p>
            <a:r>
              <a:rPr lang="en-US" sz="2400" i="1" dirty="0">
                <a:solidFill>
                  <a:srgbClr val="002060"/>
                </a:solidFill>
              </a:rPr>
              <a:t>On Saturday they are in Germany.</a:t>
            </a:r>
            <a:endParaRPr lang="en-GB" sz="2400" i="1" dirty="0">
              <a:solidFill>
                <a:srgbClr val="002060"/>
              </a:solidFill>
            </a:endParaRPr>
          </a:p>
        </p:txBody>
      </p:sp>
      <p:graphicFrame>
        <p:nvGraphicFramePr>
          <p:cNvPr id="11" name="Table 12">
            <a:extLst>
              <a:ext uri="{FF2B5EF4-FFF2-40B4-BE49-F238E27FC236}">
                <a16:creationId xmlns:a16="http://schemas.microsoft.com/office/drawing/2014/main" id="{E7536147-526B-4773-8F97-4E8D2233E5B2}"/>
              </a:ext>
            </a:extLst>
          </p:cNvPr>
          <p:cNvGraphicFramePr>
            <a:graphicFrameLocks noGrp="1"/>
          </p:cNvGraphicFramePr>
          <p:nvPr/>
        </p:nvGraphicFramePr>
        <p:xfrm>
          <a:off x="9773282" y="2746576"/>
          <a:ext cx="2280687" cy="3955384"/>
        </p:xfrm>
        <a:graphic>
          <a:graphicData uri="http://schemas.openxmlformats.org/drawingml/2006/table">
            <a:tbl>
              <a:tblPr firstRow="1" bandRow="1">
                <a:tableStyleId>{5940675A-B579-460E-94D1-54222C63F5DA}</a:tableStyleId>
              </a:tblPr>
              <a:tblGrid>
                <a:gridCol w="580953">
                  <a:extLst>
                    <a:ext uri="{9D8B030D-6E8A-4147-A177-3AD203B41FA5}">
                      <a16:colId xmlns:a16="http://schemas.microsoft.com/office/drawing/2014/main" val="343452035"/>
                    </a:ext>
                  </a:extLst>
                </a:gridCol>
                <a:gridCol w="820271">
                  <a:extLst>
                    <a:ext uri="{9D8B030D-6E8A-4147-A177-3AD203B41FA5}">
                      <a16:colId xmlns:a16="http://schemas.microsoft.com/office/drawing/2014/main" val="2437713893"/>
                    </a:ext>
                  </a:extLst>
                </a:gridCol>
                <a:gridCol w="879463">
                  <a:extLst>
                    <a:ext uri="{9D8B030D-6E8A-4147-A177-3AD203B41FA5}">
                      <a16:colId xmlns:a16="http://schemas.microsoft.com/office/drawing/2014/main" val="1049324709"/>
                    </a:ext>
                  </a:extLst>
                </a:gridCol>
              </a:tblGrid>
              <a:tr h="494423">
                <a:tc>
                  <a:txBody>
                    <a:bodyPr/>
                    <a:lstStyle/>
                    <a:p>
                      <a:pPr algn="ctr"/>
                      <a:endParaRPr lang="en-GB" sz="2400" b="1"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WO1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WO2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92666864"/>
                  </a:ext>
                </a:extLst>
              </a:tr>
              <a:tr h="494423">
                <a:tc>
                  <a:txBody>
                    <a:bodyPr/>
                    <a:lstStyle/>
                    <a:p>
                      <a:pPr algn="ctr"/>
                      <a:r>
                        <a:rPr lang="en-GB" sz="2400" dirty="0">
                          <a:solidFill>
                            <a:srgbClr val="002060"/>
                          </a:solidFill>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71975685"/>
                  </a:ext>
                </a:extLst>
              </a:tr>
              <a:tr h="494423">
                <a:tc>
                  <a:txBody>
                    <a:bodyPr/>
                    <a:lstStyle/>
                    <a:p>
                      <a:pPr algn="ctr"/>
                      <a:r>
                        <a:rPr lang="en-GB" sz="2400" dirty="0">
                          <a:solidFill>
                            <a:srgbClr val="002060"/>
                          </a:solidFill>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52850451"/>
                  </a:ext>
                </a:extLst>
              </a:tr>
              <a:tr h="494423">
                <a:tc>
                  <a:txBody>
                    <a:bodyPr/>
                    <a:lstStyle/>
                    <a:p>
                      <a:pPr algn="ctr"/>
                      <a:r>
                        <a:rPr lang="en-GB" sz="2400" dirty="0">
                          <a:solidFill>
                            <a:srgbClr val="002060"/>
                          </a:solidFill>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28848127"/>
                  </a:ext>
                </a:extLst>
              </a:tr>
              <a:tr h="494423">
                <a:tc>
                  <a:txBody>
                    <a:bodyPr/>
                    <a:lstStyle/>
                    <a:p>
                      <a:pPr algn="ctr"/>
                      <a:r>
                        <a:rPr lang="en-GB" sz="2400" dirty="0">
                          <a:solidFill>
                            <a:srgbClr val="002060"/>
                          </a:solidFill>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84078685"/>
                  </a:ext>
                </a:extLst>
              </a:tr>
              <a:tr h="494423">
                <a:tc>
                  <a:txBody>
                    <a:bodyPr/>
                    <a:lstStyle/>
                    <a:p>
                      <a:pPr algn="ctr"/>
                      <a:r>
                        <a:rPr lang="en-GB" sz="2400" dirty="0">
                          <a:solidFill>
                            <a:srgbClr val="002060"/>
                          </a:solidFill>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40394565"/>
                  </a:ext>
                </a:extLst>
              </a:tr>
              <a:tr h="494423">
                <a:tc>
                  <a:txBody>
                    <a:bodyPr/>
                    <a:lstStyle/>
                    <a:p>
                      <a:pPr algn="ctr"/>
                      <a:r>
                        <a:rPr lang="en-GB" sz="2400" dirty="0">
                          <a:solidFill>
                            <a:srgbClr val="002060"/>
                          </a:solidFill>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49782355"/>
                  </a:ext>
                </a:extLst>
              </a:tr>
              <a:tr h="494423">
                <a:tc>
                  <a:txBody>
                    <a:bodyPr/>
                    <a:lstStyle/>
                    <a:p>
                      <a:pPr algn="ctr"/>
                      <a:r>
                        <a:rPr lang="en-GB" sz="2400" dirty="0">
                          <a:solidFill>
                            <a:srgbClr val="002060"/>
                          </a:solidFill>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96321037"/>
                  </a:ext>
                </a:extLst>
              </a:tr>
            </a:tbl>
          </a:graphicData>
        </a:graphic>
      </p:graphicFrame>
      <p:pic>
        <p:nvPicPr>
          <p:cNvPr id="171" name="Picture 170" descr="Icon&#10;&#10;Description automatically generated">
            <a:extLst>
              <a:ext uri="{FF2B5EF4-FFF2-40B4-BE49-F238E27FC236}">
                <a16:creationId xmlns:a16="http://schemas.microsoft.com/office/drawing/2014/main" id="{C4964CCE-93DE-41B7-96D2-A5BE2C13F5FD}"/>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1516240" y="3300125"/>
            <a:ext cx="385273" cy="385272"/>
          </a:xfrm>
          <a:prstGeom prst="rect">
            <a:avLst/>
          </a:prstGeom>
        </p:spPr>
      </p:pic>
      <p:pic>
        <p:nvPicPr>
          <p:cNvPr id="172" name="Picture 171" descr="Icon&#10;&#10;Description automatically generated">
            <a:extLst>
              <a:ext uri="{FF2B5EF4-FFF2-40B4-BE49-F238E27FC236}">
                <a16:creationId xmlns:a16="http://schemas.microsoft.com/office/drawing/2014/main" id="{21900DB4-AEE0-4B46-853C-6B6E4831CCB3}"/>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0662944" y="3754177"/>
            <a:ext cx="385273" cy="385272"/>
          </a:xfrm>
          <a:prstGeom prst="rect">
            <a:avLst/>
          </a:prstGeom>
        </p:spPr>
      </p:pic>
      <p:pic>
        <p:nvPicPr>
          <p:cNvPr id="173" name="Picture 172" descr="Icon&#10;&#10;Description automatically generated">
            <a:extLst>
              <a:ext uri="{FF2B5EF4-FFF2-40B4-BE49-F238E27FC236}">
                <a16:creationId xmlns:a16="http://schemas.microsoft.com/office/drawing/2014/main" id="{4BD5E7CB-775D-4392-94D5-161F046DF64C}"/>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0694616" y="4275116"/>
            <a:ext cx="385273" cy="385272"/>
          </a:xfrm>
          <a:prstGeom prst="rect">
            <a:avLst/>
          </a:prstGeom>
        </p:spPr>
      </p:pic>
      <p:pic>
        <p:nvPicPr>
          <p:cNvPr id="174" name="Picture 173" descr="Icon&#10;&#10;Description automatically generated">
            <a:extLst>
              <a:ext uri="{FF2B5EF4-FFF2-40B4-BE49-F238E27FC236}">
                <a16:creationId xmlns:a16="http://schemas.microsoft.com/office/drawing/2014/main" id="{6F9B3C3C-F5B0-4BB4-A19C-2D1469D5DA96}"/>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1516240" y="4730789"/>
            <a:ext cx="385273" cy="385272"/>
          </a:xfrm>
          <a:prstGeom prst="rect">
            <a:avLst/>
          </a:prstGeom>
        </p:spPr>
      </p:pic>
      <p:pic>
        <p:nvPicPr>
          <p:cNvPr id="175" name="Picture 174" descr="Icon&#10;&#10;Description automatically generated">
            <a:extLst>
              <a:ext uri="{FF2B5EF4-FFF2-40B4-BE49-F238E27FC236}">
                <a16:creationId xmlns:a16="http://schemas.microsoft.com/office/drawing/2014/main" id="{C3A776D0-304C-46FA-97E1-3F468B431B1B}"/>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0617389" y="5268090"/>
            <a:ext cx="385273" cy="385272"/>
          </a:xfrm>
          <a:prstGeom prst="rect">
            <a:avLst/>
          </a:prstGeom>
        </p:spPr>
      </p:pic>
      <p:pic>
        <p:nvPicPr>
          <p:cNvPr id="176" name="Picture 175" descr="Icon&#10;&#10;Description automatically generated">
            <a:extLst>
              <a:ext uri="{FF2B5EF4-FFF2-40B4-BE49-F238E27FC236}">
                <a16:creationId xmlns:a16="http://schemas.microsoft.com/office/drawing/2014/main" id="{6892FFEB-CE11-4151-9E35-7E458A9AFC5C}"/>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0605925" y="5728082"/>
            <a:ext cx="385273" cy="385272"/>
          </a:xfrm>
          <a:prstGeom prst="rect">
            <a:avLst/>
          </a:prstGeom>
        </p:spPr>
      </p:pic>
      <p:pic>
        <p:nvPicPr>
          <p:cNvPr id="177" name="Picture 176" descr="Icon&#10;&#10;Description automatically generated">
            <a:extLst>
              <a:ext uri="{FF2B5EF4-FFF2-40B4-BE49-F238E27FC236}">
                <a16:creationId xmlns:a16="http://schemas.microsoft.com/office/drawing/2014/main" id="{871348D8-AA55-4FC9-86E5-85FEBB090A38}"/>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11543286" y="6244580"/>
            <a:ext cx="385273" cy="385272"/>
          </a:xfrm>
          <a:prstGeom prst="rect">
            <a:avLst/>
          </a:prstGeom>
        </p:spPr>
      </p:pic>
      <p:pic>
        <p:nvPicPr>
          <p:cNvPr id="6" name="Picture 5" descr="A cartoon of a person in a black outfit&#10;&#10;Description automatically generated">
            <a:extLst>
              <a:ext uri="{FF2B5EF4-FFF2-40B4-BE49-F238E27FC236}">
                <a16:creationId xmlns:a16="http://schemas.microsoft.com/office/drawing/2014/main" id="{D20456F5-3CE5-485A-810F-18A0D85C0790}"/>
              </a:ext>
            </a:extLst>
          </p:cNvPr>
          <p:cNvPicPr>
            <a:picLocks noChangeAspect="1"/>
          </p:cNvPicPr>
          <p:nvPr/>
        </p:nvPicPr>
        <p:blipFill rotWithShape="1">
          <a:blip r:embed="rId10">
            <a:extLst>
              <a:ext uri="{28A0092B-C50C-407E-A947-70E740481C1C}">
                <a14:useLocalDpi xmlns:a14="http://schemas.microsoft.com/office/drawing/2010/main" val="0"/>
              </a:ext>
            </a:extLst>
          </a:blip>
          <a:srcRect b="67889"/>
          <a:stretch/>
        </p:blipFill>
        <p:spPr>
          <a:xfrm>
            <a:off x="9394879" y="423547"/>
            <a:ext cx="1386751" cy="1304370"/>
          </a:xfrm>
          <a:prstGeom prst="rect">
            <a:avLst/>
          </a:prstGeom>
        </p:spPr>
      </p:pic>
    </p:spTree>
    <p:extLst>
      <p:ext uri="{BB962C8B-B14F-4D97-AF65-F5344CB8AC3E}">
        <p14:creationId xmlns:p14="http://schemas.microsoft.com/office/powerpoint/2010/main" val="193256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3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5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5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7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6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5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7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6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16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16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7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30" grpId="0"/>
      <p:bldP spid="138" grpId="0"/>
      <p:bldP spid="146" grpId="0"/>
      <p:bldP spid="168" grpId="0"/>
      <p:bldP spid="169" grpId="0"/>
      <p:bldP spid="17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5623351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F545012-0FF2-F81D-E726-5431E8832F0E}"/>
              </a:ext>
            </a:extLst>
          </p:cNvPr>
          <p:cNvSpPr/>
          <p:nvPr/>
        </p:nvSpPr>
        <p:spPr>
          <a:xfrm>
            <a:off x="3881365" y="1536257"/>
            <a:ext cx="4382000" cy="4518823"/>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995117" y="223463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lang="en-GB" sz="8800" b="1" spc="-1" dirty="0">
                <a:solidFill>
                  <a:srgbClr val="FF0066"/>
                </a:solidFill>
                <a:latin typeface="Century Gothic" panose="020B0502020202020204" pitchFamily="34" charset="0"/>
                <a:ea typeface="Century Gothic"/>
              </a:rPr>
              <a:t>u</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56645" y="-80713"/>
            <a:ext cx="6919888" cy="1107996"/>
          </a:xfrm>
          <a:prstGeom prst="rect">
            <a:avLst/>
          </a:prstGeom>
          <a:noFill/>
        </p:spPr>
        <p:txBody>
          <a:bodyPr wrap="square" lIns="91440" tIns="45720" rIns="91440" bIns="45720" rtlCol="0" anchor="t">
            <a:spAutoFit/>
          </a:bodyPr>
          <a:lstStyle/>
          <a:p>
            <a:r>
              <a:rPr lang="en-GB" sz="6600" dirty="0">
                <a:solidFill>
                  <a:srgbClr val="002060"/>
                </a:solidFill>
              </a:rPr>
              <a:t>long[</a:t>
            </a:r>
            <a:r>
              <a:rPr lang="en-GB" sz="6600" b="1" spc="-1" dirty="0">
                <a:solidFill>
                  <a:srgbClr val="FF0066"/>
                </a:solidFill>
                <a:latin typeface="Century Gothic"/>
              </a:rPr>
              <a:t>u</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grpSp>
        <p:nvGrpSpPr>
          <p:cNvPr id="2" name="Group 1">
            <a:extLst>
              <a:ext uri="{FF2B5EF4-FFF2-40B4-BE49-F238E27FC236}">
                <a16:creationId xmlns:a16="http://schemas.microsoft.com/office/drawing/2014/main" id="{98413566-F93A-4BB8-8A97-4B112482D5E4}"/>
              </a:ext>
            </a:extLst>
          </p:cNvPr>
          <p:cNvGrpSpPr/>
          <p:nvPr/>
        </p:nvGrpSpPr>
        <p:grpSpPr>
          <a:xfrm>
            <a:off x="3906909" y="3620603"/>
            <a:ext cx="4029229" cy="2179952"/>
            <a:chOff x="3630085" y="3988937"/>
            <a:chExt cx="4029229" cy="2179952"/>
          </a:xfrm>
        </p:grpSpPr>
        <p:pic>
          <p:nvPicPr>
            <p:cNvPr id="11" name="Google Shape;267;p11">
              <a:extLst>
                <a:ext uri="{FF2B5EF4-FFF2-40B4-BE49-F238E27FC236}">
                  <a16:creationId xmlns:a16="http://schemas.microsoft.com/office/drawing/2014/main" id="{CA3F283A-CB4A-4152-83DD-9A59B0A7D034}"/>
                </a:ext>
              </a:extLst>
            </p:cNvPr>
            <p:cNvPicPr/>
            <p:nvPr/>
          </p:nvPicPr>
          <p:blipFill>
            <a:blip r:embed="rId4"/>
            <a:stretch/>
          </p:blipFill>
          <p:spPr>
            <a:xfrm>
              <a:off x="3823994" y="5120426"/>
              <a:ext cx="1236458" cy="1017092"/>
            </a:xfrm>
            <a:prstGeom prst="rect">
              <a:avLst/>
            </a:prstGeom>
            <a:ln>
              <a:noFill/>
            </a:ln>
          </p:spPr>
        </p:pic>
        <p:sp>
          <p:nvSpPr>
            <p:cNvPr id="12" name="CustomShape 1">
              <a:extLst>
                <a:ext uri="{FF2B5EF4-FFF2-40B4-BE49-F238E27FC236}">
                  <a16:creationId xmlns:a16="http://schemas.microsoft.com/office/drawing/2014/main" id="{C0A01589-1E97-401F-A1B8-6AB0F39BABE9}"/>
                </a:ext>
              </a:extLst>
            </p:cNvPr>
            <p:cNvSpPr/>
            <p:nvPr/>
          </p:nvSpPr>
          <p:spPr>
            <a:xfrm>
              <a:off x="3630085" y="5772529"/>
              <a:ext cx="1476832" cy="39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1F3864"/>
                  </a:solidFill>
                  <a:latin typeface="Century Gothic"/>
                  <a:ea typeface="Century Gothic"/>
                </a:rPr>
                <a:t>Lukas</a:t>
              </a:r>
              <a:endParaRPr kumimoji="0" lang="en-GB" sz="2000" b="0" i="0" u="none" strike="noStrike" kern="1200" cap="none" spc="-1" normalizeH="0" baseline="0" noProof="0" dirty="0">
                <a:ln>
                  <a:noFill/>
                </a:ln>
                <a:solidFill>
                  <a:prstClr val="black"/>
                </a:solidFill>
                <a:effectLst/>
                <a:uLnTx/>
                <a:uFillTx/>
                <a:latin typeface="Arial"/>
              </a:endParaRPr>
            </a:p>
          </p:txBody>
        </p:sp>
        <p:pic>
          <p:nvPicPr>
            <p:cNvPr id="13" name="Google Shape;271;p11">
              <a:extLst>
                <a:ext uri="{FF2B5EF4-FFF2-40B4-BE49-F238E27FC236}">
                  <a16:creationId xmlns:a16="http://schemas.microsoft.com/office/drawing/2014/main" id="{DA4B28E4-21A6-4CFE-9805-CB0F608C79EA}"/>
                </a:ext>
              </a:extLst>
            </p:cNvPr>
            <p:cNvPicPr/>
            <p:nvPr/>
          </p:nvPicPr>
          <p:blipFill>
            <a:blip r:embed="rId4"/>
            <a:stretch/>
          </p:blipFill>
          <p:spPr>
            <a:xfrm>
              <a:off x="6757071" y="3988937"/>
              <a:ext cx="757645" cy="846084"/>
            </a:xfrm>
            <a:prstGeom prst="rect">
              <a:avLst/>
            </a:prstGeom>
            <a:ln>
              <a:noFill/>
            </a:ln>
          </p:spPr>
        </p:pic>
        <p:sp>
          <p:nvSpPr>
            <p:cNvPr id="16" name="CustomShape 4">
              <a:extLst>
                <a:ext uri="{FF2B5EF4-FFF2-40B4-BE49-F238E27FC236}">
                  <a16:creationId xmlns:a16="http://schemas.microsoft.com/office/drawing/2014/main" id="{AA527ACB-D4AA-4160-8091-FBCBB0F96CF8}"/>
                </a:ext>
              </a:extLst>
            </p:cNvPr>
            <p:cNvSpPr/>
            <p:nvPr/>
          </p:nvSpPr>
          <p:spPr>
            <a:xfrm>
              <a:off x="6614264" y="4510763"/>
              <a:ext cx="1045050" cy="4740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1F3864"/>
                  </a:solidFill>
                  <a:latin typeface="Century Gothic"/>
                </a:rPr>
                <a:t>R</a:t>
              </a:r>
              <a:r>
                <a:rPr lang="en-GB" sz="2000" b="1" spc="-1" dirty="0" err="1">
                  <a:solidFill>
                    <a:srgbClr val="1F3864"/>
                  </a:solidFill>
                  <a:latin typeface="Century Gothic"/>
                </a:rPr>
                <a:t>uth</a:t>
              </a:r>
              <a:endParaRPr kumimoji="0" lang="en-GB" sz="2000" b="0" i="0" u="none" strike="noStrike" kern="1200" cap="none" spc="-1" normalizeH="0" baseline="0" noProof="0" dirty="0">
                <a:ln>
                  <a:noFill/>
                </a:ln>
                <a:solidFill>
                  <a:prstClr val="black"/>
                </a:solidFill>
                <a:effectLst/>
                <a:uLnTx/>
                <a:uFillTx/>
                <a:latin typeface="Arial"/>
              </a:endParaRPr>
            </a:p>
          </p:txBody>
        </p:sp>
        <p:sp>
          <p:nvSpPr>
            <p:cNvPr id="19" name="CustomShape 7">
              <a:extLst>
                <a:ext uri="{FF2B5EF4-FFF2-40B4-BE49-F238E27FC236}">
                  <a16:creationId xmlns:a16="http://schemas.microsoft.com/office/drawing/2014/main" id="{4AD3557E-2194-4C64-8B2D-4C651F43132B}"/>
                </a:ext>
              </a:extLst>
            </p:cNvPr>
            <p:cNvSpPr/>
            <p:nvPr/>
          </p:nvSpPr>
          <p:spPr>
            <a:xfrm rot="11406911" flipH="1">
              <a:off x="5366018" y="4598462"/>
              <a:ext cx="1068114" cy="784349"/>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txBody>
            <a:bodyPr/>
            <a:lstStyle/>
            <a:p>
              <a:endParaRPr lang="en-GB"/>
            </a:p>
          </p:txBody>
        </p:sp>
      </p:grpSp>
      <p:sp>
        <p:nvSpPr>
          <p:cNvPr id="18" name="CustomShape 2">
            <a:extLst>
              <a:ext uri="{FF2B5EF4-FFF2-40B4-BE49-F238E27FC236}">
                <a16:creationId xmlns:a16="http://schemas.microsoft.com/office/drawing/2014/main" id="{211BC57F-A1C5-4FA3-AB56-9CDC3B2B81E4}"/>
              </a:ext>
            </a:extLst>
          </p:cNvPr>
          <p:cNvSpPr/>
          <p:nvPr/>
        </p:nvSpPr>
        <p:spPr>
          <a:xfrm>
            <a:off x="-829678" y="227976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ea typeface="Century Gothic"/>
              </a:rPr>
              <a:t>g</a:t>
            </a:r>
            <a:r>
              <a:rPr lang="en-GB" sz="8800" b="1" spc="-1" dirty="0">
                <a:solidFill>
                  <a:srgbClr val="FF0066"/>
                </a:solidFill>
                <a:latin typeface="Century Gothic" panose="020B0502020202020204" pitchFamily="34" charset="0"/>
                <a:ea typeface="Century Gothic"/>
              </a:rPr>
              <a:t>u</a:t>
            </a:r>
            <a:r>
              <a:rPr lang="en-GB" sz="8800" spc="-1" dirty="0">
                <a:solidFill>
                  <a:srgbClr val="002060"/>
                </a:solidFill>
                <a:latin typeface="Century Gothic" panose="020B0502020202020204" pitchFamily="34" charset="0"/>
                <a:ea typeface="Century Gothic"/>
              </a:rPr>
              <a:t>t</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07AB00F3-EA4E-4E36-8C47-3C989309310A}"/>
              </a:ext>
            </a:extLst>
          </p:cNvPr>
          <p:cNvSpPr/>
          <p:nvPr/>
        </p:nvSpPr>
        <p:spPr>
          <a:xfrm>
            <a:off x="7088642" y="234100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8800" spc="-1" dirty="0">
                <a:solidFill>
                  <a:srgbClr val="002060"/>
                </a:solidFill>
                <a:latin typeface="Century Gothic" panose="020B0502020202020204" pitchFamily="34" charset="0"/>
                <a:ea typeface="Century Gothic"/>
              </a:rPr>
              <a:t>s</a:t>
            </a:r>
            <a:r>
              <a:rPr lang="en-GB" sz="8800" b="1" spc="-1" dirty="0">
                <a:solidFill>
                  <a:srgbClr val="FF0066"/>
                </a:solidFill>
                <a:latin typeface="Century Gothic" panose="020B0502020202020204" pitchFamily="34" charset="0"/>
                <a:ea typeface="Century Gothic"/>
              </a:rPr>
              <a:t>u</a:t>
            </a:r>
            <a:r>
              <a:rPr lang="en-GB" sz="8800" spc="-1" dirty="0">
                <a:solidFill>
                  <a:srgbClr val="002060"/>
                </a:solidFill>
                <a:latin typeface="Century Gothic" panose="020B0502020202020204" pitchFamily="34" charset="0"/>
                <a:ea typeface="Century Gothic"/>
              </a:rPr>
              <a:t>per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1" name="CustomShape 1">
            <a:extLst>
              <a:ext uri="{FF2B5EF4-FFF2-40B4-BE49-F238E27FC236}">
                <a16:creationId xmlns:a16="http://schemas.microsoft.com/office/drawing/2014/main" id="{562655AC-01FA-44BD-ABF4-1DF612D93A2B}"/>
              </a:ext>
            </a:extLst>
          </p:cNvPr>
          <p:cNvSpPr/>
          <p:nvPr/>
        </p:nvSpPr>
        <p:spPr>
          <a:xfrm>
            <a:off x="4885589" y="3525387"/>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[you]</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2" name="CustomShape 1">
            <a:extLst>
              <a:ext uri="{FF2B5EF4-FFF2-40B4-BE49-F238E27FC236}">
                <a16:creationId xmlns:a16="http://schemas.microsoft.com/office/drawing/2014/main" id="{77FDBC08-140E-44CC-9FBF-07A6354C495E}"/>
              </a:ext>
            </a:extLst>
          </p:cNvPr>
          <p:cNvSpPr/>
          <p:nvPr/>
        </p:nvSpPr>
        <p:spPr>
          <a:xfrm>
            <a:off x="1104642" y="3561320"/>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[good]</a:t>
            </a:r>
            <a:endParaRPr kumimoji="0" lang="en-GB" sz="3200" i="0" u="none" strike="noStrike" kern="1200" cap="none" spc="-1" normalizeH="0" baseline="0" noProof="0" dirty="0">
              <a:ln>
                <a:noFill/>
              </a:ln>
              <a:solidFill>
                <a:prstClr val="black"/>
              </a:solidFill>
              <a:effectLst/>
              <a:uLnTx/>
              <a:uFillTx/>
              <a:latin typeface="Arial"/>
            </a:endParaRPr>
          </a:p>
        </p:txBody>
      </p:sp>
      <p:pic>
        <p:nvPicPr>
          <p:cNvPr id="26" name="Picture 25" descr="good">
            <a:extLst>
              <a:ext uri="{FF2B5EF4-FFF2-40B4-BE49-F238E27FC236}">
                <a16:creationId xmlns:a16="http://schemas.microsoft.com/office/drawing/2014/main" id="{54DF1D7C-8C4C-441A-922B-00FFB2D31F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83201" y="4190013"/>
            <a:ext cx="2058052" cy="1094198"/>
          </a:xfrm>
          <a:prstGeom prst="rect">
            <a:avLst/>
          </a:prstGeom>
        </p:spPr>
      </p:pic>
      <p:pic>
        <p:nvPicPr>
          <p:cNvPr id="23" name="Picture 22" descr="smiling face">
            <a:extLst>
              <a:ext uri="{FF2B5EF4-FFF2-40B4-BE49-F238E27FC236}">
                <a16:creationId xmlns:a16="http://schemas.microsoft.com/office/drawing/2014/main" id="{00CC9172-E705-481C-AA4C-65FA06A9CB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0154" y="3854309"/>
            <a:ext cx="1532238" cy="1532238"/>
          </a:xfrm>
          <a:prstGeom prst="rect">
            <a:avLst/>
          </a:prstGeom>
        </p:spPr>
      </p:pic>
    </p:spTree>
    <p:extLst>
      <p:ext uri="{BB962C8B-B14F-4D97-AF65-F5344CB8AC3E}">
        <p14:creationId xmlns:p14="http://schemas.microsoft.com/office/powerpoint/2010/main" val="29293277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930038" y="1440506"/>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long [</a:t>
            </a:r>
            <a:r>
              <a:rPr kumimoji="0" lang="en-GB" sz="6600" b="1" i="0" u="none" strike="noStrike" kern="1200" cap="none" spc="0" normalizeH="0" baseline="0" noProof="0" dirty="0">
                <a:ln>
                  <a:noFill/>
                </a:ln>
                <a:solidFill>
                  <a:srgbClr val="FF0066"/>
                </a:solidFill>
                <a:effectLst/>
                <a:uLnTx/>
                <a:uFillTx/>
                <a:latin typeface="Century Gothic"/>
                <a:ea typeface="+mn-ea"/>
                <a:cs typeface="+mn-cs"/>
              </a:rPr>
              <a:t>ü</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3" name="Rectangle 12">
            <a:extLst>
              <a:ext uri="{FF2B5EF4-FFF2-40B4-BE49-F238E27FC236}">
                <a16:creationId xmlns:a16="http://schemas.microsoft.com/office/drawing/2014/main" id="{BF71338C-E215-4961-8C6D-3DBF1EF527DE}"/>
              </a:ext>
            </a:extLst>
          </p:cNvPr>
          <p:cNvSpPr/>
          <p:nvPr/>
        </p:nvSpPr>
        <p:spPr>
          <a:xfrm>
            <a:off x="1433071" y="3818567"/>
            <a:ext cx="2198038"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t>
            </a:r>
            <a:r>
              <a:rPr kumimoji="0" lang="en-GB" sz="7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ü</a:t>
            </a:r>
            <a:r>
              <a:rPr kumimoji="0" lang="en-GB" sz="72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7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370567"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r>
              <a:rPr lang="en-GB" sz="3200" dirty="0">
                <a:solidFill>
                  <a:srgbClr val="002060"/>
                </a:solidFill>
                <a:latin typeface="Century Gothic"/>
              </a:rPr>
              <a:t>green</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8" name="Rectangle 27">
            <a:extLst>
              <a:ext uri="{FF2B5EF4-FFF2-40B4-BE49-F238E27FC236}">
                <a16:creationId xmlns:a16="http://schemas.microsoft.com/office/drawing/2014/main" id="{2EE7C624-5CC4-424F-B133-B95C55814F3F}"/>
              </a:ext>
            </a:extLst>
          </p:cNvPr>
          <p:cNvSpPr/>
          <p:nvPr/>
        </p:nvSpPr>
        <p:spPr>
          <a:xfrm>
            <a:off x="8634547" y="3848600"/>
            <a:ext cx="31390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lang="en-GB" sz="8000" b="1" dirty="0" err="1">
                <a:solidFill>
                  <a:srgbClr val="FF0066"/>
                </a:solidFill>
                <a:latin typeface="Century Gothic" panose="020B0502020202020204" pitchFamily="34" charset="0"/>
              </a:rPr>
              <a:t>ü</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r>
              <a:rPr lang="en-GB" sz="3200" noProof="0" dirty="0">
                <a:solidFill>
                  <a:srgbClr val="002060"/>
                </a:solidFill>
                <a:latin typeface="Century Gothic"/>
              </a:rPr>
              <a:t>tired</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3" name="Rectangle 22">
            <a:extLst>
              <a:ext uri="{FF2B5EF4-FFF2-40B4-BE49-F238E27FC236}">
                <a16:creationId xmlns:a16="http://schemas.microsoft.com/office/drawing/2014/main" id="{F5423E80-40B8-4E2B-B784-FC9074719F8C}"/>
              </a:ext>
            </a:extLst>
          </p:cNvPr>
          <p:cNvSpPr/>
          <p:nvPr/>
        </p:nvSpPr>
        <p:spPr>
          <a:xfrm>
            <a:off x="5650924" y="3840310"/>
            <a:ext cx="1566455"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dirty="0" err="1">
                <a:solidFill>
                  <a:srgbClr val="002060"/>
                </a:solidFill>
                <a:latin typeface="Century Gothic" panose="020B0502020202020204" pitchFamily="34" charset="0"/>
              </a:rPr>
              <a:t>T</a:t>
            </a:r>
            <a:r>
              <a:rPr lang="en-GB" sz="8000" b="1" dirty="0" err="1">
                <a:solidFill>
                  <a:srgbClr val="FF0066"/>
                </a:solidFill>
                <a:latin typeface="Century Gothic" panose="020B0502020202020204" pitchFamily="34" charset="0"/>
              </a:rPr>
              <a:t>ü</a:t>
            </a:r>
            <a:r>
              <a:rPr lang="en-GB" sz="8000" dirty="0" err="1">
                <a:solidFill>
                  <a:srgbClr val="002060"/>
                </a:solidFill>
                <a:latin typeface="Century Gothic" panose="020B0502020202020204" pitchFamily="34" charset="0"/>
              </a:rPr>
              <a:t>r</a:t>
            </a:r>
            <a:endParaRPr kumimoji="0" lang="en-GB" sz="8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15B61593-7787-4F83-ABCC-8AA7470D8B77}"/>
              </a:ext>
            </a:extLst>
          </p:cNvPr>
          <p:cNvSpPr txBox="1"/>
          <p:nvPr/>
        </p:nvSpPr>
        <p:spPr>
          <a:xfrm>
            <a:off x="5218454"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[door]</a:t>
            </a:r>
          </a:p>
        </p:txBody>
      </p:sp>
      <p:pic>
        <p:nvPicPr>
          <p:cNvPr id="1026" name="Picture 2" descr="Free vector graphics of Door">
            <a:extLst>
              <a:ext uri="{FF2B5EF4-FFF2-40B4-BE49-F238E27FC236}">
                <a16:creationId xmlns:a16="http://schemas.microsoft.com/office/drawing/2014/main" id="{10C4E26B-A73D-D061-86C5-F4DDC4169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8256" y="1594142"/>
            <a:ext cx="1200042" cy="21654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graphics of Circle">
            <a:extLst>
              <a:ext uri="{FF2B5EF4-FFF2-40B4-BE49-F238E27FC236}">
                <a16:creationId xmlns:a16="http://schemas.microsoft.com/office/drawing/2014/main" id="{6287D6B4-BFFF-4C5C-BC0B-4B599E7248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5337" y="1920528"/>
            <a:ext cx="1839104" cy="18391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Star">
            <a:extLst>
              <a:ext uri="{FF2B5EF4-FFF2-40B4-BE49-F238E27FC236}">
                <a16:creationId xmlns:a16="http://schemas.microsoft.com/office/drawing/2014/main" id="{36FD5EC9-46D7-3B93-6DC4-46E00702FA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4052" y="2317963"/>
            <a:ext cx="2179990" cy="146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76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7" grpId="0"/>
      <p:bldP spid="28" grpId="0"/>
      <p:bldP spid="29" grpId="0"/>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8C08DEDF-1531-D0E0-1BFC-CE38A9995A67}"/>
              </a:ext>
            </a:extLst>
          </p:cNvPr>
          <p:cNvSpPr/>
          <p:nvPr/>
        </p:nvSpPr>
        <p:spPr>
          <a:xfrm>
            <a:off x="4691998" y="1412611"/>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3314710" y="1845702"/>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err="1">
                <a:solidFill>
                  <a:srgbClr val="002060"/>
                </a:solidFill>
                <a:latin typeface="Century Gothic" panose="020B0502020202020204" pitchFamily="34" charset="0"/>
                <a:ea typeface="Century Gothic"/>
              </a:rPr>
              <a:t>P</a:t>
            </a:r>
            <a:r>
              <a:rPr lang="en-GB" sz="8000" b="1" spc="-1" dirty="0" err="1">
                <a:solidFill>
                  <a:srgbClr val="FF0066"/>
                </a:solidFill>
                <a:latin typeface="Century Gothic" panose="020B0502020202020204" pitchFamily="34" charset="0"/>
                <a:ea typeface="Century Gothic"/>
              </a:rPr>
              <a:t>u</a:t>
            </a:r>
            <a:r>
              <a:rPr lang="en-GB" sz="8000" spc="-1" dirty="0" err="1">
                <a:solidFill>
                  <a:srgbClr val="002060"/>
                </a:solidFill>
                <a:latin typeface="Century Gothic" panose="020B0502020202020204" pitchFamily="34" charset="0"/>
                <a:ea typeface="Century Gothic"/>
              </a:rPr>
              <a:t>nkt</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22776" y="73418"/>
            <a:ext cx="6383867" cy="1107996"/>
          </a:xfrm>
          <a:prstGeom prst="rect">
            <a:avLst/>
          </a:prstGeom>
          <a:noFill/>
        </p:spPr>
        <p:txBody>
          <a:bodyPr wrap="square" rtlCol="0">
            <a:spAutoFit/>
          </a:bodyPr>
          <a:lstStyle/>
          <a:p>
            <a:r>
              <a:rPr lang="en-GB" sz="6600" dirty="0">
                <a:solidFill>
                  <a:srgbClr val="002060"/>
                </a:solidFill>
              </a:rPr>
              <a:t>short [</a:t>
            </a:r>
            <a:r>
              <a:rPr lang="en-GB" sz="6600" b="1" dirty="0">
                <a:solidFill>
                  <a:srgbClr val="FF0000"/>
                </a:solidFill>
              </a:rPr>
              <a:t>u</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0" name="CustomShape 2">
            <a:extLst>
              <a:ext uri="{FF2B5EF4-FFF2-40B4-BE49-F238E27FC236}">
                <a16:creationId xmlns:a16="http://schemas.microsoft.com/office/drawing/2014/main" id="{B2B03E18-74F4-4A56-8909-285EF5774497}"/>
              </a:ext>
            </a:extLst>
          </p:cNvPr>
          <p:cNvSpPr/>
          <p:nvPr/>
        </p:nvSpPr>
        <p:spPr>
          <a:xfrm>
            <a:off x="7754922" y="1888142"/>
            <a:ext cx="4191952" cy="7493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lang="en-GB" sz="8000" b="1" spc="-1" dirty="0">
                <a:solidFill>
                  <a:srgbClr val="FF0066"/>
                </a:solidFill>
                <a:latin typeface="Century Gothic" panose="020B0502020202020204" pitchFamily="34" charset="0"/>
                <a:ea typeface="Century Gothic"/>
              </a:rPr>
              <a:t>u</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nkel</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BB9AEE11-9868-4B0A-8363-64B8765DC6A7}"/>
              </a:ext>
            </a:extLst>
          </p:cNvPr>
          <p:cNvSpPr/>
          <p:nvPr/>
        </p:nvSpPr>
        <p:spPr>
          <a:xfrm>
            <a:off x="-546400" y="1820375"/>
            <a:ext cx="577307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err="1">
                <a:solidFill>
                  <a:srgbClr val="002060"/>
                </a:solidFill>
                <a:latin typeface="Century Gothic" panose="020B0502020202020204" pitchFamily="34" charset="0"/>
                <a:ea typeface="Century Gothic"/>
              </a:rPr>
              <a:t>N</a:t>
            </a:r>
            <a:r>
              <a:rPr lang="en-GB" sz="8000" b="1" spc="-1" dirty="0" err="1">
                <a:solidFill>
                  <a:srgbClr val="FF0066"/>
                </a:solidFill>
                <a:latin typeface="Century Gothic" panose="020B0502020202020204" pitchFamily="34" charset="0"/>
                <a:ea typeface="Century Gothic"/>
              </a:rPr>
              <a:t>u</a:t>
            </a:r>
            <a:r>
              <a:rPr lang="en-GB" sz="8000" spc="-1" dirty="0" err="1">
                <a:solidFill>
                  <a:srgbClr val="002060"/>
                </a:solidFill>
                <a:latin typeface="Century Gothic" panose="020B0502020202020204" pitchFamily="34" charset="0"/>
                <a:ea typeface="Century Gothic"/>
              </a:rPr>
              <a:t>mmer</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2" name="Group 1">
            <a:extLst>
              <a:ext uri="{FF2B5EF4-FFF2-40B4-BE49-F238E27FC236}">
                <a16:creationId xmlns:a16="http://schemas.microsoft.com/office/drawing/2014/main" id="{E40CEDD5-CDD8-4C33-B2CC-6BE83412CC2B}"/>
              </a:ext>
            </a:extLst>
          </p:cNvPr>
          <p:cNvGrpSpPr/>
          <p:nvPr/>
        </p:nvGrpSpPr>
        <p:grpSpPr>
          <a:xfrm>
            <a:off x="1150306" y="3770964"/>
            <a:ext cx="2404133" cy="2009088"/>
            <a:chOff x="427686" y="1619197"/>
            <a:chExt cx="3437629" cy="3250322"/>
          </a:xfrm>
        </p:grpSpPr>
        <p:pic>
          <p:nvPicPr>
            <p:cNvPr id="16" name="Picture 10" descr="Contando, Matemáticas, Números">
              <a:extLst>
                <a:ext uri="{FF2B5EF4-FFF2-40B4-BE49-F238E27FC236}">
                  <a16:creationId xmlns:a16="http://schemas.microsoft.com/office/drawing/2014/main" id="{BC958831-BC11-4254-8EEC-168C753759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727" y="3342121"/>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ontando, Matemáticas, Números">
              <a:extLst>
                <a:ext uri="{FF2B5EF4-FFF2-40B4-BE49-F238E27FC236}">
                  <a16:creationId xmlns:a16="http://schemas.microsoft.com/office/drawing/2014/main" id="{41FFD715-AEE8-4F51-89EA-D2CC2EB7F1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023" y="1619197"/>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Contando, Matemáticas, Números">
              <a:extLst>
                <a:ext uri="{FF2B5EF4-FFF2-40B4-BE49-F238E27FC236}">
                  <a16:creationId xmlns:a16="http://schemas.microsoft.com/office/drawing/2014/main" id="{6276AAE6-434C-4C73-99EE-8AE92F9B71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91" y="2236148"/>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ntando, Cinco, Matemáticas, Números">
              <a:extLst>
                <a:ext uri="{FF2B5EF4-FFF2-40B4-BE49-F238E27FC236}">
                  <a16:creationId xmlns:a16="http://schemas.microsoft.com/office/drawing/2014/main" id="{F2F01EA1-47F8-4F42-A1F2-8B7750418E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ntando, Cuatro, Matemáticas, Números">
              <a:extLst>
                <a:ext uri="{FF2B5EF4-FFF2-40B4-BE49-F238E27FC236}">
                  <a16:creationId xmlns:a16="http://schemas.microsoft.com/office/drawing/2014/main" id="{0A626110-5394-404D-BD76-68D8FC66F1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02398">
              <a:off x="3094918" y="1701696"/>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ontando, Ocho, Matemáticas, Números">
              <a:extLst>
                <a:ext uri="{FF2B5EF4-FFF2-40B4-BE49-F238E27FC236}">
                  <a16:creationId xmlns:a16="http://schemas.microsoft.com/office/drawing/2014/main" id="{1DC3B365-C2B2-434A-A804-E25980987A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9686" y="2434970"/>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Contando, Matemáticas, Números">
              <a:extLst>
                <a:ext uri="{FF2B5EF4-FFF2-40B4-BE49-F238E27FC236}">
                  <a16:creationId xmlns:a16="http://schemas.microsoft.com/office/drawing/2014/main" id="{68C31141-B5FF-43BC-B3D7-AB81DD221C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17575">
              <a:off x="2181946" y="3431875"/>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Contando, Matemáticas, Nueve, Números">
              <a:extLst>
                <a:ext uri="{FF2B5EF4-FFF2-40B4-BE49-F238E27FC236}">
                  <a16:creationId xmlns:a16="http://schemas.microsoft.com/office/drawing/2014/main" id="{461C95C8-176C-4C97-9CDE-9B9164E99B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519" y="3504756"/>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2130D4F-D466-4593-82D5-1668EF5AE9E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717943" y="1798418"/>
              <a:ext cx="1327349" cy="1043267"/>
            </a:xfrm>
            <a:prstGeom prst="rect">
              <a:avLst/>
            </a:prstGeom>
          </p:spPr>
        </p:pic>
      </p:grpSp>
      <p:pic>
        <p:nvPicPr>
          <p:cNvPr id="27" name="Picture 26">
            <a:extLst>
              <a:ext uri="{FF2B5EF4-FFF2-40B4-BE49-F238E27FC236}">
                <a16:creationId xmlns:a16="http://schemas.microsoft.com/office/drawing/2014/main" id="{7BAA48C9-1921-499D-A8DB-2B65FD3E8A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97215" y="3619078"/>
            <a:ext cx="749636" cy="764993"/>
          </a:xfrm>
          <a:prstGeom prst="rect">
            <a:avLst/>
          </a:prstGeom>
        </p:spPr>
      </p:pic>
      <p:pic>
        <p:nvPicPr>
          <p:cNvPr id="4" name="Picture 2" descr="Cosmic, Dark, Land, Landscape, Night, Sky, Stars, Trees">
            <a:extLst>
              <a:ext uri="{FF2B5EF4-FFF2-40B4-BE49-F238E27FC236}">
                <a16:creationId xmlns:a16="http://schemas.microsoft.com/office/drawing/2014/main" id="{E78EC75A-86CB-4BD4-AF5F-9B7C52C9108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46809" y="3576976"/>
            <a:ext cx="2663107" cy="1880819"/>
          </a:xfrm>
          <a:prstGeom prst="rect">
            <a:avLst/>
          </a:prstGeom>
          <a:noFill/>
          <a:extLst>
            <a:ext uri="{909E8E84-426E-40DD-AFC4-6F175D3DCCD1}">
              <a14:hiddenFill xmlns:a14="http://schemas.microsoft.com/office/drawing/2010/main">
                <a:solidFill>
                  <a:srgbClr val="FFFFFF"/>
                </a:solidFill>
              </a14:hiddenFill>
            </a:ext>
          </a:extLst>
        </p:spPr>
      </p:pic>
      <p:sp>
        <p:nvSpPr>
          <p:cNvPr id="28" name="CustomShape 1">
            <a:extLst>
              <a:ext uri="{FF2B5EF4-FFF2-40B4-BE49-F238E27FC236}">
                <a16:creationId xmlns:a16="http://schemas.microsoft.com/office/drawing/2014/main" id="{E418C291-4101-42AA-A8E6-BAD8D0893CB3}"/>
              </a:ext>
            </a:extLst>
          </p:cNvPr>
          <p:cNvSpPr/>
          <p:nvPr/>
        </p:nvSpPr>
        <p:spPr>
          <a:xfrm>
            <a:off x="687792" y="2981471"/>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[number]</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9" name="CustomShape 1">
            <a:extLst>
              <a:ext uri="{FF2B5EF4-FFF2-40B4-BE49-F238E27FC236}">
                <a16:creationId xmlns:a16="http://schemas.microsoft.com/office/drawing/2014/main" id="{5EFD5D08-05AE-4DA6-9CF3-D6F1B0E2A01C}"/>
              </a:ext>
            </a:extLst>
          </p:cNvPr>
          <p:cNvSpPr/>
          <p:nvPr/>
        </p:nvSpPr>
        <p:spPr>
          <a:xfrm>
            <a:off x="8979053" y="2977581"/>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[dark]</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30" name="TextBox 29">
            <a:extLst>
              <a:ext uri="{FF2B5EF4-FFF2-40B4-BE49-F238E27FC236}">
                <a16:creationId xmlns:a16="http://schemas.microsoft.com/office/drawing/2014/main" id="{A2CFA70C-E5FA-4308-9ADE-5960F03BB653}"/>
              </a:ext>
            </a:extLst>
          </p:cNvPr>
          <p:cNvSpPr txBox="1"/>
          <p:nvPr/>
        </p:nvSpPr>
        <p:spPr>
          <a:xfrm>
            <a:off x="4876239" y="3029260"/>
            <a:ext cx="2878683" cy="584775"/>
          </a:xfrm>
          <a:prstGeom prst="rect">
            <a:avLst/>
          </a:prstGeom>
          <a:noFill/>
        </p:spPr>
        <p:txBody>
          <a:bodyPr wrap="square" rtlCol="0">
            <a:spAutoFit/>
          </a:bodyPr>
          <a:lstStyle/>
          <a:p>
            <a:pPr algn="ctr"/>
            <a:r>
              <a:rPr lang="en-GB" sz="3200" dirty="0">
                <a:solidFill>
                  <a:srgbClr val="002060"/>
                </a:solidFill>
              </a:rPr>
              <a:t>[dot, full stop]</a:t>
            </a:r>
          </a:p>
        </p:txBody>
      </p:sp>
    </p:spTree>
    <p:extLst>
      <p:ext uri="{BB962C8B-B14F-4D97-AF65-F5344CB8AC3E}">
        <p14:creationId xmlns:p14="http://schemas.microsoft.com/office/powerpoint/2010/main" val="402183559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P spid="28"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573792" y="1588934"/>
            <a:ext cx="242689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short [</a:t>
            </a:r>
            <a:r>
              <a:rPr kumimoji="0" lang="en-GB" sz="6600" b="1" i="0" u="none" strike="noStrike" kern="1200" cap="none" spc="0" normalizeH="0" baseline="0" noProof="0" dirty="0">
                <a:ln>
                  <a:noFill/>
                </a:ln>
                <a:solidFill>
                  <a:srgbClr val="FF0066"/>
                </a:solidFill>
                <a:effectLst/>
                <a:uLnTx/>
                <a:uFillTx/>
                <a:latin typeface="Century Gothic"/>
                <a:ea typeface="+mn-ea"/>
                <a:cs typeface="+mn-cs"/>
              </a:rPr>
              <a:t>ü</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7499140" y="3854267"/>
            <a:ext cx="4751621"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7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ü</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nschen</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703469" y="3915899"/>
            <a:ext cx="2789545"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7200" dirty="0" err="1">
                <a:solidFill>
                  <a:srgbClr val="002060"/>
                </a:solidFill>
                <a:latin typeface="Century Gothic" panose="020B0502020202020204" pitchFamily="34" charset="0"/>
              </a:rPr>
              <a:t>Gl</a:t>
            </a:r>
            <a:r>
              <a:rPr lang="en-GB" sz="7200" b="1" dirty="0" err="1">
                <a:solidFill>
                  <a:srgbClr val="FF0066"/>
                </a:solidFill>
                <a:latin typeface="Century Gothic" panose="020B0502020202020204" pitchFamily="34" charset="0"/>
              </a:rPr>
              <a:t>ü</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rPr>
              <a:t>ck</a:t>
            </a:r>
            <a:endParaRPr kumimoji="0" lang="en-GB" sz="7200" b="0" i="0" u="none" strike="noStrike" kern="1200" cap="none" spc="0" normalizeH="0" baseline="3000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23606" y="4981146"/>
            <a:ext cx="3951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luck|happiness</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8" name="Rectangle 27">
            <a:extLst>
              <a:ext uri="{FF2B5EF4-FFF2-40B4-BE49-F238E27FC236}">
                <a16:creationId xmlns:a16="http://schemas.microsoft.com/office/drawing/2014/main" id="{2EE7C624-5CC4-424F-B133-B95C55814F3F}"/>
              </a:ext>
            </a:extLst>
          </p:cNvPr>
          <p:cNvSpPr/>
          <p:nvPr/>
        </p:nvSpPr>
        <p:spPr>
          <a:xfrm>
            <a:off x="4713355" y="3863510"/>
            <a:ext cx="206979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ü</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nf</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380FAFFF-4697-8259-FB61-E89F9E36FD02}"/>
              </a:ext>
            </a:extLst>
          </p:cNvPr>
          <p:cNvSpPr/>
          <p:nvPr/>
        </p:nvSpPr>
        <p:spPr>
          <a:xfrm>
            <a:off x="6312877" y="84285"/>
            <a:ext cx="3943310" cy="1323440"/>
          </a:xfrm>
          <a:prstGeom prst="wedgeRoundRectCallout">
            <a:avLst>
              <a:gd name="adj1" fmla="val -118862"/>
              <a:gd name="adj2" fmla="val -1585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All vowels in German can be long or short, including [ü]. [ü] is usually short when followed by two consonants.</a:t>
            </a:r>
            <a:endParaRPr lang="en-GB" sz="2000" dirty="0"/>
          </a:p>
        </p:txBody>
      </p:sp>
      <p:pic>
        <p:nvPicPr>
          <p:cNvPr id="19" name="Picture 18" descr="fingers crossed">
            <a:extLst>
              <a:ext uri="{FF2B5EF4-FFF2-40B4-BE49-F238E27FC236}">
                <a16:creationId xmlns:a16="http://schemas.microsoft.com/office/drawing/2014/main" id="{8FD08EA4-3E62-4603-B698-29BEEEA64960}"/>
              </a:ext>
            </a:extLst>
          </p:cNvPr>
          <p:cNvPicPr>
            <a:picLocks noChangeAspect="1"/>
          </p:cNvPicPr>
          <p:nvPr/>
        </p:nvPicPr>
        <p:blipFill>
          <a:blip r:embed="rId4">
            <a:clrChange>
              <a:clrFrom>
                <a:srgbClr val="91CCEC"/>
              </a:clrFrom>
              <a:clrTo>
                <a:srgbClr val="91CCEC">
                  <a:alpha val="0"/>
                </a:srgbClr>
              </a:clrTo>
            </a:clrChange>
            <a:extLst>
              <a:ext uri="{28A0092B-C50C-407E-A947-70E740481C1C}">
                <a14:useLocalDpi xmlns:a14="http://schemas.microsoft.com/office/drawing/2010/main" val="0"/>
              </a:ext>
            </a:extLst>
          </a:blip>
          <a:stretch>
            <a:fillRect/>
          </a:stretch>
        </p:blipFill>
        <p:spPr>
          <a:xfrm>
            <a:off x="7548568" y="2214328"/>
            <a:ext cx="4313682" cy="2310901"/>
          </a:xfrm>
          <a:prstGeom prst="rect">
            <a:avLst/>
          </a:prstGeom>
        </p:spPr>
      </p:pic>
      <p:pic>
        <p:nvPicPr>
          <p:cNvPr id="31" name="Picture 30" descr="number 5 with a dice">
            <a:extLst>
              <a:ext uri="{FF2B5EF4-FFF2-40B4-BE49-F238E27FC236}">
                <a16:creationId xmlns:a16="http://schemas.microsoft.com/office/drawing/2014/main" id="{F91E5436-657C-490A-85A5-85AF7058F8E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6854" y="1920414"/>
            <a:ext cx="1761793" cy="2102687"/>
          </a:xfrm>
          <a:prstGeom prst="rect">
            <a:avLst/>
          </a:prstGeom>
        </p:spPr>
      </p:pic>
      <p:sp>
        <p:nvSpPr>
          <p:cNvPr id="32" name="TextBox 31">
            <a:extLst>
              <a:ext uri="{FF2B5EF4-FFF2-40B4-BE49-F238E27FC236}">
                <a16:creationId xmlns:a16="http://schemas.microsoft.com/office/drawing/2014/main" id="{08F26678-D612-47FF-919C-4DF408481708}"/>
              </a:ext>
            </a:extLst>
          </p:cNvPr>
          <p:cNvSpPr txBox="1"/>
          <p:nvPr/>
        </p:nvSpPr>
        <p:spPr>
          <a:xfrm>
            <a:off x="7899082" y="4894561"/>
            <a:ext cx="3951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wish, wishing]</a:t>
            </a:r>
          </a:p>
        </p:txBody>
      </p:sp>
      <p:pic>
        <p:nvPicPr>
          <p:cNvPr id="8" name="Picture 7" descr="Background pattern&#10;&#10;Description automatically generated">
            <a:extLst>
              <a:ext uri="{FF2B5EF4-FFF2-40B4-BE49-F238E27FC236}">
                <a16:creationId xmlns:a16="http://schemas.microsoft.com/office/drawing/2014/main" id="{43D470BF-D2B8-4CCD-A950-0A33B05440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931" y="2622175"/>
            <a:ext cx="1377355" cy="1298803"/>
          </a:xfrm>
          <a:prstGeom prst="rect">
            <a:avLst/>
          </a:prstGeom>
        </p:spPr>
      </p:pic>
      <p:pic>
        <p:nvPicPr>
          <p:cNvPr id="11" name="Picture 10" descr="Shape, icon, circle&#10;&#10;Description automatically generated">
            <a:extLst>
              <a:ext uri="{FF2B5EF4-FFF2-40B4-BE49-F238E27FC236}">
                <a16:creationId xmlns:a16="http://schemas.microsoft.com/office/drawing/2014/main" id="{5190D7FC-3C4C-4BEF-A5F6-DC6A53E960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2849" y="2046669"/>
            <a:ext cx="1976432" cy="1976432"/>
          </a:xfrm>
          <a:prstGeom prst="rect">
            <a:avLst/>
          </a:prstGeom>
        </p:spPr>
      </p:pic>
    </p:spTree>
    <p:extLst>
      <p:ext uri="{BB962C8B-B14F-4D97-AF65-F5344CB8AC3E}">
        <p14:creationId xmlns:p14="http://schemas.microsoft.com/office/powerpoint/2010/main" val="56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 grpId="0" animBg="1"/>
      <p:bldP spid="2" grpId="1" animBg="1"/>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2">
            <a:extLst>
              <a:ext uri="{FF2B5EF4-FFF2-40B4-BE49-F238E27FC236}">
                <a16:creationId xmlns:a16="http://schemas.microsoft.com/office/drawing/2014/main" id="{5D74E1F7-FB94-8783-E69A-09B3D32D482E}"/>
              </a:ext>
            </a:extLst>
          </p:cNvPr>
          <p:cNvGraphicFramePr>
            <a:graphicFrameLocks noGrp="1"/>
          </p:cNvGraphicFramePr>
          <p:nvPr/>
        </p:nvGraphicFramePr>
        <p:xfrm>
          <a:off x="1557264" y="1245764"/>
          <a:ext cx="8627166" cy="5486400"/>
        </p:xfrm>
        <a:graphic>
          <a:graphicData uri="http://schemas.openxmlformats.org/drawingml/2006/table">
            <a:tbl>
              <a:tblPr firstRow="1" bandRow="1">
                <a:tableStyleId>{5940675A-B579-460E-94D1-54222C63F5DA}</a:tableStyleId>
              </a:tblPr>
              <a:tblGrid>
                <a:gridCol w="2875722">
                  <a:extLst>
                    <a:ext uri="{9D8B030D-6E8A-4147-A177-3AD203B41FA5}">
                      <a16:colId xmlns:a16="http://schemas.microsoft.com/office/drawing/2014/main" val="4095128537"/>
                    </a:ext>
                  </a:extLst>
                </a:gridCol>
                <a:gridCol w="2875722">
                  <a:extLst>
                    <a:ext uri="{9D8B030D-6E8A-4147-A177-3AD203B41FA5}">
                      <a16:colId xmlns:a16="http://schemas.microsoft.com/office/drawing/2014/main" val="1637311483"/>
                    </a:ext>
                  </a:extLst>
                </a:gridCol>
                <a:gridCol w="2875722">
                  <a:extLst>
                    <a:ext uri="{9D8B030D-6E8A-4147-A177-3AD203B41FA5}">
                      <a16:colId xmlns:a16="http://schemas.microsoft.com/office/drawing/2014/main" val="2944887130"/>
                    </a:ext>
                  </a:extLst>
                </a:gridCol>
              </a:tblGrid>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80742422"/>
                  </a:ext>
                </a:extLst>
              </a:tr>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50569923"/>
                  </a:ext>
                </a:extLst>
              </a:tr>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98788139"/>
                  </a:ext>
                </a:extLst>
              </a:tr>
            </a:tbl>
          </a:graphicData>
        </a:graphic>
      </p:graphicFrame>
      <p:sp>
        <p:nvSpPr>
          <p:cNvPr id="3" name="TextBox 2">
            <a:hlinkClick r:id="" action="ppaction://noaction">
              <a:snd r:embed="rId3" name="T2_W3_6.1.wav"/>
            </a:hlinkClick>
            <a:extLst>
              <a:ext uri="{FF2B5EF4-FFF2-40B4-BE49-F238E27FC236}">
                <a16:creationId xmlns:a16="http://schemas.microsoft.com/office/drawing/2014/main" id="{6DC42178-501A-44BF-9149-1C679CF37202}"/>
              </a:ext>
            </a:extLst>
          </p:cNvPr>
          <p:cNvSpPr txBox="1"/>
          <p:nvPr/>
        </p:nvSpPr>
        <p:spPr>
          <a:xfrm>
            <a:off x="0" y="0"/>
            <a:ext cx="25478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[ü]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oder</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[u]?</a:t>
            </a:r>
          </a:p>
        </p:txBody>
      </p:sp>
      <p:sp>
        <p:nvSpPr>
          <p:cNvPr id="24" name="Speech Bubble: Rectangle with Corners Rounded 23">
            <a:hlinkClick r:id="" action="ppaction://noaction">
              <a:snd r:embed="rId4" name="T2_W3_6.2.wav"/>
            </a:hlinkClick>
            <a:extLst>
              <a:ext uri="{FF2B5EF4-FFF2-40B4-BE49-F238E27FC236}">
                <a16:creationId xmlns:a16="http://schemas.microsoft.com/office/drawing/2014/main" id="{C2A6469F-64F8-43DC-9357-57D806E6BE6E}"/>
              </a:ext>
            </a:extLst>
          </p:cNvPr>
          <p:cNvSpPr/>
          <p:nvPr/>
        </p:nvSpPr>
        <p:spPr>
          <a:xfrm>
            <a:off x="2617266" y="201257"/>
            <a:ext cx="4787338" cy="518040"/>
          </a:xfrm>
          <a:prstGeom prst="wedgeRoundRectCallout">
            <a:avLst>
              <a:gd name="adj1" fmla="val -60171"/>
              <a:gd name="adj2" fmla="val 6983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25" name="CustomShape 6">
            <a:hlinkClick r:id="" action="ppaction://noaction">
              <a:snd r:embed="rId5" name="T2_W3_6.2.wav"/>
            </a:hlinkClick>
            <a:extLst>
              <a:ext uri="{FF2B5EF4-FFF2-40B4-BE49-F238E27FC236}">
                <a16:creationId xmlns:a16="http://schemas.microsoft.com/office/drawing/2014/main" id="{56318FCE-6CFB-4B42-BFB6-1DB2C72B25FE}"/>
              </a:ext>
            </a:extLst>
          </p:cNvPr>
          <p:cNvSpPr/>
          <p:nvPr/>
        </p:nvSpPr>
        <p:spPr>
          <a:xfrm>
            <a:off x="2852979" y="191142"/>
            <a:ext cx="4558839" cy="5232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es [ü]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a:extLst>
              <a:ext uri="{FF2B5EF4-FFF2-40B4-BE49-F238E27FC236}">
                <a16:creationId xmlns:a16="http://schemas.microsoft.com/office/drawing/2014/main" id="{2538E46B-C730-4D25-AD48-4CAF7E6EDBB7}"/>
              </a:ext>
            </a:extLst>
          </p:cNvPr>
          <p:cNvPicPr>
            <a:picLocks noChangeAspect="1"/>
          </p:cNvPicPr>
          <p:nvPr/>
        </p:nvPicPr>
        <p:blipFill>
          <a:blip r:embed="rId6"/>
          <a:stretch>
            <a:fillRect/>
          </a:stretch>
        </p:blipFill>
        <p:spPr>
          <a:xfrm>
            <a:off x="1088746" y="416757"/>
            <a:ext cx="914479" cy="914479"/>
          </a:xfrm>
          <a:prstGeom prst="rect">
            <a:avLst/>
          </a:prstGeom>
        </p:spPr>
      </p:pic>
      <p:sp>
        <p:nvSpPr>
          <p:cNvPr id="6" name="TextBox 5">
            <a:extLst>
              <a:ext uri="{FF2B5EF4-FFF2-40B4-BE49-F238E27FC236}">
                <a16:creationId xmlns:a16="http://schemas.microsoft.com/office/drawing/2014/main" id="{2B08A70B-3C9D-2CD8-0FFA-56693D8A5785}"/>
              </a:ext>
            </a:extLst>
          </p:cNvPr>
          <p:cNvSpPr txBox="1"/>
          <p:nvPr/>
        </p:nvSpPr>
        <p:spPr>
          <a:xfrm>
            <a:off x="1975964" y="1343946"/>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a:t>
            </a:r>
            <a:r>
              <a:rPr lang="en-GB" sz="3200" b="1" dirty="0">
                <a:solidFill>
                  <a:srgbClr val="002060"/>
                </a:solidFill>
                <a:latin typeface="Century Gothic" panose="020B0502020202020204" pitchFamily="34" charset="0"/>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F9456CA-1413-76DB-B75D-CE352DA99F34}"/>
              </a:ext>
            </a:extLst>
          </p:cNvPr>
          <p:cNvSpPr txBox="1"/>
          <p:nvPr/>
        </p:nvSpPr>
        <p:spPr>
          <a:xfrm>
            <a:off x="4325606" y="1326627"/>
            <a:ext cx="28551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f r </a:t>
            </a:r>
            <a:r>
              <a:rPr lang="en-GB" sz="3200" b="1" dirty="0">
                <a:solidFill>
                  <a:srgbClr val="002060"/>
                </a:solidFill>
                <a:latin typeface="Century Gothic" panose="020B0502020202020204" pitchFamily="34" charset="0"/>
              </a:rPr>
              <a:t>ü</a:t>
            </a:r>
            <a:r>
              <a:rPr lang="en-GB" sz="3200" dirty="0">
                <a:solidFill>
                  <a:srgbClr val="002060"/>
                </a:solidFill>
                <a:latin typeface="Century Gothic" panose="020B0502020202020204" pitchFamily="34" charset="0"/>
              </a:rPr>
              <a:t> h</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F6950563-151B-A98B-113E-F1B9AFB950FA}"/>
              </a:ext>
            </a:extLst>
          </p:cNvPr>
          <p:cNvSpPr txBox="1"/>
          <p:nvPr/>
        </p:nvSpPr>
        <p:spPr>
          <a:xfrm>
            <a:off x="7875171" y="1353307"/>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f</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3200" b="1" dirty="0">
                <a:solidFill>
                  <a:srgbClr val="002060"/>
                </a:solidFill>
                <a:latin typeface="Century Gothic" panose="020B0502020202020204" pitchFamily="34" charset="0"/>
              </a:rPr>
              <a:t>ü</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 l e 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9365C28-3E8B-027B-7D2E-3B20AE350970}"/>
              </a:ext>
            </a:extLst>
          </p:cNvPr>
          <p:cNvSpPr txBox="1"/>
          <p:nvPr/>
        </p:nvSpPr>
        <p:spPr>
          <a:xfrm>
            <a:off x="1761603" y="3134363"/>
            <a:ext cx="29326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F </a:t>
            </a:r>
            <a:r>
              <a:rPr lang="en-US" sz="3200" b="1" dirty="0">
                <a:solidFill>
                  <a:srgbClr val="002060"/>
                </a:solidFill>
                <a:latin typeface="Century Gothic" panose="020B0502020202020204" pitchFamily="34" charset="0"/>
              </a:rPr>
              <a:t>u </a:t>
            </a:r>
            <a:r>
              <a:rPr lang="en-GB" sz="3200" dirty="0">
                <a:solidFill>
                  <a:srgbClr val="002060"/>
                </a:solidFill>
                <a:latin typeface="Century Gothic" panose="020B0502020202020204" pitchFamily="34" charset="0"/>
              </a:rPr>
              <a:t>n k t </a:t>
            </a:r>
            <a:r>
              <a:rPr lang="en-GB" sz="3200" dirty="0" err="1">
                <a:solidFill>
                  <a:srgbClr val="002060"/>
                </a:solidFill>
                <a:latin typeface="Century Gothic" panose="020B0502020202020204" pitchFamily="34" charset="0"/>
              </a:rPr>
              <a:t>i</a:t>
            </a:r>
            <a:r>
              <a:rPr lang="en-GB" sz="3200" dirty="0">
                <a:solidFill>
                  <a:srgbClr val="002060"/>
                </a:solidFill>
                <a:latin typeface="Century Gothic" panose="020B0502020202020204" pitchFamily="34" charset="0"/>
              </a:rPr>
              <a:t> o n </a:t>
            </a:r>
          </a:p>
        </p:txBody>
      </p:sp>
      <p:sp>
        <p:nvSpPr>
          <p:cNvPr id="14" name="TextBox 13">
            <a:extLst>
              <a:ext uri="{FF2B5EF4-FFF2-40B4-BE49-F238E27FC236}">
                <a16:creationId xmlns:a16="http://schemas.microsoft.com/office/drawing/2014/main" id="{7740D688-9B37-3363-E32B-08FF3E3DD0B5}"/>
              </a:ext>
            </a:extLst>
          </p:cNvPr>
          <p:cNvSpPr txBox="1"/>
          <p:nvPr/>
        </p:nvSpPr>
        <p:spPr>
          <a:xfrm>
            <a:off x="4629449" y="3048896"/>
            <a:ext cx="258765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V e r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b </a:t>
            </a:r>
            <a:r>
              <a:rPr lang="en-US" sz="3200" dirty="0" err="1">
                <a:solidFill>
                  <a:srgbClr val="002060"/>
                </a:solidFill>
                <a:latin typeface="Century Gothic" panose="020B0502020202020204" pitchFamily="34" charset="0"/>
              </a:rPr>
              <a:t>i</a:t>
            </a:r>
            <a:r>
              <a:rPr lang="en-US" sz="3200" dirty="0">
                <a:solidFill>
                  <a:srgbClr val="002060"/>
                </a:solidFill>
                <a:latin typeface="Century Gothic" panose="020B0502020202020204" pitchFamily="34" charset="0"/>
              </a:rPr>
              <a:t> n d </a:t>
            </a:r>
            <a:r>
              <a:rPr lang="en-US" sz="3200" b="1" dirty="0">
                <a:solidFill>
                  <a:srgbClr val="002060"/>
                </a:solidFill>
                <a:latin typeface="Century Gothic" panose="020B0502020202020204" pitchFamily="34" charset="0"/>
              </a:rPr>
              <a:t>u</a:t>
            </a:r>
            <a:r>
              <a:rPr lang="en-US" sz="3200" dirty="0">
                <a:solidFill>
                  <a:srgbClr val="002060"/>
                </a:solidFill>
                <a:latin typeface="Century Gothic" panose="020B0502020202020204" pitchFamily="34" charset="0"/>
              </a:rPr>
              <a:t> n g </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F0C3C20-E994-9291-C579-22FDC7A459FE}"/>
              </a:ext>
            </a:extLst>
          </p:cNvPr>
          <p:cNvSpPr txBox="1"/>
          <p:nvPr/>
        </p:nvSpPr>
        <p:spPr>
          <a:xfrm>
            <a:off x="7719526" y="3218388"/>
            <a:ext cx="246490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g e g e 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ü</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e r </a:t>
            </a:r>
          </a:p>
        </p:txBody>
      </p:sp>
      <p:sp>
        <p:nvSpPr>
          <p:cNvPr id="16" name="TextBox 15">
            <a:extLst>
              <a:ext uri="{FF2B5EF4-FFF2-40B4-BE49-F238E27FC236}">
                <a16:creationId xmlns:a16="http://schemas.microsoft.com/office/drawing/2014/main" id="{444CC9AC-4538-052E-E00D-41050BAE0E82}"/>
              </a:ext>
            </a:extLst>
          </p:cNvPr>
          <p:cNvSpPr txBox="1"/>
          <p:nvPr/>
        </p:nvSpPr>
        <p:spPr>
          <a:xfrm>
            <a:off x="4347736" y="5004510"/>
            <a:ext cx="30511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g e n </a:t>
            </a:r>
            <a:r>
              <a:rPr lang="en-GB" sz="3200" b="1" dirty="0">
                <a:solidFill>
                  <a:srgbClr val="002060"/>
                </a:solidFill>
                <a:latin typeface="Century Gothic" panose="020B0502020202020204" pitchFamily="34" charset="0"/>
              </a:rPr>
              <a:t>u</a:t>
            </a:r>
            <a:r>
              <a:rPr lang="en-GB" sz="3200" dirty="0">
                <a:solidFill>
                  <a:srgbClr val="002060"/>
                </a:solidFill>
                <a:latin typeface="Century Gothic" panose="020B0502020202020204" pitchFamily="34" charset="0"/>
              </a:rPr>
              <a:t> g</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0E75661B-6D8F-EC61-7FAC-0CA133278BDD}"/>
              </a:ext>
            </a:extLst>
          </p:cNvPr>
          <p:cNvSpPr txBox="1"/>
          <p:nvPr/>
        </p:nvSpPr>
        <p:spPr>
          <a:xfrm>
            <a:off x="7944308" y="4956345"/>
            <a:ext cx="2917539"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ü</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 k </a:t>
            </a:r>
          </a:p>
        </p:txBody>
      </p:sp>
      <p:sp>
        <p:nvSpPr>
          <p:cNvPr id="37" name="Action Button: Blank 36">
            <a:hlinkClick r:id="" action="ppaction://noaction" highlightClick="1">
              <a:snd r:embed="rId7" name="T2_W3_6.3.wav"/>
            </a:hlinkClick>
            <a:extLst>
              <a:ext uri="{FF2B5EF4-FFF2-40B4-BE49-F238E27FC236}">
                <a16:creationId xmlns:a16="http://schemas.microsoft.com/office/drawing/2014/main" id="{27EF4161-B091-A0A2-2521-7036AD81AAC5}"/>
              </a:ext>
            </a:extLst>
          </p:cNvPr>
          <p:cNvSpPr/>
          <p:nvPr/>
        </p:nvSpPr>
        <p:spPr>
          <a:xfrm>
            <a:off x="1573569" y="143954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42" name="Action Button: Blank 41">
            <a:hlinkClick r:id="" action="ppaction://noaction" highlightClick="1">
              <a:snd r:embed="rId8" name="T2_W3_6.4.wav"/>
            </a:hlinkClick>
            <a:extLst>
              <a:ext uri="{FF2B5EF4-FFF2-40B4-BE49-F238E27FC236}">
                <a16:creationId xmlns:a16="http://schemas.microsoft.com/office/drawing/2014/main" id="{260674A6-C04F-D04A-9E17-F398C57FB393}"/>
              </a:ext>
            </a:extLst>
          </p:cNvPr>
          <p:cNvSpPr/>
          <p:nvPr/>
        </p:nvSpPr>
        <p:spPr>
          <a:xfrm>
            <a:off x="4524853" y="141130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46" name="Action Button: Blank 45">
            <a:hlinkClick r:id="" action="ppaction://noaction" highlightClick="1">
              <a:snd r:embed="rId9" name="T2_W3_6.5.wav"/>
            </a:hlinkClick>
            <a:extLst>
              <a:ext uri="{FF2B5EF4-FFF2-40B4-BE49-F238E27FC236}">
                <a16:creationId xmlns:a16="http://schemas.microsoft.com/office/drawing/2014/main" id="{10392369-40C9-DF10-BFEC-56B054915D6D}"/>
              </a:ext>
            </a:extLst>
          </p:cNvPr>
          <p:cNvSpPr/>
          <p:nvPr/>
        </p:nvSpPr>
        <p:spPr>
          <a:xfrm>
            <a:off x="7437850" y="143954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51" name="Action Button: Blank 50">
            <a:hlinkClick r:id="" action="ppaction://noaction" highlightClick="1">
              <a:snd r:embed="rId10" name="T2_W3_6.6.wav"/>
            </a:hlinkClick>
            <a:extLst>
              <a:ext uri="{FF2B5EF4-FFF2-40B4-BE49-F238E27FC236}">
                <a16:creationId xmlns:a16="http://schemas.microsoft.com/office/drawing/2014/main" id="{7D30A134-A613-61A2-220D-159E79136570}"/>
              </a:ext>
            </a:extLst>
          </p:cNvPr>
          <p:cNvSpPr/>
          <p:nvPr/>
        </p:nvSpPr>
        <p:spPr>
          <a:xfrm>
            <a:off x="1573569" y="321838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52" name="Action Button: Blank 51">
            <a:hlinkClick r:id="" action="ppaction://noaction" highlightClick="1">
              <a:snd r:embed="rId11" name="T2_W3_6.7.wav"/>
            </a:hlinkClick>
            <a:extLst>
              <a:ext uri="{FF2B5EF4-FFF2-40B4-BE49-F238E27FC236}">
                <a16:creationId xmlns:a16="http://schemas.microsoft.com/office/drawing/2014/main" id="{3BBE9F7D-F7CA-A43E-F76F-45AB45B98729}"/>
              </a:ext>
            </a:extLst>
          </p:cNvPr>
          <p:cNvSpPr/>
          <p:nvPr/>
        </p:nvSpPr>
        <p:spPr>
          <a:xfrm>
            <a:off x="4491335" y="310612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53" name="Action Button: Blank 52">
            <a:hlinkClick r:id="" action="ppaction://noaction" highlightClick="1">
              <a:snd r:embed="rId12" name="T2_W3_6.8.wav"/>
            </a:hlinkClick>
            <a:extLst>
              <a:ext uri="{FF2B5EF4-FFF2-40B4-BE49-F238E27FC236}">
                <a16:creationId xmlns:a16="http://schemas.microsoft.com/office/drawing/2014/main" id="{A03578E3-22BC-524A-143B-4F5A9D11FDA5}"/>
              </a:ext>
            </a:extLst>
          </p:cNvPr>
          <p:cNvSpPr/>
          <p:nvPr/>
        </p:nvSpPr>
        <p:spPr>
          <a:xfrm>
            <a:off x="7412307" y="314594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6" name="Action Button: Blank 55">
            <a:hlinkClick r:id="" action="ppaction://noaction" highlightClick="1">
              <a:snd r:embed="rId13" name="T2_W3_6.10.wav"/>
            </a:hlinkClick>
            <a:extLst>
              <a:ext uri="{FF2B5EF4-FFF2-40B4-BE49-F238E27FC236}">
                <a16:creationId xmlns:a16="http://schemas.microsoft.com/office/drawing/2014/main" id="{1ED940DF-3629-F432-D57D-55CC18347107}"/>
              </a:ext>
            </a:extLst>
          </p:cNvPr>
          <p:cNvSpPr/>
          <p:nvPr/>
        </p:nvSpPr>
        <p:spPr>
          <a:xfrm>
            <a:off x="4472064" y="4916546"/>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8</a:t>
            </a:r>
          </a:p>
        </p:txBody>
      </p:sp>
      <p:sp>
        <p:nvSpPr>
          <p:cNvPr id="57" name="Action Button: Blank 56">
            <a:hlinkClick r:id="" action="ppaction://noaction" highlightClick="1">
              <a:snd r:embed="rId14" name="T2_W3_6.11.wav"/>
            </a:hlinkClick>
            <a:extLst>
              <a:ext uri="{FF2B5EF4-FFF2-40B4-BE49-F238E27FC236}">
                <a16:creationId xmlns:a16="http://schemas.microsoft.com/office/drawing/2014/main" id="{25581C9D-A3E7-1070-D357-241D4DCE3ECC}"/>
              </a:ext>
            </a:extLst>
          </p:cNvPr>
          <p:cNvSpPr/>
          <p:nvPr/>
        </p:nvSpPr>
        <p:spPr>
          <a:xfrm>
            <a:off x="7356559" y="497677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9</a:t>
            </a:r>
          </a:p>
        </p:txBody>
      </p:sp>
      <p:sp>
        <p:nvSpPr>
          <p:cNvPr id="58" name="Rectangle: Rounded Corners 57">
            <a:extLst>
              <a:ext uri="{FF2B5EF4-FFF2-40B4-BE49-F238E27FC236}">
                <a16:creationId xmlns:a16="http://schemas.microsoft.com/office/drawing/2014/main" id="{F4D5421C-3750-965E-C110-CB4FC3BA4AAE}"/>
              </a:ext>
            </a:extLst>
          </p:cNvPr>
          <p:cNvSpPr/>
          <p:nvPr/>
        </p:nvSpPr>
        <p:spPr>
          <a:xfrm>
            <a:off x="3016844" y="1473845"/>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1" name="Rectangle: Rounded Corners 60">
            <a:extLst>
              <a:ext uri="{FF2B5EF4-FFF2-40B4-BE49-F238E27FC236}">
                <a16:creationId xmlns:a16="http://schemas.microsoft.com/office/drawing/2014/main" id="{425F57DF-DE14-BDD5-3363-C0B7852078D6}"/>
              </a:ext>
            </a:extLst>
          </p:cNvPr>
          <p:cNvSpPr/>
          <p:nvPr/>
        </p:nvSpPr>
        <p:spPr>
          <a:xfrm>
            <a:off x="5667550" y="1434362"/>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2" name="Rectangle: Rounded Corners 61">
            <a:extLst>
              <a:ext uri="{FF2B5EF4-FFF2-40B4-BE49-F238E27FC236}">
                <a16:creationId xmlns:a16="http://schemas.microsoft.com/office/drawing/2014/main" id="{8A9795F1-A241-887E-EFE7-9B643C177388}"/>
              </a:ext>
            </a:extLst>
          </p:cNvPr>
          <p:cNvSpPr/>
          <p:nvPr/>
        </p:nvSpPr>
        <p:spPr>
          <a:xfrm>
            <a:off x="8386092" y="1430623"/>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4" name="Rectangle: Rounded Corners 63">
            <a:extLst>
              <a:ext uri="{FF2B5EF4-FFF2-40B4-BE49-F238E27FC236}">
                <a16:creationId xmlns:a16="http://schemas.microsoft.com/office/drawing/2014/main" id="{BD0235E6-2FC8-126A-76D1-7004EF018A46}"/>
              </a:ext>
            </a:extLst>
          </p:cNvPr>
          <p:cNvSpPr/>
          <p:nvPr/>
        </p:nvSpPr>
        <p:spPr>
          <a:xfrm>
            <a:off x="2239921" y="3255691"/>
            <a:ext cx="342839" cy="360925"/>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6" name="Rectangle: Rounded Corners 65">
            <a:extLst>
              <a:ext uri="{FF2B5EF4-FFF2-40B4-BE49-F238E27FC236}">
                <a16:creationId xmlns:a16="http://schemas.microsoft.com/office/drawing/2014/main" id="{0C8464F9-6285-0325-BC94-165EBCDB3B39}"/>
              </a:ext>
            </a:extLst>
          </p:cNvPr>
          <p:cNvSpPr/>
          <p:nvPr/>
        </p:nvSpPr>
        <p:spPr>
          <a:xfrm>
            <a:off x="6038151" y="3642539"/>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9" name="Rectangle: Rounded Corners 68">
            <a:extLst>
              <a:ext uri="{FF2B5EF4-FFF2-40B4-BE49-F238E27FC236}">
                <a16:creationId xmlns:a16="http://schemas.microsoft.com/office/drawing/2014/main" id="{85109A02-435E-544E-6898-DD6BE18E4526}"/>
              </a:ext>
            </a:extLst>
          </p:cNvPr>
          <p:cNvSpPr/>
          <p:nvPr/>
        </p:nvSpPr>
        <p:spPr>
          <a:xfrm>
            <a:off x="8295434" y="3807000"/>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75" name="Rectangle: Rounded Corners 74">
            <a:extLst>
              <a:ext uri="{FF2B5EF4-FFF2-40B4-BE49-F238E27FC236}">
                <a16:creationId xmlns:a16="http://schemas.microsoft.com/office/drawing/2014/main" id="{709040BC-CE16-00EF-D96F-87172991EC7E}"/>
              </a:ext>
            </a:extLst>
          </p:cNvPr>
          <p:cNvSpPr/>
          <p:nvPr/>
        </p:nvSpPr>
        <p:spPr>
          <a:xfrm>
            <a:off x="6038150" y="5125139"/>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85" name="TextBox 84">
            <a:extLst>
              <a:ext uri="{FF2B5EF4-FFF2-40B4-BE49-F238E27FC236}">
                <a16:creationId xmlns:a16="http://schemas.microsoft.com/office/drawing/2014/main" id="{4FD5EE52-DC59-7EB1-8C64-02715382DD3B}"/>
              </a:ext>
            </a:extLst>
          </p:cNvPr>
          <p:cNvSpPr txBox="1"/>
          <p:nvPr/>
        </p:nvSpPr>
        <p:spPr>
          <a:xfrm>
            <a:off x="2027890" y="2558014"/>
            <a:ext cx="2662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have to, must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87" name="Picture 86">
            <a:extLst>
              <a:ext uri="{FF2B5EF4-FFF2-40B4-BE49-F238E27FC236}">
                <a16:creationId xmlns:a16="http://schemas.microsoft.com/office/drawing/2014/main" id="{6C81ED02-E9E9-E862-273C-5ECED067ADD7}"/>
              </a:ext>
            </a:extLst>
          </p:cNvPr>
          <p:cNvPicPr>
            <a:picLocks noChangeAspect="1"/>
          </p:cNvPicPr>
          <p:nvPr/>
        </p:nvPicPr>
        <p:blipFill>
          <a:blip r:embed="rId15"/>
          <a:stretch>
            <a:fillRect/>
          </a:stretch>
        </p:blipFill>
        <p:spPr>
          <a:xfrm>
            <a:off x="2643608" y="1998831"/>
            <a:ext cx="598039" cy="624041"/>
          </a:xfrm>
          <a:prstGeom prst="rect">
            <a:avLst/>
          </a:prstGeom>
        </p:spPr>
      </p:pic>
      <p:sp>
        <p:nvSpPr>
          <p:cNvPr id="95" name="TextBox 94">
            <a:extLst>
              <a:ext uri="{FF2B5EF4-FFF2-40B4-BE49-F238E27FC236}">
                <a16:creationId xmlns:a16="http://schemas.microsoft.com/office/drawing/2014/main" id="{D776E898-8BAE-19AA-378C-C61FEE8ED4F7}"/>
              </a:ext>
            </a:extLst>
          </p:cNvPr>
          <p:cNvSpPr txBox="1"/>
          <p:nvPr/>
        </p:nvSpPr>
        <p:spPr>
          <a:xfrm>
            <a:off x="4518677" y="2570170"/>
            <a:ext cx="10215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[early]</a:t>
            </a:r>
          </a:p>
        </p:txBody>
      </p:sp>
      <p:pic>
        <p:nvPicPr>
          <p:cNvPr id="99" name="Picture 98">
            <a:extLst>
              <a:ext uri="{FF2B5EF4-FFF2-40B4-BE49-F238E27FC236}">
                <a16:creationId xmlns:a16="http://schemas.microsoft.com/office/drawing/2014/main" id="{935988E7-A310-B1F3-920D-8970477B88B0}"/>
              </a:ext>
            </a:extLst>
          </p:cNvPr>
          <p:cNvPicPr>
            <a:picLocks noChangeAspect="1"/>
          </p:cNvPicPr>
          <p:nvPr/>
        </p:nvPicPr>
        <p:blipFill>
          <a:blip r:embed="rId16"/>
          <a:stretch>
            <a:fillRect/>
          </a:stretch>
        </p:blipFill>
        <p:spPr>
          <a:xfrm>
            <a:off x="9433313" y="4295606"/>
            <a:ext cx="549290" cy="525916"/>
          </a:xfrm>
          <a:prstGeom prst="rect">
            <a:avLst/>
          </a:prstGeom>
        </p:spPr>
      </p:pic>
      <p:sp>
        <p:nvSpPr>
          <p:cNvPr id="100" name="TextBox 99">
            <a:extLst>
              <a:ext uri="{FF2B5EF4-FFF2-40B4-BE49-F238E27FC236}">
                <a16:creationId xmlns:a16="http://schemas.microsoft.com/office/drawing/2014/main" id="{A4D5E42E-0F60-A50C-C62B-A9DCF4000813}"/>
              </a:ext>
            </a:extLst>
          </p:cNvPr>
          <p:cNvSpPr txBox="1"/>
          <p:nvPr/>
        </p:nvSpPr>
        <p:spPr>
          <a:xfrm>
            <a:off x="5472124" y="4408203"/>
            <a:ext cx="18361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connection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03" name="TextBox 102">
            <a:extLst>
              <a:ext uri="{FF2B5EF4-FFF2-40B4-BE49-F238E27FC236}">
                <a16:creationId xmlns:a16="http://schemas.microsoft.com/office/drawing/2014/main" id="{2D82CBB5-CDDD-E66E-D746-1C25FDF24DA5}"/>
              </a:ext>
            </a:extLst>
          </p:cNvPr>
          <p:cNvSpPr txBox="1"/>
          <p:nvPr/>
        </p:nvSpPr>
        <p:spPr>
          <a:xfrm>
            <a:off x="7398932" y="4477328"/>
            <a:ext cx="16933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[opposite]</a:t>
            </a:r>
          </a:p>
        </p:txBody>
      </p:sp>
      <p:sp>
        <p:nvSpPr>
          <p:cNvPr id="104" name="TextBox 103">
            <a:extLst>
              <a:ext uri="{FF2B5EF4-FFF2-40B4-BE49-F238E27FC236}">
                <a16:creationId xmlns:a16="http://schemas.microsoft.com/office/drawing/2014/main" id="{38C16B91-07A0-E7E8-B048-1DE412279FC6}"/>
              </a:ext>
            </a:extLst>
          </p:cNvPr>
          <p:cNvSpPr txBox="1"/>
          <p:nvPr/>
        </p:nvSpPr>
        <p:spPr>
          <a:xfrm>
            <a:off x="1629828" y="4856481"/>
            <a:ext cx="246490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3200" dirty="0">
                <a:solidFill>
                  <a:srgbClr val="002060"/>
                </a:solidFill>
                <a:latin typeface="Century Gothic" panose="020B0502020202020204" pitchFamily="34" charset="0"/>
              </a:rPr>
              <a:t>W o h 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u </a:t>
            </a:r>
            <a:r>
              <a:rPr lang="en-GB" sz="3200" dirty="0">
                <a:solidFill>
                  <a:srgbClr val="002060"/>
                </a:solidFill>
                <a:latin typeface="Century Gothic" panose="020B0502020202020204" pitchFamily="34" charset="0"/>
              </a:rPr>
              <a:t>n g </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TextBox 108">
            <a:extLst>
              <a:ext uri="{FF2B5EF4-FFF2-40B4-BE49-F238E27FC236}">
                <a16:creationId xmlns:a16="http://schemas.microsoft.com/office/drawing/2014/main" id="{3658FF0A-0F99-F17D-50E3-EB45456C1348}"/>
              </a:ext>
            </a:extLst>
          </p:cNvPr>
          <p:cNvSpPr txBox="1"/>
          <p:nvPr/>
        </p:nvSpPr>
        <p:spPr>
          <a:xfrm>
            <a:off x="5882795" y="6205411"/>
            <a:ext cx="16933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[enough]</a:t>
            </a:r>
          </a:p>
        </p:txBody>
      </p:sp>
      <p:sp>
        <p:nvSpPr>
          <p:cNvPr id="111" name="TextBox 110">
            <a:extLst>
              <a:ext uri="{FF2B5EF4-FFF2-40B4-BE49-F238E27FC236}">
                <a16:creationId xmlns:a16="http://schemas.microsoft.com/office/drawing/2014/main" id="{93AA988B-3924-9783-2ED1-27CAB6C6C830}"/>
              </a:ext>
            </a:extLst>
          </p:cNvPr>
          <p:cNvSpPr txBox="1"/>
          <p:nvPr/>
        </p:nvSpPr>
        <p:spPr>
          <a:xfrm>
            <a:off x="7390453" y="6121768"/>
            <a:ext cx="13363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piece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13" name="Title 1">
            <a:extLst>
              <a:ext uri="{FF2B5EF4-FFF2-40B4-BE49-F238E27FC236}">
                <a16:creationId xmlns:a16="http://schemas.microsoft.com/office/drawing/2014/main" id="{F04C3E04-EFA1-0152-30CF-4E76E644D0B0}"/>
              </a:ext>
            </a:extLst>
          </p:cNvPr>
          <p:cNvSpPr txBox="1">
            <a:spLocks/>
          </p:cNvSpPr>
          <p:nvPr/>
        </p:nvSpPr>
        <p:spPr>
          <a:xfrm>
            <a:off x="10955731" y="1400265"/>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endParaRPr lang="en-GB" sz="2000" b="1" dirty="0">
              <a:latin typeface="Century Gothic" panose="020B0502020202020204" pitchFamily="34" charset="0"/>
            </a:endParaRPr>
          </a:p>
        </p:txBody>
      </p:sp>
      <p:pic>
        <p:nvPicPr>
          <p:cNvPr id="114" name="Picture 113" descr="A picture containing text, clipart&#10;&#10;Description automatically generated">
            <a:extLst>
              <a:ext uri="{FF2B5EF4-FFF2-40B4-BE49-F238E27FC236}">
                <a16:creationId xmlns:a16="http://schemas.microsoft.com/office/drawing/2014/main" id="{9CF2B237-B279-CCEC-7234-C10B9EE4034B}"/>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2945" y="-1937"/>
            <a:ext cx="1097375" cy="1402202"/>
          </a:xfrm>
          <a:prstGeom prst="rect">
            <a:avLst/>
          </a:prstGeom>
        </p:spPr>
      </p:pic>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994367" y="1347273"/>
            <a:ext cx="1097375" cy="494975"/>
          </a:xfrm>
        </p:spPr>
        <p:txBody>
          <a:bodyPr/>
          <a:lstStyle/>
          <a:p>
            <a:pPr algn="ctr"/>
            <a:r>
              <a:rPr lang="en-GB" sz="2000" b="1" dirty="0" err="1">
                <a:latin typeface="Century Gothic" panose="020B0502020202020204" pitchFamily="34" charset="0"/>
              </a:rPr>
              <a:t>hören</a:t>
            </a:r>
            <a:r>
              <a:rPr lang="en-GB" sz="2000" b="1" dirty="0">
                <a:latin typeface="Century Gothic" panose="020B0502020202020204" pitchFamily="34" charset="0"/>
              </a:rPr>
              <a:t> </a:t>
            </a:r>
          </a:p>
        </p:txBody>
      </p:sp>
      <p:pic>
        <p:nvPicPr>
          <p:cNvPr id="7" name="Picture 6" descr="A sun shining through trees&#10;&#10;Description automatically generated">
            <a:extLst>
              <a:ext uri="{FF2B5EF4-FFF2-40B4-BE49-F238E27FC236}">
                <a16:creationId xmlns:a16="http://schemas.microsoft.com/office/drawing/2014/main" id="{42BB83BF-068D-AA41-4455-15D1762EEEB0}"/>
              </a:ext>
            </a:extLst>
          </p:cNvPr>
          <p:cNvPicPr>
            <a:picLocks noChangeAspect="1"/>
          </p:cNvPicPr>
          <p:nvPr/>
        </p:nvPicPr>
        <p:blipFill>
          <a:blip r:embed="rId18"/>
          <a:stretch>
            <a:fillRect/>
          </a:stretch>
        </p:blipFill>
        <p:spPr>
          <a:xfrm>
            <a:off x="5667550" y="2086510"/>
            <a:ext cx="776472" cy="824800"/>
          </a:xfrm>
          <a:prstGeom prst="rect">
            <a:avLst/>
          </a:prstGeom>
        </p:spPr>
      </p:pic>
      <p:pic>
        <p:nvPicPr>
          <p:cNvPr id="11" name="Picture 10" descr="A heart with feet in the shape of a heart&#10;&#10;Description automatically generated">
            <a:extLst>
              <a:ext uri="{FF2B5EF4-FFF2-40B4-BE49-F238E27FC236}">
                <a16:creationId xmlns:a16="http://schemas.microsoft.com/office/drawing/2014/main" id="{0CF56E16-3D63-B274-5C43-6841B14F17D1}"/>
              </a:ext>
            </a:extLst>
          </p:cNvPr>
          <p:cNvPicPr>
            <a:picLocks noChangeAspect="1"/>
          </p:cNvPicPr>
          <p:nvPr/>
        </p:nvPicPr>
        <p:blipFill>
          <a:blip r:embed="rId19"/>
          <a:stretch>
            <a:fillRect/>
          </a:stretch>
        </p:blipFill>
        <p:spPr>
          <a:xfrm>
            <a:off x="8755872" y="2002297"/>
            <a:ext cx="871708" cy="709625"/>
          </a:xfrm>
          <a:prstGeom prst="rect">
            <a:avLst/>
          </a:prstGeom>
        </p:spPr>
      </p:pic>
      <p:pic>
        <p:nvPicPr>
          <p:cNvPr id="17" name="Picture 16" descr="A blue circle with white letters and a dna&#10;&#10;Description automatically generated">
            <a:extLst>
              <a:ext uri="{FF2B5EF4-FFF2-40B4-BE49-F238E27FC236}">
                <a16:creationId xmlns:a16="http://schemas.microsoft.com/office/drawing/2014/main" id="{53D03A64-45A1-51B8-6300-23D3DD63A76E}"/>
              </a:ext>
            </a:extLst>
          </p:cNvPr>
          <p:cNvPicPr>
            <a:picLocks noChangeAspect="1"/>
          </p:cNvPicPr>
          <p:nvPr/>
        </p:nvPicPr>
        <p:blipFill>
          <a:blip r:embed="rId20"/>
          <a:stretch>
            <a:fillRect/>
          </a:stretch>
        </p:blipFill>
        <p:spPr>
          <a:xfrm>
            <a:off x="2799643" y="3793465"/>
            <a:ext cx="604003" cy="604003"/>
          </a:xfrm>
          <a:prstGeom prst="rect">
            <a:avLst/>
          </a:prstGeom>
        </p:spPr>
      </p:pic>
      <p:pic>
        <p:nvPicPr>
          <p:cNvPr id="19" name="Picture 18" descr="A green and white logo&#10;&#10;Description automatically generated">
            <a:extLst>
              <a:ext uri="{FF2B5EF4-FFF2-40B4-BE49-F238E27FC236}">
                <a16:creationId xmlns:a16="http://schemas.microsoft.com/office/drawing/2014/main" id="{C2FEEBDD-9C27-65C6-77F9-2C8318949473}"/>
              </a:ext>
            </a:extLst>
          </p:cNvPr>
          <p:cNvPicPr>
            <a:picLocks noChangeAspect="1"/>
          </p:cNvPicPr>
          <p:nvPr/>
        </p:nvPicPr>
        <p:blipFill>
          <a:blip r:embed="rId21"/>
          <a:stretch>
            <a:fillRect/>
          </a:stretch>
        </p:blipFill>
        <p:spPr>
          <a:xfrm>
            <a:off x="4877728" y="4102194"/>
            <a:ext cx="692062" cy="692062"/>
          </a:xfrm>
          <a:prstGeom prst="rect">
            <a:avLst/>
          </a:prstGeom>
        </p:spPr>
      </p:pic>
      <p:pic>
        <p:nvPicPr>
          <p:cNvPr id="20" name="Picture 19">
            <a:extLst>
              <a:ext uri="{FF2B5EF4-FFF2-40B4-BE49-F238E27FC236}">
                <a16:creationId xmlns:a16="http://schemas.microsoft.com/office/drawing/2014/main" id="{4A7EA4FE-9AE0-158C-5C3D-1BD3C1335D4B}"/>
              </a:ext>
            </a:extLst>
          </p:cNvPr>
          <p:cNvPicPr>
            <a:picLocks noChangeAspect="1"/>
          </p:cNvPicPr>
          <p:nvPr/>
        </p:nvPicPr>
        <p:blipFill>
          <a:blip r:embed="rId22"/>
          <a:stretch>
            <a:fillRect/>
          </a:stretch>
        </p:blipFill>
        <p:spPr>
          <a:xfrm flipH="1">
            <a:off x="8971973" y="4280294"/>
            <a:ext cx="532853" cy="613222"/>
          </a:xfrm>
          <a:prstGeom prst="rect">
            <a:avLst/>
          </a:prstGeom>
        </p:spPr>
      </p:pic>
      <p:sp>
        <p:nvSpPr>
          <p:cNvPr id="71" name="Rectangle: Rounded Corners 70">
            <a:extLst>
              <a:ext uri="{FF2B5EF4-FFF2-40B4-BE49-F238E27FC236}">
                <a16:creationId xmlns:a16="http://schemas.microsoft.com/office/drawing/2014/main" id="{B21E0279-D279-4458-F6AA-F8F254248EA9}"/>
              </a:ext>
            </a:extLst>
          </p:cNvPr>
          <p:cNvSpPr/>
          <p:nvPr/>
        </p:nvSpPr>
        <p:spPr>
          <a:xfrm>
            <a:off x="2377698" y="5504257"/>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21" name="TextBox 20">
            <a:extLst>
              <a:ext uri="{FF2B5EF4-FFF2-40B4-BE49-F238E27FC236}">
                <a16:creationId xmlns:a16="http://schemas.microsoft.com/office/drawing/2014/main" id="{5A63680A-4541-77B8-51DB-4ADDC209B81C}"/>
              </a:ext>
            </a:extLst>
          </p:cNvPr>
          <p:cNvSpPr txBox="1"/>
          <p:nvPr/>
        </p:nvSpPr>
        <p:spPr>
          <a:xfrm>
            <a:off x="1773901" y="6228322"/>
            <a:ext cx="2662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[flat]</a:t>
            </a:r>
          </a:p>
        </p:txBody>
      </p:sp>
      <p:pic>
        <p:nvPicPr>
          <p:cNvPr id="22" name="Picture 21">
            <a:extLst>
              <a:ext uri="{FF2B5EF4-FFF2-40B4-BE49-F238E27FC236}">
                <a16:creationId xmlns:a16="http://schemas.microsoft.com/office/drawing/2014/main" id="{7C16E94B-CE44-B681-5315-6375E587AEF5}"/>
              </a:ext>
            </a:extLst>
          </p:cNvPr>
          <p:cNvPicPr>
            <a:picLocks noChangeAspect="1"/>
          </p:cNvPicPr>
          <p:nvPr/>
        </p:nvPicPr>
        <p:blipFill>
          <a:blip r:embed="rId23"/>
          <a:stretch>
            <a:fillRect/>
          </a:stretch>
        </p:blipFill>
        <p:spPr>
          <a:xfrm>
            <a:off x="2957989" y="5818830"/>
            <a:ext cx="1074480" cy="804181"/>
          </a:xfrm>
          <a:prstGeom prst="rect">
            <a:avLst/>
          </a:prstGeom>
        </p:spPr>
      </p:pic>
      <p:pic>
        <p:nvPicPr>
          <p:cNvPr id="26" name="Picture 25" descr="A cartoon of a wheelbarrow full of gold coins&#10;&#10;Description automatically generated">
            <a:extLst>
              <a:ext uri="{FF2B5EF4-FFF2-40B4-BE49-F238E27FC236}">
                <a16:creationId xmlns:a16="http://schemas.microsoft.com/office/drawing/2014/main" id="{54F95AFE-FAF3-C747-5517-C6B6BAF47244}"/>
              </a:ext>
            </a:extLst>
          </p:cNvPr>
          <p:cNvPicPr>
            <a:picLocks noChangeAspect="1"/>
          </p:cNvPicPr>
          <p:nvPr/>
        </p:nvPicPr>
        <p:blipFill>
          <a:blip r:embed="rId24"/>
          <a:stretch>
            <a:fillRect/>
          </a:stretch>
        </p:blipFill>
        <p:spPr>
          <a:xfrm>
            <a:off x="5124210" y="5603342"/>
            <a:ext cx="836400" cy="557382"/>
          </a:xfrm>
          <a:prstGeom prst="rect">
            <a:avLst/>
          </a:prstGeom>
        </p:spPr>
      </p:pic>
      <p:sp>
        <p:nvSpPr>
          <p:cNvPr id="28" name="TextBox 27">
            <a:extLst>
              <a:ext uri="{FF2B5EF4-FFF2-40B4-BE49-F238E27FC236}">
                <a16:creationId xmlns:a16="http://schemas.microsoft.com/office/drawing/2014/main" id="{68E90E7E-BDEA-5B85-889D-2AA8D4CDD07C}"/>
              </a:ext>
            </a:extLst>
          </p:cNvPr>
          <p:cNvSpPr txBox="1"/>
          <p:nvPr/>
        </p:nvSpPr>
        <p:spPr>
          <a:xfrm>
            <a:off x="7323074" y="2658585"/>
            <a:ext cx="23199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feel, feeling]</a:t>
            </a:r>
          </a:p>
        </p:txBody>
      </p:sp>
      <p:sp>
        <p:nvSpPr>
          <p:cNvPr id="30" name="TextBox 29">
            <a:extLst>
              <a:ext uri="{FF2B5EF4-FFF2-40B4-BE49-F238E27FC236}">
                <a16:creationId xmlns:a16="http://schemas.microsoft.com/office/drawing/2014/main" id="{00085DAA-DA04-35BD-5DA5-2D01612E0CCE}"/>
              </a:ext>
            </a:extLst>
          </p:cNvPr>
          <p:cNvSpPr txBox="1"/>
          <p:nvPr/>
        </p:nvSpPr>
        <p:spPr>
          <a:xfrm>
            <a:off x="1869368" y="4421412"/>
            <a:ext cx="14413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[function]</a:t>
            </a:r>
          </a:p>
        </p:txBody>
      </p:sp>
      <p:pic>
        <p:nvPicPr>
          <p:cNvPr id="32" name="Picture 31" descr="A slice of pizza with different toppings&#10;&#10;Description automatically generated">
            <a:extLst>
              <a:ext uri="{FF2B5EF4-FFF2-40B4-BE49-F238E27FC236}">
                <a16:creationId xmlns:a16="http://schemas.microsoft.com/office/drawing/2014/main" id="{E6274DFC-4828-582E-2726-A178242EDD34}"/>
              </a:ext>
            </a:extLst>
          </p:cNvPr>
          <p:cNvPicPr>
            <a:picLocks noChangeAspect="1"/>
          </p:cNvPicPr>
          <p:nvPr/>
        </p:nvPicPr>
        <p:blipFill>
          <a:blip r:embed="rId25"/>
          <a:stretch>
            <a:fillRect/>
          </a:stretch>
        </p:blipFill>
        <p:spPr>
          <a:xfrm>
            <a:off x="8766264" y="5607404"/>
            <a:ext cx="652079" cy="652589"/>
          </a:xfrm>
          <a:prstGeom prst="rect">
            <a:avLst/>
          </a:prstGeom>
        </p:spPr>
      </p:pic>
      <p:sp>
        <p:nvSpPr>
          <p:cNvPr id="54" name="Action Button: Blank 53">
            <a:hlinkClick r:id="" action="ppaction://noaction" highlightClick="1">
              <a:snd r:embed="rId26" name="T2_W3_6.9.wav"/>
            </a:hlinkClick>
            <a:extLst>
              <a:ext uri="{FF2B5EF4-FFF2-40B4-BE49-F238E27FC236}">
                <a16:creationId xmlns:a16="http://schemas.microsoft.com/office/drawing/2014/main" id="{7DDF2780-2A1F-49BB-818D-D33008AECB05}"/>
              </a:ext>
            </a:extLst>
          </p:cNvPr>
          <p:cNvSpPr/>
          <p:nvPr/>
        </p:nvSpPr>
        <p:spPr>
          <a:xfrm>
            <a:off x="1538643" y="4979314"/>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7</a:t>
            </a:r>
          </a:p>
        </p:txBody>
      </p:sp>
      <p:sp>
        <p:nvSpPr>
          <p:cNvPr id="2" name="Rectangle: Rounded Corners 1">
            <a:extLst>
              <a:ext uri="{FF2B5EF4-FFF2-40B4-BE49-F238E27FC236}">
                <a16:creationId xmlns:a16="http://schemas.microsoft.com/office/drawing/2014/main" id="{546A3033-1638-8806-C945-1F116151612D}"/>
              </a:ext>
            </a:extLst>
          </p:cNvPr>
          <p:cNvSpPr/>
          <p:nvPr/>
        </p:nvSpPr>
        <p:spPr>
          <a:xfrm>
            <a:off x="8552631" y="5032920"/>
            <a:ext cx="340385" cy="394457"/>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Tree>
    <p:extLst>
      <p:ext uri="{BB962C8B-B14F-4D97-AF65-F5344CB8AC3E}">
        <p14:creationId xmlns:p14="http://schemas.microsoft.com/office/powerpoint/2010/main" val="150127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1"/>
                                        </p:tgtEl>
                                      </p:cBhvr>
                                    </p:animEffect>
                                    <p:set>
                                      <p:cBhvr>
                                        <p:cTn id="12" dur="1" fill="hold">
                                          <p:stCondLst>
                                            <p:cond delay="499"/>
                                          </p:stCondLst>
                                        </p:cTn>
                                        <p:tgtEl>
                                          <p:spTgt spid="6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2"/>
                                        </p:tgtEl>
                                      </p:cBhvr>
                                    </p:animEffect>
                                    <p:set>
                                      <p:cBhvr>
                                        <p:cTn id="17" dur="1" fill="hold">
                                          <p:stCondLst>
                                            <p:cond delay="499"/>
                                          </p:stCondLst>
                                        </p:cTn>
                                        <p:tgtEl>
                                          <p:spTgt spid="6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4"/>
                                        </p:tgtEl>
                                      </p:cBhvr>
                                    </p:animEffect>
                                    <p:set>
                                      <p:cBhvr>
                                        <p:cTn id="22" dur="1" fill="hold">
                                          <p:stCondLst>
                                            <p:cond delay="499"/>
                                          </p:stCondLst>
                                        </p:cTn>
                                        <p:tgtEl>
                                          <p:spTgt spid="6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6"/>
                                        </p:tgtEl>
                                      </p:cBhvr>
                                    </p:animEffect>
                                    <p:set>
                                      <p:cBhvr>
                                        <p:cTn id="27" dur="1" fill="hold">
                                          <p:stCondLst>
                                            <p:cond delay="499"/>
                                          </p:stCondLst>
                                        </p:cTn>
                                        <p:tgtEl>
                                          <p:spTgt spid="6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1"/>
                                        </p:tgtEl>
                                      </p:cBhvr>
                                    </p:animEffect>
                                    <p:set>
                                      <p:cBhvr>
                                        <p:cTn id="37" dur="1" fill="hold">
                                          <p:stCondLst>
                                            <p:cond delay="499"/>
                                          </p:stCondLst>
                                        </p:cTn>
                                        <p:tgtEl>
                                          <p:spTgt spid="7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5"/>
                                        </p:tgtEl>
                                      </p:cBhvr>
                                    </p:animEffect>
                                    <p:set>
                                      <p:cBhvr>
                                        <p:cTn id="42" dur="1" fill="hold">
                                          <p:stCondLst>
                                            <p:cond delay="499"/>
                                          </p:stCondLst>
                                        </p:cTn>
                                        <p:tgtEl>
                                          <p:spTgt spid="7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1" grpId="0" animBg="1"/>
      <p:bldP spid="62" grpId="0" animBg="1"/>
      <p:bldP spid="64" grpId="0" animBg="1"/>
      <p:bldP spid="66" grpId="0" animBg="1"/>
      <p:bldP spid="69" grpId="0" animBg="1"/>
      <p:bldP spid="75" grpId="0" animBg="1"/>
      <p:bldP spid="7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background pattern&#10;&#10;Description automatically generated">
            <a:extLst>
              <a:ext uri="{FF2B5EF4-FFF2-40B4-BE49-F238E27FC236}">
                <a16:creationId xmlns:a16="http://schemas.microsoft.com/office/drawing/2014/main" id="{60726414-1A1C-46C1-B535-2856D61F4CA0}"/>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9416" y="1"/>
            <a:ext cx="12192001" cy="685800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3" name="Graphic 22" descr="Teacher">
            <a:extLst>
              <a:ext uri="{FF2B5EF4-FFF2-40B4-BE49-F238E27FC236}">
                <a16:creationId xmlns:a16="http://schemas.microsoft.com/office/drawing/2014/main" id="{5581DE09-E697-4521-AF09-5C6EB92D62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966" y="239859"/>
            <a:ext cx="914400" cy="914400"/>
          </a:xfrm>
          <a:prstGeom prst="rect">
            <a:avLst/>
          </a:prstGeom>
        </p:spPr>
      </p:pic>
      <p:sp>
        <p:nvSpPr>
          <p:cNvPr id="24" name="Speech Bubble: Rectangle with Corners Rounded 23">
            <a:extLst>
              <a:ext uri="{FF2B5EF4-FFF2-40B4-BE49-F238E27FC236}">
                <a16:creationId xmlns:a16="http://schemas.microsoft.com/office/drawing/2014/main" id="{0417A3C5-89C6-4104-BB29-6BDCCFCEE156}"/>
              </a:ext>
            </a:extLst>
          </p:cNvPr>
          <p:cNvSpPr/>
          <p:nvPr/>
        </p:nvSpPr>
        <p:spPr>
          <a:xfrm>
            <a:off x="1220743" y="330629"/>
            <a:ext cx="36563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CustomShape 7">
            <a:extLst>
              <a:ext uri="{FF2B5EF4-FFF2-40B4-BE49-F238E27FC236}">
                <a16:creationId xmlns:a16="http://schemas.microsoft.com/office/drawing/2014/main" id="{D88EC821-6AD6-40AD-8D5C-AEFA6235DB84}"/>
              </a:ext>
            </a:extLst>
          </p:cNvPr>
          <p:cNvSpPr/>
          <p:nvPr/>
        </p:nvSpPr>
        <p:spPr>
          <a:xfrm>
            <a:off x="1158897" y="353376"/>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sag das Wort.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38" name="Google Shape;1242;p22">
            <a:extLst>
              <a:ext uri="{FF2B5EF4-FFF2-40B4-BE49-F238E27FC236}">
                <a16:creationId xmlns:a16="http://schemas.microsoft.com/office/drawing/2014/main" id="{67B486F1-203A-4D4E-A579-7351355416F1}"/>
              </a:ext>
            </a:extLst>
          </p:cNvPr>
          <p:cNvSpPr/>
          <p:nvPr/>
        </p:nvSpPr>
        <p:spPr>
          <a:xfrm>
            <a:off x="313895" y="101916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a</a:t>
            </a:r>
            <a:r>
              <a:rPr lang="en-GB" sz="2400" b="1" kern="0" dirty="0">
                <a:solidFill>
                  <a:srgbClr val="3A3838"/>
                </a:solidFill>
                <a:ea typeface="Century Gothic"/>
                <a:cs typeface="Century Gothic"/>
                <a:sym typeface="Century Gothic"/>
              </a:rPr>
              <a:t>t home</a:t>
            </a:r>
          </a:p>
        </p:txBody>
      </p:sp>
      <p:sp>
        <p:nvSpPr>
          <p:cNvPr id="39" name="Google Shape;1259;p22">
            <a:extLst>
              <a:ext uri="{FF2B5EF4-FFF2-40B4-BE49-F238E27FC236}">
                <a16:creationId xmlns:a16="http://schemas.microsoft.com/office/drawing/2014/main" id="{05BC89B3-2603-41E1-AE18-B0B1BAE0796F}"/>
              </a:ext>
            </a:extLst>
          </p:cNvPr>
          <p:cNvSpPr/>
          <p:nvPr/>
        </p:nvSpPr>
        <p:spPr>
          <a:xfrm>
            <a:off x="325839" y="987885"/>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zu</a:t>
            </a:r>
            <a:r>
              <a:rPr kumimoji="0" lang="en-GB" sz="2400" b="1"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Hause</a:t>
            </a:r>
            <a:endParaRPr kumimoji="0" lang="es-GB" sz="2400" b="1" i="0" u="none" strike="noStrike" kern="0" cap="none" spc="0" normalizeH="0" baseline="0" noProof="0" dirty="0">
              <a:ln>
                <a:noFill/>
              </a:ln>
              <a:solidFill>
                <a:srgbClr val="002060"/>
              </a:solidFill>
              <a:effectLst/>
              <a:uLnTx/>
              <a:uFillTx/>
            </a:endParaRPr>
          </a:p>
        </p:txBody>
      </p:sp>
      <p:sp>
        <p:nvSpPr>
          <p:cNvPr id="4" name="Google Shape;1242;p22">
            <a:extLst>
              <a:ext uri="{FF2B5EF4-FFF2-40B4-BE49-F238E27FC236}">
                <a16:creationId xmlns:a16="http://schemas.microsoft.com/office/drawing/2014/main" id="{8019120A-6D76-D52D-DE13-B269E0B01240}"/>
              </a:ext>
            </a:extLst>
          </p:cNvPr>
          <p:cNvSpPr/>
          <p:nvPr/>
        </p:nvSpPr>
        <p:spPr>
          <a:xfrm>
            <a:off x="3061540" y="101916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idea</a:t>
            </a:r>
          </a:p>
        </p:txBody>
      </p:sp>
      <p:sp>
        <p:nvSpPr>
          <p:cNvPr id="6" name="Google Shape;1242;p22">
            <a:extLst>
              <a:ext uri="{FF2B5EF4-FFF2-40B4-BE49-F238E27FC236}">
                <a16:creationId xmlns:a16="http://schemas.microsoft.com/office/drawing/2014/main" id="{C3B35679-5A35-B436-3234-FD2EEE773607}"/>
              </a:ext>
            </a:extLst>
          </p:cNvPr>
          <p:cNvSpPr/>
          <p:nvPr/>
        </p:nvSpPr>
        <p:spPr>
          <a:xfrm>
            <a:off x="5754509" y="1044261"/>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(the) cheese</a:t>
            </a:r>
            <a:endParaRPr lang="en-GB" sz="2400" b="1" kern="0" dirty="0">
              <a:solidFill>
                <a:srgbClr val="3A3838"/>
              </a:solidFill>
              <a:ea typeface="Century Gothic"/>
              <a:cs typeface="Century Gothic"/>
              <a:sym typeface="Century Gothic"/>
            </a:endParaRPr>
          </a:p>
        </p:txBody>
      </p:sp>
      <p:sp>
        <p:nvSpPr>
          <p:cNvPr id="7" name="Google Shape;1242;p22">
            <a:extLst>
              <a:ext uri="{FF2B5EF4-FFF2-40B4-BE49-F238E27FC236}">
                <a16:creationId xmlns:a16="http://schemas.microsoft.com/office/drawing/2014/main" id="{238A8AC2-3A96-29BC-BBE4-0D15236AE343}"/>
              </a:ext>
            </a:extLst>
          </p:cNvPr>
          <p:cNvSpPr/>
          <p:nvPr/>
        </p:nvSpPr>
        <p:spPr>
          <a:xfrm>
            <a:off x="8176033" y="982023"/>
            <a:ext cx="2239783" cy="989119"/>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(the) swimming pool</a:t>
            </a:r>
            <a:endParaRPr lang="en-GB" sz="2400" b="1" kern="0" dirty="0">
              <a:solidFill>
                <a:srgbClr val="3A3838"/>
              </a:solidFill>
              <a:ea typeface="Century Gothic"/>
              <a:cs typeface="Century Gothic"/>
              <a:sym typeface="Century Gothic"/>
            </a:endParaRPr>
          </a:p>
        </p:txBody>
      </p:sp>
      <p:sp>
        <p:nvSpPr>
          <p:cNvPr id="8" name="Google Shape;1242;p22">
            <a:extLst>
              <a:ext uri="{FF2B5EF4-FFF2-40B4-BE49-F238E27FC236}">
                <a16:creationId xmlns:a16="http://schemas.microsoft.com/office/drawing/2014/main" id="{EEFA6C44-E2C1-340E-22AA-CEE63197C820}"/>
              </a:ext>
            </a:extLst>
          </p:cNvPr>
          <p:cNvSpPr/>
          <p:nvPr/>
        </p:nvSpPr>
        <p:spPr>
          <a:xfrm>
            <a:off x="313895"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village</a:t>
            </a:r>
          </a:p>
        </p:txBody>
      </p:sp>
      <p:sp>
        <p:nvSpPr>
          <p:cNvPr id="9" name="Google Shape;1242;p22">
            <a:extLst>
              <a:ext uri="{FF2B5EF4-FFF2-40B4-BE49-F238E27FC236}">
                <a16:creationId xmlns:a16="http://schemas.microsoft.com/office/drawing/2014/main" id="{629D7A42-AD05-C5BE-A202-06811727E211}"/>
              </a:ext>
            </a:extLst>
          </p:cNvPr>
          <p:cNvSpPr/>
          <p:nvPr/>
        </p:nvSpPr>
        <p:spPr>
          <a:xfrm>
            <a:off x="2993528"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sentence</a:t>
            </a:r>
          </a:p>
        </p:txBody>
      </p:sp>
      <p:sp>
        <p:nvSpPr>
          <p:cNvPr id="13" name="Google Shape;1242;p22">
            <a:extLst>
              <a:ext uri="{FF2B5EF4-FFF2-40B4-BE49-F238E27FC236}">
                <a16:creationId xmlns:a16="http://schemas.microsoft.com/office/drawing/2014/main" id="{5DACD465-B703-388E-C4D0-6BACAD19ABC9}"/>
              </a:ext>
            </a:extLst>
          </p:cNvPr>
          <p:cNvSpPr/>
          <p:nvPr/>
        </p:nvSpPr>
        <p:spPr>
          <a:xfrm>
            <a:off x="5686597" y="2656780"/>
            <a:ext cx="2223587"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country(side)</a:t>
            </a:r>
          </a:p>
        </p:txBody>
      </p:sp>
      <p:sp>
        <p:nvSpPr>
          <p:cNvPr id="14" name="Google Shape;1242;p22">
            <a:extLst>
              <a:ext uri="{FF2B5EF4-FFF2-40B4-BE49-F238E27FC236}">
                <a16:creationId xmlns:a16="http://schemas.microsoft.com/office/drawing/2014/main" id="{8F0BF334-4809-01E9-560D-9357F97F64AF}"/>
              </a:ext>
            </a:extLst>
          </p:cNvPr>
          <p:cNvSpPr/>
          <p:nvPr/>
        </p:nvSpPr>
        <p:spPr>
          <a:xfrm>
            <a:off x="8440558"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things</a:t>
            </a:r>
          </a:p>
        </p:txBody>
      </p:sp>
      <p:sp>
        <p:nvSpPr>
          <p:cNvPr id="15" name="Google Shape;1242;p22">
            <a:extLst>
              <a:ext uri="{FF2B5EF4-FFF2-40B4-BE49-F238E27FC236}">
                <a16:creationId xmlns:a16="http://schemas.microsoft.com/office/drawing/2014/main" id="{CCBB3AD3-FC23-A057-040F-5BE5706B7BBB}"/>
              </a:ext>
            </a:extLst>
          </p:cNvPr>
          <p:cNvSpPr/>
          <p:nvPr/>
        </p:nvSpPr>
        <p:spPr>
          <a:xfrm>
            <a:off x="296881" y="4204840"/>
            <a:ext cx="2284408" cy="1014860"/>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swimming pools</a:t>
            </a:r>
          </a:p>
        </p:txBody>
      </p:sp>
      <p:sp>
        <p:nvSpPr>
          <p:cNvPr id="16" name="Google Shape;1242;p22">
            <a:extLst>
              <a:ext uri="{FF2B5EF4-FFF2-40B4-BE49-F238E27FC236}">
                <a16:creationId xmlns:a16="http://schemas.microsoft.com/office/drawing/2014/main" id="{B3A50F65-394C-93F4-BE0B-B33D21902E48}"/>
              </a:ext>
            </a:extLst>
          </p:cNvPr>
          <p:cNvSpPr/>
          <p:nvPr/>
        </p:nvSpPr>
        <p:spPr>
          <a:xfrm>
            <a:off x="3061540" y="418702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normally</a:t>
            </a:r>
          </a:p>
        </p:txBody>
      </p:sp>
      <p:sp>
        <p:nvSpPr>
          <p:cNvPr id="17" name="Google Shape;1242;p22">
            <a:extLst>
              <a:ext uri="{FF2B5EF4-FFF2-40B4-BE49-F238E27FC236}">
                <a16:creationId xmlns:a16="http://schemas.microsoft.com/office/drawing/2014/main" id="{D75DEC1D-E22B-6193-2059-855E431B0B2F}"/>
              </a:ext>
            </a:extLst>
          </p:cNvPr>
          <p:cNvSpPr/>
          <p:nvPr/>
        </p:nvSpPr>
        <p:spPr>
          <a:xfrm>
            <a:off x="5712246" y="417431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(the) girl</a:t>
            </a:r>
          </a:p>
        </p:txBody>
      </p:sp>
      <p:sp>
        <p:nvSpPr>
          <p:cNvPr id="18" name="Google Shape;1242;p22">
            <a:extLst>
              <a:ext uri="{FF2B5EF4-FFF2-40B4-BE49-F238E27FC236}">
                <a16:creationId xmlns:a16="http://schemas.microsoft.com/office/drawing/2014/main" id="{ACDAB5E2-BB54-69C8-DA3A-1E4DF8E18E5C}"/>
              </a:ext>
            </a:extLst>
          </p:cNvPr>
          <p:cNvSpPr/>
          <p:nvPr/>
        </p:nvSpPr>
        <p:spPr>
          <a:xfrm>
            <a:off x="8440557" y="4174310"/>
            <a:ext cx="2428987"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(the) dot,</a:t>
            </a:r>
          </a:p>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point, full stop</a:t>
            </a:r>
            <a:endParaRPr lang="en-GB" sz="2400" b="1" kern="0" dirty="0">
              <a:solidFill>
                <a:srgbClr val="3A3838"/>
              </a:solidFill>
              <a:ea typeface="Century Gothic"/>
              <a:cs typeface="Century Gothic"/>
              <a:sym typeface="Century Gothic"/>
            </a:endParaRPr>
          </a:p>
        </p:txBody>
      </p:sp>
      <p:sp>
        <p:nvSpPr>
          <p:cNvPr id="19" name="Google Shape;1242;p22">
            <a:extLst>
              <a:ext uri="{FF2B5EF4-FFF2-40B4-BE49-F238E27FC236}">
                <a16:creationId xmlns:a16="http://schemas.microsoft.com/office/drawing/2014/main" id="{75103CFE-EA20-1855-969E-95944F554909}"/>
              </a:ext>
            </a:extLst>
          </p:cNvPr>
          <p:cNvSpPr/>
          <p:nvPr/>
        </p:nvSpPr>
        <p:spPr>
          <a:xfrm>
            <a:off x="196620" y="5683444"/>
            <a:ext cx="2650017"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n</a:t>
            </a:r>
            <a:r>
              <a:rPr lang="en-GB" sz="2400" b="1" kern="0" dirty="0" err="1">
                <a:solidFill>
                  <a:srgbClr val="3A3838"/>
                </a:solidFill>
                <a:ea typeface="Century Gothic"/>
                <a:cs typeface="Century Gothic"/>
                <a:sym typeface="Century Gothic"/>
              </a:rPr>
              <a:t>ot</a:t>
            </a:r>
            <a:r>
              <a:rPr lang="en-GB" sz="2400" b="1" kern="0" dirty="0">
                <a:solidFill>
                  <a:srgbClr val="3A3838"/>
                </a:solidFill>
                <a:ea typeface="Century Gothic"/>
                <a:cs typeface="Century Gothic"/>
                <a:sym typeface="Century Gothic"/>
              </a:rPr>
              <a:t> any, no (pl),</a:t>
            </a:r>
          </a:p>
          <a:p>
            <a:pPr algn="ctr">
              <a:buClr>
                <a:srgbClr val="002060"/>
              </a:buClr>
              <a:buSzPts val="2800"/>
              <a:buFont typeface="Century Gothic"/>
              <a:buNone/>
              <a:defRPr/>
            </a:pPr>
            <a:r>
              <a:rPr lang="en-GB" sz="2400" b="1" kern="0" dirty="0">
                <a:solidFill>
                  <a:srgbClr val="3A3838"/>
                </a:solidFill>
                <a:ea typeface="Century Gothic"/>
                <a:cs typeface="Century Gothic"/>
                <a:sym typeface="Century Gothic"/>
              </a:rPr>
              <a:t>not a, no (f)</a:t>
            </a:r>
          </a:p>
        </p:txBody>
      </p:sp>
      <p:sp>
        <p:nvSpPr>
          <p:cNvPr id="20" name="Google Shape;1242;p22">
            <a:extLst>
              <a:ext uri="{FF2B5EF4-FFF2-40B4-BE49-F238E27FC236}">
                <a16:creationId xmlns:a16="http://schemas.microsoft.com/office/drawing/2014/main" id="{777B929F-5FC8-3C29-7A7C-E500761B84BE}"/>
              </a:ext>
            </a:extLst>
          </p:cNvPr>
          <p:cNvSpPr/>
          <p:nvPr/>
        </p:nvSpPr>
        <p:spPr>
          <a:xfrm>
            <a:off x="3101351" y="5726914"/>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t</a:t>
            </a:r>
            <a:r>
              <a:rPr lang="en-GB" sz="2400" b="1" kern="0" dirty="0">
                <a:solidFill>
                  <a:srgbClr val="3A3838"/>
                </a:solidFill>
                <a:ea typeface="Century Gothic"/>
                <a:cs typeface="Century Gothic"/>
                <a:sym typeface="Century Gothic"/>
              </a:rPr>
              <a:t>o fetch, fetching</a:t>
            </a:r>
          </a:p>
        </p:txBody>
      </p:sp>
      <p:sp>
        <p:nvSpPr>
          <p:cNvPr id="21" name="Google Shape;1242;p22">
            <a:extLst>
              <a:ext uri="{FF2B5EF4-FFF2-40B4-BE49-F238E27FC236}">
                <a16:creationId xmlns:a16="http://schemas.microsoft.com/office/drawing/2014/main" id="{2CCDF3A3-B13F-9BE6-FAFA-4B6DF939AD9F}"/>
              </a:ext>
            </a:extLst>
          </p:cNvPr>
          <p:cNvSpPr/>
          <p:nvPr/>
        </p:nvSpPr>
        <p:spPr>
          <a:xfrm>
            <a:off x="5754509" y="5685836"/>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finished, ready</a:t>
            </a:r>
            <a:endParaRPr lang="en-GB" sz="2400" b="1" kern="0" dirty="0">
              <a:solidFill>
                <a:srgbClr val="3A3838"/>
              </a:solidFill>
              <a:ea typeface="Century Gothic"/>
              <a:cs typeface="Century Gothic"/>
              <a:sym typeface="Century Gothic"/>
            </a:endParaRPr>
          </a:p>
        </p:txBody>
      </p:sp>
      <p:sp>
        <p:nvSpPr>
          <p:cNvPr id="26" name="Google Shape;1242;p22">
            <a:extLst>
              <a:ext uri="{FF2B5EF4-FFF2-40B4-BE49-F238E27FC236}">
                <a16:creationId xmlns:a16="http://schemas.microsoft.com/office/drawing/2014/main" id="{7EC7C39D-A6D1-5068-B290-80C3C4EFA657}"/>
              </a:ext>
            </a:extLst>
          </p:cNvPr>
          <p:cNvSpPr/>
          <p:nvPr/>
        </p:nvSpPr>
        <p:spPr>
          <a:xfrm>
            <a:off x="8440556" y="5650251"/>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US" sz="2400" b="1" kern="0" dirty="0">
                <a:solidFill>
                  <a:srgbClr val="3A3838"/>
                </a:solidFill>
                <a:ea typeface="Century Gothic"/>
                <a:cs typeface="Century Gothic"/>
                <a:sym typeface="Century Gothic"/>
              </a:rPr>
              <a:t>we are</a:t>
            </a:r>
            <a:endParaRPr lang="en-GB" sz="2400" b="1" kern="0" dirty="0">
              <a:solidFill>
                <a:srgbClr val="3A3838"/>
              </a:solidFill>
              <a:ea typeface="Century Gothic"/>
              <a:cs typeface="Century Gothic"/>
              <a:sym typeface="Century Gothic"/>
            </a:endParaRPr>
          </a:p>
        </p:txBody>
      </p:sp>
      <p:sp>
        <p:nvSpPr>
          <p:cNvPr id="27" name="Google Shape;1259;p22">
            <a:extLst>
              <a:ext uri="{FF2B5EF4-FFF2-40B4-BE49-F238E27FC236}">
                <a16:creationId xmlns:a16="http://schemas.microsoft.com/office/drawing/2014/main" id="{6F1F11E1-4E70-8069-FA7C-ED3BDB03A902}"/>
              </a:ext>
            </a:extLst>
          </p:cNvPr>
          <p:cNvSpPr/>
          <p:nvPr/>
        </p:nvSpPr>
        <p:spPr>
          <a:xfrm>
            <a:off x="3054474" y="999983"/>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die</a:t>
            </a:r>
            <a:r>
              <a:rPr kumimoji="0" lang="en-GB" sz="2400" b="1" i="0" u="none" strike="noStrike" kern="0" cap="none" spc="0" normalizeH="0" noProof="0" dirty="0">
                <a:ln>
                  <a:noFill/>
                </a:ln>
                <a:solidFill>
                  <a:srgbClr val="002060"/>
                </a:solidFill>
                <a:effectLst/>
                <a:uLnTx/>
                <a:uFillTx/>
              </a:rPr>
              <a:t> Idee</a:t>
            </a:r>
            <a:endParaRPr kumimoji="0" lang="es-GB" sz="2400" b="1" i="0" u="none" strike="noStrike" kern="0" cap="none" spc="0" normalizeH="0" baseline="0" noProof="0" dirty="0">
              <a:ln>
                <a:noFill/>
              </a:ln>
              <a:solidFill>
                <a:srgbClr val="002060"/>
              </a:solidFill>
              <a:effectLst/>
              <a:uLnTx/>
              <a:uFillTx/>
            </a:endParaRPr>
          </a:p>
        </p:txBody>
      </p:sp>
      <p:sp>
        <p:nvSpPr>
          <p:cNvPr id="28" name="Google Shape;1259;p22">
            <a:extLst>
              <a:ext uri="{FF2B5EF4-FFF2-40B4-BE49-F238E27FC236}">
                <a16:creationId xmlns:a16="http://schemas.microsoft.com/office/drawing/2014/main" id="{AB136606-70AD-A7B8-5ACD-0945FFD35A07}"/>
              </a:ext>
            </a:extLst>
          </p:cNvPr>
          <p:cNvSpPr/>
          <p:nvPr/>
        </p:nvSpPr>
        <p:spPr>
          <a:xfrm>
            <a:off x="5766453" y="1043019"/>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002060"/>
                </a:solidFill>
              </a:rPr>
              <a:t>der </a:t>
            </a:r>
            <a:r>
              <a:rPr lang="en-US" sz="2400" b="1" kern="0" dirty="0" err="1">
                <a:solidFill>
                  <a:srgbClr val="002060"/>
                </a:solidFill>
              </a:rPr>
              <a:t>Käse</a:t>
            </a:r>
            <a:endParaRPr kumimoji="0" lang="es-GB" sz="2400" b="1" i="0" u="none" strike="noStrike" kern="0" cap="none" spc="0" normalizeH="0" baseline="0" noProof="0" dirty="0">
              <a:ln>
                <a:noFill/>
              </a:ln>
              <a:solidFill>
                <a:srgbClr val="002060"/>
              </a:solidFill>
              <a:effectLst/>
              <a:uLnTx/>
              <a:uFillTx/>
            </a:endParaRPr>
          </a:p>
        </p:txBody>
      </p:sp>
      <p:sp>
        <p:nvSpPr>
          <p:cNvPr id="29" name="Google Shape;1259;p22">
            <a:extLst>
              <a:ext uri="{FF2B5EF4-FFF2-40B4-BE49-F238E27FC236}">
                <a16:creationId xmlns:a16="http://schemas.microsoft.com/office/drawing/2014/main" id="{D79AB340-146F-5618-265E-18C2812B1AEE}"/>
              </a:ext>
            </a:extLst>
          </p:cNvPr>
          <p:cNvSpPr/>
          <p:nvPr/>
        </p:nvSpPr>
        <p:spPr>
          <a:xfrm>
            <a:off x="8116973" y="960146"/>
            <a:ext cx="2329782" cy="1010996"/>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noProof="0" dirty="0">
                <a:solidFill>
                  <a:srgbClr val="002060"/>
                </a:solidFill>
              </a:rPr>
              <a:t>das </a:t>
            </a:r>
            <a:r>
              <a:rPr lang="en-US" sz="2400" b="1" kern="0" noProof="0" dirty="0" err="1">
                <a:solidFill>
                  <a:srgbClr val="002060"/>
                </a:solidFill>
              </a:rPr>
              <a:t>Schwimm</a:t>
            </a:r>
            <a:r>
              <a:rPr lang="en-US" sz="2400" b="1" kern="0" noProof="0" dirty="0">
                <a:solidFill>
                  <a:srgbClr val="002060"/>
                </a:solidFill>
              </a:rPr>
              <a:t>-bad</a:t>
            </a:r>
            <a:endParaRPr kumimoji="0" lang="es-GB" sz="2400" b="1" i="0" u="none" strike="noStrike" kern="0" cap="none" spc="0" normalizeH="0" baseline="0" noProof="0" dirty="0">
              <a:ln>
                <a:noFill/>
              </a:ln>
              <a:solidFill>
                <a:srgbClr val="002060"/>
              </a:solidFill>
              <a:effectLst/>
              <a:uLnTx/>
              <a:uFillTx/>
            </a:endParaRPr>
          </a:p>
        </p:txBody>
      </p:sp>
      <p:sp>
        <p:nvSpPr>
          <p:cNvPr id="30" name="Google Shape;1259;p22">
            <a:extLst>
              <a:ext uri="{FF2B5EF4-FFF2-40B4-BE49-F238E27FC236}">
                <a16:creationId xmlns:a16="http://schemas.microsoft.com/office/drawing/2014/main" id="{9F695618-2D3B-2BCD-4F86-1DC7FBFCED91}"/>
              </a:ext>
            </a:extLst>
          </p:cNvPr>
          <p:cNvSpPr/>
          <p:nvPr/>
        </p:nvSpPr>
        <p:spPr>
          <a:xfrm>
            <a:off x="300459" y="264031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das</a:t>
            </a:r>
            <a:r>
              <a:rPr kumimoji="0" lang="en-GB" sz="2400" b="1" i="0" u="none" strike="noStrike" kern="0" cap="none" spc="0" normalizeH="0" noProof="0" dirty="0">
                <a:ln>
                  <a:noFill/>
                </a:ln>
                <a:solidFill>
                  <a:srgbClr val="002060"/>
                </a:solidFill>
                <a:effectLst/>
                <a:uLnTx/>
                <a:uFillTx/>
              </a:rPr>
              <a:t> Dorf</a:t>
            </a:r>
            <a:endParaRPr kumimoji="0" lang="es-GB" sz="2400" b="1" i="0" u="none" strike="noStrike" kern="0" cap="none" spc="0" normalizeH="0" baseline="0" noProof="0" dirty="0">
              <a:ln>
                <a:noFill/>
              </a:ln>
              <a:solidFill>
                <a:srgbClr val="002060"/>
              </a:solidFill>
              <a:effectLst/>
              <a:uLnTx/>
              <a:uFillTx/>
            </a:endParaRPr>
          </a:p>
        </p:txBody>
      </p:sp>
      <p:sp>
        <p:nvSpPr>
          <p:cNvPr id="31" name="Google Shape;1259;p22">
            <a:extLst>
              <a:ext uri="{FF2B5EF4-FFF2-40B4-BE49-F238E27FC236}">
                <a16:creationId xmlns:a16="http://schemas.microsoft.com/office/drawing/2014/main" id="{AFD270A6-F009-DF87-9900-52AD0B67126D}"/>
              </a:ext>
            </a:extLst>
          </p:cNvPr>
          <p:cNvSpPr/>
          <p:nvPr/>
        </p:nvSpPr>
        <p:spPr>
          <a:xfrm>
            <a:off x="2984651" y="2656257"/>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002060"/>
                </a:solidFill>
              </a:rPr>
              <a:t>der </a:t>
            </a:r>
            <a:r>
              <a:rPr lang="en-US" sz="2400" b="1" kern="0" dirty="0" err="1">
                <a:solidFill>
                  <a:srgbClr val="002060"/>
                </a:solidFill>
              </a:rPr>
              <a:t>Satz</a:t>
            </a:r>
            <a:endParaRPr kumimoji="0" lang="es-GB" sz="2400" b="1" i="0" u="none" strike="noStrike" kern="0" cap="none" spc="0" normalizeH="0" baseline="0" noProof="0" dirty="0">
              <a:ln>
                <a:noFill/>
              </a:ln>
              <a:solidFill>
                <a:srgbClr val="002060"/>
              </a:solidFill>
              <a:effectLst/>
              <a:uLnTx/>
              <a:uFillTx/>
            </a:endParaRPr>
          </a:p>
        </p:txBody>
      </p:sp>
      <p:sp>
        <p:nvSpPr>
          <p:cNvPr id="32" name="Google Shape;1259;p22">
            <a:extLst>
              <a:ext uri="{FF2B5EF4-FFF2-40B4-BE49-F238E27FC236}">
                <a16:creationId xmlns:a16="http://schemas.microsoft.com/office/drawing/2014/main" id="{4CC29F3B-023B-D29F-F3A8-9980005B4A27}"/>
              </a:ext>
            </a:extLst>
          </p:cNvPr>
          <p:cNvSpPr/>
          <p:nvPr/>
        </p:nvSpPr>
        <p:spPr>
          <a:xfrm>
            <a:off x="5655407" y="2665268"/>
            <a:ext cx="2254777"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rgbClr val="002060"/>
                </a:solidFill>
              </a:rPr>
              <a:t>das Land</a:t>
            </a:r>
            <a:endParaRPr kumimoji="0" lang="es-GB" sz="2400" b="1" i="0" u="none" strike="noStrike" kern="0" cap="none" spc="0" normalizeH="0" baseline="0" noProof="0" dirty="0">
              <a:ln>
                <a:noFill/>
              </a:ln>
              <a:solidFill>
                <a:srgbClr val="002060"/>
              </a:solidFill>
              <a:effectLst/>
              <a:uLnTx/>
              <a:uFillTx/>
            </a:endParaRPr>
          </a:p>
        </p:txBody>
      </p:sp>
      <p:sp>
        <p:nvSpPr>
          <p:cNvPr id="33" name="Google Shape;1259;p22">
            <a:extLst>
              <a:ext uri="{FF2B5EF4-FFF2-40B4-BE49-F238E27FC236}">
                <a16:creationId xmlns:a16="http://schemas.microsoft.com/office/drawing/2014/main" id="{684CFA9A-F9B4-4BE7-20CC-2F89A6F7223B}"/>
              </a:ext>
            </a:extLst>
          </p:cNvPr>
          <p:cNvSpPr/>
          <p:nvPr/>
        </p:nvSpPr>
        <p:spPr>
          <a:xfrm>
            <a:off x="8446353" y="267188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(die) Sachen</a:t>
            </a:r>
            <a:endParaRPr kumimoji="0" lang="es-GB" sz="2400" b="1" i="0" u="none" strike="noStrike" kern="0" cap="none" spc="0" normalizeH="0" baseline="0" noProof="0" dirty="0">
              <a:ln>
                <a:noFill/>
              </a:ln>
              <a:solidFill>
                <a:srgbClr val="002060"/>
              </a:solidFill>
              <a:effectLst/>
              <a:uLnTx/>
              <a:uFillTx/>
            </a:endParaRPr>
          </a:p>
        </p:txBody>
      </p:sp>
      <p:sp>
        <p:nvSpPr>
          <p:cNvPr id="34" name="Google Shape;1259;p22">
            <a:extLst>
              <a:ext uri="{FF2B5EF4-FFF2-40B4-BE49-F238E27FC236}">
                <a16:creationId xmlns:a16="http://schemas.microsoft.com/office/drawing/2014/main" id="{4033729A-0580-9B17-7D7C-BA8117EE3B97}"/>
              </a:ext>
            </a:extLst>
          </p:cNvPr>
          <p:cNvSpPr/>
          <p:nvPr/>
        </p:nvSpPr>
        <p:spPr>
          <a:xfrm>
            <a:off x="296881" y="4200227"/>
            <a:ext cx="2280830" cy="1024085"/>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002060"/>
                </a:solidFill>
              </a:rPr>
              <a:t>die </a:t>
            </a:r>
            <a:r>
              <a:rPr lang="en-US" sz="2400" b="1" kern="0" dirty="0" err="1">
                <a:solidFill>
                  <a:srgbClr val="002060"/>
                </a:solidFill>
              </a:rPr>
              <a:t>Schwimm-bäder</a:t>
            </a:r>
            <a:endParaRPr kumimoji="0" lang="es-GB" sz="2400" b="1" i="0" u="none" strike="noStrike" kern="0" cap="none" spc="0" normalizeH="0" baseline="0" noProof="0" dirty="0">
              <a:ln>
                <a:noFill/>
              </a:ln>
              <a:solidFill>
                <a:srgbClr val="002060"/>
              </a:solidFill>
              <a:effectLst/>
              <a:uLnTx/>
              <a:uFillTx/>
            </a:endParaRPr>
          </a:p>
        </p:txBody>
      </p:sp>
      <p:sp>
        <p:nvSpPr>
          <p:cNvPr id="35" name="Google Shape;1259;p22">
            <a:extLst>
              <a:ext uri="{FF2B5EF4-FFF2-40B4-BE49-F238E27FC236}">
                <a16:creationId xmlns:a16="http://schemas.microsoft.com/office/drawing/2014/main" id="{4F13EED6-576B-4CA1-BF81-2E1A8F1FBB79}"/>
              </a:ext>
            </a:extLst>
          </p:cNvPr>
          <p:cNvSpPr/>
          <p:nvPr/>
        </p:nvSpPr>
        <p:spPr>
          <a:xfrm>
            <a:off x="3048898" y="417431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err="1">
                <a:solidFill>
                  <a:srgbClr val="002060"/>
                </a:solidFill>
              </a:rPr>
              <a:t>normaler-weise</a:t>
            </a:r>
            <a:endParaRPr kumimoji="0" lang="es-GB" sz="2400" b="1" i="0" u="none" strike="noStrike" kern="0" cap="none" spc="0" normalizeH="0" baseline="0" noProof="0" dirty="0">
              <a:ln>
                <a:noFill/>
              </a:ln>
              <a:solidFill>
                <a:srgbClr val="002060"/>
              </a:solidFill>
              <a:effectLst/>
              <a:uLnTx/>
              <a:uFillTx/>
            </a:endParaRPr>
          </a:p>
        </p:txBody>
      </p:sp>
      <p:sp>
        <p:nvSpPr>
          <p:cNvPr id="40" name="Google Shape;1259;p22">
            <a:extLst>
              <a:ext uri="{FF2B5EF4-FFF2-40B4-BE49-F238E27FC236}">
                <a16:creationId xmlns:a16="http://schemas.microsoft.com/office/drawing/2014/main" id="{5096BF10-7A71-B21A-B9B9-033E2F33E028}"/>
              </a:ext>
            </a:extLst>
          </p:cNvPr>
          <p:cNvSpPr/>
          <p:nvPr/>
        </p:nvSpPr>
        <p:spPr>
          <a:xfrm>
            <a:off x="5723430" y="4194693"/>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das </a:t>
            </a:r>
            <a:r>
              <a:rPr kumimoji="0" lang="en-GB" sz="2400" b="1" i="0" u="none" strike="noStrike" kern="0" cap="none" spc="0" normalizeH="0" baseline="0" noProof="0" dirty="0" err="1">
                <a:ln>
                  <a:noFill/>
                </a:ln>
                <a:solidFill>
                  <a:srgbClr val="002060"/>
                </a:solidFill>
                <a:effectLst/>
                <a:uLnTx/>
                <a:uFillTx/>
              </a:rPr>
              <a:t>Mädchen</a:t>
            </a:r>
            <a:endParaRPr kumimoji="0" lang="es-GB" sz="2400" b="1" i="0" u="none" strike="noStrike" kern="0" cap="none" spc="0" normalizeH="0" baseline="0" noProof="0" dirty="0">
              <a:ln>
                <a:noFill/>
              </a:ln>
              <a:solidFill>
                <a:srgbClr val="002060"/>
              </a:solidFill>
              <a:effectLst/>
              <a:uLnTx/>
              <a:uFillTx/>
            </a:endParaRPr>
          </a:p>
        </p:txBody>
      </p:sp>
      <p:sp>
        <p:nvSpPr>
          <p:cNvPr id="41" name="Google Shape;1259;p22">
            <a:extLst>
              <a:ext uri="{FF2B5EF4-FFF2-40B4-BE49-F238E27FC236}">
                <a16:creationId xmlns:a16="http://schemas.microsoft.com/office/drawing/2014/main" id="{7EB97DC8-F97F-FDE0-5D64-4211EC403391}"/>
              </a:ext>
            </a:extLst>
          </p:cNvPr>
          <p:cNvSpPr/>
          <p:nvPr/>
        </p:nvSpPr>
        <p:spPr>
          <a:xfrm>
            <a:off x="8451741" y="4174310"/>
            <a:ext cx="2428987"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der </a:t>
            </a:r>
            <a:r>
              <a:rPr kumimoji="0" lang="en-GB" sz="2400" b="1" i="0" u="none" strike="noStrike" kern="0" cap="none" spc="0" normalizeH="0" baseline="0" noProof="0" dirty="0" err="1">
                <a:ln>
                  <a:noFill/>
                </a:ln>
                <a:solidFill>
                  <a:srgbClr val="002060"/>
                </a:solidFill>
                <a:effectLst/>
                <a:uLnTx/>
                <a:uFillTx/>
              </a:rPr>
              <a:t>Punkt</a:t>
            </a:r>
            <a:endParaRPr kumimoji="0" lang="es-GB" sz="2400" b="1" i="0" u="none" strike="noStrike" kern="0" cap="none" spc="0" normalizeH="0" baseline="0" noProof="0" dirty="0">
              <a:ln>
                <a:noFill/>
              </a:ln>
              <a:solidFill>
                <a:srgbClr val="002060"/>
              </a:solidFill>
              <a:effectLst/>
              <a:uLnTx/>
              <a:uFillTx/>
            </a:endParaRPr>
          </a:p>
        </p:txBody>
      </p:sp>
      <p:sp>
        <p:nvSpPr>
          <p:cNvPr id="42" name="Google Shape;1259;p22">
            <a:extLst>
              <a:ext uri="{FF2B5EF4-FFF2-40B4-BE49-F238E27FC236}">
                <a16:creationId xmlns:a16="http://schemas.microsoft.com/office/drawing/2014/main" id="{0FD31500-F5E3-583C-EDFF-4C1D1817CEB2}"/>
              </a:ext>
            </a:extLst>
          </p:cNvPr>
          <p:cNvSpPr/>
          <p:nvPr/>
        </p:nvSpPr>
        <p:spPr>
          <a:xfrm>
            <a:off x="200919" y="5660243"/>
            <a:ext cx="2690100"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noProof="0" dirty="0" err="1">
                <a:solidFill>
                  <a:srgbClr val="002060"/>
                </a:solidFill>
              </a:rPr>
              <a:t>keine</a:t>
            </a:r>
            <a:endParaRPr kumimoji="0" lang="es-GB" sz="2400" b="1" i="0" u="none" strike="noStrike" kern="0" cap="none" spc="0" normalizeH="0" baseline="0" noProof="0" dirty="0">
              <a:ln>
                <a:noFill/>
              </a:ln>
              <a:solidFill>
                <a:srgbClr val="002060"/>
              </a:solidFill>
              <a:effectLst/>
              <a:uLnTx/>
              <a:uFillTx/>
            </a:endParaRPr>
          </a:p>
        </p:txBody>
      </p:sp>
      <p:sp>
        <p:nvSpPr>
          <p:cNvPr id="43" name="Google Shape;1259;p22">
            <a:extLst>
              <a:ext uri="{FF2B5EF4-FFF2-40B4-BE49-F238E27FC236}">
                <a16:creationId xmlns:a16="http://schemas.microsoft.com/office/drawing/2014/main" id="{CA666E7B-46DC-A816-8D28-1181B8B0A8FF}"/>
              </a:ext>
            </a:extLst>
          </p:cNvPr>
          <p:cNvSpPr/>
          <p:nvPr/>
        </p:nvSpPr>
        <p:spPr>
          <a:xfrm>
            <a:off x="3119599" y="5713911"/>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holen</a:t>
            </a:r>
            <a:endParaRPr kumimoji="0" lang="es-GB" sz="2400" b="1" i="0" u="none" strike="noStrike" kern="0" cap="none" spc="0" normalizeH="0" baseline="0" noProof="0" dirty="0">
              <a:ln>
                <a:noFill/>
              </a:ln>
              <a:solidFill>
                <a:srgbClr val="002060"/>
              </a:solidFill>
              <a:effectLst/>
              <a:uLnTx/>
              <a:uFillTx/>
            </a:endParaRPr>
          </a:p>
        </p:txBody>
      </p:sp>
      <p:sp>
        <p:nvSpPr>
          <p:cNvPr id="44" name="Google Shape;1259;p22">
            <a:extLst>
              <a:ext uri="{FF2B5EF4-FFF2-40B4-BE49-F238E27FC236}">
                <a16:creationId xmlns:a16="http://schemas.microsoft.com/office/drawing/2014/main" id="{9F78F6EE-01AE-8998-38F9-F93E86020F76}"/>
              </a:ext>
            </a:extLst>
          </p:cNvPr>
          <p:cNvSpPr/>
          <p:nvPr/>
        </p:nvSpPr>
        <p:spPr>
          <a:xfrm>
            <a:off x="5760949" y="5683444"/>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fertig</a:t>
            </a:r>
            <a:endParaRPr kumimoji="0" lang="es-GB" sz="2400" b="1" i="0" u="none" strike="noStrike" kern="0" cap="none" spc="0" normalizeH="0" baseline="0" noProof="0" dirty="0">
              <a:ln>
                <a:noFill/>
              </a:ln>
              <a:solidFill>
                <a:srgbClr val="002060"/>
              </a:solidFill>
              <a:effectLst/>
              <a:uLnTx/>
              <a:uFillTx/>
            </a:endParaRPr>
          </a:p>
        </p:txBody>
      </p:sp>
      <p:sp>
        <p:nvSpPr>
          <p:cNvPr id="45" name="Google Shape;1259;p22">
            <a:extLst>
              <a:ext uri="{FF2B5EF4-FFF2-40B4-BE49-F238E27FC236}">
                <a16:creationId xmlns:a16="http://schemas.microsoft.com/office/drawing/2014/main" id="{4DCA4CCD-8614-5F52-F7EB-D6AEE41098FC}"/>
              </a:ext>
            </a:extLst>
          </p:cNvPr>
          <p:cNvSpPr/>
          <p:nvPr/>
        </p:nvSpPr>
        <p:spPr>
          <a:xfrm>
            <a:off x="8434116" y="5649764"/>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err="1">
                <a:solidFill>
                  <a:srgbClr val="002060"/>
                </a:solidFill>
              </a:rPr>
              <a:t>wir</a:t>
            </a:r>
            <a:r>
              <a:rPr lang="en-US" sz="2400" b="1" kern="0" dirty="0">
                <a:solidFill>
                  <a:srgbClr val="002060"/>
                </a:solidFill>
              </a:rPr>
              <a:t> </a:t>
            </a:r>
            <a:r>
              <a:rPr lang="en-US" sz="2400" b="1" kern="0" dirty="0" err="1">
                <a:solidFill>
                  <a:srgbClr val="002060"/>
                </a:solidFill>
              </a:rPr>
              <a:t>sind</a:t>
            </a:r>
            <a:endParaRPr kumimoji="0" lang="es-GB" sz="2400" b="1" i="0"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47101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7" grpId="0" animBg="1"/>
      <p:bldP spid="28" grpId="0" animBg="1"/>
      <p:bldP spid="29" grpId="0" animBg="1"/>
      <p:bldP spid="30" grpId="0" animBg="1"/>
      <p:bldP spid="31" grpId="0" animBg="1"/>
      <p:bldP spid="32" grpId="0" animBg="1"/>
      <p:bldP spid="33" grpId="0" animBg="1"/>
      <p:bldP spid="34" grpId="0" animBg="1"/>
      <p:bldP spid="35" grpId="0" animBg="1"/>
      <p:bldP spid="40" grpId="0" animBg="1"/>
      <p:bldP spid="41" grpId="0" animBg="1"/>
      <p:bldP spid="42" grpId="0" animBg="1"/>
      <p:bldP spid="43" grpId="0" animBg="1"/>
      <p:bldP spid="44"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1A2C70F7-B7F6-46B3-BED4-6D9C10903A41}"/>
              </a:ext>
            </a:extLst>
          </p:cNvPr>
          <p:cNvSpPr/>
          <p:nvPr/>
        </p:nvSpPr>
        <p:spPr>
          <a:xfrm>
            <a:off x="7567912" y="4592032"/>
            <a:ext cx="3553154" cy="482991"/>
          </a:xfrm>
          <a:prstGeom prst="roundRect">
            <a:avLst/>
          </a:prstGeom>
          <a:solidFill>
            <a:srgbClr val="FFFF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E3835B76-FECD-4D64-B741-DCBCBE26B0BF}"/>
              </a:ext>
            </a:extLst>
          </p:cNvPr>
          <p:cNvSpPr/>
          <p:nvPr/>
        </p:nvSpPr>
        <p:spPr>
          <a:xfrm>
            <a:off x="7567912" y="1445333"/>
            <a:ext cx="2818197" cy="482991"/>
          </a:xfrm>
          <a:prstGeom prst="roundRect">
            <a:avLst/>
          </a:prstGeom>
          <a:solidFill>
            <a:srgbClr val="FFFF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FFF83493-FA07-4ECE-B0B5-68E13D0B45DC}"/>
              </a:ext>
            </a:extLst>
          </p:cNvPr>
          <p:cNvSpPr/>
          <p:nvPr/>
        </p:nvSpPr>
        <p:spPr>
          <a:xfrm>
            <a:off x="336275" y="4630977"/>
            <a:ext cx="4774344" cy="482991"/>
          </a:xfrm>
          <a:prstGeom prst="roundRect">
            <a:avLst/>
          </a:prstGeom>
          <a:solidFill>
            <a:srgbClr val="FFFF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9F506FAF-6001-40D9-AA80-8651C70BB05F}"/>
              </a:ext>
            </a:extLst>
          </p:cNvPr>
          <p:cNvSpPr/>
          <p:nvPr/>
        </p:nvSpPr>
        <p:spPr>
          <a:xfrm>
            <a:off x="484111" y="1467659"/>
            <a:ext cx="4191482" cy="482991"/>
          </a:xfrm>
          <a:prstGeom prst="roundRect">
            <a:avLst/>
          </a:prstGeom>
          <a:solidFill>
            <a:srgbClr val="FFFF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92296" y="78359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Remember! To mean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she</a:t>
            </a:r>
            <a:r>
              <a:rPr lang="en-GB" sz="2400" dirty="0">
                <a:solidFill>
                  <a:srgbClr val="002060"/>
                </a:solidFill>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use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sie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with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t</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 verb ending</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ea typeface="Century Gothic"/>
              </a:rPr>
              <a:t>Present tense: er, </a:t>
            </a:r>
            <a:r>
              <a:rPr lang="en-GB" sz="3600" b="1" spc="-1" dirty="0" err="1">
                <a:latin typeface="Century Gothic" panose="020B0502020202020204" pitchFamily="34" charset="0"/>
                <a:ea typeface="Century Gothic"/>
              </a:rPr>
              <a:t>sie</a:t>
            </a:r>
            <a:r>
              <a:rPr lang="en-GB" sz="3600" b="1" spc="-1" dirty="0">
                <a:latin typeface="Century Gothic" panose="020B0502020202020204" pitchFamily="34" charset="0"/>
                <a:ea typeface="Century Gothic"/>
              </a:rPr>
              <a:t>, es| </a:t>
            </a:r>
            <a:r>
              <a:rPr lang="en-GB" sz="3600" b="1" spc="-1" dirty="0" err="1">
                <a:latin typeface="Century Gothic" panose="020B0502020202020204" pitchFamily="34" charset="0"/>
                <a:ea typeface="Century Gothic"/>
              </a:rPr>
              <a:t>sie</a:t>
            </a:r>
            <a:r>
              <a:rPr lang="en-GB" sz="3600" b="1" spc="-1" dirty="0">
                <a:latin typeface="Century Gothic" panose="020B0502020202020204" pitchFamily="34" charset="0"/>
                <a:ea typeface="Century Gothic"/>
              </a:rPr>
              <a:t> (they)</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51365" y="409541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ending: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466977" y="1432480"/>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Fußball</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4"/>
          <a:stretch/>
        </p:blipFill>
        <p:spPr>
          <a:xfrm>
            <a:off x="336275" y="3435515"/>
            <a:ext cx="383485" cy="476584"/>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737596" y="3394881"/>
            <a:ext cx="535840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plays</a:t>
            </a:r>
            <a:r>
              <a:rPr kumimoji="0" lang="en-GB" sz="26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 is playing football</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43" name="CustomShape 4">
            <a:extLst>
              <a:ext uri="{FF2B5EF4-FFF2-40B4-BE49-F238E27FC236}">
                <a16:creationId xmlns:a16="http://schemas.microsoft.com/office/drawing/2014/main" id="{C0D7819F-F09C-479C-841D-1065F4D6980F}"/>
              </a:ext>
            </a:extLst>
          </p:cNvPr>
          <p:cNvSpPr/>
          <p:nvPr/>
        </p:nvSpPr>
        <p:spPr>
          <a:xfrm>
            <a:off x="270685" y="4613453"/>
            <a:ext cx="50153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spc="-1" dirty="0" err="1">
                <a:solidFill>
                  <a:srgbClr val="002060"/>
                </a:solidFill>
                <a:latin typeface="Century Gothic" panose="020B0502020202020204" pitchFamily="34" charset="0"/>
                <a:ea typeface="Century Gothic"/>
              </a:rPr>
              <a:t>Fußball</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4" name="Google Shape;183;p8">
            <a:extLst>
              <a:ext uri="{FF2B5EF4-FFF2-40B4-BE49-F238E27FC236}">
                <a16:creationId xmlns:a16="http://schemas.microsoft.com/office/drawing/2014/main" id="{68542E1E-2302-42DD-A4EA-7105993658EF}"/>
              </a:ext>
            </a:extLst>
          </p:cNvPr>
          <p:cNvPicPr/>
          <p:nvPr/>
        </p:nvPicPr>
        <p:blipFill>
          <a:blip r:embed="rId4"/>
          <a:stretch/>
        </p:blipFill>
        <p:spPr>
          <a:xfrm>
            <a:off x="336275" y="6310276"/>
            <a:ext cx="393349" cy="395381"/>
          </a:xfrm>
          <a:prstGeom prst="rect">
            <a:avLst/>
          </a:prstGeom>
          <a:ln>
            <a:noFill/>
          </a:ln>
        </p:spPr>
      </p:pic>
      <p:sp>
        <p:nvSpPr>
          <p:cNvPr id="45" name="CustomShape 5">
            <a:extLst>
              <a:ext uri="{FF2B5EF4-FFF2-40B4-BE49-F238E27FC236}">
                <a16:creationId xmlns:a16="http://schemas.microsoft.com/office/drawing/2014/main" id="{C61C7140-9C13-4FEC-96A9-CA58BE10DA2D}"/>
              </a:ext>
            </a:extLst>
          </p:cNvPr>
          <p:cNvSpPr/>
          <p:nvPr/>
        </p:nvSpPr>
        <p:spPr>
          <a:xfrm>
            <a:off x="729624" y="6233729"/>
            <a:ext cx="61605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They play | are playing football.</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47B5DBE4-4980-4DC7-8E82-C935848B01E1}"/>
              </a:ext>
            </a:extLst>
          </p:cNvPr>
          <p:cNvSpPr/>
          <p:nvPr/>
        </p:nvSpPr>
        <p:spPr>
          <a:xfrm>
            <a:off x="4889391" y="1374247"/>
            <a:ext cx="2439508" cy="1497025"/>
          </a:xfrm>
          <a:prstGeom prst="wedgeRoundRectCallout">
            <a:avLst>
              <a:gd name="adj1" fmla="val -54503"/>
              <a:gd name="adj2" fmla="val 8934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Remember! English has two present tenses, but German only has one! </a:t>
            </a:r>
            <a:endParaRPr lang="en-GB" sz="2000" dirty="0"/>
          </a:p>
        </p:txBody>
      </p:sp>
      <p:pic>
        <p:nvPicPr>
          <p:cNvPr id="6" name="Picture 5" descr="A picture containing text&#10;&#10;Description automatically generated">
            <a:extLst>
              <a:ext uri="{FF2B5EF4-FFF2-40B4-BE49-F238E27FC236}">
                <a16:creationId xmlns:a16="http://schemas.microsoft.com/office/drawing/2014/main" id="{05D3CD9E-79D7-465F-A7E8-E2F98E3A98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239" y="2301987"/>
            <a:ext cx="1298561" cy="969348"/>
          </a:xfrm>
          <a:prstGeom prst="rect">
            <a:avLst/>
          </a:prstGeom>
        </p:spPr>
      </p:pic>
      <p:pic>
        <p:nvPicPr>
          <p:cNvPr id="11" name="Picture 10" descr="Shape&#10;&#10;Description automatically generated">
            <a:extLst>
              <a:ext uri="{FF2B5EF4-FFF2-40B4-BE49-F238E27FC236}">
                <a16:creationId xmlns:a16="http://schemas.microsoft.com/office/drawing/2014/main" id="{52D7B699-506F-4534-B138-A6C6B121191A}"/>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52267" y="5073728"/>
            <a:ext cx="1540337" cy="1091951"/>
          </a:xfrm>
          <a:prstGeom prst="rect">
            <a:avLst/>
          </a:prstGeom>
        </p:spPr>
      </p:pic>
      <p:sp>
        <p:nvSpPr>
          <p:cNvPr id="33" name="CustomShape 4">
            <a:extLst>
              <a:ext uri="{FF2B5EF4-FFF2-40B4-BE49-F238E27FC236}">
                <a16:creationId xmlns:a16="http://schemas.microsoft.com/office/drawing/2014/main" id="{B11C51CE-1818-43B1-857A-4D3F0C36B468}"/>
              </a:ext>
            </a:extLst>
          </p:cNvPr>
          <p:cNvSpPr/>
          <p:nvPr/>
        </p:nvSpPr>
        <p:spPr>
          <a:xfrm>
            <a:off x="7532082" y="1444721"/>
            <a:ext cx="315465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lang="en-GB" sz="2600" b="1" spc="-1" noProof="0" dirty="0" err="1">
                <a:solidFill>
                  <a:srgbClr val="002060"/>
                </a:solidFill>
                <a:latin typeface="Century Gothic" panose="020B0502020202020204" pitchFamily="34" charset="0"/>
                <a:ea typeface="Century Gothic"/>
              </a:rPr>
              <a:t>gib</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Blumen.</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37" name="Google Shape;183;p8">
            <a:extLst>
              <a:ext uri="{FF2B5EF4-FFF2-40B4-BE49-F238E27FC236}">
                <a16:creationId xmlns:a16="http://schemas.microsoft.com/office/drawing/2014/main" id="{C16C73F7-476E-4A20-8D33-6E77EBBFB311}"/>
              </a:ext>
            </a:extLst>
          </p:cNvPr>
          <p:cNvPicPr/>
          <p:nvPr/>
        </p:nvPicPr>
        <p:blipFill>
          <a:blip r:embed="rId4"/>
          <a:stretch/>
        </p:blipFill>
        <p:spPr>
          <a:xfrm>
            <a:off x="6339571" y="3306003"/>
            <a:ext cx="383485" cy="476584"/>
          </a:xfrm>
          <a:prstGeom prst="rect">
            <a:avLst/>
          </a:prstGeom>
          <a:ln>
            <a:noFill/>
          </a:ln>
        </p:spPr>
      </p:pic>
      <p:sp>
        <p:nvSpPr>
          <p:cNvPr id="38" name="CustomShape 5">
            <a:extLst>
              <a:ext uri="{FF2B5EF4-FFF2-40B4-BE49-F238E27FC236}">
                <a16:creationId xmlns:a16="http://schemas.microsoft.com/office/drawing/2014/main" id="{4E941392-0B3E-4964-AE98-58B3C78A864B}"/>
              </a:ext>
            </a:extLst>
          </p:cNvPr>
          <p:cNvSpPr/>
          <p:nvPr/>
        </p:nvSpPr>
        <p:spPr>
          <a:xfrm>
            <a:off x="6723056" y="3281847"/>
            <a:ext cx="555784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gives | is </a:t>
            </a:r>
            <a:r>
              <a:rPr lang="en-GB" sz="2600" spc="-1" dirty="0">
                <a:solidFill>
                  <a:srgbClr val="1F3864"/>
                </a:solidFill>
                <a:latin typeface="Century Gothic" panose="020B0502020202020204" pitchFamily="34" charset="0"/>
                <a:ea typeface="Century Gothic"/>
              </a:rPr>
              <a:t>giving flowers.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39" name="Picture 38" descr="A picture containing text&#10;&#10;Description automatically generated">
            <a:extLst>
              <a:ext uri="{FF2B5EF4-FFF2-40B4-BE49-F238E27FC236}">
                <a16:creationId xmlns:a16="http://schemas.microsoft.com/office/drawing/2014/main" id="{D746A158-600B-4E93-8A7D-42CD51C082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8876" y="2200296"/>
            <a:ext cx="1298561" cy="969348"/>
          </a:xfrm>
          <a:prstGeom prst="rect">
            <a:avLst/>
          </a:prstGeom>
        </p:spPr>
      </p:pic>
      <p:sp>
        <p:nvSpPr>
          <p:cNvPr id="42" name="CustomShape 4">
            <a:extLst>
              <a:ext uri="{FF2B5EF4-FFF2-40B4-BE49-F238E27FC236}">
                <a16:creationId xmlns:a16="http://schemas.microsoft.com/office/drawing/2014/main" id="{63BAB7C9-C2FA-45F1-BD4E-19D22752C221}"/>
              </a:ext>
            </a:extLst>
          </p:cNvPr>
          <p:cNvSpPr/>
          <p:nvPr/>
        </p:nvSpPr>
        <p:spPr>
          <a:xfrm>
            <a:off x="7603742" y="4563059"/>
            <a:ext cx="35531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lang="en-GB" sz="2800" b="1" spc="-1" dirty="0" err="1">
                <a:solidFill>
                  <a:srgbClr val="002060"/>
                </a:solidFill>
                <a:latin typeface="Century Gothic" panose="020B0502020202020204" pitchFamily="34" charset="0"/>
                <a:ea typeface="Century Gothic"/>
              </a:rPr>
              <a:t>geb</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Blumen.</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6" name="Google Shape;183;p8">
            <a:extLst>
              <a:ext uri="{FF2B5EF4-FFF2-40B4-BE49-F238E27FC236}">
                <a16:creationId xmlns:a16="http://schemas.microsoft.com/office/drawing/2014/main" id="{3A440D2E-C6B6-416B-992B-A7B5CB2AFA82}"/>
              </a:ext>
            </a:extLst>
          </p:cNvPr>
          <p:cNvPicPr/>
          <p:nvPr/>
        </p:nvPicPr>
        <p:blipFill>
          <a:blip r:embed="rId4"/>
          <a:stretch/>
        </p:blipFill>
        <p:spPr>
          <a:xfrm>
            <a:off x="6300178" y="6273642"/>
            <a:ext cx="393349" cy="395381"/>
          </a:xfrm>
          <a:prstGeom prst="rect">
            <a:avLst/>
          </a:prstGeom>
          <a:ln>
            <a:noFill/>
          </a:ln>
        </p:spPr>
      </p:pic>
      <p:sp>
        <p:nvSpPr>
          <p:cNvPr id="47" name="CustomShape 5">
            <a:extLst>
              <a:ext uri="{FF2B5EF4-FFF2-40B4-BE49-F238E27FC236}">
                <a16:creationId xmlns:a16="http://schemas.microsoft.com/office/drawing/2014/main" id="{F916993D-79CF-40C3-BCFF-6FF0BD6ED19B}"/>
              </a:ext>
            </a:extLst>
          </p:cNvPr>
          <p:cNvSpPr/>
          <p:nvPr/>
        </p:nvSpPr>
        <p:spPr>
          <a:xfrm>
            <a:off x="6693527" y="6181693"/>
            <a:ext cx="61605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They give| are giving flowers.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8" name="Picture 47" descr="Shape&#10;&#10;Description automatically generated">
            <a:extLst>
              <a:ext uri="{FF2B5EF4-FFF2-40B4-BE49-F238E27FC236}">
                <a16:creationId xmlns:a16="http://schemas.microsoft.com/office/drawing/2014/main" id="{62D98951-B910-4269-B06A-C864EE82C329}"/>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532082" y="5080222"/>
            <a:ext cx="1540337" cy="1091951"/>
          </a:xfrm>
          <a:prstGeom prst="rect">
            <a:avLst/>
          </a:prstGeom>
        </p:spPr>
      </p:pic>
      <p:sp>
        <p:nvSpPr>
          <p:cNvPr id="53" name="Speech Bubble: Rectangle with Corners Rounded 52">
            <a:extLst>
              <a:ext uri="{FF2B5EF4-FFF2-40B4-BE49-F238E27FC236}">
                <a16:creationId xmlns:a16="http://schemas.microsoft.com/office/drawing/2014/main" id="{597F8922-10E3-4E7B-AC1C-D5D35B013679}"/>
              </a:ext>
            </a:extLst>
          </p:cNvPr>
          <p:cNvSpPr/>
          <p:nvPr/>
        </p:nvSpPr>
        <p:spPr>
          <a:xfrm>
            <a:off x="8342334" y="281034"/>
            <a:ext cx="2177531" cy="732910"/>
          </a:xfrm>
          <a:prstGeom prst="wedgeRoundRectCallout">
            <a:avLst>
              <a:gd name="adj1" fmla="val -28435"/>
              <a:gd name="adj2" fmla="val 12076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Note: </a:t>
            </a:r>
            <a:r>
              <a:rPr lang="en-US" sz="2000" dirty="0" err="1">
                <a:latin typeface="Century Gothic" panose="020B0502020202020204" pitchFamily="34" charset="0"/>
              </a:rPr>
              <a:t>g</a:t>
            </a:r>
            <a:r>
              <a:rPr lang="en-US" sz="2000" b="1" dirty="0" err="1">
                <a:latin typeface="Century Gothic" panose="020B0502020202020204" pitchFamily="34" charset="0"/>
              </a:rPr>
              <a:t>e</a:t>
            </a:r>
            <a:r>
              <a:rPr lang="en-US" sz="2000" dirty="0" err="1">
                <a:latin typeface="Century Gothic" panose="020B0502020202020204" pitchFamily="34" charset="0"/>
              </a:rPr>
              <a:t>ben</a:t>
            </a:r>
            <a:r>
              <a:rPr lang="en-US" sz="2000" dirty="0">
                <a:latin typeface="Century Gothic" panose="020B0502020202020204" pitchFamily="34" charset="0"/>
              </a:rPr>
              <a:t> </a:t>
            </a:r>
            <a:br>
              <a:rPr lang="en-US" sz="2000" dirty="0">
                <a:latin typeface="Century Gothic" panose="020B0502020202020204" pitchFamily="34" charset="0"/>
              </a:rPr>
            </a:br>
            <a:r>
              <a:rPr lang="en-US" sz="2000" dirty="0">
                <a:latin typeface="Century Gothic" panose="020B0502020202020204" pitchFamily="34" charset="0"/>
              </a:rPr>
              <a:t>(to give) </a:t>
            </a:r>
            <a:r>
              <a:rPr lang="en-US" sz="2000" dirty="0">
                <a:latin typeface="Century Gothic" panose="020B0502020202020204" pitchFamily="34" charset="0"/>
                <a:sym typeface="Wingdings" panose="05000000000000000000" pitchFamily="2" charset="2"/>
              </a:rPr>
              <a:t> </a:t>
            </a:r>
            <a:r>
              <a:rPr lang="en-US" sz="2000" dirty="0" err="1">
                <a:latin typeface="Century Gothic" panose="020B0502020202020204" pitchFamily="34" charset="0"/>
                <a:sym typeface="Wingdings" panose="05000000000000000000" pitchFamily="2" charset="2"/>
              </a:rPr>
              <a:t>g</a:t>
            </a:r>
            <a:r>
              <a:rPr lang="en-US" sz="2000" b="1" dirty="0" err="1">
                <a:latin typeface="Century Gothic" panose="020B0502020202020204" pitchFamily="34" charset="0"/>
              </a:rPr>
              <a:t>i</a:t>
            </a:r>
            <a:r>
              <a:rPr lang="en-US" sz="2000" dirty="0" err="1">
                <a:latin typeface="Century Gothic" panose="020B0502020202020204" pitchFamily="34" charset="0"/>
              </a:rPr>
              <a:t>bt</a:t>
            </a:r>
            <a:endParaRPr lang="en-GB" sz="2000" dirty="0">
              <a:latin typeface="Century Gothic" panose="020B0502020202020204" pitchFamily="34" charset="0"/>
            </a:endParaRPr>
          </a:p>
        </p:txBody>
      </p:sp>
      <p:sp>
        <p:nvSpPr>
          <p:cNvPr id="57" name="Speech Bubble: Rectangle with Corners Rounded 56">
            <a:extLst>
              <a:ext uri="{FF2B5EF4-FFF2-40B4-BE49-F238E27FC236}">
                <a16:creationId xmlns:a16="http://schemas.microsoft.com/office/drawing/2014/main" id="{2F50C87C-5485-4011-98CC-62AEA7A9B168}"/>
              </a:ext>
            </a:extLst>
          </p:cNvPr>
          <p:cNvSpPr/>
          <p:nvPr/>
        </p:nvSpPr>
        <p:spPr>
          <a:xfrm>
            <a:off x="6966628" y="3878267"/>
            <a:ext cx="5225372" cy="367750"/>
          </a:xfrm>
          <a:prstGeom prst="wedgeRoundRectCallout">
            <a:avLst>
              <a:gd name="adj1" fmla="val -18846"/>
              <a:gd name="adj2" fmla="val 16844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Note: no spelling change in ‘they’ form.</a:t>
            </a:r>
            <a:endParaRPr lang="en-GB" sz="2000" dirty="0">
              <a:latin typeface="Century Gothic" panose="020B0502020202020204" pitchFamily="34" charset="0"/>
            </a:endParaRPr>
          </a:p>
        </p:txBody>
      </p:sp>
      <p:pic>
        <p:nvPicPr>
          <p:cNvPr id="1026" name="Picture 2" descr="Free girl playing football vector">
            <a:extLst>
              <a:ext uri="{FF2B5EF4-FFF2-40B4-BE49-F238E27FC236}">
                <a16:creationId xmlns:a16="http://schemas.microsoft.com/office/drawing/2014/main" id="{8944DE37-6D75-1D47-2AF0-4713AF8A12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6122" y="2296574"/>
            <a:ext cx="781755" cy="816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29ED9BF-BADB-F5AC-7317-CA154B9A6062}"/>
              </a:ext>
            </a:extLst>
          </p:cNvPr>
          <p:cNvPicPr>
            <a:picLocks noChangeAspect="1"/>
          </p:cNvPicPr>
          <p:nvPr/>
        </p:nvPicPr>
        <p:blipFill>
          <a:blip r:embed="rId8"/>
          <a:stretch>
            <a:fillRect/>
          </a:stretch>
        </p:blipFill>
        <p:spPr>
          <a:xfrm>
            <a:off x="2258464" y="5249065"/>
            <a:ext cx="1230830" cy="984664"/>
          </a:xfrm>
          <a:prstGeom prst="rect">
            <a:avLst/>
          </a:prstGeom>
        </p:spPr>
      </p:pic>
      <p:pic>
        <p:nvPicPr>
          <p:cNvPr id="9" name="Picture 8">
            <a:extLst>
              <a:ext uri="{FF2B5EF4-FFF2-40B4-BE49-F238E27FC236}">
                <a16:creationId xmlns:a16="http://schemas.microsoft.com/office/drawing/2014/main" id="{C5E3CBA2-E8B4-EE26-FEA1-2A3931AFCC97}"/>
              </a:ext>
            </a:extLst>
          </p:cNvPr>
          <p:cNvPicPr>
            <a:picLocks noChangeAspect="1"/>
          </p:cNvPicPr>
          <p:nvPr/>
        </p:nvPicPr>
        <p:blipFill>
          <a:blip r:embed="rId9"/>
          <a:stretch>
            <a:fillRect/>
          </a:stretch>
        </p:blipFill>
        <p:spPr>
          <a:xfrm>
            <a:off x="9230413" y="2063014"/>
            <a:ext cx="519170" cy="1038340"/>
          </a:xfrm>
          <a:prstGeom prst="rect">
            <a:avLst/>
          </a:prstGeom>
        </p:spPr>
      </p:pic>
      <p:pic>
        <p:nvPicPr>
          <p:cNvPr id="13" name="Picture 12">
            <a:extLst>
              <a:ext uri="{FF2B5EF4-FFF2-40B4-BE49-F238E27FC236}">
                <a16:creationId xmlns:a16="http://schemas.microsoft.com/office/drawing/2014/main" id="{47101D5E-1EAC-B795-29D3-3AD5E2CFF149}"/>
              </a:ext>
            </a:extLst>
          </p:cNvPr>
          <p:cNvPicPr>
            <a:picLocks noChangeAspect="1"/>
          </p:cNvPicPr>
          <p:nvPr/>
        </p:nvPicPr>
        <p:blipFill>
          <a:blip r:embed="rId10"/>
          <a:stretch>
            <a:fillRect/>
          </a:stretch>
        </p:blipFill>
        <p:spPr>
          <a:xfrm>
            <a:off x="9493623" y="5191223"/>
            <a:ext cx="518205" cy="1042506"/>
          </a:xfrm>
          <a:prstGeom prst="rect">
            <a:avLst/>
          </a:prstGeom>
        </p:spPr>
      </p:pic>
    </p:spTree>
    <p:extLst>
      <p:ext uri="{BB962C8B-B14F-4D97-AF65-F5344CB8AC3E}">
        <p14:creationId xmlns:p14="http://schemas.microsoft.com/office/powerpoint/2010/main" val="24678544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0" grpId="0" animBg="1"/>
      <p:bldP spid="49" grpId="0" animBg="1"/>
      <p:bldP spid="12" grpId="0" animBg="1"/>
      <p:bldP spid="34" grpId="0" animBg="1"/>
      <p:bldP spid="53"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3919539336"/>
              </p:ext>
            </p:extLst>
          </p:nvPr>
        </p:nvGraphicFramePr>
        <p:xfrm>
          <a:off x="1332459" y="1486610"/>
          <a:ext cx="9594287" cy="4462661"/>
        </p:xfrm>
        <a:graphic>
          <a:graphicData uri="http://schemas.openxmlformats.org/drawingml/2006/table">
            <a:tbl>
              <a:tblPr/>
              <a:tblGrid>
                <a:gridCol w="1269886">
                  <a:extLst>
                    <a:ext uri="{9D8B030D-6E8A-4147-A177-3AD203B41FA5}">
                      <a16:colId xmlns:a16="http://schemas.microsoft.com/office/drawing/2014/main" val="20000"/>
                    </a:ext>
                  </a:extLst>
                </a:gridCol>
                <a:gridCol w="1466933">
                  <a:extLst>
                    <a:ext uri="{9D8B030D-6E8A-4147-A177-3AD203B41FA5}">
                      <a16:colId xmlns:a16="http://schemas.microsoft.com/office/drawing/2014/main" val="20001"/>
                    </a:ext>
                  </a:extLst>
                </a:gridCol>
                <a:gridCol w="6857468">
                  <a:extLst>
                    <a:ext uri="{9D8B030D-6E8A-4147-A177-3AD203B41FA5}">
                      <a16:colId xmlns:a16="http://schemas.microsoft.com/office/drawing/2014/main" val="2303882135"/>
                    </a:ext>
                  </a:extLst>
                </a:gridCol>
              </a:tblGrid>
              <a:tr h="979384">
                <a:tc>
                  <a:txBody>
                    <a:bodyPr/>
                    <a:lstStyle/>
                    <a:p>
                      <a:pPr algn="ctr">
                        <a:lnSpc>
                          <a:spcPct val="100000"/>
                        </a:lnSpc>
                      </a:pPr>
                      <a:r>
                        <a:rPr lang="en-GB" sz="2800" b="1" strike="noStrike" spc="-1" dirty="0" err="1">
                          <a:solidFill>
                            <a:srgbClr val="002060"/>
                          </a:solidFill>
                          <a:latin typeface="Century gothic"/>
                        </a:rPr>
                        <a:t>sie</a:t>
                      </a:r>
                      <a:r>
                        <a:rPr lang="en-GB" sz="2800" b="1" strike="noStrike" spc="-1" dirty="0">
                          <a:solidFill>
                            <a:srgbClr val="002060"/>
                          </a:solidFill>
                          <a:latin typeface="Century gothic"/>
                        </a:rPr>
                        <a:t> (she)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spc="-1" dirty="0" err="1">
                          <a:solidFill>
                            <a:srgbClr val="002060"/>
                          </a:solidFill>
                          <a:latin typeface="Century gothic"/>
                          <a:ea typeface="Century Gothic"/>
                        </a:rPr>
                        <a:t>sie</a:t>
                      </a:r>
                      <a:br>
                        <a:rPr lang="en-GB" sz="2800" b="1" strike="noStrike" spc="-1" dirty="0">
                          <a:solidFill>
                            <a:srgbClr val="002060"/>
                          </a:solidFill>
                          <a:latin typeface="Century gothic"/>
                          <a:ea typeface="Century Gothic"/>
                        </a:rPr>
                      </a:br>
                      <a:r>
                        <a:rPr lang="en-GB" sz="2800" b="1" strike="noStrike" spc="-1" dirty="0">
                          <a:solidFill>
                            <a:srgbClr val="002060"/>
                          </a:solidFill>
                          <a:latin typeface="Century gothic"/>
                          <a:ea typeface="Century Gothic"/>
                        </a:rPr>
                        <a:t>(they)</a:t>
                      </a: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800" b="1" strike="noStrike" spc="-1" dirty="0">
                          <a:solidFill>
                            <a:srgbClr val="002060"/>
                          </a:solidFill>
                          <a:latin typeface="Century gothic"/>
                        </a:rPr>
                        <a:t>was?</a:t>
                      </a:r>
                      <a:endParaRPr lang="en-GB" sz="28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baseline="-25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rPr>
                        <a:t>normally uses the computer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9857">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speak English on Wednesdays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sings/is singing a song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8930">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is bringing money on Monday.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love the villages in Switzerland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likes concerts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are in Germany on Saturday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18067555"/>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62237" y="1497066"/>
          <a:ext cx="695520" cy="4462662"/>
        </p:xfrm>
        <a:graphic>
          <a:graphicData uri="http://schemas.openxmlformats.org/drawingml/2006/table">
            <a:tbl>
              <a:tblPr/>
              <a:tblGrid>
                <a:gridCol w="695520">
                  <a:extLst>
                    <a:ext uri="{9D8B030D-6E8A-4147-A177-3AD203B41FA5}">
                      <a16:colId xmlns:a16="http://schemas.microsoft.com/office/drawing/2014/main" val="20000"/>
                    </a:ext>
                  </a:extLst>
                </a:gridCol>
              </a:tblGrid>
              <a:tr h="988921">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74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677196247"/>
                  </a:ext>
                </a:extLst>
              </a:tr>
              <a:tr h="50174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72979">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0174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453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3153">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7835">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6" name="CustomShape 23">
            <a:hlinkClick r:id="" action="ppaction://noaction">
              <a:snd r:embed="rId3" name="T2_W3_9.4.wav"/>
            </a:hlinkClick>
            <a:extLst>
              <a:ext uri="{FF2B5EF4-FFF2-40B4-BE49-F238E27FC236}">
                <a16:creationId xmlns:a16="http://schemas.microsoft.com/office/drawing/2014/main" id="{3AD5864B-E328-4811-82EC-A3D77BDC6BF2}"/>
              </a:ext>
            </a:extLst>
          </p:cNvPr>
          <p:cNvSpPr/>
          <p:nvPr/>
        </p:nvSpPr>
        <p:spPr>
          <a:xfrm>
            <a:off x="674683" y="297587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4" name="T2_W3_9.5.wav"/>
            </a:hlinkClick>
            <a:extLst>
              <a:ext uri="{FF2B5EF4-FFF2-40B4-BE49-F238E27FC236}">
                <a16:creationId xmlns:a16="http://schemas.microsoft.com/office/drawing/2014/main" id="{F2DAD2AC-ADD2-4480-845B-008BBA9A5F70}"/>
              </a:ext>
            </a:extLst>
          </p:cNvPr>
          <p:cNvSpPr/>
          <p:nvPr/>
        </p:nvSpPr>
        <p:spPr>
          <a:xfrm>
            <a:off x="692135" y="34878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5" name="T2_W3_9.6.wav"/>
            </a:hlinkClick>
            <a:extLst>
              <a:ext uri="{FF2B5EF4-FFF2-40B4-BE49-F238E27FC236}">
                <a16:creationId xmlns:a16="http://schemas.microsoft.com/office/drawing/2014/main" id="{E47FAB46-1A11-4EF4-B700-EF919D0338F8}"/>
              </a:ext>
            </a:extLst>
          </p:cNvPr>
          <p:cNvSpPr/>
          <p:nvPr/>
        </p:nvSpPr>
        <p:spPr>
          <a:xfrm>
            <a:off x="674683" y="40080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6" name="T2_W3_9.7.wav"/>
            </a:hlinkClick>
            <a:extLst>
              <a:ext uri="{FF2B5EF4-FFF2-40B4-BE49-F238E27FC236}">
                <a16:creationId xmlns:a16="http://schemas.microsoft.com/office/drawing/2014/main" id="{1ECA2C39-8E1B-46F9-B4CE-5D69DA706F12}"/>
              </a:ext>
            </a:extLst>
          </p:cNvPr>
          <p:cNvSpPr/>
          <p:nvPr/>
        </p:nvSpPr>
        <p:spPr>
          <a:xfrm>
            <a:off x="674683" y="450906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7" name="T2_W3_9.8.wav"/>
            </a:hlinkClick>
            <a:extLst>
              <a:ext uri="{FF2B5EF4-FFF2-40B4-BE49-F238E27FC236}">
                <a16:creationId xmlns:a16="http://schemas.microsoft.com/office/drawing/2014/main" id="{B06E6BFD-FB69-40F9-9653-301D379E5A17}"/>
              </a:ext>
            </a:extLst>
          </p:cNvPr>
          <p:cNvSpPr/>
          <p:nvPr/>
        </p:nvSpPr>
        <p:spPr>
          <a:xfrm>
            <a:off x="674683" y="50100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8" name="T2_W3_9.9.wav"/>
            </a:hlinkClick>
            <a:extLst>
              <a:ext uri="{FF2B5EF4-FFF2-40B4-BE49-F238E27FC236}">
                <a16:creationId xmlns:a16="http://schemas.microsoft.com/office/drawing/2014/main" id="{34261C61-C209-49EF-A2E1-6B62F7BA1FCB}"/>
              </a:ext>
            </a:extLst>
          </p:cNvPr>
          <p:cNvSpPr/>
          <p:nvPr/>
        </p:nvSpPr>
        <p:spPr>
          <a:xfrm>
            <a:off x="688051" y="54848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9" name="T2_W3_9.1.wav"/>
            </a:hlinkClick>
            <a:extLst>
              <a:ext uri="{FF2B5EF4-FFF2-40B4-BE49-F238E27FC236}">
                <a16:creationId xmlns:a16="http://schemas.microsoft.com/office/drawing/2014/main" id="{85BDA598-D8FC-421B-AEDB-34FBDED665F3}"/>
              </a:ext>
            </a:extLst>
          </p:cNvPr>
          <p:cNvSpPr/>
          <p:nvPr/>
        </p:nvSpPr>
        <p:spPr>
          <a:xfrm>
            <a:off x="0" y="26854"/>
            <a:ext cx="115173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Olivia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fragt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Ronja.</a:t>
            </a:r>
            <a:endParaRPr kumimoji="0" lang="en-GB" sz="2400" b="1"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725934" y="2525687"/>
            <a:ext cx="385273" cy="385272"/>
          </a:xfrm>
          <a:prstGeom prst="rect">
            <a:avLst/>
          </a:prstGeom>
        </p:spPr>
      </p:pic>
      <p:sp>
        <p:nvSpPr>
          <p:cNvPr id="33" name="TextBox 32">
            <a:extLst>
              <a:ext uri="{FF2B5EF4-FFF2-40B4-BE49-F238E27FC236}">
                <a16:creationId xmlns:a16="http://schemas.microsoft.com/office/drawing/2014/main" id="{8BAD32E0-3E62-F118-E68B-D519323A5501}"/>
              </a:ext>
            </a:extLst>
          </p:cNvPr>
          <p:cNvSpPr txBox="1"/>
          <p:nvPr/>
        </p:nvSpPr>
        <p:spPr>
          <a:xfrm>
            <a:off x="9817484" y="6419669"/>
            <a:ext cx="2153057"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fragen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to ask</a:t>
            </a:r>
          </a:p>
        </p:txBody>
      </p:sp>
      <p:pic>
        <p:nvPicPr>
          <p:cNvPr id="34" name="Graphic 33" descr="Teacher">
            <a:extLst>
              <a:ext uri="{FF2B5EF4-FFF2-40B4-BE49-F238E27FC236}">
                <a16:creationId xmlns:a16="http://schemas.microsoft.com/office/drawing/2014/main" id="{9C70E3ED-D5D1-4F66-A8E5-5C3B073D94E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637" y="450874"/>
            <a:ext cx="914400" cy="914400"/>
          </a:xfrm>
          <a:prstGeom prst="rect">
            <a:avLst/>
          </a:prstGeom>
        </p:spPr>
      </p:pic>
      <p:sp>
        <p:nvSpPr>
          <p:cNvPr id="35" name="Speech Bubble: Rectangle with Corners Rounded 34">
            <a:hlinkClick r:id="" action="ppaction://noaction">
              <a:snd r:embed="rId14" name="T2_W3_9.2.wav"/>
            </a:hlinkClick>
            <a:extLst>
              <a:ext uri="{FF2B5EF4-FFF2-40B4-BE49-F238E27FC236}">
                <a16:creationId xmlns:a16="http://schemas.microsoft.com/office/drawing/2014/main" id="{A283A0B5-F9CB-4A2E-AB56-A03D200E19B5}"/>
              </a:ext>
            </a:extLst>
          </p:cNvPr>
          <p:cNvSpPr/>
          <p:nvPr/>
        </p:nvSpPr>
        <p:spPr>
          <a:xfrm>
            <a:off x="1335898" y="652553"/>
            <a:ext cx="9110809" cy="517320"/>
          </a:xfrm>
          <a:prstGeom prst="wedgeRoundRectCallout">
            <a:avLst>
              <a:gd name="adj1" fmla="val -58359"/>
              <a:gd name="adj2" fmla="val -1159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CustomShape 7">
            <a:hlinkClick r:id="" action="ppaction://noaction">
              <a:snd r:embed="rId14" name="T2_W3_9.2.wav"/>
            </a:hlinkClick>
            <a:extLst>
              <a:ext uri="{FF2B5EF4-FFF2-40B4-BE49-F238E27FC236}">
                <a16:creationId xmlns:a16="http://schemas.microsoft.com/office/drawing/2014/main" id="{0F16B62D-52EF-4884-8CE4-50A227228196}"/>
              </a:ext>
            </a:extLst>
          </p:cNvPr>
          <p:cNvSpPr/>
          <p:nvPr/>
        </p:nvSpPr>
        <p:spPr>
          <a:xfrm>
            <a:off x="1350823" y="658159"/>
            <a:ext cx="909588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Was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sagt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Olivia?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Ist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es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sie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(she)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oder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sie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(they)?</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8" name="CustomShape 23">
            <a:hlinkClick r:id="" action="ppaction://noaction">
              <a:snd r:embed="rId15" name="T2_W3_9.3.wav"/>
            </a:hlinkClick>
            <a:extLst>
              <a:ext uri="{FF2B5EF4-FFF2-40B4-BE49-F238E27FC236}">
                <a16:creationId xmlns:a16="http://schemas.microsoft.com/office/drawing/2014/main" id="{ACBB1300-EAAF-A0E9-F3CD-23308DB1DBF7}"/>
              </a:ext>
            </a:extLst>
          </p:cNvPr>
          <p:cNvSpPr/>
          <p:nvPr/>
        </p:nvSpPr>
        <p:spPr>
          <a:xfrm>
            <a:off x="674683" y="24895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DB8A7400-A827-AF1D-1545-3A86F27E577A}"/>
              </a:ext>
            </a:extLst>
          </p:cNvPr>
          <p:cNvSpPr txBox="1"/>
          <p:nvPr/>
        </p:nvSpPr>
        <p:spPr>
          <a:xfrm>
            <a:off x="5016962" y="2543135"/>
            <a:ext cx="469597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3" name="Picture 12" descr="Icon&#10;&#10;Description automatically generated">
            <a:extLst>
              <a:ext uri="{FF2B5EF4-FFF2-40B4-BE49-F238E27FC236}">
                <a16:creationId xmlns:a16="http://schemas.microsoft.com/office/drawing/2014/main" id="{5AEDEECB-6522-CE8C-C5A9-401D5CC3960B}"/>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3213457" y="2955723"/>
            <a:ext cx="385273" cy="385272"/>
          </a:xfrm>
          <a:prstGeom prst="rect">
            <a:avLst/>
          </a:prstGeom>
        </p:spPr>
      </p:pic>
      <p:sp>
        <p:nvSpPr>
          <p:cNvPr id="14" name="TextBox 13">
            <a:extLst>
              <a:ext uri="{FF2B5EF4-FFF2-40B4-BE49-F238E27FC236}">
                <a16:creationId xmlns:a16="http://schemas.microsoft.com/office/drawing/2014/main" id="{33276EEB-B79E-ABF5-815E-FA879A39DFDD}"/>
              </a:ext>
            </a:extLst>
          </p:cNvPr>
          <p:cNvSpPr txBox="1"/>
          <p:nvPr/>
        </p:nvSpPr>
        <p:spPr>
          <a:xfrm>
            <a:off x="5187093" y="3034580"/>
            <a:ext cx="469597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5" name="Picture 14" descr="Icon&#10;&#10;Description automatically generated">
            <a:extLst>
              <a:ext uri="{FF2B5EF4-FFF2-40B4-BE49-F238E27FC236}">
                <a16:creationId xmlns:a16="http://schemas.microsoft.com/office/drawing/2014/main" id="{D15F4298-EE72-AA8A-26C2-AC7434C829EF}"/>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768731" y="3478952"/>
            <a:ext cx="385273" cy="385272"/>
          </a:xfrm>
          <a:prstGeom prst="rect">
            <a:avLst/>
          </a:prstGeom>
        </p:spPr>
      </p:pic>
      <p:sp>
        <p:nvSpPr>
          <p:cNvPr id="24" name="TextBox 23">
            <a:extLst>
              <a:ext uri="{FF2B5EF4-FFF2-40B4-BE49-F238E27FC236}">
                <a16:creationId xmlns:a16="http://schemas.microsoft.com/office/drawing/2014/main" id="{FCA1373D-2336-E947-8DE7-A594935133AF}"/>
              </a:ext>
            </a:extLst>
          </p:cNvPr>
          <p:cNvSpPr txBox="1"/>
          <p:nvPr/>
        </p:nvSpPr>
        <p:spPr>
          <a:xfrm>
            <a:off x="4902950" y="3494273"/>
            <a:ext cx="469597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26" name="Picture 25" descr="Icon&#10;&#10;Description automatically generated">
            <a:extLst>
              <a:ext uri="{FF2B5EF4-FFF2-40B4-BE49-F238E27FC236}">
                <a16:creationId xmlns:a16="http://schemas.microsoft.com/office/drawing/2014/main" id="{F01A12A1-3CC4-7C8B-1198-1FA830FE894F}"/>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725934" y="4007778"/>
            <a:ext cx="385273" cy="385272"/>
          </a:xfrm>
          <a:prstGeom prst="rect">
            <a:avLst/>
          </a:prstGeom>
        </p:spPr>
      </p:pic>
      <p:sp>
        <p:nvSpPr>
          <p:cNvPr id="38" name="TextBox 37">
            <a:extLst>
              <a:ext uri="{FF2B5EF4-FFF2-40B4-BE49-F238E27FC236}">
                <a16:creationId xmlns:a16="http://schemas.microsoft.com/office/drawing/2014/main" id="{90F7F1B7-3DC1-4B4F-CCDA-80602C4DFCBD}"/>
              </a:ext>
            </a:extLst>
          </p:cNvPr>
          <p:cNvSpPr txBox="1"/>
          <p:nvPr/>
        </p:nvSpPr>
        <p:spPr>
          <a:xfrm>
            <a:off x="4090007" y="4053664"/>
            <a:ext cx="6321862" cy="39174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9" name="Picture 38" descr="Icon&#10;&#10;Description automatically generated">
            <a:extLst>
              <a:ext uri="{FF2B5EF4-FFF2-40B4-BE49-F238E27FC236}">
                <a16:creationId xmlns:a16="http://schemas.microsoft.com/office/drawing/2014/main" id="{AFA6AA06-7365-FA2F-E608-1E197D4D8FB6}"/>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3213458" y="4486310"/>
            <a:ext cx="385273" cy="385272"/>
          </a:xfrm>
          <a:prstGeom prst="rect">
            <a:avLst/>
          </a:prstGeom>
        </p:spPr>
      </p:pic>
      <p:sp>
        <p:nvSpPr>
          <p:cNvPr id="40" name="TextBox 39">
            <a:extLst>
              <a:ext uri="{FF2B5EF4-FFF2-40B4-BE49-F238E27FC236}">
                <a16:creationId xmlns:a16="http://schemas.microsoft.com/office/drawing/2014/main" id="{68F470BD-B28B-1F60-8BE0-54D88FC32772}"/>
              </a:ext>
            </a:extLst>
          </p:cNvPr>
          <p:cNvSpPr txBox="1"/>
          <p:nvPr/>
        </p:nvSpPr>
        <p:spPr>
          <a:xfrm>
            <a:off x="4491791" y="4521697"/>
            <a:ext cx="6086579" cy="4205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41" name="Picture 40" descr="Icon&#10;&#10;Description automatically generated">
            <a:extLst>
              <a:ext uri="{FF2B5EF4-FFF2-40B4-BE49-F238E27FC236}">
                <a16:creationId xmlns:a16="http://schemas.microsoft.com/office/drawing/2014/main" id="{DD0B508D-A3E9-2C82-4B87-7EAF4F0CD658}"/>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766859" y="5010070"/>
            <a:ext cx="385273" cy="385272"/>
          </a:xfrm>
          <a:prstGeom prst="rect">
            <a:avLst/>
          </a:prstGeom>
        </p:spPr>
      </p:pic>
      <p:sp>
        <p:nvSpPr>
          <p:cNvPr id="42" name="TextBox 41">
            <a:extLst>
              <a:ext uri="{FF2B5EF4-FFF2-40B4-BE49-F238E27FC236}">
                <a16:creationId xmlns:a16="http://schemas.microsoft.com/office/drawing/2014/main" id="{6F23143B-72DD-2AE5-B30C-4456F92A16CF}"/>
              </a:ext>
            </a:extLst>
          </p:cNvPr>
          <p:cNvSpPr txBox="1"/>
          <p:nvPr/>
        </p:nvSpPr>
        <p:spPr>
          <a:xfrm>
            <a:off x="4464926" y="5003837"/>
            <a:ext cx="6461820" cy="4193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43" name="Picture 42" descr="Icon&#10;&#10;Description automatically generated">
            <a:extLst>
              <a:ext uri="{FF2B5EF4-FFF2-40B4-BE49-F238E27FC236}">
                <a16:creationId xmlns:a16="http://schemas.microsoft.com/office/drawing/2014/main" id="{813B3541-0C4C-985D-AA1A-944115339A00}"/>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3155452" y="5388858"/>
            <a:ext cx="385273" cy="385272"/>
          </a:xfrm>
          <a:prstGeom prst="rect">
            <a:avLst/>
          </a:prstGeom>
        </p:spPr>
      </p:pic>
      <p:sp>
        <p:nvSpPr>
          <p:cNvPr id="44" name="TextBox 43">
            <a:extLst>
              <a:ext uri="{FF2B5EF4-FFF2-40B4-BE49-F238E27FC236}">
                <a16:creationId xmlns:a16="http://schemas.microsoft.com/office/drawing/2014/main" id="{42150784-1B7F-7054-1DF8-CBD3FE1DFEE8}"/>
              </a:ext>
            </a:extLst>
          </p:cNvPr>
          <p:cNvSpPr txBox="1"/>
          <p:nvPr/>
        </p:nvSpPr>
        <p:spPr>
          <a:xfrm>
            <a:off x="4590167" y="5527413"/>
            <a:ext cx="588982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 name="AutoShape 2">
            <a:extLst>
              <a:ext uri="{FF2B5EF4-FFF2-40B4-BE49-F238E27FC236}">
                <a16:creationId xmlns:a16="http://schemas.microsoft.com/office/drawing/2014/main" id="{C5305C72-2A61-9D13-70A6-6347D33E32FB}"/>
              </a:ext>
            </a:extLst>
          </p:cNvPr>
          <p:cNvSpPr>
            <a:spLocks noChangeAspect="1" noChangeArrowheads="1"/>
          </p:cNvSpPr>
          <p:nvPr/>
        </p:nvSpPr>
        <p:spPr bwMode="auto">
          <a:xfrm>
            <a:off x="12875779" y="271832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3" name="Picture 2">
            <a:extLst>
              <a:ext uri="{FF2B5EF4-FFF2-40B4-BE49-F238E27FC236}">
                <a16:creationId xmlns:a16="http://schemas.microsoft.com/office/drawing/2014/main" id="{65753B4D-C453-FADF-D9CF-EF5A195F82A8}"/>
              </a:ext>
            </a:extLst>
          </p:cNvPr>
          <p:cNvPicPr>
            <a:picLocks noChangeAspect="1"/>
          </p:cNvPicPr>
          <p:nvPr/>
        </p:nvPicPr>
        <p:blipFill>
          <a:blip r:embed="rId16"/>
          <a:stretch>
            <a:fillRect/>
          </a:stretch>
        </p:blipFill>
        <p:spPr>
          <a:xfrm>
            <a:off x="9988526" y="68204"/>
            <a:ext cx="458181" cy="1342120"/>
          </a:xfrm>
          <a:prstGeom prst="rect">
            <a:avLst/>
          </a:prstGeom>
        </p:spPr>
      </p:pic>
      <p:pic>
        <p:nvPicPr>
          <p:cNvPr id="7" name="Picture 6">
            <a:extLst>
              <a:ext uri="{FF2B5EF4-FFF2-40B4-BE49-F238E27FC236}">
                <a16:creationId xmlns:a16="http://schemas.microsoft.com/office/drawing/2014/main" id="{D16E9551-9ED4-AF09-EDB1-E76BD29E18E4}"/>
              </a:ext>
            </a:extLst>
          </p:cNvPr>
          <p:cNvPicPr>
            <a:picLocks noChangeAspect="1"/>
          </p:cNvPicPr>
          <p:nvPr/>
        </p:nvPicPr>
        <p:blipFill>
          <a:blip r:embed="rId17"/>
          <a:stretch>
            <a:fillRect/>
          </a:stretch>
        </p:blipFill>
        <p:spPr>
          <a:xfrm>
            <a:off x="-166194" y="1194750"/>
            <a:ext cx="903251" cy="1986418"/>
          </a:xfrm>
          <a:prstGeom prst="rect">
            <a:avLst/>
          </a:prstGeom>
        </p:spPr>
      </p:pic>
      <p:pic>
        <p:nvPicPr>
          <p:cNvPr id="10" name="Picture 9">
            <a:extLst>
              <a:ext uri="{FF2B5EF4-FFF2-40B4-BE49-F238E27FC236}">
                <a16:creationId xmlns:a16="http://schemas.microsoft.com/office/drawing/2014/main" id="{CAADA48F-539D-2AFE-5042-6D88F43A8497}"/>
              </a:ext>
            </a:extLst>
          </p:cNvPr>
          <p:cNvPicPr>
            <a:picLocks noChangeAspect="1"/>
          </p:cNvPicPr>
          <p:nvPr/>
        </p:nvPicPr>
        <p:blipFill>
          <a:blip r:embed="rId18"/>
          <a:stretch>
            <a:fillRect/>
          </a:stretch>
        </p:blipFill>
        <p:spPr>
          <a:xfrm>
            <a:off x="3699657" y="1278252"/>
            <a:ext cx="398525" cy="723673"/>
          </a:xfrm>
          <a:prstGeom prst="rect">
            <a:avLst/>
          </a:prstGeom>
        </p:spPr>
      </p:pic>
      <p:pic>
        <p:nvPicPr>
          <p:cNvPr id="20" name="Picture 19">
            <a:extLst>
              <a:ext uri="{FF2B5EF4-FFF2-40B4-BE49-F238E27FC236}">
                <a16:creationId xmlns:a16="http://schemas.microsoft.com/office/drawing/2014/main" id="{A1CED1F2-C70B-79B2-E44F-F86CB956B6F1}"/>
              </a:ext>
            </a:extLst>
          </p:cNvPr>
          <p:cNvPicPr>
            <a:picLocks noChangeAspect="1"/>
          </p:cNvPicPr>
          <p:nvPr/>
        </p:nvPicPr>
        <p:blipFill>
          <a:blip r:embed="rId19"/>
          <a:stretch>
            <a:fillRect/>
          </a:stretch>
        </p:blipFill>
        <p:spPr>
          <a:xfrm>
            <a:off x="1296714" y="1431376"/>
            <a:ext cx="398525" cy="539474"/>
          </a:xfrm>
          <a:prstGeom prst="rect">
            <a:avLst/>
          </a:prstGeom>
        </p:spPr>
      </p:pic>
    </p:spTree>
    <p:extLst>
      <p:ext uri="{BB962C8B-B14F-4D97-AF65-F5344CB8AC3E}">
        <p14:creationId xmlns:p14="http://schemas.microsoft.com/office/powerpoint/2010/main" val="409435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4" grpId="0" animBg="1"/>
      <p:bldP spid="38" grpId="0" animBg="1"/>
      <p:bldP spid="40" grpId="0" animBg="1"/>
      <p:bldP spid="42" grpId="0" animBg="1"/>
      <p:bldP spid="4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2499</Words>
  <Application>Microsoft Office PowerPoint</Application>
  <PresentationFormat>Widescreen</PresentationFormat>
  <Paragraphs>385</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Century gothic</vt:lpstr>
      <vt:lpstr>Century gothic</vt:lpstr>
      <vt:lpstr>Modern Love</vt:lpstr>
      <vt:lpstr>Segoe Print</vt:lpstr>
      <vt:lpstr>Symbol</vt:lpstr>
      <vt:lpstr>Wingdings</vt:lpstr>
      <vt:lpstr>1_Office Theme</vt:lpstr>
      <vt:lpstr>Exploring</vt:lpstr>
      <vt:lpstr>aussprechen</vt:lpstr>
      <vt:lpstr>aussprechen</vt:lpstr>
      <vt:lpstr>aussprechen</vt:lpstr>
      <vt:lpstr>aussprechen</vt:lpstr>
      <vt:lpstr>hören </vt:lpstr>
      <vt:lpstr>Vokabeln</vt:lpstr>
      <vt:lpstr>Present tense: er, sie, es| sie (they)</vt:lpstr>
      <vt:lpstr>hören</vt:lpstr>
      <vt:lpstr>Order of words in a sentence</vt:lpstr>
      <vt:lpstr>lesen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42</cp:revision>
  <dcterms:created xsi:type="dcterms:W3CDTF">2021-07-02T19:27:01Z</dcterms:created>
  <dcterms:modified xsi:type="dcterms:W3CDTF">2024-01-22T11:39:47Z</dcterms:modified>
</cp:coreProperties>
</file>