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301" r:id="rId3"/>
    <p:sldId id="949" r:id="rId4"/>
    <p:sldId id="950" r:id="rId5"/>
    <p:sldId id="951" r:id="rId6"/>
    <p:sldId id="946" r:id="rId7"/>
    <p:sldId id="947" r:id="rId8"/>
    <p:sldId id="927" r:id="rId9"/>
    <p:sldId id="945" r:id="rId10"/>
    <p:sldId id="854" r:id="rId11"/>
    <p:sldId id="941" r:id="rId12"/>
    <p:sldId id="94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47FE1-283C-49E8-9FCC-7A06F46CE2C8}" v="23" dt="2024-01-22T11:32:38.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67140" autoAdjust="0"/>
  </p:normalViewPr>
  <p:slideViewPr>
    <p:cSldViewPr snapToGrid="0">
      <p:cViewPr varScale="1">
        <p:scale>
          <a:sx n="68" d="100"/>
          <a:sy n="68" d="100"/>
        </p:scale>
        <p:origin x="59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5947FE1-283C-49E8-9FCC-7A06F46CE2C8}"/>
    <pc:docChg chg="modSld">
      <pc:chgData name="Charlotte Moss" userId="17b589c9-cb67-41ed-a894-f82ca12b573d" providerId="ADAL" clId="{E5947FE1-283C-49E8-9FCC-7A06F46CE2C8}" dt="2024-01-22T11:32:38.679" v="156"/>
      <pc:docMkLst>
        <pc:docMk/>
      </pc:docMkLst>
      <pc:sldChg chg="modNotesTx">
        <pc:chgData name="Charlotte Moss" userId="17b589c9-cb67-41ed-a894-f82ca12b573d" providerId="ADAL" clId="{E5947FE1-283C-49E8-9FCC-7A06F46CE2C8}" dt="2024-01-22T10:46:23.635" v="1" actId="6549"/>
        <pc:sldMkLst>
          <pc:docMk/>
          <pc:sldMk cId="0" sldId="275"/>
        </pc:sldMkLst>
      </pc:sldChg>
      <pc:sldChg chg="modNotesTx">
        <pc:chgData name="Charlotte Moss" userId="17b589c9-cb67-41ed-a894-f82ca12b573d" providerId="ADAL" clId="{E5947FE1-283C-49E8-9FCC-7A06F46CE2C8}" dt="2024-01-22T11:10:42.182" v="31" actId="20577"/>
        <pc:sldMkLst>
          <pc:docMk/>
          <pc:sldMk cId="2467854452" sldId="927"/>
        </pc:sldMkLst>
      </pc:sldChg>
      <pc:sldChg chg="modSp mod modAnim">
        <pc:chgData name="Charlotte Moss" userId="17b589c9-cb67-41ed-a894-f82ca12b573d" providerId="ADAL" clId="{E5947FE1-283C-49E8-9FCC-7A06F46CE2C8}" dt="2024-01-22T11:32:38.679" v="156"/>
        <pc:sldMkLst>
          <pc:docMk/>
          <pc:sldMk cId="1932564558" sldId="941"/>
        </pc:sldMkLst>
        <pc:spChg chg="mod">
          <ac:chgData name="Charlotte Moss" userId="17b589c9-cb67-41ed-a894-f82ca12b573d" providerId="ADAL" clId="{E5947FE1-283C-49E8-9FCC-7A06F46CE2C8}" dt="2024-01-22T11:30:36.248" v="154" actId="6549"/>
          <ac:spMkLst>
            <pc:docMk/>
            <pc:sldMk cId="1932564558" sldId="941"/>
            <ac:spMk id="112" creationId="{00000000-0000-0000-0000-000000000000}"/>
          </ac:spMkLst>
        </pc:spChg>
      </pc:sldChg>
      <pc:sldChg chg="modSp mod modNotesTx">
        <pc:chgData name="Charlotte Moss" userId="17b589c9-cb67-41ed-a894-f82ca12b573d" providerId="ADAL" clId="{E5947FE1-283C-49E8-9FCC-7A06F46CE2C8}" dt="2024-01-22T11:26:48.740" v="153" actId="1076"/>
        <pc:sldMkLst>
          <pc:docMk/>
          <pc:sldMk cId="2204518620" sldId="945"/>
        </pc:sldMkLst>
        <pc:spChg chg="mod">
          <ac:chgData name="Charlotte Moss" userId="17b589c9-cb67-41ed-a894-f82ca12b573d" providerId="ADAL" clId="{E5947FE1-283C-49E8-9FCC-7A06F46CE2C8}" dt="2024-01-22T11:26:48.740" v="153" actId="1076"/>
          <ac:spMkLst>
            <pc:docMk/>
            <pc:sldMk cId="2204518620" sldId="945"/>
            <ac:spMk id="42" creationId="{6F23143B-72DD-2AE5-B30C-4456F92A16CF}"/>
          </ac:spMkLst>
        </pc:spChg>
        <pc:graphicFrameChg chg="modGraphic">
          <ac:chgData name="Charlotte Moss" userId="17b589c9-cb67-41ed-a894-f82ca12b573d" providerId="ADAL" clId="{E5947FE1-283C-49E8-9FCC-7A06F46CE2C8}" dt="2024-01-22T11:26:43.515" v="152" actId="20577"/>
          <ac:graphicFrameMkLst>
            <pc:docMk/>
            <pc:sldMk cId="2204518620" sldId="945"/>
            <ac:graphicFrameMk id="5" creationId="{C6398E9F-79CD-4BAD-B189-42283EE14EB0}"/>
          </ac:graphicFrameMkLst>
        </pc:graphicFrameChg>
      </pc:sldChg>
      <pc:sldChg chg="addSp modSp mod modAnim">
        <pc:chgData name="Charlotte Moss" userId="17b589c9-cb67-41ed-a894-f82ca12b573d" providerId="ADAL" clId="{E5947FE1-283C-49E8-9FCC-7A06F46CE2C8}" dt="2024-01-22T10:52:59.533" v="3" actId="1076"/>
        <pc:sldMkLst>
          <pc:docMk/>
          <pc:sldMk cId="2762691849" sldId="946"/>
        </pc:sldMkLst>
        <pc:spChg chg="add mod">
          <ac:chgData name="Charlotte Moss" userId="17b589c9-cb67-41ed-a894-f82ca12b573d" providerId="ADAL" clId="{E5947FE1-283C-49E8-9FCC-7A06F46CE2C8}" dt="2024-01-22T10:52:59.533" v="3" actId="1076"/>
          <ac:spMkLst>
            <pc:docMk/>
            <pc:sldMk cId="2762691849" sldId="946"/>
            <ac:spMk id="2" creationId="{2D87098A-D3A2-E7BC-F4DC-0A2ED22A129D}"/>
          </ac:spMkLst>
        </pc:spChg>
      </pc:sldChg>
      <pc:sldChg chg="modSp mod">
        <pc:chgData name="Charlotte Moss" userId="17b589c9-cb67-41ed-a894-f82ca12b573d" providerId="ADAL" clId="{E5947FE1-283C-49E8-9FCC-7A06F46CE2C8}" dt="2024-01-22T11:03:13.345" v="28" actId="1036"/>
        <pc:sldMkLst>
          <pc:docMk/>
          <pc:sldMk cId="471019466" sldId="947"/>
        </pc:sldMkLst>
        <pc:spChg chg="mod">
          <ac:chgData name="Charlotte Moss" userId="17b589c9-cb67-41ed-a894-f82ca12b573d" providerId="ADAL" clId="{E5947FE1-283C-49E8-9FCC-7A06F46CE2C8}" dt="2024-01-22T11:02:56.861" v="24" actId="20577"/>
          <ac:spMkLst>
            <pc:docMk/>
            <pc:sldMk cId="471019466" sldId="947"/>
            <ac:spMk id="14" creationId="{8F0BF334-4809-01E9-560D-9357F97F64AF}"/>
          </ac:spMkLst>
        </pc:spChg>
        <pc:spChg chg="mod">
          <ac:chgData name="Charlotte Moss" userId="17b589c9-cb67-41ed-a894-f82ca12b573d" providerId="ADAL" clId="{E5947FE1-283C-49E8-9FCC-7A06F46CE2C8}" dt="2024-01-22T11:03:13.345" v="28" actId="1036"/>
          <ac:spMkLst>
            <pc:docMk/>
            <pc:sldMk cId="471019466" sldId="947"/>
            <ac:spMk id="33" creationId="{684CFA9A-F9B4-4BE7-20CC-2F89A6F722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[ü] </a:t>
            </a:r>
            <a:r>
              <a:rPr lang="en-GB" sz="1800" b="0" i="0" u="none" strike="noStrike" dirty="0">
                <a:solidFill>
                  <a:srgbClr val="1F3864"/>
                </a:solidFill>
                <a:effectLst/>
                <a:latin typeface="Century Gothic" panose="020B0502020202020204" pitchFamily="34" charset="0"/>
              </a:rPr>
              <a:t>vs. [u]</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b="1" i="0" strike="noStrike" spc="-1" dirty="0">
                <a:solidFill>
                  <a:srgbClr val="002060"/>
                </a:solidFill>
                <a:latin typeface="Century Gothic"/>
                <a:ea typeface="Century Gothic"/>
              </a:rPr>
              <a:t>short [ü] </a:t>
            </a: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b="1" i="0" strike="noStrike" spc="-1" dirty="0">
                <a:solidFill>
                  <a:srgbClr val="002060"/>
                </a:solidFill>
                <a:latin typeface="Century Gothic"/>
                <a:ea typeface="Century Gothic"/>
              </a:rPr>
              <a:t>long [u] </a:t>
            </a:r>
            <a:r>
              <a:rPr lang="fr-FR" sz="1200" b="0" i="0" strike="noStrike" spc="-1" dirty="0">
                <a:solidFill>
                  <a:srgbClr val="002060"/>
                </a:solidFill>
                <a:latin typeface="Century Gothic"/>
                <a:ea typeface="Century Gothic"/>
              </a:rPr>
              <a:t>du [54] </a:t>
            </a:r>
            <a:r>
              <a:rPr lang="fr-FR" sz="1200" b="0" i="0" strike="noStrike" spc="-1" dirty="0" err="1">
                <a:solidFill>
                  <a:srgbClr val="002060"/>
                </a:solidFill>
                <a:latin typeface="Century Gothic"/>
                <a:ea typeface="Century Gothic"/>
              </a:rPr>
              <a:t>gut</a:t>
            </a:r>
            <a:r>
              <a:rPr lang="fr-FR" sz="1200" b="0" i="0" strike="noStrike" spc="-1" dirty="0">
                <a:solidFill>
                  <a:srgbClr val="002060"/>
                </a:solidFill>
                <a:latin typeface="Century Gothic"/>
                <a:ea typeface="Century Gothic"/>
              </a:rPr>
              <a:t> [76] super [1772]</a:t>
            </a:r>
          </a:p>
          <a:p>
            <a:pPr marL="216000" indent="-216000">
              <a:lnSpc>
                <a:spcPct val="100000"/>
              </a:lnSpc>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err="1">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no</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new</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vocabulary</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Instead</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new</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vocabulary</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from</a:t>
            </a:r>
            <a:r>
              <a:rPr lang="de-DE" sz="1000" b="0" i="0" strike="noStrike" spc="-1" dirty="0">
                <a:solidFill>
                  <a:srgbClr val="002060"/>
                </a:solidFill>
                <a:latin typeface="Century Gothic"/>
                <a:ea typeface="Century Gothic"/>
              </a:rPr>
              <a:t> T1 &amp; </a:t>
            </a:r>
            <a:r>
              <a:rPr lang="de-DE" sz="1000" b="0" i="0" strike="noStrike" spc="-1" dirty="0" err="1">
                <a:solidFill>
                  <a:srgbClr val="002060"/>
                </a:solidFill>
                <a:latin typeface="Century Gothic"/>
                <a:ea typeface="Century Gothic"/>
              </a:rPr>
              <a:t>the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previous</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week</a:t>
            </a:r>
            <a:r>
              <a:rPr lang="de-DE" sz="1000" b="0" i="0" strike="noStrike" spc="-1" dirty="0">
                <a:solidFill>
                  <a:srgbClr val="002060"/>
                </a:solidFill>
                <a:latin typeface="Century Gothic"/>
                <a:ea typeface="Century Gothic"/>
              </a:rPr>
              <a:t>: benutzen [1119] lernen [288] machen [58] singen [1063] spielen [205]  Computer [1252] Fußball [1277] Opa [2776] Song [3373] normalerweise [2062] zu Hause [n/a]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am + </a:t>
            </a:r>
            <a:r>
              <a:rPr lang="de-DE" sz="1000" b="0" i="0" strike="noStrike" spc="-1" dirty="0" err="1">
                <a:solidFill>
                  <a:srgbClr val="002060"/>
                </a:solidFill>
                <a:latin typeface="Century Gothic"/>
                <a:ea typeface="Century Gothic"/>
              </a:rPr>
              <a:t>days</a:t>
            </a:r>
            <a:r>
              <a:rPr lang="de-DE" sz="1000" b="0" i="0" strike="noStrike" spc="-1" dirty="0">
                <a:solidFill>
                  <a:srgbClr val="002060"/>
                </a:solidFill>
                <a:latin typeface="Century Gothic"/>
                <a:ea typeface="Century Gothic"/>
              </a:rPr>
              <a:t> of </a:t>
            </a:r>
            <a:r>
              <a:rPr lang="de-DE" sz="1000" b="0" i="0" strike="noStrike" spc="-1" dirty="0" err="1">
                <a:solidFill>
                  <a:srgbClr val="002060"/>
                </a:solidFill>
                <a:latin typeface="Century Gothic"/>
                <a:ea typeface="Century Gothic"/>
              </a:rPr>
              <a:t>the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week</a:t>
            </a:r>
            <a:r>
              <a:rPr lang="de-DE" sz="1000" b="0" i="0" strike="noStrike" spc="-1" dirty="0">
                <a:solidFill>
                  <a:srgbClr val="002060"/>
                </a:solidFill>
                <a:latin typeface="Century Gothic"/>
                <a:ea typeface="Century Gothic"/>
              </a:rPr>
              <a:t> (am Montag) and </a:t>
            </a:r>
            <a:r>
              <a:rPr lang="de-DE" sz="1000" b="0" i="0" strike="noStrike" spc="-1" dirty="0" err="1">
                <a:solidFill>
                  <a:srgbClr val="002060"/>
                </a:solidFill>
                <a:latin typeface="Century Gothic"/>
                <a:ea typeface="Century Gothic"/>
              </a:rPr>
              <a:t>adverbs</a:t>
            </a:r>
            <a:r>
              <a:rPr lang="de-DE" sz="1000" b="0" i="0" strike="noStrike" spc="-1" dirty="0">
                <a:solidFill>
                  <a:srgbClr val="002060"/>
                </a:solidFill>
                <a:latin typeface="Century Gothic"/>
                <a:ea typeface="Century Gothic"/>
              </a:rPr>
              <a:t> (montags)</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1: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language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from</a:t>
            </a:r>
            <a:r>
              <a:rPr lang="de-DE" sz="1000" b="0" i="0" strike="noStrike" spc="-1" dirty="0">
                <a:solidFill>
                  <a:srgbClr val="002060"/>
                </a:solidFill>
                <a:latin typeface="Century Gothic"/>
                <a:ea typeface="Century Gothic"/>
              </a:rPr>
              <a:t> Term 1</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2: Antwort [522] Baum [1013] Dorf [959] Fahrrad [2138] Farbe [1079] Form [307] Fußballspieler [n/a] Haus [147] Idee [451] Karte [1474] Land [134] Mädchen [602] Musiker [2577] Ort [341] Papier [1163] Partner [1172] Punkt [248] Satz [432] Schwimmbad, Schwimmbäder [n/a] Sportler [2565] keine</a:t>
            </a:r>
            <a:r>
              <a:rPr lang="de-DE" sz="1000" b="0" i="0" strike="noStrike" spc="-1" baseline="30000" dirty="0">
                <a:solidFill>
                  <a:srgbClr val="002060"/>
                </a:solidFill>
                <a:latin typeface="Century Gothic"/>
                <a:ea typeface="Century Gothic"/>
              </a:rPr>
              <a:t>2</a:t>
            </a:r>
            <a:r>
              <a:rPr lang="de-DE" sz="1000" b="0" i="0" strike="noStrike" spc="-1" dirty="0">
                <a:solidFill>
                  <a:srgbClr val="002060"/>
                </a:solidFill>
                <a:latin typeface="Century Gothic"/>
                <a:ea typeface="Century Gothic"/>
              </a:rPr>
              <a:t> [46]</a:t>
            </a: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3</a:t>
            </a:r>
            <a:r>
              <a:rPr lang="en-US" sz="1200" baseline="30000" dirty="0"/>
              <a:t>rd</a:t>
            </a:r>
            <a:r>
              <a:rPr lang="en-US" sz="1200" dirty="0"/>
              <a:t> persons singular and plural, and to </a:t>
            </a:r>
            <a:r>
              <a:rPr lang="en-US" sz="1200" dirty="0" err="1"/>
              <a:t>practise</a:t>
            </a:r>
            <a:r>
              <a:rPr lang="en-US" sz="1200" dirty="0"/>
              <a:t> comprehension of recently learnt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Olivia is writing up her survey answers but spills hot chocolate on them.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Word order 1 or Word order 2.</a:t>
            </a:r>
          </a:p>
          <a:p>
            <a:pPr marL="229320" indent="-228600">
              <a:lnSpc>
                <a:spcPct val="100000"/>
              </a:lnSpc>
              <a:buFont typeface="+mj-lt"/>
              <a:buAutoNum type="arabicPeriod"/>
            </a:pPr>
            <a:r>
              <a:rPr lang="en-GB" sz="1200" b="0" strike="noStrike" spc="-1" dirty="0">
                <a:solidFill>
                  <a:srgbClr val="000000"/>
                </a:solidFill>
                <a:latin typeface="Calibri"/>
              </a:rPr>
              <a:t>Click for the numbered spillages to be removed and to bring up the answer ticks in the table.  If desired, click the numbered buttons to hear full, correct sentences.</a:t>
            </a:r>
          </a:p>
          <a:p>
            <a:pPr marL="229320" indent="-228600">
              <a:lnSpc>
                <a:spcPct val="100000"/>
              </a:lnSpc>
              <a:buFont typeface="+mj-lt"/>
              <a:buAutoNum type="arabicPeriod"/>
            </a:pPr>
            <a:r>
              <a:rPr lang="en-GB" sz="1200" b="0" strike="noStrike" spc="-1" dirty="0">
                <a:solidFill>
                  <a:srgbClr val="000000"/>
                </a:solidFill>
                <a:latin typeface="Calibri"/>
              </a:rPr>
              <a:t>Then give pupils times to translate the example into English and elicit responses from pupils.</a:t>
            </a:r>
          </a:p>
          <a:p>
            <a:pPr marL="229320" indent="-228600">
              <a:lnSpc>
                <a:spcPct val="100000"/>
              </a:lnSpc>
              <a:buFont typeface="+mj-lt"/>
              <a:buAutoNum type="arabicPeriod"/>
            </a:pPr>
            <a:r>
              <a:rPr lang="en-GB" sz="1200" b="0" strike="noStrike" spc="-1" dirty="0">
                <a:solidFill>
                  <a:srgbClr val="000000"/>
                </a:solidFill>
                <a:latin typeface="Calibri"/>
              </a:rPr>
              <a:t>Click to correct, ensuring that they note the difference between –t/-</a:t>
            </a:r>
            <a:r>
              <a:rPr lang="en-GB" sz="1200" b="0" strike="noStrike" spc="-1" dirty="0" err="1">
                <a:solidFill>
                  <a:srgbClr val="000000"/>
                </a:solidFill>
                <a:latin typeface="Calibri"/>
              </a:rPr>
              <a:t>en</a:t>
            </a:r>
            <a:r>
              <a:rPr lang="en-GB" sz="1200" b="0" strike="noStrike" spc="-1" dirty="0">
                <a:solidFill>
                  <a:srgbClr val="000000"/>
                </a:solidFill>
                <a:latin typeface="Calibri"/>
              </a:rPr>
              <a:t> verb endings.</a:t>
            </a:r>
          </a:p>
          <a:p>
            <a:pPr marL="229320" indent="-228600">
              <a:lnSpc>
                <a:spcPct val="100000"/>
              </a:lnSpc>
              <a:buFont typeface="+mj-lt"/>
              <a:buAutoNum type="arabicPeriod"/>
            </a:pPr>
            <a:r>
              <a:rPr lang="en-GB" sz="1200" b="0" strike="noStrike" spc="-1" dirty="0">
                <a:solidFill>
                  <a:srgbClr val="000000"/>
                </a:solidFill>
                <a:latin typeface="Calibri"/>
              </a:rPr>
              <a:t>Continue with items 1-6.</a:t>
            </a:r>
          </a:p>
          <a:p>
            <a:pPr marL="229320" indent="-228600">
              <a:lnSpc>
                <a:spcPct val="100000"/>
              </a:lnSpc>
              <a:buFont typeface="+mj-lt"/>
              <a:buAutoNum type="arabicPeriod"/>
            </a:pPr>
            <a:r>
              <a:rPr lang="en-GB" sz="1200" b="0" strike="noStrike" spc="-1" dirty="0">
                <a:solidFill>
                  <a:srgbClr val="000000"/>
                </a:solidFill>
                <a:latin typeface="Calibri"/>
              </a:rPr>
              <a:t>Click to correct all items.</a:t>
            </a:r>
          </a:p>
          <a:p>
            <a:pPr marL="720" indent="0">
              <a:lnSpc>
                <a:spcPct val="100000"/>
              </a:lnSpc>
              <a:buFont typeface="+mj-lt"/>
              <a:buNone/>
            </a:pPr>
            <a:endParaRPr lang="en-GB" sz="1200" b="0"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84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dirty="0" err="1">
                <a:solidFill>
                  <a:srgbClr val="000000"/>
                </a:solidFill>
                <a:latin typeface="Calibri"/>
                <a:ea typeface="Calibri"/>
              </a:rPr>
              <a:t>intorduce</a:t>
            </a:r>
            <a:r>
              <a:rPr lang="en-GB" sz="1200" b="0" strike="noStrike" spc="-1" dirty="0">
                <a:solidFill>
                  <a:srgbClr val="000000"/>
                </a:solidFill>
                <a:latin typeface="Calibri"/>
                <a:ea typeface="Calibri"/>
              </a:rPr>
              <a:t> the SSC long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a gesture for ‘</a:t>
            </a:r>
            <a:r>
              <a:rPr lang="en-GB" sz="1200" b="0" strike="noStrike" spc="-1" baseline="0" dirty="0" err="1">
                <a:solidFill>
                  <a:srgbClr val="000000"/>
                </a:solidFill>
                <a:latin typeface="+mn-lt"/>
              </a:rPr>
              <a:t>Tür</a:t>
            </a:r>
            <a:r>
              <a:rPr lang="en-GB" sz="1200" b="0" strike="noStrike" spc="-1" baseline="0" dirty="0">
                <a:solidFill>
                  <a:srgbClr val="000000"/>
                </a:solidFill>
                <a:latin typeface="+mn-lt"/>
              </a:rPr>
              <a:t>’ might be to pretend pushing down a door handle and opening a door.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First click for callout explaining about long and short vowels and [ü]. Click again for callout to disappear. </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9320" marR="0" lvl="0" indent="-2286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hold out your open hand showing all five fingers </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[ü and [u].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first item. Pupils decide whether they hear [ü] or [u]. </a:t>
            </a:r>
          </a:p>
          <a:p>
            <a:r>
              <a:rPr lang="en-GB" dirty="0"/>
              <a:t>2. Click to reveal the answer.</a:t>
            </a:r>
          </a:p>
          <a:p>
            <a:r>
              <a:rPr lang="en-GB" dirty="0"/>
              <a:t>3. Continue with items 2-9 and click to reveal answers.</a:t>
            </a:r>
          </a:p>
          <a:p>
            <a:endParaRPr lang="en-GB" dirty="0"/>
          </a:p>
          <a:p>
            <a:r>
              <a:rPr lang="en-GB" b="1" dirty="0"/>
              <a:t>Transcript</a:t>
            </a:r>
            <a:r>
              <a:rPr lang="en-GB" dirty="0"/>
              <a:t>:</a:t>
            </a:r>
          </a:p>
          <a:p>
            <a:r>
              <a:rPr lang="en-GB" dirty="0"/>
              <a:t>muss</a:t>
            </a:r>
          </a:p>
          <a:p>
            <a:r>
              <a:rPr lang="en-GB" dirty="0" err="1"/>
              <a:t>früh</a:t>
            </a:r>
            <a:endParaRPr lang="en-GB" dirty="0"/>
          </a:p>
          <a:p>
            <a:r>
              <a:rPr lang="en-GB" dirty="0" err="1"/>
              <a:t>fühlen</a:t>
            </a:r>
            <a:endParaRPr lang="en-GB" dirty="0"/>
          </a:p>
          <a:p>
            <a:r>
              <a:rPr lang="en-GB" dirty="0" err="1"/>
              <a:t>Funktion</a:t>
            </a:r>
            <a:endParaRPr lang="en-GB" dirty="0"/>
          </a:p>
          <a:p>
            <a:r>
              <a:rPr lang="en-GB" dirty="0" err="1"/>
              <a:t>Verbindung</a:t>
            </a:r>
            <a:endParaRPr lang="en-GB" dirty="0"/>
          </a:p>
          <a:p>
            <a:r>
              <a:rPr lang="en-GB" dirty="0" err="1"/>
              <a:t>gegenüber</a:t>
            </a:r>
            <a:endParaRPr lang="en-GB" dirty="0"/>
          </a:p>
          <a:p>
            <a:r>
              <a:rPr lang="en-GB" dirty="0" err="1"/>
              <a:t>Wohnung</a:t>
            </a:r>
            <a:endParaRPr lang="en-GB" dirty="0"/>
          </a:p>
          <a:p>
            <a:r>
              <a:rPr lang="en-GB" dirty="0" err="1"/>
              <a:t>genug</a:t>
            </a:r>
            <a:endParaRPr lang="en-GB" dirty="0"/>
          </a:p>
          <a:p>
            <a:r>
              <a:rPr lang="en-GB" dirty="0" err="1"/>
              <a:t>Stück</a:t>
            </a:r>
            <a:endParaRPr lang="en-GB" dirty="0"/>
          </a:p>
          <a:p>
            <a:endParaRPr lang="en-GB" dirty="0"/>
          </a:p>
          <a:p>
            <a:r>
              <a:rPr lang="en-GB" b="1" baseline="0" dirty="0"/>
              <a:t>Word frequency (1 is the most frequent word in German): </a:t>
            </a:r>
          </a:p>
          <a:p>
            <a:r>
              <a:rPr lang="en-GB" b="0" baseline="0" dirty="0" err="1"/>
              <a:t>fühlen</a:t>
            </a:r>
            <a:r>
              <a:rPr lang="en-GB" b="0" baseline="0" dirty="0"/>
              <a:t> [394] </a:t>
            </a:r>
            <a:r>
              <a:rPr lang="en-GB" b="0" baseline="0" dirty="0" err="1"/>
              <a:t>früh</a:t>
            </a:r>
            <a:r>
              <a:rPr lang="en-GB" b="0" baseline="0" dirty="0"/>
              <a:t> [366] </a:t>
            </a:r>
            <a:r>
              <a:rPr lang="en-GB" b="0" baseline="0" dirty="0" err="1"/>
              <a:t>gegenüber</a:t>
            </a:r>
            <a:r>
              <a:rPr lang="en-GB" b="0" baseline="0" dirty="0"/>
              <a:t> [439] </a:t>
            </a:r>
            <a:r>
              <a:rPr lang="en-GB" b="0" baseline="0" dirty="0" err="1"/>
              <a:t>genug</a:t>
            </a:r>
            <a:r>
              <a:rPr lang="en-GB" b="0" baseline="0" dirty="0"/>
              <a:t> [498] </a:t>
            </a:r>
            <a:r>
              <a:rPr lang="en-GB" b="0" baseline="0" dirty="0" err="1"/>
              <a:t>müssen</a:t>
            </a:r>
            <a:r>
              <a:rPr lang="en-GB" b="0" baseline="0" dirty="0"/>
              <a:t> [43] </a:t>
            </a:r>
            <a:r>
              <a:rPr lang="en-GB" b="0" baseline="0" dirty="0" err="1"/>
              <a:t>Stück</a:t>
            </a:r>
            <a:r>
              <a:rPr lang="en-GB" b="0" baseline="0" dirty="0"/>
              <a:t> [511] </a:t>
            </a:r>
            <a:r>
              <a:rPr lang="en-GB" b="0" baseline="0" dirty="0" err="1"/>
              <a:t>Verbindung</a:t>
            </a:r>
            <a:r>
              <a:rPr lang="en-GB" b="0" baseline="0" dirty="0"/>
              <a:t> [434] </a:t>
            </a:r>
            <a:r>
              <a:rPr lang="en-GB" b="0" baseline="0" dirty="0" err="1"/>
              <a:t>Wohnung</a:t>
            </a:r>
            <a:r>
              <a:rPr lang="en-GB" b="0" baseline="0" dirty="0"/>
              <a:t> [501]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23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Timing: 5 minutes</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 NB for ‘</a:t>
            </a:r>
            <a:r>
              <a:rPr lang="en-US" sz="1200" b="0" i="0" u="none" strike="noStrike" kern="1200" dirty="0" err="1">
                <a:solidFill>
                  <a:schemeClr val="tx1"/>
                </a:solidFill>
                <a:effectLst/>
                <a:latin typeface="+mn-lt"/>
                <a:ea typeface="+mn-ea"/>
                <a:cs typeface="+mn-cs"/>
              </a:rPr>
              <a:t>keine</a:t>
            </a:r>
            <a:r>
              <a:rPr lang="en-US" sz="1200" b="0" i="0" u="none" strike="noStrike" kern="1200" dirty="0">
                <a:solidFill>
                  <a:schemeClr val="tx1"/>
                </a:solidFill>
                <a:effectLst/>
                <a:latin typeface="+mn-lt"/>
                <a:ea typeface="+mn-ea"/>
                <a:cs typeface="+mn-cs"/>
              </a:rPr>
              <a:t>’, saying ONE of the possible translations is enough. </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4877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3rd person singular (s/he, it) and plural form (they) of regular (weak) and strong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in the present tense.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Olivia asks Ronja some questions about her and </a:t>
            </a:r>
            <a:r>
              <a:rPr lang="en-US" sz="1200" b="0" dirty="0" err="1"/>
              <a:t>Lias</a:t>
            </a:r>
            <a:r>
              <a:rPr lang="en-US" sz="1200" b="0" dirty="0"/>
              <a:t>. She reports back.  Is she talking about something Ronja and </a:t>
            </a:r>
            <a:r>
              <a:rPr lang="en-US" sz="1200" b="0" dirty="0" err="1"/>
              <a:t>Lias</a:t>
            </a:r>
            <a:r>
              <a:rPr lang="en-US" sz="1200" b="0" dirty="0"/>
              <a:t> do (they?), or something only Ronja does (she)?</a:t>
            </a:r>
            <a:endParaRPr lang="en-US" sz="1200" dirty="0"/>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benutzt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Computer.</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reden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mittwochs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Song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Montag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Dörfer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Schweiz</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Konzerte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Samstag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Deutschland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60.wav"/><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audio" Target="../media/audio62.wav"/><Relationship Id="rId4" Type="http://schemas.openxmlformats.org/officeDocument/2006/relationships/audio" Target="../media/audio61.wav"/></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41.svg"/><Relationship Id="rId12" Type="http://schemas.openxmlformats.org/officeDocument/2006/relationships/audio" Target="../media/audio68.wav"/><Relationship Id="rId17" Type="http://schemas.openxmlformats.org/officeDocument/2006/relationships/audio" Target="../media/audio71.wav"/><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audio" Target="../media/audio67.wav"/><Relationship Id="rId5" Type="http://schemas.openxmlformats.org/officeDocument/2006/relationships/image" Target="../media/image54.png"/><Relationship Id="rId15" Type="http://schemas.openxmlformats.org/officeDocument/2006/relationships/image" Target="../media/image55.png"/><Relationship Id="rId10" Type="http://schemas.openxmlformats.org/officeDocument/2006/relationships/audio" Target="../media/audio66.wav"/><Relationship Id="rId19" Type="http://schemas.openxmlformats.org/officeDocument/2006/relationships/image" Target="../media/image2.gif"/><Relationship Id="rId4" Type="http://schemas.openxmlformats.org/officeDocument/2006/relationships/audio" Target="../media/audio63.wav"/><Relationship Id="rId9" Type="http://schemas.openxmlformats.org/officeDocument/2006/relationships/audio" Target="../media/audio65.wav"/><Relationship Id="rId14" Type="http://schemas.openxmlformats.org/officeDocument/2006/relationships/audio" Target="../media/audio70.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72.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11.png"/><Relationship Id="rId4" Type="http://schemas.openxmlformats.org/officeDocument/2006/relationships/audio" Target="../media/audio7.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0.wav"/><Relationship Id="rId7" Type="http://schemas.openxmlformats.org/officeDocument/2006/relationships/image" Target="../media/image5.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15.png"/><Relationship Id="rId5" Type="http://schemas.openxmlformats.org/officeDocument/2006/relationships/audio" Target="../media/audio12.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4.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26.png"/><Relationship Id="rId5" Type="http://schemas.openxmlformats.org/officeDocument/2006/relationships/audio" Target="../media/audio16.wav"/><Relationship Id="rId10" Type="http://schemas.openxmlformats.org/officeDocument/2006/relationships/image" Target="../media/image25.png"/><Relationship Id="rId4" Type="http://schemas.openxmlformats.org/officeDocument/2006/relationships/audio" Target="../media/audio15.wav"/><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31.png"/><Relationship Id="rId26" Type="http://schemas.openxmlformats.org/officeDocument/2006/relationships/audio" Target="../media/audio29.wav"/><Relationship Id="rId3" Type="http://schemas.openxmlformats.org/officeDocument/2006/relationships/audio" Target="../media/audio18.wav"/><Relationship Id="rId21" Type="http://schemas.openxmlformats.org/officeDocument/2006/relationships/image" Target="../media/image34.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25.wav"/><Relationship Id="rId24" Type="http://schemas.openxmlformats.org/officeDocument/2006/relationships/image" Target="../media/image37.png"/><Relationship Id="rId5" Type="http://schemas.openxmlformats.org/officeDocument/2006/relationships/audio" Target="../media/audio20.wav"/><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audio" Target="../media/audio24.wav"/><Relationship Id="rId19" Type="http://schemas.openxmlformats.org/officeDocument/2006/relationships/image" Target="../media/image32.png"/><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5.wav"/><Relationship Id="rId3" Type="http://schemas.openxmlformats.org/officeDocument/2006/relationships/audio" Target="../media/audio30.wav"/><Relationship Id="rId21" Type="http://schemas.openxmlformats.org/officeDocument/2006/relationships/image" Target="../media/image40.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audio" Target="../media/audio44.wav"/><Relationship Id="rId2" Type="http://schemas.openxmlformats.org/officeDocument/2006/relationships/notesSlide" Target="../notesSlides/notesSlide7.xml"/><Relationship Id="rId16" Type="http://schemas.openxmlformats.org/officeDocument/2006/relationships/audio" Target="../media/audio43.wav"/><Relationship Id="rId20"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audio" Target="../media/audio42.wav"/><Relationship Id="rId23" Type="http://schemas.openxmlformats.org/officeDocument/2006/relationships/audio" Target="../media/audio46.wav"/><Relationship Id="rId10" Type="http://schemas.openxmlformats.org/officeDocument/2006/relationships/audio" Target="../media/audio37.wav"/><Relationship Id="rId19" Type="http://schemas.openxmlformats.org/officeDocument/2006/relationships/image" Target="../media/image39.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 Id="rId22"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audio" Target="../media/audio47.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46.png"/><Relationship Id="rId5" Type="http://schemas.openxmlformats.org/officeDocument/2006/relationships/audio" Target="../media/audio49.wav"/><Relationship Id="rId10" Type="http://schemas.openxmlformats.org/officeDocument/2006/relationships/image" Target="../media/image45.png"/><Relationship Id="rId4" Type="http://schemas.openxmlformats.org/officeDocument/2006/relationships/audio" Target="../media/audio48.wav"/><Relationship Id="rId9" Type="http://schemas.openxmlformats.org/officeDocument/2006/relationships/image" Target="../media/image4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41.svg"/><Relationship Id="rId18" Type="http://schemas.openxmlformats.org/officeDocument/2006/relationships/image" Target="../media/image3.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40.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50.png"/><Relationship Id="rId5" Type="http://schemas.openxmlformats.org/officeDocument/2006/relationships/audio" Target="../media/audio53.wav"/><Relationship Id="rId15" Type="http://schemas.openxmlformats.org/officeDocument/2006/relationships/audio" Target="../media/audio59.wav"/><Relationship Id="rId10" Type="http://schemas.openxmlformats.org/officeDocument/2006/relationships/image" Target="../media/image30.png"/><Relationship Id="rId19" Type="http://schemas.openxmlformats.org/officeDocument/2006/relationships/image" Target="../media/image4.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5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sp>
        <p:nvSpPr>
          <p:cNvPr id="3" name="CustomShape 3">
            <a:extLst>
              <a:ext uri="{FF2B5EF4-FFF2-40B4-BE49-F238E27FC236}">
                <a16:creationId xmlns:a16="http://schemas.microsoft.com/office/drawing/2014/main" id="{82F29B0F-523F-7BF8-19FE-82483B942CAA}"/>
              </a:ext>
            </a:extLst>
          </p:cNvPr>
          <p:cNvSpPr/>
          <p:nvPr/>
        </p:nvSpPr>
        <p:spPr>
          <a:xfrm>
            <a:off x="54232" y="492239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s</a:t>
            </a:r>
            <a:r>
              <a:rPr lang="fr-FR" sz="2400" spc="-1" dirty="0">
                <a:solidFill>
                  <a:prstClr val="white"/>
                </a:solidFill>
                <a:latin typeface="Century Gothic" panose="020B0502020202020204" pitchFamily="34" charset="0"/>
                <a:ea typeface="Century Gothic"/>
              </a:rPr>
              <a:t>ie</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(they) vs sie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time adverbs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(am+ noun, adv –s)</a:t>
            </a:r>
            <a:r>
              <a:rPr lang="fr-FR" sz="24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[ü] v. [u]</a:t>
            </a:r>
          </a:p>
        </p:txBody>
      </p:sp>
      <p:sp>
        <p:nvSpPr>
          <p:cNvPr id="4" name="TextBox 3">
            <a:hlinkClick r:id="" action="ppaction://noaction">
              <a:snd r:embed="rId4" name="T1_W8_1.1.wav"/>
            </a:hlinkClick>
            <a:extLst>
              <a:ext uri="{FF2B5EF4-FFF2-40B4-BE49-F238E27FC236}">
                <a16:creationId xmlns:a16="http://schemas.microsoft.com/office/drawing/2014/main" id="{5B1077AF-6F58-99FF-3C05-B5EAB1D29031}"/>
              </a:ext>
            </a:extLst>
          </p:cNvPr>
          <p:cNvSpPr txBox="1"/>
          <p:nvPr/>
        </p:nvSpPr>
        <p:spPr>
          <a:xfrm>
            <a:off x="93411" y="1350831"/>
            <a:ext cx="4084675" cy="584775"/>
          </a:xfrm>
          <a:prstGeom prst="rect">
            <a:avLst/>
          </a:prstGeom>
          <a:noFill/>
        </p:spPr>
        <p:txBody>
          <a:bodyPr wrap="square" rtlCol="0">
            <a:spAutoFit/>
          </a:bodyPr>
          <a:lstStyle/>
          <a:p>
            <a:pPr algn="ctr"/>
            <a:r>
              <a:rPr lang="en-GB" sz="3200" dirty="0">
                <a:solidFill>
                  <a:schemeClr val="bg1"/>
                </a:solidFill>
                <a:latin typeface="Segoe Print" panose="02000600000000000000" pitchFamily="2" charset="0"/>
              </a:rPr>
              <a:t>Reporting back</a:t>
            </a:r>
          </a:p>
        </p:txBody>
      </p:sp>
      <p:pic>
        <p:nvPicPr>
          <p:cNvPr id="11" name="Picture 10" descr="A cartoon of a person in a black outfit&#10;&#10;Description automatically generated">
            <a:extLst>
              <a:ext uri="{FF2B5EF4-FFF2-40B4-BE49-F238E27FC236}">
                <a16:creationId xmlns:a16="http://schemas.microsoft.com/office/drawing/2014/main" id="{905A4538-BE3D-44CF-A678-9DAC39A8CADD}"/>
              </a:ext>
            </a:extLst>
          </p:cNvPr>
          <p:cNvPicPr>
            <a:picLocks noChangeAspect="1"/>
          </p:cNvPicPr>
          <p:nvPr/>
        </p:nvPicPr>
        <p:blipFill rotWithShape="1">
          <a:blip r:embed="rId5">
            <a:extLst>
              <a:ext uri="{28A0092B-C50C-407E-A947-70E740481C1C}">
                <a14:useLocalDpi xmlns:a14="http://schemas.microsoft.com/office/drawing/2010/main" val="0"/>
              </a:ext>
            </a:extLst>
          </a:blip>
          <a:srcRect b="67889"/>
          <a:stretch/>
        </p:blipFill>
        <p:spPr>
          <a:xfrm>
            <a:off x="2463801" y="2776815"/>
            <a:ext cx="1714286" cy="1612448"/>
          </a:xfrm>
          <a:prstGeom prst="ellipse">
            <a:avLst/>
          </a:prstGeom>
        </p:spPr>
      </p:pic>
      <p:cxnSp>
        <p:nvCxnSpPr>
          <p:cNvPr id="6" name="Straight Connector 5">
            <a:extLst>
              <a:ext uri="{FF2B5EF4-FFF2-40B4-BE49-F238E27FC236}">
                <a16:creationId xmlns:a16="http://schemas.microsoft.com/office/drawing/2014/main" id="{EF941662-55D1-4073-A0C3-60210D47B05C}"/>
              </a:ext>
            </a:extLst>
          </p:cNvPr>
          <p:cNvCxnSpPr/>
          <p:nvPr/>
        </p:nvCxnSpPr>
        <p:spPr>
          <a:xfrm flipH="1">
            <a:off x="1587500" y="2400300"/>
            <a:ext cx="1308100" cy="222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519593-FF91-4895-8AB3-11FABF5D450B}"/>
              </a:ext>
            </a:extLst>
          </p:cNvPr>
          <p:cNvPicPr>
            <a:picLocks noChangeAspect="1"/>
          </p:cNvPicPr>
          <p:nvPr/>
        </p:nvPicPr>
        <p:blipFill>
          <a:blip r:embed="rId6"/>
          <a:stretch>
            <a:fillRect/>
          </a:stretch>
        </p:blipFill>
        <p:spPr>
          <a:xfrm>
            <a:off x="1363821" y="1883251"/>
            <a:ext cx="825452" cy="1498921"/>
          </a:xfrm>
          <a:prstGeom prst="rect">
            <a:avLst/>
          </a:prstGeom>
        </p:spPr>
      </p:pic>
      <p:pic>
        <p:nvPicPr>
          <p:cNvPr id="14" name="Picture 13">
            <a:extLst>
              <a:ext uri="{FF2B5EF4-FFF2-40B4-BE49-F238E27FC236}">
                <a16:creationId xmlns:a16="http://schemas.microsoft.com/office/drawing/2014/main" id="{D3D9E67E-4F2C-42A9-A8F6-64429122F67F}"/>
              </a:ext>
            </a:extLst>
          </p:cNvPr>
          <p:cNvPicPr>
            <a:picLocks noChangeAspect="1"/>
          </p:cNvPicPr>
          <p:nvPr/>
        </p:nvPicPr>
        <p:blipFill>
          <a:blip r:embed="rId7"/>
          <a:stretch>
            <a:fillRect/>
          </a:stretch>
        </p:blipFill>
        <p:spPr>
          <a:xfrm>
            <a:off x="132116" y="2991906"/>
            <a:ext cx="959864" cy="129934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288812" y="4358182"/>
            <a:ext cx="251699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On Mondays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7"/>
          <a:stretch/>
        </p:blipFill>
        <p:spPr>
          <a:xfrm>
            <a:off x="502845" y="4182325"/>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24221" y="4311747"/>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they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4736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computers.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284276" y="3340005"/>
            <a:ext cx="2890633"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Computer.</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111988" y="3384496"/>
            <a:ext cx="2668997"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benutzen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sie</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29407" y="3353244"/>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Montags</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22997"/>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3_10.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3_10.2.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3_10.3.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peech Bubble: Rectangle with Corners Rounded 128">
            <a:extLst>
              <a:ext uri="{FF2B5EF4-FFF2-40B4-BE49-F238E27FC236}">
                <a16:creationId xmlns:a16="http://schemas.microsoft.com/office/drawing/2014/main" id="{EC90308A-11A1-4DB0-A653-DFC9DEDDE436}"/>
              </a:ext>
            </a:extLst>
          </p:cNvPr>
          <p:cNvSpPr/>
          <p:nvPr/>
        </p:nvSpPr>
        <p:spPr>
          <a:xfrm>
            <a:off x="9392896" y="1738266"/>
            <a:ext cx="2508617" cy="680007"/>
          </a:xfrm>
          <a:prstGeom prst="wedgeRoundRectCallout">
            <a:avLst>
              <a:gd name="adj1" fmla="val 31914"/>
              <a:gd name="adj2" fmla="val 73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DC735557-3CF3-4967-9200-0D8F4B8C62C5}"/>
              </a:ext>
            </a:extLst>
          </p:cNvPr>
          <p:cNvPicPr>
            <a:picLocks noChangeAspect="1"/>
          </p:cNvPicPr>
          <p:nvPr/>
        </p:nvPicPr>
        <p:blipFill>
          <a:blip r:embed="rId3"/>
          <a:stretch>
            <a:fillRect/>
          </a:stretch>
        </p:blipFill>
        <p:spPr>
          <a:xfrm>
            <a:off x="138032" y="1041117"/>
            <a:ext cx="9352075" cy="6120914"/>
          </a:xfrm>
          <a:prstGeom prst="rect">
            <a:avLst/>
          </a:prstGeom>
        </p:spPr>
      </p:pic>
      <p:sp>
        <p:nvSpPr>
          <p:cNvPr id="112" name="CustomShape 6">
            <a:hlinkClick r:id="" action="ppaction://noaction">
              <a:snd r:embed="rId4" name="T2_W3_11.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Olivia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schreib</a:t>
            </a:r>
            <a:r>
              <a:rPr lang="en-GB" sz="2800" b="1" spc="-1" dirty="0">
                <a:solidFill>
                  <a:srgbClr val="002060"/>
                </a:solidFill>
                <a:latin typeface="Century gothic"/>
              </a:rPr>
              <a:t>t </a:t>
            </a:r>
            <a:r>
              <a:rPr lang="en-GB" sz="2800" b="1" spc="-1" dirty="0" err="1">
                <a:solidFill>
                  <a:srgbClr val="002060"/>
                </a:solidFill>
                <a:latin typeface="Century gothic"/>
              </a:rPr>
              <a:t>ihre</a:t>
            </a:r>
            <a:r>
              <a:rPr lang="en-GB" sz="2800" b="1" spc="-1" dirty="0">
                <a:solidFill>
                  <a:srgbClr val="002060"/>
                </a:solidFill>
                <a:latin typeface="Century gothic"/>
              </a:rPr>
              <a:t>* </a:t>
            </a:r>
            <a:r>
              <a:rPr lang="en-GB" sz="2800" b="1" spc="-1" dirty="0" err="1">
                <a:solidFill>
                  <a:srgbClr val="002060"/>
                </a:solidFill>
                <a:latin typeface="Century gothic"/>
              </a:rPr>
              <a:t>Antworten</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079889" y="125713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4" y="295198"/>
            <a:ext cx="914400" cy="914400"/>
          </a:xfrm>
          <a:prstGeom prst="rect">
            <a:avLst/>
          </a:prstGeom>
        </p:spPr>
      </p:pic>
      <p:sp>
        <p:nvSpPr>
          <p:cNvPr id="43" name="Speech Bubble: Rectangle with Corners Rounded 42">
            <a:hlinkClick r:id="" action="ppaction://noaction">
              <a:snd r:embed="rId8" name="T2_W3_11.2.wav"/>
            </a:hlinkClick>
            <a:extLst>
              <a:ext uri="{FF2B5EF4-FFF2-40B4-BE49-F238E27FC236}">
                <a16:creationId xmlns:a16="http://schemas.microsoft.com/office/drawing/2014/main" id="{93740103-1A66-4A50-88B9-19E0C99377E2}"/>
              </a:ext>
            </a:extLst>
          </p:cNvPr>
          <p:cNvSpPr/>
          <p:nvPr/>
        </p:nvSpPr>
        <p:spPr>
          <a:xfrm>
            <a:off x="1061967" y="496189"/>
            <a:ext cx="8102539"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375773" y="1721176"/>
            <a:ext cx="28162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Oo</a:t>
            </a:r>
            <a:r>
              <a:rPr lang="en-GB" sz="2000" b="1" spc="-1" dirty="0" err="1">
                <a:solidFill>
                  <a:srgbClr val="002060"/>
                </a:solidFill>
                <a:latin typeface="Century Gothic"/>
                <a:ea typeface="Century Gothic"/>
              </a:rPr>
              <a:t>ps</a:t>
            </a:r>
            <a:r>
              <a:rPr lang="en-GB" sz="2000" b="1" spc="-1" dirty="0">
                <a:solidFill>
                  <a:srgbClr val="002060"/>
                </a:solidFill>
                <a:latin typeface="Century Gothic"/>
                <a:ea typeface="Century Gothic"/>
              </a:rPr>
              <a:t>!</a:t>
            </a:r>
            <a:r>
              <a:rPr kumimoji="0" lang="en-GB" sz="2000" b="1" i="0" u="none" strike="noStrike" kern="1200" cap="none" spc="-1" normalizeH="0" baseline="0" noProof="0" dirty="0">
                <a:ln>
                  <a:noFill/>
                </a:ln>
                <a:solidFill>
                  <a:srgbClr val="002060"/>
                </a:solidFill>
                <a:effectLst/>
                <a:uLnTx/>
                <a:uFillTx/>
                <a:latin typeface="Century Gothic"/>
                <a:ea typeface="Century Gothic"/>
              </a:rPr>
              <a:t> Olivia s</a:t>
            </a:r>
            <a:r>
              <a:rPr kumimoji="0" lang="en-GB" sz="2000" b="1" i="0" u="none" strike="noStrike" kern="1200" cap="none" spc="-1" normalizeH="0" noProof="0" dirty="0">
                <a:ln>
                  <a:noFill/>
                </a:ln>
                <a:solidFill>
                  <a:srgbClr val="002060"/>
                </a:solidFill>
                <a:effectLst/>
                <a:uLnTx/>
                <a:uFillTx/>
                <a:latin typeface="Century Gothic"/>
                <a:ea typeface="Century Gothic"/>
              </a:rPr>
              <a:t>pills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noProof="0" dirty="0">
                <a:ln>
                  <a:noFill/>
                </a:ln>
                <a:solidFill>
                  <a:srgbClr val="002060"/>
                </a:solidFill>
                <a:effectLst/>
                <a:uLnTx/>
                <a:uFillTx/>
                <a:latin typeface="Century Gothic"/>
                <a:ea typeface="Century Gothic"/>
              </a:rPr>
              <a:t>hot chocolate!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endParaRPr kumimoji="0" lang="en-GB" sz="2000" b="1"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10299934" y="58565"/>
            <a:ext cx="184761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ihr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(e) – her</a:t>
            </a:r>
          </a:p>
        </p:txBody>
      </p:sp>
      <p:sp>
        <p:nvSpPr>
          <p:cNvPr id="117" name="Oval 116">
            <a:hlinkClick r:id="" action="ppaction://noaction">
              <a:snd r:embed="rId9" name="T2_W3_11.4.wav"/>
            </a:hlinkClick>
            <a:extLst>
              <a:ext uri="{FF2B5EF4-FFF2-40B4-BE49-F238E27FC236}">
                <a16:creationId xmlns:a16="http://schemas.microsoft.com/office/drawing/2014/main" id="{6D4649B1-4577-B81C-4612-BF902FF1F041}"/>
              </a:ext>
            </a:extLst>
          </p:cNvPr>
          <p:cNvSpPr/>
          <p:nvPr/>
        </p:nvSpPr>
        <p:spPr>
          <a:xfrm>
            <a:off x="121665" y="2364485"/>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Oval 76">
            <a:hlinkClick r:id="" action="ppaction://noaction">
              <a:snd r:embed="rId10" name="T2_W3_11.6.wav"/>
            </a:hlinkClick>
            <a:extLst>
              <a:ext uri="{FF2B5EF4-FFF2-40B4-BE49-F238E27FC236}">
                <a16:creationId xmlns:a16="http://schemas.microsoft.com/office/drawing/2014/main" id="{248F2EF8-1B53-4EE1-A3F4-361F946A6276}"/>
              </a:ext>
            </a:extLst>
          </p:cNvPr>
          <p:cNvSpPr/>
          <p:nvPr/>
        </p:nvSpPr>
        <p:spPr>
          <a:xfrm>
            <a:off x="105298" y="375417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hlinkClick r:id="" action="ppaction://noaction">
              <a:snd r:embed="rId11" name="T2_W3_11.8.wav"/>
            </a:hlinkClick>
            <a:extLst>
              <a:ext uri="{FF2B5EF4-FFF2-40B4-BE49-F238E27FC236}">
                <a16:creationId xmlns:a16="http://schemas.microsoft.com/office/drawing/2014/main" id="{83F08187-A783-45F9-9564-F220633B2914}"/>
              </a:ext>
            </a:extLst>
          </p:cNvPr>
          <p:cNvSpPr/>
          <p:nvPr/>
        </p:nvSpPr>
        <p:spPr>
          <a:xfrm>
            <a:off x="74152" y="533044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Oval 64">
            <a:hlinkClick r:id="" action="ppaction://noaction">
              <a:snd r:embed="rId12" name="T2_W3_11.5.wav"/>
            </a:hlinkClick>
            <a:extLst>
              <a:ext uri="{FF2B5EF4-FFF2-40B4-BE49-F238E27FC236}">
                <a16:creationId xmlns:a16="http://schemas.microsoft.com/office/drawing/2014/main" id="{86F118B8-9ACF-4E2A-8509-08117EBB8CEF}"/>
              </a:ext>
            </a:extLst>
          </p:cNvPr>
          <p:cNvSpPr/>
          <p:nvPr/>
        </p:nvSpPr>
        <p:spPr>
          <a:xfrm>
            <a:off x="138032" y="3002538"/>
            <a:ext cx="374414" cy="395176"/>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4" name="Oval 93">
            <a:hlinkClick r:id="" action="ppaction://noaction">
              <a:snd r:embed="rId13" name="T2_W3_11.7.wav"/>
            </a:hlinkClick>
            <a:extLst>
              <a:ext uri="{FF2B5EF4-FFF2-40B4-BE49-F238E27FC236}">
                <a16:creationId xmlns:a16="http://schemas.microsoft.com/office/drawing/2014/main" id="{DF40A1A2-B57E-402F-ABB9-774CD37C1029}"/>
              </a:ext>
            </a:extLst>
          </p:cNvPr>
          <p:cNvSpPr/>
          <p:nvPr/>
        </p:nvSpPr>
        <p:spPr>
          <a:xfrm>
            <a:off x="78507" y="455959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4" name="Oval 103">
            <a:hlinkClick r:id="" action="ppaction://noaction">
              <a:snd r:embed="rId14" name="T2_W3_11.9.wav"/>
            </a:hlinkClick>
            <a:extLst>
              <a:ext uri="{FF2B5EF4-FFF2-40B4-BE49-F238E27FC236}">
                <a16:creationId xmlns:a16="http://schemas.microsoft.com/office/drawing/2014/main" id="{14DC7559-816A-4B72-BAC9-22EE31FBF17F}"/>
              </a:ext>
            </a:extLst>
          </p:cNvPr>
          <p:cNvSpPr/>
          <p:nvPr/>
        </p:nvSpPr>
        <p:spPr>
          <a:xfrm>
            <a:off x="51579" y="6169599"/>
            <a:ext cx="374414" cy="355129"/>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3" name="Picture 2" descr="Cup, Teacup, Tea, Hot, Porcelain, Steam">
            <a:extLst>
              <a:ext uri="{FF2B5EF4-FFF2-40B4-BE49-F238E27FC236}">
                <a16:creationId xmlns:a16="http://schemas.microsoft.com/office/drawing/2014/main" id="{53320875-4310-48B8-8097-7AA34A785C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9944" y="204371"/>
            <a:ext cx="914400" cy="7910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A4A1D8-1B4B-4110-A068-86E092BBAF87}"/>
              </a:ext>
            </a:extLst>
          </p:cNvPr>
          <p:cNvSpPr txBox="1"/>
          <p:nvPr/>
        </p:nvSpPr>
        <p:spPr>
          <a:xfrm>
            <a:off x="612804" y="1477530"/>
            <a:ext cx="4552504" cy="830997"/>
          </a:xfrm>
          <a:prstGeom prst="rect">
            <a:avLst/>
          </a:prstGeom>
          <a:noFill/>
        </p:spPr>
        <p:txBody>
          <a:bodyPr wrap="square" rtlCol="0">
            <a:spAutoFit/>
          </a:bodyPr>
          <a:lstStyle/>
          <a:p>
            <a:r>
              <a:rPr lang="en-GB" sz="2400" dirty="0" err="1">
                <a:solidFill>
                  <a:srgbClr val="002060"/>
                </a:solidFill>
              </a:rPr>
              <a:t>Normalerweise</a:t>
            </a:r>
            <a:r>
              <a:rPr lang="en-GB" sz="2400" dirty="0">
                <a:solidFill>
                  <a:srgbClr val="002060"/>
                </a:solidFill>
              </a:rPr>
              <a:t>          </a:t>
            </a:r>
            <a:r>
              <a:rPr lang="en-GB" sz="2400" dirty="0" err="1">
                <a:solidFill>
                  <a:srgbClr val="002060"/>
                </a:solidFill>
              </a:rPr>
              <a:t>benutzt</a:t>
            </a:r>
            <a:r>
              <a:rPr lang="en-GB" sz="2400" dirty="0">
                <a:solidFill>
                  <a:srgbClr val="002060"/>
                </a:solidFill>
              </a:rPr>
              <a:t> </a:t>
            </a:r>
            <a:r>
              <a:rPr lang="en-GB" sz="2400" dirty="0" err="1">
                <a:solidFill>
                  <a:srgbClr val="002060"/>
                </a:solidFill>
              </a:rPr>
              <a:t>sie</a:t>
            </a:r>
            <a:r>
              <a:rPr lang="en-GB" sz="2400" dirty="0">
                <a:solidFill>
                  <a:srgbClr val="002060"/>
                </a:solidFill>
              </a:rPr>
              <a:t>  den Computer.</a:t>
            </a:r>
          </a:p>
        </p:txBody>
      </p:sp>
      <p:grpSp>
        <p:nvGrpSpPr>
          <p:cNvPr id="10" name="Group 9">
            <a:extLst>
              <a:ext uri="{FF2B5EF4-FFF2-40B4-BE49-F238E27FC236}">
                <a16:creationId xmlns:a16="http://schemas.microsoft.com/office/drawing/2014/main" id="{6490D29F-8A6C-43E7-8CFE-87FEC727941B}"/>
              </a:ext>
            </a:extLst>
          </p:cNvPr>
          <p:cNvGrpSpPr/>
          <p:nvPr/>
        </p:nvGrpSpPr>
        <p:grpSpPr>
          <a:xfrm>
            <a:off x="2865951" y="1378172"/>
            <a:ext cx="936486" cy="646331"/>
            <a:chOff x="2329229" y="1582912"/>
            <a:chExt cx="936486" cy="646331"/>
          </a:xfrm>
        </p:grpSpPr>
        <p:pic>
          <p:nvPicPr>
            <p:cNvPr id="72" name="Picture 71">
              <a:extLst>
                <a:ext uri="{FF2B5EF4-FFF2-40B4-BE49-F238E27FC236}">
                  <a16:creationId xmlns:a16="http://schemas.microsoft.com/office/drawing/2014/main" id="{E4542CEA-3370-4789-94EC-1C93B7C705F0}"/>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9" name="TextBox 8">
              <a:extLst>
                <a:ext uri="{FF2B5EF4-FFF2-40B4-BE49-F238E27FC236}">
                  <a16:creationId xmlns:a16="http://schemas.microsoft.com/office/drawing/2014/main" id="{B3F8EF4F-B049-41C7-9758-1EBC9F0331F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84" name="Group 83">
            <a:extLst>
              <a:ext uri="{FF2B5EF4-FFF2-40B4-BE49-F238E27FC236}">
                <a16:creationId xmlns:a16="http://schemas.microsoft.com/office/drawing/2014/main" id="{153831AE-430C-441D-BB3B-D6A1F81DE6C1}"/>
              </a:ext>
            </a:extLst>
          </p:cNvPr>
          <p:cNvGrpSpPr/>
          <p:nvPr/>
        </p:nvGrpSpPr>
        <p:grpSpPr>
          <a:xfrm>
            <a:off x="371265" y="1792025"/>
            <a:ext cx="936486" cy="646331"/>
            <a:chOff x="2329229" y="1582912"/>
            <a:chExt cx="936486" cy="646331"/>
          </a:xfrm>
        </p:grpSpPr>
        <p:pic>
          <p:nvPicPr>
            <p:cNvPr id="85" name="Picture 84">
              <a:extLst>
                <a:ext uri="{FF2B5EF4-FFF2-40B4-BE49-F238E27FC236}">
                  <a16:creationId xmlns:a16="http://schemas.microsoft.com/office/drawing/2014/main" id="{B0B2E604-E70C-4D8D-A4BD-DAC34124C360}"/>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93" name="TextBox 92">
              <a:extLst>
                <a:ext uri="{FF2B5EF4-FFF2-40B4-BE49-F238E27FC236}">
                  <a16:creationId xmlns:a16="http://schemas.microsoft.com/office/drawing/2014/main" id="{569FF00C-14EC-4EA9-9C81-1D87F296CA03}"/>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03" name="TextBox 102">
            <a:extLst>
              <a:ext uri="{FF2B5EF4-FFF2-40B4-BE49-F238E27FC236}">
                <a16:creationId xmlns:a16="http://schemas.microsoft.com/office/drawing/2014/main" id="{B4E59E59-6264-4FCD-B456-B24B48FAF6CC}"/>
              </a:ext>
            </a:extLst>
          </p:cNvPr>
          <p:cNvSpPr txBox="1"/>
          <p:nvPr/>
        </p:nvSpPr>
        <p:spPr>
          <a:xfrm>
            <a:off x="470526" y="1071792"/>
            <a:ext cx="4170218" cy="461665"/>
          </a:xfrm>
          <a:prstGeom prst="rect">
            <a:avLst/>
          </a:prstGeom>
          <a:noFill/>
        </p:spPr>
        <p:txBody>
          <a:bodyPr wrap="square" rtlCol="0">
            <a:spAutoFit/>
          </a:bodyPr>
          <a:lstStyle/>
          <a:p>
            <a:r>
              <a:rPr lang="en-GB" sz="2400" b="1" dirty="0">
                <a:solidFill>
                  <a:srgbClr val="002060"/>
                </a:solidFill>
              </a:rPr>
              <a:t>Deutsch</a:t>
            </a:r>
          </a:p>
        </p:txBody>
      </p:sp>
      <p:sp>
        <p:nvSpPr>
          <p:cNvPr id="116" name="TextBox 115">
            <a:extLst>
              <a:ext uri="{FF2B5EF4-FFF2-40B4-BE49-F238E27FC236}">
                <a16:creationId xmlns:a16="http://schemas.microsoft.com/office/drawing/2014/main" id="{2065FA34-4D45-41C2-9E10-09336B0FBB28}"/>
              </a:ext>
            </a:extLst>
          </p:cNvPr>
          <p:cNvSpPr txBox="1"/>
          <p:nvPr/>
        </p:nvSpPr>
        <p:spPr>
          <a:xfrm>
            <a:off x="5053302" y="1061607"/>
            <a:ext cx="4170218" cy="461665"/>
          </a:xfrm>
          <a:prstGeom prst="rect">
            <a:avLst/>
          </a:prstGeom>
          <a:noFill/>
        </p:spPr>
        <p:txBody>
          <a:bodyPr wrap="square" rtlCol="0">
            <a:spAutoFit/>
          </a:bodyPr>
          <a:lstStyle/>
          <a:p>
            <a:r>
              <a:rPr lang="en-GB" sz="2400" b="1" dirty="0" err="1">
                <a:solidFill>
                  <a:srgbClr val="002060"/>
                </a:solidFill>
              </a:rPr>
              <a:t>Englisch</a:t>
            </a:r>
            <a:endParaRPr lang="en-GB" sz="2400" b="1" dirty="0">
              <a:solidFill>
                <a:srgbClr val="002060"/>
              </a:solidFill>
            </a:endParaRPr>
          </a:p>
        </p:txBody>
      </p:sp>
      <p:sp>
        <p:nvSpPr>
          <p:cNvPr id="118" name="TextBox 117">
            <a:extLst>
              <a:ext uri="{FF2B5EF4-FFF2-40B4-BE49-F238E27FC236}">
                <a16:creationId xmlns:a16="http://schemas.microsoft.com/office/drawing/2014/main" id="{CA4B741A-7974-4BF5-A9AF-B88DD4D77CEE}"/>
              </a:ext>
            </a:extLst>
          </p:cNvPr>
          <p:cNvSpPr txBox="1"/>
          <p:nvPr/>
        </p:nvSpPr>
        <p:spPr>
          <a:xfrm>
            <a:off x="4994288" y="1516133"/>
            <a:ext cx="4170218" cy="830997"/>
          </a:xfrm>
          <a:prstGeom prst="rect">
            <a:avLst/>
          </a:prstGeom>
          <a:noFill/>
        </p:spPr>
        <p:txBody>
          <a:bodyPr wrap="square" rtlCol="0">
            <a:spAutoFit/>
          </a:bodyPr>
          <a:lstStyle/>
          <a:p>
            <a:r>
              <a:rPr lang="en-US" sz="2400" i="1" dirty="0">
                <a:solidFill>
                  <a:srgbClr val="002060"/>
                </a:solidFill>
              </a:rPr>
              <a:t>Normally she uses the computer.</a:t>
            </a:r>
            <a:endParaRPr lang="en-GB" sz="2400" i="1" dirty="0">
              <a:solidFill>
                <a:srgbClr val="002060"/>
              </a:solidFill>
            </a:endParaRPr>
          </a:p>
        </p:txBody>
      </p:sp>
      <p:sp>
        <p:nvSpPr>
          <p:cNvPr id="119" name="Oval 118">
            <a:hlinkClick r:id="" action="ppaction://noaction">
              <a:snd r:embed="rId17" name="T2_W3_11.3.wav"/>
            </a:hlinkClick>
            <a:extLst>
              <a:ext uri="{FF2B5EF4-FFF2-40B4-BE49-F238E27FC236}">
                <a16:creationId xmlns:a16="http://schemas.microsoft.com/office/drawing/2014/main" id="{7E81606E-8D68-4FE3-BB64-01B609F5D8D3}"/>
              </a:ext>
            </a:extLst>
          </p:cNvPr>
          <p:cNvSpPr/>
          <p:nvPr/>
        </p:nvSpPr>
        <p:spPr>
          <a:xfrm>
            <a:off x="105298" y="141510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0" name="TextBox 119">
            <a:extLst>
              <a:ext uri="{FF2B5EF4-FFF2-40B4-BE49-F238E27FC236}">
                <a16:creationId xmlns:a16="http://schemas.microsoft.com/office/drawing/2014/main" id="{BA396D09-4C6F-4AF6-BF50-FE5B6CC56C3C}"/>
              </a:ext>
            </a:extLst>
          </p:cNvPr>
          <p:cNvSpPr txBox="1"/>
          <p:nvPr/>
        </p:nvSpPr>
        <p:spPr>
          <a:xfrm>
            <a:off x="582532" y="2308527"/>
            <a:ext cx="4170218"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reden</a:t>
            </a:r>
            <a:r>
              <a:rPr lang="en-GB" sz="2400" dirty="0">
                <a:solidFill>
                  <a:srgbClr val="002060"/>
                </a:solidFill>
              </a:rPr>
              <a:t>          </a:t>
            </a:r>
            <a:r>
              <a:rPr lang="en-GB" sz="2400" dirty="0" err="1">
                <a:solidFill>
                  <a:srgbClr val="002060"/>
                </a:solidFill>
              </a:rPr>
              <a:t>mittwochs</a:t>
            </a:r>
            <a:r>
              <a:rPr lang="en-GB" sz="2400" dirty="0">
                <a:solidFill>
                  <a:srgbClr val="002060"/>
                </a:solidFill>
              </a:rPr>
              <a:t> </a:t>
            </a:r>
            <a:r>
              <a:rPr lang="en-GB" sz="2400" dirty="0" err="1">
                <a:solidFill>
                  <a:srgbClr val="002060"/>
                </a:solidFill>
              </a:rPr>
              <a:t>Englisch</a:t>
            </a:r>
            <a:r>
              <a:rPr lang="en-GB" sz="2400" dirty="0">
                <a:solidFill>
                  <a:srgbClr val="002060"/>
                </a:solidFill>
              </a:rPr>
              <a:t>.</a:t>
            </a:r>
          </a:p>
        </p:txBody>
      </p:sp>
      <p:grpSp>
        <p:nvGrpSpPr>
          <p:cNvPr id="121" name="Group 120">
            <a:extLst>
              <a:ext uri="{FF2B5EF4-FFF2-40B4-BE49-F238E27FC236}">
                <a16:creationId xmlns:a16="http://schemas.microsoft.com/office/drawing/2014/main" id="{1065DCAB-4BC0-4A75-AC46-9652010D9E4D}"/>
              </a:ext>
            </a:extLst>
          </p:cNvPr>
          <p:cNvGrpSpPr/>
          <p:nvPr/>
        </p:nvGrpSpPr>
        <p:grpSpPr>
          <a:xfrm>
            <a:off x="448566" y="2202144"/>
            <a:ext cx="936486" cy="646331"/>
            <a:chOff x="2329229" y="1582912"/>
            <a:chExt cx="936486" cy="646331"/>
          </a:xfrm>
        </p:grpSpPr>
        <p:pic>
          <p:nvPicPr>
            <p:cNvPr id="122" name="Picture 121">
              <a:extLst>
                <a:ext uri="{FF2B5EF4-FFF2-40B4-BE49-F238E27FC236}">
                  <a16:creationId xmlns:a16="http://schemas.microsoft.com/office/drawing/2014/main" id="{CEF3DB36-3275-48D7-895A-372BD3349A4F}"/>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23" name="TextBox 122">
              <a:extLst>
                <a:ext uri="{FF2B5EF4-FFF2-40B4-BE49-F238E27FC236}">
                  <a16:creationId xmlns:a16="http://schemas.microsoft.com/office/drawing/2014/main" id="{139E254C-E18E-4EA4-A6EA-EB99E6D1A8F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25" name="Group 124">
            <a:extLst>
              <a:ext uri="{FF2B5EF4-FFF2-40B4-BE49-F238E27FC236}">
                <a16:creationId xmlns:a16="http://schemas.microsoft.com/office/drawing/2014/main" id="{1B43BDED-F89F-44A2-B8DD-575D8DCC02B8}"/>
              </a:ext>
            </a:extLst>
          </p:cNvPr>
          <p:cNvGrpSpPr/>
          <p:nvPr/>
        </p:nvGrpSpPr>
        <p:grpSpPr>
          <a:xfrm>
            <a:off x="2195794" y="2210875"/>
            <a:ext cx="936486" cy="646331"/>
            <a:chOff x="2329229" y="1582912"/>
            <a:chExt cx="936486" cy="646331"/>
          </a:xfrm>
        </p:grpSpPr>
        <p:pic>
          <p:nvPicPr>
            <p:cNvPr id="126" name="Picture 125">
              <a:extLst>
                <a:ext uri="{FF2B5EF4-FFF2-40B4-BE49-F238E27FC236}">
                  <a16:creationId xmlns:a16="http://schemas.microsoft.com/office/drawing/2014/main" id="{C0EDBEB9-10FA-4755-9470-B01710950949}"/>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27" name="TextBox 126">
              <a:extLst>
                <a:ext uri="{FF2B5EF4-FFF2-40B4-BE49-F238E27FC236}">
                  <a16:creationId xmlns:a16="http://schemas.microsoft.com/office/drawing/2014/main" id="{A2259D36-9BF3-419A-BE13-B2F456318EE5}"/>
                </a:ext>
              </a:extLst>
            </p:cNvPr>
            <p:cNvSpPr txBox="1"/>
            <p:nvPr/>
          </p:nvSpPr>
          <p:spPr>
            <a:xfrm>
              <a:off x="2464170" y="1698104"/>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28" name="CustomShape 7">
            <a:hlinkClick r:id="" action="ppaction://noaction">
              <a:snd r:embed="rId8" name="T2_W3_11.2.wav"/>
            </a:hlinkClick>
            <a:extLst>
              <a:ext uri="{FF2B5EF4-FFF2-40B4-BE49-F238E27FC236}">
                <a16:creationId xmlns:a16="http://schemas.microsoft.com/office/drawing/2014/main" id="{45A9D15C-FDBA-4DBC-B626-6CC62CFEA9E4}"/>
              </a:ext>
            </a:extLst>
          </p:cNvPr>
          <p:cNvSpPr/>
          <p:nvPr/>
        </p:nvSpPr>
        <p:spPr>
          <a:xfrm>
            <a:off x="1061967" y="517297"/>
            <a:ext cx="863336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Wo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1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2? 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30" name="TextBox 129">
            <a:extLst>
              <a:ext uri="{FF2B5EF4-FFF2-40B4-BE49-F238E27FC236}">
                <a16:creationId xmlns:a16="http://schemas.microsoft.com/office/drawing/2014/main" id="{EC801D9A-1895-4862-9156-539B6B0CBCB5}"/>
              </a:ext>
            </a:extLst>
          </p:cNvPr>
          <p:cNvSpPr txBox="1"/>
          <p:nvPr/>
        </p:nvSpPr>
        <p:spPr>
          <a:xfrm>
            <a:off x="4987714" y="2296383"/>
            <a:ext cx="4170218" cy="830997"/>
          </a:xfrm>
          <a:prstGeom prst="rect">
            <a:avLst/>
          </a:prstGeom>
          <a:noFill/>
        </p:spPr>
        <p:txBody>
          <a:bodyPr wrap="square" rtlCol="0">
            <a:spAutoFit/>
          </a:bodyPr>
          <a:lstStyle/>
          <a:p>
            <a:r>
              <a:rPr lang="en-US" sz="2400" i="1" dirty="0">
                <a:solidFill>
                  <a:srgbClr val="002060"/>
                </a:solidFill>
              </a:rPr>
              <a:t>They speak English on Wednesdays.</a:t>
            </a:r>
            <a:endParaRPr lang="en-GB" sz="2400" i="1" dirty="0">
              <a:solidFill>
                <a:srgbClr val="002060"/>
              </a:solidFill>
            </a:endParaRPr>
          </a:p>
        </p:txBody>
      </p:sp>
      <p:sp>
        <p:nvSpPr>
          <p:cNvPr id="131" name="TextBox 130">
            <a:extLst>
              <a:ext uri="{FF2B5EF4-FFF2-40B4-BE49-F238E27FC236}">
                <a16:creationId xmlns:a16="http://schemas.microsoft.com/office/drawing/2014/main" id="{CE12255B-01DE-4B8B-B4C8-E6DA396546E4}"/>
              </a:ext>
            </a:extLst>
          </p:cNvPr>
          <p:cNvSpPr txBox="1"/>
          <p:nvPr/>
        </p:nvSpPr>
        <p:spPr>
          <a:xfrm>
            <a:off x="559616" y="3012260"/>
            <a:ext cx="4428097" cy="461665"/>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singt</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grpSp>
        <p:nvGrpSpPr>
          <p:cNvPr id="132" name="Group 131">
            <a:extLst>
              <a:ext uri="{FF2B5EF4-FFF2-40B4-BE49-F238E27FC236}">
                <a16:creationId xmlns:a16="http://schemas.microsoft.com/office/drawing/2014/main" id="{5A49FB34-C1AE-4755-A553-0D698B3EE24E}"/>
              </a:ext>
            </a:extLst>
          </p:cNvPr>
          <p:cNvGrpSpPr/>
          <p:nvPr/>
        </p:nvGrpSpPr>
        <p:grpSpPr>
          <a:xfrm>
            <a:off x="378347" y="2919541"/>
            <a:ext cx="936486" cy="646331"/>
            <a:chOff x="2329229" y="1582912"/>
            <a:chExt cx="936486" cy="646331"/>
          </a:xfrm>
        </p:grpSpPr>
        <p:pic>
          <p:nvPicPr>
            <p:cNvPr id="133" name="Picture 132">
              <a:extLst>
                <a:ext uri="{FF2B5EF4-FFF2-40B4-BE49-F238E27FC236}">
                  <a16:creationId xmlns:a16="http://schemas.microsoft.com/office/drawing/2014/main" id="{754F30EE-8F88-45F1-BFAB-783D9B46AB22}"/>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34" name="TextBox 133">
              <a:extLst>
                <a:ext uri="{FF2B5EF4-FFF2-40B4-BE49-F238E27FC236}">
                  <a16:creationId xmlns:a16="http://schemas.microsoft.com/office/drawing/2014/main" id="{B85ABDCE-F96E-4FE0-AAC5-BB6CC21BD80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35" name="Group 134">
            <a:extLst>
              <a:ext uri="{FF2B5EF4-FFF2-40B4-BE49-F238E27FC236}">
                <a16:creationId xmlns:a16="http://schemas.microsoft.com/office/drawing/2014/main" id="{68297081-1409-4C31-A4A1-F8A33A1205F3}"/>
              </a:ext>
            </a:extLst>
          </p:cNvPr>
          <p:cNvGrpSpPr/>
          <p:nvPr/>
        </p:nvGrpSpPr>
        <p:grpSpPr>
          <a:xfrm>
            <a:off x="1796826" y="2928898"/>
            <a:ext cx="936486" cy="646331"/>
            <a:chOff x="2329229" y="1582912"/>
            <a:chExt cx="936486" cy="646331"/>
          </a:xfrm>
        </p:grpSpPr>
        <p:pic>
          <p:nvPicPr>
            <p:cNvPr id="136" name="Picture 135">
              <a:extLst>
                <a:ext uri="{FF2B5EF4-FFF2-40B4-BE49-F238E27FC236}">
                  <a16:creationId xmlns:a16="http://schemas.microsoft.com/office/drawing/2014/main" id="{BEFD4249-836E-4AE2-9D7B-C49B46565D65}"/>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37" name="TextBox 136">
              <a:extLst>
                <a:ext uri="{FF2B5EF4-FFF2-40B4-BE49-F238E27FC236}">
                  <a16:creationId xmlns:a16="http://schemas.microsoft.com/office/drawing/2014/main" id="{1DBFF17D-E948-48DE-9A53-03C8927D2E6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38" name="TextBox 137">
            <a:extLst>
              <a:ext uri="{FF2B5EF4-FFF2-40B4-BE49-F238E27FC236}">
                <a16:creationId xmlns:a16="http://schemas.microsoft.com/office/drawing/2014/main" id="{D21A7FFF-A298-4261-99D9-9ABEA5337CD6}"/>
              </a:ext>
            </a:extLst>
          </p:cNvPr>
          <p:cNvSpPr txBox="1"/>
          <p:nvPr/>
        </p:nvSpPr>
        <p:spPr>
          <a:xfrm>
            <a:off x="5034883" y="2987606"/>
            <a:ext cx="4170218" cy="461665"/>
          </a:xfrm>
          <a:prstGeom prst="rect">
            <a:avLst/>
          </a:prstGeom>
          <a:noFill/>
        </p:spPr>
        <p:txBody>
          <a:bodyPr wrap="square" rtlCol="0">
            <a:spAutoFit/>
          </a:bodyPr>
          <a:lstStyle/>
          <a:p>
            <a:r>
              <a:rPr lang="en-GB" sz="2400" i="1" dirty="0">
                <a:solidFill>
                  <a:srgbClr val="002060"/>
                </a:solidFill>
              </a:rPr>
              <a:t>She sings/ is singing a song.</a:t>
            </a:r>
          </a:p>
        </p:txBody>
      </p:sp>
      <p:sp>
        <p:nvSpPr>
          <p:cNvPr id="139" name="TextBox 138">
            <a:extLst>
              <a:ext uri="{FF2B5EF4-FFF2-40B4-BE49-F238E27FC236}">
                <a16:creationId xmlns:a16="http://schemas.microsoft.com/office/drawing/2014/main" id="{F12F2161-A440-416A-A5CE-A2623B69B1BB}"/>
              </a:ext>
            </a:extLst>
          </p:cNvPr>
          <p:cNvSpPr txBox="1"/>
          <p:nvPr/>
        </p:nvSpPr>
        <p:spPr>
          <a:xfrm>
            <a:off x="590419" y="3797034"/>
            <a:ext cx="4428097" cy="830997"/>
          </a:xfrm>
          <a:prstGeom prst="rect">
            <a:avLst/>
          </a:prstGeom>
          <a:noFill/>
        </p:spPr>
        <p:txBody>
          <a:bodyPr wrap="square" rtlCol="0">
            <a:spAutoFit/>
          </a:bodyPr>
          <a:lstStyle/>
          <a:p>
            <a:r>
              <a:rPr lang="en-GB" sz="2400" dirty="0">
                <a:solidFill>
                  <a:srgbClr val="002060"/>
                </a:solidFill>
              </a:rPr>
              <a:t>Am Montag         </a:t>
            </a:r>
            <a:r>
              <a:rPr lang="en-GB" sz="2400" dirty="0" err="1">
                <a:solidFill>
                  <a:srgbClr val="002060"/>
                </a:solidFill>
              </a:rPr>
              <a:t>bringen</a:t>
            </a:r>
            <a:endParaRPr lang="en-GB" sz="2400" dirty="0">
              <a:solidFill>
                <a:srgbClr val="002060"/>
              </a:solidFill>
            </a:endParaRPr>
          </a:p>
          <a:p>
            <a:r>
              <a:rPr lang="en-GB" sz="2400" dirty="0">
                <a:solidFill>
                  <a:srgbClr val="002060"/>
                </a:solidFill>
              </a:rPr>
              <a:t>  </a:t>
            </a:r>
            <a:r>
              <a:rPr lang="en-GB" sz="2400" dirty="0" err="1">
                <a:solidFill>
                  <a:srgbClr val="002060"/>
                </a:solidFill>
              </a:rPr>
              <a:t>sie</a:t>
            </a:r>
            <a:r>
              <a:rPr lang="en-GB" sz="2400" dirty="0">
                <a:solidFill>
                  <a:srgbClr val="002060"/>
                </a:solidFill>
              </a:rPr>
              <a:t>   Geld </a:t>
            </a:r>
            <a:r>
              <a:rPr lang="en-GB" sz="2400" dirty="0" err="1">
                <a:solidFill>
                  <a:srgbClr val="002060"/>
                </a:solidFill>
              </a:rPr>
              <a:t>mit</a:t>
            </a:r>
            <a:r>
              <a:rPr lang="en-GB" sz="2400" dirty="0">
                <a:solidFill>
                  <a:srgbClr val="002060"/>
                </a:solidFill>
              </a:rPr>
              <a:t>.</a:t>
            </a:r>
          </a:p>
        </p:txBody>
      </p:sp>
      <p:grpSp>
        <p:nvGrpSpPr>
          <p:cNvPr id="140" name="Group 139">
            <a:extLst>
              <a:ext uri="{FF2B5EF4-FFF2-40B4-BE49-F238E27FC236}">
                <a16:creationId xmlns:a16="http://schemas.microsoft.com/office/drawing/2014/main" id="{AD0E9B46-AB1F-4FCD-9AC4-94D978853C27}"/>
              </a:ext>
            </a:extLst>
          </p:cNvPr>
          <p:cNvGrpSpPr/>
          <p:nvPr/>
        </p:nvGrpSpPr>
        <p:grpSpPr>
          <a:xfrm>
            <a:off x="2345319" y="3714511"/>
            <a:ext cx="936486" cy="646331"/>
            <a:chOff x="2329229" y="1582912"/>
            <a:chExt cx="936486" cy="646331"/>
          </a:xfrm>
        </p:grpSpPr>
        <p:pic>
          <p:nvPicPr>
            <p:cNvPr id="141" name="Picture 140">
              <a:extLst>
                <a:ext uri="{FF2B5EF4-FFF2-40B4-BE49-F238E27FC236}">
                  <a16:creationId xmlns:a16="http://schemas.microsoft.com/office/drawing/2014/main" id="{C4D71E8C-CCA8-4173-A13A-C02B4F8F7F49}"/>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42" name="TextBox 141">
              <a:extLst>
                <a:ext uri="{FF2B5EF4-FFF2-40B4-BE49-F238E27FC236}">
                  <a16:creationId xmlns:a16="http://schemas.microsoft.com/office/drawing/2014/main" id="{E8E4C120-4040-4591-A229-4A1E4ED8789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43" name="Group 142">
            <a:extLst>
              <a:ext uri="{FF2B5EF4-FFF2-40B4-BE49-F238E27FC236}">
                <a16:creationId xmlns:a16="http://schemas.microsoft.com/office/drawing/2014/main" id="{62093880-BFCE-459D-A2A2-53D751A4EE2C}"/>
              </a:ext>
            </a:extLst>
          </p:cNvPr>
          <p:cNvGrpSpPr/>
          <p:nvPr/>
        </p:nvGrpSpPr>
        <p:grpSpPr>
          <a:xfrm>
            <a:off x="488866" y="4088484"/>
            <a:ext cx="936486" cy="646331"/>
            <a:chOff x="2329229" y="1582912"/>
            <a:chExt cx="936486" cy="646331"/>
          </a:xfrm>
        </p:grpSpPr>
        <p:pic>
          <p:nvPicPr>
            <p:cNvPr id="144" name="Picture 143">
              <a:extLst>
                <a:ext uri="{FF2B5EF4-FFF2-40B4-BE49-F238E27FC236}">
                  <a16:creationId xmlns:a16="http://schemas.microsoft.com/office/drawing/2014/main" id="{FE89BE72-193B-4BFF-AF72-C858214EACDF}"/>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45" name="TextBox 144">
              <a:extLst>
                <a:ext uri="{FF2B5EF4-FFF2-40B4-BE49-F238E27FC236}">
                  <a16:creationId xmlns:a16="http://schemas.microsoft.com/office/drawing/2014/main" id="{618AEFED-42A4-4131-8941-C7BCB61B0C14}"/>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46" name="TextBox 145">
            <a:extLst>
              <a:ext uri="{FF2B5EF4-FFF2-40B4-BE49-F238E27FC236}">
                <a16:creationId xmlns:a16="http://schemas.microsoft.com/office/drawing/2014/main" id="{B06F7785-EB30-417F-8CCD-C574FB46C500}"/>
              </a:ext>
            </a:extLst>
          </p:cNvPr>
          <p:cNvSpPr txBox="1"/>
          <p:nvPr/>
        </p:nvSpPr>
        <p:spPr>
          <a:xfrm>
            <a:off x="5031756" y="3797034"/>
            <a:ext cx="4170218" cy="830997"/>
          </a:xfrm>
          <a:prstGeom prst="rect">
            <a:avLst/>
          </a:prstGeom>
          <a:noFill/>
        </p:spPr>
        <p:txBody>
          <a:bodyPr wrap="square" rtlCol="0">
            <a:spAutoFit/>
          </a:bodyPr>
          <a:lstStyle/>
          <a:p>
            <a:r>
              <a:rPr lang="en-US" sz="2400" i="1" dirty="0">
                <a:solidFill>
                  <a:srgbClr val="002060"/>
                </a:solidFill>
              </a:rPr>
              <a:t>On Monday </a:t>
            </a:r>
            <a:r>
              <a:rPr lang="en-US" sz="2400" i="1">
                <a:solidFill>
                  <a:srgbClr val="002060"/>
                </a:solidFill>
              </a:rPr>
              <a:t>they are </a:t>
            </a:r>
            <a:r>
              <a:rPr lang="en-US" sz="2400" i="1" dirty="0">
                <a:solidFill>
                  <a:srgbClr val="002060"/>
                </a:solidFill>
              </a:rPr>
              <a:t>bringing money. </a:t>
            </a:r>
            <a:endParaRPr lang="en-GB" sz="2400" i="1" dirty="0">
              <a:solidFill>
                <a:srgbClr val="002060"/>
              </a:solidFill>
            </a:endParaRPr>
          </a:p>
        </p:txBody>
      </p:sp>
      <p:sp>
        <p:nvSpPr>
          <p:cNvPr id="147" name="TextBox 146">
            <a:extLst>
              <a:ext uri="{FF2B5EF4-FFF2-40B4-BE49-F238E27FC236}">
                <a16:creationId xmlns:a16="http://schemas.microsoft.com/office/drawing/2014/main" id="{7462B956-311F-4BFF-A91A-DFC68FC0F631}"/>
              </a:ext>
            </a:extLst>
          </p:cNvPr>
          <p:cNvSpPr txBox="1"/>
          <p:nvPr/>
        </p:nvSpPr>
        <p:spPr>
          <a:xfrm>
            <a:off x="546824" y="4544033"/>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lieben</a:t>
            </a:r>
            <a:r>
              <a:rPr lang="en-GB" sz="2400" dirty="0">
                <a:solidFill>
                  <a:srgbClr val="002060"/>
                </a:solidFill>
              </a:rPr>
              <a:t>          die </a:t>
            </a:r>
            <a:r>
              <a:rPr lang="en-GB" sz="2400" dirty="0" err="1">
                <a:solidFill>
                  <a:srgbClr val="002060"/>
                </a:solidFill>
              </a:rPr>
              <a:t>Dörfer</a:t>
            </a:r>
            <a:r>
              <a:rPr lang="en-GB" sz="2400" dirty="0">
                <a:solidFill>
                  <a:srgbClr val="002060"/>
                </a:solidFill>
              </a:rPr>
              <a:t> in der Schweiz. </a:t>
            </a:r>
          </a:p>
        </p:txBody>
      </p:sp>
      <p:sp>
        <p:nvSpPr>
          <p:cNvPr id="148" name="TextBox 147">
            <a:extLst>
              <a:ext uri="{FF2B5EF4-FFF2-40B4-BE49-F238E27FC236}">
                <a16:creationId xmlns:a16="http://schemas.microsoft.com/office/drawing/2014/main" id="{88EF42B9-3394-4C67-851A-E3D11D5FBCF6}"/>
              </a:ext>
            </a:extLst>
          </p:cNvPr>
          <p:cNvSpPr txBox="1"/>
          <p:nvPr/>
        </p:nvSpPr>
        <p:spPr>
          <a:xfrm>
            <a:off x="590419" y="5960856"/>
            <a:ext cx="4428097" cy="830997"/>
          </a:xfrm>
          <a:prstGeom prst="rect">
            <a:avLst/>
          </a:prstGeom>
          <a:noFill/>
        </p:spPr>
        <p:txBody>
          <a:bodyPr wrap="square" rtlCol="0">
            <a:spAutoFit/>
          </a:bodyPr>
          <a:lstStyle/>
          <a:p>
            <a:r>
              <a:rPr lang="en-GB" sz="2400" dirty="0">
                <a:solidFill>
                  <a:srgbClr val="002060"/>
                </a:solidFill>
              </a:rPr>
              <a:t>Am </a:t>
            </a:r>
            <a:r>
              <a:rPr lang="en-GB" sz="2400" dirty="0" err="1">
                <a:solidFill>
                  <a:srgbClr val="002060"/>
                </a:solidFill>
              </a:rPr>
              <a:t>Samstag</a:t>
            </a:r>
            <a:r>
              <a:rPr lang="en-GB" sz="2400" dirty="0">
                <a:solidFill>
                  <a:srgbClr val="002060"/>
                </a:solidFill>
              </a:rPr>
              <a:t>           </a:t>
            </a:r>
            <a:r>
              <a:rPr lang="en-GB" sz="2400" dirty="0" err="1">
                <a:solidFill>
                  <a:srgbClr val="002060"/>
                </a:solidFill>
              </a:rPr>
              <a:t>sind</a:t>
            </a:r>
            <a:r>
              <a:rPr lang="en-GB" sz="2400" dirty="0">
                <a:solidFill>
                  <a:srgbClr val="002060"/>
                </a:solidFill>
              </a:rPr>
              <a:t> </a:t>
            </a:r>
            <a:r>
              <a:rPr lang="en-GB" sz="2400" dirty="0" err="1">
                <a:solidFill>
                  <a:srgbClr val="002060"/>
                </a:solidFill>
              </a:rPr>
              <a:t>sie</a:t>
            </a:r>
            <a:r>
              <a:rPr lang="en-GB" sz="2400" dirty="0">
                <a:solidFill>
                  <a:srgbClr val="002060"/>
                </a:solidFill>
              </a:rPr>
              <a:t>  in Deutschland.</a:t>
            </a:r>
          </a:p>
        </p:txBody>
      </p:sp>
      <p:sp>
        <p:nvSpPr>
          <p:cNvPr id="149" name="TextBox 148">
            <a:extLst>
              <a:ext uri="{FF2B5EF4-FFF2-40B4-BE49-F238E27FC236}">
                <a16:creationId xmlns:a16="http://schemas.microsoft.com/office/drawing/2014/main" id="{F1BDE5C7-3DC2-483E-86CA-FB795D77EF77}"/>
              </a:ext>
            </a:extLst>
          </p:cNvPr>
          <p:cNvSpPr txBox="1"/>
          <p:nvPr/>
        </p:nvSpPr>
        <p:spPr>
          <a:xfrm>
            <a:off x="568621" y="5254504"/>
            <a:ext cx="4428097" cy="461665"/>
          </a:xfrm>
          <a:prstGeom prst="rect">
            <a:avLst/>
          </a:prstGeom>
          <a:noFill/>
        </p:spPr>
        <p:txBody>
          <a:bodyPr wrap="square" rtlCol="0">
            <a:spAutoFit/>
          </a:bodyPr>
          <a:lstStyle/>
          <a:p>
            <a:r>
              <a:rPr lang="en-GB" sz="2400" dirty="0">
                <a:solidFill>
                  <a:srgbClr val="002060"/>
                </a:solidFill>
              </a:rPr>
              <a:t>Sie    mag          </a:t>
            </a:r>
            <a:r>
              <a:rPr lang="en-GB" sz="2400" dirty="0" err="1">
                <a:solidFill>
                  <a:srgbClr val="002060"/>
                </a:solidFill>
              </a:rPr>
              <a:t>Konzerte</a:t>
            </a:r>
            <a:r>
              <a:rPr lang="en-GB" sz="2400" dirty="0">
                <a:solidFill>
                  <a:srgbClr val="002060"/>
                </a:solidFill>
              </a:rPr>
              <a:t>.</a:t>
            </a:r>
          </a:p>
        </p:txBody>
      </p:sp>
      <p:grpSp>
        <p:nvGrpSpPr>
          <p:cNvPr id="150" name="Group 149">
            <a:extLst>
              <a:ext uri="{FF2B5EF4-FFF2-40B4-BE49-F238E27FC236}">
                <a16:creationId xmlns:a16="http://schemas.microsoft.com/office/drawing/2014/main" id="{1C770BCF-8D1A-4611-A1A4-5AD74D7DF0D3}"/>
              </a:ext>
            </a:extLst>
          </p:cNvPr>
          <p:cNvGrpSpPr/>
          <p:nvPr/>
        </p:nvGrpSpPr>
        <p:grpSpPr>
          <a:xfrm>
            <a:off x="446404" y="4469730"/>
            <a:ext cx="936486" cy="646331"/>
            <a:chOff x="2329229" y="1582912"/>
            <a:chExt cx="936486" cy="646331"/>
          </a:xfrm>
        </p:grpSpPr>
        <p:pic>
          <p:nvPicPr>
            <p:cNvPr id="151" name="Picture 150">
              <a:extLst>
                <a:ext uri="{FF2B5EF4-FFF2-40B4-BE49-F238E27FC236}">
                  <a16:creationId xmlns:a16="http://schemas.microsoft.com/office/drawing/2014/main" id="{900E84B1-6191-41B6-B376-67DECADE3925}"/>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52" name="TextBox 151">
              <a:extLst>
                <a:ext uri="{FF2B5EF4-FFF2-40B4-BE49-F238E27FC236}">
                  <a16:creationId xmlns:a16="http://schemas.microsoft.com/office/drawing/2014/main" id="{44318428-EEB8-4D34-9106-D3484E5585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3" name="Group 152">
            <a:extLst>
              <a:ext uri="{FF2B5EF4-FFF2-40B4-BE49-F238E27FC236}">
                <a16:creationId xmlns:a16="http://schemas.microsoft.com/office/drawing/2014/main" id="{E1C1E2CD-23AB-411C-953D-FFB2AC6291D1}"/>
              </a:ext>
            </a:extLst>
          </p:cNvPr>
          <p:cNvGrpSpPr/>
          <p:nvPr/>
        </p:nvGrpSpPr>
        <p:grpSpPr>
          <a:xfrm>
            <a:off x="2128404" y="4476554"/>
            <a:ext cx="936486" cy="646331"/>
            <a:chOff x="2329229" y="1582912"/>
            <a:chExt cx="936486" cy="646331"/>
          </a:xfrm>
        </p:grpSpPr>
        <p:pic>
          <p:nvPicPr>
            <p:cNvPr id="154" name="Picture 153">
              <a:extLst>
                <a:ext uri="{FF2B5EF4-FFF2-40B4-BE49-F238E27FC236}">
                  <a16:creationId xmlns:a16="http://schemas.microsoft.com/office/drawing/2014/main" id="{1121097A-B186-4C15-BD80-4828861EB608}"/>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55" name="TextBox 154">
              <a:extLst>
                <a:ext uri="{FF2B5EF4-FFF2-40B4-BE49-F238E27FC236}">
                  <a16:creationId xmlns:a16="http://schemas.microsoft.com/office/drawing/2014/main" id="{2C894050-9978-4589-A12C-E037A16C848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56" name="Group 155">
            <a:extLst>
              <a:ext uri="{FF2B5EF4-FFF2-40B4-BE49-F238E27FC236}">
                <a16:creationId xmlns:a16="http://schemas.microsoft.com/office/drawing/2014/main" id="{C90D1E15-1A2D-4B90-AD78-0BAE52E72657}"/>
              </a:ext>
            </a:extLst>
          </p:cNvPr>
          <p:cNvGrpSpPr/>
          <p:nvPr/>
        </p:nvGrpSpPr>
        <p:grpSpPr>
          <a:xfrm>
            <a:off x="425993" y="5187930"/>
            <a:ext cx="936486" cy="646331"/>
            <a:chOff x="2329229" y="1582912"/>
            <a:chExt cx="936486" cy="646331"/>
          </a:xfrm>
        </p:grpSpPr>
        <p:pic>
          <p:nvPicPr>
            <p:cNvPr id="157" name="Picture 156">
              <a:extLst>
                <a:ext uri="{FF2B5EF4-FFF2-40B4-BE49-F238E27FC236}">
                  <a16:creationId xmlns:a16="http://schemas.microsoft.com/office/drawing/2014/main" id="{77C9FE80-69DB-4A7D-8E64-D85EBD7B8C03}"/>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58" name="TextBox 157">
              <a:extLst>
                <a:ext uri="{FF2B5EF4-FFF2-40B4-BE49-F238E27FC236}">
                  <a16:creationId xmlns:a16="http://schemas.microsoft.com/office/drawing/2014/main" id="{D071D4D5-8B1D-42E8-83B3-34841D2D031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9" name="Group 158">
            <a:extLst>
              <a:ext uri="{FF2B5EF4-FFF2-40B4-BE49-F238E27FC236}">
                <a16:creationId xmlns:a16="http://schemas.microsoft.com/office/drawing/2014/main" id="{89C0B8C7-7759-48D8-9409-35E9C7E39D95}"/>
              </a:ext>
            </a:extLst>
          </p:cNvPr>
          <p:cNvGrpSpPr/>
          <p:nvPr/>
        </p:nvGrpSpPr>
        <p:grpSpPr>
          <a:xfrm>
            <a:off x="1988127" y="5163505"/>
            <a:ext cx="936486" cy="646331"/>
            <a:chOff x="2329229" y="1582912"/>
            <a:chExt cx="936486" cy="646331"/>
          </a:xfrm>
        </p:grpSpPr>
        <p:pic>
          <p:nvPicPr>
            <p:cNvPr id="160" name="Picture 159">
              <a:extLst>
                <a:ext uri="{FF2B5EF4-FFF2-40B4-BE49-F238E27FC236}">
                  <a16:creationId xmlns:a16="http://schemas.microsoft.com/office/drawing/2014/main" id="{96A0BE6E-337C-498A-A7DB-DBD137833575}"/>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61" name="TextBox 160">
              <a:extLst>
                <a:ext uri="{FF2B5EF4-FFF2-40B4-BE49-F238E27FC236}">
                  <a16:creationId xmlns:a16="http://schemas.microsoft.com/office/drawing/2014/main" id="{7C570F34-058E-457B-B6D0-C74FC5C8565C}"/>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2" name="Group 161">
            <a:extLst>
              <a:ext uri="{FF2B5EF4-FFF2-40B4-BE49-F238E27FC236}">
                <a16:creationId xmlns:a16="http://schemas.microsoft.com/office/drawing/2014/main" id="{96268C26-4CB0-4A89-93A6-071E5557B29B}"/>
              </a:ext>
            </a:extLst>
          </p:cNvPr>
          <p:cNvGrpSpPr/>
          <p:nvPr/>
        </p:nvGrpSpPr>
        <p:grpSpPr>
          <a:xfrm>
            <a:off x="3929151" y="5842764"/>
            <a:ext cx="936486" cy="646331"/>
            <a:chOff x="2329229" y="1582912"/>
            <a:chExt cx="936486" cy="646331"/>
          </a:xfrm>
        </p:grpSpPr>
        <p:pic>
          <p:nvPicPr>
            <p:cNvPr id="163" name="Picture 162">
              <a:extLst>
                <a:ext uri="{FF2B5EF4-FFF2-40B4-BE49-F238E27FC236}">
                  <a16:creationId xmlns:a16="http://schemas.microsoft.com/office/drawing/2014/main" id="{1ABEA60D-7E94-4B3F-A49B-181112B22991}"/>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64" name="TextBox 163">
              <a:extLst>
                <a:ext uri="{FF2B5EF4-FFF2-40B4-BE49-F238E27FC236}">
                  <a16:creationId xmlns:a16="http://schemas.microsoft.com/office/drawing/2014/main" id="{93E92E35-571E-4622-B9B7-094BCC38B45E}"/>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5" name="Group 164">
            <a:extLst>
              <a:ext uri="{FF2B5EF4-FFF2-40B4-BE49-F238E27FC236}">
                <a16:creationId xmlns:a16="http://schemas.microsoft.com/office/drawing/2014/main" id="{18D3F274-42A7-4150-8D79-455486071E69}"/>
              </a:ext>
            </a:extLst>
          </p:cNvPr>
          <p:cNvGrpSpPr/>
          <p:nvPr/>
        </p:nvGrpSpPr>
        <p:grpSpPr>
          <a:xfrm>
            <a:off x="2488202" y="5851191"/>
            <a:ext cx="936486" cy="646331"/>
            <a:chOff x="2329229" y="1582912"/>
            <a:chExt cx="936486" cy="646331"/>
          </a:xfrm>
        </p:grpSpPr>
        <p:pic>
          <p:nvPicPr>
            <p:cNvPr id="166" name="Picture 165">
              <a:extLst>
                <a:ext uri="{FF2B5EF4-FFF2-40B4-BE49-F238E27FC236}">
                  <a16:creationId xmlns:a16="http://schemas.microsoft.com/office/drawing/2014/main" id="{F056D0B9-4860-4BD0-B403-3479F8A19F77}"/>
                </a:ext>
              </a:extLst>
            </p:cNvPr>
            <p:cNvPicPr>
              <a:picLocks noChangeAspect="1"/>
            </p:cNvPicPr>
            <p:nvPr/>
          </p:nvPicPr>
          <p:blipFill>
            <a:blip r:embed="rId16"/>
            <a:stretch>
              <a:fillRect/>
            </a:stretch>
          </p:blipFill>
          <p:spPr>
            <a:xfrm>
              <a:off x="2329229" y="1582912"/>
              <a:ext cx="936486" cy="646331"/>
            </a:xfrm>
            <a:prstGeom prst="rect">
              <a:avLst/>
            </a:prstGeom>
          </p:spPr>
        </p:pic>
        <p:sp>
          <p:nvSpPr>
            <p:cNvPr id="167" name="TextBox 166">
              <a:extLst>
                <a:ext uri="{FF2B5EF4-FFF2-40B4-BE49-F238E27FC236}">
                  <a16:creationId xmlns:a16="http://schemas.microsoft.com/office/drawing/2014/main" id="{C2E12886-AE8A-46E0-B8AD-3D71FF2BE4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sp>
        <p:nvSpPr>
          <p:cNvPr id="168" name="TextBox 167">
            <a:extLst>
              <a:ext uri="{FF2B5EF4-FFF2-40B4-BE49-F238E27FC236}">
                <a16:creationId xmlns:a16="http://schemas.microsoft.com/office/drawing/2014/main" id="{3A714869-1415-4C36-AA12-796416C5588C}"/>
              </a:ext>
            </a:extLst>
          </p:cNvPr>
          <p:cNvSpPr txBox="1"/>
          <p:nvPr/>
        </p:nvSpPr>
        <p:spPr>
          <a:xfrm>
            <a:off x="5024100" y="4555526"/>
            <a:ext cx="4170218" cy="830997"/>
          </a:xfrm>
          <a:prstGeom prst="rect">
            <a:avLst/>
          </a:prstGeom>
          <a:noFill/>
        </p:spPr>
        <p:txBody>
          <a:bodyPr wrap="square" rtlCol="0">
            <a:spAutoFit/>
          </a:bodyPr>
          <a:lstStyle/>
          <a:p>
            <a:r>
              <a:rPr lang="en-US" sz="2400" i="1" dirty="0">
                <a:solidFill>
                  <a:srgbClr val="002060"/>
                </a:solidFill>
              </a:rPr>
              <a:t>They love the villages in Switzerland.</a:t>
            </a:r>
            <a:endParaRPr lang="en-GB" sz="2400" i="1" dirty="0">
              <a:solidFill>
                <a:srgbClr val="002060"/>
              </a:solidFill>
            </a:endParaRPr>
          </a:p>
        </p:txBody>
      </p:sp>
      <p:sp>
        <p:nvSpPr>
          <p:cNvPr id="169" name="TextBox 168">
            <a:extLst>
              <a:ext uri="{FF2B5EF4-FFF2-40B4-BE49-F238E27FC236}">
                <a16:creationId xmlns:a16="http://schemas.microsoft.com/office/drawing/2014/main" id="{0FABB67E-8B43-48B5-993D-ACA720D19B3A}"/>
              </a:ext>
            </a:extLst>
          </p:cNvPr>
          <p:cNvSpPr txBox="1"/>
          <p:nvPr/>
        </p:nvSpPr>
        <p:spPr>
          <a:xfrm>
            <a:off x="5002302" y="5312584"/>
            <a:ext cx="4170218" cy="461665"/>
          </a:xfrm>
          <a:prstGeom prst="rect">
            <a:avLst/>
          </a:prstGeom>
          <a:noFill/>
        </p:spPr>
        <p:txBody>
          <a:bodyPr wrap="square" rtlCol="0">
            <a:spAutoFit/>
          </a:bodyPr>
          <a:lstStyle/>
          <a:p>
            <a:r>
              <a:rPr lang="en-GB" sz="2400" i="1" dirty="0">
                <a:solidFill>
                  <a:srgbClr val="002060"/>
                </a:solidFill>
              </a:rPr>
              <a:t>She likes concerts.</a:t>
            </a:r>
          </a:p>
        </p:txBody>
      </p:sp>
      <p:sp>
        <p:nvSpPr>
          <p:cNvPr id="170" name="TextBox 169">
            <a:extLst>
              <a:ext uri="{FF2B5EF4-FFF2-40B4-BE49-F238E27FC236}">
                <a16:creationId xmlns:a16="http://schemas.microsoft.com/office/drawing/2014/main" id="{EA311261-5448-4362-AB01-4371364E3045}"/>
              </a:ext>
            </a:extLst>
          </p:cNvPr>
          <p:cNvSpPr txBox="1"/>
          <p:nvPr/>
        </p:nvSpPr>
        <p:spPr>
          <a:xfrm>
            <a:off x="5002302" y="5946312"/>
            <a:ext cx="4170218" cy="830997"/>
          </a:xfrm>
          <a:prstGeom prst="rect">
            <a:avLst/>
          </a:prstGeom>
          <a:noFill/>
        </p:spPr>
        <p:txBody>
          <a:bodyPr wrap="square" rtlCol="0">
            <a:spAutoFit/>
          </a:bodyPr>
          <a:lstStyle/>
          <a:p>
            <a:r>
              <a:rPr lang="en-US" sz="2400" i="1" dirty="0">
                <a:solidFill>
                  <a:srgbClr val="002060"/>
                </a:solidFill>
              </a:rPr>
              <a:t>On Saturday they are in Germany.</a:t>
            </a:r>
            <a:endParaRPr lang="en-GB" sz="2400" i="1" dirty="0">
              <a:solidFill>
                <a:srgbClr val="002060"/>
              </a:solidFill>
            </a:endParaRPr>
          </a:p>
        </p:txBody>
      </p:sp>
      <p:graphicFrame>
        <p:nvGraphicFramePr>
          <p:cNvPr id="11" name="Table 12">
            <a:extLst>
              <a:ext uri="{FF2B5EF4-FFF2-40B4-BE49-F238E27FC236}">
                <a16:creationId xmlns:a16="http://schemas.microsoft.com/office/drawing/2014/main" id="{E7536147-526B-4773-8F97-4E8D2233E5B2}"/>
              </a:ext>
            </a:extLst>
          </p:cNvPr>
          <p:cNvGraphicFramePr>
            <a:graphicFrameLocks noGrp="1"/>
          </p:cNvGraphicFramePr>
          <p:nvPr/>
        </p:nvGraphicFramePr>
        <p:xfrm>
          <a:off x="9773282" y="2746576"/>
          <a:ext cx="2280687" cy="3955384"/>
        </p:xfrm>
        <a:graphic>
          <a:graphicData uri="http://schemas.openxmlformats.org/drawingml/2006/table">
            <a:tbl>
              <a:tblPr firstRow="1" bandRow="1">
                <a:tableStyleId>{5940675A-B579-460E-94D1-54222C63F5DA}</a:tableStyleId>
              </a:tblPr>
              <a:tblGrid>
                <a:gridCol w="580953">
                  <a:extLst>
                    <a:ext uri="{9D8B030D-6E8A-4147-A177-3AD203B41FA5}">
                      <a16:colId xmlns:a16="http://schemas.microsoft.com/office/drawing/2014/main" val="343452035"/>
                    </a:ext>
                  </a:extLst>
                </a:gridCol>
                <a:gridCol w="820271">
                  <a:extLst>
                    <a:ext uri="{9D8B030D-6E8A-4147-A177-3AD203B41FA5}">
                      <a16:colId xmlns:a16="http://schemas.microsoft.com/office/drawing/2014/main" val="2437713893"/>
                    </a:ext>
                  </a:extLst>
                </a:gridCol>
                <a:gridCol w="879463">
                  <a:extLst>
                    <a:ext uri="{9D8B030D-6E8A-4147-A177-3AD203B41FA5}">
                      <a16:colId xmlns:a16="http://schemas.microsoft.com/office/drawing/2014/main" val="1049324709"/>
                    </a:ext>
                  </a:extLst>
                </a:gridCol>
              </a:tblGrid>
              <a:tr h="494423">
                <a:tc>
                  <a:txBody>
                    <a:bodyPr/>
                    <a:lstStyle/>
                    <a:p>
                      <a:pPr algn="ctr"/>
                      <a:endParaRPr lang="en-GB" sz="24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2666864"/>
                  </a:ext>
                </a:extLst>
              </a:tr>
              <a:tr h="494423">
                <a:tc>
                  <a:txBody>
                    <a:bodyPr/>
                    <a:lstStyle/>
                    <a:p>
                      <a:pPr algn="ctr"/>
                      <a:r>
                        <a:rPr lang="en-GB" sz="2400"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71975685"/>
                  </a:ext>
                </a:extLst>
              </a:tr>
              <a:tr h="494423">
                <a:tc>
                  <a:txBody>
                    <a:bodyPr/>
                    <a:lstStyle/>
                    <a:p>
                      <a:pPr algn="ctr"/>
                      <a:r>
                        <a:rPr lang="en-GB" sz="2400" dirty="0">
                          <a:solidFill>
                            <a:srgbClr val="002060"/>
                          </a:solidFill>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52850451"/>
                  </a:ext>
                </a:extLst>
              </a:tr>
              <a:tr h="494423">
                <a:tc>
                  <a:txBody>
                    <a:bodyPr/>
                    <a:lstStyle/>
                    <a:p>
                      <a:pPr algn="ctr"/>
                      <a:r>
                        <a:rPr lang="en-GB" sz="2400" dirty="0">
                          <a:solidFill>
                            <a:srgbClr val="002060"/>
                          </a:solidFill>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28848127"/>
                  </a:ext>
                </a:extLst>
              </a:tr>
              <a:tr h="494423">
                <a:tc>
                  <a:txBody>
                    <a:bodyPr/>
                    <a:lstStyle/>
                    <a:p>
                      <a:pPr algn="ctr"/>
                      <a:r>
                        <a:rPr lang="en-GB" sz="2400" dirty="0">
                          <a:solidFill>
                            <a:srgbClr val="002060"/>
                          </a:solidFill>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84078685"/>
                  </a:ext>
                </a:extLst>
              </a:tr>
              <a:tr h="494423">
                <a:tc>
                  <a:txBody>
                    <a:bodyPr/>
                    <a:lstStyle/>
                    <a:p>
                      <a:pPr algn="ctr"/>
                      <a:r>
                        <a:rPr lang="en-GB" sz="2400" dirty="0">
                          <a:solidFill>
                            <a:srgbClr val="002060"/>
                          </a:solidFill>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0394565"/>
                  </a:ext>
                </a:extLst>
              </a:tr>
              <a:tr h="494423">
                <a:tc>
                  <a:txBody>
                    <a:bodyPr/>
                    <a:lstStyle/>
                    <a:p>
                      <a:pPr algn="ctr"/>
                      <a:r>
                        <a:rPr lang="en-GB" sz="2400" dirty="0">
                          <a:solidFill>
                            <a:srgbClr val="002060"/>
                          </a:solidFill>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49782355"/>
                  </a:ext>
                </a:extLst>
              </a:tr>
              <a:tr h="494423">
                <a:tc>
                  <a:txBody>
                    <a:bodyPr/>
                    <a:lstStyle/>
                    <a:p>
                      <a:pPr algn="ctr"/>
                      <a:r>
                        <a:rPr lang="en-GB" sz="2400" dirty="0">
                          <a:solidFill>
                            <a:srgbClr val="002060"/>
                          </a:solidFill>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96321037"/>
                  </a:ext>
                </a:extLst>
              </a:tr>
            </a:tbl>
          </a:graphicData>
        </a:graphic>
      </p:graphicFrame>
      <p:pic>
        <p:nvPicPr>
          <p:cNvPr id="171" name="Picture 170" descr="Icon&#10;&#10;Description automatically generated">
            <a:extLst>
              <a:ext uri="{FF2B5EF4-FFF2-40B4-BE49-F238E27FC236}">
                <a16:creationId xmlns:a16="http://schemas.microsoft.com/office/drawing/2014/main" id="{C4964CCE-93DE-41B7-96D2-A5BE2C13F5F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1516240" y="3300125"/>
            <a:ext cx="385273" cy="385272"/>
          </a:xfrm>
          <a:prstGeom prst="rect">
            <a:avLst/>
          </a:prstGeom>
        </p:spPr>
      </p:pic>
      <p:pic>
        <p:nvPicPr>
          <p:cNvPr id="172" name="Picture 171" descr="Icon&#10;&#10;Description automatically generated">
            <a:extLst>
              <a:ext uri="{FF2B5EF4-FFF2-40B4-BE49-F238E27FC236}">
                <a16:creationId xmlns:a16="http://schemas.microsoft.com/office/drawing/2014/main" id="{21900DB4-AEE0-4B46-853C-6B6E4831CCB3}"/>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662944" y="3754177"/>
            <a:ext cx="385273" cy="385272"/>
          </a:xfrm>
          <a:prstGeom prst="rect">
            <a:avLst/>
          </a:prstGeom>
        </p:spPr>
      </p:pic>
      <p:pic>
        <p:nvPicPr>
          <p:cNvPr id="173" name="Picture 172" descr="Icon&#10;&#10;Description automatically generated">
            <a:extLst>
              <a:ext uri="{FF2B5EF4-FFF2-40B4-BE49-F238E27FC236}">
                <a16:creationId xmlns:a16="http://schemas.microsoft.com/office/drawing/2014/main" id="{4BD5E7CB-775D-4392-94D5-161F046DF64C}"/>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694616" y="4275116"/>
            <a:ext cx="385273" cy="385272"/>
          </a:xfrm>
          <a:prstGeom prst="rect">
            <a:avLst/>
          </a:prstGeom>
        </p:spPr>
      </p:pic>
      <p:pic>
        <p:nvPicPr>
          <p:cNvPr id="174" name="Picture 173" descr="Icon&#10;&#10;Description automatically generated">
            <a:extLst>
              <a:ext uri="{FF2B5EF4-FFF2-40B4-BE49-F238E27FC236}">
                <a16:creationId xmlns:a16="http://schemas.microsoft.com/office/drawing/2014/main" id="{6F9B3C3C-F5B0-4BB4-A19C-2D1469D5DA9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1516240" y="4730789"/>
            <a:ext cx="385273" cy="385272"/>
          </a:xfrm>
          <a:prstGeom prst="rect">
            <a:avLst/>
          </a:prstGeom>
        </p:spPr>
      </p:pic>
      <p:pic>
        <p:nvPicPr>
          <p:cNvPr id="175" name="Picture 174" descr="Icon&#10;&#10;Description automatically generated">
            <a:extLst>
              <a:ext uri="{FF2B5EF4-FFF2-40B4-BE49-F238E27FC236}">
                <a16:creationId xmlns:a16="http://schemas.microsoft.com/office/drawing/2014/main" id="{C3A776D0-304C-46FA-97E1-3F468B431B1B}"/>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617389" y="5268090"/>
            <a:ext cx="385273" cy="385272"/>
          </a:xfrm>
          <a:prstGeom prst="rect">
            <a:avLst/>
          </a:prstGeom>
        </p:spPr>
      </p:pic>
      <p:pic>
        <p:nvPicPr>
          <p:cNvPr id="176" name="Picture 175" descr="Icon&#10;&#10;Description automatically generated">
            <a:extLst>
              <a:ext uri="{FF2B5EF4-FFF2-40B4-BE49-F238E27FC236}">
                <a16:creationId xmlns:a16="http://schemas.microsoft.com/office/drawing/2014/main" id="{6892FFEB-CE11-4151-9E35-7E458A9AFC5C}"/>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605925" y="5728082"/>
            <a:ext cx="385273" cy="385272"/>
          </a:xfrm>
          <a:prstGeom prst="rect">
            <a:avLst/>
          </a:prstGeom>
        </p:spPr>
      </p:pic>
      <p:pic>
        <p:nvPicPr>
          <p:cNvPr id="177" name="Picture 176" descr="Icon&#10;&#10;Description automatically generated">
            <a:extLst>
              <a:ext uri="{FF2B5EF4-FFF2-40B4-BE49-F238E27FC236}">
                <a16:creationId xmlns:a16="http://schemas.microsoft.com/office/drawing/2014/main" id="{871348D8-AA55-4FC9-86E5-85FEBB090A3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1543286" y="6244580"/>
            <a:ext cx="385273" cy="385272"/>
          </a:xfrm>
          <a:prstGeom prst="rect">
            <a:avLst/>
          </a:prstGeom>
        </p:spPr>
      </p:pic>
      <p:pic>
        <p:nvPicPr>
          <p:cNvPr id="6" name="Picture 5" descr="A cartoon of a person in a black outfit&#10;&#10;Description automatically generated">
            <a:extLst>
              <a:ext uri="{FF2B5EF4-FFF2-40B4-BE49-F238E27FC236}">
                <a16:creationId xmlns:a16="http://schemas.microsoft.com/office/drawing/2014/main" id="{D20456F5-3CE5-485A-810F-18A0D85C0790}"/>
              </a:ext>
            </a:extLst>
          </p:cNvPr>
          <p:cNvPicPr>
            <a:picLocks noChangeAspect="1"/>
          </p:cNvPicPr>
          <p:nvPr/>
        </p:nvPicPr>
        <p:blipFill rotWithShape="1">
          <a:blip r:embed="rId19">
            <a:extLst>
              <a:ext uri="{28A0092B-C50C-407E-A947-70E740481C1C}">
                <a14:useLocalDpi xmlns:a14="http://schemas.microsoft.com/office/drawing/2010/main" val="0"/>
              </a:ext>
            </a:extLst>
          </a:blip>
          <a:srcRect b="67889"/>
          <a:stretch/>
        </p:blipFill>
        <p:spPr>
          <a:xfrm>
            <a:off x="9394879" y="423547"/>
            <a:ext cx="1386751" cy="1304370"/>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6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0" grpId="0"/>
      <p:bldP spid="138" grpId="0"/>
      <p:bldP spid="146" grpId="0"/>
      <p:bldP spid="168" grpId="0"/>
      <p:bldP spid="169" grpId="0"/>
      <p:bldP spid="1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545012-0FF2-F81D-E726-5431E8832F0E}"/>
              </a:ext>
            </a:extLst>
          </p:cNvPr>
          <p:cNvSpPr/>
          <p:nvPr/>
        </p:nvSpPr>
        <p:spPr>
          <a:xfrm>
            <a:off x="3881365" y="1536257"/>
            <a:ext cx="4382000" cy="451882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b="1"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3_2.1.wav"/>
            </a:hlinkClick>
            <a:extLst>
              <a:ext uri="{FF2B5EF4-FFF2-40B4-BE49-F238E27FC236}">
                <a16:creationId xmlns:a16="http://schemas.microsoft.com/office/drawing/2014/main" id="{6DC42178-501A-44BF-9149-1C679CF37202}"/>
              </a:ext>
            </a:extLst>
          </p:cNvPr>
          <p:cNvSpPr txBox="1"/>
          <p:nvPr/>
        </p:nvSpPr>
        <p:spPr>
          <a:xfrm>
            <a:off x="56645" y="-80713"/>
            <a:ext cx="6919888" cy="1107996"/>
          </a:xfrm>
          <a:prstGeom prst="rect">
            <a:avLst/>
          </a:prstGeom>
          <a:noFill/>
        </p:spPr>
        <p:txBody>
          <a:bodyPr wrap="square" lIns="91440" tIns="45720" rIns="91440" bIns="45720" rtlCol="0" anchor="t">
            <a:spAutoFit/>
          </a:bodyPr>
          <a:lstStyle/>
          <a:p>
            <a:r>
              <a:rPr lang="en-GB" sz="6600" dirty="0">
                <a:solidFill>
                  <a:srgbClr val="002060"/>
                </a:solidFill>
              </a:rPr>
              <a:t>long[</a:t>
            </a:r>
            <a:r>
              <a:rPr lang="en-GB" sz="6600" b="1" spc="-1" dirty="0">
                <a:solidFill>
                  <a:srgbClr val="FF0066"/>
                </a:solidFill>
                <a:latin typeface="Century Gothic"/>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3620603"/>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387647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2.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2.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2.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3_3.1.wav"/>
            </a:hlinkClick>
            <a:extLst>
              <a:ext uri="{FF2B5EF4-FFF2-40B4-BE49-F238E27FC236}">
                <a16:creationId xmlns:a16="http://schemas.microsoft.com/office/drawing/2014/main" id="{6DC42178-501A-44BF-9149-1C679CF37202}"/>
              </a:ext>
            </a:extLst>
          </p:cNvPr>
          <p:cNvSpPr txBox="1"/>
          <p:nvPr/>
        </p:nvSpPr>
        <p:spPr>
          <a:xfrm>
            <a:off x="-79513" y="-40786"/>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433071" y="3818567"/>
            <a:ext cx="2198038"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7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dirty="0">
                <a:solidFill>
                  <a:srgbClr val="002060"/>
                </a:solidFill>
                <a:latin typeface="Century Gothic"/>
              </a:rPr>
              <a:t>green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8634547" y="3848600"/>
            <a:ext cx="31390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lang="en-GB" sz="8000" b="1" dirty="0" err="1">
                <a:solidFill>
                  <a:srgbClr val="FF0066"/>
                </a:solidFill>
                <a:latin typeface="Century Gothic" panose="020B0502020202020204" pitchFamily="34" charset="0"/>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noProof="0" dirty="0">
                <a:solidFill>
                  <a:srgbClr val="002060"/>
                </a:solidFill>
                <a:latin typeface="Century Gothic"/>
              </a:rPr>
              <a:t>tired</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Rectangle 22">
            <a:extLst>
              <a:ext uri="{FF2B5EF4-FFF2-40B4-BE49-F238E27FC236}">
                <a16:creationId xmlns:a16="http://schemas.microsoft.com/office/drawing/2014/main" id="{F5423E80-40B8-4E2B-B784-FC9074719F8C}"/>
              </a:ext>
            </a:extLst>
          </p:cNvPr>
          <p:cNvSpPr/>
          <p:nvPr/>
        </p:nvSpPr>
        <p:spPr>
          <a:xfrm>
            <a:off x="5650924" y="3840310"/>
            <a:ext cx="156645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solidFill>
                  <a:srgbClr val="002060"/>
                </a:solidFill>
                <a:latin typeface="Century Gothic" panose="020B0502020202020204" pitchFamily="34" charset="0"/>
              </a:rPr>
              <a:t>T</a:t>
            </a:r>
            <a:r>
              <a:rPr lang="en-GB" sz="8000" b="1" dirty="0" err="1">
                <a:solidFill>
                  <a:srgbClr val="FF0066"/>
                </a:solidFill>
                <a:latin typeface="Century Gothic" panose="020B0502020202020204" pitchFamily="34" charset="0"/>
              </a:rPr>
              <a:t>ü</a:t>
            </a:r>
            <a:r>
              <a:rPr lang="en-GB" sz="8000" dirty="0" err="1">
                <a:solidFill>
                  <a:srgbClr val="002060"/>
                </a:solidFill>
                <a:latin typeface="Century Gothic" panose="020B0502020202020204" pitchFamily="34" charset="0"/>
              </a:rPr>
              <a:t>r</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1026" name="Picture 2" descr="Free vector graphics of Door">
            <a:extLst>
              <a:ext uri="{FF2B5EF4-FFF2-40B4-BE49-F238E27FC236}">
                <a16:creationId xmlns:a16="http://schemas.microsoft.com/office/drawing/2014/main" id="{10C4E26B-A73D-D061-86C5-F4DDC41690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256" y="1594142"/>
            <a:ext cx="1200042" cy="2165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ircle">
            <a:extLst>
              <a:ext uri="{FF2B5EF4-FFF2-40B4-BE49-F238E27FC236}">
                <a16:creationId xmlns:a16="http://schemas.microsoft.com/office/drawing/2014/main" id="{6287D6B4-BFFF-4C5C-BC0B-4B599E7248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5337" y="1920528"/>
            <a:ext cx="1839104" cy="1839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tar">
            <a:extLst>
              <a:ext uri="{FF2B5EF4-FFF2-40B4-BE49-F238E27FC236}">
                <a16:creationId xmlns:a16="http://schemas.microsoft.com/office/drawing/2014/main" id="{36FD5EC9-46D7-3B93-6DC4-46E00702FA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4052" y="2317963"/>
            <a:ext cx="2179990" cy="146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3.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3.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3.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8C08DEDF-1531-D0E0-1BFC-CE38A9995A67}"/>
              </a:ext>
            </a:extLst>
          </p:cNvPr>
          <p:cNvSpPr/>
          <p:nvPr/>
        </p:nvSpPr>
        <p:spPr>
          <a:xfrm>
            <a:off x="4691998" y="1412611"/>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314710" y="184570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3_4.1.wav"/>
            </a:hlinkClick>
            <a:extLst>
              <a:ext uri="{FF2B5EF4-FFF2-40B4-BE49-F238E27FC236}">
                <a16:creationId xmlns:a16="http://schemas.microsoft.com/office/drawing/2014/main" id="{6DC42178-501A-44BF-9149-1C679CF37202}"/>
              </a:ext>
            </a:extLst>
          </p:cNvPr>
          <p:cNvSpPr txBox="1"/>
          <p:nvPr/>
        </p:nvSpPr>
        <p:spPr>
          <a:xfrm>
            <a:off x="122776" y="73418"/>
            <a:ext cx="6383867" cy="1107996"/>
          </a:xfrm>
          <a:prstGeom prst="rect">
            <a:avLst/>
          </a:prstGeom>
          <a:noFill/>
        </p:spPr>
        <p:txBody>
          <a:bodyPr wrap="square" rtlCol="0">
            <a:spAutoFit/>
          </a:bodyPr>
          <a:lstStyle/>
          <a:p>
            <a:r>
              <a:rPr lang="en-GB" sz="6600" dirty="0">
                <a:solidFill>
                  <a:srgbClr val="002060"/>
                </a:solidFill>
              </a:rPr>
              <a:t>short [</a:t>
            </a:r>
            <a:r>
              <a:rPr lang="en-GB" sz="6600" b="1" dirty="0">
                <a:solidFill>
                  <a:srgbClr val="FF0000"/>
                </a:solidFill>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54922" y="1888142"/>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b="1"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3904901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3_4.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3_4.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3_4.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573792" y="1588934"/>
            <a:ext cx="2426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3_5.1.wav"/>
            </a:hlinkClick>
            <a:extLst>
              <a:ext uri="{FF2B5EF4-FFF2-40B4-BE49-F238E27FC236}">
                <a16:creationId xmlns:a16="http://schemas.microsoft.com/office/drawing/2014/main" id="{6DC42178-501A-44BF-9149-1C679CF37202}"/>
              </a:ext>
            </a:extLst>
          </p:cNvPr>
          <p:cNvSpPr txBox="1"/>
          <p:nvPr/>
        </p:nvSpPr>
        <p:spPr>
          <a:xfrm>
            <a:off x="-79512" y="-50588"/>
            <a:ext cx="37104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7499140" y="3854267"/>
            <a:ext cx="4751621"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nschen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703469" y="3915899"/>
            <a:ext cx="2789545"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7200" dirty="0" err="1">
                <a:solidFill>
                  <a:srgbClr val="002060"/>
                </a:solidFill>
                <a:latin typeface="Century Gothic" panose="020B0502020202020204" pitchFamily="34" charset="0"/>
              </a:rPr>
              <a:t>Gl</a:t>
            </a:r>
            <a:r>
              <a:rPr lang="en-GB" sz="7200" b="1" dirty="0" err="1">
                <a:solidFill>
                  <a:srgbClr val="FF0066"/>
                </a:solidFill>
                <a:latin typeface="Century Gothic" panose="020B0502020202020204" pitchFamily="34" charset="0"/>
              </a:rPr>
              <a:t>ü</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rPr>
              <a:t>ck</a:t>
            </a:r>
            <a:endParaRPr kumimoji="0" lang="en-GB" sz="7200" b="0" i="0" u="none" strike="noStrike" kern="1200" cap="none" spc="0" normalizeH="0" baseline="3000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23606" y="4981146"/>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luck|happiness</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4713355" y="3863510"/>
            <a:ext cx="20697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[ü]. [ü] is usually short when followed by two consonants.</a:t>
            </a:r>
            <a:endParaRPr lang="en-GB" sz="2000" dirty="0"/>
          </a:p>
        </p:txBody>
      </p:sp>
      <p:pic>
        <p:nvPicPr>
          <p:cNvPr id="19" name="Picture 18" descr="fingers crossed">
            <a:extLst>
              <a:ext uri="{FF2B5EF4-FFF2-40B4-BE49-F238E27FC236}">
                <a16:creationId xmlns:a16="http://schemas.microsoft.com/office/drawing/2014/main" id="{8FD08EA4-3E62-4603-B698-29BEEEA64960}"/>
              </a:ext>
            </a:extLst>
          </p:cNvPr>
          <p:cNvPicPr>
            <a:picLocks noChangeAspect="1"/>
          </p:cNvPicPr>
          <p:nvPr/>
        </p:nvPicPr>
        <p:blipFill>
          <a:blip r:embed="rId8">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548568" y="2214328"/>
            <a:ext cx="4313682" cy="2310901"/>
          </a:xfrm>
          <a:prstGeom prst="rect">
            <a:avLst/>
          </a:prstGeom>
        </p:spPr>
      </p:pic>
      <p:pic>
        <p:nvPicPr>
          <p:cNvPr id="31" name="Picture 30" descr="number 5 with a dice">
            <a:extLst>
              <a:ext uri="{FF2B5EF4-FFF2-40B4-BE49-F238E27FC236}">
                <a16:creationId xmlns:a16="http://schemas.microsoft.com/office/drawing/2014/main" id="{F91E5436-657C-490A-85A5-85AF7058F8E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6854" y="1920414"/>
            <a:ext cx="1761793" cy="2102687"/>
          </a:xfrm>
          <a:prstGeom prst="rect">
            <a:avLst/>
          </a:prstGeom>
        </p:spPr>
      </p:pic>
      <p:sp>
        <p:nvSpPr>
          <p:cNvPr id="32" name="TextBox 31">
            <a:extLst>
              <a:ext uri="{FF2B5EF4-FFF2-40B4-BE49-F238E27FC236}">
                <a16:creationId xmlns:a16="http://schemas.microsoft.com/office/drawing/2014/main" id="{08F26678-D612-47FF-919C-4DF408481708}"/>
              </a:ext>
            </a:extLst>
          </p:cNvPr>
          <p:cNvSpPr txBox="1"/>
          <p:nvPr/>
        </p:nvSpPr>
        <p:spPr>
          <a:xfrm>
            <a:off x="7899082" y="4894561"/>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wish, wishing]</a:t>
            </a:r>
          </a:p>
        </p:txBody>
      </p:sp>
      <p:pic>
        <p:nvPicPr>
          <p:cNvPr id="8" name="Picture 7" descr="Background pattern&#10;&#10;Description automatically generated">
            <a:extLst>
              <a:ext uri="{FF2B5EF4-FFF2-40B4-BE49-F238E27FC236}">
                <a16:creationId xmlns:a16="http://schemas.microsoft.com/office/drawing/2014/main" id="{43D470BF-D2B8-4CCD-A950-0A33B05440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31" y="2622175"/>
            <a:ext cx="1377355" cy="1298803"/>
          </a:xfrm>
          <a:prstGeom prst="rect">
            <a:avLst/>
          </a:prstGeom>
        </p:spPr>
      </p:pic>
      <p:pic>
        <p:nvPicPr>
          <p:cNvPr id="11" name="Picture 10" descr="Shape, icon, circle&#10;&#10;Description automatically generated">
            <a:extLst>
              <a:ext uri="{FF2B5EF4-FFF2-40B4-BE49-F238E27FC236}">
                <a16:creationId xmlns:a16="http://schemas.microsoft.com/office/drawing/2014/main" id="{5190D7FC-3C4C-4BEF-A5F6-DC6A53E960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849" y="2046669"/>
            <a:ext cx="1976432" cy="1976432"/>
          </a:xfrm>
          <a:prstGeom prst="rect">
            <a:avLst/>
          </a:prstGeom>
        </p:spPr>
      </p:pic>
    </p:spTree>
    <p:extLst>
      <p:ext uri="{BB962C8B-B14F-4D97-AF65-F5344CB8AC3E}">
        <p14:creationId xmlns:p14="http://schemas.microsoft.com/office/powerpoint/2010/main" val="27892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3_5.3.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2_W3_5.2.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T2_W3_5.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5D74E1F7-FB94-8783-E69A-09B3D32D482E}"/>
              </a:ext>
            </a:extLst>
          </p:cNvPr>
          <p:cNvGraphicFramePr>
            <a:graphicFrameLocks noGrp="1"/>
          </p:cNvGraphicFramePr>
          <p:nvPr/>
        </p:nvGraphicFramePr>
        <p:xfrm>
          <a:off x="1557264" y="1245764"/>
          <a:ext cx="8627166" cy="5486400"/>
        </p:xfrm>
        <a:graphic>
          <a:graphicData uri="http://schemas.openxmlformats.org/drawingml/2006/table">
            <a:tbl>
              <a:tblPr firstRow="1" bandRow="1">
                <a:tableStyleId>{5940675A-B579-460E-94D1-54222C63F5DA}</a:tableStyleId>
              </a:tblPr>
              <a:tblGrid>
                <a:gridCol w="2875722">
                  <a:extLst>
                    <a:ext uri="{9D8B030D-6E8A-4147-A177-3AD203B41FA5}">
                      <a16:colId xmlns:a16="http://schemas.microsoft.com/office/drawing/2014/main" val="4095128537"/>
                    </a:ext>
                  </a:extLst>
                </a:gridCol>
                <a:gridCol w="2875722">
                  <a:extLst>
                    <a:ext uri="{9D8B030D-6E8A-4147-A177-3AD203B41FA5}">
                      <a16:colId xmlns:a16="http://schemas.microsoft.com/office/drawing/2014/main" val="1637311483"/>
                    </a:ext>
                  </a:extLst>
                </a:gridCol>
                <a:gridCol w="2875722">
                  <a:extLst>
                    <a:ext uri="{9D8B030D-6E8A-4147-A177-3AD203B41FA5}">
                      <a16:colId xmlns:a16="http://schemas.microsoft.com/office/drawing/2014/main" val="2944887130"/>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2547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sp>
        <p:nvSpPr>
          <p:cNvPr id="24" name="Speech Bubble: Rectangle with Corners Rounded 23">
            <a:hlinkClick r:id="" action="ppaction://noaction">
              <a:snd r:embed="rId4" name="T2_W3_6.2.wav"/>
            </a:hlinkClick>
            <a:extLst>
              <a:ext uri="{FF2B5EF4-FFF2-40B4-BE49-F238E27FC236}">
                <a16:creationId xmlns:a16="http://schemas.microsoft.com/office/drawing/2014/main" id="{C2A6469F-64F8-43DC-9357-57D806E6BE6E}"/>
              </a:ext>
            </a:extLst>
          </p:cNvPr>
          <p:cNvSpPr/>
          <p:nvPr/>
        </p:nvSpPr>
        <p:spPr>
          <a:xfrm>
            <a:off x="2617266" y="201257"/>
            <a:ext cx="4787338" cy="518040"/>
          </a:xfrm>
          <a:prstGeom prst="wedgeRoundRectCallout">
            <a:avLst>
              <a:gd name="adj1" fmla="val -60171"/>
              <a:gd name="adj2" fmla="val 698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5" name="T2_W3_6.2.wav"/>
            </a:hlinkClick>
            <a:extLst>
              <a:ext uri="{FF2B5EF4-FFF2-40B4-BE49-F238E27FC236}">
                <a16:creationId xmlns:a16="http://schemas.microsoft.com/office/drawing/2014/main" id="{56318FCE-6CFB-4B42-BFB6-1DB2C72B25FE}"/>
              </a:ext>
            </a:extLst>
          </p:cNvPr>
          <p:cNvSpPr/>
          <p:nvPr/>
        </p:nvSpPr>
        <p:spPr>
          <a:xfrm>
            <a:off x="2852979" y="191142"/>
            <a:ext cx="4558839" cy="5232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6"/>
          <a:stretch>
            <a:fillRect/>
          </a:stretch>
        </p:blipFill>
        <p:spPr>
          <a:xfrm>
            <a:off x="1088746" y="416757"/>
            <a:ext cx="914479" cy="914479"/>
          </a:xfrm>
          <a:prstGeom prst="rect">
            <a:avLst/>
          </a:prstGeom>
        </p:spPr>
      </p:pic>
      <p:sp>
        <p:nvSpPr>
          <p:cNvPr id="6" name="TextBox 5">
            <a:extLst>
              <a:ext uri="{FF2B5EF4-FFF2-40B4-BE49-F238E27FC236}">
                <a16:creationId xmlns:a16="http://schemas.microsoft.com/office/drawing/2014/main" id="{2B08A70B-3C9D-2CD8-0FFA-56693D8A5785}"/>
              </a:ext>
            </a:extLst>
          </p:cNvPr>
          <p:cNvSpPr txBox="1"/>
          <p:nvPr/>
        </p:nvSpPr>
        <p:spPr>
          <a:xfrm>
            <a:off x="1975964" y="134394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F9456CA-1413-76DB-B75D-CE352DA99F34}"/>
              </a:ext>
            </a:extLst>
          </p:cNvPr>
          <p:cNvSpPr txBox="1"/>
          <p:nvPr/>
        </p:nvSpPr>
        <p:spPr>
          <a:xfrm>
            <a:off x="4325606" y="1326627"/>
            <a:ext cx="28551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f r </a:t>
            </a:r>
            <a:r>
              <a:rPr lang="en-GB" sz="3200" b="1" dirty="0">
                <a:solidFill>
                  <a:srgbClr val="002060"/>
                </a:solidFill>
                <a:latin typeface="Century Gothic" panose="020B0502020202020204" pitchFamily="34" charset="0"/>
              </a:rPr>
              <a:t>ü</a:t>
            </a:r>
            <a:r>
              <a:rPr lang="en-GB" sz="3200" dirty="0">
                <a:solidFill>
                  <a:srgbClr val="002060"/>
                </a:solidFill>
                <a:latin typeface="Century Gothic" panose="020B0502020202020204" pitchFamily="34" charset="0"/>
              </a:rPr>
              <a:t> h</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6950563-151B-A98B-113E-F1B9AFB950FA}"/>
              </a:ext>
            </a:extLst>
          </p:cNvPr>
          <p:cNvSpPr txBox="1"/>
          <p:nvPr/>
        </p:nvSpPr>
        <p:spPr>
          <a:xfrm>
            <a:off x="7875171" y="135330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f</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 l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9365C28-3E8B-027B-7D2E-3B20AE350970}"/>
              </a:ext>
            </a:extLst>
          </p:cNvPr>
          <p:cNvSpPr txBox="1"/>
          <p:nvPr/>
        </p:nvSpPr>
        <p:spPr>
          <a:xfrm>
            <a:off x="1761603" y="3134363"/>
            <a:ext cx="29326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F </a:t>
            </a:r>
            <a:r>
              <a:rPr lang="en-US" sz="3200" b="1" dirty="0">
                <a:solidFill>
                  <a:srgbClr val="002060"/>
                </a:solidFill>
                <a:latin typeface="Century Gothic" panose="020B0502020202020204" pitchFamily="34" charset="0"/>
              </a:rPr>
              <a:t>u </a:t>
            </a:r>
            <a:r>
              <a:rPr lang="en-GB" sz="3200" dirty="0">
                <a:solidFill>
                  <a:srgbClr val="002060"/>
                </a:solidFill>
                <a:latin typeface="Century Gothic" panose="020B0502020202020204" pitchFamily="34" charset="0"/>
              </a:rPr>
              <a:t>n k t </a:t>
            </a: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o n </a:t>
            </a:r>
          </a:p>
        </p:txBody>
      </p:sp>
      <p:sp>
        <p:nvSpPr>
          <p:cNvPr id="14" name="TextBox 13">
            <a:extLst>
              <a:ext uri="{FF2B5EF4-FFF2-40B4-BE49-F238E27FC236}">
                <a16:creationId xmlns:a16="http://schemas.microsoft.com/office/drawing/2014/main" id="{7740D688-9B37-3363-E32B-08FF3E3DD0B5}"/>
              </a:ext>
            </a:extLst>
          </p:cNvPr>
          <p:cNvSpPr txBox="1"/>
          <p:nvPr/>
        </p:nvSpPr>
        <p:spPr>
          <a:xfrm>
            <a:off x="4629449" y="3048896"/>
            <a:ext cx="258765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V e r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b </a:t>
            </a:r>
            <a:r>
              <a:rPr lang="en-US" sz="3200" dirty="0" err="1">
                <a:solidFill>
                  <a:srgbClr val="002060"/>
                </a:solidFill>
                <a:latin typeface="Century Gothic" panose="020B0502020202020204" pitchFamily="34" charset="0"/>
              </a:rPr>
              <a:t>i</a:t>
            </a:r>
            <a:r>
              <a:rPr lang="en-US" sz="3200" dirty="0">
                <a:solidFill>
                  <a:srgbClr val="002060"/>
                </a:solidFill>
                <a:latin typeface="Century Gothic" panose="020B0502020202020204" pitchFamily="34" charset="0"/>
              </a:rPr>
              <a:t> n d </a:t>
            </a:r>
            <a:r>
              <a:rPr lang="en-US" sz="3200" b="1" dirty="0">
                <a:solidFill>
                  <a:srgbClr val="002060"/>
                </a:solidFill>
                <a:latin typeface="Century Gothic" panose="020B0502020202020204" pitchFamily="34" charset="0"/>
              </a:rPr>
              <a:t>u</a:t>
            </a:r>
            <a:r>
              <a:rPr lang="en-US" sz="3200" dirty="0">
                <a:solidFill>
                  <a:srgbClr val="002060"/>
                </a:solidFill>
                <a:latin typeface="Century Gothic" panose="020B0502020202020204" pitchFamily="34" charset="0"/>
              </a:rPr>
              <a:t> n g </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F0C3C20-E994-9291-C579-22FDC7A459FE}"/>
              </a:ext>
            </a:extLst>
          </p:cNvPr>
          <p:cNvSpPr txBox="1"/>
          <p:nvPr/>
        </p:nvSpPr>
        <p:spPr>
          <a:xfrm>
            <a:off x="7719526" y="3218388"/>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g e g e 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e r </a:t>
            </a:r>
          </a:p>
        </p:txBody>
      </p:sp>
      <p:sp>
        <p:nvSpPr>
          <p:cNvPr id="16" name="TextBox 15">
            <a:extLst>
              <a:ext uri="{FF2B5EF4-FFF2-40B4-BE49-F238E27FC236}">
                <a16:creationId xmlns:a16="http://schemas.microsoft.com/office/drawing/2014/main" id="{444CC9AC-4538-052E-E00D-41050BAE0E82}"/>
              </a:ext>
            </a:extLst>
          </p:cNvPr>
          <p:cNvSpPr txBox="1"/>
          <p:nvPr/>
        </p:nvSpPr>
        <p:spPr>
          <a:xfrm>
            <a:off x="4347736" y="5004510"/>
            <a:ext cx="3051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g e n </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 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E75661B-6D8F-EC61-7FAC-0CA133278BDD}"/>
              </a:ext>
            </a:extLst>
          </p:cNvPr>
          <p:cNvSpPr txBox="1"/>
          <p:nvPr/>
        </p:nvSpPr>
        <p:spPr>
          <a:xfrm>
            <a:off x="7944308" y="4956345"/>
            <a:ext cx="291753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k </a:t>
            </a:r>
          </a:p>
        </p:txBody>
      </p:sp>
      <p:sp>
        <p:nvSpPr>
          <p:cNvPr id="37" name="Action Button: Blank 36">
            <a:hlinkClick r:id="" action="ppaction://noaction" highlightClick="1">
              <a:snd r:embed="rId7" name="T2_W3_6.3.wav"/>
            </a:hlinkClick>
            <a:extLst>
              <a:ext uri="{FF2B5EF4-FFF2-40B4-BE49-F238E27FC236}">
                <a16:creationId xmlns:a16="http://schemas.microsoft.com/office/drawing/2014/main" id="{27EF4161-B091-A0A2-2521-7036AD81AAC5}"/>
              </a:ext>
            </a:extLst>
          </p:cNvPr>
          <p:cNvSpPr/>
          <p:nvPr/>
        </p:nvSpPr>
        <p:spPr>
          <a:xfrm>
            <a:off x="1573569"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2" name="Action Button: Blank 41">
            <a:hlinkClick r:id="" action="ppaction://noaction" highlightClick="1">
              <a:snd r:embed="rId8" name="T2_W3_6.4.wav"/>
            </a:hlinkClick>
            <a:extLst>
              <a:ext uri="{FF2B5EF4-FFF2-40B4-BE49-F238E27FC236}">
                <a16:creationId xmlns:a16="http://schemas.microsoft.com/office/drawing/2014/main" id="{260674A6-C04F-D04A-9E17-F398C57FB393}"/>
              </a:ext>
            </a:extLst>
          </p:cNvPr>
          <p:cNvSpPr/>
          <p:nvPr/>
        </p:nvSpPr>
        <p:spPr>
          <a:xfrm>
            <a:off x="4524853" y="141130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6" name="Action Button: Blank 45">
            <a:hlinkClick r:id="" action="ppaction://noaction" highlightClick="1">
              <a:snd r:embed="rId9" name="T2_W3_6.5.wav"/>
            </a:hlinkClick>
            <a:extLst>
              <a:ext uri="{FF2B5EF4-FFF2-40B4-BE49-F238E27FC236}">
                <a16:creationId xmlns:a16="http://schemas.microsoft.com/office/drawing/2014/main" id="{10392369-40C9-DF10-BFEC-56B054915D6D}"/>
              </a:ext>
            </a:extLst>
          </p:cNvPr>
          <p:cNvSpPr/>
          <p:nvPr/>
        </p:nvSpPr>
        <p:spPr>
          <a:xfrm>
            <a:off x="7437850"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51" name="Action Button: Blank 50">
            <a:hlinkClick r:id="" action="ppaction://noaction" highlightClick="1">
              <a:snd r:embed="rId10" name="T2_W3_6.6.wav"/>
            </a:hlinkClick>
            <a:extLst>
              <a:ext uri="{FF2B5EF4-FFF2-40B4-BE49-F238E27FC236}">
                <a16:creationId xmlns:a16="http://schemas.microsoft.com/office/drawing/2014/main" id="{7D30A134-A613-61A2-220D-159E79136570}"/>
              </a:ext>
            </a:extLst>
          </p:cNvPr>
          <p:cNvSpPr/>
          <p:nvPr/>
        </p:nvSpPr>
        <p:spPr>
          <a:xfrm>
            <a:off x="1573569" y="321838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52" name="Action Button: Blank 51">
            <a:hlinkClick r:id="" action="ppaction://noaction" highlightClick="1">
              <a:snd r:embed="rId11" name="T2_W3_6.7.wav"/>
            </a:hlinkClick>
            <a:extLst>
              <a:ext uri="{FF2B5EF4-FFF2-40B4-BE49-F238E27FC236}">
                <a16:creationId xmlns:a16="http://schemas.microsoft.com/office/drawing/2014/main" id="{3BBE9F7D-F7CA-A43E-F76F-45AB45B98729}"/>
              </a:ext>
            </a:extLst>
          </p:cNvPr>
          <p:cNvSpPr/>
          <p:nvPr/>
        </p:nvSpPr>
        <p:spPr>
          <a:xfrm>
            <a:off x="4491335" y="310612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3" name="Action Button: Blank 52">
            <a:hlinkClick r:id="" action="ppaction://noaction" highlightClick="1">
              <a:snd r:embed="rId12" name="T2_W3_6.8.wav"/>
            </a:hlinkClick>
            <a:extLst>
              <a:ext uri="{FF2B5EF4-FFF2-40B4-BE49-F238E27FC236}">
                <a16:creationId xmlns:a16="http://schemas.microsoft.com/office/drawing/2014/main" id="{A03578E3-22BC-524A-143B-4F5A9D11FDA5}"/>
              </a:ext>
            </a:extLst>
          </p:cNvPr>
          <p:cNvSpPr/>
          <p:nvPr/>
        </p:nvSpPr>
        <p:spPr>
          <a:xfrm>
            <a:off x="7412307" y="314594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6" name="Action Button: Blank 55">
            <a:hlinkClick r:id="" action="ppaction://noaction" highlightClick="1">
              <a:snd r:embed="rId13" name="T2_W3_6.10.wav"/>
            </a:hlinkClick>
            <a:extLst>
              <a:ext uri="{FF2B5EF4-FFF2-40B4-BE49-F238E27FC236}">
                <a16:creationId xmlns:a16="http://schemas.microsoft.com/office/drawing/2014/main" id="{1ED940DF-3629-F432-D57D-55CC18347107}"/>
              </a:ext>
            </a:extLst>
          </p:cNvPr>
          <p:cNvSpPr/>
          <p:nvPr/>
        </p:nvSpPr>
        <p:spPr>
          <a:xfrm>
            <a:off x="4472064" y="49165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57" name="Action Button: Blank 56">
            <a:hlinkClick r:id="" action="ppaction://noaction" highlightClick="1">
              <a:snd r:embed="rId14" name="T2_W3_6.11.wav"/>
            </a:hlinkClick>
            <a:extLst>
              <a:ext uri="{FF2B5EF4-FFF2-40B4-BE49-F238E27FC236}">
                <a16:creationId xmlns:a16="http://schemas.microsoft.com/office/drawing/2014/main" id="{25581C9D-A3E7-1070-D357-241D4DCE3ECC}"/>
              </a:ext>
            </a:extLst>
          </p:cNvPr>
          <p:cNvSpPr/>
          <p:nvPr/>
        </p:nvSpPr>
        <p:spPr>
          <a:xfrm>
            <a:off x="7356559" y="497677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58" name="Rectangle: Rounded Corners 57">
            <a:extLst>
              <a:ext uri="{FF2B5EF4-FFF2-40B4-BE49-F238E27FC236}">
                <a16:creationId xmlns:a16="http://schemas.microsoft.com/office/drawing/2014/main" id="{F4D5421C-3750-965E-C110-CB4FC3BA4AAE}"/>
              </a:ext>
            </a:extLst>
          </p:cNvPr>
          <p:cNvSpPr/>
          <p:nvPr/>
        </p:nvSpPr>
        <p:spPr>
          <a:xfrm>
            <a:off x="3016844" y="1473845"/>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425F57DF-DE14-BDD5-3363-C0B7852078D6}"/>
              </a:ext>
            </a:extLst>
          </p:cNvPr>
          <p:cNvSpPr/>
          <p:nvPr/>
        </p:nvSpPr>
        <p:spPr>
          <a:xfrm>
            <a:off x="5667550" y="143436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8A9795F1-A241-887E-EFE7-9B643C177388}"/>
              </a:ext>
            </a:extLst>
          </p:cNvPr>
          <p:cNvSpPr/>
          <p:nvPr/>
        </p:nvSpPr>
        <p:spPr>
          <a:xfrm>
            <a:off x="8386092" y="1430623"/>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4" name="Rectangle: Rounded Corners 63">
            <a:extLst>
              <a:ext uri="{FF2B5EF4-FFF2-40B4-BE49-F238E27FC236}">
                <a16:creationId xmlns:a16="http://schemas.microsoft.com/office/drawing/2014/main" id="{BD0235E6-2FC8-126A-76D1-7004EF018A46}"/>
              </a:ext>
            </a:extLst>
          </p:cNvPr>
          <p:cNvSpPr/>
          <p:nvPr/>
        </p:nvSpPr>
        <p:spPr>
          <a:xfrm>
            <a:off x="2239921" y="3255691"/>
            <a:ext cx="342839" cy="360925"/>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6" name="Rectangle: Rounded Corners 65">
            <a:extLst>
              <a:ext uri="{FF2B5EF4-FFF2-40B4-BE49-F238E27FC236}">
                <a16:creationId xmlns:a16="http://schemas.microsoft.com/office/drawing/2014/main" id="{0C8464F9-6285-0325-BC94-165EBCDB3B39}"/>
              </a:ext>
            </a:extLst>
          </p:cNvPr>
          <p:cNvSpPr/>
          <p:nvPr/>
        </p:nvSpPr>
        <p:spPr>
          <a:xfrm>
            <a:off x="6038151" y="364253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85109A02-435E-544E-6898-DD6BE18E4526}"/>
              </a:ext>
            </a:extLst>
          </p:cNvPr>
          <p:cNvSpPr/>
          <p:nvPr/>
        </p:nvSpPr>
        <p:spPr>
          <a:xfrm>
            <a:off x="8295434" y="380700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5" name="Rectangle: Rounded Corners 74">
            <a:extLst>
              <a:ext uri="{FF2B5EF4-FFF2-40B4-BE49-F238E27FC236}">
                <a16:creationId xmlns:a16="http://schemas.microsoft.com/office/drawing/2014/main" id="{709040BC-CE16-00EF-D96F-87172991EC7E}"/>
              </a:ext>
            </a:extLst>
          </p:cNvPr>
          <p:cNvSpPr/>
          <p:nvPr/>
        </p:nvSpPr>
        <p:spPr>
          <a:xfrm>
            <a:off x="6038150" y="512513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85" name="TextBox 84">
            <a:extLst>
              <a:ext uri="{FF2B5EF4-FFF2-40B4-BE49-F238E27FC236}">
                <a16:creationId xmlns:a16="http://schemas.microsoft.com/office/drawing/2014/main" id="{4FD5EE52-DC59-7EB1-8C64-02715382DD3B}"/>
              </a:ext>
            </a:extLst>
          </p:cNvPr>
          <p:cNvSpPr txBox="1"/>
          <p:nvPr/>
        </p:nvSpPr>
        <p:spPr>
          <a:xfrm>
            <a:off x="2027890" y="2558014"/>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have to, must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86">
            <a:extLst>
              <a:ext uri="{FF2B5EF4-FFF2-40B4-BE49-F238E27FC236}">
                <a16:creationId xmlns:a16="http://schemas.microsoft.com/office/drawing/2014/main" id="{6C81ED02-E9E9-E862-273C-5ECED067ADD7}"/>
              </a:ext>
            </a:extLst>
          </p:cNvPr>
          <p:cNvPicPr>
            <a:picLocks noChangeAspect="1"/>
          </p:cNvPicPr>
          <p:nvPr/>
        </p:nvPicPr>
        <p:blipFill>
          <a:blip r:embed="rId15"/>
          <a:stretch>
            <a:fillRect/>
          </a:stretch>
        </p:blipFill>
        <p:spPr>
          <a:xfrm>
            <a:off x="2643608" y="1998831"/>
            <a:ext cx="598039" cy="624041"/>
          </a:xfrm>
          <a:prstGeom prst="rect">
            <a:avLst/>
          </a:prstGeom>
        </p:spPr>
      </p:pic>
      <p:sp>
        <p:nvSpPr>
          <p:cNvPr id="95" name="TextBox 94">
            <a:extLst>
              <a:ext uri="{FF2B5EF4-FFF2-40B4-BE49-F238E27FC236}">
                <a16:creationId xmlns:a16="http://schemas.microsoft.com/office/drawing/2014/main" id="{D776E898-8BAE-19AA-378C-C61FEE8ED4F7}"/>
              </a:ext>
            </a:extLst>
          </p:cNvPr>
          <p:cNvSpPr txBox="1"/>
          <p:nvPr/>
        </p:nvSpPr>
        <p:spPr>
          <a:xfrm>
            <a:off x="4518677" y="2570170"/>
            <a:ext cx="1021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[early]</a:t>
            </a:r>
          </a:p>
        </p:txBody>
      </p:sp>
      <p:pic>
        <p:nvPicPr>
          <p:cNvPr id="99" name="Picture 98">
            <a:extLst>
              <a:ext uri="{FF2B5EF4-FFF2-40B4-BE49-F238E27FC236}">
                <a16:creationId xmlns:a16="http://schemas.microsoft.com/office/drawing/2014/main" id="{935988E7-A310-B1F3-920D-8970477B88B0}"/>
              </a:ext>
            </a:extLst>
          </p:cNvPr>
          <p:cNvPicPr>
            <a:picLocks noChangeAspect="1"/>
          </p:cNvPicPr>
          <p:nvPr/>
        </p:nvPicPr>
        <p:blipFill>
          <a:blip r:embed="rId16"/>
          <a:stretch>
            <a:fillRect/>
          </a:stretch>
        </p:blipFill>
        <p:spPr>
          <a:xfrm>
            <a:off x="9433313" y="4295606"/>
            <a:ext cx="549290" cy="525916"/>
          </a:xfrm>
          <a:prstGeom prst="rect">
            <a:avLst/>
          </a:prstGeom>
        </p:spPr>
      </p:pic>
      <p:sp>
        <p:nvSpPr>
          <p:cNvPr id="100" name="TextBox 99">
            <a:extLst>
              <a:ext uri="{FF2B5EF4-FFF2-40B4-BE49-F238E27FC236}">
                <a16:creationId xmlns:a16="http://schemas.microsoft.com/office/drawing/2014/main" id="{A4D5E42E-0F60-A50C-C62B-A9DCF4000813}"/>
              </a:ext>
            </a:extLst>
          </p:cNvPr>
          <p:cNvSpPr txBox="1"/>
          <p:nvPr/>
        </p:nvSpPr>
        <p:spPr>
          <a:xfrm>
            <a:off x="5472124" y="4408203"/>
            <a:ext cx="18361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connection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3" name="TextBox 102">
            <a:extLst>
              <a:ext uri="{FF2B5EF4-FFF2-40B4-BE49-F238E27FC236}">
                <a16:creationId xmlns:a16="http://schemas.microsoft.com/office/drawing/2014/main" id="{2D82CBB5-CDDD-E66E-D746-1C25FDF24DA5}"/>
              </a:ext>
            </a:extLst>
          </p:cNvPr>
          <p:cNvSpPr txBox="1"/>
          <p:nvPr/>
        </p:nvSpPr>
        <p:spPr>
          <a:xfrm>
            <a:off x="7398932" y="4477328"/>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[opposite]</a:t>
            </a:r>
          </a:p>
        </p:txBody>
      </p:sp>
      <p:sp>
        <p:nvSpPr>
          <p:cNvPr id="104" name="TextBox 103">
            <a:extLst>
              <a:ext uri="{FF2B5EF4-FFF2-40B4-BE49-F238E27FC236}">
                <a16:creationId xmlns:a16="http://schemas.microsoft.com/office/drawing/2014/main" id="{38C16B91-07A0-E7E8-B048-1DE412279FC6}"/>
              </a:ext>
            </a:extLst>
          </p:cNvPr>
          <p:cNvSpPr txBox="1"/>
          <p:nvPr/>
        </p:nvSpPr>
        <p:spPr>
          <a:xfrm>
            <a:off x="1629828" y="4856481"/>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W o h 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 </a:t>
            </a:r>
            <a:r>
              <a:rPr lang="en-GB" sz="3200" dirty="0">
                <a:solidFill>
                  <a:srgbClr val="002060"/>
                </a:solidFill>
                <a:latin typeface="Century Gothic" panose="020B0502020202020204" pitchFamily="34" charset="0"/>
              </a:rPr>
              <a:t>n g </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3658FF0A-0F99-F17D-50E3-EB45456C1348}"/>
              </a:ext>
            </a:extLst>
          </p:cNvPr>
          <p:cNvSpPr txBox="1"/>
          <p:nvPr/>
        </p:nvSpPr>
        <p:spPr>
          <a:xfrm>
            <a:off x="5882795" y="6205411"/>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[enough]</a:t>
            </a:r>
          </a:p>
        </p:txBody>
      </p:sp>
      <p:sp>
        <p:nvSpPr>
          <p:cNvPr id="111" name="TextBox 110">
            <a:extLst>
              <a:ext uri="{FF2B5EF4-FFF2-40B4-BE49-F238E27FC236}">
                <a16:creationId xmlns:a16="http://schemas.microsoft.com/office/drawing/2014/main" id="{93AA988B-3924-9783-2ED1-27CAB6C6C830}"/>
              </a:ext>
            </a:extLst>
          </p:cNvPr>
          <p:cNvSpPr txBox="1"/>
          <p:nvPr/>
        </p:nvSpPr>
        <p:spPr>
          <a:xfrm>
            <a:off x="7390453" y="6121768"/>
            <a:ext cx="1336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piece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3" name="Title 1">
            <a:extLst>
              <a:ext uri="{FF2B5EF4-FFF2-40B4-BE49-F238E27FC236}">
                <a16:creationId xmlns:a16="http://schemas.microsoft.com/office/drawing/2014/main" id="{F04C3E04-EFA1-0152-30CF-4E76E644D0B0}"/>
              </a:ext>
            </a:extLst>
          </p:cNvPr>
          <p:cNvSpPr txBox="1">
            <a:spLocks/>
          </p:cNvSpPr>
          <p:nvPr/>
        </p:nvSpPr>
        <p:spPr>
          <a:xfrm>
            <a:off x="10955731" y="1400265"/>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endParaRPr lang="en-GB" sz="2000" b="1" dirty="0">
              <a:latin typeface="Century Gothic" panose="020B0502020202020204" pitchFamily="34" charset="0"/>
            </a:endParaRPr>
          </a:p>
        </p:txBody>
      </p:sp>
      <p:pic>
        <p:nvPicPr>
          <p:cNvPr id="114" name="Picture 113" descr="A picture containing text, clipart&#10;&#10;Description automatically generated">
            <a:extLst>
              <a:ext uri="{FF2B5EF4-FFF2-40B4-BE49-F238E27FC236}">
                <a16:creationId xmlns:a16="http://schemas.microsoft.com/office/drawing/2014/main" id="{9CF2B237-B279-CCEC-7234-C10B9EE4034B}"/>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2945" y="-1937"/>
            <a:ext cx="1097375" cy="1402202"/>
          </a:xfrm>
          <a:prstGeom prst="rect">
            <a:avLst/>
          </a:prstGeom>
        </p:spPr>
      </p:pic>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994367" y="1347273"/>
            <a:ext cx="1097375" cy="494975"/>
          </a:xfrm>
        </p:spPr>
        <p:txBody>
          <a:bodyPr/>
          <a:lstStyle/>
          <a:p>
            <a:pPr algn="ctr"/>
            <a:r>
              <a:rPr lang="en-GB" sz="2000" b="1" dirty="0" err="1">
                <a:latin typeface="Century Gothic" panose="020B0502020202020204" pitchFamily="34" charset="0"/>
              </a:rPr>
              <a:t>hören</a:t>
            </a:r>
            <a:r>
              <a:rPr lang="en-GB" sz="2000" b="1" dirty="0">
                <a:latin typeface="Century Gothic" panose="020B0502020202020204" pitchFamily="34" charset="0"/>
              </a:rPr>
              <a:t> </a:t>
            </a:r>
          </a:p>
        </p:txBody>
      </p:sp>
      <p:pic>
        <p:nvPicPr>
          <p:cNvPr id="7" name="Picture 6" descr="A sun shining through trees&#10;&#10;Description automatically generated">
            <a:extLst>
              <a:ext uri="{FF2B5EF4-FFF2-40B4-BE49-F238E27FC236}">
                <a16:creationId xmlns:a16="http://schemas.microsoft.com/office/drawing/2014/main" id="{42BB83BF-068D-AA41-4455-15D1762EEEB0}"/>
              </a:ext>
            </a:extLst>
          </p:cNvPr>
          <p:cNvPicPr>
            <a:picLocks noChangeAspect="1"/>
          </p:cNvPicPr>
          <p:nvPr/>
        </p:nvPicPr>
        <p:blipFill>
          <a:blip r:embed="rId18"/>
          <a:stretch>
            <a:fillRect/>
          </a:stretch>
        </p:blipFill>
        <p:spPr>
          <a:xfrm>
            <a:off x="5667550" y="2086510"/>
            <a:ext cx="776472" cy="824800"/>
          </a:xfrm>
          <a:prstGeom prst="rect">
            <a:avLst/>
          </a:prstGeom>
        </p:spPr>
      </p:pic>
      <p:pic>
        <p:nvPicPr>
          <p:cNvPr id="11" name="Picture 10" descr="A heart with feet in the shape of a heart&#10;&#10;Description automatically generated">
            <a:extLst>
              <a:ext uri="{FF2B5EF4-FFF2-40B4-BE49-F238E27FC236}">
                <a16:creationId xmlns:a16="http://schemas.microsoft.com/office/drawing/2014/main" id="{0CF56E16-3D63-B274-5C43-6841B14F17D1}"/>
              </a:ext>
            </a:extLst>
          </p:cNvPr>
          <p:cNvPicPr>
            <a:picLocks noChangeAspect="1"/>
          </p:cNvPicPr>
          <p:nvPr/>
        </p:nvPicPr>
        <p:blipFill>
          <a:blip r:embed="rId19"/>
          <a:stretch>
            <a:fillRect/>
          </a:stretch>
        </p:blipFill>
        <p:spPr>
          <a:xfrm>
            <a:off x="8755872" y="2002297"/>
            <a:ext cx="871708" cy="709625"/>
          </a:xfrm>
          <a:prstGeom prst="rect">
            <a:avLst/>
          </a:prstGeom>
        </p:spPr>
      </p:pic>
      <p:pic>
        <p:nvPicPr>
          <p:cNvPr id="17" name="Picture 16" descr="A blue circle with white letters and a dna&#10;&#10;Description automatically generated">
            <a:extLst>
              <a:ext uri="{FF2B5EF4-FFF2-40B4-BE49-F238E27FC236}">
                <a16:creationId xmlns:a16="http://schemas.microsoft.com/office/drawing/2014/main" id="{53D03A64-45A1-51B8-6300-23D3DD63A76E}"/>
              </a:ext>
            </a:extLst>
          </p:cNvPr>
          <p:cNvPicPr>
            <a:picLocks noChangeAspect="1"/>
          </p:cNvPicPr>
          <p:nvPr/>
        </p:nvPicPr>
        <p:blipFill>
          <a:blip r:embed="rId20"/>
          <a:stretch>
            <a:fillRect/>
          </a:stretch>
        </p:blipFill>
        <p:spPr>
          <a:xfrm>
            <a:off x="2799643" y="3793465"/>
            <a:ext cx="604003" cy="604003"/>
          </a:xfrm>
          <a:prstGeom prst="rect">
            <a:avLst/>
          </a:prstGeom>
        </p:spPr>
      </p:pic>
      <p:pic>
        <p:nvPicPr>
          <p:cNvPr id="19" name="Picture 18" descr="A green and white logo&#10;&#10;Description automatically generated">
            <a:extLst>
              <a:ext uri="{FF2B5EF4-FFF2-40B4-BE49-F238E27FC236}">
                <a16:creationId xmlns:a16="http://schemas.microsoft.com/office/drawing/2014/main" id="{C2FEEBDD-9C27-65C6-77F9-2C8318949473}"/>
              </a:ext>
            </a:extLst>
          </p:cNvPr>
          <p:cNvPicPr>
            <a:picLocks noChangeAspect="1"/>
          </p:cNvPicPr>
          <p:nvPr/>
        </p:nvPicPr>
        <p:blipFill>
          <a:blip r:embed="rId21"/>
          <a:stretch>
            <a:fillRect/>
          </a:stretch>
        </p:blipFill>
        <p:spPr>
          <a:xfrm>
            <a:off x="4877728" y="4102194"/>
            <a:ext cx="692062" cy="692062"/>
          </a:xfrm>
          <a:prstGeom prst="rect">
            <a:avLst/>
          </a:prstGeom>
        </p:spPr>
      </p:pic>
      <p:pic>
        <p:nvPicPr>
          <p:cNvPr id="20" name="Picture 19">
            <a:extLst>
              <a:ext uri="{FF2B5EF4-FFF2-40B4-BE49-F238E27FC236}">
                <a16:creationId xmlns:a16="http://schemas.microsoft.com/office/drawing/2014/main" id="{4A7EA4FE-9AE0-158C-5C3D-1BD3C1335D4B}"/>
              </a:ext>
            </a:extLst>
          </p:cNvPr>
          <p:cNvPicPr>
            <a:picLocks noChangeAspect="1"/>
          </p:cNvPicPr>
          <p:nvPr/>
        </p:nvPicPr>
        <p:blipFill>
          <a:blip r:embed="rId22"/>
          <a:stretch>
            <a:fillRect/>
          </a:stretch>
        </p:blipFill>
        <p:spPr>
          <a:xfrm flipH="1">
            <a:off x="8971973" y="4280294"/>
            <a:ext cx="532853" cy="613222"/>
          </a:xfrm>
          <a:prstGeom prst="rect">
            <a:avLst/>
          </a:prstGeom>
        </p:spPr>
      </p:pic>
      <p:sp>
        <p:nvSpPr>
          <p:cNvPr id="71" name="Rectangle: Rounded Corners 70">
            <a:extLst>
              <a:ext uri="{FF2B5EF4-FFF2-40B4-BE49-F238E27FC236}">
                <a16:creationId xmlns:a16="http://schemas.microsoft.com/office/drawing/2014/main" id="{B21E0279-D279-4458-F6AA-F8F254248EA9}"/>
              </a:ext>
            </a:extLst>
          </p:cNvPr>
          <p:cNvSpPr/>
          <p:nvPr/>
        </p:nvSpPr>
        <p:spPr>
          <a:xfrm>
            <a:off x="2377698" y="5504257"/>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21" name="TextBox 20">
            <a:extLst>
              <a:ext uri="{FF2B5EF4-FFF2-40B4-BE49-F238E27FC236}">
                <a16:creationId xmlns:a16="http://schemas.microsoft.com/office/drawing/2014/main" id="{5A63680A-4541-77B8-51DB-4ADDC209B81C}"/>
              </a:ext>
            </a:extLst>
          </p:cNvPr>
          <p:cNvSpPr txBox="1"/>
          <p:nvPr/>
        </p:nvSpPr>
        <p:spPr>
          <a:xfrm>
            <a:off x="1773901" y="6228322"/>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[flat]</a:t>
            </a:r>
          </a:p>
        </p:txBody>
      </p:sp>
      <p:pic>
        <p:nvPicPr>
          <p:cNvPr id="22" name="Picture 21">
            <a:extLst>
              <a:ext uri="{FF2B5EF4-FFF2-40B4-BE49-F238E27FC236}">
                <a16:creationId xmlns:a16="http://schemas.microsoft.com/office/drawing/2014/main" id="{7C16E94B-CE44-B681-5315-6375E587AEF5}"/>
              </a:ext>
            </a:extLst>
          </p:cNvPr>
          <p:cNvPicPr>
            <a:picLocks noChangeAspect="1"/>
          </p:cNvPicPr>
          <p:nvPr/>
        </p:nvPicPr>
        <p:blipFill>
          <a:blip r:embed="rId23"/>
          <a:stretch>
            <a:fillRect/>
          </a:stretch>
        </p:blipFill>
        <p:spPr>
          <a:xfrm>
            <a:off x="2957989" y="5818830"/>
            <a:ext cx="1074480" cy="804181"/>
          </a:xfrm>
          <a:prstGeom prst="rect">
            <a:avLst/>
          </a:prstGeom>
        </p:spPr>
      </p:pic>
      <p:pic>
        <p:nvPicPr>
          <p:cNvPr id="26" name="Picture 25" descr="A cartoon of a wheelbarrow full of gold coins&#10;&#10;Description automatically generated">
            <a:extLst>
              <a:ext uri="{FF2B5EF4-FFF2-40B4-BE49-F238E27FC236}">
                <a16:creationId xmlns:a16="http://schemas.microsoft.com/office/drawing/2014/main" id="{54F95AFE-FAF3-C747-5517-C6B6BAF47244}"/>
              </a:ext>
            </a:extLst>
          </p:cNvPr>
          <p:cNvPicPr>
            <a:picLocks noChangeAspect="1"/>
          </p:cNvPicPr>
          <p:nvPr/>
        </p:nvPicPr>
        <p:blipFill>
          <a:blip r:embed="rId24"/>
          <a:stretch>
            <a:fillRect/>
          </a:stretch>
        </p:blipFill>
        <p:spPr>
          <a:xfrm>
            <a:off x="5124210" y="5603342"/>
            <a:ext cx="836400" cy="557382"/>
          </a:xfrm>
          <a:prstGeom prst="rect">
            <a:avLst/>
          </a:prstGeom>
        </p:spPr>
      </p:pic>
      <p:sp>
        <p:nvSpPr>
          <p:cNvPr id="28" name="TextBox 27">
            <a:extLst>
              <a:ext uri="{FF2B5EF4-FFF2-40B4-BE49-F238E27FC236}">
                <a16:creationId xmlns:a16="http://schemas.microsoft.com/office/drawing/2014/main" id="{68E90E7E-BDEA-5B85-889D-2AA8D4CDD07C}"/>
              </a:ext>
            </a:extLst>
          </p:cNvPr>
          <p:cNvSpPr txBox="1"/>
          <p:nvPr/>
        </p:nvSpPr>
        <p:spPr>
          <a:xfrm>
            <a:off x="7323074" y="2658585"/>
            <a:ext cx="2319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feel, feeling]</a:t>
            </a:r>
          </a:p>
        </p:txBody>
      </p:sp>
      <p:sp>
        <p:nvSpPr>
          <p:cNvPr id="30" name="TextBox 29">
            <a:extLst>
              <a:ext uri="{FF2B5EF4-FFF2-40B4-BE49-F238E27FC236}">
                <a16:creationId xmlns:a16="http://schemas.microsoft.com/office/drawing/2014/main" id="{00085DAA-DA04-35BD-5DA5-2D01612E0CCE}"/>
              </a:ext>
            </a:extLst>
          </p:cNvPr>
          <p:cNvSpPr txBox="1"/>
          <p:nvPr/>
        </p:nvSpPr>
        <p:spPr>
          <a:xfrm>
            <a:off x="1869368" y="4421412"/>
            <a:ext cx="1441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[function]</a:t>
            </a:r>
          </a:p>
        </p:txBody>
      </p:sp>
      <p:pic>
        <p:nvPicPr>
          <p:cNvPr id="32" name="Picture 31" descr="A slice of pizza with different toppings&#10;&#10;Description automatically generated">
            <a:extLst>
              <a:ext uri="{FF2B5EF4-FFF2-40B4-BE49-F238E27FC236}">
                <a16:creationId xmlns:a16="http://schemas.microsoft.com/office/drawing/2014/main" id="{E6274DFC-4828-582E-2726-A178242EDD34}"/>
              </a:ext>
            </a:extLst>
          </p:cNvPr>
          <p:cNvPicPr>
            <a:picLocks noChangeAspect="1"/>
          </p:cNvPicPr>
          <p:nvPr/>
        </p:nvPicPr>
        <p:blipFill>
          <a:blip r:embed="rId25"/>
          <a:stretch>
            <a:fillRect/>
          </a:stretch>
        </p:blipFill>
        <p:spPr>
          <a:xfrm>
            <a:off x="8766264" y="5607404"/>
            <a:ext cx="652079" cy="652589"/>
          </a:xfrm>
          <a:prstGeom prst="rect">
            <a:avLst/>
          </a:prstGeom>
        </p:spPr>
      </p:pic>
      <p:sp>
        <p:nvSpPr>
          <p:cNvPr id="54" name="Action Button: Blank 53">
            <a:hlinkClick r:id="" action="ppaction://noaction" highlightClick="1">
              <a:snd r:embed="rId26" name="T2_W3_6.9.wav"/>
            </a:hlinkClick>
            <a:extLst>
              <a:ext uri="{FF2B5EF4-FFF2-40B4-BE49-F238E27FC236}">
                <a16:creationId xmlns:a16="http://schemas.microsoft.com/office/drawing/2014/main" id="{7DDF2780-2A1F-49BB-818D-D33008AECB05}"/>
              </a:ext>
            </a:extLst>
          </p:cNvPr>
          <p:cNvSpPr/>
          <p:nvPr/>
        </p:nvSpPr>
        <p:spPr>
          <a:xfrm>
            <a:off x="1538643" y="497931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2" name="Rectangle: Rounded Corners 1">
            <a:extLst>
              <a:ext uri="{FF2B5EF4-FFF2-40B4-BE49-F238E27FC236}">
                <a16:creationId xmlns:a16="http://schemas.microsoft.com/office/drawing/2014/main" id="{2D87098A-D3A2-E7BC-F4DC-0A2ED22A129D}"/>
              </a:ext>
            </a:extLst>
          </p:cNvPr>
          <p:cNvSpPr/>
          <p:nvPr/>
        </p:nvSpPr>
        <p:spPr>
          <a:xfrm>
            <a:off x="8552566" y="506918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Tree>
    <p:extLst>
      <p:ext uri="{BB962C8B-B14F-4D97-AF65-F5344CB8AC3E}">
        <p14:creationId xmlns:p14="http://schemas.microsoft.com/office/powerpoint/2010/main" val="27626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1"/>
                                        </p:tgtEl>
                                      </p:cBhvr>
                                    </p:animEffect>
                                    <p:set>
                                      <p:cBhvr>
                                        <p:cTn id="12" dur="1" fill="hold">
                                          <p:stCondLst>
                                            <p:cond delay="499"/>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2"/>
                                        </p:tgtEl>
                                      </p:cBhvr>
                                    </p:animEffect>
                                    <p:set>
                                      <p:cBhvr>
                                        <p:cTn id="17" dur="1" fill="hold">
                                          <p:stCondLst>
                                            <p:cond delay="499"/>
                                          </p:stCondLst>
                                        </p:cTn>
                                        <p:tgtEl>
                                          <p:spTgt spid="6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2" grpId="0" animBg="1"/>
      <p:bldP spid="64" grpId="0" animBg="1"/>
      <p:bldP spid="66" grpId="0" animBg="1"/>
      <p:bldP spid="69" grpId="0" animBg="1"/>
      <p:bldP spid="75" grpId="0" animBg="1"/>
      <p:bldP spid="7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19">
            <a:extLst>
              <a:ext uri="{BEBA8EAE-BF5A-486C-A8C5-ECC9F3942E4B}">
                <a14:imgProps xmlns:a14="http://schemas.microsoft.com/office/drawing/2010/main">
                  <a14:imgLayer r:embed="rId20">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966" y="239859"/>
            <a:ext cx="914400" cy="914400"/>
          </a:xfrm>
          <a:prstGeom prst="rect">
            <a:avLst/>
          </a:prstGeom>
        </p:spPr>
      </p:pic>
      <p:sp>
        <p:nvSpPr>
          <p:cNvPr id="24" name="Speech Bubble: Rectangle with Corners Rounded 23">
            <a:hlinkClick r:id="" action="ppaction://noaction">
              <a:snd r:embed="rId23" name="T2_W3_7.1.wav"/>
            </a:hlinkClick>
            <a:extLst>
              <a:ext uri="{FF2B5EF4-FFF2-40B4-BE49-F238E27FC236}">
                <a16:creationId xmlns:a16="http://schemas.microsoft.com/office/drawing/2014/main" id="{0417A3C5-89C6-4104-BB29-6BDCCFCEE156}"/>
              </a:ext>
            </a:extLst>
          </p:cNvPr>
          <p:cNvSpPr/>
          <p:nvPr/>
        </p:nvSpPr>
        <p:spPr>
          <a:xfrm>
            <a:off x="1220743" y="330629"/>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23" name="T2_W3_7.1.wav"/>
            </a:hlinkClick>
            <a:extLst>
              <a:ext uri="{FF2B5EF4-FFF2-40B4-BE49-F238E27FC236}">
                <a16:creationId xmlns:a16="http://schemas.microsoft.com/office/drawing/2014/main" id="{D88EC821-6AD6-40AD-8D5C-AEFA6235DB84}"/>
              </a:ext>
            </a:extLst>
          </p:cNvPr>
          <p:cNvSpPr/>
          <p:nvPr/>
        </p:nvSpPr>
        <p:spPr>
          <a:xfrm>
            <a:off x="1158897" y="3533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313895"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a</a:t>
            </a:r>
            <a:r>
              <a:rPr lang="en-GB" sz="2400" b="1" kern="0" dirty="0">
                <a:solidFill>
                  <a:srgbClr val="3A3838"/>
                </a:solidFill>
                <a:ea typeface="Century Gothic"/>
                <a:cs typeface="Century Gothic"/>
                <a:sym typeface="Century Gothic"/>
              </a:rPr>
              <a:t>t home</a:t>
            </a:r>
          </a:p>
        </p:txBody>
      </p:sp>
      <p:sp>
        <p:nvSpPr>
          <p:cNvPr id="39" name="Google Shape;1259;p22">
            <a:extLst>
              <a:ext uri="{FF2B5EF4-FFF2-40B4-BE49-F238E27FC236}">
                <a16:creationId xmlns:a16="http://schemas.microsoft.com/office/drawing/2014/main" id="{05BC89B3-2603-41E1-AE18-B0B1BAE0796F}"/>
              </a:ext>
            </a:extLst>
          </p:cNvPr>
          <p:cNvSpPr/>
          <p:nvPr/>
        </p:nvSpPr>
        <p:spPr>
          <a:xfrm>
            <a:off x="325839" y="98788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zu</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Hause</a:t>
            </a:r>
            <a:endParaRPr kumimoji="0" lang="es-GB" sz="2400" b="1" i="0" u="none" strike="noStrike" kern="0" cap="none" spc="0" normalizeH="0" baseline="0" noProof="0" dirty="0">
              <a:ln>
                <a:noFill/>
              </a:ln>
              <a:solidFill>
                <a:srgbClr val="002060"/>
              </a:solidFill>
              <a:effectLst/>
              <a:uLnTx/>
              <a:uFillTx/>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idea</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cheese</a:t>
            </a:r>
            <a:endParaRPr lang="en-GB" sz="2400" b="1" kern="0" dirty="0">
              <a:solidFill>
                <a:srgbClr val="3A3838"/>
              </a:solidFill>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176033" y="982023"/>
            <a:ext cx="2239783" cy="989119"/>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swimming pool</a:t>
            </a:r>
            <a:endParaRPr lang="en-GB" sz="2400" b="1" kern="0" dirty="0">
              <a:solidFill>
                <a:srgbClr val="3A3838"/>
              </a:solidFill>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village</a:t>
            </a: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sentence</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22358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country(side)</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things</a:t>
            </a: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284408" cy="1014860"/>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swimming pools</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normally</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girl</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42898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dot,</a:t>
            </a:r>
          </a:p>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point, full stop</a:t>
            </a:r>
            <a:endParaRPr lang="en-GB" sz="2400" b="1" kern="0" dirty="0">
              <a:solidFill>
                <a:srgbClr val="3A3838"/>
              </a:solidFill>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196620" y="5683444"/>
            <a:ext cx="265001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n</a:t>
            </a:r>
            <a:r>
              <a:rPr lang="en-GB" sz="2400" b="1" kern="0" dirty="0" err="1">
                <a:solidFill>
                  <a:srgbClr val="3A3838"/>
                </a:solidFill>
                <a:ea typeface="Century Gothic"/>
                <a:cs typeface="Century Gothic"/>
                <a:sym typeface="Century Gothic"/>
              </a:rPr>
              <a:t>ot</a:t>
            </a:r>
            <a:r>
              <a:rPr lang="en-GB" sz="2400" b="1" kern="0" dirty="0">
                <a:solidFill>
                  <a:srgbClr val="3A3838"/>
                </a:solidFill>
                <a:ea typeface="Century Gothic"/>
                <a:cs typeface="Century Gothic"/>
                <a:sym typeface="Century Gothic"/>
              </a:rPr>
              <a:t> any, no (pl),</a:t>
            </a:r>
          </a:p>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not a, no (f)</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a:t>
            </a:r>
            <a:r>
              <a:rPr lang="en-GB" sz="2400" b="1" kern="0" dirty="0">
                <a:solidFill>
                  <a:srgbClr val="3A3838"/>
                </a:solidFill>
                <a:ea typeface="Century Gothic"/>
                <a:cs typeface="Century Gothic"/>
                <a:sym typeface="Century Gothic"/>
              </a:rPr>
              <a:t>o fetch, fetching</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finished, ready</a:t>
            </a:r>
            <a:endParaRPr lang="en-GB" sz="2400" b="1" kern="0" dirty="0">
              <a:solidFill>
                <a:srgbClr val="3A3838"/>
              </a:solidFill>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we are</a:t>
            </a:r>
            <a:endParaRPr lang="en-GB" sz="2400" b="1" kern="0" dirty="0">
              <a:solidFill>
                <a:srgbClr val="3A3838"/>
              </a:solidFill>
              <a:ea typeface="Century Gothic"/>
              <a:cs typeface="Century Gothic"/>
              <a:sym typeface="Century Gothic"/>
            </a:endParaRPr>
          </a:p>
        </p:txBody>
      </p:sp>
      <p:sp>
        <p:nvSpPr>
          <p:cNvPr id="27" name="Google Shape;1259;p22">
            <a:extLst>
              <a:ext uri="{FF2B5EF4-FFF2-40B4-BE49-F238E27FC236}">
                <a16:creationId xmlns:a16="http://schemas.microsoft.com/office/drawing/2014/main" id="{6F1F11E1-4E70-8069-FA7C-ED3BDB03A902}"/>
              </a:ext>
            </a:extLst>
          </p:cNvPr>
          <p:cNvSpPr/>
          <p:nvPr/>
        </p:nvSpPr>
        <p:spPr>
          <a:xfrm>
            <a:off x="3054474" y="999983"/>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a:t>
            </a:r>
            <a:r>
              <a:rPr kumimoji="0" lang="en-GB" sz="2400" b="1" i="0" u="none" strike="noStrike" kern="0" cap="none" spc="0" normalizeH="0" noProof="0" dirty="0">
                <a:ln>
                  <a:noFill/>
                </a:ln>
                <a:solidFill>
                  <a:srgbClr val="002060"/>
                </a:solidFill>
                <a:effectLst/>
                <a:uLnTx/>
                <a:uFillTx/>
              </a:rPr>
              <a:t> Idee</a:t>
            </a:r>
            <a:endParaRPr kumimoji="0" lang="es-GB" sz="2400" b="1" i="0" u="none" strike="noStrike" kern="0" cap="none" spc="0" normalizeH="0" baseline="0" noProof="0" dirty="0">
              <a:ln>
                <a:noFill/>
              </a:ln>
              <a:solidFill>
                <a:srgbClr val="002060"/>
              </a:solidFill>
              <a:effectLst/>
              <a:uLnTx/>
              <a:uFillTx/>
            </a:endParaRPr>
          </a:p>
        </p:txBody>
      </p:sp>
      <p:sp>
        <p:nvSpPr>
          <p:cNvPr id="28" name="Google Shape;1259;p22">
            <a:extLst>
              <a:ext uri="{FF2B5EF4-FFF2-40B4-BE49-F238E27FC236}">
                <a16:creationId xmlns:a16="http://schemas.microsoft.com/office/drawing/2014/main" id="{AB136606-70AD-A7B8-5ACD-0945FFD35A07}"/>
              </a:ext>
            </a:extLst>
          </p:cNvPr>
          <p:cNvSpPr/>
          <p:nvPr/>
        </p:nvSpPr>
        <p:spPr>
          <a:xfrm>
            <a:off x="5766453" y="1043019"/>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Käse</a:t>
            </a:r>
            <a:endParaRPr kumimoji="0" lang="es-GB" sz="2400" b="1" i="0" u="none" strike="noStrike" kern="0" cap="none" spc="0" normalizeH="0" baseline="0" noProof="0" dirty="0">
              <a:ln>
                <a:noFill/>
              </a:ln>
              <a:solidFill>
                <a:srgbClr val="002060"/>
              </a:solidFill>
              <a:effectLst/>
              <a:uLnTx/>
              <a:uFillTx/>
            </a:endParaRPr>
          </a:p>
        </p:txBody>
      </p:sp>
      <p:sp>
        <p:nvSpPr>
          <p:cNvPr id="29" name="Google Shape;1259;p22">
            <a:extLst>
              <a:ext uri="{FF2B5EF4-FFF2-40B4-BE49-F238E27FC236}">
                <a16:creationId xmlns:a16="http://schemas.microsoft.com/office/drawing/2014/main" id="{D79AB340-146F-5618-265E-18C2812B1AEE}"/>
              </a:ext>
            </a:extLst>
          </p:cNvPr>
          <p:cNvSpPr/>
          <p:nvPr/>
        </p:nvSpPr>
        <p:spPr>
          <a:xfrm>
            <a:off x="8116973" y="960146"/>
            <a:ext cx="2329782" cy="1010996"/>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das </a:t>
            </a:r>
            <a:r>
              <a:rPr lang="en-US" sz="2400" b="1" kern="0" noProof="0" dirty="0" err="1">
                <a:solidFill>
                  <a:srgbClr val="002060"/>
                </a:solidFill>
              </a:rPr>
              <a:t>Schwimm</a:t>
            </a:r>
            <a:r>
              <a:rPr lang="en-US" sz="2400" b="1" kern="0" noProof="0" dirty="0">
                <a:solidFill>
                  <a:srgbClr val="002060"/>
                </a:solidFill>
              </a:rPr>
              <a:t>-bad</a:t>
            </a:r>
            <a:endParaRPr kumimoji="0" lang="es-GB" sz="2400" b="1" i="0" u="none" strike="noStrike" kern="0" cap="none" spc="0" normalizeH="0" baseline="0" noProof="0" dirty="0">
              <a:ln>
                <a:noFill/>
              </a:ln>
              <a:solidFill>
                <a:srgbClr val="002060"/>
              </a:solidFill>
              <a:effectLst/>
              <a:uLnTx/>
              <a:uFillTx/>
            </a:endParaRPr>
          </a:p>
        </p:txBody>
      </p:sp>
      <p:sp>
        <p:nvSpPr>
          <p:cNvPr id="30" name="Google Shape;1259;p22">
            <a:extLst>
              <a:ext uri="{FF2B5EF4-FFF2-40B4-BE49-F238E27FC236}">
                <a16:creationId xmlns:a16="http://schemas.microsoft.com/office/drawing/2014/main" id="{9F695618-2D3B-2BCD-4F86-1DC7FBFCED91}"/>
              </a:ext>
            </a:extLst>
          </p:cNvPr>
          <p:cNvSpPr/>
          <p:nvPr/>
        </p:nvSpPr>
        <p:spPr>
          <a:xfrm>
            <a:off x="300459" y="264031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a:t>
            </a:r>
            <a:r>
              <a:rPr kumimoji="0" lang="en-GB" sz="2400" b="1" i="0" u="none" strike="noStrike" kern="0" cap="none" spc="0" normalizeH="0" noProof="0" dirty="0">
                <a:ln>
                  <a:noFill/>
                </a:ln>
                <a:solidFill>
                  <a:srgbClr val="002060"/>
                </a:solidFill>
                <a:effectLst/>
                <a:uLnTx/>
                <a:uFillTx/>
              </a:rPr>
              <a:t> Dorf</a:t>
            </a:r>
            <a:endParaRPr kumimoji="0" lang="es-GB" sz="2400" b="1" i="0" u="none" strike="noStrike" kern="0" cap="none" spc="0" normalizeH="0" baseline="0" noProof="0" dirty="0">
              <a:ln>
                <a:noFill/>
              </a:ln>
              <a:solidFill>
                <a:srgbClr val="002060"/>
              </a:solidFill>
              <a:effectLst/>
              <a:uLnTx/>
              <a:uFillTx/>
            </a:endParaRPr>
          </a:p>
        </p:txBody>
      </p:sp>
      <p:sp>
        <p:nvSpPr>
          <p:cNvPr id="31" name="Google Shape;1259;p22">
            <a:extLst>
              <a:ext uri="{FF2B5EF4-FFF2-40B4-BE49-F238E27FC236}">
                <a16:creationId xmlns:a16="http://schemas.microsoft.com/office/drawing/2014/main" id="{AFD270A6-F009-DF87-9900-52AD0B67126D}"/>
              </a:ext>
            </a:extLst>
          </p:cNvPr>
          <p:cNvSpPr/>
          <p:nvPr/>
        </p:nvSpPr>
        <p:spPr>
          <a:xfrm>
            <a:off x="2984651" y="2656257"/>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Satz</a:t>
            </a:r>
            <a:endParaRPr kumimoji="0" lang="es-GB" sz="2400" b="1" i="0" u="none" strike="noStrike" kern="0" cap="none" spc="0" normalizeH="0" baseline="0" noProof="0" dirty="0">
              <a:ln>
                <a:noFill/>
              </a:ln>
              <a:solidFill>
                <a:srgbClr val="002060"/>
              </a:solidFill>
              <a:effectLst/>
              <a:uLnTx/>
              <a:uFillTx/>
            </a:endParaRPr>
          </a:p>
        </p:txBody>
      </p:sp>
      <p:sp>
        <p:nvSpPr>
          <p:cNvPr id="32" name="Google Shape;1259;p22">
            <a:extLst>
              <a:ext uri="{FF2B5EF4-FFF2-40B4-BE49-F238E27FC236}">
                <a16:creationId xmlns:a16="http://schemas.microsoft.com/office/drawing/2014/main" id="{4CC29F3B-023B-D29F-F3A8-9980005B4A27}"/>
              </a:ext>
            </a:extLst>
          </p:cNvPr>
          <p:cNvSpPr/>
          <p:nvPr/>
        </p:nvSpPr>
        <p:spPr>
          <a:xfrm>
            <a:off x="5655407" y="2665268"/>
            <a:ext cx="2254777"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rPr>
              <a:t>das Land</a:t>
            </a:r>
            <a:endParaRPr kumimoji="0" lang="es-GB" sz="2400" b="1" i="0" u="none" strike="noStrike" kern="0" cap="none" spc="0" normalizeH="0" baseline="0" noProof="0" dirty="0">
              <a:ln>
                <a:noFill/>
              </a:ln>
              <a:solidFill>
                <a:srgbClr val="002060"/>
              </a:solidFill>
              <a:effectLst/>
              <a:uLnTx/>
              <a:uFillTx/>
            </a:endParaRPr>
          </a:p>
        </p:txBody>
      </p:sp>
      <p:sp>
        <p:nvSpPr>
          <p:cNvPr id="33" name="Google Shape;1259;p22">
            <a:extLst>
              <a:ext uri="{FF2B5EF4-FFF2-40B4-BE49-F238E27FC236}">
                <a16:creationId xmlns:a16="http://schemas.microsoft.com/office/drawing/2014/main" id="{684CFA9A-F9B4-4BE7-20CC-2F89A6F7223B}"/>
              </a:ext>
            </a:extLst>
          </p:cNvPr>
          <p:cNvSpPr/>
          <p:nvPr/>
        </p:nvSpPr>
        <p:spPr>
          <a:xfrm>
            <a:off x="8451741" y="2649737"/>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 Sachen</a:t>
            </a:r>
            <a:endParaRPr kumimoji="0" lang="es-GB" sz="2400" b="1" i="0" u="none" strike="noStrike" kern="0" cap="none" spc="0" normalizeH="0" baseline="0" noProof="0" dirty="0">
              <a:ln>
                <a:noFill/>
              </a:ln>
              <a:solidFill>
                <a:srgbClr val="002060"/>
              </a:solidFill>
              <a:effectLst/>
              <a:uLnTx/>
              <a:uFillTx/>
            </a:endParaRPr>
          </a:p>
        </p:txBody>
      </p:sp>
      <p:sp>
        <p:nvSpPr>
          <p:cNvPr id="34" name="Google Shape;1259;p22">
            <a:extLst>
              <a:ext uri="{FF2B5EF4-FFF2-40B4-BE49-F238E27FC236}">
                <a16:creationId xmlns:a16="http://schemas.microsoft.com/office/drawing/2014/main" id="{4033729A-0580-9B17-7D7C-BA8117EE3B97}"/>
              </a:ext>
            </a:extLst>
          </p:cNvPr>
          <p:cNvSpPr/>
          <p:nvPr/>
        </p:nvSpPr>
        <p:spPr>
          <a:xfrm>
            <a:off x="296881" y="4200227"/>
            <a:ext cx="2280830" cy="1024085"/>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die </a:t>
            </a:r>
            <a:r>
              <a:rPr lang="en-US" sz="2400" b="1" kern="0" dirty="0" err="1">
                <a:solidFill>
                  <a:srgbClr val="002060"/>
                </a:solidFill>
              </a:rPr>
              <a:t>Schwimm-bäder</a:t>
            </a:r>
            <a:endParaRPr kumimoji="0" lang="es-GB" sz="2400" b="1" i="0" u="none" strike="noStrike" kern="0" cap="none" spc="0" normalizeH="0" baseline="0" noProof="0" dirty="0">
              <a:ln>
                <a:noFill/>
              </a:ln>
              <a:solidFill>
                <a:srgbClr val="002060"/>
              </a:solidFill>
              <a:effectLst/>
              <a:uLnTx/>
              <a:uFillTx/>
            </a:endParaRPr>
          </a:p>
        </p:txBody>
      </p:sp>
      <p:sp>
        <p:nvSpPr>
          <p:cNvPr id="35" name="Google Shape;1259;p22">
            <a:extLst>
              <a:ext uri="{FF2B5EF4-FFF2-40B4-BE49-F238E27FC236}">
                <a16:creationId xmlns:a16="http://schemas.microsoft.com/office/drawing/2014/main" id="{4F13EED6-576B-4CA1-BF81-2E1A8F1FBB79}"/>
              </a:ext>
            </a:extLst>
          </p:cNvPr>
          <p:cNvSpPr/>
          <p:nvPr/>
        </p:nvSpPr>
        <p:spPr>
          <a:xfrm>
            <a:off x="3048898" y="417431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normaler-weise</a:t>
            </a:r>
            <a:endParaRPr kumimoji="0" lang="es-GB" sz="2400" b="1" i="0" u="none" strike="noStrike" kern="0" cap="none" spc="0" normalizeH="0" baseline="0" noProof="0" dirty="0">
              <a:ln>
                <a:noFill/>
              </a:ln>
              <a:solidFill>
                <a:srgbClr val="002060"/>
              </a:solidFill>
              <a:effectLst/>
              <a:uLnTx/>
              <a:uFillTx/>
            </a:endParaRPr>
          </a:p>
        </p:txBody>
      </p:sp>
      <p:sp>
        <p:nvSpPr>
          <p:cNvPr id="40" name="Google Shape;1259;p22">
            <a:extLst>
              <a:ext uri="{FF2B5EF4-FFF2-40B4-BE49-F238E27FC236}">
                <a16:creationId xmlns:a16="http://schemas.microsoft.com/office/drawing/2014/main" id="{5096BF10-7A71-B21A-B9B9-033E2F33E028}"/>
              </a:ext>
            </a:extLst>
          </p:cNvPr>
          <p:cNvSpPr/>
          <p:nvPr/>
        </p:nvSpPr>
        <p:spPr>
          <a:xfrm>
            <a:off x="5723430" y="4194693"/>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 </a:t>
            </a:r>
            <a:r>
              <a:rPr kumimoji="0" lang="en-GB" sz="2400" b="1" i="0" u="none" strike="noStrike" kern="0" cap="none" spc="0" normalizeH="0" baseline="0" noProof="0" dirty="0" err="1">
                <a:ln>
                  <a:noFill/>
                </a:ln>
                <a:solidFill>
                  <a:srgbClr val="002060"/>
                </a:solidFill>
                <a:effectLst/>
                <a:uLnTx/>
                <a:uFillTx/>
              </a:rPr>
              <a:t>Mädchen</a:t>
            </a:r>
            <a:endParaRPr kumimoji="0" lang="es-GB" sz="2400" b="1" i="0" u="none" strike="noStrike" kern="0" cap="none" spc="0" normalizeH="0" baseline="0" noProof="0" dirty="0">
              <a:ln>
                <a:noFill/>
              </a:ln>
              <a:solidFill>
                <a:srgbClr val="002060"/>
              </a:solidFill>
              <a:effectLst/>
              <a:uLnTx/>
              <a:uFillTx/>
            </a:endParaRPr>
          </a:p>
        </p:txBody>
      </p:sp>
      <p:sp>
        <p:nvSpPr>
          <p:cNvPr id="41" name="Google Shape;1259;p22">
            <a:extLst>
              <a:ext uri="{FF2B5EF4-FFF2-40B4-BE49-F238E27FC236}">
                <a16:creationId xmlns:a16="http://schemas.microsoft.com/office/drawing/2014/main" id="{7EB97DC8-F97F-FDE0-5D64-4211EC403391}"/>
              </a:ext>
            </a:extLst>
          </p:cNvPr>
          <p:cNvSpPr/>
          <p:nvPr/>
        </p:nvSpPr>
        <p:spPr>
          <a:xfrm>
            <a:off x="8451741" y="4174310"/>
            <a:ext cx="2428987"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 </a:t>
            </a:r>
            <a:r>
              <a:rPr kumimoji="0" lang="en-GB" sz="2400" b="1" i="0" u="none" strike="noStrike" kern="0" cap="none" spc="0" normalizeH="0" baseline="0" noProof="0" dirty="0" err="1">
                <a:ln>
                  <a:noFill/>
                </a:ln>
                <a:solidFill>
                  <a:srgbClr val="002060"/>
                </a:solidFill>
                <a:effectLst/>
                <a:uLnTx/>
                <a:uFillTx/>
              </a:rPr>
              <a:t>Punkt</a:t>
            </a:r>
            <a:endParaRPr kumimoji="0" lang="es-GB" sz="2400" b="1" i="0" u="none" strike="noStrike" kern="0" cap="none" spc="0" normalizeH="0" baseline="0" noProof="0" dirty="0">
              <a:ln>
                <a:noFill/>
              </a:ln>
              <a:solidFill>
                <a:srgbClr val="002060"/>
              </a:solidFill>
              <a:effectLst/>
              <a:uLnTx/>
              <a:uFillTx/>
            </a:endParaRPr>
          </a:p>
        </p:txBody>
      </p:sp>
      <p:sp>
        <p:nvSpPr>
          <p:cNvPr id="42" name="Google Shape;1259;p22">
            <a:extLst>
              <a:ext uri="{FF2B5EF4-FFF2-40B4-BE49-F238E27FC236}">
                <a16:creationId xmlns:a16="http://schemas.microsoft.com/office/drawing/2014/main" id="{0FD31500-F5E3-583C-EDFF-4C1D1817CEB2}"/>
              </a:ext>
            </a:extLst>
          </p:cNvPr>
          <p:cNvSpPr/>
          <p:nvPr/>
        </p:nvSpPr>
        <p:spPr>
          <a:xfrm>
            <a:off x="200919" y="5660243"/>
            <a:ext cx="2690100"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err="1">
                <a:solidFill>
                  <a:srgbClr val="002060"/>
                </a:solidFill>
              </a:rPr>
              <a:t>keine</a:t>
            </a:r>
            <a:endParaRPr kumimoji="0" lang="es-GB" sz="2400" b="1" i="0" u="none" strike="noStrike" kern="0" cap="none" spc="0" normalizeH="0" baseline="0" noProof="0" dirty="0">
              <a:ln>
                <a:noFill/>
              </a:ln>
              <a:solidFill>
                <a:srgbClr val="002060"/>
              </a:solidFill>
              <a:effectLst/>
              <a:uLnTx/>
              <a:uFillTx/>
            </a:endParaRPr>
          </a:p>
        </p:txBody>
      </p:sp>
      <p:sp>
        <p:nvSpPr>
          <p:cNvPr id="43" name="Google Shape;1259;p22">
            <a:extLst>
              <a:ext uri="{FF2B5EF4-FFF2-40B4-BE49-F238E27FC236}">
                <a16:creationId xmlns:a16="http://schemas.microsoft.com/office/drawing/2014/main" id="{CA666E7B-46DC-A816-8D28-1181B8B0A8FF}"/>
              </a:ext>
            </a:extLst>
          </p:cNvPr>
          <p:cNvSpPr/>
          <p:nvPr/>
        </p:nvSpPr>
        <p:spPr>
          <a:xfrm>
            <a:off x="3119599" y="571391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holen</a:t>
            </a:r>
            <a:endParaRPr kumimoji="0" lang="es-GB" sz="2400" b="1" i="0" u="none" strike="noStrike" kern="0" cap="none" spc="0" normalizeH="0" baseline="0" noProof="0" dirty="0">
              <a:ln>
                <a:noFill/>
              </a:ln>
              <a:solidFill>
                <a:srgbClr val="002060"/>
              </a:solidFill>
              <a:effectLst/>
              <a:uLnTx/>
              <a:uFillTx/>
            </a:endParaRPr>
          </a:p>
        </p:txBody>
      </p:sp>
      <p:sp>
        <p:nvSpPr>
          <p:cNvPr id="44" name="Google Shape;1259;p22">
            <a:extLst>
              <a:ext uri="{FF2B5EF4-FFF2-40B4-BE49-F238E27FC236}">
                <a16:creationId xmlns:a16="http://schemas.microsoft.com/office/drawing/2014/main" id="{9F78F6EE-01AE-8998-38F9-F93E86020F76}"/>
              </a:ext>
            </a:extLst>
          </p:cNvPr>
          <p:cNvSpPr/>
          <p:nvPr/>
        </p:nvSpPr>
        <p:spPr>
          <a:xfrm>
            <a:off x="5760949" y="568344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fertig</a:t>
            </a:r>
            <a:endParaRPr kumimoji="0" lang="es-GB" sz="2400" b="1" i="0" u="none" strike="noStrike" kern="0" cap="none" spc="0" normalizeH="0" baseline="0" noProof="0" dirty="0">
              <a:ln>
                <a:noFill/>
              </a:ln>
              <a:solidFill>
                <a:srgbClr val="002060"/>
              </a:solidFill>
              <a:effectLst/>
              <a:uLnTx/>
              <a:uFillTx/>
            </a:endParaRPr>
          </a:p>
        </p:txBody>
      </p:sp>
      <p:sp>
        <p:nvSpPr>
          <p:cNvPr id="45" name="Google Shape;1259;p22">
            <a:extLst>
              <a:ext uri="{FF2B5EF4-FFF2-40B4-BE49-F238E27FC236}">
                <a16:creationId xmlns:a16="http://schemas.microsoft.com/office/drawing/2014/main" id="{4DCA4CCD-8614-5F52-F7EB-D6AEE41098FC}"/>
              </a:ext>
            </a:extLst>
          </p:cNvPr>
          <p:cNvSpPr/>
          <p:nvPr/>
        </p:nvSpPr>
        <p:spPr>
          <a:xfrm>
            <a:off x="8434116" y="564976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wir</a:t>
            </a:r>
            <a:r>
              <a:rPr lang="en-US" sz="2400" b="1" kern="0" dirty="0">
                <a:solidFill>
                  <a:srgbClr val="002060"/>
                </a:solidFill>
              </a:rPr>
              <a:t> </a:t>
            </a:r>
            <a:r>
              <a:rPr lang="en-US" sz="2400" b="1" kern="0" dirty="0" err="1">
                <a:solidFill>
                  <a:srgbClr val="002060"/>
                </a:solidFill>
              </a:rPr>
              <a:t>sind</a:t>
            </a:r>
            <a:endParaRPr kumimoji="0" lang="es-GB" sz="24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4710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3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3_7.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3_7.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3_7.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3_7.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3_7.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3_7.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2_W3_7.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T2_W3_7.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T2_W3_7.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T2_W3_7.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14" name="T2_W3_7.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5" name="T2_W3_7.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6" name="T2_W3_7.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7" name="T2_W3_7.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8" name="T2_W3_7.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1A2C70F7-B7F6-46B3-BED4-6D9C10903A41}"/>
              </a:ext>
            </a:extLst>
          </p:cNvPr>
          <p:cNvSpPr/>
          <p:nvPr/>
        </p:nvSpPr>
        <p:spPr>
          <a:xfrm>
            <a:off x="7567912" y="4592032"/>
            <a:ext cx="355315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E3835B76-FECD-4D64-B741-DCBCBE26B0BF}"/>
              </a:ext>
            </a:extLst>
          </p:cNvPr>
          <p:cNvSpPr/>
          <p:nvPr/>
        </p:nvSpPr>
        <p:spPr>
          <a:xfrm>
            <a:off x="7567912" y="1445333"/>
            <a:ext cx="2818197"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FFF83493-FA07-4ECE-B0B5-68E13D0B45DC}"/>
              </a:ext>
            </a:extLst>
          </p:cNvPr>
          <p:cNvSpPr/>
          <p:nvPr/>
        </p:nvSpPr>
        <p:spPr>
          <a:xfrm>
            <a:off x="336275" y="4630977"/>
            <a:ext cx="477434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9F506FAF-6001-40D9-AA80-8651C70BB05F}"/>
              </a:ext>
            </a:extLst>
          </p:cNvPr>
          <p:cNvSpPr/>
          <p:nvPr/>
        </p:nvSpPr>
        <p:spPr>
          <a:xfrm>
            <a:off x="484111" y="1467659"/>
            <a:ext cx="4191482"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92296" y="78359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with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verb ending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er,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es|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ending: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466977" y="143248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8"/>
          <a:stretch/>
        </p:blipFill>
        <p:spPr>
          <a:xfrm>
            <a:off x="336275" y="3435515"/>
            <a:ext cx="383485" cy="476584"/>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37596" y="3394881"/>
            <a:ext cx="5358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plays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 is playing football</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270685" y="4613453"/>
            <a:ext cx="50153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8"/>
          <a:stretch/>
        </p:blipFill>
        <p:spPr>
          <a:xfrm>
            <a:off x="336275" y="6310276"/>
            <a:ext cx="393349" cy="395381"/>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29624" y="6233729"/>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play | are playing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4889391" y="1374247"/>
            <a:ext cx="2439508" cy="1497025"/>
          </a:xfrm>
          <a:prstGeom prst="wedgeRoundRectCallout">
            <a:avLst>
              <a:gd name="adj1" fmla="val -54503"/>
              <a:gd name="adj2" fmla="val 8934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pic>
        <p:nvPicPr>
          <p:cNvPr id="6" name="Picture 5" descr="A picture containing text&#10;&#10;Description automatically generated">
            <a:extLst>
              <a:ext uri="{FF2B5EF4-FFF2-40B4-BE49-F238E27FC236}">
                <a16:creationId xmlns:a16="http://schemas.microsoft.com/office/drawing/2014/main" id="{05D3CD9E-79D7-465F-A7E8-E2F98E3A98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39" y="2301987"/>
            <a:ext cx="1298561" cy="969348"/>
          </a:xfrm>
          <a:prstGeom prst="rect">
            <a:avLst/>
          </a:prstGeom>
        </p:spPr>
      </p:pic>
      <p:pic>
        <p:nvPicPr>
          <p:cNvPr id="11" name="Picture 10" descr="Shape&#10;&#10;Description automatically generated">
            <a:extLst>
              <a:ext uri="{FF2B5EF4-FFF2-40B4-BE49-F238E27FC236}">
                <a16:creationId xmlns:a16="http://schemas.microsoft.com/office/drawing/2014/main" id="{52D7B699-506F-4534-B138-A6C6B121191A}"/>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267" y="5073728"/>
            <a:ext cx="1540337" cy="1091951"/>
          </a:xfrm>
          <a:prstGeom prst="rect">
            <a:avLst/>
          </a:prstGeom>
        </p:spPr>
      </p:pic>
      <p:sp>
        <p:nvSpPr>
          <p:cNvPr id="33" name="CustomShape 4">
            <a:extLst>
              <a:ext uri="{FF2B5EF4-FFF2-40B4-BE49-F238E27FC236}">
                <a16:creationId xmlns:a16="http://schemas.microsoft.com/office/drawing/2014/main" id="{B11C51CE-1818-43B1-857A-4D3F0C36B468}"/>
              </a:ext>
            </a:extLst>
          </p:cNvPr>
          <p:cNvSpPr/>
          <p:nvPr/>
        </p:nvSpPr>
        <p:spPr>
          <a:xfrm>
            <a:off x="7532082" y="1444721"/>
            <a:ext cx="315465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600" b="1" spc="-1" noProof="0" dirty="0" err="1">
                <a:solidFill>
                  <a:srgbClr val="002060"/>
                </a:solidFill>
                <a:latin typeface="Century Gothic" panose="020B0502020202020204" pitchFamily="34" charset="0"/>
                <a:ea typeface="Century Gothic"/>
              </a:rPr>
              <a:t>gib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Blumen.</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37" name="Google Shape;183;p8">
            <a:extLst>
              <a:ext uri="{FF2B5EF4-FFF2-40B4-BE49-F238E27FC236}">
                <a16:creationId xmlns:a16="http://schemas.microsoft.com/office/drawing/2014/main" id="{C16C73F7-476E-4A20-8D33-6E77EBBFB311}"/>
              </a:ext>
            </a:extLst>
          </p:cNvPr>
          <p:cNvPicPr/>
          <p:nvPr/>
        </p:nvPicPr>
        <p:blipFill>
          <a:blip r:embed="rId8"/>
          <a:stretch/>
        </p:blipFill>
        <p:spPr>
          <a:xfrm>
            <a:off x="6339571" y="3306003"/>
            <a:ext cx="383485" cy="476584"/>
          </a:xfrm>
          <a:prstGeom prst="rect">
            <a:avLst/>
          </a:prstGeom>
          <a:ln>
            <a:noFill/>
          </a:ln>
        </p:spPr>
      </p:pic>
      <p:sp>
        <p:nvSpPr>
          <p:cNvPr id="38" name="CustomShape 5">
            <a:extLst>
              <a:ext uri="{FF2B5EF4-FFF2-40B4-BE49-F238E27FC236}">
                <a16:creationId xmlns:a16="http://schemas.microsoft.com/office/drawing/2014/main" id="{4E941392-0B3E-4964-AE98-58B3C78A864B}"/>
              </a:ext>
            </a:extLst>
          </p:cNvPr>
          <p:cNvSpPr/>
          <p:nvPr/>
        </p:nvSpPr>
        <p:spPr>
          <a:xfrm>
            <a:off x="6723056" y="3281847"/>
            <a:ext cx="5557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gives | is </a:t>
            </a:r>
            <a:r>
              <a:rPr lang="en-GB" sz="2600" spc="-1" dirty="0">
                <a:solidFill>
                  <a:srgbClr val="1F3864"/>
                </a:solidFill>
                <a:latin typeface="Century Gothic" panose="020B0502020202020204" pitchFamily="34" charset="0"/>
                <a:ea typeface="Century Gothic"/>
              </a:rPr>
              <a:t>giving flowers.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9" name="Picture 38" descr="A picture containing text&#10;&#10;Description automatically generated">
            <a:extLst>
              <a:ext uri="{FF2B5EF4-FFF2-40B4-BE49-F238E27FC236}">
                <a16:creationId xmlns:a16="http://schemas.microsoft.com/office/drawing/2014/main" id="{D746A158-600B-4E93-8A7D-42CD51C08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8876" y="2200296"/>
            <a:ext cx="1298561" cy="969348"/>
          </a:xfrm>
          <a:prstGeom prst="rect">
            <a:avLst/>
          </a:prstGeom>
        </p:spPr>
      </p:pic>
      <p:sp>
        <p:nvSpPr>
          <p:cNvPr id="42" name="CustomShape 4">
            <a:extLst>
              <a:ext uri="{FF2B5EF4-FFF2-40B4-BE49-F238E27FC236}">
                <a16:creationId xmlns:a16="http://schemas.microsoft.com/office/drawing/2014/main" id="{63BAB7C9-C2FA-45F1-BD4E-19D22752C221}"/>
              </a:ext>
            </a:extLst>
          </p:cNvPr>
          <p:cNvSpPr/>
          <p:nvPr/>
        </p:nvSpPr>
        <p:spPr>
          <a:xfrm>
            <a:off x="7603742" y="4563059"/>
            <a:ext cx="35531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800" b="1" spc="-1" dirty="0" err="1">
                <a:solidFill>
                  <a:srgbClr val="002060"/>
                </a:solidFill>
                <a:latin typeface="Century Gothic" panose="020B0502020202020204" pitchFamily="34" charset="0"/>
                <a:ea typeface="Century Gothic"/>
              </a:rPr>
              <a:t>geb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Blumen.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3A440D2E-C6B6-416B-992B-A7B5CB2AFA82}"/>
              </a:ext>
            </a:extLst>
          </p:cNvPr>
          <p:cNvPicPr/>
          <p:nvPr/>
        </p:nvPicPr>
        <p:blipFill>
          <a:blip r:embed="rId8"/>
          <a:stretch/>
        </p:blipFill>
        <p:spPr>
          <a:xfrm>
            <a:off x="6300178" y="6273642"/>
            <a:ext cx="393349" cy="395381"/>
          </a:xfrm>
          <a:prstGeom prst="rect">
            <a:avLst/>
          </a:prstGeom>
          <a:ln>
            <a:noFill/>
          </a:ln>
        </p:spPr>
      </p:pic>
      <p:sp>
        <p:nvSpPr>
          <p:cNvPr id="47" name="CustomShape 5">
            <a:extLst>
              <a:ext uri="{FF2B5EF4-FFF2-40B4-BE49-F238E27FC236}">
                <a16:creationId xmlns:a16="http://schemas.microsoft.com/office/drawing/2014/main" id="{F916993D-79CF-40C3-BCFF-6FF0BD6ED19B}"/>
              </a:ext>
            </a:extLst>
          </p:cNvPr>
          <p:cNvSpPr/>
          <p:nvPr/>
        </p:nvSpPr>
        <p:spPr>
          <a:xfrm>
            <a:off x="6693527" y="6181693"/>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give| are giving flowers.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8" name="Picture 47" descr="Shape&#10;&#10;Description automatically generated">
            <a:extLst>
              <a:ext uri="{FF2B5EF4-FFF2-40B4-BE49-F238E27FC236}">
                <a16:creationId xmlns:a16="http://schemas.microsoft.com/office/drawing/2014/main" id="{62D98951-B910-4269-B06A-C864EE82C329}"/>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532082" y="5080222"/>
            <a:ext cx="1540337" cy="1091951"/>
          </a:xfrm>
          <a:prstGeom prst="rect">
            <a:avLst/>
          </a:prstGeom>
        </p:spPr>
      </p:pic>
      <p:sp>
        <p:nvSpPr>
          <p:cNvPr id="53" name="Speech Bubble: Rectangle with Corners Rounded 52">
            <a:extLst>
              <a:ext uri="{FF2B5EF4-FFF2-40B4-BE49-F238E27FC236}">
                <a16:creationId xmlns:a16="http://schemas.microsoft.com/office/drawing/2014/main" id="{597F8922-10E3-4E7B-AC1C-D5D35B013679}"/>
              </a:ext>
            </a:extLst>
          </p:cNvPr>
          <p:cNvSpPr/>
          <p:nvPr/>
        </p:nvSpPr>
        <p:spPr>
          <a:xfrm>
            <a:off x="8342334" y="281034"/>
            <a:ext cx="2177531" cy="732910"/>
          </a:xfrm>
          <a:prstGeom prst="wedgeRoundRectCallout">
            <a:avLst>
              <a:gd name="adj1" fmla="val -28435"/>
              <a:gd name="adj2" fmla="val 12076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a:t>
            </a:r>
            <a:r>
              <a:rPr lang="en-US" sz="2000" dirty="0" err="1">
                <a:latin typeface="Century Gothic" panose="020B0502020202020204" pitchFamily="34" charset="0"/>
              </a:rPr>
              <a:t>g</a:t>
            </a:r>
            <a:r>
              <a:rPr lang="en-US" sz="2000" b="1" dirty="0" err="1">
                <a:latin typeface="Century Gothic" panose="020B0502020202020204" pitchFamily="34" charset="0"/>
              </a:rPr>
              <a:t>e</a:t>
            </a:r>
            <a:r>
              <a:rPr lang="en-US" sz="2000" dirty="0" err="1">
                <a:latin typeface="Century Gothic" panose="020B0502020202020204" pitchFamily="34" charset="0"/>
              </a:rPr>
              <a:t>ben</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(to give) </a:t>
            </a:r>
            <a:r>
              <a:rPr lang="en-US" sz="2000" dirty="0">
                <a:latin typeface="Century Gothic" panose="020B0502020202020204" pitchFamily="34" charset="0"/>
                <a:sym typeface="Wingdings" panose="05000000000000000000" pitchFamily="2" charset="2"/>
              </a:rPr>
              <a:t> </a:t>
            </a:r>
            <a:r>
              <a:rPr lang="en-US" sz="2000" dirty="0" err="1">
                <a:latin typeface="Century Gothic" panose="020B0502020202020204" pitchFamily="34" charset="0"/>
                <a:sym typeface="Wingdings" panose="05000000000000000000" pitchFamily="2" charset="2"/>
              </a:rPr>
              <a:t>g</a:t>
            </a:r>
            <a:r>
              <a:rPr lang="en-US" sz="2000" b="1" dirty="0" err="1">
                <a:latin typeface="Century Gothic" panose="020B0502020202020204" pitchFamily="34" charset="0"/>
              </a:rPr>
              <a:t>i</a:t>
            </a:r>
            <a:r>
              <a:rPr lang="en-US" sz="2000" dirty="0" err="1">
                <a:latin typeface="Century Gothic" panose="020B0502020202020204" pitchFamily="34" charset="0"/>
              </a:rPr>
              <a:t>bt</a:t>
            </a:r>
            <a:endParaRPr lang="en-GB" sz="2000" dirty="0">
              <a:latin typeface="Century Gothic" panose="020B0502020202020204" pitchFamily="34" charset="0"/>
            </a:endParaRPr>
          </a:p>
        </p:txBody>
      </p:sp>
      <p:sp>
        <p:nvSpPr>
          <p:cNvPr id="57" name="Speech Bubble: Rectangle with Corners Rounded 56">
            <a:extLst>
              <a:ext uri="{FF2B5EF4-FFF2-40B4-BE49-F238E27FC236}">
                <a16:creationId xmlns:a16="http://schemas.microsoft.com/office/drawing/2014/main" id="{2F50C87C-5485-4011-98CC-62AEA7A9B168}"/>
              </a:ext>
            </a:extLst>
          </p:cNvPr>
          <p:cNvSpPr/>
          <p:nvPr/>
        </p:nvSpPr>
        <p:spPr>
          <a:xfrm>
            <a:off x="6966628" y="3878267"/>
            <a:ext cx="5225372" cy="367750"/>
          </a:xfrm>
          <a:prstGeom prst="wedgeRoundRectCallout">
            <a:avLst>
              <a:gd name="adj1" fmla="val -18846"/>
              <a:gd name="adj2" fmla="val 16844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no spelling change in ‘they’ form.</a:t>
            </a:r>
            <a:endParaRPr lang="en-GB" sz="2000" dirty="0">
              <a:latin typeface="Century Gothic" panose="020B0502020202020204" pitchFamily="34" charset="0"/>
            </a:endParaRPr>
          </a:p>
        </p:txBody>
      </p:sp>
      <p:pic>
        <p:nvPicPr>
          <p:cNvPr id="1026" name="Picture 2" descr="Free girl playing football vector">
            <a:extLst>
              <a:ext uri="{FF2B5EF4-FFF2-40B4-BE49-F238E27FC236}">
                <a16:creationId xmlns:a16="http://schemas.microsoft.com/office/drawing/2014/main" id="{8944DE37-6D75-1D47-2AF0-4713AF8A12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6122" y="2296574"/>
            <a:ext cx="781755" cy="816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9ED9BF-BADB-F5AC-7317-CA154B9A6062}"/>
              </a:ext>
            </a:extLst>
          </p:cNvPr>
          <p:cNvPicPr>
            <a:picLocks noChangeAspect="1"/>
          </p:cNvPicPr>
          <p:nvPr/>
        </p:nvPicPr>
        <p:blipFill>
          <a:blip r:embed="rId12"/>
          <a:stretch>
            <a:fillRect/>
          </a:stretch>
        </p:blipFill>
        <p:spPr>
          <a:xfrm>
            <a:off x="2258464" y="5249065"/>
            <a:ext cx="1230830" cy="984664"/>
          </a:xfrm>
          <a:prstGeom prst="rect">
            <a:avLst/>
          </a:prstGeom>
        </p:spPr>
      </p:pic>
      <p:pic>
        <p:nvPicPr>
          <p:cNvPr id="9" name="Picture 8">
            <a:extLst>
              <a:ext uri="{FF2B5EF4-FFF2-40B4-BE49-F238E27FC236}">
                <a16:creationId xmlns:a16="http://schemas.microsoft.com/office/drawing/2014/main" id="{C5E3CBA2-E8B4-EE26-FEA1-2A3931AFCC97}"/>
              </a:ext>
            </a:extLst>
          </p:cNvPr>
          <p:cNvPicPr>
            <a:picLocks noChangeAspect="1"/>
          </p:cNvPicPr>
          <p:nvPr/>
        </p:nvPicPr>
        <p:blipFill>
          <a:blip r:embed="rId13"/>
          <a:stretch>
            <a:fillRect/>
          </a:stretch>
        </p:blipFill>
        <p:spPr>
          <a:xfrm>
            <a:off x="9230413" y="2063014"/>
            <a:ext cx="519170" cy="1038340"/>
          </a:xfrm>
          <a:prstGeom prst="rect">
            <a:avLst/>
          </a:prstGeom>
        </p:spPr>
      </p:pic>
      <p:pic>
        <p:nvPicPr>
          <p:cNvPr id="13" name="Picture 12">
            <a:extLst>
              <a:ext uri="{FF2B5EF4-FFF2-40B4-BE49-F238E27FC236}">
                <a16:creationId xmlns:a16="http://schemas.microsoft.com/office/drawing/2014/main" id="{47101D5E-1EAC-B795-29D3-3AD5E2CFF149}"/>
              </a:ext>
            </a:extLst>
          </p:cNvPr>
          <p:cNvPicPr>
            <a:picLocks noChangeAspect="1"/>
          </p:cNvPicPr>
          <p:nvPr/>
        </p:nvPicPr>
        <p:blipFill>
          <a:blip r:embed="rId14"/>
          <a:stretch>
            <a:fillRect/>
          </a:stretch>
        </p:blipFill>
        <p:spPr>
          <a:xfrm>
            <a:off x="9493623" y="5191223"/>
            <a:ext cx="518205" cy="1042506"/>
          </a:xfrm>
          <a:prstGeom prst="rect">
            <a:avLst/>
          </a:prstGeom>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3_8.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2_W3_8.2.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2_W3_8.3.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T2_W3_8.4.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49" grpId="0" animBg="1"/>
      <p:bldP spid="12" grpId="0" animBg="1"/>
      <p:bldP spid="34" grpId="0" animBg="1"/>
      <p:bldP spid="53"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866737305"/>
              </p:ext>
            </p:extLst>
          </p:nvPr>
        </p:nvGraphicFramePr>
        <p:xfrm>
          <a:off x="1332459" y="1486610"/>
          <a:ext cx="9594287" cy="4462661"/>
        </p:xfrm>
        <a:graphic>
          <a:graphicData uri="http://schemas.openxmlformats.org/drawingml/2006/table">
            <a:tbl>
              <a:tblPr/>
              <a:tblGrid>
                <a:gridCol w="1269886">
                  <a:extLst>
                    <a:ext uri="{9D8B030D-6E8A-4147-A177-3AD203B41FA5}">
                      <a16:colId xmlns:a16="http://schemas.microsoft.com/office/drawing/2014/main" val="20000"/>
                    </a:ext>
                  </a:extLst>
                </a:gridCol>
                <a:gridCol w="1466933">
                  <a:extLst>
                    <a:ext uri="{9D8B030D-6E8A-4147-A177-3AD203B41FA5}">
                      <a16:colId xmlns:a16="http://schemas.microsoft.com/office/drawing/2014/main" val="20001"/>
                    </a:ext>
                  </a:extLst>
                </a:gridCol>
                <a:gridCol w="6857468">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 (she)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sie</a:t>
                      </a:r>
                      <a:br>
                        <a:rPr lang="en-GB" sz="2800" b="1" strike="noStrike" spc="-1" dirty="0">
                          <a:solidFill>
                            <a:srgbClr val="002060"/>
                          </a:solidFill>
                          <a:latin typeface="Century gothic"/>
                          <a:ea typeface="Century Gothic"/>
                        </a:rPr>
                      </a:br>
                      <a:r>
                        <a:rPr lang="en-GB" sz="2800" b="1" strike="noStrike" spc="-1" dirty="0">
                          <a:solidFill>
                            <a:srgbClr val="002060"/>
                          </a:solidFill>
                          <a:latin typeface="Century gothic"/>
                          <a:ea typeface="Century Gothic"/>
                        </a:rPr>
                        <a:t>(they)</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1" strike="noStrike" spc="-1" dirty="0">
                          <a:solidFill>
                            <a:srgbClr val="002060"/>
                          </a:solidFill>
                          <a:latin typeface="Century gothic"/>
                        </a:rPr>
                        <a:t>was?</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normally uses the computer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speak English on Wednesdays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sings/is singing a song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is bringing money on Monday.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love the villages in Switzerland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likes concerts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are in Germany on Saturday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3" name="T2_W3_9.4.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2_W3_9.5.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2_W3_9.6.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2_W3_9.7.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2_W3_9.8.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2_W3_9.9.wav"/>
            </a:hlinkClick>
            <a:extLst>
              <a:ext uri="{FF2B5EF4-FFF2-40B4-BE49-F238E27FC236}">
                <a16:creationId xmlns:a16="http://schemas.microsoft.com/office/drawing/2014/main" id="{34261C61-C209-49EF-A2E1-6B62F7BA1FCB}"/>
              </a:ext>
            </a:extLst>
          </p:cNvPr>
          <p:cNvSpPr/>
          <p:nvPr/>
        </p:nvSpPr>
        <p:spPr>
          <a:xfrm>
            <a:off x="688051" y="54848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2_W3_9.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Ronja.</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25934" y="252568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fragen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14" name="T2_W3_9.2.wav"/>
            </a:hlinkClick>
            <a:extLst>
              <a:ext uri="{FF2B5EF4-FFF2-40B4-BE49-F238E27FC236}">
                <a16:creationId xmlns:a16="http://schemas.microsoft.com/office/drawing/2014/main" id="{A283A0B5-F9CB-4A2E-AB56-A03D200E19B5}"/>
              </a:ext>
            </a:extLst>
          </p:cNvPr>
          <p:cNvSpPr/>
          <p:nvPr/>
        </p:nvSpPr>
        <p:spPr>
          <a:xfrm>
            <a:off x="1335898" y="652553"/>
            <a:ext cx="9110809" cy="517320"/>
          </a:xfrm>
          <a:prstGeom prst="wedgeRoundRectCallout">
            <a:avLst>
              <a:gd name="adj1" fmla="val -58359"/>
              <a:gd name="adj2" fmla="val -115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14" name="T2_W3_9.2.wav"/>
            </a:hlinkClick>
            <a:extLst>
              <a:ext uri="{FF2B5EF4-FFF2-40B4-BE49-F238E27FC236}">
                <a16:creationId xmlns:a16="http://schemas.microsoft.com/office/drawing/2014/main" id="{0F16B62D-52EF-4884-8CE4-50A227228196}"/>
              </a:ext>
            </a:extLst>
          </p:cNvPr>
          <p:cNvSpPr/>
          <p:nvPr/>
        </p:nvSpPr>
        <p:spPr>
          <a:xfrm>
            <a:off x="1350823" y="658159"/>
            <a:ext cx="9095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Olivia?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(she)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(they)?</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8" name="CustomShape 23">
            <a:hlinkClick r:id="" action="ppaction://noaction">
              <a:snd r:embed="rId15" name="T2_W3_9.3.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5016962" y="2543135"/>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213457" y="2955723"/>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87093" y="3034580"/>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68731" y="3478952"/>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4902950" y="3494273"/>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25934" y="4007778"/>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090007" y="4053664"/>
            <a:ext cx="6321862" cy="391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213458" y="448631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491791" y="4521697"/>
            <a:ext cx="6086579" cy="4205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66859" y="5010070"/>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135302" y="4996923"/>
            <a:ext cx="6461820" cy="4193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155452" y="5388858"/>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135302" y="5501936"/>
            <a:ext cx="58898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12875779" y="27183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65753B4D-C453-FADF-D9CF-EF5A195F82A8}"/>
              </a:ext>
            </a:extLst>
          </p:cNvPr>
          <p:cNvPicPr>
            <a:picLocks noChangeAspect="1"/>
          </p:cNvPicPr>
          <p:nvPr/>
        </p:nvPicPr>
        <p:blipFill>
          <a:blip r:embed="rId16"/>
          <a:stretch>
            <a:fillRect/>
          </a:stretch>
        </p:blipFill>
        <p:spPr>
          <a:xfrm>
            <a:off x="9988526" y="68204"/>
            <a:ext cx="458181" cy="1342120"/>
          </a:xfrm>
          <a:prstGeom prst="rect">
            <a:avLst/>
          </a:prstGeom>
        </p:spPr>
      </p:pic>
      <p:pic>
        <p:nvPicPr>
          <p:cNvPr id="7" name="Picture 6">
            <a:extLst>
              <a:ext uri="{FF2B5EF4-FFF2-40B4-BE49-F238E27FC236}">
                <a16:creationId xmlns:a16="http://schemas.microsoft.com/office/drawing/2014/main" id="{D16E9551-9ED4-AF09-EDB1-E76BD29E18E4}"/>
              </a:ext>
            </a:extLst>
          </p:cNvPr>
          <p:cNvPicPr>
            <a:picLocks noChangeAspect="1"/>
          </p:cNvPicPr>
          <p:nvPr/>
        </p:nvPicPr>
        <p:blipFill>
          <a:blip r:embed="rId17"/>
          <a:stretch>
            <a:fillRect/>
          </a:stretch>
        </p:blipFill>
        <p:spPr>
          <a:xfrm>
            <a:off x="-166194" y="1194750"/>
            <a:ext cx="903251" cy="1986418"/>
          </a:xfrm>
          <a:prstGeom prst="rect">
            <a:avLst/>
          </a:prstGeom>
        </p:spPr>
      </p:pic>
      <p:pic>
        <p:nvPicPr>
          <p:cNvPr id="10" name="Picture 9">
            <a:extLst>
              <a:ext uri="{FF2B5EF4-FFF2-40B4-BE49-F238E27FC236}">
                <a16:creationId xmlns:a16="http://schemas.microsoft.com/office/drawing/2014/main" id="{CAADA48F-539D-2AFE-5042-6D88F43A8497}"/>
              </a:ext>
            </a:extLst>
          </p:cNvPr>
          <p:cNvPicPr>
            <a:picLocks noChangeAspect="1"/>
          </p:cNvPicPr>
          <p:nvPr/>
        </p:nvPicPr>
        <p:blipFill>
          <a:blip r:embed="rId18"/>
          <a:stretch>
            <a:fillRect/>
          </a:stretch>
        </p:blipFill>
        <p:spPr>
          <a:xfrm>
            <a:off x="3699657" y="1278252"/>
            <a:ext cx="398525" cy="723673"/>
          </a:xfrm>
          <a:prstGeom prst="rect">
            <a:avLst/>
          </a:prstGeom>
        </p:spPr>
      </p:pic>
      <p:pic>
        <p:nvPicPr>
          <p:cNvPr id="20" name="Picture 19">
            <a:extLst>
              <a:ext uri="{FF2B5EF4-FFF2-40B4-BE49-F238E27FC236}">
                <a16:creationId xmlns:a16="http://schemas.microsoft.com/office/drawing/2014/main" id="{A1CED1F2-C70B-79B2-E44F-F86CB956B6F1}"/>
              </a:ext>
            </a:extLst>
          </p:cNvPr>
          <p:cNvPicPr>
            <a:picLocks noChangeAspect="1"/>
          </p:cNvPicPr>
          <p:nvPr/>
        </p:nvPicPr>
        <p:blipFill>
          <a:blip r:embed="rId19"/>
          <a:stretch>
            <a:fillRect/>
          </a:stretch>
        </p:blipFill>
        <p:spPr>
          <a:xfrm>
            <a:off x="1296714" y="1431376"/>
            <a:ext cx="398525" cy="539474"/>
          </a:xfrm>
          <a:prstGeom prst="rect">
            <a:avLst/>
          </a:prstGeom>
        </p:spPr>
      </p:pic>
    </p:spTree>
    <p:extLst>
      <p:ext uri="{BB962C8B-B14F-4D97-AF65-F5344CB8AC3E}">
        <p14:creationId xmlns:p14="http://schemas.microsoft.com/office/powerpoint/2010/main" val="22045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2499</Words>
  <Application>Microsoft Office PowerPoint</Application>
  <PresentationFormat>Widescreen</PresentationFormat>
  <Paragraphs>385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hören </vt:lpstr>
      <vt:lpstr>Vokabeln</vt:lpstr>
      <vt:lpstr>Present tense: er, sie, es| sie (they)</vt:lpstr>
      <vt:lpstr>hören</vt:lpstr>
      <vt:lpstr>Order of words in a sentence</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44</cp:revision>
  <dcterms:created xsi:type="dcterms:W3CDTF">2021-07-02T19:27:01Z</dcterms:created>
  <dcterms:modified xsi:type="dcterms:W3CDTF">2024-01-22T11:32:48Z</dcterms:modified>
</cp:coreProperties>
</file>