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937" r:id="rId3"/>
    <p:sldId id="925" r:id="rId4"/>
    <p:sldId id="931" r:id="rId5"/>
    <p:sldId id="943" r:id="rId6"/>
    <p:sldId id="296" r:id="rId7"/>
    <p:sldId id="944" r:id="rId8"/>
    <p:sldId id="363" r:id="rId9"/>
    <p:sldId id="932" r:id="rId10"/>
    <p:sldId id="295" r:id="rId11"/>
    <p:sldId id="942" r:id="rId12"/>
    <p:sldId id="948" r:id="rId13"/>
    <p:sldId id="933" r:id="rId14"/>
    <p:sldId id="93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2E94AF"/>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53349" autoAdjust="0"/>
  </p:normalViewPr>
  <p:slideViewPr>
    <p:cSldViewPr snapToGrid="0">
      <p:cViewPr varScale="1">
        <p:scale>
          <a:sx n="54" d="100"/>
          <a:sy n="54" d="100"/>
        </p:scale>
        <p:origin x="984" y="68"/>
      </p:cViewPr>
      <p:guideLst/>
    </p:cSldViewPr>
  </p:slideViewPr>
  <p:outlineViewPr>
    <p:cViewPr>
      <p:scale>
        <a:sx n="33" d="100"/>
        <a:sy n="33" d="100"/>
      </p:scale>
      <p:origin x="0" y="0"/>
    </p:cViewPr>
  </p:outlineViewPr>
  <p:notesTextViewPr>
    <p:cViewPr>
      <p:scale>
        <a:sx n="1" d="1"/>
        <a:sy n="1" d="1"/>
      </p:scale>
      <p:origin x="0" y="-172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F55A8BE-D435-4FA9-B1C3-BD9F18AD093C}"/>
    <pc:docChg chg="modSld">
      <pc:chgData name="Charlotte Moss" userId="17b589c9-cb67-41ed-a894-f82ca12b573d" providerId="ADAL" clId="{9F55A8BE-D435-4FA9-B1C3-BD9F18AD093C}" dt="2023-12-01T11:03:40.712" v="6" actId="20577"/>
      <pc:docMkLst>
        <pc:docMk/>
      </pc:docMkLst>
      <pc:sldChg chg="modNotesTx">
        <pc:chgData name="Charlotte Moss" userId="17b589c9-cb67-41ed-a894-f82ca12b573d" providerId="ADAL" clId="{9F55A8BE-D435-4FA9-B1C3-BD9F18AD093C}" dt="2023-12-01T11:03:40.712" v="6" actId="20577"/>
        <pc:sldMkLst>
          <pc:docMk/>
          <pc:sldMk cId="1446269495" sldId="943"/>
        </pc:sldMkLst>
      </pc:sldChg>
    </pc:docChg>
  </pc:docChgLst>
  <pc:docChgLst>
    <pc:chgData name="Jasmin Silver" userId="S::bv929433@reading.ac.uk::2d507aff-3db3-468e-9a53-e6204b33d4b5" providerId="AD" clId="Web-{A4890A7D-7555-5F01-2C82-E90E63D7B2F8}"/>
    <pc:docChg chg="modSld">
      <pc:chgData name="Jasmin Silver" userId="S::bv929433@reading.ac.uk::2d507aff-3db3-468e-9a53-e6204b33d4b5" providerId="AD" clId="Web-{A4890A7D-7555-5F01-2C82-E90E63D7B2F8}" dt="2023-09-20T14:59:01.662" v="548"/>
      <pc:docMkLst>
        <pc:docMk/>
      </pc:docMkLst>
      <pc:sldChg chg="modSp modNotes">
        <pc:chgData name="Jasmin Silver" userId="S::bv929433@reading.ac.uk::2d507aff-3db3-468e-9a53-e6204b33d4b5" providerId="AD" clId="Web-{A4890A7D-7555-5F01-2C82-E90E63D7B2F8}" dt="2023-09-20T14:59:01.662" v="548"/>
        <pc:sldMkLst>
          <pc:docMk/>
          <pc:sldMk cId="277815241" sldId="939"/>
        </pc:sldMkLst>
        <pc:graphicFrameChg chg="mod modGraphic">
          <ac:chgData name="Jasmin Silver" userId="S::bv929433@reading.ac.uk::2d507aff-3db3-468e-9a53-e6204b33d4b5" providerId="AD" clId="Web-{A4890A7D-7555-5F01-2C82-E90E63D7B2F8}" dt="2023-09-20T14:41:54.129" v="43"/>
          <ac:graphicFrameMkLst>
            <pc:docMk/>
            <pc:sldMk cId="277815241" sldId="939"/>
            <ac:graphicFrameMk id="3" creationId="{D0D01F6D-DDF3-427A-B839-C2482214D09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 </a:t>
            </a: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[au] </a:t>
            </a:r>
            <a:r>
              <a:rPr lang="de-DE" sz="1800" b="0" i="0" strike="noStrike" spc="-1" dirty="0">
                <a:solidFill>
                  <a:srgbClr val="002060"/>
                </a:solidFill>
                <a:latin typeface="Century Gothic"/>
                <a:ea typeface="Century Gothic"/>
              </a:rPr>
              <a:t>Haus</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[147] blau</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[948] laufen</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[252]</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eu</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Deutschland</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[140] Freund</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[273] heute</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[116]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finden </a:t>
            </a:r>
            <a:r>
              <a:rPr lang="de-DE" sz="1800" b="0" i="0" strike="noStrike" spc="-1" dirty="0">
                <a:solidFill>
                  <a:srgbClr val="002060"/>
                </a:solidFill>
                <a:latin typeface="Century Gothic"/>
                <a:ea typeface="Century Gothic"/>
              </a:rPr>
              <a:t>[103] </a:t>
            </a:r>
            <a:r>
              <a:rPr lang="de-DE" sz="1800" b="1" i="0" strike="noStrike" spc="-1" dirty="0">
                <a:solidFill>
                  <a:srgbClr val="002060"/>
                </a:solidFill>
                <a:latin typeface="Century Gothic"/>
                <a:ea typeface="Century Gothic"/>
              </a:rPr>
              <a:t>Sie </a:t>
            </a:r>
            <a:r>
              <a:rPr lang="de-DE" sz="1800" b="0" i="0" strike="noStrike" spc="-1" dirty="0">
                <a:solidFill>
                  <a:srgbClr val="002060"/>
                </a:solidFill>
                <a:latin typeface="Century Gothic"/>
                <a:ea typeface="Century Gothic"/>
              </a:rPr>
              <a:t>[7]</a:t>
            </a:r>
            <a:r>
              <a:rPr lang="de-DE" sz="1800" b="1" i="0" strike="noStrike" spc="-1" dirty="0">
                <a:solidFill>
                  <a:srgbClr val="002060"/>
                </a:solidFill>
                <a:latin typeface="Century Gothic"/>
                <a:ea typeface="Century Gothic"/>
              </a:rPr>
              <a:t> Kunst </a:t>
            </a:r>
            <a:r>
              <a:rPr lang="de-DE" sz="1800" b="0" i="0" strike="noStrike" spc="-1" dirty="0">
                <a:solidFill>
                  <a:srgbClr val="002060"/>
                </a:solidFill>
                <a:latin typeface="Century Gothic"/>
                <a:ea typeface="Century Gothic"/>
              </a:rPr>
              <a:t>[554] </a:t>
            </a:r>
            <a:r>
              <a:rPr lang="de-DE" sz="1800" b="1" i="0" strike="noStrike" spc="-1" dirty="0">
                <a:solidFill>
                  <a:srgbClr val="002060"/>
                </a:solidFill>
                <a:latin typeface="Century Gothic"/>
                <a:ea typeface="Century Gothic"/>
              </a:rPr>
              <a:t>Müll </a:t>
            </a:r>
            <a:r>
              <a:rPr lang="de-DE" sz="1800" b="0" i="0" strike="noStrike" spc="-1" dirty="0">
                <a:solidFill>
                  <a:srgbClr val="002060"/>
                </a:solidFill>
                <a:latin typeface="Century Gothic"/>
                <a:ea typeface="Century Gothic"/>
              </a:rPr>
              <a:t>[4506] </a:t>
            </a:r>
            <a:r>
              <a:rPr lang="de-DE" sz="1800" b="1" i="0" strike="noStrike" spc="-1" dirty="0">
                <a:solidFill>
                  <a:srgbClr val="002060"/>
                </a:solidFill>
                <a:latin typeface="Century Gothic"/>
                <a:ea typeface="Century Gothic"/>
              </a:rPr>
              <a:t>Projekt </a:t>
            </a:r>
            <a:r>
              <a:rPr lang="de-DE" sz="1800" b="0" i="0" strike="noStrike" spc="-1" dirty="0">
                <a:solidFill>
                  <a:srgbClr val="002060"/>
                </a:solidFill>
                <a:latin typeface="Century Gothic"/>
                <a:ea typeface="Century Gothic"/>
              </a:rPr>
              <a:t>[720]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a:t>
            </a:r>
            <a:r>
              <a:rPr lang="de-DE" sz="1800" b="0" i="0" strike="noStrike" spc="-1" dirty="0">
                <a:solidFill>
                  <a:srgbClr val="002060"/>
                </a:solidFill>
                <a:latin typeface="Century Gothic"/>
                <a:ea typeface="Century Gothic"/>
              </a:rPr>
              <a:t>liegen [107] Berg [934] Dorf [959] Europa [294] Haus [147] Leute [224] Meer [854] See [1317] Wetter [1881] kalt [887] dort [139]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r>
              <a:rPr lang="de-DE" sz="1800" b="0" i="0" strike="noStrike" spc="-1" dirty="0">
                <a:solidFill>
                  <a:srgbClr val="002060"/>
                </a:solidFill>
                <a:latin typeface="Century Gothic"/>
                <a:ea typeface="Century Gothic"/>
              </a:rPr>
              <a:t>alles [36] alle [36] viele [56] Baum [1013] Blume [2463] Buch [300] Essen1 [323] Fußballspieler [</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Haus [147] Käse [4094] Kultur [594] Land2 [134] Satz [432] Schule [359] See [1317] Seen [1317] Song [3373] Sport [945]</a:t>
            </a:r>
          </a:p>
          <a:p>
            <a:pPr marL="216000" indent="-216000">
              <a:lnSpc>
                <a:spcPct val="100000"/>
              </a:lnSpc>
            </a:pP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2/2 Pupils swap roles.</a:t>
            </a:r>
          </a:p>
          <a:p>
            <a:pPr marL="0" marR="0" lvl="0" indent="0" algn="l" rtl="0">
              <a:lnSpc>
                <a:spcPct val="100000"/>
              </a:lnSpc>
              <a:spcBef>
                <a:spcPts val="0"/>
              </a:spcBef>
              <a:spcAft>
                <a:spcPts val="0"/>
              </a:spcAft>
              <a:buClr>
                <a:schemeClr val="dk1"/>
              </a:buClr>
              <a:buSzPts val="1200"/>
              <a:buFont typeface="Calibri"/>
              <a:buNone/>
            </a:pPr>
            <a:r>
              <a:rPr lang="en-GB" b="1" dirty="0"/>
              <a:t>NB the example is the only difference between the two slides. </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4113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PRINTOUT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410268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PRINTOUT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1742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and pronounciation of this week’s SSC [au/</a:t>
            </a:r>
            <a:r>
              <a:rPr lang="en-GB" b="0" dirty="0" err="1"/>
              <a:t>eu</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dirty="0"/>
              <a:t>Click to play the audio of the paired words. In task A, pupils write down the order in which they hear the SSCs – e.g. 1. Leute (B) is said first followed by </a:t>
            </a:r>
            <a:r>
              <a:rPr lang="en-GB" dirty="0" err="1"/>
              <a:t>Laute</a:t>
            </a:r>
            <a:r>
              <a:rPr lang="en-GB" dirty="0"/>
              <a:t> (A) so the answer would be B – A.</a:t>
            </a:r>
            <a:endParaRPr lang="en-GB" dirty="0">
              <a:cs typeface="Calibri"/>
            </a:endParaRPr>
          </a:p>
          <a:p>
            <a:pPr marL="228600" lvl="0" indent="-228600" algn="l" rtl="0">
              <a:spcBef>
                <a:spcPts val="0"/>
              </a:spcBef>
              <a:spcAft>
                <a:spcPts val="0"/>
              </a:spcAft>
              <a:buAutoNum type="arabicPeriod"/>
            </a:pPr>
            <a:r>
              <a:rPr lang="en-GB" dirty="0"/>
              <a:t>Click to reveal the answer.</a:t>
            </a:r>
          </a:p>
          <a:p>
            <a:pPr marL="228600" lvl="0" indent="-228600" algn="l" rtl="0">
              <a:spcBef>
                <a:spcPts val="0"/>
              </a:spcBef>
              <a:spcAft>
                <a:spcPts val="0"/>
              </a:spcAft>
              <a:buAutoNum type="arabicPeriod"/>
            </a:pPr>
            <a:r>
              <a:rPr lang="en-GB" dirty="0"/>
              <a:t>Click to bring up task B.  </a:t>
            </a:r>
          </a:p>
          <a:p>
            <a:pPr marL="228600" lvl="0" indent="-228600" algn="l" rtl="0">
              <a:spcBef>
                <a:spcPts val="0"/>
              </a:spcBef>
              <a:spcAft>
                <a:spcPts val="0"/>
              </a:spcAft>
              <a:buAutoNum type="arabicPeriod"/>
            </a:pPr>
            <a:r>
              <a:rPr lang="en-GB" dirty="0"/>
              <a:t>Pupils apply their phonics knowledge to read aloud these words alternating between [au] and [</a:t>
            </a:r>
            <a:r>
              <a:rPr lang="en-GB" dirty="0" err="1"/>
              <a:t>eu</a:t>
            </a:r>
            <a:r>
              <a:rPr lang="en-GB" dirty="0"/>
              <a:t>].The listening partner can send his/her partner back to the start if s/he hears the [au/</a:t>
            </a:r>
            <a:r>
              <a:rPr lang="en-GB" dirty="0" err="1"/>
              <a:t>eu</a:t>
            </a:r>
            <a:r>
              <a:rPr lang="en-GB" dirty="0"/>
              <a:t>] pronounced with English pronunciation.</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Font typeface="+mj-lt"/>
              <a:buNone/>
            </a:pPr>
            <a:r>
              <a:rPr lang="en-GB" b="1" dirty="0"/>
              <a:t>Transcript </a:t>
            </a:r>
            <a:endParaRPr lang="en-GB" dirty="0"/>
          </a:p>
          <a:p>
            <a:pPr marL="228600" indent="-228600">
              <a:buAutoNum type="arabicPeriod"/>
            </a:pPr>
            <a:r>
              <a:rPr lang="en-GB" dirty="0"/>
              <a:t>Leute, </a:t>
            </a:r>
            <a:r>
              <a:rPr lang="en-GB" dirty="0" err="1"/>
              <a:t>Laute</a:t>
            </a:r>
            <a:r>
              <a:rPr lang="en-GB" dirty="0"/>
              <a:t> (people, lute)</a:t>
            </a:r>
            <a:endParaRPr lang="en-GB" dirty="0">
              <a:cs typeface="Calibri"/>
            </a:endParaRPr>
          </a:p>
          <a:p>
            <a:pPr marL="228600" indent="-228600">
              <a:buFont typeface="+mj-lt"/>
              <a:buAutoNum type="arabicPeriod"/>
            </a:pPr>
            <a:r>
              <a:rPr lang="en-GB" dirty="0" err="1"/>
              <a:t>auch</a:t>
            </a:r>
            <a:r>
              <a:rPr lang="en-GB" dirty="0"/>
              <a:t>, </a:t>
            </a:r>
            <a:r>
              <a:rPr lang="en-GB" dirty="0" err="1"/>
              <a:t>euch</a:t>
            </a:r>
            <a:r>
              <a:rPr lang="en-GB" dirty="0"/>
              <a:t> (also, you (all))</a:t>
            </a:r>
          </a:p>
          <a:p>
            <a:pPr marL="228600" indent="-228600">
              <a:buFont typeface="+mj-lt"/>
              <a:buAutoNum type="arabicPeriod"/>
            </a:pPr>
            <a:r>
              <a:rPr lang="en-GB" dirty="0" err="1"/>
              <a:t>feuchten</a:t>
            </a:r>
            <a:r>
              <a:rPr lang="en-GB" dirty="0"/>
              <a:t>, </a:t>
            </a:r>
            <a:r>
              <a:rPr lang="en-GB" dirty="0" err="1"/>
              <a:t>fauchten</a:t>
            </a:r>
            <a:r>
              <a:rPr lang="en-GB" dirty="0"/>
              <a:t> (to wet, to hiss – past tense form)</a:t>
            </a:r>
          </a:p>
          <a:p>
            <a:pPr marL="228600" indent="-228600">
              <a:buFont typeface="+mj-lt"/>
              <a:buAutoNum type="arabicPeriod"/>
            </a:pPr>
            <a:r>
              <a:rPr lang="en-GB" dirty="0" err="1"/>
              <a:t>Meuten</a:t>
            </a:r>
            <a:r>
              <a:rPr lang="en-GB" dirty="0"/>
              <a:t>, </a:t>
            </a:r>
            <a:r>
              <a:rPr lang="en-GB" dirty="0" err="1"/>
              <a:t>Mauten</a:t>
            </a:r>
            <a:r>
              <a:rPr lang="en-GB" dirty="0"/>
              <a:t> (mobs, tolls)</a:t>
            </a:r>
          </a:p>
          <a:p>
            <a:pPr marL="228600" indent="-228600">
              <a:buAutoNum type="arabicPeriod"/>
            </a:pPr>
            <a:r>
              <a:rPr lang="en-GB" dirty="0"/>
              <a:t>Haut, </a:t>
            </a:r>
            <a:r>
              <a:rPr lang="en-GB" dirty="0" err="1"/>
              <a:t>heut</a:t>
            </a:r>
            <a:r>
              <a:rPr lang="en-GB" dirty="0"/>
              <a:t>- (skin, today – (</a:t>
            </a:r>
            <a:r>
              <a:rPr lang="en-GB" dirty="0" err="1"/>
              <a:t>heut</a:t>
            </a:r>
            <a:r>
              <a:rPr lang="en-GB" dirty="0"/>
              <a:t>' is sometimes used in dialect and proverbs as a shortening of </a:t>
            </a:r>
            <a:r>
              <a:rPr lang="en-GB" dirty="0" err="1"/>
              <a:t>heute</a:t>
            </a:r>
            <a:r>
              <a:rPr lang="en-GB" dirty="0"/>
              <a:t>))</a:t>
            </a:r>
            <a:endParaRPr lang="en-GB" dirty="0">
              <a:cs typeface="Calibri"/>
            </a:endParaRPr>
          </a:p>
          <a:p>
            <a:pPr marL="228600" indent="-228600">
              <a:buFont typeface="+mj-lt"/>
              <a:buAutoNum type="arabicPeriod"/>
            </a:pPr>
            <a:r>
              <a:rPr lang="en-GB" dirty="0" err="1"/>
              <a:t>scheuen</a:t>
            </a:r>
            <a:r>
              <a:rPr lang="en-GB" dirty="0"/>
              <a:t>, </a:t>
            </a:r>
            <a:r>
              <a:rPr lang="en-GB" dirty="0" err="1"/>
              <a:t>schauen</a:t>
            </a:r>
            <a:r>
              <a:rPr lang="en-GB" dirty="0"/>
              <a:t> (to dread, to look)</a:t>
            </a:r>
          </a:p>
          <a:p>
            <a:pPr marL="228600" indent="-228600">
              <a:buFont typeface="+mj-lt"/>
              <a:buAutoNum type="arabicPeriod"/>
            </a:pPr>
            <a:r>
              <a:rPr lang="en-GB" dirty="0" err="1"/>
              <a:t>rauen</a:t>
            </a:r>
            <a:r>
              <a:rPr lang="en-GB" dirty="0"/>
              <a:t>, </a:t>
            </a:r>
            <a:r>
              <a:rPr lang="en-GB" dirty="0" err="1"/>
              <a:t>reuen</a:t>
            </a:r>
            <a:r>
              <a:rPr lang="en-GB" dirty="0"/>
              <a:t> (to roughen, to regret)</a:t>
            </a:r>
          </a:p>
          <a:p>
            <a:pPr marL="228600" lvl="0" indent="-228600" algn="l">
              <a:spcBef>
                <a:spcPts val="0"/>
              </a:spcBef>
              <a:spcAft>
                <a:spcPts val="0"/>
              </a:spcAft>
              <a:buAutoNum type="arabicPeriod"/>
            </a:pPr>
            <a:endParaRPr lang="en-GB" dirty="0">
              <a:cs typeface="Calibri"/>
            </a:endParaRPr>
          </a:p>
          <a:p>
            <a:r>
              <a:rPr lang="en-GB" b="1" dirty="0">
                <a:cs typeface="Calibri" panose="020F0502020204030204"/>
              </a:rPr>
              <a:t>Grand Prix translations</a:t>
            </a:r>
            <a:endParaRPr lang="en-GB" dirty="0">
              <a:cs typeface="Calibri" panose="020F0502020204030204"/>
            </a:endParaRPr>
          </a:p>
          <a:p>
            <a:r>
              <a:rPr lang="en-GB" dirty="0">
                <a:cs typeface="Calibri" panose="020F0502020204030204"/>
              </a:rPr>
              <a:t>Europa – Europe; Baum – tree; Leute – people; </a:t>
            </a:r>
            <a:r>
              <a:rPr lang="en-GB" dirty="0" err="1">
                <a:cs typeface="Calibri" panose="020F0502020204030204"/>
              </a:rPr>
              <a:t>braun</a:t>
            </a:r>
            <a:r>
              <a:rPr lang="en-GB" dirty="0">
                <a:cs typeface="Calibri" panose="020F0502020204030204"/>
              </a:rPr>
              <a:t> </a:t>
            </a:r>
            <a:r>
              <a:rPr lang="en-GB">
                <a:cs typeface="Calibri" panose="020F0502020204030204"/>
              </a:rPr>
              <a:t>– brown</a:t>
            </a:r>
            <a:endParaRPr lang="en-GB" dirty="0">
              <a:cs typeface="Calibri" panose="020F0502020204030204"/>
            </a:endParaRPr>
          </a:p>
          <a:p>
            <a:r>
              <a:rPr lang="en-GB" dirty="0" err="1">
                <a:cs typeface="Calibri" panose="020F0502020204030204"/>
              </a:rPr>
              <a:t>teuer</a:t>
            </a:r>
            <a:r>
              <a:rPr lang="en-GB" dirty="0">
                <a:cs typeface="Calibri" panose="020F0502020204030204"/>
              </a:rPr>
              <a:t> – expensive; Haus – house; </a:t>
            </a:r>
            <a:r>
              <a:rPr lang="en-GB" dirty="0" err="1">
                <a:cs typeface="Calibri" panose="020F0502020204030204"/>
              </a:rPr>
              <a:t>neunzig</a:t>
            </a:r>
            <a:r>
              <a:rPr lang="en-GB" dirty="0">
                <a:cs typeface="Calibri" panose="020F0502020204030204"/>
              </a:rPr>
              <a:t> – 90; </a:t>
            </a:r>
            <a:r>
              <a:rPr lang="en-GB" dirty="0" err="1">
                <a:cs typeface="Calibri" panose="020F0502020204030204"/>
              </a:rPr>
              <a:t>sauber</a:t>
            </a:r>
            <a:r>
              <a:rPr lang="en-GB" dirty="0">
                <a:cs typeface="Calibri" panose="020F0502020204030204"/>
              </a:rPr>
              <a:t> – clean</a:t>
            </a:r>
          </a:p>
          <a:p>
            <a:r>
              <a:rPr lang="en-GB" dirty="0" err="1">
                <a:cs typeface="Calibri" panose="020F0502020204030204"/>
              </a:rPr>
              <a:t>euer</a:t>
            </a:r>
            <a:r>
              <a:rPr lang="en-GB" dirty="0">
                <a:cs typeface="Calibri" panose="020F0502020204030204"/>
              </a:rPr>
              <a:t> – your (pl); </a:t>
            </a:r>
            <a:r>
              <a:rPr lang="en-GB" dirty="0" err="1">
                <a:cs typeface="Calibri" panose="020F0502020204030204"/>
              </a:rPr>
              <a:t>traurig</a:t>
            </a:r>
            <a:r>
              <a:rPr lang="en-GB" dirty="0">
                <a:cs typeface="Calibri" panose="020F0502020204030204"/>
              </a:rPr>
              <a:t> – sad; </a:t>
            </a:r>
            <a:r>
              <a:rPr lang="en-GB" dirty="0" err="1">
                <a:cs typeface="Calibri" panose="020F0502020204030204"/>
              </a:rPr>
              <a:t>Freude</a:t>
            </a:r>
            <a:r>
              <a:rPr lang="en-GB" dirty="0">
                <a:cs typeface="Calibri" panose="020F0502020204030204"/>
              </a:rPr>
              <a:t> – joy; </a:t>
            </a:r>
            <a:r>
              <a:rPr lang="en-GB" dirty="0" err="1">
                <a:cs typeface="Calibri" panose="020F0502020204030204"/>
              </a:rPr>
              <a:t>tauchen</a:t>
            </a:r>
            <a:r>
              <a:rPr lang="en-GB" dirty="0">
                <a:cs typeface="Calibri" panose="020F0502020204030204"/>
              </a:rPr>
              <a:t> – to dive</a:t>
            </a:r>
          </a:p>
          <a:p>
            <a:r>
              <a:rPr lang="en-GB" dirty="0" err="1">
                <a:cs typeface="Calibri" panose="020F0502020204030204"/>
              </a:rPr>
              <a:t>Flugzeug</a:t>
            </a:r>
            <a:r>
              <a:rPr lang="en-GB" dirty="0">
                <a:cs typeface="Calibri" panose="020F0502020204030204"/>
              </a:rPr>
              <a:t> – aeroplane; bauen – to build; Feuer – fire; Mauer - wall</a:t>
            </a:r>
          </a:p>
          <a:p>
            <a:pPr marL="228600" indent="-228600">
              <a:buFont typeface="Calibri Light" panose="020F0302020204030204"/>
              <a:buAutoNum type="arabicPeriod"/>
            </a:pPr>
            <a:endParaRPr lang="en-GB" dirty="0"/>
          </a:p>
          <a:p>
            <a:pPr marL="0" lvl="0" indent="0" algn="l" rtl="0">
              <a:spcBef>
                <a:spcPts val="0"/>
              </a:spcBef>
              <a:spcAft>
                <a:spcPts val="0"/>
              </a:spcAft>
              <a:buFont typeface="+mj-lt"/>
              <a:buNone/>
            </a:pPr>
            <a:r>
              <a:rPr lang="en-GB" b="1" dirty="0"/>
              <a:t>Vocabulary:</a:t>
            </a:r>
          </a:p>
          <a:p>
            <a:pPr marL="228600" lvl="0" indent="-228600" algn="l" rtl="0">
              <a:spcBef>
                <a:spcPts val="0"/>
              </a:spcBef>
              <a:spcAft>
                <a:spcPts val="0"/>
              </a:spcAft>
              <a:buFont typeface="+mj-lt"/>
              <a:buAutoNum type="arabicPeriod"/>
            </a:pPr>
            <a:endParaRPr lang="en-GB" dirty="0"/>
          </a:p>
          <a:p>
            <a:r>
              <a:rPr lang="en-GB" dirty="0"/>
              <a:t>Laute [N/A] Leute [224] </a:t>
            </a:r>
            <a:r>
              <a:rPr lang="en-GB" dirty="0" err="1"/>
              <a:t>auch</a:t>
            </a:r>
            <a:r>
              <a:rPr lang="en-GB" dirty="0"/>
              <a:t> [18] </a:t>
            </a:r>
            <a:r>
              <a:rPr lang="en-GB" dirty="0" err="1"/>
              <a:t>euch</a:t>
            </a:r>
            <a:r>
              <a:rPr lang="en-GB" dirty="0"/>
              <a:t> [495] </a:t>
            </a:r>
            <a:r>
              <a:rPr lang="en-GB" dirty="0" err="1"/>
              <a:t>fauchten</a:t>
            </a:r>
            <a:r>
              <a:rPr lang="en-GB" dirty="0"/>
              <a:t> [N/A] </a:t>
            </a:r>
            <a:r>
              <a:rPr lang="en-GB" dirty="0" err="1"/>
              <a:t>feuchten</a:t>
            </a:r>
            <a:r>
              <a:rPr lang="en-GB" dirty="0"/>
              <a:t> [N/A] Maut [N/A] </a:t>
            </a:r>
            <a:r>
              <a:rPr lang="en-GB" dirty="0" err="1"/>
              <a:t>Meute</a:t>
            </a:r>
            <a:r>
              <a:rPr lang="en-GB" dirty="0"/>
              <a:t> [N/A] Haut [1149] Heute [116] </a:t>
            </a:r>
            <a:r>
              <a:rPr lang="en-GB" dirty="0" err="1"/>
              <a:t>schauen</a:t>
            </a:r>
            <a:r>
              <a:rPr lang="en-GB" dirty="0"/>
              <a:t> [510] </a:t>
            </a:r>
            <a:r>
              <a:rPr lang="en-GB" dirty="0" err="1"/>
              <a:t>scheuen</a:t>
            </a:r>
            <a:r>
              <a:rPr lang="en-GB" dirty="0"/>
              <a:t> [N/A] </a:t>
            </a:r>
            <a:r>
              <a:rPr lang="en-GB" dirty="0" err="1"/>
              <a:t>rauen</a:t>
            </a:r>
            <a:r>
              <a:rPr lang="en-GB" dirty="0"/>
              <a:t> [N/A] </a:t>
            </a:r>
            <a:r>
              <a:rPr lang="en-GB" dirty="0" err="1"/>
              <a:t>reuen</a:t>
            </a:r>
            <a:r>
              <a:rPr lang="en-GB" dirty="0"/>
              <a:t> [N/A]</a:t>
            </a:r>
            <a:endParaRPr lang="en-GB" dirty="0">
              <a:cs typeface="Calibri"/>
            </a:endParaRPr>
          </a:p>
          <a:p>
            <a:r>
              <a:rPr lang="en-GB" dirty="0" err="1"/>
              <a:t>braun</a:t>
            </a:r>
            <a:r>
              <a:rPr lang="en-GB" dirty="0"/>
              <a:t> [2320] </a:t>
            </a:r>
            <a:r>
              <a:rPr lang="en-GB" dirty="0" err="1"/>
              <a:t>teuer</a:t>
            </a:r>
            <a:r>
              <a:rPr lang="en-GB" dirty="0"/>
              <a:t> [950] </a:t>
            </a:r>
            <a:r>
              <a:rPr lang="en-GB" dirty="0" err="1"/>
              <a:t>neunzig</a:t>
            </a:r>
            <a:r>
              <a:rPr lang="en-GB" dirty="0"/>
              <a:t> [3028] </a:t>
            </a:r>
            <a:r>
              <a:rPr lang="en-GB" dirty="0" err="1"/>
              <a:t>sauber</a:t>
            </a:r>
            <a:r>
              <a:rPr lang="en-GB" dirty="0"/>
              <a:t> [2026] </a:t>
            </a:r>
            <a:r>
              <a:rPr lang="en-GB" dirty="0" err="1"/>
              <a:t>euer</a:t>
            </a:r>
            <a:r>
              <a:rPr lang="en-GB" dirty="0"/>
              <a:t> [1309] </a:t>
            </a:r>
            <a:r>
              <a:rPr lang="en-GB" dirty="0" err="1"/>
              <a:t>traurig</a:t>
            </a:r>
            <a:r>
              <a:rPr lang="en-GB" dirty="0"/>
              <a:t> [1752] Freude [1286] </a:t>
            </a:r>
            <a:r>
              <a:rPr lang="en-GB" dirty="0" err="1"/>
              <a:t>tauchen</a:t>
            </a:r>
            <a:r>
              <a:rPr lang="en-GB" dirty="0"/>
              <a:t> [1581] </a:t>
            </a:r>
            <a:r>
              <a:rPr lang="en-GB" dirty="0" err="1"/>
              <a:t>Flugzeug</a:t>
            </a:r>
            <a:r>
              <a:rPr lang="en-GB" dirty="0"/>
              <a:t> [1776] </a:t>
            </a:r>
            <a:r>
              <a:rPr lang="en-GB" dirty="0" err="1"/>
              <a:t>bauen</a:t>
            </a:r>
            <a:r>
              <a:rPr lang="en-GB" dirty="0"/>
              <a:t> [667] Feuer [1576] Mauer [1659]</a:t>
            </a:r>
          </a:p>
          <a:p>
            <a:pPr marL="0" lvl="0" indent="0" algn="l" rtl="0">
              <a:spcBef>
                <a:spcPts val="0"/>
              </a:spcBef>
              <a:spcAft>
                <a:spcPts val="0"/>
              </a:spcAft>
              <a:buFont typeface="+mj-lt"/>
              <a:buNone/>
            </a:pPr>
            <a:r>
              <a:rPr lang="en-US" dirty="0"/>
              <a:t>Jones, R.L &amp; Tschirner, E. (2019). A frequency dictionary of German: Core vocabulary for learners. 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6186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distinction between </a:t>
            </a:r>
            <a:r>
              <a:rPr lang="en-GB" b="1" i="1" dirty="0"/>
              <a:t>Sie</a:t>
            </a:r>
            <a:r>
              <a:rPr lang="en-GB" b="0" dirty="0"/>
              <a:t> (you formal) and </a:t>
            </a:r>
            <a:r>
              <a:rPr lang="en-GB" b="1" i="1" dirty="0" err="1"/>
              <a:t>sie</a:t>
            </a:r>
            <a:r>
              <a:rPr lang="en-GB" b="1" i="1" dirty="0"/>
              <a:t> </a:t>
            </a:r>
            <a:r>
              <a:rPr lang="en-GB" b="0" dirty="0"/>
              <a:t>(they) in present tense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instructions.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the questions on the post-it notes and decide whether the question is for the teacher (you formal) or about the students at the football academy (they).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who each question is for.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1-6.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err="1"/>
              <a:t>jeden</a:t>
            </a:r>
            <a:r>
              <a:rPr lang="en-GB" b="0" dirty="0"/>
              <a:t> Tag [N/A] </a:t>
            </a:r>
            <a:r>
              <a:rPr lang="en-GB" b="0" dirty="0" err="1"/>
              <a:t>bei</a:t>
            </a:r>
            <a:r>
              <a:rPr lang="en-GB" b="0" dirty="0"/>
              <a:t> [29]</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distinguishing between du and Sie, and to practise previously learnt vocabulary in a sentence translation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342900" indent="-342900">
              <a:buAutoNum type="arabicPeriod"/>
            </a:pPr>
            <a:r>
              <a:rPr lang="en-GB" sz="1200" spc="-1" dirty="0">
                <a:solidFill>
                  <a:srgbClr val="000000"/>
                </a:solidFill>
                <a:latin typeface="Calibri"/>
              </a:rPr>
              <a:t>Explain that the scenario from the lesson continues – the students have more questions! They decide to ask either the student from the football academy (du) or the footballer (Sie). Pupils decide which one they hear. </a:t>
            </a:r>
          </a:p>
          <a:p>
            <a:pPr marL="342900" indent="-342900">
              <a:buAutoNum type="arabicPeriod"/>
            </a:pPr>
            <a:r>
              <a:rPr lang="en-GB" sz="1200" spc="-1" dirty="0">
                <a:solidFill>
                  <a:srgbClr val="000000"/>
                </a:solidFill>
                <a:latin typeface="Calibri"/>
              </a:rPr>
              <a:t>Click to hear the example.</a:t>
            </a:r>
          </a:p>
          <a:p>
            <a:pPr marL="342900" indent="-342900">
              <a:buAutoNum type="arabicPeriod"/>
            </a:pPr>
            <a:r>
              <a:rPr lang="en-GB" sz="1200" spc="-1" dirty="0">
                <a:solidFill>
                  <a:srgbClr val="000000"/>
                </a:solidFill>
                <a:latin typeface="Calibri"/>
              </a:rPr>
              <a:t>Elicit answer, click for answer tick. </a:t>
            </a:r>
          </a:p>
          <a:p>
            <a:pPr marL="342900" indent="-342900">
              <a:buAutoNum type="arabicPeriod"/>
            </a:pPr>
            <a:r>
              <a:rPr lang="en-GB" sz="1200" spc="-1" dirty="0">
                <a:solidFill>
                  <a:srgbClr val="000000"/>
                </a:solidFill>
                <a:latin typeface="Calibri"/>
              </a:rPr>
              <a:t>Elicit English translation, click to reveal written form.</a:t>
            </a:r>
          </a:p>
          <a:p>
            <a:pPr marL="342900" indent="-342900">
              <a:buAutoNum type="arabicPeriod"/>
            </a:pPr>
            <a:r>
              <a:rPr lang="en-GB" sz="1200" spc="-1" dirty="0">
                <a:solidFill>
                  <a:srgbClr val="000000"/>
                </a:solidFill>
                <a:latin typeface="Calibri"/>
              </a:rPr>
              <a:t>Continue for items 1-6.</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Beispiel.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Besuchst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Schulen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Magst du diese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Wohnen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Sie in Biel?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Lieben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Sie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Bücher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Nimmst du einen Fußball mit in die Schule?</a:t>
            </a:r>
          </a:p>
          <a:p>
            <a:pPr algn="l">
              <a:lnSpc>
                <a:spcPct val="107000"/>
              </a:lnSpc>
              <a:spcAft>
                <a:spcPts val="800"/>
              </a:spcAft>
            </a:pPr>
            <a:r>
              <a:rPr lang="en-GB" b="0" dirty="0"/>
              <a:t>5. Wie </a:t>
            </a:r>
            <a:r>
              <a:rPr lang="en-GB" b="0" dirty="0" err="1"/>
              <a:t>finden</a:t>
            </a:r>
            <a:r>
              <a:rPr lang="en-GB" b="0" dirty="0"/>
              <a:t> Sie das </a:t>
            </a:r>
            <a:r>
              <a:rPr lang="en-GB" b="0" dirty="0" err="1"/>
              <a:t>Kunstprojekt</a:t>
            </a:r>
            <a:r>
              <a:rPr lang="en-GB" b="0" dirty="0"/>
              <a:t>?</a:t>
            </a:r>
          </a:p>
          <a:p>
            <a:pPr algn="l">
              <a:lnSpc>
                <a:spcPct val="107000"/>
              </a:lnSpc>
              <a:spcAft>
                <a:spcPts val="800"/>
              </a:spcAft>
            </a:pPr>
            <a:r>
              <a:rPr lang="en-GB" b="0" dirty="0"/>
              <a:t>6. </a:t>
            </a:r>
            <a:r>
              <a:rPr lang="en-GB" b="0" dirty="0" err="1"/>
              <a:t>Machst</a:t>
            </a:r>
            <a:r>
              <a:rPr lang="en-GB" b="0" dirty="0"/>
              <a:t> du </a:t>
            </a:r>
            <a:r>
              <a:rPr lang="en-GB" b="0" dirty="0" err="1"/>
              <a:t>viele</a:t>
            </a:r>
            <a:r>
              <a:rPr lang="en-GB" b="0" dirty="0"/>
              <a:t> </a:t>
            </a:r>
            <a:r>
              <a:rPr lang="en-GB" b="0" dirty="0" err="1"/>
              <a:t>Projekte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1315833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 and identifying du and Sie as appropriate in a speaking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mj-lt"/>
              <a:buAutoNum type="arabicPeriod"/>
            </a:pPr>
            <a:r>
              <a:rPr lang="en-GB" sz="1200" b="0" dirty="0"/>
              <a:t>Click to bring up the instructions. </a:t>
            </a:r>
          </a:p>
          <a:p>
            <a:pPr marL="228600" marR="0" lvl="0" indent="-228600" algn="l" rtl="0">
              <a:lnSpc>
                <a:spcPct val="100000"/>
              </a:lnSpc>
              <a:spcBef>
                <a:spcPts val="0"/>
              </a:spcBef>
              <a:spcAft>
                <a:spcPts val="0"/>
              </a:spcAft>
              <a:buClr>
                <a:schemeClr val="dk1"/>
              </a:buClr>
              <a:buSzPts val="1200"/>
              <a:buFont typeface="+mj-lt"/>
              <a:buAutoNum type="arabicPeriod"/>
            </a:pPr>
            <a:r>
              <a:rPr lang="en-GB" sz="1200" b="0" dirty="0"/>
              <a:t>Talk pupils through the example. Person A picks either a or b from the example and asks a question. Person B has to identify who the question is for by deciding is it formal (Sie) or informal (du). Note that the characters in 2b, 3a, 4b, 5b and 6a all have names containing ‘au’ or ‘</a:t>
            </a:r>
            <a:r>
              <a:rPr lang="en-GB" sz="1200" b="0" dirty="0" err="1"/>
              <a:t>eu</a:t>
            </a:r>
            <a:r>
              <a:rPr lang="en-GB" sz="1200" b="0" dirty="0"/>
              <a:t>’.</a:t>
            </a:r>
          </a:p>
          <a:p>
            <a:pPr marL="228600" marR="0" lvl="0" indent="-228600" algn="l" rtl="0">
              <a:lnSpc>
                <a:spcPct val="100000"/>
              </a:lnSpc>
              <a:spcBef>
                <a:spcPts val="0"/>
              </a:spcBef>
              <a:spcAft>
                <a:spcPts val="0"/>
              </a:spcAft>
              <a:buClr>
                <a:schemeClr val="dk1"/>
              </a:buClr>
              <a:buSzPts val="1200"/>
              <a:buFont typeface="+mj-lt"/>
              <a:buAutoNum type="arabicPeriod"/>
            </a:pPr>
            <a:r>
              <a:rPr lang="en-GB" sz="1200" b="0" dirty="0"/>
              <a:t>When pupils have worked through items 1-6, they will swap roles for a second slide. </a:t>
            </a:r>
          </a:p>
          <a:p>
            <a:pPr marL="228600" marR="0" lvl="0" indent="-228600" algn="l" rtl="0">
              <a:lnSpc>
                <a:spcPct val="100000"/>
              </a:lnSpc>
              <a:spcBef>
                <a:spcPts val="0"/>
              </a:spcBef>
              <a:spcAft>
                <a:spcPts val="0"/>
              </a:spcAft>
              <a:buClr>
                <a:schemeClr val="dk1"/>
              </a:buClr>
              <a:buSzPts val="1200"/>
              <a:buFont typeface="+mj-lt"/>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To keep the cognitive load manageable, given that pupils are asking from memory, we would expect that most pupils would use ‘</a:t>
            </a:r>
            <a:r>
              <a:rPr lang="en-GB" sz="1200" b="0" dirty="0" err="1"/>
              <a:t>finden</a:t>
            </a:r>
            <a:r>
              <a:rPr lang="en-GB" sz="1200" b="0" dirty="0"/>
              <a:t>’ throughout – just adapting each question for the person (du/Sie) and the noun each time.</a:t>
            </a:r>
            <a:br>
              <a:rPr lang="en-GB" sz="1200" b="0" dirty="0"/>
            </a:br>
            <a:r>
              <a:rPr lang="en-GB" sz="1200" b="0" dirty="0"/>
              <a:t>They could additionally vary the adjective if they want to (e.g., changing ‘toll’ for another appropriate adjective – </a:t>
            </a:r>
            <a:r>
              <a:rPr lang="en-GB" sz="1200" b="0" dirty="0" err="1"/>
              <a:t>interessant</a:t>
            </a:r>
            <a:r>
              <a:rPr lang="en-GB" sz="1200" b="0" dirty="0"/>
              <a:t>, gut, </a:t>
            </a:r>
            <a:r>
              <a:rPr lang="en-GB" sz="1200" b="0" dirty="0" err="1"/>
              <a:t>schlecht</a:t>
            </a:r>
            <a:r>
              <a:rPr lang="en-GB" sz="1200" b="0" dirty="0"/>
              <a:t>, </a:t>
            </a:r>
            <a:r>
              <a:rPr lang="en-GB" sz="1200" b="0"/>
              <a:t>klein</a:t>
            </a:r>
            <a:r>
              <a:rPr lang="en-GB" sz="1200" b="0" dirty="0"/>
              <a:t>, </a:t>
            </a:r>
            <a:r>
              <a:rPr lang="en-GB" sz="1200" b="0" dirty="0" err="1"/>
              <a:t>kalt</a:t>
            </a:r>
            <a:r>
              <a:rPr lang="en-GB" sz="1200" b="0" dirty="0"/>
              <a:t>, etc..)</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4.gif"/><Relationship Id="rId18" Type="http://schemas.openxmlformats.org/officeDocument/2006/relationships/image" Target="../media/image49.gif"/><Relationship Id="rId26" Type="http://schemas.openxmlformats.org/officeDocument/2006/relationships/image" Target="../media/image57.png"/><Relationship Id="rId3" Type="http://schemas.openxmlformats.org/officeDocument/2006/relationships/image" Target="../media/image38.png"/><Relationship Id="rId21" Type="http://schemas.openxmlformats.org/officeDocument/2006/relationships/image" Target="../media/image52.png"/><Relationship Id="rId7" Type="http://schemas.openxmlformats.org/officeDocument/2006/relationships/image" Target="../media/image7.png"/><Relationship Id="rId12" Type="http://schemas.openxmlformats.org/officeDocument/2006/relationships/image" Target="../media/image3.png"/><Relationship Id="rId17" Type="http://schemas.openxmlformats.org/officeDocument/2006/relationships/image" Target="../media/image48.gif"/><Relationship Id="rId25"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47.gif"/><Relationship Id="rId20"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2.png"/><Relationship Id="rId24" Type="http://schemas.openxmlformats.org/officeDocument/2006/relationships/image" Target="../media/image55.png"/><Relationship Id="rId5" Type="http://schemas.openxmlformats.org/officeDocument/2006/relationships/image" Target="../media/image40.gif"/><Relationship Id="rId15" Type="http://schemas.openxmlformats.org/officeDocument/2006/relationships/image" Target="../media/image46.gif"/><Relationship Id="rId23" Type="http://schemas.openxmlformats.org/officeDocument/2006/relationships/image" Target="../media/image54.svg"/><Relationship Id="rId10" Type="http://schemas.openxmlformats.org/officeDocument/2006/relationships/image" Target="../media/image43.jpg"/><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5.gif"/><Relationship Id="rId22" Type="http://schemas.openxmlformats.org/officeDocument/2006/relationships/image" Target="../media/image53.png"/><Relationship Id="rId27" Type="http://schemas.openxmlformats.org/officeDocument/2006/relationships/image" Target="../media/image58.jp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36.wav"/></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3" Type="http://schemas.openxmlformats.org/officeDocument/2006/relationships/audio" Target="../media/audio6.wav"/><Relationship Id="rId18" Type="http://schemas.openxmlformats.org/officeDocument/2006/relationships/audio" Target="../media/audio11.wav"/><Relationship Id="rId26" Type="http://schemas.openxmlformats.org/officeDocument/2006/relationships/audio" Target="../media/audio18.wav"/><Relationship Id="rId39" Type="http://schemas.openxmlformats.org/officeDocument/2006/relationships/image" Target="../media/image17.png"/><Relationship Id="rId21" Type="http://schemas.openxmlformats.org/officeDocument/2006/relationships/audio" Target="../media/audio14.wav"/><Relationship Id="rId34" Type="http://schemas.openxmlformats.org/officeDocument/2006/relationships/audio" Target="../media/audio25.wav"/><Relationship Id="rId42" Type="http://schemas.openxmlformats.org/officeDocument/2006/relationships/image" Target="../media/image19.png"/><Relationship Id="rId47"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9.wav"/><Relationship Id="rId29" Type="http://schemas.openxmlformats.org/officeDocument/2006/relationships/audio" Target="../media/audio20.wav"/><Relationship Id="rId11" Type="http://schemas.openxmlformats.org/officeDocument/2006/relationships/audio" Target="../media/audio4.wav"/><Relationship Id="rId24" Type="http://schemas.openxmlformats.org/officeDocument/2006/relationships/audio" Target="../media/audio17.wav"/><Relationship Id="rId32" Type="http://schemas.openxmlformats.org/officeDocument/2006/relationships/audio" Target="../media/audio23.wav"/><Relationship Id="rId37" Type="http://schemas.openxmlformats.org/officeDocument/2006/relationships/image" Target="../media/image15.png"/><Relationship Id="rId40" Type="http://schemas.openxmlformats.org/officeDocument/2006/relationships/image" Target="../media/image5.jpeg"/><Relationship Id="rId45"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audio" Target="../media/audio8.wav"/><Relationship Id="rId23" Type="http://schemas.openxmlformats.org/officeDocument/2006/relationships/audio" Target="../media/audio16.wav"/><Relationship Id="rId28" Type="http://schemas.openxmlformats.org/officeDocument/2006/relationships/audio" Target="../media/audio19.wav"/><Relationship Id="rId36" Type="http://schemas.openxmlformats.org/officeDocument/2006/relationships/audio" Target="../media/audio26.wav"/><Relationship Id="rId49" Type="http://schemas.openxmlformats.org/officeDocument/2006/relationships/image" Target="../media/image26.png"/><Relationship Id="rId10" Type="http://schemas.openxmlformats.org/officeDocument/2006/relationships/audio" Target="../media/audio3.wav"/><Relationship Id="rId19" Type="http://schemas.openxmlformats.org/officeDocument/2006/relationships/audio" Target="../media/audio12.wav"/><Relationship Id="rId31" Type="http://schemas.openxmlformats.org/officeDocument/2006/relationships/audio" Target="../media/audio22.wav"/><Relationship Id="rId44" Type="http://schemas.openxmlformats.org/officeDocument/2006/relationships/image" Target="../media/image21.png"/><Relationship Id="rId4" Type="http://schemas.openxmlformats.org/officeDocument/2006/relationships/image" Target="../media/image8.svg"/><Relationship Id="rId9" Type="http://schemas.openxmlformats.org/officeDocument/2006/relationships/audio" Target="../media/audio2.wav"/><Relationship Id="rId14" Type="http://schemas.openxmlformats.org/officeDocument/2006/relationships/audio" Target="../media/audio7.wav"/><Relationship Id="rId22" Type="http://schemas.openxmlformats.org/officeDocument/2006/relationships/audio" Target="../media/audio15.wav"/><Relationship Id="rId27" Type="http://schemas.openxmlformats.org/officeDocument/2006/relationships/image" Target="../media/image13.png"/><Relationship Id="rId30" Type="http://schemas.openxmlformats.org/officeDocument/2006/relationships/audio" Target="../media/audio21.wav"/><Relationship Id="rId35" Type="http://schemas.openxmlformats.org/officeDocument/2006/relationships/image" Target="../media/image14.png"/><Relationship Id="rId43" Type="http://schemas.openxmlformats.org/officeDocument/2006/relationships/image" Target="../media/image20.png"/><Relationship Id="rId48" Type="http://schemas.openxmlformats.org/officeDocument/2006/relationships/image" Target="../media/image25.png"/><Relationship Id="rId8" Type="http://schemas.openxmlformats.org/officeDocument/2006/relationships/image" Target="../media/image11.png"/><Relationship Id="rId3" Type="http://schemas.openxmlformats.org/officeDocument/2006/relationships/image" Target="../media/image7.png"/><Relationship Id="rId12" Type="http://schemas.openxmlformats.org/officeDocument/2006/relationships/audio" Target="../media/audio5.wav"/><Relationship Id="rId17" Type="http://schemas.openxmlformats.org/officeDocument/2006/relationships/audio" Target="../media/audio10.wav"/><Relationship Id="rId25" Type="http://schemas.openxmlformats.org/officeDocument/2006/relationships/image" Target="../media/image12.png"/><Relationship Id="rId33" Type="http://schemas.openxmlformats.org/officeDocument/2006/relationships/audio" Target="../media/audio24.wav"/><Relationship Id="rId38" Type="http://schemas.openxmlformats.org/officeDocument/2006/relationships/image" Target="../media/image16.png"/><Relationship Id="rId46" Type="http://schemas.openxmlformats.org/officeDocument/2006/relationships/image" Target="../media/image23.png"/><Relationship Id="rId20" Type="http://schemas.openxmlformats.org/officeDocument/2006/relationships/audio" Target="../media/audio13.wav"/><Relationship Id="rId41"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png"/><Relationship Id="rId5" Type="http://schemas.openxmlformats.org/officeDocument/2006/relationships/image" Target="../media/image27.png"/><Relationship Id="rId10" Type="http://schemas.openxmlformats.org/officeDocument/2006/relationships/image" Target="../media/image3.png"/><Relationship Id="rId4" Type="http://schemas.openxmlformats.org/officeDocument/2006/relationships/image" Target="../media/image8.sv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2.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32.png"/><Relationship Id="rId15" Type="http://schemas.openxmlformats.org/officeDocument/2006/relationships/audio" Target="../media/audio35.wav"/><Relationship Id="rId10" Type="http://schemas.openxmlformats.org/officeDocument/2006/relationships/audio" Target="../media/audio31.wav"/><Relationship Id="rId4" Type="http://schemas.openxmlformats.org/officeDocument/2006/relationships/image" Target="../media/image8.svg"/><Relationship Id="rId9" Type="http://schemas.openxmlformats.org/officeDocument/2006/relationships/audio" Target="../media/audio30.wav"/><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4.gif"/><Relationship Id="rId18" Type="http://schemas.openxmlformats.org/officeDocument/2006/relationships/image" Target="../media/image49.gif"/><Relationship Id="rId26" Type="http://schemas.openxmlformats.org/officeDocument/2006/relationships/image" Target="../media/image57.png"/><Relationship Id="rId3" Type="http://schemas.openxmlformats.org/officeDocument/2006/relationships/image" Target="../media/image38.png"/><Relationship Id="rId21" Type="http://schemas.openxmlformats.org/officeDocument/2006/relationships/image" Target="../media/image52.png"/><Relationship Id="rId7" Type="http://schemas.openxmlformats.org/officeDocument/2006/relationships/image" Target="../media/image7.png"/><Relationship Id="rId12" Type="http://schemas.openxmlformats.org/officeDocument/2006/relationships/image" Target="../media/image3.png"/><Relationship Id="rId17" Type="http://schemas.openxmlformats.org/officeDocument/2006/relationships/image" Target="../media/image48.gif"/><Relationship Id="rId25"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47.gif"/><Relationship Id="rId20"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2.png"/><Relationship Id="rId24" Type="http://schemas.openxmlformats.org/officeDocument/2006/relationships/image" Target="../media/image55.png"/><Relationship Id="rId5" Type="http://schemas.openxmlformats.org/officeDocument/2006/relationships/image" Target="../media/image40.gif"/><Relationship Id="rId15" Type="http://schemas.openxmlformats.org/officeDocument/2006/relationships/image" Target="../media/image46.gif"/><Relationship Id="rId23" Type="http://schemas.openxmlformats.org/officeDocument/2006/relationships/image" Target="../media/image54.svg"/><Relationship Id="rId10" Type="http://schemas.openxmlformats.org/officeDocument/2006/relationships/image" Target="../media/image43.jpg"/><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5.gif"/><Relationship Id="rId22" Type="http://schemas.openxmlformats.org/officeDocument/2006/relationships/image" Target="../media/image53.png"/><Relationship Id="rId27"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49203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pic>
        <p:nvPicPr>
          <p:cNvPr id="4" name="Picture 3" descr="A person in a blue and white uniform kicking a football ball&#10;&#10;Description automatically generated">
            <a:extLst>
              <a:ext uri="{FF2B5EF4-FFF2-40B4-BE49-F238E27FC236}">
                <a16:creationId xmlns:a16="http://schemas.microsoft.com/office/drawing/2014/main" id="{8E5F7027-53BB-6801-39D3-3065BF5B9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722" y="1173739"/>
            <a:ext cx="2346014" cy="3239372"/>
          </a:xfrm>
          <a:prstGeom prst="rect">
            <a:avLst/>
          </a:prstGeom>
        </p:spPr>
      </p:pic>
      <p:pic>
        <p:nvPicPr>
          <p:cNvPr id="5" name="Picture 4" descr="A cartoon of a child holding a football ball&#10;&#10;Description automatically generated">
            <a:extLst>
              <a:ext uri="{FF2B5EF4-FFF2-40B4-BE49-F238E27FC236}">
                <a16:creationId xmlns:a16="http://schemas.microsoft.com/office/drawing/2014/main" id="{2E08B227-12F7-09AA-EBF2-7642BAC8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596" y="1891160"/>
            <a:ext cx="1261648" cy="2255462"/>
          </a:xfrm>
          <a:prstGeom prst="rect">
            <a:avLst/>
          </a:prstGeom>
        </p:spPr>
      </p:pic>
      <p:sp>
        <p:nvSpPr>
          <p:cNvPr id="6" name="TextBox 1">
            <a:extLst>
              <a:ext uri="{FF2B5EF4-FFF2-40B4-BE49-F238E27FC236}">
                <a16:creationId xmlns:a16="http://schemas.microsoft.com/office/drawing/2014/main" id="{F473D432-4AA7-5E1D-54EB-1FAB47BD4A8E}"/>
              </a:ext>
            </a:extLst>
          </p:cNvPr>
          <p:cNvSpPr txBox="1"/>
          <p:nvPr/>
        </p:nvSpPr>
        <p:spPr>
          <a:xfrm>
            <a:off x="468424" y="4518914"/>
            <a:ext cx="3314625" cy="830997"/>
          </a:xfrm>
          <a:prstGeom prst="rect">
            <a:avLst/>
          </a:prstGeom>
          <a:solidFill>
            <a:schemeClr val="bg1"/>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solidFill>
                  <a:srgbClr val="002060"/>
                </a:solidFill>
                <a:latin typeface="Century Gothic" panose="020B0502020202020204" pitchFamily="34" charset="0"/>
              </a:rPr>
              <a:t>Besucher</a:t>
            </a:r>
            <a:r>
              <a:rPr lang="en-US" sz="2400" dirty="0">
                <a:solidFill>
                  <a:srgbClr val="002060"/>
                </a:solidFill>
                <a:latin typeface="Century Gothic" panose="020B0502020202020204" pitchFamily="34" charset="0"/>
              </a:rPr>
              <a:t>* in der Schule</a:t>
            </a:r>
            <a:endParaRPr lang="en-US" dirty="0">
              <a:latin typeface="Century Gothic" panose="020B0502020202020204" pitchFamily="34" charset="0"/>
            </a:endParaRPr>
          </a:p>
        </p:txBody>
      </p:sp>
      <p:sp>
        <p:nvSpPr>
          <p:cNvPr id="11" name="TextBox 1">
            <a:extLst>
              <a:ext uri="{FF2B5EF4-FFF2-40B4-BE49-F238E27FC236}">
                <a16:creationId xmlns:a16="http://schemas.microsoft.com/office/drawing/2014/main" id="{E0B6B5E2-18FA-61B0-C0A9-4D2A447FCAA9}"/>
              </a:ext>
            </a:extLst>
          </p:cNvPr>
          <p:cNvSpPr txBox="1"/>
          <p:nvPr/>
        </p:nvSpPr>
        <p:spPr>
          <a:xfrm>
            <a:off x="4350984" y="6457890"/>
            <a:ext cx="2787705" cy="40011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die </a:t>
            </a:r>
            <a:r>
              <a:rPr lang="en-GB" sz="2000" dirty="0" err="1">
                <a:solidFill>
                  <a:srgbClr val="002060"/>
                </a:solidFill>
                <a:latin typeface="Century Gothic"/>
              </a:rPr>
              <a:t>Besucher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visitors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A cartoon of a police officer&#10;&#10;Description automatically generated">
            <a:extLst>
              <a:ext uri="{FF2B5EF4-FFF2-40B4-BE49-F238E27FC236}">
                <a16:creationId xmlns:a16="http://schemas.microsoft.com/office/drawing/2014/main" id="{35C48023-38AE-0E7B-353D-1E4975A0780B}"/>
              </a:ext>
            </a:extLst>
          </p:cNvPr>
          <p:cNvPicPr>
            <a:picLocks noChangeAspect="1"/>
          </p:cNvPicPr>
          <p:nvPr/>
        </p:nvPicPr>
        <p:blipFill rotWithShape="1">
          <a:blip r:embed="rId3">
            <a:extLst>
              <a:ext uri="{28A0092B-C50C-407E-A947-70E740481C1C}">
                <a14:useLocalDpi xmlns:a14="http://schemas.microsoft.com/office/drawing/2010/main" val="0"/>
              </a:ext>
            </a:extLst>
          </a:blip>
          <a:srcRect b="64587"/>
          <a:stretch/>
        </p:blipFill>
        <p:spPr>
          <a:xfrm>
            <a:off x="8673532" y="5135273"/>
            <a:ext cx="1725827" cy="1222336"/>
          </a:xfrm>
          <a:prstGeom prst="rect">
            <a:avLst/>
          </a:prstGeom>
        </p:spPr>
      </p:pic>
      <p:pic>
        <p:nvPicPr>
          <p:cNvPr id="61" name="Picture 60" descr="A person with brown hair&#10;&#10;Description automatically generated">
            <a:extLst>
              <a:ext uri="{FF2B5EF4-FFF2-40B4-BE49-F238E27FC236}">
                <a16:creationId xmlns:a16="http://schemas.microsoft.com/office/drawing/2014/main" id="{2C3B7014-0E6C-C2E1-1151-840B0A16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087" y="4987221"/>
            <a:ext cx="1238802" cy="1334737"/>
          </a:xfrm>
          <a:prstGeom prst="rect">
            <a:avLst/>
          </a:prstGeom>
        </p:spPr>
      </p:pic>
      <p:pic>
        <p:nvPicPr>
          <p:cNvPr id="32" name="Picture 31" descr="A cartoon of a child in a pink shirt&#10;&#10;Description automatically generated">
            <a:extLst>
              <a:ext uri="{FF2B5EF4-FFF2-40B4-BE49-F238E27FC236}">
                <a16:creationId xmlns:a16="http://schemas.microsoft.com/office/drawing/2014/main" id="{5E9F41F2-F028-0B84-A3B5-16C247E3E01B}"/>
              </a:ext>
            </a:extLst>
          </p:cNvPr>
          <p:cNvPicPr>
            <a:picLocks noChangeAspect="1"/>
          </p:cNvPicPr>
          <p:nvPr/>
        </p:nvPicPr>
        <p:blipFill rotWithShape="1">
          <a:blip r:embed="rId5">
            <a:extLst>
              <a:ext uri="{28A0092B-C50C-407E-A947-70E740481C1C}">
                <a14:useLocalDpi xmlns:a14="http://schemas.microsoft.com/office/drawing/2010/main" val="0"/>
              </a:ext>
            </a:extLst>
          </a:blip>
          <a:srcRect b="51420"/>
          <a:stretch/>
        </p:blipFill>
        <p:spPr>
          <a:xfrm>
            <a:off x="762418" y="5065200"/>
            <a:ext cx="1280196" cy="1263087"/>
          </a:xfrm>
          <a:prstGeom prst="rect">
            <a:avLst/>
          </a:prstGeom>
        </p:spPr>
      </p:pic>
      <p:pic>
        <p:nvPicPr>
          <p:cNvPr id="52" name="Picture 51" descr="A cartoon of a person with her arms out&#10;&#10;Description automatically generated">
            <a:extLst>
              <a:ext uri="{FF2B5EF4-FFF2-40B4-BE49-F238E27FC236}">
                <a16:creationId xmlns:a16="http://schemas.microsoft.com/office/drawing/2014/main" id="{C7CF7FBA-D663-B534-6748-0D4349AA10A2}"/>
              </a:ext>
            </a:extLst>
          </p:cNvPr>
          <p:cNvPicPr>
            <a:picLocks noChangeAspect="1"/>
          </p:cNvPicPr>
          <p:nvPr/>
        </p:nvPicPr>
        <p:blipFill rotWithShape="1">
          <a:blip r:embed="rId6">
            <a:extLst>
              <a:ext uri="{28A0092B-C50C-407E-A947-70E740481C1C}">
                <a14:useLocalDpi xmlns:a14="http://schemas.microsoft.com/office/drawing/2010/main" val="0"/>
              </a:ext>
            </a:extLst>
          </a:blip>
          <a:srcRect b="61814"/>
          <a:stretch/>
        </p:blipFill>
        <p:spPr>
          <a:xfrm>
            <a:off x="8563079" y="3132260"/>
            <a:ext cx="2217414" cy="1215046"/>
          </a:xfrm>
          <a:prstGeom prst="rect">
            <a:avLst/>
          </a:prstGeom>
        </p:spPr>
      </p:pic>
      <p:graphicFrame>
        <p:nvGraphicFramePr>
          <p:cNvPr id="95" name="Table 3">
            <a:extLst>
              <a:ext uri="{FF2B5EF4-FFF2-40B4-BE49-F238E27FC236}">
                <a16:creationId xmlns:a16="http://schemas.microsoft.com/office/drawing/2014/main" id="{1C5BA65B-CF01-4280-8C15-1E770BEF2D96}"/>
              </a:ext>
            </a:extLst>
          </p:cNvPr>
          <p:cNvGraphicFramePr>
            <a:graphicFrameLocks noGrp="1"/>
          </p:cNvGraphicFramePr>
          <p:nvPr/>
        </p:nvGraphicFramePr>
        <p:xfrm>
          <a:off x="4890644" y="494606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1" name="Table 3">
            <a:extLst>
              <a:ext uri="{FF2B5EF4-FFF2-40B4-BE49-F238E27FC236}">
                <a16:creationId xmlns:a16="http://schemas.microsoft.com/office/drawing/2014/main" id="{E3E7D8CC-F3D5-4C8D-8ED6-137DABF18E52}"/>
              </a:ext>
            </a:extLst>
          </p:cNvPr>
          <p:cNvGraphicFramePr>
            <a:graphicFrameLocks noGrp="1"/>
          </p:cNvGraphicFramePr>
          <p:nvPr/>
        </p:nvGraphicFramePr>
        <p:xfrm>
          <a:off x="8916190" y="296758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74" name="Table 3">
            <a:extLst>
              <a:ext uri="{FF2B5EF4-FFF2-40B4-BE49-F238E27FC236}">
                <a16:creationId xmlns:a16="http://schemas.microsoft.com/office/drawing/2014/main" id="{BA5BA766-2B2F-4440-8942-7FD5E8171B9C}"/>
              </a:ext>
            </a:extLst>
          </p:cNvPr>
          <p:cNvGraphicFramePr>
            <a:graphicFrameLocks noGrp="1"/>
          </p:cNvGraphicFramePr>
          <p:nvPr/>
        </p:nvGraphicFramePr>
        <p:xfrm>
          <a:off x="4890644" y="294909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8" name="Table 3">
            <a:extLst>
              <a:ext uri="{FF2B5EF4-FFF2-40B4-BE49-F238E27FC236}">
                <a16:creationId xmlns:a16="http://schemas.microsoft.com/office/drawing/2014/main" id="{6C49EFAD-8373-4840-9870-2D87FD18DAC8}"/>
              </a:ext>
            </a:extLst>
          </p:cNvPr>
          <p:cNvGraphicFramePr>
            <a:graphicFrameLocks noGrp="1"/>
          </p:cNvGraphicFramePr>
          <p:nvPr/>
        </p:nvGraphicFramePr>
        <p:xfrm>
          <a:off x="669028" y="497549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67" name="Table 3">
            <a:extLst>
              <a:ext uri="{FF2B5EF4-FFF2-40B4-BE49-F238E27FC236}">
                <a16:creationId xmlns:a16="http://schemas.microsoft.com/office/drawing/2014/main" id="{65EAB174-1521-421D-972D-7CAE3072C1E6}"/>
              </a:ext>
            </a:extLst>
          </p:cNvPr>
          <p:cNvGraphicFramePr>
            <a:graphicFrameLocks noGrp="1"/>
          </p:cNvGraphicFramePr>
          <p:nvPr/>
        </p:nvGraphicFramePr>
        <p:xfrm>
          <a:off x="669028" y="297852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3" name="Table 3">
            <a:extLst>
              <a:ext uri="{FF2B5EF4-FFF2-40B4-BE49-F238E27FC236}">
                <a16:creationId xmlns:a16="http://schemas.microsoft.com/office/drawing/2014/main" id="{2ECD6C02-1DC4-4D33-B170-FAE706F3F9AF}"/>
              </a:ext>
            </a:extLst>
          </p:cNvPr>
          <p:cNvGraphicFramePr>
            <a:graphicFrameLocks noGrp="1"/>
          </p:cNvGraphicFramePr>
          <p:nvPr/>
        </p:nvGraphicFramePr>
        <p:xfrm>
          <a:off x="669028" y="846826"/>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4" name="Oval 13">
            <a:extLst>
              <a:ext uri="{FF2B5EF4-FFF2-40B4-BE49-F238E27FC236}">
                <a16:creationId xmlns:a16="http://schemas.microsoft.com/office/drawing/2014/main" id="{C699CEA9-5158-4EBA-8850-EFB3F4A556AA}"/>
              </a:ext>
            </a:extLst>
          </p:cNvPr>
          <p:cNvSpPr/>
          <p:nvPr/>
        </p:nvSpPr>
        <p:spPr>
          <a:xfrm>
            <a:off x="294608" y="712098"/>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12040C9-39FC-435A-85F5-912988EC0A28}"/>
              </a:ext>
            </a:extLst>
          </p:cNvPr>
          <p:cNvSpPr txBox="1"/>
          <p:nvPr/>
        </p:nvSpPr>
        <p:spPr>
          <a:xfrm>
            <a:off x="267963" y="712098"/>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p>
        </p:txBody>
      </p:sp>
      <p:sp>
        <p:nvSpPr>
          <p:cNvPr id="16" name="Oval 15">
            <a:extLst>
              <a:ext uri="{FF2B5EF4-FFF2-40B4-BE49-F238E27FC236}">
                <a16:creationId xmlns:a16="http://schemas.microsoft.com/office/drawing/2014/main" id="{71FFCF76-0C11-4577-AB80-6F6C8BA63D43}"/>
              </a:ext>
            </a:extLst>
          </p:cNvPr>
          <p:cNvSpPr/>
          <p:nvPr/>
        </p:nvSpPr>
        <p:spPr>
          <a:xfrm>
            <a:off x="2117928" y="677887"/>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CA27C222-9C7D-4EE1-9B05-C89357A03CF3}"/>
              </a:ext>
            </a:extLst>
          </p:cNvPr>
          <p:cNvSpPr txBox="1"/>
          <p:nvPr/>
        </p:nvSpPr>
        <p:spPr>
          <a:xfrm>
            <a:off x="2074621" y="661145"/>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a:t>
            </a:r>
          </a:p>
        </p:txBody>
      </p:sp>
      <p:sp>
        <p:nvSpPr>
          <p:cNvPr id="68" name="Oval 67">
            <a:extLst>
              <a:ext uri="{FF2B5EF4-FFF2-40B4-BE49-F238E27FC236}">
                <a16:creationId xmlns:a16="http://schemas.microsoft.com/office/drawing/2014/main" id="{E4016943-C20A-4EBE-BDC8-332869E5E0B0}"/>
              </a:ext>
            </a:extLst>
          </p:cNvPr>
          <p:cNvSpPr/>
          <p:nvPr/>
        </p:nvSpPr>
        <p:spPr>
          <a:xfrm>
            <a:off x="294608" y="284379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8895DEB9-BDCC-4493-9D05-BAB4F6554D2B}"/>
              </a:ext>
            </a:extLst>
          </p:cNvPr>
          <p:cNvSpPr txBox="1"/>
          <p:nvPr/>
        </p:nvSpPr>
        <p:spPr>
          <a:xfrm>
            <a:off x="267963" y="284379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a:t>
            </a:r>
          </a:p>
        </p:txBody>
      </p:sp>
      <p:sp>
        <p:nvSpPr>
          <p:cNvPr id="70" name="Oval 69">
            <a:extLst>
              <a:ext uri="{FF2B5EF4-FFF2-40B4-BE49-F238E27FC236}">
                <a16:creationId xmlns:a16="http://schemas.microsoft.com/office/drawing/2014/main" id="{B60549F8-0A5D-4373-9C71-FF1B22870957}"/>
              </a:ext>
            </a:extLst>
          </p:cNvPr>
          <p:cNvSpPr/>
          <p:nvPr/>
        </p:nvSpPr>
        <p:spPr>
          <a:xfrm>
            <a:off x="2117928" y="280958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76F07422-540E-4EB5-8538-FB869743EE17}"/>
              </a:ext>
            </a:extLst>
          </p:cNvPr>
          <p:cNvSpPr txBox="1"/>
          <p:nvPr/>
        </p:nvSpPr>
        <p:spPr>
          <a:xfrm>
            <a:off x="2074621" y="279284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1b</a:t>
            </a:r>
          </a:p>
        </p:txBody>
      </p:sp>
      <p:sp>
        <p:nvSpPr>
          <p:cNvPr id="75" name="Oval 74">
            <a:extLst>
              <a:ext uri="{FF2B5EF4-FFF2-40B4-BE49-F238E27FC236}">
                <a16:creationId xmlns:a16="http://schemas.microsoft.com/office/drawing/2014/main" id="{8C82101D-2EAD-4A34-B5DC-5D8F677CC335}"/>
              </a:ext>
            </a:extLst>
          </p:cNvPr>
          <p:cNvSpPr/>
          <p:nvPr/>
        </p:nvSpPr>
        <p:spPr>
          <a:xfrm>
            <a:off x="4516224" y="281436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4D94624C-D131-47E0-9039-60953532F970}"/>
              </a:ext>
            </a:extLst>
          </p:cNvPr>
          <p:cNvSpPr txBox="1"/>
          <p:nvPr/>
        </p:nvSpPr>
        <p:spPr>
          <a:xfrm>
            <a:off x="4489579" y="281436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a:t>
            </a:r>
          </a:p>
        </p:txBody>
      </p:sp>
      <p:sp>
        <p:nvSpPr>
          <p:cNvPr id="77" name="Oval 76">
            <a:extLst>
              <a:ext uri="{FF2B5EF4-FFF2-40B4-BE49-F238E27FC236}">
                <a16:creationId xmlns:a16="http://schemas.microsoft.com/office/drawing/2014/main" id="{F2341A51-8717-4ECD-8FF5-A8E97E0F2C61}"/>
              </a:ext>
            </a:extLst>
          </p:cNvPr>
          <p:cNvSpPr/>
          <p:nvPr/>
        </p:nvSpPr>
        <p:spPr>
          <a:xfrm>
            <a:off x="6339544" y="278015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C911A647-59BA-41E1-A88D-E23472C27930}"/>
              </a:ext>
            </a:extLst>
          </p:cNvPr>
          <p:cNvSpPr txBox="1"/>
          <p:nvPr/>
        </p:nvSpPr>
        <p:spPr>
          <a:xfrm>
            <a:off x="6296237" y="276341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2b</a:t>
            </a:r>
          </a:p>
        </p:txBody>
      </p:sp>
      <p:sp>
        <p:nvSpPr>
          <p:cNvPr id="82" name="Oval 81">
            <a:extLst>
              <a:ext uri="{FF2B5EF4-FFF2-40B4-BE49-F238E27FC236}">
                <a16:creationId xmlns:a16="http://schemas.microsoft.com/office/drawing/2014/main" id="{BAE2E3E3-D034-4453-8071-F257CAD54FEE}"/>
              </a:ext>
            </a:extLst>
          </p:cNvPr>
          <p:cNvSpPr/>
          <p:nvPr/>
        </p:nvSpPr>
        <p:spPr>
          <a:xfrm>
            <a:off x="8541770" y="283286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EB7F32E1-C232-4E92-AB34-93A9B0423FC2}"/>
              </a:ext>
            </a:extLst>
          </p:cNvPr>
          <p:cNvSpPr txBox="1"/>
          <p:nvPr/>
        </p:nvSpPr>
        <p:spPr>
          <a:xfrm>
            <a:off x="8515125" y="283286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a:t>
            </a:r>
          </a:p>
        </p:txBody>
      </p:sp>
      <p:sp>
        <p:nvSpPr>
          <p:cNvPr id="84" name="Oval 83">
            <a:extLst>
              <a:ext uri="{FF2B5EF4-FFF2-40B4-BE49-F238E27FC236}">
                <a16:creationId xmlns:a16="http://schemas.microsoft.com/office/drawing/2014/main" id="{6D7CDB4A-CBE3-42AF-AF38-2285876EFA4A}"/>
              </a:ext>
            </a:extLst>
          </p:cNvPr>
          <p:cNvSpPr/>
          <p:nvPr/>
        </p:nvSpPr>
        <p:spPr>
          <a:xfrm>
            <a:off x="10365090" y="279864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3B136599-02E4-4D1D-9CF7-3988BB4A8361}"/>
              </a:ext>
            </a:extLst>
          </p:cNvPr>
          <p:cNvSpPr txBox="1"/>
          <p:nvPr/>
        </p:nvSpPr>
        <p:spPr>
          <a:xfrm>
            <a:off x="10321783" y="278190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3b</a:t>
            </a:r>
          </a:p>
        </p:txBody>
      </p:sp>
      <p:sp>
        <p:nvSpPr>
          <p:cNvPr id="89" name="Oval 88">
            <a:extLst>
              <a:ext uri="{FF2B5EF4-FFF2-40B4-BE49-F238E27FC236}">
                <a16:creationId xmlns:a16="http://schemas.microsoft.com/office/drawing/2014/main" id="{6BEB122A-06AC-4FA5-B8F8-55B6D4C31220}"/>
              </a:ext>
            </a:extLst>
          </p:cNvPr>
          <p:cNvSpPr/>
          <p:nvPr/>
        </p:nvSpPr>
        <p:spPr>
          <a:xfrm>
            <a:off x="294608" y="484076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689508C0-EA62-4054-A7F5-9751B60D9C45}"/>
              </a:ext>
            </a:extLst>
          </p:cNvPr>
          <p:cNvSpPr txBox="1"/>
          <p:nvPr/>
        </p:nvSpPr>
        <p:spPr>
          <a:xfrm>
            <a:off x="267963" y="484076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a:t>
            </a:r>
          </a:p>
        </p:txBody>
      </p:sp>
      <p:sp>
        <p:nvSpPr>
          <p:cNvPr id="91" name="Oval 90">
            <a:extLst>
              <a:ext uri="{FF2B5EF4-FFF2-40B4-BE49-F238E27FC236}">
                <a16:creationId xmlns:a16="http://schemas.microsoft.com/office/drawing/2014/main" id="{1A842A5F-D070-4034-824D-1D1CEADB5C1E}"/>
              </a:ext>
            </a:extLst>
          </p:cNvPr>
          <p:cNvSpPr/>
          <p:nvPr/>
        </p:nvSpPr>
        <p:spPr>
          <a:xfrm>
            <a:off x="2117928" y="480655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2" name="TextBox 91">
            <a:extLst>
              <a:ext uri="{FF2B5EF4-FFF2-40B4-BE49-F238E27FC236}">
                <a16:creationId xmlns:a16="http://schemas.microsoft.com/office/drawing/2014/main" id="{4B55241E-23C2-4C9E-9182-A20BD3EEF498}"/>
              </a:ext>
            </a:extLst>
          </p:cNvPr>
          <p:cNvSpPr txBox="1"/>
          <p:nvPr/>
        </p:nvSpPr>
        <p:spPr>
          <a:xfrm>
            <a:off x="2074621" y="478981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4b</a:t>
            </a:r>
          </a:p>
        </p:txBody>
      </p:sp>
      <p:sp>
        <p:nvSpPr>
          <p:cNvPr id="96" name="Oval 95">
            <a:extLst>
              <a:ext uri="{FF2B5EF4-FFF2-40B4-BE49-F238E27FC236}">
                <a16:creationId xmlns:a16="http://schemas.microsoft.com/office/drawing/2014/main" id="{510BD3C1-B61F-4E42-8249-CB4D13AE73E9}"/>
              </a:ext>
            </a:extLst>
          </p:cNvPr>
          <p:cNvSpPr/>
          <p:nvPr/>
        </p:nvSpPr>
        <p:spPr>
          <a:xfrm>
            <a:off x="4516224" y="481133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F4B559E9-87E2-4670-996C-A0C121B56ADE}"/>
              </a:ext>
            </a:extLst>
          </p:cNvPr>
          <p:cNvSpPr txBox="1"/>
          <p:nvPr/>
        </p:nvSpPr>
        <p:spPr>
          <a:xfrm>
            <a:off x="4489579" y="481133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a:t>
            </a:r>
          </a:p>
        </p:txBody>
      </p:sp>
      <p:sp>
        <p:nvSpPr>
          <p:cNvPr id="98" name="Oval 97">
            <a:extLst>
              <a:ext uri="{FF2B5EF4-FFF2-40B4-BE49-F238E27FC236}">
                <a16:creationId xmlns:a16="http://schemas.microsoft.com/office/drawing/2014/main" id="{CBCC6AE6-F06E-4D4A-8E0F-116A1402055A}"/>
              </a:ext>
            </a:extLst>
          </p:cNvPr>
          <p:cNvSpPr/>
          <p:nvPr/>
        </p:nvSpPr>
        <p:spPr>
          <a:xfrm>
            <a:off x="6339544" y="477712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9" name="TextBox 98">
            <a:extLst>
              <a:ext uri="{FF2B5EF4-FFF2-40B4-BE49-F238E27FC236}">
                <a16:creationId xmlns:a16="http://schemas.microsoft.com/office/drawing/2014/main" id="{D3B79AA6-4F00-4554-927C-CE4C3696B707}"/>
              </a:ext>
            </a:extLst>
          </p:cNvPr>
          <p:cNvSpPr txBox="1"/>
          <p:nvPr/>
        </p:nvSpPr>
        <p:spPr>
          <a:xfrm>
            <a:off x="6296237" y="476038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5b</a:t>
            </a:r>
          </a:p>
        </p:txBody>
      </p:sp>
      <p:graphicFrame>
        <p:nvGraphicFramePr>
          <p:cNvPr id="102" name="Table 3">
            <a:extLst>
              <a:ext uri="{FF2B5EF4-FFF2-40B4-BE49-F238E27FC236}">
                <a16:creationId xmlns:a16="http://schemas.microsoft.com/office/drawing/2014/main" id="{073D33E8-8548-4A3B-8183-8326CD962135}"/>
              </a:ext>
            </a:extLst>
          </p:cNvPr>
          <p:cNvGraphicFramePr>
            <a:graphicFrameLocks noGrp="1"/>
          </p:cNvGraphicFramePr>
          <p:nvPr/>
        </p:nvGraphicFramePr>
        <p:xfrm>
          <a:off x="8916190" y="496455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sp>
        <p:nvSpPr>
          <p:cNvPr id="103" name="Oval 102">
            <a:extLst>
              <a:ext uri="{FF2B5EF4-FFF2-40B4-BE49-F238E27FC236}">
                <a16:creationId xmlns:a16="http://schemas.microsoft.com/office/drawing/2014/main" id="{094325DC-DA08-4093-BB88-CCCC83B923BD}"/>
              </a:ext>
            </a:extLst>
          </p:cNvPr>
          <p:cNvSpPr/>
          <p:nvPr/>
        </p:nvSpPr>
        <p:spPr>
          <a:xfrm>
            <a:off x="8541770" y="482983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4" name="TextBox 103">
            <a:extLst>
              <a:ext uri="{FF2B5EF4-FFF2-40B4-BE49-F238E27FC236}">
                <a16:creationId xmlns:a16="http://schemas.microsoft.com/office/drawing/2014/main" id="{EF791BBC-5E39-4A78-88D3-50E7B6C50980}"/>
              </a:ext>
            </a:extLst>
          </p:cNvPr>
          <p:cNvSpPr txBox="1"/>
          <p:nvPr/>
        </p:nvSpPr>
        <p:spPr>
          <a:xfrm>
            <a:off x="8515125" y="482983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a:t>
            </a:r>
          </a:p>
        </p:txBody>
      </p:sp>
      <p:sp>
        <p:nvSpPr>
          <p:cNvPr id="105" name="Oval 104">
            <a:extLst>
              <a:ext uri="{FF2B5EF4-FFF2-40B4-BE49-F238E27FC236}">
                <a16:creationId xmlns:a16="http://schemas.microsoft.com/office/drawing/2014/main" id="{BD655F5C-FA31-4D7E-B914-E8DC6A721A9E}"/>
              </a:ext>
            </a:extLst>
          </p:cNvPr>
          <p:cNvSpPr/>
          <p:nvPr/>
        </p:nvSpPr>
        <p:spPr>
          <a:xfrm>
            <a:off x="10365090" y="479561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6" name="TextBox 105">
            <a:extLst>
              <a:ext uri="{FF2B5EF4-FFF2-40B4-BE49-F238E27FC236}">
                <a16:creationId xmlns:a16="http://schemas.microsoft.com/office/drawing/2014/main" id="{5394D4C2-5201-4CC4-A21E-6614F81CBC4F}"/>
              </a:ext>
            </a:extLst>
          </p:cNvPr>
          <p:cNvSpPr txBox="1"/>
          <p:nvPr/>
        </p:nvSpPr>
        <p:spPr>
          <a:xfrm>
            <a:off x="10321783" y="477887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6b</a:t>
            </a:r>
          </a:p>
        </p:txBody>
      </p:sp>
      <p:sp>
        <p:nvSpPr>
          <p:cNvPr id="109" name="TextBox 108">
            <a:extLst>
              <a:ext uri="{FF2B5EF4-FFF2-40B4-BE49-F238E27FC236}">
                <a16:creationId xmlns:a16="http://schemas.microsoft.com/office/drawing/2014/main" id="{D02F6ED4-894B-493A-8CAA-310884FC7676}"/>
              </a:ext>
            </a:extLst>
          </p:cNvPr>
          <p:cNvSpPr txBox="1"/>
          <p:nvPr/>
        </p:nvSpPr>
        <p:spPr>
          <a:xfrm>
            <a:off x="3814864" y="894414"/>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u="sng" dirty="0" err="1">
                <a:solidFill>
                  <a:srgbClr val="002060"/>
                </a:solidFill>
                <a:latin typeface="Century Gothic" panose="020B0502020202020204" pitchFamily="34" charset="0"/>
              </a:rPr>
              <a:t>Findest</a:t>
            </a:r>
            <a:r>
              <a:rPr lang="en-GB" sz="2000" b="1" u="sng" dirty="0">
                <a:solidFill>
                  <a:srgbClr val="002060"/>
                </a:solidFill>
                <a:latin typeface="Century Gothic" panose="020B0502020202020204" pitchFamily="34" charset="0"/>
              </a:rPr>
              <a:t> du</a:t>
            </a:r>
            <a:r>
              <a:rPr lang="en-GB" sz="2000" b="1" dirty="0">
                <a:solidFill>
                  <a:srgbClr val="002060"/>
                </a:solidFill>
                <a:latin typeface="Century Gothic" panose="020B0502020202020204" pitchFamily="34" charset="0"/>
              </a:rPr>
              <a:t> das </a:t>
            </a:r>
            <a:r>
              <a:rPr lang="en-GB" sz="2000" b="1" dirty="0" err="1">
                <a:solidFill>
                  <a:srgbClr val="002060"/>
                </a:solidFill>
                <a:latin typeface="Century Gothic" panose="020B0502020202020204" pitchFamily="34" charset="0"/>
              </a:rPr>
              <a:t>Projekt</a:t>
            </a:r>
            <a:r>
              <a:rPr lang="en-GB" sz="2000" b="1" dirty="0">
                <a:solidFill>
                  <a:srgbClr val="002060"/>
                </a:solidFill>
                <a:latin typeface="Century Gothic" panose="020B0502020202020204" pitchFamily="34" charset="0"/>
              </a:rPr>
              <a:t> toll? </a:t>
            </a:r>
          </a:p>
        </p:txBody>
      </p:sp>
      <p:sp>
        <p:nvSpPr>
          <p:cNvPr id="110" name="TextBox 109">
            <a:extLst>
              <a:ext uri="{FF2B5EF4-FFF2-40B4-BE49-F238E27FC236}">
                <a16:creationId xmlns:a16="http://schemas.microsoft.com/office/drawing/2014/main" id="{C4ECA598-DF2F-4DEA-A015-424A3E7D12CB}"/>
              </a:ext>
            </a:extLst>
          </p:cNvPr>
          <p:cNvSpPr txBox="1"/>
          <p:nvPr/>
        </p:nvSpPr>
        <p:spPr>
          <a:xfrm>
            <a:off x="3829424" y="1384815"/>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B:  Das </a:t>
            </a:r>
            <a:r>
              <a:rPr lang="en-GB" sz="2000" b="1" dirty="0" err="1">
                <a:solidFill>
                  <a:srgbClr val="002060"/>
                </a:solidFill>
                <a:latin typeface="Century Gothic" panose="020B0502020202020204" pitchFamily="34" charset="0"/>
              </a:rPr>
              <a:t>ist</a:t>
            </a:r>
            <a:r>
              <a:rPr lang="en-GB" sz="2000" b="1" dirty="0">
                <a:solidFill>
                  <a:srgbClr val="002060"/>
                </a:solidFill>
                <a:latin typeface="Century Gothic" panose="020B0502020202020204" pitchFamily="34" charset="0"/>
              </a:rPr>
              <a:t> eine </a:t>
            </a:r>
            <a:r>
              <a:rPr lang="en-GB" sz="2000" b="1" dirty="0" err="1">
                <a:solidFill>
                  <a:srgbClr val="002060"/>
                </a:solidFill>
                <a:latin typeface="Century Gothic" panose="020B0502020202020204" pitchFamily="34" charset="0"/>
              </a:rPr>
              <a:t>Frage</a:t>
            </a:r>
            <a:r>
              <a:rPr lang="en-GB" sz="2000" b="1" dirty="0">
                <a:solidFill>
                  <a:srgbClr val="002060"/>
                </a:solidFill>
                <a:latin typeface="Century Gothic" panose="020B0502020202020204" pitchFamily="34" charset="0"/>
              </a:rPr>
              <a:t> für den </a:t>
            </a:r>
            <a:r>
              <a:rPr lang="en-GB" sz="2000" b="1" dirty="0" err="1">
                <a:solidFill>
                  <a:srgbClr val="002060"/>
                </a:solidFill>
                <a:latin typeface="Century Gothic" panose="020B0502020202020204" pitchFamily="34" charset="0"/>
              </a:rPr>
              <a:t>Schüler</a:t>
            </a:r>
            <a:r>
              <a:rPr lang="en-GB" sz="2000" b="1" dirty="0">
                <a:solidFill>
                  <a:srgbClr val="002060"/>
                </a:solidFill>
                <a:latin typeface="Century Gothic" panose="020B0502020202020204" pitchFamily="34" charset="0"/>
              </a:rPr>
              <a:t>.</a:t>
            </a:r>
          </a:p>
        </p:txBody>
      </p:sp>
      <p:sp>
        <p:nvSpPr>
          <p:cNvPr id="111" name="TextBox 110">
            <a:extLst>
              <a:ext uri="{FF2B5EF4-FFF2-40B4-BE49-F238E27FC236}">
                <a16:creationId xmlns:a16="http://schemas.microsoft.com/office/drawing/2014/main" id="{708FCD3E-BA6F-45B1-8240-2FC89736AC52}"/>
              </a:ext>
            </a:extLst>
          </p:cNvPr>
          <p:cNvSpPr txBox="1"/>
          <p:nvPr/>
        </p:nvSpPr>
        <p:spPr>
          <a:xfrm>
            <a:off x="3829424" y="1842293"/>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dirty="0" err="1">
                <a:solidFill>
                  <a:srgbClr val="002060"/>
                </a:solidFill>
                <a:latin typeface="Century Gothic" panose="020B0502020202020204" pitchFamily="34" charset="0"/>
              </a:rPr>
              <a:t>Ja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richtig</a:t>
            </a:r>
            <a:r>
              <a:rPr lang="en-GB" sz="2000" b="1"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EE3AB810-415A-4ED7-88DE-1CE53972FDD0}"/>
              </a:ext>
            </a:extLst>
          </p:cNvPr>
          <p:cNvSpPr txBox="1"/>
          <p:nvPr/>
        </p:nvSpPr>
        <p:spPr>
          <a:xfrm>
            <a:off x="82185" y="2243516"/>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Fußball</a:t>
            </a:r>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spieler</a:t>
            </a:r>
          </a:p>
        </p:txBody>
      </p:sp>
      <p:sp>
        <p:nvSpPr>
          <p:cNvPr id="125" name="TextBox 124">
            <a:extLst>
              <a:ext uri="{FF2B5EF4-FFF2-40B4-BE49-F238E27FC236}">
                <a16:creationId xmlns:a16="http://schemas.microsoft.com/office/drawing/2014/main" id="{F6DD2F1A-230C-4636-8FF3-36BBC879134C}"/>
              </a:ext>
            </a:extLst>
          </p:cNvPr>
          <p:cNvSpPr txBox="1"/>
          <p:nvPr/>
        </p:nvSpPr>
        <p:spPr>
          <a:xfrm>
            <a:off x="2600201" y="220877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Schüler</a:t>
            </a:r>
            <a:endParaRPr lang="en-GB" sz="20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431DAF6D-6C91-4DEC-B8F4-8ABAACCE43A1}"/>
              </a:ext>
            </a:extLst>
          </p:cNvPr>
          <p:cNvSpPr txBox="1"/>
          <p:nvPr/>
        </p:nvSpPr>
        <p:spPr>
          <a:xfrm>
            <a:off x="787370" y="435556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a:t>
            </a:r>
          </a:p>
        </p:txBody>
      </p:sp>
      <p:sp>
        <p:nvSpPr>
          <p:cNvPr id="127" name="TextBox 126">
            <a:extLst>
              <a:ext uri="{FF2B5EF4-FFF2-40B4-BE49-F238E27FC236}">
                <a16:creationId xmlns:a16="http://schemas.microsoft.com/office/drawing/2014/main" id="{4949BC5E-B71E-48C5-B2F5-EE948687337B}"/>
              </a:ext>
            </a:extLst>
          </p:cNvPr>
          <p:cNvSpPr txBox="1"/>
          <p:nvPr/>
        </p:nvSpPr>
        <p:spPr>
          <a:xfrm>
            <a:off x="2394064" y="4353821"/>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Weber</a:t>
            </a:r>
          </a:p>
        </p:txBody>
      </p:sp>
      <p:sp>
        <p:nvSpPr>
          <p:cNvPr id="128" name="TextBox 127">
            <a:extLst>
              <a:ext uri="{FF2B5EF4-FFF2-40B4-BE49-F238E27FC236}">
                <a16:creationId xmlns:a16="http://schemas.microsoft.com/office/drawing/2014/main" id="{26636B00-D5E4-4508-9966-B252412D1234}"/>
              </a:ext>
            </a:extLst>
          </p:cNvPr>
          <p:cNvSpPr txBox="1"/>
          <p:nvPr/>
        </p:nvSpPr>
        <p:spPr>
          <a:xfrm>
            <a:off x="6901970" y="4303288"/>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Neumann</a:t>
            </a:r>
          </a:p>
        </p:txBody>
      </p:sp>
      <p:sp>
        <p:nvSpPr>
          <p:cNvPr id="129" name="TextBox 128">
            <a:extLst>
              <a:ext uri="{FF2B5EF4-FFF2-40B4-BE49-F238E27FC236}">
                <a16:creationId xmlns:a16="http://schemas.microsoft.com/office/drawing/2014/main" id="{AB3A1598-E6C1-49A8-9675-B1D4A63F201B}"/>
              </a:ext>
            </a:extLst>
          </p:cNvPr>
          <p:cNvSpPr txBox="1"/>
          <p:nvPr/>
        </p:nvSpPr>
        <p:spPr>
          <a:xfrm>
            <a:off x="5152603" y="4371099"/>
            <a:ext cx="827877"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Lias</a:t>
            </a:r>
            <a:endParaRPr lang="en-GB" sz="20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116998E3-138B-42C1-BD96-7F7C7F654FF1}"/>
              </a:ext>
            </a:extLst>
          </p:cNvPr>
          <p:cNvSpPr txBox="1"/>
          <p:nvPr/>
        </p:nvSpPr>
        <p:spPr>
          <a:xfrm>
            <a:off x="8570203" y="4353205"/>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Frau Braun</a:t>
            </a:r>
          </a:p>
        </p:txBody>
      </p:sp>
      <p:sp>
        <p:nvSpPr>
          <p:cNvPr id="131" name="TextBox 130">
            <a:extLst>
              <a:ext uri="{FF2B5EF4-FFF2-40B4-BE49-F238E27FC236}">
                <a16:creationId xmlns:a16="http://schemas.microsoft.com/office/drawing/2014/main" id="{A5B49307-5A42-47F5-BBE1-F601807E99D1}"/>
              </a:ext>
            </a:extLst>
          </p:cNvPr>
          <p:cNvSpPr txBox="1"/>
          <p:nvPr/>
        </p:nvSpPr>
        <p:spPr>
          <a:xfrm>
            <a:off x="10676274" y="4371099"/>
            <a:ext cx="1247763"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Gabriel</a:t>
            </a:r>
          </a:p>
        </p:txBody>
      </p:sp>
      <p:sp>
        <p:nvSpPr>
          <p:cNvPr id="132" name="TextBox 131">
            <a:extLst>
              <a:ext uri="{FF2B5EF4-FFF2-40B4-BE49-F238E27FC236}">
                <a16:creationId xmlns:a16="http://schemas.microsoft.com/office/drawing/2014/main" id="{3EAF331B-D84A-4A58-9D62-D72F5836BDC2}"/>
              </a:ext>
            </a:extLst>
          </p:cNvPr>
          <p:cNvSpPr txBox="1"/>
          <p:nvPr/>
        </p:nvSpPr>
        <p:spPr>
          <a:xfrm>
            <a:off x="583354" y="6403811"/>
            <a:ext cx="99308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Jana</a:t>
            </a:r>
          </a:p>
        </p:txBody>
      </p:sp>
      <p:sp>
        <p:nvSpPr>
          <p:cNvPr id="133" name="TextBox 132">
            <a:extLst>
              <a:ext uri="{FF2B5EF4-FFF2-40B4-BE49-F238E27FC236}">
                <a16:creationId xmlns:a16="http://schemas.microsoft.com/office/drawing/2014/main" id="{28566419-D703-42F1-BA38-76E2F1B7A8F5}"/>
              </a:ext>
            </a:extLst>
          </p:cNvPr>
          <p:cNvSpPr txBox="1"/>
          <p:nvPr/>
        </p:nvSpPr>
        <p:spPr>
          <a:xfrm>
            <a:off x="2816538" y="6366853"/>
            <a:ext cx="1997102"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Doktor</a:t>
            </a:r>
            <a:r>
              <a:rPr lang="en-GB" sz="2000" dirty="0">
                <a:solidFill>
                  <a:srgbClr val="002060"/>
                </a:solidFill>
                <a:latin typeface="Century Gothic" panose="020B0502020202020204" pitchFamily="34" charset="0"/>
              </a:rPr>
              <a:t> Bauer</a:t>
            </a:r>
          </a:p>
        </p:txBody>
      </p:sp>
      <p:sp>
        <p:nvSpPr>
          <p:cNvPr id="134" name="TextBox 133">
            <a:extLst>
              <a:ext uri="{FF2B5EF4-FFF2-40B4-BE49-F238E27FC236}">
                <a16:creationId xmlns:a16="http://schemas.microsoft.com/office/drawing/2014/main" id="{35D232EB-1012-472A-88BC-C4BE2491B74A}"/>
              </a:ext>
            </a:extLst>
          </p:cNvPr>
          <p:cNvSpPr txBox="1"/>
          <p:nvPr/>
        </p:nvSpPr>
        <p:spPr>
          <a:xfrm>
            <a:off x="4757424" y="6492718"/>
            <a:ext cx="1137014"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Mariem</a:t>
            </a:r>
            <a:endParaRPr lang="en-GB" sz="20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91264EA8-80DF-4454-BD80-47A7316FB1FB}"/>
              </a:ext>
            </a:extLst>
          </p:cNvPr>
          <p:cNvSpPr txBox="1"/>
          <p:nvPr/>
        </p:nvSpPr>
        <p:spPr>
          <a:xfrm>
            <a:off x="6655974" y="6515516"/>
            <a:ext cx="201755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Baumann</a:t>
            </a:r>
          </a:p>
        </p:txBody>
      </p:sp>
      <p:sp>
        <p:nvSpPr>
          <p:cNvPr id="136" name="TextBox 135">
            <a:extLst>
              <a:ext uri="{FF2B5EF4-FFF2-40B4-BE49-F238E27FC236}">
                <a16:creationId xmlns:a16="http://schemas.microsoft.com/office/drawing/2014/main" id="{9ED15304-B3E5-4148-AD4C-4EABEAABA4B2}"/>
              </a:ext>
            </a:extLst>
          </p:cNvPr>
          <p:cNvSpPr txBox="1"/>
          <p:nvPr/>
        </p:nvSpPr>
        <p:spPr>
          <a:xfrm>
            <a:off x="8234535" y="6323388"/>
            <a:ext cx="190349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Kraus</a:t>
            </a:r>
          </a:p>
        </p:txBody>
      </p:sp>
      <p:sp>
        <p:nvSpPr>
          <p:cNvPr id="137" name="TextBox 136">
            <a:extLst>
              <a:ext uri="{FF2B5EF4-FFF2-40B4-BE49-F238E27FC236}">
                <a16:creationId xmlns:a16="http://schemas.microsoft.com/office/drawing/2014/main" id="{0736DE85-F22D-4181-8B60-FD41EE471E80}"/>
              </a:ext>
            </a:extLst>
          </p:cNvPr>
          <p:cNvSpPr txBox="1"/>
          <p:nvPr/>
        </p:nvSpPr>
        <p:spPr>
          <a:xfrm>
            <a:off x="10860279" y="6326363"/>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Olivia</a:t>
            </a:r>
          </a:p>
        </p:txBody>
      </p:sp>
      <p:pic>
        <p:nvPicPr>
          <p:cNvPr id="4" name="Picture 3" descr="A close-up of a person next to a notebook and brushes&#10;&#10;Description automatically generated">
            <a:extLst>
              <a:ext uri="{FF2B5EF4-FFF2-40B4-BE49-F238E27FC236}">
                <a16:creationId xmlns:a16="http://schemas.microsoft.com/office/drawing/2014/main" id="{F519B121-273C-DA3F-8EFF-2CF911DF8A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9809" y="2082985"/>
            <a:ext cx="993770" cy="558995"/>
          </a:xfrm>
          <a:prstGeom prst="rect">
            <a:avLst/>
          </a:prstGeom>
        </p:spPr>
      </p:pic>
      <p:sp>
        <p:nvSpPr>
          <p:cNvPr id="5" name="TextBox 4">
            <a:extLst>
              <a:ext uri="{FF2B5EF4-FFF2-40B4-BE49-F238E27FC236}">
                <a16:creationId xmlns:a16="http://schemas.microsoft.com/office/drawing/2014/main" id="{7BC2AF4A-133B-BA02-411E-DA4D37490098}"/>
              </a:ext>
            </a:extLst>
          </p:cNvPr>
          <p:cNvSpPr txBox="1"/>
          <p:nvPr/>
        </p:nvSpPr>
        <p:spPr>
          <a:xfrm>
            <a:off x="1286273" y="2582585"/>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project]</a:t>
            </a:r>
          </a:p>
        </p:txBody>
      </p:sp>
      <p:pic>
        <p:nvPicPr>
          <p:cNvPr id="6" name="Picture 5" descr="A person in a blue and white uniform kicking a football ball&#10;&#10;Description automatically generated">
            <a:extLst>
              <a:ext uri="{FF2B5EF4-FFF2-40B4-BE49-F238E27FC236}">
                <a16:creationId xmlns:a16="http://schemas.microsoft.com/office/drawing/2014/main" id="{D0FCEBF5-C52D-27A8-D3EB-EB5EC6305FB4}"/>
              </a:ext>
            </a:extLst>
          </p:cNvPr>
          <p:cNvPicPr>
            <a:picLocks noChangeAspect="1"/>
          </p:cNvPicPr>
          <p:nvPr/>
        </p:nvPicPr>
        <p:blipFill rotWithShape="1">
          <a:blip r:embed="rId11">
            <a:extLst>
              <a:ext uri="{28A0092B-C50C-407E-A947-70E740481C1C}">
                <a14:useLocalDpi xmlns:a14="http://schemas.microsoft.com/office/drawing/2010/main" val="0"/>
              </a:ext>
            </a:extLst>
          </a:blip>
          <a:srcRect l="26767" r="42970" b="77734"/>
          <a:stretch/>
        </p:blipFill>
        <p:spPr>
          <a:xfrm>
            <a:off x="880563" y="1134778"/>
            <a:ext cx="966311" cy="981680"/>
          </a:xfrm>
          <a:prstGeom prst="rect">
            <a:avLst/>
          </a:prstGeom>
        </p:spPr>
      </p:pic>
      <p:pic>
        <p:nvPicPr>
          <p:cNvPr id="18" name="Picture 17" descr="A cartoon of a child holding a football ball&#10;&#10;Description automatically generated">
            <a:extLst>
              <a:ext uri="{FF2B5EF4-FFF2-40B4-BE49-F238E27FC236}">
                <a16:creationId xmlns:a16="http://schemas.microsoft.com/office/drawing/2014/main" id="{4800ED12-1651-920F-1D5F-F9A5B98D6057}"/>
              </a:ext>
            </a:extLst>
          </p:cNvPr>
          <p:cNvPicPr>
            <a:picLocks noChangeAspect="1"/>
          </p:cNvPicPr>
          <p:nvPr/>
        </p:nvPicPr>
        <p:blipFill rotWithShape="1">
          <a:blip r:embed="rId12">
            <a:extLst>
              <a:ext uri="{28A0092B-C50C-407E-A947-70E740481C1C}">
                <a14:useLocalDpi xmlns:a14="http://schemas.microsoft.com/office/drawing/2010/main" val="0"/>
              </a:ext>
            </a:extLst>
          </a:blip>
          <a:srcRect l="27571" b="53096"/>
          <a:stretch/>
        </p:blipFill>
        <p:spPr>
          <a:xfrm>
            <a:off x="2504079" y="1107154"/>
            <a:ext cx="830550" cy="961528"/>
          </a:xfrm>
          <a:prstGeom prst="rect">
            <a:avLst/>
          </a:prstGeom>
        </p:spPr>
      </p:pic>
      <p:pic>
        <p:nvPicPr>
          <p:cNvPr id="21" name="Picture 20" descr="A cartoon of a person in a black outfit&#10;&#10;Description automatically generated">
            <a:extLst>
              <a:ext uri="{FF2B5EF4-FFF2-40B4-BE49-F238E27FC236}">
                <a16:creationId xmlns:a16="http://schemas.microsoft.com/office/drawing/2014/main" id="{06A78523-EFE7-7313-EE37-660AE0FA26DE}"/>
              </a:ext>
            </a:extLst>
          </p:cNvPr>
          <p:cNvPicPr>
            <a:picLocks noChangeAspect="1"/>
          </p:cNvPicPr>
          <p:nvPr/>
        </p:nvPicPr>
        <p:blipFill rotWithShape="1">
          <a:blip r:embed="rId13">
            <a:extLst>
              <a:ext uri="{28A0092B-C50C-407E-A947-70E740481C1C}">
                <a14:useLocalDpi xmlns:a14="http://schemas.microsoft.com/office/drawing/2010/main" val="0"/>
              </a:ext>
            </a:extLst>
          </a:blip>
          <a:srcRect b="68185"/>
          <a:stretch/>
        </p:blipFill>
        <p:spPr>
          <a:xfrm>
            <a:off x="10315151" y="4892157"/>
            <a:ext cx="1545229" cy="1440058"/>
          </a:xfrm>
          <a:prstGeom prst="rect">
            <a:avLst/>
          </a:prstGeom>
        </p:spPr>
      </p:pic>
      <p:pic>
        <p:nvPicPr>
          <p:cNvPr id="28" name="Picture 27" descr="A cartoon of a person&#10;&#10;Description automatically generated">
            <a:extLst>
              <a:ext uri="{FF2B5EF4-FFF2-40B4-BE49-F238E27FC236}">
                <a16:creationId xmlns:a16="http://schemas.microsoft.com/office/drawing/2014/main" id="{2E59DAB4-52C8-1147-C2A7-59C6B20582F8}"/>
              </a:ext>
            </a:extLst>
          </p:cNvPr>
          <p:cNvPicPr>
            <a:picLocks noChangeAspect="1"/>
          </p:cNvPicPr>
          <p:nvPr/>
        </p:nvPicPr>
        <p:blipFill rotWithShape="1">
          <a:blip r:embed="rId14">
            <a:extLst>
              <a:ext uri="{28A0092B-C50C-407E-A947-70E740481C1C}">
                <a14:useLocalDpi xmlns:a14="http://schemas.microsoft.com/office/drawing/2010/main" val="0"/>
              </a:ext>
            </a:extLst>
          </a:blip>
          <a:srcRect b="46798"/>
          <a:stretch/>
        </p:blipFill>
        <p:spPr>
          <a:xfrm>
            <a:off x="4986678" y="5002990"/>
            <a:ext cx="1212892" cy="1290905"/>
          </a:xfrm>
          <a:prstGeom prst="rect">
            <a:avLst/>
          </a:prstGeom>
        </p:spPr>
      </p:pic>
      <p:pic>
        <p:nvPicPr>
          <p:cNvPr id="36" name="Picture 35" descr="A cartoon of a person with his hands in his pockets&#10;&#10;Description automatically generated">
            <a:extLst>
              <a:ext uri="{FF2B5EF4-FFF2-40B4-BE49-F238E27FC236}">
                <a16:creationId xmlns:a16="http://schemas.microsoft.com/office/drawing/2014/main" id="{6BB62EAA-2717-85A9-F350-BCA9430ABB61}"/>
              </a:ext>
            </a:extLst>
          </p:cNvPr>
          <p:cNvPicPr>
            <a:picLocks noChangeAspect="1"/>
          </p:cNvPicPr>
          <p:nvPr/>
        </p:nvPicPr>
        <p:blipFill rotWithShape="1">
          <a:blip r:embed="rId15">
            <a:extLst>
              <a:ext uri="{28A0092B-C50C-407E-A947-70E740481C1C}">
                <a14:useLocalDpi xmlns:a14="http://schemas.microsoft.com/office/drawing/2010/main" val="0"/>
              </a:ext>
            </a:extLst>
          </a:blip>
          <a:srcRect b="57982"/>
          <a:stretch/>
        </p:blipFill>
        <p:spPr>
          <a:xfrm>
            <a:off x="10536253" y="2814624"/>
            <a:ext cx="1324127" cy="1439916"/>
          </a:xfrm>
          <a:prstGeom prst="rect">
            <a:avLst/>
          </a:prstGeom>
        </p:spPr>
      </p:pic>
      <p:pic>
        <p:nvPicPr>
          <p:cNvPr id="42" name="Picture 41" descr="A cartoon of a child&#10;&#10;Description automatically generated">
            <a:extLst>
              <a:ext uri="{FF2B5EF4-FFF2-40B4-BE49-F238E27FC236}">
                <a16:creationId xmlns:a16="http://schemas.microsoft.com/office/drawing/2014/main" id="{ADD32801-F237-AB40-8AA6-1FAAE9000AC3}"/>
              </a:ext>
            </a:extLst>
          </p:cNvPr>
          <p:cNvPicPr>
            <a:picLocks noChangeAspect="1"/>
          </p:cNvPicPr>
          <p:nvPr/>
        </p:nvPicPr>
        <p:blipFill rotWithShape="1">
          <a:blip r:embed="rId16">
            <a:extLst>
              <a:ext uri="{28A0092B-C50C-407E-A947-70E740481C1C}">
                <a14:useLocalDpi xmlns:a14="http://schemas.microsoft.com/office/drawing/2010/main" val="0"/>
              </a:ext>
            </a:extLst>
          </a:blip>
          <a:srcRect b="29079"/>
          <a:stretch/>
        </p:blipFill>
        <p:spPr>
          <a:xfrm>
            <a:off x="5097129" y="3021302"/>
            <a:ext cx="991189" cy="1276186"/>
          </a:xfrm>
          <a:prstGeom prst="rect">
            <a:avLst/>
          </a:prstGeom>
        </p:spPr>
      </p:pic>
      <p:pic>
        <p:nvPicPr>
          <p:cNvPr id="46" name="Picture 45" descr="A cartoon of a person wearing glasses and a suit&#10;&#10;Description automatically generated">
            <a:extLst>
              <a:ext uri="{FF2B5EF4-FFF2-40B4-BE49-F238E27FC236}">
                <a16:creationId xmlns:a16="http://schemas.microsoft.com/office/drawing/2014/main" id="{26D6684A-609D-500D-D991-6B4DC7798118}"/>
              </a:ext>
            </a:extLst>
          </p:cNvPr>
          <p:cNvPicPr>
            <a:picLocks noChangeAspect="1"/>
          </p:cNvPicPr>
          <p:nvPr/>
        </p:nvPicPr>
        <p:blipFill rotWithShape="1">
          <a:blip r:embed="rId17">
            <a:extLst>
              <a:ext uri="{28A0092B-C50C-407E-A947-70E740481C1C}">
                <a14:useLocalDpi xmlns:a14="http://schemas.microsoft.com/office/drawing/2010/main" val="0"/>
              </a:ext>
            </a:extLst>
          </a:blip>
          <a:srcRect b="19582"/>
          <a:stretch/>
        </p:blipFill>
        <p:spPr>
          <a:xfrm>
            <a:off x="2341303" y="3052562"/>
            <a:ext cx="1007394" cy="1235858"/>
          </a:xfrm>
          <a:prstGeom prst="rect">
            <a:avLst/>
          </a:prstGeom>
        </p:spPr>
      </p:pic>
      <p:pic>
        <p:nvPicPr>
          <p:cNvPr id="48" name="Picture 47" descr="A cartoon of a person smiling&#10;&#10;Description automatically generated">
            <a:extLst>
              <a:ext uri="{FF2B5EF4-FFF2-40B4-BE49-F238E27FC236}">
                <a16:creationId xmlns:a16="http://schemas.microsoft.com/office/drawing/2014/main" id="{7E01EECB-D8F1-52A3-04DD-7601C95E9A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4912" y="3137645"/>
            <a:ext cx="876576" cy="1069088"/>
          </a:xfrm>
          <a:prstGeom prst="rect">
            <a:avLst/>
          </a:prstGeom>
        </p:spPr>
      </p:pic>
      <p:pic>
        <p:nvPicPr>
          <p:cNvPr id="50" name="Picture 49" descr="A cartoon of a person holding a briefcase&#10;&#10;Description automatically generated">
            <a:extLst>
              <a:ext uri="{FF2B5EF4-FFF2-40B4-BE49-F238E27FC236}">
                <a16:creationId xmlns:a16="http://schemas.microsoft.com/office/drawing/2014/main" id="{B0E08981-6072-076E-3D77-1EBA1138852B}"/>
              </a:ext>
            </a:extLst>
          </p:cNvPr>
          <p:cNvPicPr>
            <a:picLocks noChangeAspect="1"/>
          </p:cNvPicPr>
          <p:nvPr/>
        </p:nvPicPr>
        <p:blipFill rotWithShape="1">
          <a:blip r:embed="rId19">
            <a:extLst>
              <a:ext uri="{28A0092B-C50C-407E-A947-70E740481C1C}">
                <a14:useLocalDpi xmlns:a14="http://schemas.microsoft.com/office/drawing/2010/main" val="0"/>
              </a:ext>
            </a:extLst>
          </a:blip>
          <a:srcRect b="53622"/>
          <a:stretch/>
        </p:blipFill>
        <p:spPr>
          <a:xfrm>
            <a:off x="6462738" y="3083199"/>
            <a:ext cx="1278192" cy="1185595"/>
          </a:xfrm>
          <a:prstGeom prst="rect">
            <a:avLst/>
          </a:prstGeom>
        </p:spPr>
      </p:pic>
      <p:pic>
        <p:nvPicPr>
          <p:cNvPr id="54" name="Picture 53" descr="A person in a white coat holding a clipboard&#10;&#10;Description automatically generated">
            <a:extLst>
              <a:ext uri="{FF2B5EF4-FFF2-40B4-BE49-F238E27FC236}">
                <a16:creationId xmlns:a16="http://schemas.microsoft.com/office/drawing/2014/main" id="{0CEC67C2-5D3D-47FC-8662-435F27D9F1B8}"/>
              </a:ext>
            </a:extLst>
          </p:cNvPr>
          <p:cNvPicPr>
            <a:picLocks noChangeAspect="1"/>
          </p:cNvPicPr>
          <p:nvPr/>
        </p:nvPicPr>
        <p:blipFill rotWithShape="1">
          <a:blip r:embed="rId20">
            <a:extLst>
              <a:ext uri="{28A0092B-C50C-407E-A947-70E740481C1C}">
                <a14:useLocalDpi xmlns:a14="http://schemas.microsoft.com/office/drawing/2010/main" val="0"/>
              </a:ext>
            </a:extLst>
          </a:blip>
          <a:srcRect b="58251"/>
          <a:stretch/>
        </p:blipFill>
        <p:spPr>
          <a:xfrm>
            <a:off x="2122743" y="5168480"/>
            <a:ext cx="1351553" cy="1128524"/>
          </a:xfrm>
          <a:prstGeom prst="rect">
            <a:avLst/>
          </a:prstGeom>
        </p:spPr>
      </p:pic>
      <p:pic>
        <p:nvPicPr>
          <p:cNvPr id="63" name="Picture 62" descr="A paint palette with a paintbrush&#10;&#10;Description automatically generated">
            <a:extLst>
              <a:ext uri="{FF2B5EF4-FFF2-40B4-BE49-F238E27FC236}">
                <a16:creationId xmlns:a16="http://schemas.microsoft.com/office/drawing/2014/main" id="{7BB88225-FB98-B268-2301-4434FE6D64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87654" y="3853851"/>
            <a:ext cx="718784" cy="778378"/>
          </a:xfrm>
          <a:prstGeom prst="rect">
            <a:avLst/>
          </a:prstGeom>
        </p:spPr>
      </p:pic>
      <p:sp>
        <p:nvSpPr>
          <p:cNvPr id="64" name="TextBox 63">
            <a:extLst>
              <a:ext uri="{FF2B5EF4-FFF2-40B4-BE49-F238E27FC236}">
                <a16:creationId xmlns:a16="http://schemas.microsoft.com/office/drawing/2014/main" id="{F95C8CA7-7BE6-69AA-E9BD-0DE3A1FE1EB4}"/>
              </a:ext>
            </a:extLst>
          </p:cNvPr>
          <p:cNvSpPr txBox="1"/>
          <p:nvPr/>
        </p:nvSpPr>
        <p:spPr>
          <a:xfrm>
            <a:off x="1711743" y="4578000"/>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[art]</a:t>
            </a:r>
          </a:p>
        </p:txBody>
      </p:sp>
      <p:pic>
        <p:nvPicPr>
          <p:cNvPr id="66" name="Graphic 65" descr="Cheese with solid fill">
            <a:extLst>
              <a:ext uri="{FF2B5EF4-FFF2-40B4-BE49-F238E27FC236}">
                <a16:creationId xmlns:a16="http://schemas.microsoft.com/office/drawing/2014/main" id="{9578C48B-4A6F-D99D-B06E-38AD5D9BF2E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893077" y="3782729"/>
            <a:ext cx="914400" cy="914400"/>
          </a:xfrm>
          <a:prstGeom prst="rect">
            <a:avLst/>
          </a:prstGeom>
        </p:spPr>
      </p:pic>
      <p:pic>
        <p:nvPicPr>
          <p:cNvPr id="72" name="Picture 71" descr="A group of fish swimming in the ocean&#10;&#10;Description automatically generated">
            <a:extLst>
              <a:ext uri="{FF2B5EF4-FFF2-40B4-BE49-F238E27FC236}">
                <a16:creationId xmlns:a16="http://schemas.microsoft.com/office/drawing/2014/main" id="{1679602F-5B0A-5D70-B059-727C8B6C5EA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62092" y="3994475"/>
            <a:ext cx="771842" cy="535465"/>
          </a:xfrm>
          <a:prstGeom prst="rect">
            <a:avLst/>
          </a:prstGeom>
        </p:spPr>
      </p:pic>
      <p:sp>
        <p:nvSpPr>
          <p:cNvPr id="73" name="TextBox 72">
            <a:extLst>
              <a:ext uri="{FF2B5EF4-FFF2-40B4-BE49-F238E27FC236}">
                <a16:creationId xmlns:a16="http://schemas.microsoft.com/office/drawing/2014/main" id="{98C3AD2B-6E3A-AA62-567D-4787D077E1E5}"/>
              </a:ext>
            </a:extLst>
          </p:cNvPr>
          <p:cNvSpPr txBox="1"/>
          <p:nvPr/>
        </p:nvSpPr>
        <p:spPr>
          <a:xfrm>
            <a:off x="9752504" y="4595226"/>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sea]</a:t>
            </a:r>
          </a:p>
        </p:txBody>
      </p:sp>
      <p:pic>
        <p:nvPicPr>
          <p:cNvPr id="79" name="Picture 78" descr="A grass growing out of a blue area&#10;&#10;Description automatically generated with medium confidence">
            <a:extLst>
              <a:ext uri="{FF2B5EF4-FFF2-40B4-BE49-F238E27FC236}">
                <a16:creationId xmlns:a16="http://schemas.microsoft.com/office/drawing/2014/main" id="{D0FB04D6-73AE-6DD1-25B6-300D08C8E1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89177" y="6092316"/>
            <a:ext cx="830767" cy="415384"/>
          </a:xfrm>
          <a:prstGeom prst="rect">
            <a:avLst/>
          </a:prstGeom>
        </p:spPr>
      </p:pic>
      <p:sp>
        <p:nvSpPr>
          <p:cNvPr id="80" name="TextBox 79">
            <a:extLst>
              <a:ext uri="{FF2B5EF4-FFF2-40B4-BE49-F238E27FC236}">
                <a16:creationId xmlns:a16="http://schemas.microsoft.com/office/drawing/2014/main" id="{EBD2478A-E29C-7635-4D92-453B27D3BF67}"/>
              </a:ext>
            </a:extLst>
          </p:cNvPr>
          <p:cNvSpPr txBox="1"/>
          <p:nvPr/>
        </p:nvSpPr>
        <p:spPr>
          <a:xfrm>
            <a:off x="1490569" y="6389407"/>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lake]</a:t>
            </a:r>
          </a:p>
        </p:txBody>
      </p:sp>
      <p:grpSp>
        <p:nvGrpSpPr>
          <p:cNvPr id="86" name="Group 85">
            <a:extLst>
              <a:ext uri="{FF2B5EF4-FFF2-40B4-BE49-F238E27FC236}">
                <a16:creationId xmlns:a16="http://schemas.microsoft.com/office/drawing/2014/main" id="{BA28CDD5-3728-ABF8-7367-189629864ED4}"/>
              </a:ext>
            </a:extLst>
          </p:cNvPr>
          <p:cNvGrpSpPr/>
          <p:nvPr/>
        </p:nvGrpSpPr>
        <p:grpSpPr>
          <a:xfrm>
            <a:off x="5658356" y="5868563"/>
            <a:ext cx="1421888" cy="715162"/>
            <a:chOff x="1969125" y="5206738"/>
            <a:chExt cx="1652192" cy="830997"/>
          </a:xfrm>
        </p:grpSpPr>
        <p:pic>
          <p:nvPicPr>
            <p:cNvPr id="87" name="Picture 86" descr="A sun and clouds with rain&#10;&#10;Description automatically generated">
              <a:extLst>
                <a:ext uri="{FF2B5EF4-FFF2-40B4-BE49-F238E27FC236}">
                  <a16:creationId xmlns:a16="http://schemas.microsoft.com/office/drawing/2014/main" id="{51F6AA0B-74D2-A628-5231-D01A7648A3E5}"/>
                </a:ext>
              </a:extLst>
            </p:cNvPr>
            <p:cNvPicPr>
              <a:picLocks noChangeAspect="1"/>
            </p:cNvPicPr>
            <p:nvPr/>
          </p:nvPicPr>
          <p:blipFill rotWithShape="1">
            <a:blip r:embed="rId26">
              <a:extLst>
                <a:ext uri="{28A0092B-C50C-407E-A947-70E740481C1C}">
                  <a14:useLocalDpi xmlns:a14="http://schemas.microsoft.com/office/drawing/2010/main" val="0"/>
                </a:ext>
              </a:extLst>
            </a:blip>
            <a:srcRect l="787" r="52868" b="65407"/>
            <a:stretch/>
          </p:blipFill>
          <p:spPr>
            <a:xfrm>
              <a:off x="1969125" y="5206738"/>
              <a:ext cx="819323" cy="830997"/>
            </a:xfrm>
            <a:prstGeom prst="rect">
              <a:avLst/>
            </a:prstGeom>
          </p:spPr>
        </p:pic>
        <p:pic>
          <p:nvPicPr>
            <p:cNvPr id="93" name="Picture 92" descr="A sun and clouds with rain&#10;&#10;Description automatically generated">
              <a:extLst>
                <a:ext uri="{FF2B5EF4-FFF2-40B4-BE49-F238E27FC236}">
                  <a16:creationId xmlns:a16="http://schemas.microsoft.com/office/drawing/2014/main" id="{AE3BB129-A9AD-C0FC-9C97-269AA9BAB195}"/>
                </a:ext>
              </a:extLst>
            </p:cNvPr>
            <p:cNvPicPr>
              <a:picLocks noChangeAspect="1"/>
            </p:cNvPicPr>
            <p:nvPr/>
          </p:nvPicPr>
          <p:blipFill rotWithShape="1">
            <a:blip r:embed="rId26">
              <a:extLst>
                <a:ext uri="{28A0092B-C50C-407E-A947-70E740481C1C}">
                  <a14:useLocalDpi xmlns:a14="http://schemas.microsoft.com/office/drawing/2010/main" val="0"/>
                </a:ext>
              </a:extLst>
            </a:blip>
            <a:srcRect l="50296" t="36609" b="33008"/>
            <a:stretch/>
          </p:blipFill>
          <p:spPr>
            <a:xfrm>
              <a:off x="2742608" y="5217370"/>
              <a:ext cx="878709" cy="729854"/>
            </a:xfrm>
            <a:prstGeom prst="rect">
              <a:avLst/>
            </a:prstGeom>
          </p:spPr>
        </p:pic>
      </p:grpSp>
      <p:sp>
        <p:nvSpPr>
          <p:cNvPr id="94" name="TextBox 93">
            <a:extLst>
              <a:ext uri="{FF2B5EF4-FFF2-40B4-BE49-F238E27FC236}">
                <a16:creationId xmlns:a16="http://schemas.microsoft.com/office/drawing/2014/main" id="{22B354D0-A859-61DC-54EE-7F98C8359BED}"/>
              </a:ext>
            </a:extLst>
          </p:cNvPr>
          <p:cNvSpPr txBox="1"/>
          <p:nvPr/>
        </p:nvSpPr>
        <p:spPr>
          <a:xfrm>
            <a:off x="5538886" y="6302524"/>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weather]</a:t>
            </a:r>
          </a:p>
        </p:txBody>
      </p:sp>
      <p:pic>
        <p:nvPicPr>
          <p:cNvPr id="100" name="Picture 99" descr="A row of houses and trees&#10;&#10;Description automatically generated">
            <a:extLst>
              <a:ext uri="{FF2B5EF4-FFF2-40B4-BE49-F238E27FC236}">
                <a16:creationId xmlns:a16="http://schemas.microsoft.com/office/drawing/2014/main" id="{D69D5C2D-63CB-95CE-DBA7-FB87A85442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949843" y="5948748"/>
            <a:ext cx="894424" cy="596049"/>
          </a:xfrm>
          <a:prstGeom prst="rect">
            <a:avLst/>
          </a:prstGeom>
        </p:spPr>
      </p:pic>
      <p:sp>
        <p:nvSpPr>
          <p:cNvPr id="101" name="TextBox 100">
            <a:extLst>
              <a:ext uri="{FF2B5EF4-FFF2-40B4-BE49-F238E27FC236}">
                <a16:creationId xmlns:a16="http://schemas.microsoft.com/office/drawing/2014/main" id="{EC7195C0-B205-0C11-BBC5-99BCE0101561}"/>
              </a:ext>
            </a:extLst>
          </p:cNvPr>
          <p:cNvSpPr txBox="1"/>
          <p:nvPr/>
        </p:nvSpPr>
        <p:spPr>
          <a:xfrm>
            <a:off x="9593077" y="6558993"/>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village]</a:t>
            </a:r>
          </a:p>
        </p:txBody>
      </p:sp>
      <p:sp>
        <p:nvSpPr>
          <p:cNvPr id="112" name="TextBox 111">
            <a:extLst>
              <a:ext uri="{FF2B5EF4-FFF2-40B4-BE49-F238E27FC236}">
                <a16:creationId xmlns:a16="http://schemas.microsoft.com/office/drawing/2014/main" id="{48E5EC80-4EC0-54E3-580A-AF1F737DB358}"/>
              </a:ext>
            </a:extLst>
          </p:cNvPr>
          <p:cNvSpPr txBox="1"/>
          <p:nvPr/>
        </p:nvSpPr>
        <p:spPr>
          <a:xfrm>
            <a:off x="5775523" y="4575822"/>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[cheese]</a:t>
            </a:r>
          </a:p>
        </p:txBody>
      </p:sp>
    </p:spTree>
    <p:extLst>
      <p:ext uri="{BB962C8B-B14F-4D97-AF65-F5344CB8AC3E}">
        <p14:creationId xmlns:p14="http://schemas.microsoft.com/office/powerpoint/2010/main" val="140463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75181304"/>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alles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Käse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Kultur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See, die Seen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liegen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Meer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Wetter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Berg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finden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Müll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Projekt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50518" y="87041"/>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153" y="4397408"/>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 name="Straight Connector 3">
            <a:extLst>
              <a:ext uri="{FF2B5EF4-FFF2-40B4-BE49-F238E27FC236}">
                <a16:creationId xmlns:a16="http://schemas.microsoft.com/office/drawing/2014/main" id="{E7F0E241-F464-DAC9-1E24-089210594070}"/>
              </a:ext>
            </a:extLst>
          </p:cNvPr>
          <p:cNvCxnSpPr/>
          <p:nvPr/>
        </p:nvCxnSpPr>
        <p:spPr>
          <a:xfrm flipH="1" flipV="1">
            <a:off x="7594241" y="5136403"/>
            <a:ext cx="3455581" cy="770860"/>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830BBA8A-00C8-C674-6804-AE6BB12EFDF4}"/>
              </a:ext>
            </a:extLst>
          </p:cNvPr>
          <p:cNvCxnSpPr>
            <a:cxnSpLocks/>
          </p:cNvCxnSpPr>
          <p:nvPr/>
        </p:nvCxnSpPr>
        <p:spPr>
          <a:xfrm flipH="1">
            <a:off x="7538484" y="5090027"/>
            <a:ext cx="3567097" cy="817236"/>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9725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067225974"/>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lake, (the) lakes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hill, mountain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lie, to be located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38439" y="9772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153" y="439740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55985" y="534961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52839" y="359296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51331" y="18524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90A60765-B0DD-3CCE-D750-7D3D63E00BAD}"/>
              </a:ext>
            </a:extLst>
          </p:cNvPr>
          <p:cNvCxnSpPr>
            <a:cxnSpLocks/>
          </p:cNvCxnSpPr>
          <p:nvPr/>
        </p:nvCxnSpPr>
        <p:spPr>
          <a:xfrm flipH="1" flipV="1">
            <a:off x="7584250" y="5148319"/>
            <a:ext cx="3521331" cy="818499"/>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cxnSp>
        <p:nvCxnSpPr>
          <p:cNvPr id="4" name="Straight Connector 3">
            <a:extLst>
              <a:ext uri="{FF2B5EF4-FFF2-40B4-BE49-F238E27FC236}">
                <a16:creationId xmlns:a16="http://schemas.microsoft.com/office/drawing/2014/main" id="{CB5C2210-FDF0-A5F9-AC02-35E4DC804A73}"/>
              </a:ext>
            </a:extLst>
          </p:cNvPr>
          <p:cNvCxnSpPr>
            <a:cxnSpLocks/>
          </p:cNvCxnSpPr>
          <p:nvPr/>
        </p:nvCxnSpPr>
        <p:spPr>
          <a:xfrm flipH="1">
            <a:off x="7597400" y="5125179"/>
            <a:ext cx="3495031" cy="792527"/>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7362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35128167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96" name="Graphic 95" descr="Teacher">
            <a:extLst>
              <a:ext uri="{FF2B5EF4-FFF2-40B4-BE49-F238E27FC236}">
                <a16:creationId xmlns:a16="http://schemas.microsoft.com/office/drawing/2014/main" id="{6BF9B33B-B52F-46AF-B8C0-C49844B1D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129" name="Google Shape;129;p2"/>
          <p:cNvSpPr txBox="1"/>
          <p:nvPr/>
        </p:nvSpPr>
        <p:spPr>
          <a:xfrm>
            <a:off x="109519" y="172917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258793" y="1527442"/>
            <a:ext cx="5743822"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count and check.</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8469316" y="8003"/>
            <a:ext cx="2167886"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a:hlinkClick r:id="" action="ppaction://noaction">
              <a:snd r:embed="rId5" name="T2_W4F_4,2.wav"/>
            </a:hlinkClick>
          </p:cNvPr>
          <p:cNvSpPr txBox="1"/>
          <p:nvPr/>
        </p:nvSpPr>
        <p:spPr>
          <a:xfrm>
            <a:off x="70033" y="736621"/>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p:cNvSpPr txBox="1"/>
          <p:nvPr/>
        </p:nvSpPr>
        <p:spPr>
          <a:xfrm>
            <a:off x="1930117" y="792194"/>
            <a:ext cx="464679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Which order are the SSCs in?</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nvGraphicFramePr>
        <p:xfrm>
          <a:off x="1257162" y="1661733"/>
          <a:ext cx="4556693" cy="4127326"/>
        </p:xfrm>
        <a:graphic>
          <a:graphicData uri="http://schemas.openxmlformats.org/drawingml/2006/table">
            <a:tbl>
              <a:tblPr firstRow="1" bandRow="1">
                <a:tableStyleId>{5940675A-B579-460E-94D1-54222C63F5DA}</a:tableStyleId>
              </a:tblPr>
              <a:tblGrid>
                <a:gridCol w="2283560">
                  <a:extLst>
                    <a:ext uri="{9D8B030D-6E8A-4147-A177-3AD203B41FA5}">
                      <a16:colId xmlns:a16="http://schemas.microsoft.com/office/drawing/2014/main" val="3543149608"/>
                    </a:ext>
                  </a:extLst>
                </a:gridCol>
                <a:gridCol w="2273133">
                  <a:extLst>
                    <a:ext uri="{9D8B030D-6E8A-4147-A177-3AD203B41FA5}">
                      <a16:colId xmlns:a16="http://schemas.microsoft.com/office/drawing/2014/main" val="59531969"/>
                    </a:ext>
                  </a:extLst>
                </a:gridCol>
              </a:tblGrid>
              <a:tr h="589618">
                <a:tc>
                  <a:txBody>
                    <a:bodyPr/>
                    <a:lstStyle/>
                    <a:p>
                      <a:pPr algn="ctr"/>
                      <a:r>
                        <a:rPr lang="en-GB" sz="2800" dirty="0">
                          <a:solidFill>
                            <a:srgbClr val="002060"/>
                          </a:solidFill>
                          <a:latin typeface="Century Gothic"/>
                        </a:rPr>
                        <a:t>L</a:t>
                      </a:r>
                      <a:r>
                        <a:rPr lang="en-GB" sz="2800" b="1" dirty="0">
                          <a:solidFill>
                            <a:srgbClr val="002060"/>
                          </a:solidFill>
                          <a:latin typeface="Century Gothic"/>
                        </a:rPr>
                        <a:t>au</a:t>
                      </a:r>
                      <a:r>
                        <a:rPr lang="en-GB" sz="2800" dirty="0">
                          <a:solidFill>
                            <a:srgbClr val="002060"/>
                          </a:solidFill>
                          <a:latin typeface="Century Gothic"/>
                        </a:rPr>
                        <a:t>te</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L</a:t>
                      </a:r>
                      <a:r>
                        <a:rPr lang="en-GB" sz="2800" b="1" dirty="0">
                          <a:solidFill>
                            <a:srgbClr val="002060"/>
                          </a:solidFill>
                          <a:latin typeface="Century Gothic" panose="020B0502020202020204" pitchFamily="34" charset="0"/>
                        </a:rPr>
                        <a:t>eu</a:t>
                      </a:r>
                      <a:r>
                        <a:rPr lang="en-GB" sz="2800" b="0" dirty="0">
                          <a:solidFill>
                            <a:srgbClr val="002060"/>
                          </a:solidFill>
                          <a:latin typeface="Century Gothic" panose="020B0502020202020204" pitchFamily="34" charset="0"/>
                        </a:rPr>
                        <a:t>te</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ct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ch</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ch</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ctr"/>
                      <a:r>
                        <a:rPr lang="en-US" sz="2800" b="0" dirty="0" err="1">
                          <a:solidFill>
                            <a:srgbClr val="002060"/>
                          </a:solidFill>
                          <a:latin typeface="Century Gothic" panose="020B0502020202020204" pitchFamily="34" charset="0"/>
                        </a:rPr>
                        <a:t>f</a:t>
                      </a: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chten</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f</a:t>
                      </a: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chten</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ctr"/>
                      <a:r>
                        <a:rPr lang="en-US" sz="2800" b="0" dirty="0" err="1">
                          <a:solidFill>
                            <a:srgbClr val="002060"/>
                          </a:solidFill>
                          <a:latin typeface="Century Gothic" panose="020B0502020202020204" pitchFamily="34" charset="0"/>
                        </a:rPr>
                        <a:t>M</a:t>
                      </a: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t</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0" dirty="0" err="1">
                          <a:solidFill>
                            <a:srgbClr val="002060"/>
                          </a:solidFill>
                          <a:latin typeface="Century Gothic" panose="020B0502020202020204" pitchFamily="34" charset="0"/>
                        </a:rPr>
                        <a:t>M</a:t>
                      </a: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t</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ctr"/>
                      <a:r>
                        <a:rPr lang="en-US" sz="2800" dirty="0">
                          <a:solidFill>
                            <a:srgbClr val="002060"/>
                          </a:solidFill>
                          <a:latin typeface="Century Gothic" panose="020B0502020202020204" pitchFamily="34" charset="0"/>
                        </a:rPr>
                        <a:t>H</a:t>
                      </a:r>
                      <a:r>
                        <a:rPr lang="en-US" sz="2800" b="1" dirty="0">
                          <a:solidFill>
                            <a:srgbClr val="002060"/>
                          </a:solidFill>
                          <a:latin typeface="Century Gothic" panose="020B0502020202020204" pitchFamily="34" charset="0"/>
                        </a:rPr>
                        <a:t>au</a:t>
                      </a:r>
                      <a:r>
                        <a:rPr lang="en-US" sz="2800" dirty="0">
                          <a:solidFill>
                            <a:srgbClr val="002060"/>
                          </a:solidFill>
                          <a:latin typeface="Century Gothic" panose="020B0502020202020204" pitchFamily="34" charset="0"/>
                        </a:rPr>
                        <a:t>t</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0" dirty="0" err="1">
                          <a:solidFill>
                            <a:srgbClr val="002060"/>
                          </a:solidFill>
                          <a:latin typeface="Century Gothic"/>
                        </a:rPr>
                        <a:t>h</a:t>
                      </a:r>
                      <a:r>
                        <a:rPr lang="en-US" sz="2800" b="1" dirty="0" err="1">
                          <a:solidFill>
                            <a:srgbClr val="002060"/>
                          </a:solidFill>
                          <a:latin typeface="Century Gothic"/>
                        </a:rPr>
                        <a:t>eu</a:t>
                      </a:r>
                      <a:r>
                        <a:rPr lang="en-US" sz="2800" dirty="0" err="1">
                          <a:solidFill>
                            <a:srgbClr val="002060"/>
                          </a:solidFill>
                          <a:latin typeface="Century Gothic"/>
                        </a:rPr>
                        <a:t>t</a:t>
                      </a:r>
                      <a:r>
                        <a:rPr lang="en-US" sz="2800" dirty="0">
                          <a:solidFill>
                            <a:srgbClr val="002060"/>
                          </a:solidFill>
                          <a:latin typeface="Century Gothic"/>
                        </a:rPr>
                        <a:t>'</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ctr"/>
                      <a:r>
                        <a:rPr lang="en-US" sz="2800" dirty="0" err="1">
                          <a:solidFill>
                            <a:srgbClr val="002060"/>
                          </a:solidFill>
                          <a:latin typeface="Century Gothic" panose="020B0502020202020204" pitchFamily="34" charset="0"/>
                        </a:rPr>
                        <a:t>sch</a:t>
                      </a:r>
                      <a:r>
                        <a:rPr lang="en-US" sz="2800" b="1" dirty="0" err="1">
                          <a:solidFill>
                            <a:srgbClr val="002060"/>
                          </a:solidFill>
                          <a:latin typeface="Century Gothic" panose="020B0502020202020204" pitchFamily="34" charset="0"/>
                        </a:rPr>
                        <a:t>au</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sch</a:t>
                      </a:r>
                      <a:r>
                        <a:rPr lang="en-US" sz="2800" b="1" dirty="0" err="1">
                          <a:solidFill>
                            <a:srgbClr val="002060"/>
                          </a:solidFill>
                          <a:latin typeface="Century Gothic" panose="020B0502020202020204" pitchFamily="34" charset="0"/>
                        </a:rPr>
                        <a:t>eu</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r h="589618">
                <a:tc>
                  <a:txBody>
                    <a:bodyPr/>
                    <a:lstStyle/>
                    <a:p>
                      <a:pPr algn="ctr"/>
                      <a:r>
                        <a:rPr lang="en-US" sz="2800" dirty="0" err="1">
                          <a:solidFill>
                            <a:srgbClr val="002060"/>
                          </a:solidFill>
                          <a:latin typeface="Century Gothic" panose="020B0502020202020204" pitchFamily="34" charset="0"/>
                        </a:rPr>
                        <a:t>r</a:t>
                      </a: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en</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r</a:t>
                      </a: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en</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554187"/>
                  </a:ext>
                </a:extLst>
              </a:tr>
            </a:tbl>
          </a:graphicData>
        </a:graphic>
      </p:graphicFrame>
      <p:sp>
        <p:nvSpPr>
          <p:cNvPr id="30" name="Google Shape;129;p2">
            <a:extLst>
              <a:ext uri="{FF2B5EF4-FFF2-40B4-BE49-F238E27FC236}">
                <a16:creationId xmlns:a16="http://schemas.microsoft.com/office/drawing/2014/main" id="{397CEBA8-DD25-4785-92C5-0FA30B71A155}"/>
              </a:ext>
            </a:extLst>
          </p:cNvPr>
          <p:cNvSpPr txBox="1"/>
          <p:nvPr/>
        </p:nvSpPr>
        <p:spPr>
          <a:xfrm>
            <a:off x="107337" y="224380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 name="Google Shape;129;p2">
            <a:extLst>
              <a:ext uri="{FF2B5EF4-FFF2-40B4-BE49-F238E27FC236}">
                <a16:creationId xmlns:a16="http://schemas.microsoft.com/office/drawing/2014/main" id="{F397E758-F9D6-4C72-8C5C-E7718A3D11D8}"/>
              </a:ext>
            </a:extLst>
          </p:cNvPr>
          <p:cNvSpPr txBox="1"/>
          <p:nvPr/>
        </p:nvSpPr>
        <p:spPr>
          <a:xfrm>
            <a:off x="107337" y="282927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Google Shape;129;p2">
            <a:extLst>
              <a:ext uri="{FF2B5EF4-FFF2-40B4-BE49-F238E27FC236}">
                <a16:creationId xmlns:a16="http://schemas.microsoft.com/office/drawing/2014/main" id="{E75D56BC-E396-4A36-A7D3-4C9632327DCB}"/>
              </a:ext>
            </a:extLst>
          </p:cNvPr>
          <p:cNvSpPr txBox="1"/>
          <p:nvPr/>
        </p:nvSpPr>
        <p:spPr>
          <a:xfrm>
            <a:off x="107337" y="341756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 name="Google Shape;129;p2">
            <a:extLst>
              <a:ext uri="{FF2B5EF4-FFF2-40B4-BE49-F238E27FC236}">
                <a16:creationId xmlns:a16="http://schemas.microsoft.com/office/drawing/2014/main" id="{B59902E4-C460-4522-8D21-ABF95FE23E51}"/>
              </a:ext>
            </a:extLst>
          </p:cNvPr>
          <p:cNvSpPr txBox="1"/>
          <p:nvPr/>
        </p:nvSpPr>
        <p:spPr>
          <a:xfrm>
            <a:off x="134919" y="40474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 name="Google Shape;129;p2">
            <a:extLst>
              <a:ext uri="{FF2B5EF4-FFF2-40B4-BE49-F238E27FC236}">
                <a16:creationId xmlns:a16="http://schemas.microsoft.com/office/drawing/2014/main" id="{DF5078EE-DDA5-4C41-9F67-BC9D22671049}"/>
              </a:ext>
            </a:extLst>
          </p:cNvPr>
          <p:cNvSpPr txBox="1"/>
          <p:nvPr/>
        </p:nvSpPr>
        <p:spPr>
          <a:xfrm>
            <a:off x="107337" y="463643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0" name="Google Shape;129;p2">
            <a:extLst>
              <a:ext uri="{FF2B5EF4-FFF2-40B4-BE49-F238E27FC236}">
                <a16:creationId xmlns:a16="http://schemas.microsoft.com/office/drawing/2014/main" id="{E655A000-DA4F-4735-A3E7-2220EB4D0E13}"/>
              </a:ext>
            </a:extLst>
          </p:cNvPr>
          <p:cNvSpPr txBox="1"/>
          <p:nvPr/>
        </p:nvSpPr>
        <p:spPr>
          <a:xfrm>
            <a:off x="107337" y="526809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nvGraphicFramePr>
        <p:xfrm>
          <a:off x="6294784" y="2519478"/>
          <a:ext cx="5539516" cy="3945556"/>
        </p:xfrm>
        <a:graphic>
          <a:graphicData uri="http://schemas.openxmlformats.org/drawingml/2006/table">
            <a:tbl>
              <a:tblPr firstRow="1" bandRow="1">
                <a:tableStyleId>{5940675A-B579-460E-94D1-54222C63F5DA}</a:tableStyleId>
              </a:tblPr>
              <a:tblGrid>
                <a:gridCol w="1384879">
                  <a:extLst>
                    <a:ext uri="{9D8B030D-6E8A-4147-A177-3AD203B41FA5}">
                      <a16:colId xmlns:a16="http://schemas.microsoft.com/office/drawing/2014/main" val="2886108165"/>
                    </a:ext>
                  </a:extLst>
                </a:gridCol>
                <a:gridCol w="1384879">
                  <a:extLst>
                    <a:ext uri="{9D8B030D-6E8A-4147-A177-3AD203B41FA5}">
                      <a16:colId xmlns:a16="http://schemas.microsoft.com/office/drawing/2014/main" val="3221431536"/>
                    </a:ext>
                  </a:extLst>
                </a:gridCol>
                <a:gridCol w="1384879">
                  <a:extLst>
                    <a:ext uri="{9D8B030D-6E8A-4147-A177-3AD203B41FA5}">
                      <a16:colId xmlns:a16="http://schemas.microsoft.com/office/drawing/2014/main" val="4103619189"/>
                    </a:ext>
                  </a:extLst>
                </a:gridCol>
                <a:gridCol w="1384879">
                  <a:extLst>
                    <a:ext uri="{9D8B030D-6E8A-4147-A177-3AD203B41FA5}">
                      <a16:colId xmlns:a16="http://schemas.microsoft.com/office/drawing/2014/main" val="2811459310"/>
                    </a:ext>
                  </a:extLst>
                </a:gridCol>
              </a:tblGrid>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2163208"/>
                  </a:ext>
                </a:extLst>
              </a:tr>
            </a:tbl>
          </a:graphicData>
        </a:graphic>
      </p:graphicFrame>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0370" y="2422255"/>
            <a:ext cx="758238" cy="6731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0898" y="6326573"/>
            <a:ext cx="474792" cy="4612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ormula 1, Formula One, Motorsports">
            <a:extLst>
              <a:ext uri="{FF2B5EF4-FFF2-40B4-BE49-F238E27FC236}">
                <a16:creationId xmlns:a16="http://schemas.microsoft.com/office/drawing/2014/main" id="{EA782CC9-3645-4F4C-AC58-F963E16998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9246" y="886123"/>
            <a:ext cx="1094891" cy="646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 action="ppaction://noaction">
              <a:snd r:embed="rId9" name="T2_W4F_4.10.wav"/>
            </a:hlinkClick>
            <a:extLst>
              <a:ext uri="{FF2B5EF4-FFF2-40B4-BE49-F238E27FC236}">
                <a16:creationId xmlns:a16="http://schemas.microsoft.com/office/drawing/2014/main" id="{44C3AB91-DF6B-4269-8156-94CBFFC276CB}"/>
              </a:ext>
            </a:extLst>
          </p:cNvPr>
          <p:cNvSpPr txBox="1"/>
          <p:nvPr/>
        </p:nvSpPr>
        <p:spPr>
          <a:xfrm>
            <a:off x="6326717" y="1015017"/>
            <a:ext cx="2100517"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der Grand Prix</a:t>
            </a:r>
          </a:p>
        </p:txBody>
      </p:sp>
      <p:sp>
        <p:nvSpPr>
          <p:cNvPr id="8" name="TextBox 7">
            <a:hlinkClick r:id="" action="ppaction://noaction">
              <a:snd r:embed="rId10" name="T2_W4F_4.11.wav"/>
            </a:hlinkClick>
            <a:extLst>
              <a:ext uri="{FF2B5EF4-FFF2-40B4-BE49-F238E27FC236}">
                <a16:creationId xmlns:a16="http://schemas.microsoft.com/office/drawing/2014/main" id="{60261B35-306C-4AA3-8354-B27D9344C379}"/>
              </a:ext>
            </a:extLst>
          </p:cNvPr>
          <p:cNvSpPr txBox="1"/>
          <p:nvPr/>
        </p:nvSpPr>
        <p:spPr>
          <a:xfrm>
            <a:off x="6268138" y="3095719"/>
            <a:ext cx="139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ropa</a:t>
            </a:r>
          </a:p>
        </p:txBody>
      </p:sp>
      <p:sp>
        <p:nvSpPr>
          <p:cNvPr id="62" name="TextBox 61">
            <a:hlinkClick r:id="" action="ppaction://noaction">
              <a:snd r:embed="rId11" name="T2_W4F_4.12.wav"/>
            </a:hlinkClick>
            <a:extLst>
              <a:ext uri="{FF2B5EF4-FFF2-40B4-BE49-F238E27FC236}">
                <a16:creationId xmlns:a16="http://schemas.microsoft.com/office/drawing/2014/main" id="{FD141C50-3CC9-4515-A6A2-BF618C4E4363}"/>
              </a:ext>
            </a:extLst>
          </p:cNvPr>
          <p:cNvSpPr txBox="1"/>
          <p:nvPr/>
        </p:nvSpPr>
        <p:spPr>
          <a:xfrm>
            <a:off x="7666150" y="3081332"/>
            <a:ext cx="1398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64" name="TextBox 63">
            <a:hlinkClick r:id="" action="ppaction://noaction">
              <a:snd r:embed="rId12" name="T2_W4F_4.13.wav"/>
            </a:hlinkClick>
            <a:extLst>
              <a:ext uri="{FF2B5EF4-FFF2-40B4-BE49-F238E27FC236}">
                <a16:creationId xmlns:a16="http://schemas.microsoft.com/office/drawing/2014/main" id="{C9151E9A-8DC6-4BA8-A7B0-4A2EA647051C}"/>
              </a:ext>
            </a:extLst>
          </p:cNvPr>
          <p:cNvSpPr txBox="1"/>
          <p:nvPr/>
        </p:nvSpPr>
        <p:spPr>
          <a:xfrm>
            <a:off x="9045959" y="3082785"/>
            <a:ext cx="13895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hlinkClick r:id="" action="ppaction://noaction">
              <a:snd r:embed="rId13" name="T2_W4F_4.16.wav"/>
            </a:hlinkClick>
            <a:extLst>
              <a:ext uri="{FF2B5EF4-FFF2-40B4-BE49-F238E27FC236}">
                <a16:creationId xmlns:a16="http://schemas.microsoft.com/office/drawing/2014/main" id="{E56A7307-AEAA-4E4C-A89B-F169DFA6A500}"/>
              </a:ext>
            </a:extLst>
          </p:cNvPr>
          <p:cNvSpPr txBox="1"/>
          <p:nvPr/>
        </p:nvSpPr>
        <p:spPr>
          <a:xfrm>
            <a:off x="7657632" y="4084515"/>
            <a:ext cx="139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H</a:t>
            </a:r>
            <a:r>
              <a:rPr lang="en-GB" sz="2000" b="1" dirty="0">
                <a:solidFill>
                  <a:srgbClr val="002060"/>
                </a:solidFill>
                <a:latin typeface="Century Gothic" panose="020B0502020202020204" pitchFamily="34" charset="0"/>
              </a:rPr>
              <a:t>au</a:t>
            </a:r>
            <a:r>
              <a:rPr lang="en-GB" sz="2000" dirty="0">
                <a:solidFill>
                  <a:srgbClr val="002060"/>
                </a:solidFill>
                <a:latin typeface="Century Gothic" panose="020B0502020202020204" pitchFamily="34" charset="0"/>
              </a:rPr>
              <a:t>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14" name="T2_W4F_4.25.wav"/>
            </a:hlinkClick>
            <a:extLst>
              <a:ext uri="{FF2B5EF4-FFF2-40B4-BE49-F238E27FC236}">
                <a16:creationId xmlns:a16="http://schemas.microsoft.com/office/drawing/2014/main" id="{30CCC84C-E52D-4F40-A462-F77FBFB6A82F}"/>
              </a:ext>
            </a:extLst>
          </p:cNvPr>
          <p:cNvSpPr txBox="1"/>
          <p:nvPr/>
        </p:nvSpPr>
        <p:spPr>
          <a:xfrm>
            <a:off x="9043938" y="6046611"/>
            <a:ext cx="139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F</a:t>
            </a:r>
            <a:r>
              <a:rPr lang="en-GB" sz="2000" b="1" dirty="0">
                <a:solidFill>
                  <a:srgbClr val="002060"/>
                </a:solidFill>
                <a:latin typeface="Century Gothic" panose="020B0502020202020204" pitchFamily="34" charset="0"/>
              </a:rPr>
              <a:t>eu</a:t>
            </a:r>
            <a:r>
              <a:rPr lang="en-GB" sz="2000" dirty="0">
                <a:solidFill>
                  <a:srgbClr val="002060"/>
                </a:solidFill>
                <a:latin typeface="Century Gothic" panose="020B0502020202020204" pitchFamily="34" charset="0"/>
              </a:rPr>
              <a:t>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hlinkClick r:id="" action="ppaction://noaction">
              <a:snd r:embed="rId15" name="T2_W4F_4.22.wav"/>
            </a:hlinkClick>
            <a:extLst>
              <a:ext uri="{FF2B5EF4-FFF2-40B4-BE49-F238E27FC236}">
                <a16:creationId xmlns:a16="http://schemas.microsoft.com/office/drawing/2014/main" id="{5194A1B0-4C80-4163-BEF5-4FE6AB7B01F9}"/>
              </a:ext>
            </a:extLst>
          </p:cNvPr>
          <p:cNvSpPr txBox="1"/>
          <p:nvPr/>
        </p:nvSpPr>
        <p:spPr>
          <a:xfrm>
            <a:off x="10435455" y="5076263"/>
            <a:ext cx="13798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chen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hlinkClick r:id="" action="ppaction://noaction">
              <a:snd r:embed="rId16" name="T2_W4F_4.14.wav"/>
            </a:hlinkClick>
            <a:extLst>
              <a:ext uri="{FF2B5EF4-FFF2-40B4-BE49-F238E27FC236}">
                <a16:creationId xmlns:a16="http://schemas.microsoft.com/office/drawing/2014/main" id="{B49D8A9B-12D9-4378-ABBB-08ED6AF31A76}"/>
              </a:ext>
            </a:extLst>
          </p:cNvPr>
          <p:cNvSpPr txBox="1"/>
          <p:nvPr/>
        </p:nvSpPr>
        <p:spPr>
          <a:xfrm>
            <a:off x="10443972" y="3081332"/>
            <a:ext cx="1371366" cy="414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br</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hlinkClick r:id="" action="ppaction://noaction">
              <a:snd r:embed="rId17" name="T2_W4F_4.24.wav"/>
            </a:hlinkClick>
            <a:extLst>
              <a:ext uri="{FF2B5EF4-FFF2-40B4-BE49-F238E27FC236}">
                <a16:creationId xmlns:a16="http://schemas.microsoft.com/office/drawing/2014/main" id="{8CDF22C7-82BE-4BC4-AA8F-CA0ADFFD7C29}"/>
              </a:ext>
            </a:extLst>
          </p:cNvPr>
          <p:cNvSpPr txBox="1"/>
          <p:nvPr/>
        </p:nvSpPr>
        <p:spPr>
          <a:xfrm>
            <a:off x="7657633" y="6047219"/>
            <a:ext cx="13980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b</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hlinkClick r:id="" action="ppaction://noaction">
              <a:snd r:embed="rId18" name="T2_W4F_4.23.wav"/>
            </a:hlinkClick>
            <a:extLst>
              <a:ext uri="{FF2B5EF4-FFF2-40B4-BE49-F238E27FC236}">
                <a16:creationId xmlns:a16="http://schemas.microsoft.com/office/drawing/2014/main" id="{1694C326-1DC3-4ACD-8701-2B5B4509EF2A}"/>
              </a:ext>
            </a:extLst>
          </p:cNvPr>
          <p:cNvSpPr txBox="1"/>
          <p:nvPr/>
        </p:nvSpPr>
        <p:spPr>
          <a:xfrm>
            <a:off x="6294785" y="6049997"/>
            <a:ext cx="1379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Flugz</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lang="en-GB" sz="2000" dirty="0">
                <a:solidFill>
                  <a:srgbClr val="002060"/>
                </a:solidFill>
                <a:latin typeface="Century Gothic" panose="020B0502020202020204" pitchFamily="34" charset="0"/>
              </a:rPr>
              <a:t>g</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hlinkClick r:id="" action="ppaction://noaction">
              <a:snd r:embed="rId19" name="T2_W4F_4.18.wav"/>
            </a:hlinkClick>
            <a:extLst>
              <a:ext uri="{FF2B5EF4-FFF2-40B4-BE49-F238E27FC236}">
                <a16:creationId xmlns:a16="http://schemas.microsoft.com/office/drawing/2014/main" id="{D452397C-589A-4EF6-9150-DC48847B4570}"/>
              </a:ext>
            </a:extLst>
          </p:cNvPr>
          <p:cNvSpPr txBox="1"/>
          <p:nvPr/>
        </p:nvSpPr>
        <p:spPr>
          <a:xfrm>
            <a:off x="10443972" y="4094246"/>
            <a:ext cx="13883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s</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ber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TextBox 90">
            <a:hlinkClick r:id="" action="ppaction://noaction">
              <a:snd r:embed="rId20" name="T2_W4F_4.15.wav"/>
            </a:hlinkClick>
            <a:extLst>
              <a:ext uri="{FF2B5EF4-FFF2-40B4-BE49-F238E27FC236}">
                <a16:creationId xmlns:a16="http://schemas.microsoft.com/office/drawing/2014/main" id="{82B58744-3987-46FB-B39E-159B32C4D846}"/>
              </a:ext>
            </a:extLst>
          </p:cNvPr>
          <p:cNvSpPr txBox="1"/>
          <p:nvPr/>
        </p:nvSpPr>
        <p:spPr>
          <a:xfrm>
            <a:off x="6294784" y="4094246"/>
            <a:ext cx="13713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hlinkClick r:id="" action="ppaction://noaction">
              <a:snd r:embed="rId21" name="T2_W4F_4.17.wav"/>
            </a:hlinkClick>
            <a:extLst>
              <a:ext uri="{FF2B5EF4-FFF2-40B4-BE49-F238E27FC236}">
                <a16:creationId xmlns:a16="http://schemas.microsoft.com/office/drawing/2014/main" id="{763D7A59-99E3-484F-8DC0-865D07F44075}"/>
              </a:ext>
            </a:extLst>
          </p:cNvPr>
          <p:cNvSpPr txBox="1"/>
          <p:nvPr/>
        </p:nvSpPr>
        <p:spPr>
          <a:xfrm>
            <a:off x="9055644" y="4081737"/>
            <a:ext cx="1388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lang="en-GB" sz="2000" b="1" dirty="0" err="1">
                <a:solidFill>
                  <a:srgbClr val="002060"/>
                </a:solidFill>
                <a:latin typeface="Century Gothic" panose="020B0502020202020204" pitchFamily="34" charset="0"/>
              </a:rPr>
              <a:t>eu</a:t>
            </a:r>
            <a:r>
              <a:rPr lang="en-GB" sz="2000" dirty="0" err="1">
                <a:solidFill>
                  <a:srgbClr val="002060"/>
                </a:solidFill>
                <a:latin typeface="Century Gothic" panose="020B0502020202020204" pitchFamily="34" charset="0"/>
              </a:rPr>
              <a:t>nzig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hlinkClick r:id="" action="ppaction://noaction">
              <a:snd r:embed="rId22" name="T2_W4F_4.19.wav"/>
            </a:hlinkClick>
            <a:extLst>
              <a:ext uri="{FF2B5EF4-FFF2-40B4-BE49-F238E27FC236}">
                <a16:creationId xmlns:a16="http://schemas.microsoft.com/office/drawing/2014/main" id="{E7E3C991-029E-4D4D-A1C1-314C2C0B9E8B}"/>
              </a:ext>
            </a:extLst>
          </p:cNvPr>
          <p:cNvSpPr txBox="1"/>
          <p:nvPr/>
        </p:nvSpPr>
        <p:spPr>
          <a:xfrm>
            <a:off x="6294784" y="5066044"/>
            <a:ext cx="13713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94" name="TextBox 93">
            <a:hlinkClick r:id="" action="ppaction://noaction">
              <a:snd r:embed="rId23" name="T2_W4F_4.21.wav"/>
            </a:hlinkClick>
            <a:extLst>
              <a:ext uri="{FF2B5EF4-FFF2-40B4-BE49-F238E27FC236}">
                <a16:creationId xmlns:a16="http://schemas.microsoft.com/office/drawing/2014/main" id="{E1E7DD56-AEBD-4392-905A-8F24511E56B6}"/>
              </a:ext>
            </a:extLst>
          </p:cNvPr>
          <p:cNvSpPr txBox="1"/>
          <p:nvPr/>
        </p:nvSpPr>
        <p:spPr>
          <a:xfrm>
            <a:off x="9055645" y="5063754"/>
            <a:ext cx="1388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Fr</a:t>
            </a:r>
            <a:r>
              <a:rPr lang="en-GB" sz="2000" b="1" dirty="0" err="1">
                <a:solidFill>
                  <a:srgbClr val="002060"/>
                </a:solidFill>
                <a:latin typeface="Century Gothic" panose="020B0502020202020204" pitchFamily="34" charset="0"/>
              </a:rPr>
              <a:t>eu</a:t>
            </a:r>
            <a:r>
              <a:rPr lang="en-GB" sz="2000" dirty="0" err="1">
                <a:solidFill>
                  <a:srgbClr val="002060"/>
                </a:solidFill>
                <a:latin typeface="Century Gothic" panose="020B0502020202020204" pitchFamily="34" charset="0"/>
              </a:rPr>
              <a:t>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24" name="T2_W4F_4.20.wav"/>
            </a:hlinkClick>
            <a:extLst>
              <a:ext uri="{FF2B5EF4-FFF2-40B4-BE49-F238E27FC236}">
                <a16:creationId xmlns:a16="http://schemas.microsoft.com/office/drawing/2014/main" id="{FF3E841F-1622-4847-B578-F93F21E783AB}"/>
              </a:ext>
            </a:extLst>
          </p:cNvPr>
          <p:cNvSpPr txBox="1"/>
          <p:nvPr/>
        </p:nvSpPr>
        <p:spPr>
          <a:xfrm>
            <a:off x="7666150" y="5063755"/>
            <a:ext cx="13798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lang="en-GB" sz="2000" dirty="0">
                <a:solidFill>
                  <a:srgbClr val="002060"/>
                </a:solidFill>
                <a:latin typeface="Century Gothic" panose="020B0502020202020204" pitchFamily="34" charset="0"/>
              </a:rPr>
              <a:t>rig</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3">
            <a:extLst>
              <a:ext uri="{FF2B5EF4-FFF2-40B4-BE49-F238E27FC236}">
                <a16:creationId xmlns:a16="http://schemas.microsoft.com/office/drawing/2014/main" id="{2B41FDAB-6120-48AE-97B4-5ECDFD134343}"/>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Title 4">
            <a:extLst>
              <a:ext uri="{FF2B5EF4-FFF2-40B4-BE49-F238E27FC236}">
                <a16:creationId xmlns:a16="http://schemas.microsoft.com/office/drawing/2014/main" id="{B8CAE7D3-7E31-4880-A9C1-2C6312AD7429}"/>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78" name="Picture 77" descr="Icon&#10;&#10;Description automatically generated">
            <a:extLst>
              <a:ext uri="{FF2B5EF4-FFF2-40B4-BE49-F238E27FC236}">
                <a16:creationId xmlns:a16="http://schemas.microsoft.com/office/drawing/2014/main" id="{B7E3FD6E-39D8-4793-B1FD-5F0D018FB99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79" name="Picture 78">
            <a:hlinkClick r:id="" action="ppaction://noaction">
              <a:snd r:embed="rId26" name="T2_W4F_4,3.wav"/>
            </a:hlinkClick>
            <a:extLst>
              <a:ext uri="{FF2B5EF4-FFF2-40B4-BE49-F238E27FC236}">
                <a16:creationId xmlns:a16="http://schemas.microsoft.com/office/drawing/2014/main" id="{B815C51D-8EF4-4FAA-9BC2-B7CE5400305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73526" y="1838931"/>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28" name="T2_W4F_4,4.wav"/>
            </a:hlinkClick>
            <a:extLst>
              <a:ext uri="{FF2B5EF4-FFF2-40B4-BE49-F238E27FC236}">
                <a16:creationId xmlns:a16="http://schemas.microsoft.com/office/drawing/2014/main" id="{D9340BE2-36CB-4FD5-BC38-BE4A96113FA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3891" y="2325308"/>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29" name="T2_W4F_4,5.wav"/>
            </a:hlinkClick>
            <a:extLst>
              <a:ext uri="{FF2B5EF4-FFF2-40B4-BE49-F238E27FC236}">
                <a16:creationId xmlns:a16="http://schemas.microsoft.com/office/drawing/2014/main" id="{10900B05-80CE-48DA-A549-870C3AD5D62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5611" y="2892668"/>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30" name="T2_W4F_4.6.wav"/>
            </a:hlinkClick>
            <a:extLst>
              <a:ext uri="{FF2B5EF4-FFF2-40B4-BE49-F238E27FC236}">
                <a16:creationId xmlns:a16="http://schemas.microsoft.com/office/drawing/2014/main" id="{F8150CD9-80E0-4CB2-88D5-CA9FE725580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8391" y="3514624"/>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31" name="T2_W4F_4.7.wav"/>
            </a:hlinkClick>
            <a:extLst>
              <a:ext uri="{FF2B5EF4-FFF2-40B4-BE49-F238E27FC236}">
                <a16:creationId xmlns:a16="http://schemas.microsoft.com/office/drawing/2014/main" id="{0C2E3BCB-6075-4F30-979D-01CB6284E43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5611" y="4122289"/>
            <a:ext cx="429815" cy="405394"/>
          </a:xfrm>
          <a:prstGeom prst="rect">
            <a:avLst/>
          </a:prstGeom>
          <a:effectLst>
            <a:outerShdw blurRad="50800" dist="38100" dir="5400000" algn="t" rotWithShape="0">
              <a:prstClr val="black">
                <a:alpha val="40000"/>
              </a:prstClr>
            </a:outerShdw>
          </a:effectLst>
        </p:spPr>
      </p:pic>
      <p:pic>
        <p:nvPicPr>
          <p:cNvPr id="84" name="Picture 83">
            <a:hlinkClick r:id="" action="ppaction://noaction">
              <a:snd r:embed="rId32" name="T2_W4F_4.8.wav"/>
            </a:hlinkClick>
            <a:extLst>
              <a:ext uri="{FF2B5EF4-FFF2-40B4-BE49-F238E27FC236}">
                <a16:creationId xmlns:a16="http://schemas.microsoft.com/office/drawing/2014/main" id="{BD45F417-3EC8-4AB3-8C23-EB467F8312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2405" y="4713401"/>
            <a:ext cx="429815" cy="405394"/>
          </a:xfrm>
          <a:prstGeom prst="rect">
            <a:avLst/>
          </a:prstGeom>
          <a:effectLst>
            <a:outerShdw blurRad="50800" dist="38100" dir="5400000" algn="t" rotWithShape="0">
              <a:prstClr val="black">
                <a:alpha val="40000"/>
              </a:prstClr>
            </a:outerShdw>
          </a:effectLst>
        </p:spPr>
      </p:pic>
      <p:pic>
        <p:nvPicPr>
          <p:cNvPr id="85" name="Picture 84">
            <a:hlinkClick r:id="" action="ppaction://noaction">
              <a:snd r:embed="rId33" name="T2_W4F_4.9.wav"/>
            </a:hlinkClick>
            <a:extLst>
              <a:ext uri="{FF2B5EF4-FFF2-40B4-BE49-F238E27FC236}">
                <a16:creationId xmlns:a16="http://schemas.microsoft.com/office/drawing/2014/main" id="{D1F166B4-75F1-45E2-8697-67059FB95EE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9110" y="5332633"/>
            <a:ext cx="429815" cy="405394"/>
          </a:xfrm>
          <a:prstGeom prst="rect">
            <a:avLst/>
          </a:prstGeom>
          <a:effectLst>
            <a:outerShdw blurRad="50800" dist="38100" dir="5400000" algn="t" rotWithShape="0">
              <a:prstClr val="black">
                <a:alpha val="40000"/>
              </a:prstClr>
            </a:outerShdw>
          </a:effectLst>
        </p:spPr>
      </p:pic>
      <p:sp>
        <p:nvSpPr>
          <p:cNvPr id="89" name="Google Shape;167;p2">
            <a:extLst>
              <a:ext uri="{FF2B5EF4-FFF2-40B4-BE49-F238E27FC236}">
                <a16:creationId xmlns:a16="http://schemas.microsoft.com/office/drawing/2014/main" id="{90AF6B4D-5360-41BA-8C4C-1146ECF6E32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Speech Bubble: Rectangle with Corners Rounded 89">
            <a:hlinkClick r:id="" action="ppaction://noaction">
              <a:snd r:embed="rId34" name="T2_W4F_4,1.wav"/>
            </a:hlinkClick>
            <a:extLst>
              <a:ext uri="{FF2B5EF4-FFF2-40B4-BE49-F238E27FC236}">
                <a16:creationId xmlns:a16="http://schemas.microsoft.com/office/drawing/2014/main" id="{DE7A8B12-056B-410A-91DB-29B9DA6AD229}"/>
              </a:ext>
            </a:extLst>
          </p:cNvPr>
          <p:cNvSpPr/>
          <p:nvPr/>
        </p:nvSpPr>
        <p:spPr>
          <a:xfrm>
            <a:off x="3875133" y="168215"/>
            <a:ext cx="3450447" cy="517320"/>
          </a:xfrm>
          <a:prstGeom prst="wedgeRoundRectCallout">
            <a:avLst>
              <a:gd name="adj1" fmla="val -61830"/>
              <a:gd name="adj2" fmla="val 26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5" name="CustomShape 7">
            <a:hlinkClick r:id="" action="ppaction://noaction">
              <a:snd r:embed="rId34" name="T2_W4F_4,1.wav"/>
            </a:hlinkClick>
            <a:extLst>
              <a:ext uri="{FF2B5EF4-FFF2-40B4-BE49-F238E27FC236}">
                <a16:creationId xmlns:a16="http://schemas.microsoft.com/office/drawing/2014/main" id="{64F72498-D6D5-490B-A739-996B5FCF2163}"/>
              </a:ext>
            </a:extLst>
          </p:cNvPr>
          <p:cNvSpPr/>
          <p:nvPr/>
        </p:nvSpPr>
        <p:spPr>
          <a:xfrm>
            <a:off x="3861360" y="196069"/>
            <a:ext cx="36704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rPr>
              <a:t> das [au]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6" name="Google Shape;129;p2">
            <a:extLst>
              <a:ext uri="{FF2B5EF4-FFF2-40B4-BE49-F238E27FC236}">
                <a16:creationId xmlns:a16="http://schemas.microsoft.com/office/drawing/2014/main" id="{195A0D43-D9A3-C8CB-34CF-E9DB086C8FDB}"/>
              </a:ext>
            </a:extLst>
          </p:cNvPr>
          <p:cNvSpPr txBox="1"/>
          <p:nvPr/>
        </p:nvSpPr>
        <p:spPr>
          <a:xfrm>
            <a:off x="1632344" y="1234036"/>
            <a:ext cx="204543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2060"/>
                </a:solidFill>
                <a:latin typeface="Century Gothic"/>
                <a:ea typeface="Calibri"/>
                <a:cs typeface="Calibri"/>
                <a:sym typeface="Century Gothic"/>
              </a:rPr>
              <a:t>A: [au]</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129;p2">
            <a:extLst>
              <a:ext uri="{FF2B5EF4-FFF2-40B4-BE49-F238E27FC236}">
                <a16:creationId xmlns:a16="http://schemas.microsoft.com/office/drawing/2014/main" id="{9E70A34B-5C0B-8321-8B53-D4E817BEA508}"/>
              </a:ext>
            </a:extLst>
          </p:cNvPr>
          <p:cNvSpPr txBox="1"/>
          <p:nvPr/>
        </p:nvSpPr>
        <p:spPr>
          <a:xfrm>
            <a:off x="3909514" y="1249331"/>
            <a:ext cx="1608768"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129;p2">
            <a:extLst>
              <a:ext uri="{FF2B5EF4-FFF2-40B4-BE49-F238E27FC236}">
                <a16:creationId xmlns:a16="http://schemas.microsoft.com/office/drawing/2014/main" id="{D7A0D0DF-C007-3361-6050-578AE3FAA5F4}"/>
              </a:ext>
            </a:extLst>
          </p:cNvPr>
          <p:cNvSpPr txBox="1"/>
          <p:nvPr/>
        </p:nvSpPr>
        <p:spPr>
          <a:xfrm>
            <a:off x="3169003" y="1760448"/>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3" name="Google Shape;129;p2">
            <a:extLst>
              <a:ext uri="{FF2B5EF4-FFF2-40B4-BE49-F238E27FC236}">
                <a16:creationId xmlns:a16="http://schemas.microsoft.com/office/drawing/2014/main" id="{F3AE19DD-10B7-D371-8BB2-2D6A95452988}"/>
              </a:ext>
            </a:extLst>
          </p:cNvPr>
          <p:cNvSpPr txBox="1"/>
          <p:nvPr/>
        </p:nvSpPr>
        <p:spPr>
          <a:xfrm>
            <a:off x="3108907" y="2394160"/>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A-B</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5" name="Google Shape;129;p2">
            <a:extLst>
              <a:ext uri="{FF2B5EF4-FFF2-40B4-BE49-F238E27FC236}">
                <a16:creationId xmlns:a16="http://schemas.microsoft.com/office/drawing/2014/main" id="{6FE58AEA-F969-C381-D535-5F438F1B8A23}"/>
              </a:ext>
            </a:extLst>
          </p:cNvPr>
          <p:cNvSpPr txBox="1"/>
          <p:nvPr/>
        </p:nvSpPr>
        <p:spPr>
          <a:xfrm>
            <a:off x="3169003" y="2955018"/>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7" name="Google Shape;129;p2">
            <a:extLst>
              <a:ext uri="{FF2B5EF4-FFF2-40B4-BE49-F238E27FC236}">
                <a16:creationId xmlns:a16="http://schemas.microsoft.com/office/drawing/2014/main" id="{7FAEF56F-165D-C0AE-2B1B-7DA6FCF334FE}"/>
              </a:ext>
            </a:extLst>
          </p:cNvPr>
          <p:cNvSpPr txBox="1"/>
          <p:nvPr/>
        </p:nvSpPr>
        <p:spPr>
          <a:xfrm>
            <a:off x="3169003" y="3513295"/>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8" name="Google Shape;129;p2">
            <a:extLst>
              <a:ext uri="{FF2B5EF4-FFF2-40B4-BE49-F238E27FC236}">
                <a16:creationId xmlns:a16="http://schemas.microsoft.com/office/drawing/2014/main" id="{D84CD0A6-70FA-E18E-03E3-F34BEEC3A7AB}"/>
              </a:ext>
            </a:extLst>
          </p:cNvPr>
          <p:cNvSpPr txBox="1"/>
          <p:nvPr/>
        </p:nvSpPr>
        <p:spPr>
          <a:xfrm>
            <a:off x="3100939" y="4143790"/>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A-B</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20" name="Google Shape;129;p2">
            <a:extLst>
              <a:ext uri="{FF2B5EF4-FFF2-40B4-BE49-F238E27FC236}">
                <a16:creationId xmlns:a16="http://schemas.microsoft.com/office/drawing/2014/main" id="{C390531C-B82C-FD70-4246-5B800E11B2B4}"/>
              </a:ext>
            </a:extLst>
          </p:cNvPr>
          <p:cNvSpPr txBox="1"/>
          <p:nvPr/>
        </p:nvSpPr>
        <p:spPr>
          <a:xfrm>
            <a:off x="3169003" y="4673087"/>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21" name="Google Shape;129;p2">
            <a:extLst>
              <a:ext uri="{FF2B5EF4-FFF2-40B4-BE49-F238E27FC236}">
                <a16:creationId xmlns:a16="http://schemas.microsoft.com/office/drawing/2014/main" id="{9DC748BC-C912-AA92-B9FF-D9476F0FEB7B}"/>
              </a:ext>
            </a:extLst>
          </p:cNvPr>
          <p:cNvSpPr txBox="1"/>
          <p:nvPr/>
        </p:nvSpPr>
        <p:spPr>
          <a:xfrm>
            <a:off x="3116657" y="5201539"/>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A-B</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7595B120-A9F1-AA50-4C21-CB5291ACE2E9}"/>
              </a:ext>
            </a:extLst>
          </p:cNvPr>
          <p:cNvPicPr>
            <a:picLocks noChangeAspect="1"/>
          </p:cNvPicPr>
          <p:nvPr/>
        </p:nvPicPr>
        <p:blipFill>
          <a:blip r:embed="rId35"/>
          <a:stretch>
            <a:fillRect/>
          </a:stretch>
        </p:blipFill>
        <p:spPr>
          <a:xfrm>
            <a:off x="6905564" y="2672476"/>
            <a:ext cx="504927" cy="477096"/>
          </a:xfrm>
          <a:prstGeom prst="rect">
            <a:avLst/>
          </a:prstGeom>
        </p:spPr>
      </p:pic>
      <p:sp>
        <p:nvSpPr>
          <p:cNvPr id="100" name="TextBox 99">
            <a:extLst>
              <a:ext uri="{FF2B5EF4-FFF2-40B4-BE49-F238E27FC236}">
                <a16:creationId xmlns:a16="http://schemas.microsoft.com/office/drawing/2014/main" id="{3CFE0924-D247-37AB-B069-FA72E38841E5}"/>
              </a:ext>
            </a:extLst>
          </p:cNvPr>
          <p:cNvSpPr txBox="1"/>
          <p:nvPr/>
        </p:nvSpPr>
        <p:spPr>
          <a:xfrm>
            <a:off x="6210177" y="3891924"/>
            <a:ext cx="16147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[expensive]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B0204329-9E1F-807C-9FDB-7CDE17B01D38}"/>
              </a:ext>
            </a:extLst>
          </p:cNvPr>
          <p:cNvSpPr txBox="1"/>
          <p:nvPr/>
        </p:nvSpPr>
        <p:spPr>
          <a:xfrm>
            <a:off x="6283256" y="4886190"/>
            <a:ext cx="14041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[your (pl)]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D3F73230-B2A2-91B3-9487-7D4CB649B395}"/>
              </a:ext>
            </a:extLst>
          </p:cNvPr>
          <p:cNvSpPr txBox="1"/>
          <p:nvPr/>
        </p:nvSpPr>
        <p:spPr>
          <a:xfrm>
            <a:off x="11207535" y="3866763"/>
            <a:ext cx="1306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[clean]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7CE9B3DC-B6E0-09A7-3853-91233D33EA92}"/>
              </a:ext>
            </a:extLst>
          </p:cNvPr>
          <p:cNvSpPr txBox="1"/>
          <p:nvPr/>
        </p:nvSpPr>
        <p:spPr>
          <a:xfrm>
            <a:off x="9792048" y="4545876"/>
            <a:ext cx="758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[joy]</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9E73E6FC-6ECF-FD6D-73F1-DBEF6141BB89}"/>
              </a:ext>
            </a:extLst>
          </p:cNvPr>
          <p:cNvSpPr txBox="1"/>
          <p:nvPr/>
        </p:nvSpPr>
        <p:spPr>
          <a:xfrm>
            <a:off x="11087141" y="4661352"/>
            <a:ext cx="1306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dive]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hlinkClick r:id="" action="ppaction://noaction">
              <a:snd r:embed="rId36" name="T2_W4F_4.26.wav"/>
            </a:hlinkClick>
            <a:extLst>
              <a:ext uri="{FF2B5EF4-FFF2-40B4-BE49-F238E27FC236}">
                <a16:creationId xmlns:a16="http://schemas.microsoft.com/office/drawing/2014/main" id="{02D76C25-647B-CF55-4E2F-2A98DC2CB61D}"/>
              </a:ext>
            </a:extLst>
          </p:cNvPr>
          <p:cNvSpPr txBox="1"/>
          <p:nvPr/>
        </p:nvSpPr>
        <p:spPr>
          <a:xfrm>
            <a:off x="10427764" y="6051036"/>
            <a:ext cx="1395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lang="en-GB" sz="2000" dirty="0">
                <a:solidFill>
                  <a:srgbClr val="002060"/>
                </a:solidFill>
                <a:latin typeface="Century Gothic" panose="020B0502020202020204" pitchFamily="34" charset="0"/>
              </a:rPr>
              <a:t>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descr="A tree with green leaves&#10;&#10;Description automatically generated">
            <a:extLst>
              <a:ext uri="{FF2B5EF4-FFF2-40B4-BE49-F238E27FC236}">
                <a16:creationId xmlns:a16="http://schemas.microsoft.com/office/drawing/2014/main" id="{E356119B-C3DE-35EA-82F0-E03E99BC754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112692" y="2603533"/>
            <a:ext cx="504928" cy="545868"/>
          </a:xfrm>
          <a:prstGeom prst="rect">
            <a:avLst/>
          </a:prstGeom>
        </p:spPr>
      </p:pic>
      <p:pic>
        <p:nvPicPr>
          <p:cNvPr id="14" name="Picture 13" descr="A group of people with their hands on their hips&#10;&#10;Description automatically generated">
            <a:extLst>
              <a:ext uri="{FF2B5EF4-FFF2-40B4-BE49-F238E27FC236}">
                <a16:creationId xmlns:a16="http://schemas.microsoft.com/office/drawing/2014/main" id="{BFA1B821-1E15-525E-5C4C-32F4F80ED58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404200" y="2600499"/>
            <a:ext cx="673087" cy="575805"/>
          </a:xfrm>
          <a:prstGeom prst="rect">
            <a:avLst/>
          </a:prstGeom>
        </p:spPr>
      </p:pic>
      <p:sp>
        <p:nvSpPr>
          <p:cNvPr id="16" name="Rectangle 15">
            <a:extLst>
              <a:ext uri="{FF2B5EF4-FFF2-40B4-BE49-F238E27FC236}">
                <a16:creationId xmlns:a16="http://schemas.microsoft.com/office/drawing/2014/main" id="{D0A6BA1F-6DFD-1F8F-5D74-253EFC708B66}"/>
              </a:ext>
            </a:extLst>
          </p:cNvPr>
          <p:cNvSpPr/>
          <p:nvPr/>
        </p:nvSpPr>
        <p:spPr>
          <a:xfrm>
            <a:off x="10878731" y="2624771"/>
            <a:ext cx="516711" cy="516711"/>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stack of money on a black background&#10;&#10;Description automatically generated">
            <a:extLst>
              <a:ext uri="{FF2B5EF4-FFF2-40B4-BE49-F238E27FC236}">
                <a16:creationId xmlns:a16="http://schemas.microsoft.com/office/drawing/2014/main" id="{31F710D3-4DC9-8D90-0E09-85BAB78FAF6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658953" y="3513181"/>
            <a:ext cx="607720" cy="528906"/>
          </a:xfrm>
          <a:prstGeom prst="rect">
            <a:avLst/>
          </a:prstGeom>
        </p:spPr>
      </p:pic>
      <p:pic>
        <p:nvPicPr>
          <p:cNvPr id="25" name="Picture 24" descr="house">
            <a:extLst>
              <a:ext uri="{FF2B5EF4-FFF2-40B4-BE49-F238E27FC236}">
                <a16:creationId xmlns:a16="http://schemas.microsoft.com/office/drawing/2014/main" id="{0498D82D-2339-E8B1-969D-5AFB40369C42}"/>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888306" y="3530129"/>
            <a:ext cx="922807" cy="607665"/>
          </a:xfrm>
          <a:prstGeom prst="rect">
            <a:avLst/>
          </a:prstGeom>
        </p:spPr>
      </p:pic>
      <p:sp>
        <p:nvSpPr>
          <p:cNvPr id="27" name="Rectangle 26">
            <a:extLst>
              <a:ext uri="{FF2B5EF4-FFF2-40B4-BE49-F238E27FC236}">
                <a16:creationId xmlns:a16="http://schemas.microsoft.com/office/drawing/2014/main" id="{9938BE2B-CCF9-1A30-42B6-EAB1766ADFCD}"/>
              </a:ext>
            </a:extLst>
          </p:cNvPr>
          <p:cNvSpPr/>
          <p:nvPr/>
        </p:nvSpPr>
        <p:spPr>
          <a:xfrm>
            <a:off x="9277753" y="3416512"/>
            <a:ext cx="954107"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90</a:t>
            </a:r>
          </a:p>
        </p:txBody>
      </p:sp>
      <p:pic>
        <p:nvPicPr>
          <p:cNvPr id="31" name="Picture 30" descr="A cartoon of a person holding a broom&#10;&#10;Description automatically generated">
            <a:extLst>
              <a:ext uri="{FF2B5EF4-FFF2-40B4-BE49-F238E27FC236}">
                <a16:creationId xmlns:a16="http://schemas.microsoft.com/office/drawing/2014/main" id="{9638986E-5944-6F9A-4823-D2D0DE77F1F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807936" y="3542245"/>
            <a:ext cx="561242" cy="659678"/>
          </a:xfrm>
          <a:prstGeom prst="rect">
            <a:avLst/>
          </a:prstGeom>
        </p:spPr>
      </p:pic>
      <p:pic>
        <p:nvPicPr>
          <p:cNvPr id="39" name="Picture 38" descr="A cartoon of a hand pointing&#10;&#10;Description automatically generated">
            <a:extLst>
              <a:ext uri="{FF2B5EF4-FFF2-40B4-BE49-F238E27FC236}">
                <a16:creationId xmlns:a16="http://schemas.microsoft.com/office/drawing/2014/main" id="{33B00714-0FCE-64CB-BB4D-313879D2F9F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706998" y="4564852"/>
            <a:ext cx="511630" cy="400111"/>
          </a:xfrm>
          <a:prstGeom prst="rect">
            <a:avLst/>
          </a:prstGeom>
        </p:spPr>
      </p:pic>
      <p:pic>
        <p:nvPicPr>
          <p:cNvPr id="45" name="Picture 44" descr="A yellow face with black eyes and a sad face&#10;&#10;Description automatically generated">
            <a:extLst>
              <a:ext uri="{FF2B5EF4-FFF2-40B4-BE49-F238E27FC236}">
                <a16:creationId xmlns:a16="http://schemas.microsoft.com/office/drawing/2014/main" id="{F9337ED9-2AED-8A9B-1E24-040DC4A42230}"/>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032745" y="4519324"/>
            <a:ext cx="624971" cy="624971"/>
          </a:xfrm>
          <a:prstGeom prst="rect">
            <a:avLst/>
          </a:prstGeom>
        </p:spPr>
      </p:pic>
      <p:pic>
        <p:nvPicPr>
          <p:cNvPr id="47" name="Picture 46" descr="A black background with a black square&#10;&#10;Description automatically generated with medium confidence">
            <a:extLst>
              <a:ext uri="{FF2B5EF4-FFF2-40B4-BE49-F238E27FC236}">
                <a16:creationId xmlns:a16="http://schemas.microsoft.com/office/drawing/2014/main" id="{93ADE0E6-01A7-6414-DD36-FFDEC94C7FD7}"/>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471833" y="4445662"/>
            <a:ext cx="448303" cy="736621"/>
          </a:xfrm>
          <a:prstGeom prst="rect">
            <a:avLst/>
          </a:prstGeom>
        </p:spPr>
      </p:pic>
      <p:pic>
        <p:nvPicPr>
          <p:cNvPr id="52" name="Picture 51" descr="A person diving into the water&#10;&#10;Description automatically generated">
            <a:extLst>
              <a:ext uri="{FF2B5EF4-FFF2-40B4-BE49-F238E27FC236}">
                <a16:creationId xmlns:a16="http://schemas.microsoft.com/office/drawing/2014/main" id="{10A384DA-4AC8-2495-8A50-61A5CC8CCA0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801538" y="4603366"/>
            <a:ext cx="481241" cy="490827"/>
          </a:xfrm>
          <a:prstGeom prst="rect">
            <a:avLst/>
          </a:prstGeom>
        </p:spPr>
      </p:pic>
      <p:pic>
        <p:nvPicPr>
          <p:cNvPr id="54" name="Picture 53" descr="A white and red airplane with black background&#10;&#10;Description automatically generated">
            <a:extLst>
              <a:ext uri="{FF2B5EF4-FFF2-40B4-BE49-F238E27FC236}">
                <a16:creationId xmlns:a16="http://schemas.microsoft.com/office/drawing/2014/main" id="{01019A00-1B4A-4B31-44B5-84371A6F62A6}"/>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34067" y="5486392"/>
            <a:ext cx="1263306" cy="631653"/>
          </a:xfrm>
          <a:prstGeom prst="rect">
            <a:avLst/>
          </a:prstGeom>
        </p:spPr>
      </p:pic>
      <p:pic>
        <p:nvPicPr>
          <p:cNvPr id="60" name="Picture 59" descr="A cartoon of a person with a trowel&#10;&#10;Description automatically generated">
            <a:extLst>
              <a:ext uri="{FF2B5EF4-FFF2-40B4-BE49-F238E27FC236}">
                <a16:creationId xmlns:a16="http://schemas.microsoft.com/office/drawing/2014/main" id="{945B9B87-5C1A-DF78-A4F6-703EFD25135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099714" y="5491765"/>
            <a:ext cx="517906" cy="642987"/>
          </a:xfrm>
          <a:prstGeom prst="rect">
            <a:avLst/>
          </a:prstGeom>
        </p:spPr>
      </p:pic>
      <p:pic>
        <p:nvPicPr>
          <p:cNvPr id="63" name="Picture 62" descr="A close up of a fire&#10;&#10;Description automatically generated">
            <a:extLst>
              <a:ext uri="{FF2B5EF4-FFF2-40B4-BE49-F238E27FC236}">
                <a16:creationId xmlns:a16="http://schemas.microsoft.com/office/drawing/2014/main" id="{5F49A086-9649-47AA-BFE6-A8B5D2CCF20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545959" y="5526796"/>
            <a:ext cx="403496" cy="588240"/>
          </a:xfrm>
          <a:prstGeom prst="rect">
            <a:avLst/>
          </a:prstGeom>
        </p:spPr>
      </p:pic>
      <p:pic>
        <p:nvPicPr>
          <p:cNvPr id="66" name="Picture 65" descr="A red brick wall with black background&#10;&#10;Description automatically generated">
            <a:extLst>
              <a:ext uri="{FF2B5EF4-FFF2-40B4-BE49-F238E27FC236}">
                <a16:creationId xmlns:a16="http://schemas.microsoft.com/office/drawing/2014/main" id="{43E2D910-29E5-5156-E9AE-BF12065F39A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0814783" y="5492620"/>
            <a:ext cx="603425" cy="660722"/>
          </a:xfrm>
          <a:prstGeom prst="rect">
            <a:avLst/>
          </a:prstGeom>
        </p:spPr>
      </p:pic>
    </p:spTree>
    <p:extLst>
      <p:ext uri="{BB962C8B-B14F-4D97-AF65-F5344CB8AC3E}">
        <p14:creationId xmlns:p14="http://schemas.microsoft.com/office/powerpoint/2010/main" val="144626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 grpId="0" animBg="1"/>
      <p:bldP spid="8" grpId="0"/>
      <p:bldP spid="62" grpId="0"/>
      <p:bldP spid="64" grpId="0"/>
      <p:bldP spid="69" grpId="0"/>
      <p:bldP spid="71" grpId="0"/>
      <p:bldP spid="72" grpId="0"/>
      <p:bldP spid="73" grpId="0"/>
      <p:bldP spid="74" grpId="0"/>
      <p:bldP spid="87" grpId="0"/>
      <p:bldP spid="88" grpId="0"/>
      <p:bldP spid="91" grpId="0"/>
      <p:bldP spid="92" grpId="0"/>
      <p:bldP spid="93" grpId="0"/>
      <p:bldP spid="94" grpId="0"/>
      <p:bldP spid="70" grpId="0"/>
      <p:bldP spid="11" grpId="0"/>
      <p:bldP spid="13" grpId="0"/>
      <p:bldP spid="15" grpId="0"/>
      <p:bldP spid="17" grpId="0"/>
      <p:bldP spid="18" grpId="0"/>
      <p:bldP spid="20" grpId="0"/>
      <p:bldP spid="21" grpId="0"/>
      <p:bldP spid="100" grpId="0"/>
      <p:bldP spid="106" grpId="0"/>
      <p:bldP spid="110" grpId="0"/>
      <p:bldP spid="113" grpId="0"/>
      <p:bldP spid="118" grpId="0"/>
      <p:bldP spid="124" grpId="0"/>
      <p:bldP spid="1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5724" y="-1114"/>
            <a:ext cx="914400" cy="914400"/>
          </a:xfrm>
          <a:prstGeom prst="rect">
            <a:avLst/>
          </a:prstGeom>
        </p:spPr>
      </p:pic>
      <p:sp>
        <p:nvSpPr>
          <p:cNvPr id="28" name="TextBox 27">
            <a:extLst>
              <a:ext uri="{FF2B5EF4-FFF2-40B4-BE49-F238E27FC236}">
                <a16:creationId xmlns:a16="http://schemas.microsoft.com/office/drawing/2014/main" id="{95BF5E2C-60B3-497E-BC09-E0A27713E5AE}"/>
              </a:ext>
            </a:extLst>
          </p:cNvPr>
          <p:cNvSpPr txBox="1"/>
          <p:nvPr/>
        </p:nvSpPr>
        <p:spPr>
          <a:xfrm>
            <a:off x="180868" y="751597"/>
            <a:ext cx="24411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Die </a:t>
            </a:r>
            <a:r>
              <a:rPr kumimoji="0" lang="es-AR" sz="24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Schüler</a:t>
            </a:r>
            <a:r>
              <a:rPr kumimoji="0" lang="es-AR"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haben</a:t>
            </a:r>
            <a:r>
              <a:rPr kumimoji="0" lang="es-AR" sz="24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ein Problem!</a:t>
            </a:r>
            <a:endParaRPr kumimoji="0" lang="es-AR"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Google Shape;167;p2">
            <a:extLst>
              <a:ext uri="{FF2B5EF4-FFF2-40B4-BE49-F238E27FC236}">
                <a16:creationId xmlns:a16="http://schemas.microsoft.com/office/drawing/2014/main" id="{124E8801-8FA9-4B78-B597-B39BE445449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1241A1C-3F8F-41FF-B441-BB001F447FDA}"/>
              </a:ext>
            </a:extLst>
          </p:cNvPr>
          <p:cNvSpPr/>
          <p:nvPr/>
        </p:nvSpPr>
        <p:spPr>
          <a:xfrm>
            <a:off x="3943651" y="176002"/>
            <a:ext cx="2616175" cy="517320"/>
          </a:xfrm>
          <a:prstGeom prst="wedgeRoundRectCallout">
            <a:avLst>
              <a:gd name="adj1" fmla="val -60038"/>
              <a:gd name="adj2" fmla="val 507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550EA2C8-37B5-4D77-9D24-484957A50422}"/>
              </a:ext>
            </a:extLst>
          </p:cNvPr>
          <p:cNvSpPr/>
          <p:nvPr/>
        </p:nvSpPr>
        <p:spPr>
          <a:xfrm>
            <a:off x="3965453" y="197196"/>
            <a:ext cx="58581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Lies</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Fragen</a:t>
            </a:r>
            <a:r>
              <a:rPr kumimoji="0" lang="en-GB" sz="2400" b="1" i="0" u="none" strike="noStrike" kern="1200" cap="none" spc="-1" normalizeH="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 name="Graphic 2" descr="Postit Notes with solid fill">
            <a:extLst>
              <a:ext uri="{FF2B5EF4-FFF2-40B4-BE49-F238E27FC236}">
                <a16:creationId xmlns:a16="http://schemas.microsoft.com/office/drawing/2014/main" id="{100BA559-A399-4EBC-AA1F-67E68A8CA8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7623" y="1096907"/>
            <a:ext cx="914400" cy="914400"/>
          </a:xfrm>
          <a:prstGeom prst="rect">
            <a:avLst/>
          </a:prstGeom>
        </p:spPr>
      </p:pic>
      <p:sp>
        <p:nvSpPr>
          <p:cNvPr id="7" name="Rectangle: Folded Corner 6">
            <a:extLst>
              <a:ext uri="{FF2B5EF4-FFF2-40B4-BE49-F238E27FC236}">
                <a16:creationId xmlns:a16="http://schemas.microsoft.com/office/drawing/2014/main" id="{0C94D5E6-D603-4FB4-AAAA-AD574A96EA81}"/>
              </a:ext>
            </a:extLst>
          </p:cNvPr>
          <p:cNvSpPr/>
          <p:nvPr/>
        </p:nvSpPr>
        <p:spPr>
          <a:xfrm>
            <a:off x="298446" y="2131241"/>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EC567CD-DAF8-4830-9D6A-01B59898ADA4}"/>
              </a:ext>
            </a:extLst>
          </p:cNvPr>
          <p:cNvSpPr txBox="1"/>
          <p:nvPr/>
        </p:nvSpPr>
        <p:spPr>
          <a:xfrm>
            <a:off x="351119" y="2223575"/>
            <a:ext cx="2067802" cy="1015663"/>
          </a:xfrm>
          <a:prstGeom prst="rect">
            <a:avLst/>
          </a:prstGeom>
          <a:noFill/>
        </p:spPr>
        <p:txBody>
          <a:bodyPr wrap="square" rtlCol="0">
            <a:spAutoFit/>
          </a:bodyPr>
          <a:lstStyle/>
          <a:p>
            <a:r>
              <a:rPr lang="en-GB" sz="2000" dirty="0" err="1">
                <a:latin typeface="Century Gothic" panose="020B0502020202020204" pitchFamily="34" charset="0"/>
              </a:rPr>
              <a:t>Spielen</a:t>
            </a:r>
            <a:r>
              <a:rPr lang="en-GB" sz="2000" dirty="0">
                <a:latin typeface="Century Gothic" panose="020B0502020202020204" pitchFamily="34" charset="0"/>
              </a:rPr>
              <a:t> Sie in </a:t>
            </a:r>
            <a:r>
              <a:rPr lang="en-GB" sz="2000" dirty="0" err="1">
                <a:latin typeface="Century Gothic" panose="020B0502020202020204" pitchFamily="34" charset="0"/>
              </a:rPr>
              <a:t>vielen</a:t>
            </a:r>
            <a:r>
              <a:rPr lang="en-GB" sz="2000" dirty="0">
                <a:latin typeface="Century Gothic" panose="020B0502020202020204" pitchFamily="34" charset="0"/>
              </a:rPr>
              <a:t> </a:t>
            </a:r>
            <a:r>
              <a:rPr lang="en-GB" sz="2000" dirty="0" err="1">
                <a:latin typeface="Century Gothic" panose="020B0502020202020204" pitchFamily="34" charset="0"/>
              </a:rPr>
              <a:t>Ländern</a:t>
            </a:r>
            <a:r>
              <a:rPr lang="en-GB" sz="2000" dirty="0">
                <a:latin typeface="Century Gothic" panose="020B0502020202020204" pitchFamily="34" charset="0"/>
              </a:rPr>
              <a:t> </a:t>
            </a:r>
            <a:r>
              <a:rPr lang="en-GB" sz="2000" dirty="0" err="1">
                <a:latin typeface="Century Gothic" panose="020B0502020202020204" pitchFamily="34" charset="0"/>
              </a:rPr>
              <a:t>Fußball</a:t>
            </a:r>
            <a:r>
              <a:rPr lang="en-GB" sz="2000" dirty="0">
                <a:latin typeface="Century Gothic" panose="020B0502020202020204" pitchFamily="34" charset="0"/>
              </a:rPr>
              <a:t>?</a:t>
            </a:r>
          </a:p>
        </p:txBody>
      </p:sp>
      <p:sp>
        <p:nvSpPr>
          <p:cNvPr id="18" name="Rectangle: Folded Corner 17">
            <a:extLst>
              <a:ext uri="{FF2B5EF4-FFF2-40B4-BE49-F238E27FC236}">
                <a16:creationId xmlns:a16="http://schemas.microsoft.com/office/drawing/2014/main" id="{2A739F82-AA7B-47E2-A0C3-CD8B96440652}"/>
              </a:ext>
            </a:extLst>
          </p:cNvPr>
          <p:cNvSpPr/>
          <p:nvPr/>
        </p:nvSpPr>
        <p:spPr>
          <a:xfrm>
            <a:off x="2895428" y="211236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3F35CD8-E347-41E9-80AB-1967A444CF78}"/>
              </a:ext>
            </a:extLst>
          </p:cNvPr>
          <p:cNvSpPr txBox="1"/>
          <p:nvPr/>
        </p:nvSpPr>
        <p:spPr>
          <a:xfrm>
            <a:off x="2895429" y="2218772"/>
            <a:ext cx="2120474" cy="707886"/>
          </a:xfrm>
          <a:prstGeom prst="rect">
            <a:avLst/>
          </a:prstGeom>
          <a:noFill/>
        </p:spPr>
        <p:txBody>
          <a:bodyPr wrap="square" rtlCol="0">
            <a:spAutoFit/>
          </a:bodyPr>
          <a:lstStyle/>
          <a:p>
            <a:r>
              <a:rPr lang="en-GB" sz="2000" dirty="0">
                <a:latin typeface="Century Gothic" panose="020B0502020202020204" pitchFamily="34" charset="0"/>
              </a:rPr>
              <a:t>Machen Sie </a:t>
            </a:r>
            <a:r>
              <a:rPr lang="en-GB" sz="2000" dirty="0" err="1">
                <a:latin typeface="Century Gothic" panose="020B0502020202020204" pitchFamily="34" charset="0"/>
              </a:rPr>
              <a:t>viel</a:t>
            </a:r>
            <a:r>
              <a:rPr lang="en-GB" sz="2000" dirty="0">
                <a:latin typeface="Century Gothic" panose="020B0502020202020204" pitchFamily="34" charset="0"/>
              </a:rPr>
              <a:t> Sport?</a:t>
            </a:r>
          </a:p>
        </p:txBody>
      </p:sp>
      <p:sp>
        <p:nvSpPr>
          <p:cNvPr id="20" name="Rectangle: Folded Corner 19">
            <a:extLst>
              <a:ext uri="{FF2B5EF4-FFF2-40B4-BE49-F238E27FC236}">
                <a16:creationId xmlns:a16="http://schemas.microsoft.com/office/drawing/2014/main" id="{522F193F-2879-4BBB-835A-187FAAD53B4E}"/>
              </a:ext>
            </a:extLst>
          </p:cNvPr>
          <p:cNvSpPr/>
          <p:nvPr/>
        </p:nvSpPr>
        <p:spPr>
          <a:xfrm>
            <a:off x="315066" y="373012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A0704FB-1880-4B0C-8135-BED5BA07C9D5}"/>
              </a:ext>
            </a:extLst>
          </p:cNvPr>
          <p:cNvSpPr txBox="1"/>
          <p:nvPr/>
        </p:nvSpPr>
        <p:spPr>
          <a:xfrm>
            <a:off x="315067" y="3836530"/>
            <a:ext cx="2120474" cy="707886"/>
          </a:xfrm>
          <a:prstGeom prst="rect">
            <a:avLst/>
          </a:prstGeom>
          <a:noFill/>
        </p:spPr>
        <p:txBody>
          <a:bodyPr wrap="square" rtlCol="0">
            <a:spAutoFit/>
          </a:bodyPr>
          <a:lstStyle/>
          <a:p>
            <a:r>
              <a:rPr lang="en-GB" sz="2000" dirty="0" err="1">
                <a:latin typeface="Century Gothic" panose="020B0502020202020204" pitchFamily="34" charset="0"/>
              </a:rPr>
              <a:t>Singen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Fußballsongs</a:t>
            </a:r>
            <a:r>
              <a:rPr lang="en-GB" sz="2000" dirty="0">
                <a:latin typeface="Century Gothic" panose="020B0502020202020204" pitchFamily="34" charset="0"/>
              </a:rPr>
              <a:t>?</a:t>
            </a:r>
          </a:p>
        </p:txBody>
      </p:sp>
      <p:sp>
        <p:nvSpPr>
          <p:cNvPr id="22" name="Rectangle: Folded Corner 21">
            <a:extLst>
              <a:ext uri="{FF2B5EF4-FFF2-40B4-BE49-F238E27FC236}">
                <a16:creationId xmlns:a16="http://schemas.microsoft.com/office/drawing/2014/main" id="{366EE4A5-E8A8-4F99-BC87-DF3569AF4AAA}"/>
              </a:ext>
            </a:extLst>
          </p:cNvPr>
          <p:cNvSpPr/>
          <p:nvPr/>
        </p:nvSpPr>
        <p:spPr>
          <a:xfrm>
            <a:off x="2895428"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868F4A-E922-40F6-8753-620838BDF3FC}"/>
              </a:ext>
            </a:extLst>
          </p:cNvPr>
          <p:cNvSpPr txBox="1"/>
          <p:nvPr/>
        </p:nvSpPr>
        <p:spPr>
          <a:xfrm>
            <a:off x="2895429" y="5554201"/>
            <a:ext cx="2120474" cy="1015663"/>
          </a:xfrm>
          <a:prstGeom prst="rect">
            <a:avLst/>
          </a:prstGeom>
          <a:noFill/>
        </p:spPr>
        <p:txBody>
          <a:bodyPr wrap="square" rtlCol="0">
            <a:spAutoFit/>
          </a:bodyPr>
          <a:lstStyle/>
          <a:p>
            <a:r>
              <a:rPr lang="en-GB" sz="2000" dirty="0" err="1">
                <a:latin typeface="Century Gothic" panose="020B0502020202020204" pitchFamily="34" charset="0"/>
              </a:rPr>
              <a:t>Spielen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bei</a:t>
            </a:r>
            <a:r>
              <a:rPr lang="en-GB" sz="2000" dirty="0">
                <a:latin typeface="Century Gothic" panose="020B0502020202020204" pitchFamily="34" charset="0"/>
              </a:rPr>
              <a:t>* </a:t>
            </a:r>
            <a:r>
              <a:rPr lang="en-GB" sz="2000" dirty="0" err="1">
                <a:latin typeface="Century Gothic" panose="020B0502020202020204" pitchFamily="34" charset="0"/>
              </a:rPr>
              <a:t>kaltem</a:t>
            </a:r>
            <a:r>
              <a:rPr lang="en-GB" sz="2000" dirty="0">
                <a:latin typeface="Century Gothic" panose="020B0502020202020204" pitchFamily="34" charset="0"/>
              </a:rPr>
              <a:t> Wetter?</a:t>
            </a:r>
          </a:p>
        </p:txBody>
      </p:sp>
      <p:sp>
        <p:nvSpPr>
          <p:cNvPr id="24" name="Rectangle: Folded Corner 23">
            <a:extLst>
              <a:ext uri="{FF2B5EF4-FFF2-40B4-BE49-F238E27FC236}">
                <a16:creationId xmlns:a16="http://schemas.microsoft.com/office/drawing/2014/main" id="{3D22BFDB-07D1-4E06-92ED-F0AA76575866}"/>
              </a:ext>
            </a:extLst>
          </p:cNvPr>
          <p:cNvSpPr/>
          <p:nvPr/>
        </p:nvSpPr>
        <p:spPr>
          <a:xfrm>
            <a:off x="2895428" y="375060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E6179A0-F4D1-4F23-9CC3-080828996183}"/>
              </a:ext>
            </a:extLst>
          </p:cNvPr>
          <p:cNvSpPr txBox="1"/>
          <p:nvPr/>
        </p:nvSpPr>
        <p:spPr>
          <a:xfrm>
            <a:off x="2895429" y="3906167"/>
            <a:ext cx="2120474" cy="1015663"/>
          </a:xfrm>
          <a:prstGeom prst="rect">
            <a:avLst/>
          </a:prstGeom>
          <a:noFill/>
        </p:spPr>
        <p:txBody>
          <a:bodyPr wrap="square" rtlCol="0">
            <a:spAutoFit/>
          </a:bodyPr>
          <a:lstStyle/>
          <a:p>
            <a:r>
              <a:rPr lang="en-GB" sz="2000" dirty="0" err="1">
                <a:latin typeface="Century Gothic" panose="020B0502020202020204" pitchFamily="34" charset="0"/>
              </a:rPr>
              <a:t>Finden</a:t>
            </a:r>
            <a:r>
              <a:rPr lang="en-GB" sz="2000" dirty="0">
                <a:latin typeface="Century Gothic" panose="020B0502020202020204" pitchFamily="34" charset="0"/>
              </a:rPr>
              <a:t> Sie alle </a:t>
            </a:r>
            <a:r>
              <a:rPr lang="en-GB" sz="2000" dirty="0" err="1">
                <a:latin typeface="Century Gothic" panose="020B0502020202020204" pitchFamily="34" charset="0"/>
              </a:rPr>
              <a:t>Schüler</a:t>
            </a:r>
            <a:r>
              <a:rPr lang="en-GB" sz="2000" dirty="0">
                <a:latin typeface="Century Gothic" panose="020B0502020202020204" pitchFamily="34" charset="0"/>
              </a:rPr>
              <a:t> </a:t>
            </a:r>
            <a:r>
              <a:rPr lang="en-GB" sz="2000" dirty="0" err="1">
                <a:latin typeface="Century Gothic" panose="020B0502020202020204" pitchFamily="34" charset="0"/>
              </a:rPr>
              <a:t>freundlich</a:t>
            </a:r>
            <a:r>
              <a:rPr lang="en-GB" sz="2000" dirty="0">
                <a:latin typeface="Century Gothic" panose="020B0502020202020204" pitchFamily="34" charset="0"/>
              </a:rPr>
              <a:t>?</a:t>
            </a:r>
          </a:p>
        </p:txBody>
      </p:sp>
      <p:sp>
        <p:nvSpPr>
          <p:cNvPr id="26" name="Rectangle: Folded Corner 25">
            <a:extLst>
              <a:ext uri="{FF2B5EF4-FFF2-40B4-BE49-F238E27FC236}">
                <a16:creationId xmlns:a16="http://schemas.microsoft.com/office/drawing/2014/main" id="{B1CCBA3C-2455-43D4-9ABE-441E92D0B5AD}"/>
              </a:ext>
            </a:extLst>
          </p:cNvPr>
          <p:cNvSpPr/>
          <p:nvPr/>
        </p:nvSpPr>
        <p:spPr>
          <a:xfrm>
            <a:off x="2895428" y="78999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AD4B540-4718-4534-B04B-472CAE29786E}"/>
              </a:ext>
            </a:extLst>
          </p:cNvPr>
          <p:cNvSpPr txBox="1"/>
          <p:nvPr/>
        </p:nvSpPr>
        <p:spPr>
          <a:xfrm>
            <a:off x="2895429" y="942937"/>
            <a:ext cx="2120474" cy="1015663"/>
          </a:xfrm>
          <a:prstGeom prst="rect">
            <a:avLst/>
          </a:prstGeom>
          <a:noFill/>
        </p:spPr>
        <p:txBody>
          <a:bodyPr wrap="square" rtlCol="0">
            <a:spAutoFit/>
          </a:bodyPr>
          <a:lstStyle/>
          <a:p>
            <a:r>
              <a:rPr lang="en-GB" sz="2000" dirty="0" err="1">
                <a:latin typeface="Century Gothic" panose="020B0502020202020204" pitchFamily="34" charset="0"/>
              </a:rPr>
              <a:t>Spielen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Tag* </a:t>
            </a:r>
            <a:r>
              <a:rPr lang="en-GB" sz="2000" dirty="0" err="1">
                <a:latin typeface="Century Gothic" panose="020B0502020202020204" pitchFamily="34" charset="0"/>
              </a:rPr>
              <a:t>Fußball</a:t>
            </a:r>
            <a:r>
              <a:rPr lang="en-GB" sz="2000" dirty="0">
                <a:latin typeface="Century Gothic" panose="020B0502020202020204" pitchFamily="34" charset="0"/>
              </a:rPr>
              <a:t>?</a:t>
            </a:r>
          </a:p>
        </p:txBody>
      </p:sp>
      <p:sp>
        <p:nvSpPr>
          <p:cNvPr id="29" name="Rectangle: Folded Corner 28">
            <a:extLst>
              <a:ext uri="{FF2B5EF4-FFF2-40B4-BE49-F238E27FC236}">
                <a16:creationId xmlns:a16="http://schemas.microsoft.com/office/drawing/2014/main" id="{BBCCA7D2-0C29-45E9-B5B4-1FE62DBB6AA8}"/>
              </a:ext>
            </a:extLst>
          </p:cNvPr>
          <p:cNvSpPr/>
          <p:nvPr/>
        </p:nvSpPr>
        <p:spPr>
          <a:xfrm>
            <a:off x="298446"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E732936-B63E-4DA5-BFAD-4B1E65CF0609}"/>
              </a:ext>
            </a:extLst>
          </p:cNvPr>
          <p:cNvSpPr txBox="1"/>
          <p:nvPr/>
        </p:nvSpPr>
        <p:spPr>
          <a:xfrm>
            <a:off x="298447" y="5554201"/>
            <a:ext cx="2120474" cy="1015663"/>
          </a:xfrm>
          <a:prstGeom prst="rect">
            <a:avLst/>
          </a:prstGeom>
          <a:noFill/>
        </p:spPr>
        <p:txBody>
          <a:bodyPr wrap="square" rtlCol="0">
            <a:spAutoFit/>
          </a:bodyPr>
          <a:lstStyle/>
          <a:p>
            <a:r>
              <a:rPr lang="en-GB" sz="2000" dirty="0" err="1">
                <a:latin typeface="Century Gothic" panose="020B0502020202020204" pitchFamily="34" charset="0"/>
              </a:rPr>
              <a:t>Mögen</a:t>
            </a:r>
            <a:r>
              <a:rPr lang="en-GB" sz="2000" dirty="0">
                <a:latin typeface="Century Gothic" panose="020B0502020202020204" pitchFamily="34" charset="0"/>
              </a:rPr>
              <a:t> Sie das Essen in der Schule?</a:t>
            </a:r>
          </a:p>
        </p:txBody>
      </p:sp>
      <p:sp>
        <p:nvSpPr>
          <p:cNvPr id="35" name="TextBox 34">
            <a:extLst>
              <a:ext uri="{FF2B5EF4-FFF2-40B4-BE49-F238E27FC236}">
                <a16:creationId xmlns:a16="http://schemas.microsoft.com/office/drawing/2014/main" id="{6FAD32DE-3BCB-4F31-840E-DEED88994E0B}"/>
              </a:ext>
            </a:extLst>
          </p:cNvPr>
          <p:cNvSpPr txBox="1"/>
          <p:nvPr/>
        </p:nvSpPr>
        <p:spPr>
          <a:xfrm>
            <a:off x="6685860" y="81244"/>
            <a:ext cx="450431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Help them sort out</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the questions for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footballer</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(you formal)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from</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questions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about</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students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football</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academy</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(they).</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Rectangle 35">
            <a:extLst>
              <a:ext uri="{FF2B5EF4-FFF2-40B4-BE49-F238E27FC236}">
                <a16:creationId xmlns:a16="http://schemas.microsoft.com/office/drawing/2014/main" id="{DD0E09F6-30FD-40C7-A689-4C521A848124}"/>
              </a:ext>
            </a:extLst>
          </p:cNvPr>
          <p:cNvSpPr/>
          <p:nvPr/>
        </p:nvSpPr>
        <p:spPr>
          <a:xfrm>
            <a:off x="6498237" y="4126769"/>
            <a:ext cx="4395050"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90B6523-A916-41BB-826D-8FB23853260F}"/>
              </a:ext>
            </a:extLst>
          </p:cNvPr>
          <p:cNvSpPr/>
          <p:nvPr/>
        </p:nvSpPr>
        <p:spPr>
          <a:xfrm>
            <a:off x="6498237" y="1623729"/>
            <a:ext cx="4395050"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8869588-A859-49CB-A486-649D6C750178}"/>
              </a:ext>
            </a:extLst>
          </p:cNvPr>
          <p:cNvSpPr txBox="1"/>
          <p:nvPr/>
        </p:nvSpPr>
        <p:spPr>
          <a:xfrm>
            <a:off x="6510763" y="1678363"/>
            <a:ext cx="4386982" cy="72613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 Do </a:t>
            </a:r>
            <a:r>
              <a:rPr lang="en-GB" sz="2000" b="1" dirty="0">
                <a:solidFill>
                  <a:srgbClr val="002060"/>
                </a:solidFill>
                <a:latin typeface="Century Gothic" panose="020B0502020202020204" pitchFamily="34" charset="0"/>
              </a:rPr>
              <a:t>they</a:t>
            </a:r>
            <a:r>
              <a:rPr lang="en-GB" sz="2000" dirty="0">
                <a:solidFill>
                  <a:srgbClr val="002060"/>
                </a:solidFill>
                <a:latin typeface="Century Gothic" panose="020B0502020202020204" pitchFamily="34" charset="0"/>
              </a:rPr>
              <a:t> play football every day?</a:t>
            </a:r>
          </a:p>
        </p:txBody>
      </p:sp>
      <p:sp>
        <p:nvSpPr>
          <p:cNvPr id="48" name="Oval 47">
            <a:extLst>
              <a:ext uri="{FF2B5EF4-FFF2-40B4-BE49-F238E27FC236}">
                <a16:creationId xmlns:a16="http://schemas.microsoft.com/office/drawing/2014/main" id="{D72270F8-F7E0-433E-BDBA-2C08D1A8C55B}"/>
              </a:ext>
            </a:extLst>
          </p:cNvPr>
          <p:cNvSpPr/>
          <p:nvPr/>
        </p:nvSpPr>
        <p:spPr>
          <a:xfrm>
            <a:off x="2540072" y="69332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9" name="Oval 48">
            <a:extLst>
              <a:ext uri="{FF2B5EF4-FFF2-40B4-BE49-F238E27FC236}">
                <a16:creationId xmlns:a16="http://schemas.microsoft.com/office/drawing/2014/main" id="{0ABFEE45-1B1B-4297-9AAF-64A68AE09BD3}"/>
              </a:ext>
            </a:extLst>
          </p:cNvPr>
          <p:cNvSpPr/>
          <p:nvPr/>
        </p:nvSpPr>
        <p:spPr>
          <a:xfrm>
            <a:off x="56926" y="1946897"/>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0" name="Oval 49">
            <a:extLst>
              <a:ext uri="{FF2B5EF4-FFF2-40B4-BE49-F238E27FC236}">
                <a16:creationId xmlns:a16="http://schemas.microsoft.com/office/drawing/2014/main" id="{0DBE7E4A-E23C-4A5B-8CAF-3822937EC79B}"/>
              </a:ext>
            </a:extLst>
          </p:cNvPr>
          <p:cNvSpPr/>
          <p:nvPr/>
        </p:nvSpPr>
        <p:spPr>
          <a:xfrm>
            <a:off x="2581047" y="194026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1" name="Oval 50">
            <a:extLst>
              <a:ext uri="{FF2B5EF4-FFF2-40B4-BE49-F238E27FC236}">
                <a16:creationId xmlns:a16="http://schemas.microsoft.com/office/drawing/2014/main" id="{D3BE06CD-AE2C-4DA5-8983-585566B3C37B}"/>
              </a:ext>
            </a:extLst>
          </p:cNvPr>
          <p:cNvSpPr/>
          <p:nvPr/>
        </p:nvSpPr>
        <p:spPr>
          <a:xfrm>
            <a:off x="56925" y="3556473"/>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2" name="Oval 51">
            <a:extLst>
              <a:ext uri="{FF2B5EF4-FFF2-40B4-BE49-F238E27FC236}">
                <a16:creationId xmlns:a16="http://schemas.microsoft.com/office/drawing/2014/main" id="{029DAB79-3408-4ECF-AEB7-083EA5EEF797}"/>
              </a:ext>
            </a:extLst>
          </p:cNvPr>
          <p:cNvSpPr/>
          <p:nvPr/>
        </p:nvSpPr>
        <p:spPr>
          <a:xfrm>
            <a:off x="2583840" y="354530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3" name="Oval 52">
            <a:extLst>
              <a:ext uri="{FF2B5EF4-FFF2-40B4-BE49-F238E27FC236}">
                <a16:creationId xmlns:a16="http://schemas.microsoft.com/office/drawing/2014/main" id="{5384A824-9DD8-4F95-9942-45BB512CE6D7}"/>
              </a:ext>
            </a:extLst>
          </p:cNvPr>
          <p:cNvSpPr/>
          <p:nvPr/>
        </p:nvSpPr>
        <p:spPr>
          <a:xfrm>
            <a:off x="56924" y="5202430"/>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4" name="Oval 53">
            <a:extLst>
              <a:ext uri="{FF2B5EF4-FFF2-40B4-BE49-F238E27FC236}">
                <a16:creationId xmlns:a16="http://schemas.microsoft.com/office/drawing/2014/main" id="{793020AF-B1BF-4C6A-BC7D-C8EAD1B9780E}"/>
              </a:ext>
            </a:extLst>
          </p:cNvPr>
          <p:cNvSpPr/>
          <p:nvPr/>
        </p:nvSpPr>
        <p:spPr>
          <a:xfrm>
            <a:off x="2622022" y="5246005"/>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 name="TextBox 1">
            <a:extLst>
              <a:ext uri="{FF2B5EF4-FFF2-40B4-BE49-F238E27FC236}">
                <a16:creationId xmlns:a16="http://schemas.microsoft.com/office/drawing/2014/main" id="{FB09FC34-CA24-E3ED-FA3E-7DDD56E3F90E}"/>
              </a:ext>
            </a:extLst>
          </p:cNvPr>
          <p:cNvSpPr txBox="1"/>
          <p:nvPr/>
        </p:nvSpPr>
        <p:spPr>
          <a:xfrm>
            <a:off x="6506153" y="4171401"/>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play football in many countries?</a:t>
            </a:r>
          </a:p>
        </p:txBody>
      </p:sp>
      <p:sp>
        <p:nvSpPr>
          <p:cNvPr id="4" name="TextBox 3">
            <a:extLst>
              <a:ext uri="{FF2B5EF4-FFF2-40B4-BE49-F238E27FC236}">
                <a16:creationId xmlns:a16="http://schemas.microsoft.com/office/drawing/2014/main" id="{955131CD-C896-62BD-F060-1B9C5B22EF23}"/>
              </a:ext>
            </a:extLst>
          </p:cNvPr>
          <p:cNvSpPr txBox="1"/>
          <p:nvPr/>
        </p:nvSpPr>
        <p:spPr>
          <a:xfrm>
            <a:off x="6498237" y="4868280"/>
            <a:ext cx="432636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do a lot of sport?</a:t>
            </a:r>
          </a:p>
        </p:txBody>
      </p:sp>
      <p:sp>
        <p:nvSpPr>
          <p:cNvPr id="6" name="TextBox 5">
            <a:extLst>
              <a:ext uri="{FF2B5EF4-FFF2-40B4-BE49-F238E27FC236}">
                <a16:creationId xmlns:a16="http://schemas.microsoft.com/office/drawing/2014/main" id="{9DE2CE3E-B4AD-083C-387F-375BF569C9F4}"/>
              </a:ext>
            </a:extLst>
          </p:cNvPr>
          <p:cNvSpPr txBox="1"/>
          <p:nvPr/>
        </p:nvSpPr>
        <p:spPr>
          <a:xfrm>
            <a:off x="6514407" y="2518539"/>
            <a:ext cx="438698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Do </a:t>
            </a:r>
            <a:r>
              <a:rPr lang="en-GB" sz="2000" b="1" dirty="0">
                <a:solidFill>
                  <a:srgbClr val="002060"/>
                </a:solidFill>
                <a:latin typeface="Century Gothic" panose="020B0502020202020204" pitchFamily="34" charset="0"/>
              </a:rPr>
              <a:t>they</a:t>
            </a:r>
            <a:r>
              <a:rPr lang="en-GB" sz="2000" dirty="0">
                <a:solidFill>
                  <a:srgbClr val="002060"/>
                </a:solidFill>
                <a:latin typeface="Century Gothic" panose="020B0502020202020204" pitchFamily="34" charset="0"/>
              </a:rPr>
              <a:t> sing football songs?</a:t>
            </a:r>
          </a:p>
        </p:txBody>
      </p:sp>
      <p:sp>
        <p:nvSpPr>
          <p:cNvPr id="14" name="TextBox 13">
            <a:extLst>
              <a:ext uri="{FF2B5EF4-FFF2-40B4-BE49-F238E27FC236}">
                <a16:creationId xmlns:a16="http://schemas.microsoft.com/office/drawing/2014/main" id="{01189DA7-2B67-1E1B-7C59-CA6076BD063C}"/>
              </a:ext>
            </a:extLst>
          </p:cNvPr>
          <p:cNvSpPr txBox="1"/>
          <p:nvPr/>
        </p:nvSpPr>
        <p:spPr>
          <a:xfrm>
            <a:off x="6495770" y="5278410"/>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find all the students friendly?</a:t>
            </a:r>
          </a:p>
        </p:txBody>
      </p:sp>
      <p:sp>
        <p:nvSpPr>
          <p:cNvPr id="15" name="TextBox 14">
            <a:extLst>
              <a:ext uri="{FF2B5EF4-FFF2-40B4-BE49-F238E27FC236}">
                <a16:creationId xmlns:a16="http://schemas.microsoft.com/office/drawing/2014/main" id="{BB672633-0D47-B038-CFE5-4B8DA51708E8}"/>
              </a:ext>
            </a:extLst>
          </p:cNvPr>
          <p:cNvSpPr txBox="1"/>
          <p:nvPr/>
        </p:nvSpPr>
        <p:spPr>
          <a:xfrm>
            <a:off x="6513960" y="5961401"/>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like the food in the school?</a:t>
            </a:r>
          </a:p>
        </p:txBody>
      </p:sp>
      <p:sp>
        <p:nvSpPr>
          <p:cNvPr id="31" name="TextBox 30">
            <a:extLst>
              <a:ext uri="{FF2B5EF4-FFF2-40B4-BE49-F238E27FC236}">
                <a16:creationId xmlns:a16="http://schemas.microsoft.com/office/drawing/2014/main" id="{4615DC3B-5E2E-6FE8-67C2-A55566098620}"/>
              </a:ext>
            </a:extLst>
          </p:cNvPr>
          <p:cNvSpPr txBox="1"/>
          <p:nvPr/>
        </p:nvSpPr>
        <p:spPr>
          <a:xfrm>
            <a:off x="6515556" y="3084693"/>
            <a:ext cx="4386982"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Do </a:t>
            </a:r>
            <a:r>
              <a:rPr lang="en-GB" sz="2000" b="1" dirty="0">
                <a:solidFill>
                  <a:srgbClr val="002060"/>
                </a:solidFill>
                <a:latin typeface="Century Gothic" panose="020B0502020202020204" pitchFamily="34" charset="0"/>
              </a:rPr>
              <a:t>they</a:t>
            </a:r>
            <a:r>
              <a:rPr lang="en-GB" sz="2000" dirty="0">
                <a:solidFill>
                  <a:srgbClr val="002060"/>
                </a:solidFill>
                <a:latin typeface="Century Gothic" panose="020B0502020202020204" pitchFamily="34" charset="0"/>
              </a:rPr>
              <a:t> also play in cold weather?</a:t>
            </a:r>
          </a:p>
        </p:txBody>
      </p:sp>
      <p:grpSp>
        <p:nvGrpSpPr>
          <p:cNvPr id="60" name="Group 59">
            <a:extLst>
              <a:ext uri="{FF2B5EF4-FFF2-40B4-BE49-F238E27FC236}">
                <a16:creationId xmlns:a16="http://schemas.microsoft.com/office/drawing/2014/main" id="{AB261095-3056-2D2F-E7B6-3592215FFE23}"/>
              </a:ext>
            </a:extLst>
          </p:cNvPr>
          <p:cNvGrpSpPr/>
          <p:nvPr/>
        </p:nvGrpSpPr>
        <p:grpSpPr>
          <a:xfrm>
            <a:off x="10306797" y="1209727"/>
            <a:ext cx="938213" cy="1165009"/>
            <a:chOff x="6084313" y="3556472"/>
            <a:chExt cx="2669583" cy="3314907"/>
          </a:xfrm>
        </p:grpSpPr>
        <p:pic>
          <p:nvPicPr>
            <p:cNvPr id="56" name="Picture 55" descr="A cartoon of a child holding a football ball&#10;&#10;Description automatically generated">
              <a:extLst>
                <a:ext uri="{FF2B5EF4-FFF2-40B4-BE49-F238E27FC236}">
                  <a16:creationId xmlns:a16="http://schemas.microsoft.com/office/drawing/2014/main" id="{3979ABF7-5329-10DC-AE77-C26A341BFE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1188" y="3556472"/>
              <a:ext cx="1947385" cy="3301527"/>
            </a:xfrm>
            <a:prstGeom prst="rect">
              <a:avLst/>
            </a:prstGeom>
          </p:spPr>
        </p:pic>
        <p:pic>
          <p:nvPicPr>
            <p:cNvPr id="58" name="Picture 57" descr="A cartoon of a child with a football ball&#10;&#10;Description automatically generated">
              <a:extLst>
                <a:ext uri="{FF2B5EF4-FFF2-40B4-BE49-F238E27FC236}">
                  <a16:creationId xmlns:a16="http://schemas.microsoft.com/office/drawing/2014/main" id="{2A17C610-95DC-8B1B-8E36-751508C415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0196" y="4280379"/>
              <a:ext cx="1813700" cy="2591000"/>
            </a:xfrm>
            <a:prstGeom prst="rect">
              <a:avLst/>
            </a:prstGeom>
          </p:spPr>
        </p:pic>
        <p:pic>
          <p:nvPicPr>
            <p:cNvPr id="59" name="Picture 58" descr="A cartoon of a child holding a football ball&#10;&#10;Description automatically generated">
              <a:extLst>
                <a:ext uri="{FF2B5EF4-FFF2-40B4-BE49-F238E27FC236}">
                  <a16:creationId xmlns:a16="http://schemas.microsoft.com/office/drawing/2014/main" id="{DD47C342-C1DE-0D31-204E-ABDA9607B7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4313" y="4473494"/>
              <a:ext cx="1261648" cy="2255462"/>
            </a:xfrm>
            <a:prstGeom prst="rect">
              <a:avLst/>
            </a:prstGeom>
          </p:spPr>
        </p:pic>
      </p:grpSp>
      <p:sp>
        <p:nvSpPr>
          <p:cNvPr id="61" name="TextBox 60">
            <a:extLst>
              <a:ext uri="{FF2B5EF4-FFF2-40B4-BE49-F238E27FC236}">
                <a16:creationId xmlns:a16="http://schemas.microsoft.com/office/drawing/2014/main" id="{60B5E3C3-913A-D83E-EB10-29F0D43E4EC7}"/>
              </a:ext>
            </a:extLst>
          </p:cNvPr>
          <p:cNvSpPr txBox="1"/>
          <p:nvPr/>
        </p:nvSpPr>
        <p:spPr>
          <a:xfrm>
            <a:off x="4438382" y="1293025"/>
            <a:ext cx="1635334" cy="707886"/>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jeden</a:t>
            </a:r>
            <a:r>
              <a:rPr lang="en-GB" sz="2000" dirty="0">
                <a:latin typeface="Century Gothic" panose="020B0502020202020204" pitchFamily="34" charset="0"/>
              </a:rPr>
              <a:t> Tag – every day</a:t>
            </a:r>
          </a:p>
        </p:txBody>
      </p:sp>
      <p:sp>
        <p:nvSpPr>
          <p:cNvPr id="62" name="TextBox 61">
            <a:extLst>
              <a:ext uri="{FF2B5EF4-FFF2-40B4-BE49-F238E27FC236}">
                <a16:creationId xmlns:a16="http://schemas.microsoft.com/office/drawing/2014/main" id="{FAE99304-326E-6592-FA02-2E33027EF991}"/>
              </a:ext>
            </a:extLst>
          </p:cNvPr>
          <p:cNvSpPr txBox="1"/>
          <p:nvPr/>
        </p:nvSpPr>
        <p:spPr>
          <a:xfrm>
            <a:off x="4375296" y="5800048"/>
            <a:ext cx="1094993" cy="400110"/>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bei</a:t>
            </a:r>
            <a:r>
              <a:rPr lang="en-GB" sz="2000" dirty="0">
                <a:latin typeface="Century Gothic" panose="020B0502020202020204" pitchFamily="34" charset="0"/>
              </a:rPr>
              <a:t> - in</a:t>
            </a:r>
          </a:p>
        </p:txBody>
      </p:sp>
      <p:pic>
        <p:nvPicPr>
          <p:cNvPr id="63" name="Picture 62" descr="A person in a blue and white uniform kicking a football ball&#10;&#10;Description automatically generated">
            <a:extLst>
              <a:ext uri="{FF2B5EF4-FFF2-40B4-BE49-F238E27FC236}">
                <a16:creationId xmlns:a16="http://schemas.microsoft.com/office/drawing/2014/main" id="{FAC8B8CC-C7BF-3CFD-F33E-DE2E6D4658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7128" y="3577543"/>
            <a:ext cx="873090" cy="1205561"/>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2" grpId="0"/>
      <p:bldP spid="4" grpId="0"/>
      <p:bldP spid="6" grpId="0"/>
      <p:bldP spid="14" grpId="0"/>
      <p:bldP spid="1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6" name="T2_W4F_6.1.wav"/>
            </a:hlinkClick>
            <a:extLst>
              <a:ext uri="{FF2B5EF4-FFF2-40B4-BE49-F238E27FC236}">
                <a16:creationId xmlns:a16="http://schemas.microsoft.com/office/drawing/2014/main" id="{AE72919F-D2BF-4BD7-9511-291252EB6C8A}"/>
              </a:ext>
            </a:extLst>
          </p:cNvPr>
          <p:cNvSpPr/>
          <p:nvPr/>
        </p:nvSpPr>
        <p:spPr>
          <a:xfrm>
            <a:off x="3941978" y="37118"/>
            <a:ext cx="6951936" cy="737284"/>
          </a:xfrm>
          <a:prstGeom prst="wedgeRoundRectCallout">
            <a:avLst>
              <a:gd name="adj1" fmla="val -56017"/>
              <a:gd name="adj2" fmla="val -295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6" name="T2_W4F_6.1.wav"/>
            </a:hlinkClick>
            <a:extLst>
              <a:ext uri="{FF2B5EF4-FFF2-40B4-BE49-F238E27FC236}">
                <a16:creationId xmlns:a16="http://schemas.microsoft.com/office/drawing/2014/main" id="{38196040-56EA-44D9-A41C-E07A8EA7DA81}"/>
              </a:ext>
            </a:extLst>
          </p:cNvPr>
          <p:cNvSpPr/>
          <p:nvPr/>
        </p:nvSpPr>
        <p:spPr>
          <a:xfrm>
            <a:off x="3949946" y="27492"/>
            <a:ext cx="6488056" cy="7469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r>
              <a:rPr lang="de-DE" sz="2400" spc="-1" dirty="0">
                <a:solidFill>
                  <a:srgbClr val="002060"/>
                </a:solidFill>
                <a:latin typeface="Century Gothic" panose="020B0502020202020204" pitchFamily="34" charset="0"/>
                <a:ea typeface="Century Gothic"/>
              </a:rPr>
              <a:t> Ist die Frage für den Schüler (du) oder für den Fußballspieler (Sie)?</a:t>
            </a:r>
            <a:endParaRPr lang="de-DE" sz="2400" b="1"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6" name="Table 1">
            <a:extLst>
              <a:ext uri="{FF2B5EF4-FFF2-40B4-BE49-F238E27FC236}">
                <a16:creationId xmlns:a16="http://schemas.microsoft.com/office/drawing/2014/main" id="{C84FD4D0-C4A1-D891-0469-5613B558FE49}"/>
              </a:ext>
            </a:extLst>
          </p:cNvPr>
          <p:cNvGraphicFramePr/>
          <p:nvPr/>
        </p:nvGraphicFramePr>
        <p:xfrm>
          <a:off x="6198481" y="2088074"/>
          <a:ext cx="5303422" cy="4680701"/>
        </p:xfrm>
        <a:graphic>
          <a:graphicData uri="http://schemas.openxmlformats.org/drawingml/2006/table">
            <a:tbl>
              <a:tblPr/>
              <a:tblGrid>
                <a:gridCol w="5303422">
                  <a:extLst>
                    <a:ext uri="{9D8B030D-6E8A-4147-A177-3AD203B41FA5}">
                      <a16:colId xmlns:a16="http://schemas.microsoft.com/office/drawing/2014/main" val="20000"/>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7" name="Speech Bubble: Oval 6">
            <a:hlinkClick r:id="" action="ppaction://noaction">
              <a:snd r:embed="rId7" name="T2_W4F_6.3.wav"/>
            </a:hlinkClick>
            <a:extLst>
              <a:ext uri="{FF2B5EF4-FFF2-40B4-BE49-F238E27FC236}">
                <a16:creationId xmlns:a16="http://schemas.microsoft.com/office/drawing/2014/main" id="{0F29F9F8-B120-F59A-C35C-DEBD1FE7B6A8}"/>
              </a:ext>
            </a:extLst>
          </p:cNvPr>
          <p:cNvSpPr/>
          <p:nvPr/>
        </p:nvSpPr>
        <p:spPr>
          <a:xfrm>
            <a:off x="1073286" y="311863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B</a:t>
            </a:r>
          </a:p>
        </p:txBody>
      </p:sp>
      <p:sp>
        <p:nvSpPr>
          <p:cNvPr id="15" name="Speech Bubble: Oval 14">
            <a:hlinkClick r:id="" action="ppaction://noaction">
              <a:snd r:embed="rId8" name="T2_W4F_6.4.wav"/>
            </a:hlinkClick>
            <a:extLst>
              <a:ext uri="{FF2B5EF4-FFF2-40B4-BE49-F238E27FC236}">
                <a16:creationId xmlns:a16="http://schemas.microsoft.com/office/drawing/2014/main" id="{3760294B-925F-1C85-6DA1-DC0D3D9C317D}"/>
              </a:ext>
            </a:extLst>
          </p:cNvPr>
          <p:cNvSpPr/>
          <p:nvPr/>
        </p:nvSpPr>
        <p:spPr>
          <a:xfrm>
            <a:off x="1073286" y="361034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6" name="Speech Bubble: Oval 15">
            <a:hlinkClick r:id="" action="ppaction://noaction">
              <a:snd r:embed="rId9" name="T2_W4F_6.5.wav"/>
            </a:hlinkClick>
            <a:extLst>
              <a:ext uri="{FF2B5EF4-FFF2-40B4-BE49-F238E27FC236}">
                <a16:creationId xmlns:a16="http://schemas.microsoft.com/office/drawing/2014/main" id="{790A3543-41FC-C17E-0845-3ABA4B6DA736}"/>
              </a:ext>
            </a:extLst>
          </p:cNvPr>
          <p:cNvSpPr/>
          <p:nvPr/>
        </p:nvSpPr>
        <p:spPr>
          <a:xfrm>
            <a:off x="1073286" y="411588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7" name="Speech Bubble: Oval 16">
            <a:hlinkClick r:id="" action="ppaction://noaction">
              <a:snd r:embed="rId10" name="T2_W4F_6.6.wav"/>
            </a:hlinkClick>
            <a:extLst>
              <a:ext uri="{FF2B5EF4-FFF2-40B4-BE49-F238E27FC236}">
                <a16:creationId xmlns:a16="http://schemas.microsoft.com/office/drawing/2014/main" id="{4B9971C4-300F-5002-F816-9AE065CC1CC2}"/>
              </a:ext>
            </a:extLst>
          </p:cNvPr>
          <p:cNvSpPr/>
          <p:nvPr/>
        </p:nvSpPr>
        <p:spPr>
          <a:xfrm>
            <a:off x="1073286" y="4657908"/>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8" name="Speech Bubble: Oval 17">
            <a:hlinkClick r:id="" action="ppaction://noaction">
              <a:snd r:embed="rId11" name="T2_W4F_6.7.wav"/>
            </a:hlinkClick>
            <a:extLst>
              <a:ext uri="{FF2B5EF4-FFF2-40B4-BE49-F238E27FC236}">
                <a16:creationId xmlns:a16="http://schemas.microsoft.com/office/drawing/2014/main" id="{7335ECAC-71E3-388D-534F-1F011692C95F}"/>
              </a:ext>
            </a:extLst>
          </p:cNvPr>
          <p:cNvSpPr/>
          <p:nvPr/>
        </p:nvSpPr>
        <p:spPr>
          <a:xfrm>
            <a:off x="1073286" y="5198501"/>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19" name="Speech Bubble: Oval 18">
            <a:hlinkClick r:id="" action="ppaction://noaction">
              <a:snd r:embed="rId12" name="T2_W4F_6.8.wav"/>
            </a:hlinkClick>
            <a:extLst>
              <a:ext uri="{FF2B5EF4-FFF2-40B4-BE49-F238E27FC236}">
                <a16:creationId xmlns:a16="http://schemas.microsoft.com/office/drawing/2014/main" id="{72C3896C-9D9E-E2CB-85D1-1771C6C84FC4}"/>
              </a:ext>
            </a:extLst>
          </p:cNvPr>
          <p:cNvSpPr/>
          <p:nvPr/>
        </p:nvSpPr>
        <p:spPr>
          <a:xfrm>
            <a:off x="1073286" y="571712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0" name="Speech Bubble: Oval 19">
            <a:hlinkClick r:id="" action="ppaction://noaction">
              <a:snd r:embed="rId13" name="T2_W4F_6.9.wav"/>
            </a:hlinkClick>
            <a:extLst>
              <a:ext uri="{FF2B5EF4-FFF2-40B4-BE49-F238E27FC236}">
                <a16:creationId xmlns:a16="http://schemas.microsoft.com/office/drawing/2014/main" id="{2725F494-9C70-25D2-98A6-779C396786AD}"/>
              </a:ext>
            </a:extLst>
          </p:cNvPr>
          <p:cNvSpPr/>
          <p:nvPr/>
        </p:nvSpPr>
        <p:spPr>
          <a:xfrm>
            <a:off x="1073286" y="625657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6</a:t>
            </a:r>
          </a:p>
        </p:txBody>
      </p:sp>
      <p:graphicFrame>
        <p:nvGraphicFramePr>
          <p:cNvPr id="27" name="Table 1">
            <a:extLst>
              <a:ext uri="{FF2B5EF4-FFF2-40B4-BE49-F238E27FC236}">
                <a16:creationId xmlns:a16="http://schemas.microsoft.com/office/drawing/2014/main" id="{4110144F-A91E-6EC5-532B-CE9A4707D121}"/>
              </a:ext>
            </a:extLst>
          </p:cNvPr>
          <p:cNvGraphicFramePr/>
          <p:nvPr/>
        </p:nvGraphicFramePr>
        <p:xfrm>
          <a:off x="2531339" y="2076762"/>
          <a:ext cx="3435840" cy="4680701"/>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28" name="Picture 27" descr="Icon&#10;&#10;Description automatically generated">
            <a:extLst>
              <a:ext uri="{FF2B5EF4-FFF2-40B4-BE49-F238E27FC236}">
                <a16:creationId xmlns:a16="http://schemas.microsoft.com/office/drawing/2014/main" id="{9CE99BC4-242E-FE00-8204-A5FE436A4C46}"/>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213189" y="2997607"/>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E1C9E20C-2A6E-DEBA-A913-A1414EB86A1F}"/>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213189" y="3468880"/>
            <a:ext cx="517321" cy="517320"/>
          </a:xfrm>
          <a:prstGeom prst="rect">
            <a:avLst/>
          </a:prstGeom>
        </p:spPr>
      </p:pic>
      <p:sp>
        <p:nvSpPr>
          <p:cNvPr id="34" name="TextBox 33">
            <a:hlinkClick r:id="" action="ppaction://noaction">
              <a:snd r:embed="rId15" name="T2_W4F_6.2.wav"/>
            </a:hlinkClick>
            <a:extLst>
              <a:ext uri="{FF2B5EF4-FFF2-40B4-BE49-F238E27FC236}">
                <a16:creationId xmlns:a16="http://schemas.microsoft.com/office/drawing/2014/main" id="{30E7CF6B-DA58-47D3-3DD0-FB5BEFA98133}"/>
              </a:ext>
            </a:extLst>
          </p:cNvPr>
          <p:cNvSpPr txBox="1"/>
          <p:nvPr/>
        </p:nvSpPr>
        <p:spPr>
          <a:xfrm>
            <a:off x="6647327" y="2434243"/>
            <a:ext cx="4668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Wie </a:t>
            </a:r>
            <a:r>
              <a:rPr lang="en-GB" sz="2000" b="1" dirty="0" err="1">
                <a:solidFill>
                  <a:srgbClr val="002060"/>
                </a:solidFill>
                <a:latin typeface="Century Gothic" panose="020B0502020202020204" pitchFamily="34" charset="0"/>
              </a:rPr>
              <a:t>heißt</a:t>
            </a:r>
            <a:r>
              <a:rPr lang="en-GB" sz="2000" b="1" dirty="0">
                <a:solidFill>
                  <a:srgbClr val="002060"/>
                </a:solidFill>
                <a:latin typeface="Century Gothic" panose="020B0502020202020204" pitchFamily="34" charset="0"/>
              </a:rPr>
              <a:t> die </a:t>
            </a:r>
            <a:r>
              <a:rPr lang="en-GB" sz="2000" b="1" dirty="0" err="1">
                <a:solidFill>
                  <a:srgbClr val="002060"/>
                </a:solidFill>
                <a:latin typeface="Century Gothic" panose="020B0502020202020204" pitchFamily="34" charset="0"/>
              </a:rPr>
              <a:t>Frage</a:t>
            </a:r>
            <a:r>
              <a:rPr lang="en-GB" sz="2000" b="1" dirty="0">
                <a:solidFill>
                  <a:srgbClr val="002060"/>
                </a:solidFill>
                <a:latin typeface="Century Gothic" panose="020B0502020202020204" pitchFamily="34" charset="0"/>
              </a:rPr>
              <a:t> auf </a:t>
            </a:r>
            <a:r>
              <a:rPr lang="en-GB" sz="2000" b="1" dirty="0" err="1">
                <a:solidFill>
                  <a:srgbClr val="002060"/>
                </a:solidFill>
                <a:latin typeface="Century Gothic" panose="020B0502020202020204" pitchFamily="34" charset="0"/>
              </a:rPr>
              <a:t>Englisch</a:t>
            </a:r>
            <a:r>
              <a:rPr lang="en-GB" sz="2000" b="1" dirty="0">
                <a:solidFill>
                  <a:srgbClr val="002060"/>
                </a:solidFill>
                <a:latin typeface="Century Gothic" panose="020B0502020202020204" pitchFamily="34" charset="0"/>
              </a:rPr>
              <a:t>?</a:t>
            </a:r>
          </a:p>
        </p:txBody>
      </p:sp>
      <p:sp>
        <p:nvSpPr>
          <p:cNvPr id="35" name="TextBox 34">
            <a:extLst>
              <a:ext uri="{FF2B5EF4-FFF2-40B4-BE49-F238E27FC236}">
                <a16:creationId xmlns:a16="http://schemas.microsoft.com/office/drawing/2014/main" id="{AF9B3296-943C-8D3C-A8FB-E3F61BA21D87}"/>
              </a:ext>
            </a:extLst>
          </p:cNvPr>
          <p:cNvSpPr txBox="1"/>
          <p:nvPr/>
        </p:nvSpPr>
        <p:spPr>
          <a:xfrm>
            <a:off x="6205575" y="3082569"/>
            <a:ext cx="52963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visit many schools?</a:t>
            </a:r>
          </a:p>
        </p:txBody>
      </p:sp>
      <p:pic>
        <p:nvPicPr>
          <p:cNvPr id="36" name="Picture 35" descr="Icon&#10;&#10;Description automatically generated">
            <a:extLst>
              <a:ext uri="{FF2B5EF4-FFF2-40B4-BE49-F238E27FC236}">
                <a16:creationId xmlns:a16="http://schemas.microsoft.com/office/drawing/2014/main" id="{CD9806FD-468C-B427-02F3-CED5ACEE53DB}"/>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840321" y="3969492"/>
            <a:ext cx="517321" cy="517320"/>
          </a:xfrm>
          <a:prstGeom prst="rect">
            <a:avLst/>
          </a:prstGeom>
        </p:spPr>
      </p:pic>
      <p:sp>
        <p:nvSpPr>
          <p:cNvPr id="37" name="TextBox 36">
            <a:extLst>
              <a:ext uri="{FF2B5EF4-FFF2-40B4-BE49-F238E27FC236}">
                <a16:creationId xmlns:a16="http://schemas.microsoft.com/office/drawing/2014/main" id="{E806D8F4-F09D-1AD6-F331-8EA30316FAB2}"/>
              </a:ext>
            </a:extLst>
          </p:cNvPr>
          <p:cNvSpPr txBox="1"/>
          <p:nvPr/>
        </p:nvSpPr>
        <p:spPr>
          <a:xfrm>
            <a:off x="6198481" y="3601128"/>
            <a:ext cx="49003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like this school?</a:t>
            </a:r>
          </a:p>
        </p:txBody>
      </p:sp>
      <p:sp>
        <p:nvSpPr>
          <p:cNvPr id="38" name="TextBox 37">
            <a:extLst>
              <a:ext uri="{FF2B5EF4-FFF2-40B4-BE49-F238E27FC236}">
                <a16:creationId xmlns:a16="http://schemas.microsoft.com/office/drawing/2014/main" id="{22C8951D-5317-A55C-E2DA-E5E34E85FCB3}"/>
              </a:ext>
            </a:extLst>
          </p:cNvPr>
          <p:cNvSpPr txBox="1"/>
          <p:nvPr/>
        </p:nvSpPr>
        <p:spPr>
          <a:xfrm>
            <a:off x="6198480" y="4046089"/>
            <a:ext cx="49003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live in Biel?</a:t>
            </a:r>
          </a:p>
        </p:txBody>
      </p:sp>
      <p:pic>
        <p:nvPicPr>
          <p:cNvPr id="39" name="Picture 38" descr="Icon&#10;&#10;Description automatically generated">
            <a:extLst>
              <a:ext uri="{FF2B5EF4-FFF2-40B4-BE49-F238E27FC236}">
                <a16:creationId xmlns:a16="http://schemas.microsoft.com/office/drawing/2014/main" id="{FC60AD72-EB31-5402-C253-692213C12A52}"/>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815506" y="4488580"/>
            <a:ext cx="517321" cy="517320"/>
          </a:xfrm>
          <a:prstGeom prst="rect">
            <a:avLst/>
          </a:prstGeom>
        </p:spPr>
      </p:pic>
      <p:sp>
        <p:nvSpPr>
          <p:cNvPr id="40" name="TextBox 39">
            <a:extLst>
              <a:ext uri="{FF2B5EF4-FFF2-40B4-BE49-F238E27FC236}">
                <a16:creationId xmlns:a16="http://schemas.microsoft.com/office/drawing/2014/main" id="{A8ECEB81-11EF-FE30-74DC-6298CF88BE71}"/>
              </a:ext>
            </a:extLst>
          </p:cNvPr>
          <p:cNvSpPr txBox="1"/>
          <p:nvPr/>
        </p:nvSpPr>
        <p:spPr>
          <a:xfrm>
            <a:off x="6205575" y="4556717"/>
            <a:ext cx="539699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love books?</a:t>
            </a:r>
          </a:p>
        </p:txBody>
      </p:sp>
      <p:pic>
        <p:nvPicPr>
          <p:cNvPr id="41" name="Picture 40" descr="Icon&#10;&#10;Description automatically generated">
            <a:extLst>
              <a:ext uri="{FF2B5EF4-FFF2-40B4-BE49-F238E27FC236}">
                <a16:creationId xmlns:a16="http://schemas.microsoft.com/office/drawing/2014/main" id="{D1440283-817E-8F16-D20B-3A0295ED2BB1}"/>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137550" y="4989862"/>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95F3A8B0-9010-7715-2CC1-34534AE035DD}"/>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869858" y="5672905"/>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FD01D990-1792-295F-F100-E3A214D5AA40}"/>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137550" y="6217842"/>
            <a:ext cx="517321" cy="517320"/>
          </a:xfrm>
          <a:prstGeom prst="rect">
            <a:avLst/>
          </a:prstGeom>
        </p:spPr>
      </p:pic>
      <p:sp>
        <p:nvSpPr>
          <p:cNvPr id="45" name="TextBox 44">
            <a:extLst>
              <a:ext uri="{FF2B5EF4-FFF2-40B4-BE49-F238E27FC236}">
                <a16:creationId xmlns:a16="http://schemas.microsoft.com/office/drawing/2014/main" id="{1C194081-822D-117B-18B5-0E75C2291419}"/>
              </a:ext>
            </a:extLst>
          </p:cNvPr>
          <p:cNvSpPr txBox="1"/>
          <p:nvPr/>
        </p:nvSpPr>
        <p:spPr>
          <a:xfrm>
            <a:off x="6213848" y="5069780"/>
            <a:ext cx="551935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take a football with you to school?</a:t>
            </a:r>
          </a:p>
        </p:txBody>
      </p:sp>
      <p:sp>
        <p:nvSpPr>
          <p:cNvPr id="46" name="TextBox 45">
            <a:extLst>
              <a:ext uri="{FF2B5EF4-FFF2-40B4-BE49-F238E27FC236}">
                <a16:creationId xmlns:a16="http://schemas.microsoft.com/office/drawing/2014/main" id="{F939B945-493E-F5E2-A238-A09770776D79}"/>
              </a:ext>
            </a:extLst>
          </p:cNvPr>
          <p:cNvSpPr txBox="1"/>
          <p:nvPr/>
        </p:nvSpPr>
        <p:spPr>
          <a:xfrm>
            <a:off x="6205575" y="5549589"/>
            <a:ext cx="490037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do you find/What do you think of the art project?</a:t>
            </a:r>
          </a:p>
        </p:txBody>
      </p:sp>
      <p:sp>
        <p:nvSpPr>
          <p:cNvPr id="47" name="TextBox 46">
            <a:extLst>
              <a:ext uri="{FF2B5EF4-FFF2-40B4-BE49-F238E27FC236}">
                <a16:creationId xmlns:a16="http://schemas.microsoft.com/office/drawing/2014/main" id="{99A518B4-DF36-74EE-0C1F-2E4B8851EE8C}"/>
              </a:ext>
            </a:extLst>
          </p:cNvPr>
          <p:cNvSpPr txBox="1"/>
          <p:nvPr/>
        </p:nvSpPr>
        <p:spPr>
          <a:xfrm>
            <a:off x="6194248" y="6337174"/>
            <a:ext cx="49003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do lots of projects?</a:t>
            </a:r>
          </a:p>
        </p:txBody>
      </p:sp>
      <p:pic>
        <p:nvPicPr>
          <p:cNvPr id="12" name="Picture 2" descr="A group of people posing for a photo&#10;&#10;Description automatically generated">
            <a:extLst>
              <a:ext uri="{FF2B5EF4-FFF2-40B4-BE49-F238E27FC236}">
                <a16:creationId xmlns:a16="http://schemas.microsoft.com/office/drawing/2014/main" id="{53BCF2F8-5A33-B5F4-153D-982FF1D3F7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554" y="1111196"/>
            <a:ext cx="2549670" cy="12792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in a blue and white uniform kicking a football ball&#10;&#10;Description automatically generated">
            <a:extLst>
              <a:ext uri="{FF2B5EF4-FFF2-40B4-BE49-F238E27FC236}">
                <a16:creationId xmlns:a16="http://schemas.microsoft.com/office/drawing/2014/main" id="{B5B4777A-57D3-F944-6202-4C9936A36EF6}"/>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4689828" y="2210303"/>
            <a:ext cx="687823" cy="698763"/>
          </a:xfrm>
          <a:prstGeom prst="rect">
            <a:avLst/>
          </a:prstGeom>
        </p:spPr>
      </p:pic>
      <p:pic>
        <p:nvPicPr>
          <p:cNvPr id="26" name="Picture 25" descr="A cartoon of a child holding a football ball&#10;&#10;Description automatically generated">
            <a:extLst>
              <a:ext uri="{FF2B5EF4-FFF2-40B4-BE49-F238E27FC236}">
                <a16:creationId xmlns:a16="http://schemas.microsoft.com/office/drawing/2014/main" id="{C20A07AC-29EE-AAF0-5694-5A2A51926207}"/>
              </a:ext>
            </a:extLst>
          </p:cNvPr>
          <p:cNvPicPr>
            <a:picLocks noChangeAspect="1"/>
          </p:cNvPicPr>
          <p:nvPr/>
        </p:nvPicPr>
        <p:blipFill rotWithShape="1">
          <a:blip r:embed="rId18">
            <a:extLst>
              <a:ext uri="{28A0092B-C50C-407E-A947-70E740481C1C}">
                <a14:useLocalDpi xmlns:a14="http://schemas.microsoft.com/office/drawing/2010/main" val="0"/>
              </a:ext>
            </a:extLst>
          </a:blip>
          <a:srcRect l="27571" b="53096"/>
          <a:stretch/>
        </p:blipFill>
        <p:spPr>
          <a:xfrm>
            <a:off x="3047070" y="2148930"/>
            <a:ext cx="663142" cy="767720"/>
          </a:xfrm>
          <a:prstGeom prst="rect">
            <a:avLst/>
          </a:prstGeom>
        </p:spPr>
      </p:pic>
    </p:spTree>
    <p:extLst>
      <p:ext uri="{BB962C8B-B14F-4D97-AF65-F5344CB8AC3E}">
        <p14:creationId xmlns:p14="http://schemas.microsoft.com/office/powerpoint/2010/main" val="14079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7" grpId="0"/>
      <p:bldP spid="38" grpId="0"/>
      <p:bldP spid="40"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91022259"/>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Satz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alles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Käse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Kultur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See, die Seen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liegen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Meer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Berg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finden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Müll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Projekt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728688" y="283378"/>
            <a:ext cx="31556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153" y="439740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55985" y="534961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52839" y="359296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51331" y="18524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42983" y="5533909"/>
            <a:ext cx="23448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rubbish</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31968" y="553390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project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37294" y="4677061"/>
            <a:ext cx="240118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find, finding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31967" y="4677061"/>
            <a:ext cx="22138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(formal)</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4004" y="4677061"/>
            <a:ext cx="269668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art</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46299" y="3792570"/>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sea</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024767" y="3792570"/>
            <a:ext cx="23727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weather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67810" y="2946816"/>
            <a:ext cx="35713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lie, to be located</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46299" y="29468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25793" y="2946816"/>
            <a:ext cx="317691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village</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42633" y="2103650"/>
            <a:ext cx="27090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flower</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24767" y="2103650"/>
            <a:ext cx="22210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culture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75458" y="2103650"/>
            <a:ext cx="35368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lake, (the) lakes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42983" y="1238764"/>
            <a:ext cx="24907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35" y="12387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everything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89305" y="1238764"/>
            <a:ext cx="340595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cheese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 name="Straight Connector 4">
            <a:extLst>
              <a:ext uri="{FF2B5EF4-FFF2-40B4-BE49-F238E27FC236}">
                <a16:creationId xmlns:a16="http://schemas.microsoft.com/office/drawing/2014/main" id="{25E98A87-776B-3A79-D32F-76376625D248}"/>
              </a:ext>
            </a:extLst>
          </p:cNvPr>
          <p:cNvCxnSpPr/>
          <p:nvPr/>
        </p:nvCxnSpPr>
        <p:spPr>
          <a:xfrm flipH="1" flipV="1">
            <a:off x="7561095" y="5119918"/>
            <a:ext cx="3504160" cy="82215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C6EA593D-6EF2-00A7-1778-BF92DE419AA7}"/>
              </a:ext>
            </a:extLst>
          </p:cNvPr>
          <p:cNvCxnSpPr>
            <a:cxnSpLocks/>
          </p:cNvCxnSpPr>
          <p:nvPr/>
        </p:nvCxnSpPr>
        <p:spPr>
          <a:xfrm flipV="1">
            <a:off x="7567810" y="5117329"/>
            <a:ext cx="3571379" cy="816419"/>
          </a:xfrm>
          <a:prstGeom prst="line">
            <a:avLst/>
          </a:prstGeom>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6569DD0D-709C-F65C-26D9-FCFE98DDC8F4}"/>
              </a:ext>
            </a:extLst>
          </p:cNvPr>
          <p:cNvSpPr txBox="1"/>
          <p:nvPr/>
        </p:nvSpPr>
        <p:spPr>
          <a:xfrm>
            <a:off x="7585590" y="3792570"/>
            <a:ext cx="314619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hill, mountain</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1" grpId="0"/>
      <p:bldP spid="62" grpId="0"/>
      <p:bldP spid="63" grpId="0"/>
      <p:bldP spid="64" grpId="0"/>
      <p:bldP spid="65" grpId="0"/>
      <p:bldP spid="66" grpId="0"/>
      <p:bldP spid="67" grpId="0"/>
      <p:bldP spid="68" grpId="0"/>
      <p:bldP spid="70" grpId="0"/>
      <p:bldP spid="71" grpId="0"/>
      <p:bldP spid="72" grpId="0"/>
      <p:bldP spid="73" grpId="0"/>
      <p:bldP spid="74" grpId="0"/>
      <p:bldP spid="7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06713085"/>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lake, (the) lakes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hill, mountain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lie, to be located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728688" y="283378"/>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153" y="439740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55985" y="534961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52839" y="359296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51331" y="18524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31279" y="553487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Kunst</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31968" y="5534878"/>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Müll</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575076" y="294679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Berg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39390" y="4677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Sie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31967" y="4677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Projekt</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565980" y="4677061"/>
            <a:ext cx="269668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finden</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45990" y="381069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Wetter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033541" y="38106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dort</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575459" y="38106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liegen</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41881" y="294679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Dorf</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32040" y="294679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Meer</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33385" y="209662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alles</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032041" y="20966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Blume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75459" y="20966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33899" y="12237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Käse</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032040" y="12237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Kultur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64004" y="1223712"/>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See, die Seen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 name="Straight Connector 4">
            <a:extLst>
              <a:ext uri="{FF2B5EF4-FFF2-40B4-BE49-F238E27FC236}">
                <a16:creationId xmlns:a16="http://schemas.microsoft.com/office/drawing/2014/main" id="{25E98A87-776B-3A79-D32F-76376625D248}"/>
              </a:ext>
            </a:extLst>
          </p:cNvPr>
          <p:cNvCxnSpPr/>
          <p:nvPr/>
        </p:nvCxnSpPr>
        <p:spPr>
          <a:xfrm flipH="1" flipV="1">
            <a:off x="7628097" y="5142012"/>
            <a:ext cx="3504160" cy="82215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C6EA593D-6EF2-00A7-1778-BF92DE419AA7}"/>
              </a:ext>
            </a:extLst>
          </p:cNvPr>
          <p:cNvCxnSpPr>
            <a:cxnSpLocks/>
          </p:cNvCxnSpPr>
          <p:nvPr/>
        </p:nvCxnSpPr>
        <p:spPr>
          <a:xfrm flipV="1">
            <a:off x="7577451" y="5116914"/>
            <a:ext cx="3571379" cy="816419"/>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944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A cartoon of a police officer&#10;&#10;Description automatically generated">
            <a:extLst>
              <a:ext uri="{FF2B5EF4-FFF2-40B4-BE49-F238E27FC236}">
                <a16:creationId xmlns:a16="http://schemas.microsoft.com/office/drawing/2014/main" id="{35C48023-38AE-0E7B-353D-1E4975A0780B}"/>
              </a:ext>
            </a:extLst>
          </p:cNvPr>
          <p:cNvPicPr>
            <a:picLocks noChangeAspect="1"/>
          </p:cNvPicPr>
          <p:nvPr/>
        </p:nvPicPr>
        <p:blipFill rotWithShape="1">
          <a:blip r:embed="rId3">
            <a:extLst>
              <a:ext uri="{28A0092B-C50C-407E-A947-70E740481C1C}">
                <a14:useLocalDpi xmlns:a14="http://schemas.microsoft.com/office/drawing/2010/main" val="0"/>
              </a:ext>
            </a:extLst>
          </a:blip>
          <a:srcRect b="64587"/>
          <a:stretch/>
        </p:blipFill>
        <p:spPr>
          <a:xfrm>
            <a:off x="8673532" y="5135273"/>
            <a:ext cx="1725827" cy="1222336"/>
          </a:xfrm>
          <a:prstGeom prst="rect">
            <a:avLst/>
          </a:prstGeom>
        </p:spPr>
      </p:pic>
      <p:pic>
        <p:nvPicPr>
          <p:cNvPr id="61" name="Picture 60" descr="A person with brown hair&#10;&#10;Description automatically generated">
            <a:extLst>
              <a:ext uri="{FF2B5EF4-FFF2-40B4-BE49-F238E27FC236}">
                <a16:creationId xmlns:a16="http://schemas.microsoft.com/office/drawing/2014/main" id="{2C3B7014-0E6C-C2E1-1151-840B0A16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087" y="4987221"/>
            <a:ext cx="1238802" cy="1334737"/>
          </a:xfrm>
          <a:prstGeom prst="rect">
            <a:avLst/>
          </a:prstGeom>
        </p:spPr>
      </p:pic>
      <p:pic>
        <p:nvPicPr>
          <p:cNvPr id="32" name="Picture 31" descr="A cartoon of a child in a pink shirt&#10;&#10;Description automatically generated">
            <a:extLst>
              <a:ext uri="{FF2B5EF4-FFF2-40B4-BE49-F238E27FC236}">
                <a16:creationId xmlns:a16="http://schemas.microsoft.com/office/drawing/2014/main" id="{5E9F41F2-F028-0B84-A3B5-16C247E3E01B}"/>
              </a:ext>
            </a:extLst>
          </p:cNvPr>
          <p:cNvPicPr>
            <a:picLocks noChangeAspect="1"/>
          </p:cNvPicPr>
          <p:nvPr/>
        </p:nvPicPr>
        <p:blipFill rotWithShape="1">
          <a:blip r:embed="rId5">
            <a:extLst>
              <a:ext uri="{28A0092B-C50C-407E-A947-70E740481C1C}">
                <a14:useLocalDpi xmlns:a14="http://schemas.microsoft.com/office/drawing/2010/main" val="0"/>
              </a:ext>
            </a:extLst>
          </a:blip>
          <a:srcRect b="51420"/>
          <a:stretch/>
        </p:blipFill>
        <p:spPr>
          <a:xfrm>
            <a:off x="762418" y="5065200"/>
            <a:ext cx="1280196" cy="1263087"/>
          </a:xfrm>
          <a:prstGeom prst="rect">
            <a:avLst/>
          </a:prstGeom>
        </p:spPr>
      </p:pic>
      <p:pic>
        <p:nvPicPr>
          <p:cNvPr id="52" name="Picture 51" descr="A cartoon of a person with her arms out&#10;&#10;Description automatically generated">
            <a:extLst>
              <a:ext uri="{FF2B5EF4-FFF2-40B4-BE49-F238E27FC236}">
                <a16:creationId xmlns:a16="http://schemas.microsoft.com/office/drawing/2014/main" id="{C7CF7FBA-D663-B534-6748-0D4349AA10A2}"/>
              </a:ext>
            </a:extLst>
          </p:cNvPr>
          <p:cNvPicPr>
            <a:picLocks noChangeAspect="1"/>
          </p:cNvPicPr>
          <p:nvPr/>
        </p:nvPicPr>
        <p:blipFill rotWithShape="1">
          <a:blip r:embed="rId6">
            <a:extLst>
              <a:ext uri="{28A0092B-C50C-407E-A947-70E740481C1C}">
                <a14:useLocalDpi xmlns:a14="http://schemas.microsoft.com/office/drawing/2010/main" val="0"/>
              </a:ext>
            </a:extLst>
          </a:blip>
          <a:srcRect b="61814"/>
          <a:stretch/>
        </p:blipFill>
        <p:spPr>
          <a:xfrm>
            <a:off x="8563079" y="3132260"/>
            <a:ext cx="2217414" cy="1215046"/>
          </a:xfrm>
          <a:prstGeom prst="rect">
            <a:avLst/>
          </a:prstGeom>
        </p:spPr>
      </p:pic>
      <p:graphicFrame>
        <p:nvGraphicFramePr>
          <p:cNvPr id="95" name="Table 3">
            <a:extLst>
              <a:ext uri="{FF2B5EF4-FFF2-40B4-BE49-F238E27FC236}">
                <a16:creationId xmlns:a16="http://schemas.microsoft.com/office/drawing/2014/main" id="{1C5BA65B-CF01-4280-8C15-1E770BEF2D96}"/>
              </a:ext>
            </a:extLst>
          </p:cNvPr>
          <p:cNvGraphicFramePr>
            <a:graphicFrameLocks noGrp="1"/>
          </p:cNvGraphicFramePr>
          <p:nvPr>
            <p:extLst>
              <p:ext uri="{D42A27DB-BD31-4B8C-83A1-F6EECF244321}">
                <p14:modId xmlns:p14="http://schemas.microsoft.com/office/powerpoint/2010/main" val="612249432"/>
              </p:ext>
            </p:extLst>
          </p:nvPr>
        </p:nvGraphicFramePr>
        <p:xfrm>
          <a:off x="4890644" y="494606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1" name="Table 3">
            <a:extLst>
              <a:ext uri="{FF2B5EF4-FFF2-40B4-BE49-F238E27FC236}">
                <a16:creationId xmlns:a16="http://schemas.microsoft.com/office/drawing/2014/main" id="{E3E7D8CC-F3D5-4C8D-8ED6-137DABF18E52}"/>
              </a:ext>
            </a:extLst>
          </p:cNvPr>
          <p:cNvGraphicFramePr>
            <a:graphicFrameLocks noGrp="1"/>
          </p:cNvGraphicFramePr>
          <p:nvPr>
            <p:extLst>
              <p:ext uri="{D42A27DB-BD31-4B8C-83A1-F6EECF244321}">
                <p14:modId xmlns:p14="http://schemas.microsoft.com/office/powerpoint/2010/main" val="1214957902"/>
              </p:ext>
            </p:extLst>
          </p:nvPr>
        </p:nvGraphicFramePr>
        <p:xfrm>
          <a:off x="8916190" y="296758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74" name="Table 3">
            <a:extLst>
              <a:ext uri="{FF2B5EF4-FFF2-40B4-BE49-F238E27FC236}">
                <a16:creationId xmlns:a16="http://schemas.microsoft.com/office/drawing/2014/main" id="{BA5BA766-2B2F-4440-8942-7FD5E8171B9C}"/>
              </a:ext>
            </a:extLst>
          </p:cNvPr>
          <p:cNvGraphicFramePr>
            <a:graphicFrameLocks noGrp="1"/>
          </p:cNvGraphicFramePr>
          <p:nvPr>
            <p:extLst>
              <p:ext uri="{D42A27DB-BD31-4B8C-83A1-F6EECF244321}">
                <p14:modId xmlns:p14="http://schemas.microsoft.com/office/powerpoint/2010/main" val="3713183207"/>
              </p:ext>
            </p:extLst>
          </p:nvPr>
        </p:nvGraphicFramePr>
        <p:xfrm>
          <a:off x="4890644" y="294909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8" name="Table 3">
            <a:extLst>
              <a:ext uri="{FF2B5EF4-FFF2-40B4-BE49-F238E27FC236}">
                <a16:creationId xmlns:a16="http://schemas.microsoft.com/office/drawing/2014/main" id="{6C49EFAD-8373-4840-9870-2D87FD18DAC8}"/>
              </a:ext>
            </a:extLst>
          </p:cNvPr>
          <p:cNvGraphicFramePr>
            <a:graphicFrameLocks noGrp="1"/>
          </p:cNvGraphicFramePr>
          <p:nvPr>
            <p:extLst>
              <p:ext uri="{D42A27DB-BD31-4B8C-83A1-F6EECF244321}">
                <p14:modId xmlns:p14="http://schemas.microsoft.com/office/powerpoint/2010/main" val="1288961208"/>
              </p:ext>
            </p:extLst>
          </p:nvPr>
        </p:nvGraphicFramePr>
        <p:xfrm>
          <a:off x="669028" y="497549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67" name="Table 3">
            <a:extLst>
              <a:ext uri="{FF2B5EF4-FFF2-40B4-BE49-F238E27FC236}">
                <a16:creationId xmlns:a16="http://schemas.microsoft.com/office/drawing/2014/main" id="{65EAB174-1521-421D-972D-7CAE3072C1E6}"/>
              </a:ext>
            </a:extLst>
          </p:cNvPr>
          <p:cNvGraphicFramePr>
            <a:graphicFrameLocks noGrp="1"/>
          </p:cNvGraphicFramePr>
          <p:nvPr>
            <p:extLst>
              <p:ext uri="{D42A27DB-BD31-4B8C-83A1-F6EECF244321}">
                <p14:modId xmlns:p14="http://schemas.microsoft.com/office/powerpoint/2010/main" val="4163761397"/>
              </p:ext>
            </p:extLst>
          </p:nvPr>
        </p:nvGraphicFramePr>
        <p:xfrm>
          <a:off x="669028" y="297852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3" name="Table 3">
            <a:extLst>
              <a:ext uri="{FF2B5EF4-FFF2-40B4-BE49-F238E27FC236}">
                <a16:creationId xmlns:a16="http://schemas.microsoft.com/office/drawing/2014/main" id="{2ECD6C02-1DC4-4D33-B170-FAE706F3F9AF}"/>
              </a:ext>
            </a:extLst>
          </p:cNvPr>
          <p:cNvGraphicFramePr>
            <a:graphicFrameLocks noGrp="1"/>
          </p:cNvGraphicFramePr>
          <p:nvPr>
            <p:extLst>
              <p:ext uri="{D42A27DB-BD31-4B8C-83A1-F6EECF244321}">
                <p14:modId xmlns:p14="http://schemas.microsoft.com/office/powerpoint/2010/main" val="1892226159"/>
              </p:ext>
            </p:extLst>
          </p:nvPr>
        </p:nvGraphicFramePr>
        <p:xfrm>
          <a:off x="669028" y="846826"/>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4" name="Oval 13">
            <a:extLst>
              <a:ext uri="{FF2B5EF4-FFF2-40B4-BE49-F238E27FC236}">
                <a16:creationId xmlns:a16="http://schemas.microsoft.com/office/drawing/2014/main" id="{C699CEA9-5158-4EBA-8850-EFB3F4A556AA}"/>
              </a:ext>
            </a:extLst>
          </p:cNvPr>
          <p:cNvSpPr/>
          <p:nvPr/>
        </p:nvSpPr>
        <p:spPr>
          <a:xfrm>
            <a:off x="294608" y="712098"/>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12040C9-39FC-435A-85F5-912988EC0A28}"/>
              </a:ext>
            </a:extLst>
          </p:cNvPr>
          <p:cNvSpPr txBox="1"/>
          <p:nvPr/>
        </p:nvSpPr>
        <p:spPr>
          <a:xfrm>
            <a:off x="267963" y="712098"/>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p>
        </p:txBody>
      </p:sp>
      <p:sp>
        <p:nvSpPr>
          <p:cNvPr id="16" name="Oval 15">
            <a:extLst>
              <a:ext uri="{FF2B5EF4-FFF2-40B4-BE49-F238E27FC236}">
                <a16:creationId xmlns:a16="http://schemas.microsoft.com/office/drawing/2014/main" id="{71FFCF76-0C11-4577-AB80-6F6C8BA63D43}"/>
              </a:ext>
            </a:extLst>
          </p:cNvPr>
          <p:cNvSpPr/>
          <p:nvPr/>
        </p:nvSpPr>
        <p:spPr>
          <a:xfrm>
            <a:off x="2117928" y="677887"/>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CA27C222-9C7D-4EE1-9B05-C89357A03CF3}"/>
              </a:ext>
            </a:extLst>
          </p:cNvPr>
          <p:cNvSpPr txBox="1"/>
          <p:nvPr/>
        </p:nvSpPr>
        <p:spPr>
          <a:xfrm>
            <a:off x="2074621" y="661145"/>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a:t>
            </a:r>
          </a:p>
        </p:txBody>
      </p:sp>
      <p:sp>
        <p:nvSpPr>
          <p:cNvPr id="68" name="Oval 67">
            <a:extLst>
              <a:ext uri="{FF2B5EF4-FFF2-40B4-BE49-F238E27FC236}">
                <a16:creationId xmlns:a16="http://schemas.microsoft.com/office/drawing/2014/main" id="{E4016943-C20A-4EBE-BDC8-332869E5E0B0}"/>
              </a:ext>
            </a:extLst>
          </p:cNvPr>
          <p:cNvSpPr/>
          <p:nvPr/>
        </p:nvSpPr>
        <p:spPr>
          <a:xfrm>
            <a:off x="294608" y="284379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8895DEB9-BDCC-4493-9D05-BAB4F6554D2B}"/>
              </a:ext>
            </a:extLst>
          </p:cNvPr>
          <p:cNvSpPr txBox="1"/>
          <p:nvPr/>
        </p:nvSpPr>
        <p:spPr>
          <a:xfrm>
            <a:off x="267963" y="284379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a:t>
            </a:r>
          </a:p>
        </p:txBody>
      </p:sp>
      <p:sp>
        <p:nvSpPr>
          <p:cNvPr id="70" name="Oval 69">
            <a:extLst>
              <a:ext uri="{FF2B5EF4-FFF2-40B4-BE49-F238E27FC236}">
                <a16:creationId xmlns:a16="http://schemas.microsoft.com/office/drawing/2014/main" id="{B60549F8-0A5D-4373-9C71-FF1B22870957}"/>
              </a:ext>
            </a:extLst>
          </p:cNvPr>
          <p:cNvSpPr/>
          <p:nvPr/>
        </p:nvSpPr>
        <p:spPr>
          <a:xfrm>
            <a:off x="2117928" y="280958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76F07422-540E-4EB5-8538-FB869743EE17}"/>
              </a:ext>
            </a:extLst>
          </p:cNvPr>
          <p:cNvSpPr txBox="1"/>
          <p:nvPr/>
        </p:nvSpPr>
        <p:spPr>
          <a:xfrm>
            <a:off x="2074621" y="279284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1b</a:t>
            </a:r>
          </a:p>
        </p:txBody>
      </p:sp>
      <p:sp>
        <p:nvSpPr>
          <p:cNvPr id="75" name="Oval 74">
            <a:extLst>
              <a:ext uri="{FF2B5EF4-FFF2-40B4-BE49-F238E27FC236}">
                <a16:creationId xmlns:a16="http://schemas.microsoft.com/office/drawing/2014/main" id="{8C82101D-2EAD-4A34-B5DC-5D8F677CC335}"/>
              </a:ext>
            </a:extLst>
          </p:cNvPr>
          <p:cNvSpPr/>
          <p:nvPr/>
        </p:nvSpPr>
        <p:spPr>
          <a:xfrm>
            <a:off x="4516224" y="281436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4D94624C-D131-47E0-9039-60953532F970}"/>
              </a:ext>
            </a:extLst>
          </p:cNvPr>
          <p:cNvSpPr txBox="1"/>
          <p:nvPr/>
        </p:nvSpPr>
        <p:spPr>
          <a:xfrm>
            <a:off x="4489579" y="281436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a:t>
            </a:r>
          </a:p>
        </p:txBody>
      </p:sp>
      <p:sp>
        <p:nvSpPr>
          <p:cNvPr id="77" name="Oval 76">
            <a:extLst>
              <a:ext uri="{FF2B5EF4-FFF2-40B4-BE49-F238E27FC236}">
                <a16:creationId xmlns:a16="http://schemas.microsoft.com/office/drawing/2014/main" id="{F2341A51-8717-4ECD-8FF5-A8E97E0F2C61}"/>
              </a:ext>
            </a:extLst>
          </p:cNvPr>
          <p:cNvSpPr/>
          <p:nvPr/>
        </p:nvSpPr>
        <p:spPr>
          <a:xfrm>
            <a:off x="6339544" y="278015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C911A647-59BA-41E1-A88D-E23472C27930}"/>
              </a:ext>
            </a:extLst>
          </p:cNvPr>
          <p:cNvSpPr txBox="1"/>
          <p:nvPr/>
        </p:nvSpPr>
        <p:spPr>
          <a:xfrm>
            <a:off x="6296237" y="276341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2b</a:t>
            </a:r>
          </a:p>
        </p:txBody>
      </p:sp>
      <p:sp>
        <p:nvSpPr>
          <p:cNvPr id="82" name="Oval 81">
            <a:extLst>
              <a:ext uri="{FF2B5EF4-FFF2-40B4-BE49-F238E27FC236}">
                <a16:creationId xmlns:a16="http://schemas.microsoft.com/office/drawing/2014/main" id="{BAE2E3E3-D034-4453-8071-F257CAD54FEE}"/>
              </a:ext>
            </a:extLst>
          </p:cNvPr>
          <p:cNvSpPr/>
          <p:nvPr/>
        </p:nvSpPr>
        <p:spPr>
          <a:xfrm>
            <a:off x="8541770" y="283286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EB7F32E1-C232-4E92-AB34-93A9B0423FC2}"/>
              </a:ext>
            </a:extLst>
          </p:cNvPr>
          <p:cNvSpPr txBox="1"/>
          <p:nvPr/>
        </p:nvSpPr>
        <p:spPr>
          <a:xfrm>
            <a:off x="8515125" y="283286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a:t>
            </a:r>
          </a:p>
        </p:txBody>
      </p:sp>
      <p:sp>
        <p:nvSpPr>
          <p:cNvPr id="84" name="Oval 83">
            <a:extLst>
              <a:ext uri="{FF2B5EF4-FFF2-40B4-BE49-F238E27FC236}">
                <a16:creationId xmlns:a16="http://schemas.microsoft.com/office/drawing/2014/main" id="{6D7CDB4A-CBE3-42AF-AF38-2285876EFA4A}"/>
              </a:ext>
            </a:extLst>
          </p:cNvPr>
          <p:cNvSpPr/>
          <p:nvPr/>
        </p:nvSpPr>
        <p:spPr>
          <a:xfrm>
            <a:off x="10365090" y="279864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3B136599-02E4-4D1D-9CF7-3988BB4A8361}"/>
              </a:ext>
            </a:extLst>
          </p:cNvPr>
          <p:cNvSpPr txBox="1"/>
          <p:nvPr/>
        </p:nvSpPr>
        <p:spPr>
          <a:xfrm>
            <a:off x="10321783" y="278190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3b</a:t>
            </a:r>
          </a:p>
        </p:txBody>
      </p:sp>
      <p:sp>
        <p:nvSpPr>
          <p:cNvPr id="89" name="Oval 88">
            <a:extLst>
              <a:ext uri="{FF2B5EF4-FFF2-40B4-BE49-F238E27FC236}">
                <a16:creationId xmlns:a16="http://schemas.microsoft.com/office/drawing/2014/main" id="{6BEB122A-06AC-4FA5-B8F8-55B6D4C31220}"/>
              </a:ext>
            </a:extLst>
          </p:cNvPr>
          <p:cNvSpPr/>
          <p:nvPr/>
        </p:nvSpPr>
        <p:spPr>
          <a:xfrm>
            <a:off x="294608" y="484076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689508C0-EA62-4054-A7F5-9751B60D9C45}"/>
              </a:ext>
            </a:extLst>
          </p:cNvPr>
          <p:cNvSpPr txBox="1"/>
          <p:nvPr/>
        </p:nvSpPr>
        <p:spPr>
          <a:xfrm>
            <a:off x="267963" y="484076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a:t>
            </a:r>
          </a:p>
        </p:txBody>
      </p:sp>
      <p:sp>
        <p:nvSpPr>
          <p:cNvPr id="91" name="Oval 90">
            <a:extLst>
              <a:ext uri="{FF2B5EF4-FFF2-40B4-BE49-F238E27FC236}">
                <a16:creationId xmlns:a16="http://schemas.microsoft.com/office/drawing/2014/main" id="{1A842A5F-D070-4034-824D-1D1CEADB5C1E}"/>
              </a:ext>
            </a:extLst>
          </p:cNvPr>
          <p:cNvSpPr/>
          <p:nvPr/>
        </p:nvSpPr>
        <p:spPr>
          <a:xfrm>
            <a:off x="2117928" y="480655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2" name="TextBox 91">
            <a:extLst>
              <a:ext uri="{FF2B5EF4-FFF2-40B4-BE49-F238E27FC236}">
                <a16:creationId xmlns:a16="http://schemas.microsoft.com/office/drawing/2014/main" id="{4B55241E-23C2-4C9E-9182-A20BD3EEF498}"/>
              </a:ext>
            </a:extLst>
          </p:cNvPr>
          <p:cNvSpPr txBox="1"/>
          <p:nvPr/>
        </p:nvSpPr>
        <p:spPr>
          <a:xfrm>
            <a:off x="2074621" y="478981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4b</a:t>
            </a:r>
          </a:p>
        </p:txBody>
      </p:sp>
      <p:sp>
        <p:nvSpPr>
          <p:cNvPr id="96" name="Oval 95">
            <a:extLst>
              <a:ext uri="{FF2B5EF4-FFF2-40B4-BE49-F238E27FC236}">
                <a16:creationId xmlns:a16="http://schemas.microsoft.com/office/drawing/2014/main" id="{510BD3C1-B61F-4E42-8249-CB4D13AE73E9}"/>
              </a:ext>
            </a:extLst>
          </p:cNvPr>
          <p:cNvSpPr/>
          <p:nvPr/>
        </p:nvSpPr>
        <p:spPr>
          <a:xfrm>
            <a:off x="4516224" y="481133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F4B559E9-87E2-4670-996C-A0C121B56ADE}"/>
              </a:ext>
            </a:extLst>
          </p:cNvPr>
          <p:cNvSpPr txBox="1"/>
          <p:nvPr/>
        </p:nvSpPr>
        <p:spPr>
          <a:xfrm>
            <a:off x="4489579" y="481133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a:t>
            </a:r>
          </a:p>
        </p:txBody>
      </p:sp>
      <p:sp>
        <p:nvSpPr>
          <p:cNvPr id="98" name="Oval 97">
            <a:extLst>
              <a:ext uri="{FF2B5EF4-FFF2-40B4-BE49-F238E27FC236}">
                <a16:creationId xmlns:a16="http://schemas.microsoft.com/office/drawing/2014/main" id="{CBCC6AE6-F06E-4D4A-8E0F-116A1402055A}"/>
              </a:ext>
            </a:extLst>
          </p:cNvPr>
          <p:cNvSpPr/>
          <p:nvPr/>
        </p:nvSpPr>
        <p:spPr>
          <a:xfrm>
            <a:off x="6339544" y="477712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9" name="TextBox 98">
            <a:extLst>
              <a:ext uri="{FF2B5EF4-FFF2-40B4-BE49-F238E27FC236}">
                <a16:creationId xmlns:a16="http://schemas.microsoft.com/office/drawing/2014/main" id="{D3B79AA6-4F00-4554-927C-CE4C3696B707}"/>
              </a:ext>
            </a:extLst>
          </p:cNvPr>
          <p:cNvSpPr txBox="1"/>
          <p:nvPr/>
        </p:nvSpPr>
        <p:spPr>
          <a:xfrm>
            <a:off x="6296237" y="476038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5b</a:t>
            </a:r>
          </a:p>
        </p:txBody>
      </p:sp>
      <p:graphicFrame>
        <p:nvGraphicFramePr>
          <p:cNvPr id="102" name="Table 3">
            <a:extLst>
              <a:ext uri="{FF2B5EF4-FFF2-40B4-BE49-F238E27FC236}">
                <a16:creationId xmlns:a16="http://schemas.microsoft.com/office/drawing/2014/main" id="{073D33E8-8548-4A3B-8183-8326CD962135}"/>
              </a:ext>
            </a:extLst>
          </p:cNvPr>
          <p:cNvGraphicFramePr>
            <a:graphicFrameLocks noGrp="1"/>
          </p:cNvGraphicFramePr>
          <p:nvPr>
            <p:extLst>
              <p:ext uri="{D42A27DB-BD31-4B8C-83A1-F6EECF244321}">
                <p14:modId xmlns:p14="http://schemas.microsoft.com/office/powerpoint/2010/main" val="462163858"/>
              </p:ext>
            </p:extLst>
          </p:nvPr>
        </p:nvGraphicFramePr>
        <p:xfrm>
          <a:off x="8916190" y="496455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sp>
        <p:nvSpPr>
          <p:cNvPr id="103" name="Oval 102">
            <a:extLst>
              <a:ext uri="{FF2B5EF4-FFF2-40B4-BE49-F238E27FC236}">
                <a16:creationId xmlns:a16="http://schemas.microsoft.com/office/drawing/2014/main" id="{094325DC-DA08-4093-BB88-CCCC83B923BD}"/>
              </a:ext>
            </a:extLst>
          </p:cNvPr>
          <p:cNvSpPr/>
          <p:nvPr/>
        </p:nvSpPr>
        <p:spPr>
          <a:xfrm>
            <a:off x="8541770" y="482983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4" name="TextBox 103">
            <a:extLst>
              <a:ext uri="{FF2B5EF4-FFF2-40B4-BE49-F238E27FC236}">
                <a16:creationId xmlns:a16="http://schemas.microsoft.com/office/drawing/2014/main" id="{EF791BBC-5E39-4A78-88D3-50E7B6C50980}"/>
              </a:ext>
            </a:extLst>
          </p:cNvPr>
          <p:cNvSpPr txBox="1"/>
          <p:nvPr/>
        </p:nvSpPr>
        <p:spPr>
          <a:xfrm>
            <a:off x="8515125" y="482983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a:t>
            </a:r>
          </a:p>
        </p:txBody>
      </p:sp>
      <p:sp>
        <p:nvSpPr>
          <p:cNvPr id="105" name="Oval 104">
            <a:extLst>
              <a:ext uri="{FF2B5EF4-FFF2-40B4-BE49-F238E27FC236}">
                <a16:creationId xmlns:a16="http://schemas.microsoft.com/office/drawing/2014/main" id="{BD655F5C-FA31-4D7E-B914-E8DC6A721A9E}"/>
              </a:ext>
            </a:extLst>
          </p:cNvPr>
          <p:cNvSpPr/>
          <p:nvPr/>
        </p:nvSpPr>
        <p:spPr>
          <a:xfrm>
            <a:off x="10365090" y="479561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6" name="TextBox 105">
            <a:extLst>
              <a:ext uri="{FF2B5EF4-FFF2-40B4-BE49-F238E27FC236}">
                <a16:creationId xmlns:a16="http://schemas.microsoft.com/office/drawing/2014/main" id="{5394D4C2-5201-4CC4-A21E-6614F81CBC4F}"/>
              </a:ext>
            </a:extLst>
          </p:cNvPr>
          <p:cNvSpPr txBox="1"/>
          <p:nvPr/>
        </p:nvSpPr>
        <p:spPr>
          <a:xfrm>
            <a:off x="10321783" y="477887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6b</a:t>
            </a:r>
          </a:p>
        </p:txBody>
      </p:sp>
      <p:sp>
        <p:nvSpPr>
          <p:cNvPr id="109" name="TextBox 108">
            <a:extLst>
              <a:ext uri="{FF2B5EF4-FFF2-40B4-BE49-F238E27FC236}">
                <a16:creationId xmlns:a16="http://schemas.microsoft.com/office/drawing/2014/main" id="{D02F6ED4-894B-493A-8CAA-310884FC7676}"/>
              </a:ext>
            </a:extLst>
          </p:cNvPr>
          <p:cNvSpPr txBox="1"/>
          <p:nvPr/>
        </p:nvSpPr>
        <p:spPr>
          <a:xfrm>
            <a:off x="3814864" y="894414"/>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u="sng" dirty="0" err="1">
                <a:solidFill>
                  <a:srgbClr val="002060"/>
                </a:solidFill>
                <a:latin typeface="Century Gothic" panose="020B0502020202020204" pitchFamily="34" charset="0"/>
              </a:rPr>
              <a:t>Finden</a:t>
            </a:r>
            <a:r>
              <a:rPr lang="en-GB" sz="2000" b="1" u="sng" dirty="0">
                <a:solidFill>
                  <a:srgbClr val="002060"/>
                </a:solidFill>
                <a:latin typeface="Century Gothic" panose="020B0502020202020204" pitchFamily="34" charset="0"/>
              </a:rPr>
              <a:t> Sie</a:t>
            </a:r>
            <a:r>
              <a:rPr lang="en-GB" sz="2000" b="1" dirty="0">
                <a:solidFill>
                  <a:srgbClr val="002060"/>
                </a:solidFill>
                <a:latin typeface="Century Gothic" panose="020B0502020202020204" pitchFamily="34" charset="0"/>
              </a:rPr>
              <a:t> das </a:t>
            </a:r>
            <a:r>
              <a:rPr lang="en-GB" sz="2000" b="1" dirty="0" err="1">
                <a:solidFill>
                  <a:srgbClr val="002060"/>
                </a:solidFill>
                <a:latin typeface="Century Gothic" panose="020B0502020202020204" pitchFamily="34" charset="0"/>
              </a:rPr>
              <a:t>Projekt</a:t>
            </a:r>
            <a:r>
              <a:rPr lang="en-GB" sz="2000" b="1" dirty="0">
                <a:solidFill>
                  <a:srgbClr val="002060"/>
                </a:solidFill>
                <a:latin typeface="Century Gothic" panose="020B0502020202020204" pitchFamily="34" charset="0"/>
              </a:rPr>
              <a:t> toll? </a:t>
            </a:r>
          </a:p>
        </p:txBody>
      </p:sp>
      <p:sp>
        <p:nvSpPr>
          <p:cNvPr id="110" name="TextBox 109">
            <a:extLst>
              <a:ext uri="{FF2B5EF4-FFF2-40B4-BE49-F238E27FC236}">
                <a16:creationId xmlns:a16="http://schemas.microsoft.com/office/drawing/2014/main" id="{C4ECA598-DF2F-4DEA-A015-424A3E7D12CB}"/>
              </a:ext>
            </a:extLst>
          </p:cNvPr>
          <p:cNvSpPr txBox="1"/>
          <p:nvPr/>
        </p:nvSpPr>
        <p:spPr>
          <a:xfrm>
            <a:off x="3829424" y="1384815"/>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B:  Das </a:t>
            </a:r>
            <a:r>
              <a:rPr lang="en-GB" sz="2000" b="1" dirty="0" err="1">
                <a:solidFill>
                  <a:srgbClr val="002060"/>
                </a:solidFill>
                <a:latin typeface="Century Gothic" panose="020B0502020202020204" pitchFamily="34" charset="0"/>
              </a:rPr>
              <a:t>ist</a:t>
            </a:r>
            <a:r>
              <a:rPr lang="en-GB" sz="2000" b="1" dirty="0">
                <a:solidFill>
                  <a:srgbClr val="002060"/>
                </a:solidFill>
                <a:latin typeface="Century Gothic" panose="020B0502020202020204" pitchFamily="34" charset="0"/>
              </a:rPr>
              <a:t> eine </a:t>
            </a:r>
            <a:r>
              <a:rPr lang="en-GB" sz="2000" b="1" dirty="0" err="1">
                <a:solidFill>
                  <a:srgbClr val="002060"/>
                </a:solidFill>
                <a:latin typeface="Century Gothic" panose="020B0502020202020204" pitchFamily="34" charset="0"/>
              </a:rPr>
              <a:t>Frage</a:t>
            </a:r>
            <a:r>
              <a:rPr lang="en-GB" sz="2000" b="1" dirty="0">
                <a:solidFill>
                  <a:srgbClr val="002060"/>
                </a:solidFill>
                <a:latin typeface="Century Gothic" panose="020B0502020202020204" pitchFamily="34" charset="0"/>
              </a:rPr>
              <a:t> für den </a:t>
            </a:r>
            <a:r>
              <a:rPr lang="en-GB" sz="2000" b="1" dirty="0" err="1">
                <a:solidFill>
                  <a:srgbClr val="002060"/>
                </a:solidFill>
                <a:latin typeface="Century Gothic" panose="020B0502020202020204" pitchFamily="34" charset="0"/>
              </a:rPr>
              <a:t>Fußballspieler</a:t>
            </a:r>
            <a:r>
              <a:rPr lang="en-GB" sz="2000" b="1" dirty="0">
                <a:solidFill>
                  <a:srgbClr val="002060"/>
                </a:solidFill>
                <a:latin typeface="Century Gothic" panose="020B0502020202020204" pitchFamily="34" charset="0"/>
              </a:rPr>
              <a:t>.</a:t>
            </a:r>
          </a:p>
        </p:txBody>
      </p:sp>
      <p:sp>
        <p:nvSpPr>
          <p:cNvPr id="111" name="TextBox 110">
            <a:extLst>
              <a:ext uri="{FF2B5EF4-FFF2-40B4-BE49-F238E27FC236}">
                <a16:creationId xmlns:a16="http://schemas.microsoft.com/office/drawing/2014/main" id="{708FCD3E-BA6F-45B1-8240-2FC89736AC52}"/>
              </a:ext>
            </a:extLst>
          </p:cNvPr>
          <p:cNvSpPr txBox="1"/>
          <p:nvPr/>
        </p:nvSpPr>
        <p:spPr>
          <a:xfrm>
            <a:off x="3829424" y="1842293"/>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dirty="0" err="1">
                <a:solidFill>
                  <a:srgbClr val="002060"/>
                </a:solidFill>
                <a:latin typeface="Century Gothic" panose="020B0502020202020204" pitchFamily="34" charset="0"/>
              </a:rPr>
              <a:t>Ja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richtig</a:t>
            </a:r>
            <a:r>
              <a:rPr lang="en-GB" sz="2000" b="1"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EE3AB810-415A-4ED7-88DE-1CE53972FDD0}"/>
              </a:ext>
            </a:extLst>
          </p:cNvPr>
          <p:cNvSpPr txBox="1"/>
          <p:nvPr/>
        </p:nvSpPr>
        <p:spPr>
          <a:xfrm>
            <a:off x="82185" y="2243516"/>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Fußball</a:t>
            </a:r>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spieler</a:t>
            </a:r>
          </a:p>
        </p:txBody>
      </p:sp>
      <p:sp>
        <p:nvSpPr>
          <p:cNvPr id="125" name="TextBox 124">
            <a:extLst>
              <a:ext uri="{FF2B5EF4-FFF2-40B4-BE49-F238E27FC236}">
                <a16:creationId xmlns:a16="http://schemas.microsoft.com/office/drawing/2014/main" id="{F6DD2F1A-230C-4636-8FF3-36BBC879134C}"/>
              </a:ext>
            </a:extLst>
          </p:cNvPr>
          <p:cNvSpPr txBox="1"/>
          <p:nvPr/>
        </p:nvSpPr>
        <p:spPr>
          <a:xfrm>
            <a:off x="2600201" y="220877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Schüler</a:t>
            </a:r>
            <a:endParaRPr lang="en-GB" sz="20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431DAF6D-6C91-4DEC-B8F4-8ABAACCE43A1}"/>
              </a:ext>
            </a:extLst>
          </p:cNvPr>
          <p:cNvSpPr txBox="1"/>
          <p:nvPr/>
        </p:nvSpPr>
        <p:spPr>
          <a:xfrm>
            <a:off x="787370" y="435556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a:t>
            </a:r>
          </a:p>
        </p:txBody>
      </p:sp>
      <p:sp>
        <p:nvSpPr>
          <p:cNvPr id="127" name="TextBox 126">
            <a:extLst>
              <a:ext uri="{FF2B5EF4-FFF2-40B4-BE49-F238E27FC236}">
                <a16:creationId xmlns:a16="http://schemas.microsoft.com/office/drawing/2014/main" id="{4949BC5E-B71E-48C5-B2F5-EE948687337B}"/>
              </a:ext>
            </a:extLst>
          </p:cNvPr>
          <p:cNvSpPr txBox="1"/>
          <p:nvPr/>
        </p:nvSpPr>
        <p:spPr>
          <a:xfrm>
            <a:off x="2394064" y="4353821"/>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Weber</a:t>
            </a:r>
          </a:p>
        </p:txBody>
      </p:sp>
      <p:sp>
        <p:nvSpPr>
          <p:cNvPr id="128" name="TextBox 127">
            <a:extLst>
              <a:ext uri="{FF2B5EF4-FFF2-40B4-BE49-F238E27FC236}">
                <a16:creationId xmlns:a16="http://schemas.microsoft.com/office/drawing/2014/main" id="{26636B00-D5E4-4508-9966-B252412D1234}"/>
              </a:ext>
            </a:extLst>
          </p:cNvPr>
          <p:cNvSpPr txBox="1"/>
          <p:nvPr/>
        </p:nvSpPr>
        <p:spPr>
          <a:xfrm>
            <a:off x="6901970" y="4303288"/>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Neumann</a:t>
            </a:r>
          </a:p>
        </p:txBody>
      </p:sp>
      <p:sp>
        <p:nvSpPr>
          <p:cNvPr id="129" name="TextBox 128">
            <a:extLst>
              <a:ext uri="{FF2B5EF4-FFF2-40B4-BE49-F238E27FC236}">
                <a16:creationId xmlns:a16="http://schemas.microsoft.com/office/drawing/2014/main" id="{AB3A1598-E6C1-49A8-9675-B1D4A63F201B}"/>
              </a:ext>
            </a:extLst>
          </p:cNvPr>
          <p:cNvSpPr txBox="1"/>
          <p:nvPr/>
        </p:nvSpPr>
        <p:spPr>
          <a:xfrm>
            <a:off x="5152603" y="4371099"/>
            <a:ext cx="827877"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Lias</a:t>
            </a:r>
            <a:endParaRPr lang="en-GB" sz="20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116998E3-138B-42C1-BD96-7F7C7F654FF1}"/>
              </a:ext>
            </a:extLst>
          </p:cNvPr>
          <p:cNvSpPr txBox="1"/>
          <p:nvPr/>
        </p:nvSpPr>
        <p:spPr>
          <a:xfrm>
            <a:off x="8570203" y="4353205"/>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Frau Braun</a:t>
            </a:r>
          </a:p>
        </p:txBody>
      </p:sp>
      <p:sp>
        <p:nvSpPr>
          <p:cNvPr id="131" name="TextBox 130">
            <a:extLst>
              <a:ext uri="{FF2B5EF4-FFF2-40B4-BE49-F238E27FC236}">
                <a16:creationId xmlns:a16="http://schemas.microsoft.com/office/drawing/2014/main" id="{A5B49307-5A42-47F5-BBE1-F601807E99D1}"/>
              </a:ext>
            </a:extLst>
          </p:cNvPr>
          <p:cNvSpPr txBox="1"/>
          <p:nvPr/>
        </p:nvSpPr>
        <p:spPr>
          <a:xfrm>
            <a:off x="10676274" y="4371099"/>
            <a:ext cx="1247763"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Gabriel</a:t>
            </a:r>
          </a:p>
        </p:txBody>
      </p:sp>
      <p:sp>
        <p:nvSpPr>
          <p:cNvPr id="132" name="TextBox 131">
            <a:extLst>
              <a:ext uri="{FF2B5EF4-FFF2-40B4-BE49-F238E27FC236}">
                <a16:creationId xmlns:a16="http://schemas.microsoft.com/office/drawing/2014/main" id="{3EAF331B-D84A-4A58-9D62-D72F5836BDC2}"/>
              </a:ext>
            </a:extLst>
          </p:cNvPr>
          <p:cNvSpPr txBox="1"/>
          <p:nvPr/>
        </p:nvSpPr>
        <p:spPr>
          <a:xfrm>
            <a:off x="583354" y="6403811"/>
            <a:ext cx="99308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Jana</a:t>
            </a:r>
          </a:p>
        </p:txBody>
      </p:sp>
      <p:sp>
        <p:nvSpPr>
          <p:cNvPr id="133" name="TextBox 132">
            <a:extLst>
              <a:ext uri="{FF2B5EF4-FFF2-40B4-BE49-F238E27FC236}">
                <a16:creationId xmlns:a16="http://schemas.microsoft.com/office/drawing/2014/main" id="{28566419-D703-42F1-BA38-76E2F1B7A8F5}"/>
              </a:ext>
            </a:extLst>
          </p:cNvPr>
          <p:cNvSpPr txBox="1"/>
          <p:nvPr/>
        </p:nvSpPr>
        <p:spPr>
          <a:xfrm>
            <a:off x="2816538" y="6366853"/>
            <a:ext cx="1997102"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Doktor</a:t>
            </a:r>
            <a:r>
              <a:rPr lang="en-GB" sz="2000" dirty="0">
                <a:solidFill>
                  <a:srgbClr val="002060"/>
                </a:solidFill>
                <a:latin typeface="Century Gothic" panose="020B0502020202020204" pitchFamily="34" charset="0"/>
              </a:rPr>
              <a:t> Bauer</a:t>
            </a:r>
          </a:p>
        </p:txBody>
      </p:sp>
      <p:sp>
        <p:nvSpPr>
          <p:cNvPr id="134" name="TextBox 133">
            <a:extLst>
              <a:ext uri="{FF2B5EF4-FFF2-40B4-BE49-F238E27FC236}">
                <a16:creationId xmlns:a16="http://schemas.microsoft.com/office/drawing/2014/main" id="{35D232EB-1012-472A-88BC-C4BE2491B74A}"/>
              </a:ext>
            </a:extLst>
          </p:cNvPr>
          <p:cNvSpPr txBox="1"/>
          <p:nvPr/>
        </p:nvSpPr>
        <p:spPr>
          <a:xfrm>
            <a:off x="4757424" y="6492718"/>
            <a:ext cx="1137014"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Mariem</a:t>
            </a:r>
            <a:endParaRPr lang="en-GB" sz="20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91264EA8-80DF-4454-BD80-47A7316FB1FB}"/>
              </a:ext>
            </a:extLst>
          </p:cNvPr>
          <p:cNvSpPr txBox="1"/>
          <p:nvPr/>
        </p:nvSpPr>
        <p:spPr>
          <a:xfrm>
            <a:off x="6655974" y="6515516"/>
            <a:ext cx="201755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Baumann</a:t>
            </a:r>
          </a:p>
        </p:txBody>
      </p:sp>
      <p:sp>
        <p:nvSpPr>
          <p:cNvPr id="136" name="TextBox 135">
            <a:extLst>
              <a:ext uri="{FF2B5EF4-FFF2-40B4-BE49-F238E27FC236}">
                <a16:creationId xmlns:a16="http://schemas.microsoft.com/office/drawing/2014/main" id="{9ED15304-B3E5-4148-AD4C-4EABEAABA4B2}"/>
              </a:ext>
            </a:extLst>
          </p:cNvPr>
          <p:cNvSpPr txBox="1"/>
          <p:nvPr/>
        </p:nvSpPr>
        <p:spPr>
          <a:xfrm>
            <a:off x="8234535" y="6323388"/>
            <a:ext cx="190349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Kraus</a:t>
            </a:r>
          </a:p>
        </p:txBody>
      </p:sp>
      <p:sp>
        <p:nvSpPr>
          <p:cNvPr id="137" name="TextBox 136">
            <a:extLst>
              <a:ext uri="{FF2B5EF4-FFF2-40B4-BE49-F238E27FC236}">
                <a16:creationId xmlns:a16="http://schemas.microsoft.com/office/drawing/2014/main" id="{0736DE85-F22D-4181-8B60-FD41EE471E80}"/>
              </a:ext>
            </a:extLst>
          </p:cNvPr>
          <p:cNvSpPr txBox="1"/>
          <p:nvPr/>
        </p:nvSpPr>
        <p:spPr>
          <a:xfrm>
            <a:off x="10860279" y="6326363"/>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Olivia</a:t>
            </a:r>
          </a:p>
        </p:txBody>
      </p:sp>
      <p:pic>
        <p:nvPicPr>
          <p:cNvPr id="4" name="Picture 3" descr="A close-up of a person next to a notebook and brushes&#10;&#10;Description automatically generated">
            <a:extLst>
              <a:ext uri="{FF2B5EF4-FFF2-40B4-BE49-F238E27FC236}">
                <a16:creationId xmlns:a16="http://schemas.microsoft.com/office/drawing/2014/main" id="{F519B121-273C-DA3F-8EFF-2CF911DF8A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9809" y="2082985"/>
            <a:ext cx="993770" cy="558995"/>
          </a:xfrm>
          <a:prstGeom prst="rect">
            <a:avLst/>
          </a:prstGeom>
        </p:spPr>
      </p:pic>
      <p:sp>
        <p:nvSpPr>
          <p:cNvPr id="5" name="TextBox 4">
            <a:extLst>
              <a:ext uri="{FF2B5EF4-FFF2-40B4-BE49-F238E27FC236}">
                <a16:creationId xmlns:a16="http://schemas.microsoft.com/office/drawing/2014/main" id="{7BC2AF4A-133B-BA02-411E-DA4D37490098}"/>
              </a:ext>
            </a:extLst>
          </p:cNvPr>
          <p:cNvSpPr txBox="1"/>
          <p:nvPr/>
        </p:nvSpPr>
        <p:spPr>
          <a:xfrm>
            <a:off x="1286273" y="2582585"/>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project]</a:t>
            </a:r>
          </a:p>
        </p:txBody>
      </p:sp>
      <p:pic>
        <p:nvPicPr>
          <p:cNvPr id="6" name="Picture 5" descr="A person in a blue and white uniform kicking a football ball&#10;&#10;Description automatically generated">
            <a:extLst>
              <a:ext uri="{FF2B5EF4-FFF2-40B4-BE49-F238E27FC236}">
                <a16:creationId xmlns:a16="http://schemas.microsoft.com/office/drawing/2014/main" id="{D0FCEBF5-C52D-27A8-D3EB-EB5EC6305FB4}"/>
              </a:ext>
            </a:extLst>
          </p:cNvPr>
          <p:cNvPicPr>
            <a:picLocks noChangeAspect="1"/>
          </p:cNvPicPr>
          <p:nvPr/>
        </p:nvPicPr>
        <p:blipFill rotWithShape="1">
          <a:blip r:embed="rId11">
            <a:extLst>
              <a:ext uri="{28A0092B-C50C-407E-A947-70E740481C1C}">
                <a14:useLocalDpi xmlns:a14="http://schemas.microsoft.com/office/drawing/2010/main" val="0"/>
              </a:ext>
            </a:extLst>
          </a:blip>
          <a:srcRect l="26767" r="42970" b="77734"/>
          <a:stretch/>
        </p:blipFill>
        <p:spPr>
          <a:xfrm>
            <a:off x="880563" y="1134778"/>
            <a:ext cx="966311" cy="981680"/>
          </a:xfrm>
          <a:prstGeom prst="rect">
            <a:avLst/>
          </a:prstGeom>
        </p:spPr>
      </p:pic>
      <p:pic>
        <p:nvPicPr>
          <p:cNvPr id="18" name="Picture 17" descr="A cartoon of a child holding a football ball&#10;&#10;Description automatically generated">
            <a:extLst>
              <a:ext uri="{FF2B5EF4-FFF2-40B4-BE49-F238E27FC236}">
                <a16:creationId xmlns:a16="http://schemas.microsoft.com/office/drawing/2014/main" id="{4800ED12-1651-920F-1D5F-F9A5B98D6057}"/>
              </a:ext>
            </a:extLst>
          </p:cNvPr>
          <p:cNvPicPr>
            <a:picLocks noChangeAspect="1"/>
          </p:cNvPicPr>
          <p:nvPr/>
        </p:nvPicPr>
        <p:blipFill rotWithShape="1">
          <a:blip r:embed="rId12">
            <a:extLst>
              <a:ext uri="{28A0092B-C50C-407E-A947-70E740481C1C}">
                <a14:useLocalDpi xmlns:a14="http://schemas.microsoft.com/office/drawing/2010/main" val="0"/>
              </a:ext>
            </a:extLst>
          </a:blip>
          <a:srcRect l="27571" b="53096"/>
          <a:stretch/>
        </p:blipFill>
        <p:spPr>
          <a:xfrm>
            <a:off x="2504079" y="1107154"/>
            <a:ext cx="830550" cy="961528"/>
          </a:xfrm>
          <a:prstGeom prst="rect">
            <a:avLst/>
          </a:prstGeom>
        </p:spPr>
      </p:pic>
      <p:pic>
        <p:nvPicPr>
          <p:cNvPr id="21" name="Picture 20" descr="A cartoon of a person in a black outfit&#10;&#10;Description automatically generated">
            <a:extLst>
              <a:ext uri="{FF2B5EF4-FFF2-40B4-BE49-F238E27FC236}">
                <a16:creationId xmlns:a16="http://schemas.microsoft.com/office/drawing/2014/main" id="{06A78523-EFE7-7313-EE37-660AE0FA26DE}"/>
              </a:ext>
            </a:extLst>
          </p:cNvPr>
          <p:cNvPicPr>
            <a:picLocks noChangeAspect="1"/>
          </p:cNvPicPr>
          <p:nvPr/>
        </p:nvPicPr>
        <p:blipFill rotWithShape="1">
          <a:blip r:embed="rId13">
            <a:extLst>
              <a:ext uri="{28A0092B-C50C-407E-A947-70E740481C1C}">
                <a14:useLocalDpi xmlns:a14="http://schemas.microsoft.com/office/drawing/2010/main" val="0"/>
              </a:ext>
            </a:extLst>
          </a:blip>
          <a:srcRect b="68185"/>
          <a:stretch/>
        </p:blipFill>
        <p:spPr>
          <a:xfrm>
            <a:off x="10315151" y="4892157"/>
            <a:ext cx="1545229" cy="1440058"/>
          </a:xfrm>
          <a:prstGeom prst="rect">
            <a:avLst/>
          </a:prstGeom>
        </p:spPr>
      </p:pic>
      <p:pic>
        <p:nvPicPr>
          <p:cNvPr id="28" name="Picture 27" descr="A cartoon of a person&#10;&#10;Description automatically generated">
            <a:extLst>
              <a:ext uri="{FF2B5EF4-FFF2-40B4-BE49-F238E27FC236}">
                <a16:creationId xmlns:a16="http://schemas.microsoft.com/office/drawing/2014/main" id="{2E59DAB4-52C8-1147-C2A7-59C6B20582F8}"/>
              </a:ext>
            </a:extLst>
          </p:cNvPr>
          <p:cNvPicPr>
            <a:picLocks noChangeAspect="1"/>
          </p:cNvPicPr>
          <p:nvPr/>
        </p:nvPicPr>
        <p:blipFill rotWithShape="1">
          <a:blip r:embed="rId14">
            <a:extLst>
              <a:ext uri="{28A0092B-C50C-407E-A947-70E740481C1C}">
                <a14:useLocalDpi xmlns:a14="http://schemas.microsoft.com/office/drawing/2010/main" val="0"/>
              </a:ext>
            </a:extLst>
          </a:blip>
          <a:srcRect b="46798"/>
          <a:stretch/>
        </p:blipFill>
        <p:spPr>
          <a:xfrm>
            <a:off x="4986678" y="5002990"/>
            <a:ext cx="1212892" cy="1290905"/>
          </a:xfrm>
          <a:prstGeom prst="rect">
            <a:avLst/>
          </a:prstGeom>
        </p:spPr>
      </p:pic>
      <p:pic>
        <p:nvPicPr>
          <p:cNvPr id="36" name="Picture 35" descr="A cartoon of a person with his hands in his pockets&#10;&#10;Description automatically generated">
            <a:extLst>
              <a:ext uri="{FF2B5EF4-FFF2-40B4-BE49-F238E27FC236}">
                <a16:creationId xmlns:a16="http://schemas.microsoft.com/office/drawing/2014/main" id="{6BB62EAA-2717-85A9-F350-BCA9430ABB61}"/>
              </a:ext>
            </a:extLst>
          </p:cNvPr>
          <p:cNvPicPr>
            <a:picLocks noChangeAspect="1"/>
          </p:cNvPicPr>
          <p:nvPr/>
        </p:nvPicPr>
        <p:blipFill rotWithShape="1">
          <a:blip r:embed="rId15">
            <a:extLst>
              <a:ext uri="{28A0092B-C50C-407E-A947-70E740481C1C}">
                <a14:useLocalDpi xmlns:a14="http://schemas.microsoft.com/office/drawing/2010/main" val="0"/>
              </a:ext>
            </a:extLst>
          </a:blip>
          <a:srcRect b="57982"/>
          <a:stretch/>
        </p:blipFill>
        <p:spPr>
          <a:xfrm>
            <a:off x="10536253" y="2814624"/>
            <a:ext cx="1324127" cy="1439916"/>
          </a:xfrm>
          <a:prstGeom prst="rect">
            <a:avLst/>
          </a:prstGeom>
        </p:spPr>
      </p:pic>
      <p:pic>
        <p:nvPicPr>
          <p:cNvPr id="42" name="Picture 41" descr="A cartoon of a child&#10;&#10;Description automatically generated">
            <a:extLst>
              <a:ext uri="{FF2B5EF4-FFF2-40B4-BE49-F238E27FC236}">
                <a16:creationId xmlns:a16="http://schemas.microsoft.com/office/drawing/2014/main" id="{ADD32801-F237-AB40-8AA6-1FAAE9000AC3}"/>
              </a:ext>
            </a:extLst>
          </p:cNvPr>
          <p:cNvPicPr>
            <a:picLocks noChangeAspect="1"/>
          </p:cNvPicPr>
          <p:nvPr/>
        </p:nvPicPr>
        <p:blipFill rotWithShape="1">
          <a:blip r:embed="rId16">
            <a:extLst>
              <a:ext uri="{28A0092B-C50C-407E-A947-70E740481C1C}">
                <a14:useLocalDpi xmlns:a14="http://schemas.microsoft.com/office/drawing/2010/main" val="0"/>
              </a:ext>
            </a:extLst>
          </a:blip>
          <a:srcRect b="29079"/>
          <a:stretch/>
        </p:blipFill>
        <p:spPr>
          <a:xfrm>
            <a:off x="5097129" y="3021302"/>
            <a:ext cx="991189" cy="1276186"/>
          </a:xfrm>
          <a:prstGeom prst="rect">
            <a:avLst/>
          </a:prstGeom>
        </p:spPr>
      </p:pic>
      <p:pic>
        <p:nvPicPr>
          <p:cNvPr id="46" name="Picture 45" descr="A cartoon of a person wearing glasses and a suit&#10;&#10;Description automatically generated">
            <a:extLst>
              <a:ext uri="{FF2B5EF4-FFF2-40B4-BE49-F238E27FC236}">
                <a16:creationId xmlns:a16="http://schemas.microsoft.com/office/drawing/2014/main" id="{26D6684A-609D-500D-D991-6B4DC7798118}"/>
              </a:ext>
            </a:extLst>
          </p:cNvPr>
          <p:cNvPicPr>
            <a:picLocks noChangeAspect="1"/>
          </p:cNvPicPr>
          <p:nvPr/>
        </p:nvPicPr>
        <p:blipFill rotWithShape="1">
          <a:blip r:embed="rId17">
            <a:extLst>
              <a:ext uri="{28A0092B-C50C-407E-A947-70E740481C1C}">
                <a14:useLocalDpi xmlns:a14="http://schemas.microsoft.com/office/drawing/2010/main" val="0"/>
              </a:ext>
            </a:extLst>
          </a:blip>
          <a:srcRect b="19582"/>
          <a:stretch/>
        </p:blipFill>
        <p:spPr>
          <a:xfrm>
            <a:off x="2341303" y="3052562"/>
            <a:ext cx="1007394" cy="1235858"/>
          </a:xfrm>
          <a:prstGeom prst="rect">
            <a:avLst/>
          </a:prstGeom>
        </p:spPr>
      </p:pic>
      <p:pic>
        <p:nvPicPr>
          <p:cNvPr id="48" name="Picture 47" descr="A cartoon of a person smiling&#10;&#10;Description automatically generated">
            <a:extLst>
              <a:ext uri="{FF2B5EF4-FFF2-40B4-BE49-F238E27FC236}">
                <a16:creationId xmlns:a16="http://schemas.microsoft.com/office/drawing/2014/main" id="{7E01EECB-D8F1-52A3-04DD-7601C95E9A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4912" y="3137645"/>
            <a:ext cx="876576" cy="1069088"/>
          </a:xfrm>
          <a:prstGeom prst="rect">
            <a:avLst/>
          </a:prstGeom>
        </p:spPr>
      </p:pic>
      <p:pic>
        <p:nvPicPr>
          <p:cNvPr id="50" name="Picture 49" descr="A cartoon of a person holding a briefcase&#10;&#10;Description automatically generated">
            <a:extLst>
              <a:ext uri="{FF2B5EF4-FFF2-40B4-BE49-F238E27FC236}">
                <a16:creationId xmlns:a16="http://schemas.microsoft.com/office/drawing/2014/main" id="{B0E08981-6072-076E-3D77-1EBA1138852B}"/>
              </a:ext>
            </a:extLst>
          </p:cNvPr>
          <p:cNvPicPr>
            <a:picLocks noChangeAspect="1"/>
          </p:cNvPicPr>
          <p:nvPr/>
        </p:nvPicPr>
        <p:blipFill rotWithShape="1">
          <a:blip r:embed="rId19">
            <a:extLst>
              <a:ext uri="{28A0092B-C50C-407E-A947-70E740481C1C}">
                <a14:useLocalDpi xmlns:a14="http://schemas.microsoft.com/office/drawing/2010/main" val="0"/>
              </a:ext>
            </a:extLst>
          </a:blip>
          <a:srcRect b="53622"/>
          <a:stretch/>
        </p:blipFill>
        <p:spPr>
          <a:xfrm>
            <a:off x="6462738" y="3083199"/>
            <a:ext cx="1278192" cy="1185595"/>
          </a:xfrm>
          <a:prstGeom prst="rect">
            <a:avLst/>
          </a:prstGeom>
        </p:spPr>
      </p:pic>
      <p:pic>
        <p:nvPicPr>
          <p:cNvPr id="54" name="Picture 53" descr="A person in a white coat holding a clipboard&#10;&#10;Description automatically generated">
            <a:extLst>
              <a:ext uri="{FF2B5EF4-FFF2-40B4-BE49-F238E27FC236}">
                <a16:creationId xmlns:a16="http://schemas.microsoft.com/office/drawing/2014/main" id="{0CEC67C2-5D3D-47FC-8662-435F27D9F1B8}"/>
              </a:ext>
            </a:extLst>
          </p:cNvPr>
          <p:cNvPicPr>
            <a:picLocks noChangeAspect="1"/>
          </p:cNvPicPr>
          <p:nvPr/>
        </p:nvPicPr>
        <p:blipFill rotWithShape="1">
          <a:blip r:embed="rId20">
            <a:extLst>
              <a:ext uri="{28A0092B-C50C-407E-A947-70E740481C1C}">
                <a14:useLocalDpi xmlns:a14="http://schemas.microsoft.com/office/drawing/2010/main" val="0"/>
              </a:ext>
            </a:extLst>
          </a:blip>
          <a:srcRect b="58251"/>
          <a:stretch/>
        </p:blipFill>
        <p:spPr>
          <a:xfrm>
            <a:off x="2122743" y="5168480"/>
            <a:ext cx="1351553" cy="1128524"/>
          </a:xfrm>
          <a:prstGeom prst="rect">
            <a:avLst/>
          </a:prstGeom>
        </p:spPr>
      </p:pic>
      <p:pic>
        <p:nvPicPr>
          <p:cNvPr id="63" name="Picture 62" descr="A paint palette with a paintbrush&#10;&#10;Description automatically generated">
            <a:extLst>
              <a:ext uri="{FF2B5EF4-FFF2-40B4-BE49-F238E27FC236}">
                <a16:creationId xmlns:a16="http://schemas.microsoft.com/office/drawing/2014/main" id="{7BB88225-FB98-B268-2301-4434FE6D64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87654" y="3853851"/>
            <a:ext cx="718784" cy="778378"/>
          </a:xfrm>
          <a:prstGeom prst="rect">
            <a:avLst/>
          </a:prstGeom>
        </p:spPr>
      </p:pic>
      <p:sp>
        <p:nvSpPr>
          <p:cNvPr id="64" name="TextBox 63">
            <a:extLst>
              <a:ext uri="{FF2B5EF4-FFF2-40B4-BE49-F238E27FC236}">
                <a16:creationId xmlns:a16="http://schemas.microsoft.com/office/drawing/2014/main" id="{F95C8CA7-7BE6-69AA-E9BD-0DE3A1FE1EB4}"/>
              </a:ext>
            </a:extLst>
          </p:cNvPr>
          <p:cNvSpPr txBox="1"/>
          <p:nvPr/>
        </p:nvSpPr>
        <p:spPr>
          <a:xfrm>
            <a:off x="1711743" y="4578000"/>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[art]</a:t>
            </a:r>
          </a:p>
        </p:txBody>
      </p:sp>
      <p:pic>
        <p:nvPicPr>
          <p:cNvPr id="66" name="Graphic 65" descr="Cheese with solid fill">
            <a:extLst>
              <a:ext uri="{FF2B5EF4-FFF2-40B4-BE49-F238E27FC236}">
                <a16:creationId xmlns:a16="http://schemas.microsoft.com/office/drawing/2014/main" id="{9578C48B-4A6F-D99D-B06E-38AD5D9BF2E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893077" y="3782729"/>
            <a:ext cx="914400" cy="914400"/>
          </a:xfrm>
          <a:prstGeom prst="rect">
            <a:avLst/>
          </a:prstGeom>
        </p:spPr>
      </p:pic>
      <p:pic>
        <p:nvPicPr>
          <p:cNvPr id="72" name="Picture 71" descr="A group of fish swimming in the ocean&#10;&#10;Description automatically generated">
            <a:extLst>
              <a:ext uri="{FF2B5EF4-FFF2-40B4-BE49-F238E27FC236}">
                <a16:creationId xmlns:a16="http://schemas.microsoft.com/office/drawing/2014/main" id="{1679602F-5B0A-5D70-B059-727C8B6C5EA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62092" y="3994475"/>
            <a:ext cx="771842" cy="535465"/>
          </a:xfrm>
          <a:prstGeom prst="rect">
            <a:avLst/>
          </a:prstGeom>
        </p:spPr>
      </p:pic>
      <p:sp>
        <p:nvSpPr>
          <p:cNvPr id="73" name="TextBox 72">
            <a:extLst>
              <a:ext uri="{FF2B5EF4-FFF2-40B4-BE49-F238E27FC236}">
                <a16:creationId xmlns:a16="http://schemas.microsoft.com/office/drawing/2014/main" id="{98C3AD2B-6E3A-AA62-567D-4787D077E1E5}"/>
              </a:ext>
            </a:extLst>
          </p:cNvPr>
          <p:cNvSpPr txBox="1"/>
          <p:nvPr/>
        </p:nvSpPr>
        <p:spPr>
          <a:xfrm>
            <a:off x="9752504" y="4595226"/>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sea]</a:t>
            </a:r>
          </a:p>
        </p:txBody>
      </p:sp>
      <p:pic>
        <p:nvPicPr>
          <p:cNvPr id="79" name="Picture 78" descr="A grass growing out of a blue area&#10;&#10;Description automatically generated with medium confidence">
            <a:extLst>
              <a:ext uri="{FF2B5EF4-FFF2-40B4-BE49-F238E27FC236}">
                <a16:creationId xmlns:a16="http://schemas.microsoft.com/office/drawing/2014/main" id="{D0FB04D6-73AE-6DD1-25B6-300D08C8E1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89177" y="6092316"/>
            <a:ext cx="830767" cy="415384"/>
          </a:xfrm>
          <a:prstGeom prst="rect">
            <a:avLst/>
          </a:prstGeom>
        </p:spPr>
      </p:pic>
      <p:sp>
        <p:nvSpPr>
          <p:cNvPr id="80" name="TextBox 79">
            <a:extLst>
              <a:ext uri="{FF2B5EF4-FFF2-40B4-BE49-F238E27FC236}">
                <a16:creationId xmlns:a16="http://schemas.microsoft.com/office/drawing/2014/main" id="{EBD2478A-E29C-7635-4D92-453B27D3BF67}"/>
              </a:ext>
            </a:extLst>
          </p:cNvPr>
          <p:cNvSpPr txBox="1"/>
          <p:nvPr/>
        </p:nvSpPr>
        <p:spPr>
          <a:xfrm>
            <a:off x="1490569" y="6389407"/>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lake]</a:t>
            </a:r>
          </a:p>
        </p:txBody>
      </p:sp>
      <p:grpSp>
        <p:nvGrpSpPr>
          <p:cNvPr id="86" name="Group 85">
            <a:extLst>
              <a:ext uri="{FF2B5EF4-FFF2-40B4-BE49-F238E27FC236}">
                <a16:creationId xmlns:a16="http://schemas.microsoft.com/office/drawing/2014/main" id="{BA28CDD5-3728-ABF8-7367-189629864ED4}"/>
              </a:ext>
            </a:extLst>
          </p:cNvPr>
          <p:cNvGrpSpPr/>
          <p:nvPr/>
        </p:nvGrpSpPr>
        <p:grpSpPr>
          <a:xfrm>
            <a:off x="5658356" y="5868563"/>
            <a:ext cx="1421888" cy="715162"/>
            <a:chOff x="1969125" y="5206738"/>
            <a:chExt cx="1652192" cy="830997"/>
          </a:xfrm>
        </p:grpSpPr>
        <p:pic>
          <p:nvPicPr>
            <p:cNvPr id="87" name="Picture 86" descr="A sun and clouds with rain&#10;&#10;Description automatically generated">
              <a:extLst>
                <a:ext uri="{FF2B5EF4-FFF2-40B4-BE49-F238E27FC236}">
                  <a16:creationId xmlns:a16="http://schemas.microsoft.com/office/drawing/2014/main" id="{51F6AA0B-74D2-A628-5231-D01A7648A3E5}"/>
                </a:ext>
              </a:extLst>
            </p:cNvPr>
            <p:cNvPicPr>
              <a:picLocks noChangeAspect="1"/>
            </p:cNvPicPr>
            <p:nvPr/>
          </p:nvPicPr>
          <p:blipFill rotWithShape="1">
            <a:blip r:embed="rId26">
              <a:extLst>
                <a:ext uri="{28A0092B-C50C-407E-A947-70E740481C1C}">
                  <a14:useLocalDpi xmlns:a14="http://schemas.microsoft.com/office/drawing/2010/main" val="0"/>
                </a:ext>
              </a:extLst>
            </a:blip>
            <a:srcRect l="787" r="52868" b="65407"/>
            <a:stretch/>
          </p:blipFill>
          <p:spPr>
            <a:xfrm>
              <a:off x="1969125" y="5206738"/>
              <a:ext cx="819323" cy="830997"/>
            </a:xfrm>
            <a:prstGeom prst="rect">
              <a:avLst/>
            </a:prstGeom>
          </p:spPr>
        </p:pic>
        <p:pic>
          <p:nvPicPr>
            <p:cNvPr id="93" name="Picture 92" descr="A sun and clouds with rain&#10;&#10;Description automatically generated">
              <a:extLst>
                <a:ext uri="{FF2B5EF4-FFF2-40B4-BE49-F238E27FC236}">
                  <a16:creationId xmlns:a16="http://schemas.microsoft.com/office/drawing/2014/main" id="{AE3BB129-A9AD-C0FC-9C97-269AA9BAB195}"/>
                </a:ext>
              </a:extLst>
            </p:cNvPr>
            <p:cNvPicPr>
              <a:picLocks noChangeAspect="1"/>
            </p:cNvPicPr>
            <p:nvPr/>
          </p:nvPicPr>
          <p:blipFill rotWithShape="1">
            <a:blip r:embed="rId26">
              <a:extLst>
                <a:ext uri="{28A0092B-C50C-407E-A947-70E740481C1C}">
                  <a14:useLocalDpi xmlns:a14="http://schemas.microsoft.com/office/drawing/2010/main" val="0"/>
                </a:ext>
              </a:extLst>
            </a:blip>
            <a:srcRect l="50296" t="36609" b="33008"/>
            <a:stretch/>
          </p:blipFill>
          <p:spPr>
            <a:xfrm>
              <a:off x="2742608" y="5217370"/>
              <a:ext cx="878709" cy="729854"/>
            </a:xfrm>
            <a:prstGeom prst="rect">
              <a:avLst/>
            </a:prstGeom>
          </p:spPr>
        </p:pic>
      </p:grpSp>
      <p:sp>
        <p:nvSpPr>
          <p:cNvPr id="94" name="TextBox 93">
            <a:extLst>
              <a:ext uri="{FF2B5EF4-FFF2-40B4-BE49-F238E27FC236}">
                <a16:creationId xmlns:a16="http://schemas.microsoft.com/office/drawing/2014/main" id="{22B354D0-A859-61DC-54EE-7F98C8359BED}"/>
              </a:ext>
            </a:extLst>
          </p:cNvPr>
          <p:cNvSpPr txBox="1"/>
          <p:nvPr/>
        </p:nvSpPr>
        <p:spPr>
          <a:xfrm>
            <a:off x="5538886" y="6302524"/>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weather]</a:t>
            </a:r>
          </a:p>
        </p:txBody>
      </p:sp>
      <p:pic>
        <p:nvPicPr>
          <p:cNvPr id="100" name="Picture 99" descr="A row of houses and trees&#10;&#10;Description automatically generated">
            <a:extLst>
              <a:ext uri="{FF2B5EF4-FFF2-40B4-BE49-F238E27FC236}">
                <a16:creationId xmlns:a16="http://schemas.microsoft.com/office/drawing/2014/main" id="{D69D5C2D-63CB-95CE-DBA7-FB87A85442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949843" y="5948748"/>
            <a:ext cx="894424" cy="596049"/>
          </a:xfrm>
          <a:prstGeom prst="rect">
            <a:avLst/>
          </a:prstGeom>
        </p:spPr>
      </p:pic>
      <p:sp>
        <p:nvSpPr>
          <p:cNvPr id="101" name="TextBox 100">
            <a:extLst>
              <a:ext uri="{FF2B5EF4-FFF2-40B4-BE49-F238E27FC236}">
                <a16:creationId xmlns:a16="http://schemas.microsoft.com/office/drawing/2014/main" id="{EC7195C0-B205-0C11-BBC5-99BCE0101561}"/>
              </a:ext>
            </a:extLst>
          </p:cNvPr>
          <p:cNvSpPr txBox="1"/>
          <p:nvPr/>
        </p:nvSpPr>
        <p:spPr>
          <a:xfrm>
            <a:off x="9593077" y="6558993"/>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village]</a:t>
            </a:r>
          </a:p>
        </p:txBody>
      </p:sp>
      <p:sp>
        <p:nvSpPr>
          <p:cNvPr id="112" name="TextBox 111">
            <a:extLst>
              <a:ext uri="{FF2B5EF4-FFF2-40B4-BE49-F238E27FC236}">
                <a16:creationId xmlns:a16="http://schemas.microsoft.com/office/drawing/2014/main" id="{48E5EC80-4EC0-54E3-580A-AF1F737DB358}"/>
              </a:ext>
            </a:extLst>
          </p:cNvPr>
          <p:cNvSpPr txBox="1"/>
          <p:nvPr/>
        </p:nvSpPr>
        <p:spPr>
          <a:xfrm>
            <a:off x="5775523" y="4575822"/>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[cheese]</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2764</Words>
  <Application>Microsoft Office PowerPoint</Application>
  <PresentationFormat>Widescreen</PresentationFormat>
  <Paragraphs>486</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Century Gothic</vt:lpstr>
      <vt:lpstr>Century Gothic</vt:lpstr>
      <vt:lpstr>Modern Love</vt:lpstr>
      <vt:lpstr>Symbol</vt:lpstr>
      <vt:lpstr>Wingdings</vt:lpstr>
      <vt:lpstr>1_Office Theme</vt:lpstr>
      <vt:lpstr>2_Office Theme</vt:lpstr>
      <vt:lpstr>Exploring </vt:lpstr>
      <vt:lpstr>aussprechen</vt:lpstr>
      <vt:lpstr>aussprechen</vt:lpstr>
      <vt:lpstr>Follow up 1 </vt:lpstr>
      <vt:lpstr>Follow up 2</vt:lpstr>
      <vt:lpstr>Follow up 3</vt:lpstr>
      <vt:lpstr>Follow up 4: </vt:lpstr>
      <vt:lpstr>Follow up 4: </vt:lpstr>
      <vt:lpstr>Follow up 5</vt:lpstr>
      <vt:lpstr>Follow up 5</vt:lpstr>
      <vt:lpstr>PowerPoint Presentation</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167</cp:revision>
  <dcterms:created xsi:type="dcterms:W3CDTF">2021-06-12T06:20:35Z</dcterms:created>
  <dcterms:modified xsi:type="dcterms:W3CDTF">2023-12-01T11:03:50Z</dcterms:modified>
</cp:coreProperties>
</file>