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940" r:id="rId2"/>
    <p:sldId id="925" r:id="rId3"/>
    <p:sldId id="930" r:id="rId4"/>
    <p:sldId id="931" r:id="rId5"/>
    <p:sldId id="932" r:id="rId6"/>
    <p:sldId id="947" r:id="rId7"/>
    <p:sldId id="942" r:id="rId8"/>
    <p:sldId id="943" r:id="rId9"/>
    <p:sldId id="936" r:id="rId10"/>
    <p:sldId id="279" r:id="rId11"/>
    <p:sldId id="944" r:id="rId12"/>
    <p:sldId id="945" r:id="rId13"/>
    <p:sldId id="948" r:id="rId14"/>
    <p:sldId id="9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0070C0"/>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40" autoAdjust="0"/>
    <p:restoredTop sz="88394" autoAdjust="0"/>
  </p:normalViewPr>
  <p:slideViewPr>
    <p:cSldViewPr snapToGrid="0">
      <p:cViewPr varScale="1">
        <p:scale>
          <a:sx n="85" d="100"/>
          <a:sy n="85" d="100"/>
        </p:scale>
        <p:origin x="40" y="108"/>
      </p:cViewPr>
      <p:guideLst/>
    </p:cSldViewPr>
  </p:slideViewPr>
  <p:outlineViewPr>
    <p:cViewPr>
      <p:scale>
        <a:sx n="33" d="100"/>
        <a:sy n="33" d="100"/>
      </p:scale>
      <p:origin x="0" y="0"/>
    </p:cViewPr>
  </p:outlineViewPr>
  <p:notesTextViewPr>
    <p:cViewPr>
      <p:scale>
        <a:sx n="1" d="1"/>
        <a:sy n="1" d="1"/>
      </p:scale>
      <p:origin x="0" y="-46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42BD21B-A32C-4895-B4B4-423FB5E3F2B6}"/>
    <pc:docChg chg="modSld">
      <pc:chgData name="Charlotte Moss" userId="17b589c9-cb67-41ed-a894-f82ca12b573d" providerId="ADAL" clId="{742BD21B-A32C-4895-B4B4-423FB5E3F2B6}" dt="2023-12-01T10:52:45.943" v="50" actId="1036"/>
      <pc:docMkLst>
        <pc:docMk/>
      </pc:docMkLst>
      <pc:sldChg chg="modNotesTx">
        <pc:chgData name="Charlotte Moss" userId="17b589c9-cb67-41ed-a894-f82ca12b573d" providerId="ADAL" clId="{742BD21B-A32C-4895-B4B4-423FB5E3F2B6}" dt="2023-12-01T10:37:51.194" v="0" actId="20577"/>
        <pc:sldMkLst>
          <pc:docMk/>
          <pc:sldMk cId="2185240696" sldId="945"/>
        </pc:sldMkLst>
      </pc:sldChg>
      <pc:sldChg chg="modSp mod modNotesTx">
        <pc:chgData name="Charlotte Moss" userId="17b589c9-cb67-41ed-a894-f82ca12b573d" providerId="ADAL" clId="{742BD21B-A32C-4895-B4B4-423FB5E3F2B6}" dt="2023-12-01T10:52:45.943" v="50" actId="1036"/>
        <pc:sldMkLst>
          <pc:docMk/>
          <pc:sldMk cId="1237026093" sldId="948"/>
        </pc:sldMkLst>
        <pc:spChg chg="mod">
          <ac:chgData name="Charlotte Moss" userId="17b589c9-cb67-41ed-a894-f82ca12b573d" providerId="ADAL" clId="{742BD21B-A32C-4895-B4B4-423FB5E3F2B6}" dt="2023-12-01T10:52:45.943" v="50" actId="1036"/>
          <ac:spMkLst>
            <pc:docMk/>
            <pc:sldMk cId="1237026093" sldId="948"/>
            <ac:spMk id="49" creationId="{F1CABC65-0FC7-47F8-96D2-70FCB1BA43BB}"/>
          </ac:spMkLst>
        </pc:spChg>
        <pc:spChg chg="mod">
          <ac:chgData name="Charlotte Moss" userId="17b589c9-cb67-41ed-a894-f82ca12b573d" providerId="ADAL" clId="{742BD21B-A32C-4895-B4B4-423FB5E3F2B6}" dt="2023-12-01T10:52:42.119" v="38" actId="1036"/>
          <ac:spMkLst>
            <pc:docMk/>
            <pc:sldMk cId="1237026093" sldId="948"/>
            <ac:spMk id="50" creationId="{BB1B03AB-146E-44D1-98F5-EB4A0D2C6D5A}"/>
          </ac:spMkLst>
        </pc:spChg>
        <pc:spChg chg="mod">
          <ac:chgData name="Charlotte Moss" userId="17b589c9-cb67-41ed-a894-f82ca12b573d" providerId="ADAL" clId="{742BD21B-A32C-4895-B4B4-423FB5E3F2B6}" dt="2023-12-01T10:52:40.243" v="24" actId="1035"/>
          <ac:spMkLst>
            <pc:docMk/>
            <pc:sldMk cId="1237026093" sldId="948"/>
            <ac:spMk id="51" creationId="{82A39CB8-DB35-4F5E-93E4-942397E7FB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 </a:t>
            </a: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[au] </a:t>
            </a:r>
            <a:r>
              <a:rPr lang="de-DE" sz="1200" b="0" i="0" strike="noStrike" spc="-1" dirty="0">
                <a:solidFill>
                  <a:srgbClr val="002060"/>
                </a:solidFill>
                <a:latin typeface="Century Gothic"/>
                <a:ea typeface="Century Gothic"/>
              </a:rPr>
              <a:t>Haus</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[147] blau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[948] laufen</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[252]</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eu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Deutschland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[140] Freund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[273] heute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[116]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 </a:t>
            </a:r>
            <a:r>
              <a:rPr lang="de-DE" sz="1200" b="0" i="0" strike="noStrike" spc="-1" dirty="0">
                <a:solidFill>
                  <a:srgbClr val="002060"/>
                </a:solidFill>
                <a:latin typeface="Century Gothic"/>
                <a:ea typeface="Century Gothic"/>
              </a:rPr>
              <a:t>[103] </a:t>
            </a:r>
            <a:r>
              <a:rPr lang="de-DE" sz="1200" b="1" i="0" strike="noStrike" spc="-1" dirty="0">
                <a:solidFill>
                  <a:srgbClr val="002060"/>
                </a:solidFill>
                <a:latin typeface="Century Gothic"/>
                <a:ea typeface="Century Gothic"/>
              </a:rPr>
              <a:t>Sie </a:t>
            </a:r>
            <a:r>
              <a:rPr lang="de-DE" sz="1200" b="0" i="0" strike="noStrike" spc="-1" dirty="0">
                <a:solidFill>
                  <a:srgbClr val="002060"/>
                </a:solidFill>
                <a:latin typeface="Century Gothic"/>
                <a:ea typeface="Century Gothic"/>
              </a:rPr>
              <a:t>[7]</a:t>
            </a:r>
            <a:r>
              <a:rPr lang="de-DE" sz="1200" b="1" i="0" strike="noStrike" spc="-1" dirty="0">
                <a:solidFill>
                  <a:srgbClr val="002060"/>
                </a:solidFill>
                <a:latin typeface="Century Gothic"/>
                <a:ea typeface="Century Gothic"/>
              </a:rPr>
              <a:t> Kunst </a:t>
            </a:r>
            <a:r>
              <a:rPr lang="de-DE" sz="1200" b="0" i="0" strike="noStrike" spc="-1" dirty="0">
                <a:solidFill>
                  <a:srgbClr val="002060"/>
                </a:solidFill>
                <a:latin typeface="Century Gothic"/>
                <a:ea typeface="Century Gothic"/>
              </a:rPr>
              <a:t>[554] </a:t>
            </a:r>
            <a:r>
              <a:rPr lang="de-DE" sz="1200" b="1" i="0" strike="noStrike" spc="-1" dirty="0">
                <a:solidFill>
                  <a:srgbClr val="002060"/>
                </a:solidFill>
                <a:latin typeface="Century Gothic"/>
                <a:ea typeface="Century Gothic"/>
              </a:rPr>
              <a:t>Müll </a:t>
            </a:r>
            <a:r>
              <a:rPr lang="de-DE" sz="1200" b="0" i="0" strike="noStrike" spc="-1" dirty="0">
                <a:solidFill>
                  <a:srgbClr val="002060"/>
                </a:solidFill>
                <a:latin typeface="Century Gothic"/>
                <a:ea typeface="Century Gothic"/>
              </a:rPr>
              <a:t>[4506] </a:t>
            </a:r>
            <a:r>
              <a:rPr lang="de-DE" sz="1200" b="1" i="0" strike="noStrike" spc="-1" dirty="0">
                <a:solidFill>
                  <a:srgbClr val="002060"/>
                </a:solidFill>
                <a:latin typeface="Century Gothic"/>
                <a:ea typeface="Century Gothic"/>
              </a:rPr>
              <a:t>Projekt </a:t>
            </a:r>
            <a:r>
              <a:rPr lang="de-DE" sz="1200" b="0" i="0" strike="noStrike" spc="-1" dirty="0">
                <a:solidFill>
                  <a:srgbClr val="002060"/>
                </a:solidFill>
                <a:latin typeface="Century Gothic"/>
                <a:ea typeface="Century Gothic"/>
              </a:rPr>
              <a:t>[720]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de-DE" sz="1200" b="0" i="0" strike="noStrike" spc="-1" dirty="0">
                <a:solidFill>
                  <a:srgbClr val="002060"/>
                </a:solidFill>
                <a:latin typeface="Century Gothic"/>
                <a:ea typeface="Century Gothic"/>
              </a:rPr>
              <a:t>liegen [107] Berg [934] Dorf [959] Europa [294] Haus [147] Leute [224] Meer [854] See [1317] Wetter [1881] kalt [887] dort [139]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alles [36] alle [36] viele [56] Baum [1013] Blume [2463] Buch [300] Essen1 [323] Fußballspieler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Haus [147] Käse [4094] Kultur [594] Land2 [134] Satz [432] Schule [359] See [1317] Seen [1317] Song [3373] Sport [945]</a:t>
            </a:r>
          </a:p>
          <a:p>
            <a:pPr marL="216000" indent="-216000">
              <a:lnSpc>
                <a:spcPct val="100000"/>
              </a:lnSpc>
            </a:pP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context for the next activity.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the context: a footballer and a student from a football academy have come to visit the class to talk about their interesting project – upcycling football-related rubbish, e.g. footballs and using them to create art and useful objects such as flower pots and bags.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the meaning of what the student is saying (This is my art project. I use the rubbish in the football school).</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914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1" i="1" strike="noStrike" spc="-1" dirty="0">
                <a:solidFill>
                  <a:srgbClr val="000000"/>
                </a:solidFill>
                <a:latin typeface="Calibri"/>
                <a:ea typeface="Calibri"/>
              </a:rPr>
              <a:t>du</a:t>
            </a:r>
            <a:r>
              <a:rPr lang="en-GB" sz="1200" b="0" strike="noStrike" spc="-1" dirty="0">
                <a:solidFill>
                  <a:srgbClr val="000000"/>
                </a:solidFill>
                <a:latin typeface="Calibri"/>
                <a:ea typeface="Calibri"/>
              </a:rPr>
              <a:t> and </a:t>
            </a:r>
            <a:r>
              <a:rPr lang="en-GB" sz="1200" b="1" i="1" strike="noStrike" spc="-1" dirty="0">
                <a:solidFill>
                  <a:srgbClr val="000000"/>
                </a:solidFill>
                <a:latin typeface="Calibri"/>
                <a:ea typeface="Calibri"/>
              </a:rPr>
              <a:t>Sie</a:t>
            </a:r>
            <a:r>
              <a:rPr lang="en-GB" sz="1200" b="0" strike="noStrike" spc="-1" dirty="0">
                <a:solidFill>
                  <a:srgbClr val="000000"/>
                </a:solidFill>
                <a:latin typeface="Calibri"/>
                <a:ea typeface="Calibri"/>
              </a:rPr>
              <a:t> questions, connecting form and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through the scenario and instruction. As the students in the class were watching the presentation by the footballer and the football academy student, they write down questions to ask. Are the questions for the footballer or the student?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example with pupils.  Teachers asks: </a:t>
            </a:r>
            <a:r>
              <a:rPr lang="en-GB" sz="1200" b="0" strike="noStrike" spc="-1" dirty="0" err="1">
                <a:latin typeface="Arial"/>
              </a:rPr>
              <a:t>Ist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t>
            </a:r>
            <a:r>
              <a:rPr lang="en-GB" sz="1200" b="0" strike="noStrike" spc="-1" dirty="0" err="1">
                <a:latin typeface="Arial"/>
              </a:rPr>
              <a:t>für</a:t>
            </a:r>
            <a:r>
              <a:rPr lang="en-GB" sz="1200" b="0" strike="noStrike" spc="-1" dirty="0">
                <a:latin typeface="Arial"/>
              </a:rPr>
              <a:t> den </a:t>
            </a:r>
            <a:r>
              <a:rPr lang="en-GB" sz="1200" b="0" strike="noStrike" spc="-1" dirty="0" err="1">
                <a:latin typeface="Arial"/>
              </a:rPr>
              <a:t>Fußballspieler</a:t>
            </a:r>
            <a:r>
              <a:rPr lang="en-GB" sz="1200" b="0" strike="noStrike" spc="-1" dirty="0">
                <a:latin typeface="Arial"/>
              </a:rPr>
              <a:t> (Sie) </a:t>
            </a:r>
            <a:r>
              <a:rPr lang="en-GB" sz="1200" b="0" strike="noStrike" spc="-1" dirty="0" err="1">
                <a:latin typeface="Arial"/>
              </a:rPr>
              <a:t>oder</a:t>
            </a:r>
            <a:r>
              <a:rPr lang="en-GB" sz="1200" b="0" strike="noStrike" spc="-1" dirty="0">
                <a:latin typeface="Arial"/>
              </a:rPr>
              <a:t> </a:t>
            </a:r>
            <a:r>
              <a:rPr lang="en-GB" sz="1200" b="0" strike="noStrike" spc="-1" dirty="0" err="1">
                <a:latin typeface="Arial"/>
              </a:rPr>
              <a:t>für</a:t>
            </a:r>
            <a:r>
              <a:rPr lang="en-GB" sz="1200" b="0" strike="noStrike" spc="-1" dirty="0">
                <a:latin typeface="Arial"/>
              </a:rPr>
              <a:t> den </a:t>
            </a:r>
            <a:r>
              <a:rPr lang="en-GB" sz="1200" b="0" strike="noStrike" spc="-1" dirty="0" err="1">
                <a:latin typeface="Arial"/>
              </a:rPr>
              <a:t>Schüler</a:t>
            </a:r>
            <a:r>
              <a:rPr lang="en-GB" sz="1200" b="0" strike="noStrike" spc="-1" dirty="0">
                <a:latin typeface="Arial"/>
              </a:rPr>
              <a:t> (du)?  They say ‘</a:t>
            </a:r>
            <a:r>
              <a:rPr lang="en-GB" sz="1200" b="0" strike="noStrike" spc="-1" dirty="0" err="1">
                <a:latin typeface="Arial"/>
              </a:rPr>
              <a:t>Fußballspieler</a:t>
            </a:r>
            <a:r>
              <a:rPr lang="en-GB" sz="1200" b="0" strike="noStrike" spc="-1" dirty="0">
                <a:latin typeface="Arial"/>
              </a:rPr>
              <a:t> ’ or ‘</a:t>
            </a:r>
            <a:r>
              <a:rPr lang="en-GB" sz="1200" b="0" strike="noStrike" spc="-1" dirty="0" err="1">
                <a:latin typeface="Arial"/>
              </a:rPr>
              <a:t>Schüler</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person’s icon next to the question.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asks: Wie </a:t>
            </a:r>
            <a:r>
              <a:rPr lang="en-GB" sz="1200" b="0" strike="noStrike" spc="-1" dirty="0" err="1">
                <a:latin typeface="Arial"/>
              </a:rPr>
              <a:t>heißt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auf </a:t>
            </a:r>
            <a:r>
              <a:rPr lang="en-GB" sz="1200" b="0" strike="noStrike" spc="-1" dirty="0" err="1">
                <a:latin typeface="Arial"/>
              </a:rPr>
              <a:t>Englisch</a:t>
            </a:r>
            <a:r>
              <a:rPr lang="en-GB" sz="1200" b="0" strike="noStrike" spc="-1" dirty="0">
                <a:latin typeface="Arial"/>
              </a:rPr>
              <a:t>? and elicits pupils’ response.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question’s English meaning in the correct person’s box on the right hand side of the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3647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400" b="1" i="1" strike="noStrike" spc="-1" dirty="0" err="1">
                <a:solidFill>
                  <a:srgbClr val="000000"/>
                </a:solidFill>
                <a:latin typeface="Calibri"/>
                <a:ea typeface="Calibri"/>
              </a:rPr>
              <a:t>ihr</a:t>
            </a:r>
            <a:r>
              <a:rPr lang="en-GB" sz="1400" b="0" strike="noStrike" spc="-1" dirty="0">
                <a:solidFill>
                  <a:srgbClr val="000000"/>
                </a:solidFill>
                <a:latin typeface="Calibri"/>
                <a:ea typeface="Calibri"/>
              </a:rPr>
              <a:t> and </a:t>
            </a:r>
            <a:r>
              <a:rPr lang="en-GB" sz="1400" b="1" i="1" strike="noStrike" spc="-1" dirty="0">
                <a:solidFill>
                  <a:srgbClr val="000000"/>
                </a:solidFill>
                <a:latin typeface="Calibri"/>
                <a:ea typeface="Calibri"/>
              </a:rPr>
              <a:t>Sie</a:t>
            </a:r>
            <a:r>
              <a:rPr lang="en-GB" sz="1400" b="0" strike="noStrike" spc="-1" dirty="0">
                <a:solidFill>
                  <a:srgbClr val="000000"/>
                </a:solidFill>
                <a:latin typeface="Calibri"/>
                <a:ea typeface="Calibri"/>
              </a:rPr>
              <a:t> questions, connecting form and meaning.</a:t>
            </a: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300" spc="-1" dirty="0">
                <a:solidFill>
                  <a:srgbClr val="000000"/>
                </a:solidFill>
                <a:latin typeface="Calibri"/>
              </a:rPr>
              <a:t>Explain the scenario. The football player and the student decide to ask either Herr Weber or all the pupils in the class, so they need the </a:t>
            </a:r>
            <a:r>
              <a:rPr lang="en-GB" sz="1300" spc="-1" dirty="0" err="1">
                <a:solidFill>
                  <a:srgbClr val="000000"/>
                </a:solidFill>
                <a:latin typeface="Calibri"/>
              </a:rPr>
              <a:t>ihr</a:t>
            </a:r>
            <a:r>
              <a:rPr lang="en-GB" sz="1300" spc="-1" dirty="0">
                <a:solidFill>
                  <a:srgbClr val="000000"/>
                </a:solidFill>
                <a:latin typeface="Calibri"/>
              </a:rPr>
              <a:t> form or the Sie form.</a:t>
            </a:r>
          </a:p>
          <a:p>
            <a:pPr marL="342900" indent="-342900">
              <a:buAutoNum type="arabicPeriod"/>
            </a:pPr>
            <a:r>
              <a:rPr lang="en-GB" sz="1300" spc="-1" dirty="0">
                <a:solidFill>
                  <a:srgbClr val="000000"/>
                </a:solidFill>
                <a:latin typeface="Calibri"/>
              </a:rPr>
              <a:t>Click to bring up callout to remind pupils of the meaning of ‘</a:t>
            </a:r>
            <a:r>
              <a:rPr lang="en-GB" sz="1300" spc="-1" dirty="0" err="1">
                <a:solidFill>
                  <a:srgbClr val="000000"/>
                </a:solidFill>
                <a:latin typeface="Calibri"/>
              </a:rPr>
              <a:t>ihr</a:t>
            </a:r>
            <a:r>
              <a:rPr lang="en-GB" sz="1300" spc="-1" dirty="0">
                <a:solidFill>
                  <a:srgbClr val="000000"/>
                </a:solidFill>
                <a:latin typeface="Calibri"/>
              </a:rPr>
              <a:t>’. Click to disappear callout.</a:t>
            </a:r>
          </a:p>
          <a:p>
            <a:pPr marL="342900" indent="-342900">
              <a:buAutoNum type="arabicPeriod"/>
            </a:pPr>
            <a:r>
              <a:rPr lang="en-GB" sz="1300" spc="-1" dirty="0">
                <a:solidFill>
                  <a:srgbClr val="000000"/>
                </a:solidFill>
                <a:latin typeface="Calibri"/>
              </a:rPr>
              <a:t>Click to hear the example.</a:t>
            </a:r>
          </a:p>
          <a:p>
            <a:pPr marL="342900" indent="-342900">
              <a:buAutoNum type="arabicPeriod"/>
            </a:pPr>
            <a:r>
              <a:rPr lang="en-GB" sz="1300" spc="-1" dirty="0">
                <a:solidFill>
                  <a:srgbClr val="000000"/>
                </a:solidFill>
                <a:latin typeface="Calibri"/>
              </a:rPr>
              <a:t>Elicit answer, click for answer tick. </a:t>
            </a:r>
          </a:p>
          <a:p>
            <a:pPr marL="342900" indent="-342900">
              <a:buAutoNum type="arabicPeriod"/>
            </a:pPr>
            <a:r>
              <a:rPr lang="en-GB" sz="1300" spc="-1" dirty="0">
                <a:solidFill>
                  <a:srgbClr val="000000"/>
                </a:solidFill>
                <a:latin typeface="Calibri"/>
              </a:rPr>
              <a:t>Elicit German meaning, click to reveal written form.</a:t>
            </a:r>
          </a:p>
          <a:p>
            <a:pPr marL="342900" indent="-342900">
              <a:buAutoNum type="arabicPeriod"/>
            </a:pPr>
            <a:r>
              <a:rPr lang="en-GB" sz="1300" spc="-1" dirty="0">
                <a:solidFill>
                  <a:srgbClr val="000000"/>
                </a:solidFill>
                <a:latin typeface="Calibri"/>
              </a:rPr>
              <a:t>Continue for items 1-7.</a:t>
            </a:r>
            <a:br>
              <a:rPr lang="en-GB" sz="1300" spc="-1" dirty="0">
                <a:solidFill>
                  <a:srgbClr val="000000"/>
                </a:solidFill>
                <a:latin typeface="Calibri"/>
              </a:rPr>
            </a:b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pPr marL="0" indent="0">
              <a:buNone/>
            </a:pPr>
            <a:r>
              <a:rPr lang="en-GB" sz="1300" spc="-1" dirty="0">
                <a:solidFill>
                  <a:srgbClr val="000000"/>
                </a:solidFill>
                <a:latin typeface="Calibri"/>
              </a:rPr>
              <a:t>B. </a:t>
            </a:r>
            <a:r>
              <a:rPr lang="en-GB" sz="1300" spc="-1" dirty="0" err="1">
                <a:solidFill>
                  <a:srgbClr val="000000"/>
                </a:solidFill>
                <a:latin typeface="Calibri"/>
              </a:rPr>
              <a:t>Macht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a:t>
            </a:r>
            <a:r>
              <a:rPr lang="en-GB" sz="1300" spc="-1" dirty="0" err="1">
                <a:solidFill>
                  <a:srgbClr val="000000"/>
                </a:solidFill>
                <a:latin typeface="Calibri"/>
              </a:rPr>
              <a:t>auch</a:t>
            </a:r>
            <a:r>
              <a:rPr lang="en-GB" sz="1300" spc="-1" dirty="0">
                <a:solidFill>
                  <a:srgbClr val="000000"/>
                </a:solidFill>
                <a:latin typeface="Calibri"/>
              </a:rPr>
              <a:t> Kunst </a:t>
            </a:r>
            <a:r>
              <a:rPr lang="en-GB" sz="1300" spc="-1" dirty="0" err="1">
                <a:solidFill>
                  <a:srgbClr val="000000"/>
                </a:solidFill>
                <a:latin typeface="Calibri"/>
              </a:rPr>
              <a:t>aus</a:t>
            </a:r>
            <a:r>
              <a:rPr lang="en-GB" sz="1300" spc="-1" dirty="0">
                <a:solidFill>
                  <a:srgbClr val="000000"/>
                </a:solidFill>
                <a:latin typeface="Calibri"/>
              </a:rPr>
              <a:t> </a:t>
            </a:r>
            <a:r>
              <a:rPr lang="en-GB" sz="1300" spc="-1" dirty="0" err="1">
                <a:solidFill>
                  <a:srgbClr val="000000"/>
                </a:solidFill>
                <a:latin typeface="Calibri"/>
              </a:rPr>
              <a:t>Müll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Haben</a:t>
            </a:r>
            <a:r>
              <a:rPr lang="en-GB" sz="1300" spc="-1" dirty="0">
                <a:solidFill>
                  <a:srgbClr val="000000"/>
                </a:solidFill>
                <a:latin typeface="Calibri"/>
              </a:rPr>
              <a:t> [Sie] </a:t>
            </a:r>
            <a:r>
              <a:rPr lang="en-GB" sz="1300" spc="-1" dirty="0" err="1">
                <a:solidFill>
                  <a:srgbClr val="000000"/>
                </a:solidFill>
                <a:latin typeface="Calibri"/>
              </a:rPr>
              <a:t>viel</a:t>
            </a:r>
            <a:r>
              <a:rPr lang="en-GB" sz="1300" spc="-1" dirty="0">
                <a:solidFill>
                  <a:srgbClr val="000000"/>
                </a:solidFill>
                <a:latin typeface="Calibri"/>
              </a:rPr>
              <a:t> </a:t>
            </a:r>
            <a:r>
              <a:rPr lang="en-GB" sz="1300" spc="-1" dirty="0" err="1">
                <a:solidFill>
                  <a:srgbClr val="000000"/>
                </a:solidFill>
                <a:latin typeface="Calibri"/>
              </a:rPr>
              <a:t>Müll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Braucht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Ideen für </a:t>
            </a:r>
            <a:r>
              <a:rPr lang="en-GB" sz="1300" spc="-1" dirty="0" err="1">
                <a:solidFill>
                  <a:srgbClr val="000000"/>
                </a:solidFill>
                <a:latin typeface="Calibri"/>
              </a:rPr>
              <a:t>ein</a:t>
            </a:r>
            <a:r>
              <a:rPr lang="en-GB" sz="1300" spc="-1" dirty="0">
                <a:solidFill>
                  <a:srgbClr val="000000"/>
                </a:solidFill>
                <a:latin typeface="Calibri"/>
              </a:rPr>
              <a:t> </a:t>
            </a:r>
            <a:r>
              <a:rPr lang="en-GB" sz="1300" spc="-1" dirty="0" err="1">
                <a:solidFill>
                  <a:srgbClr val="000000"/>
                </a:solidFill>
                <a:latin typeface="Calibri"/>
              </a:rPr>
              <a:t>Kunstprojekt</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Kennen</a:t>
            </a:r>
            <a:r>
              <a:rPr lang="en-GB" sz="1300" spc="-1" dirty="0">
                <a:solidFill>
                  <a:srgbClr val="000000"/>
                </a:solidFill>
                <a:latin typeface="Calibri"/>
              </a:rPr>
              <a:t> [Sie] die </a:t>
            </a:r>
            <a:r>
              <a:rPr lang="en-GB" sz="1300" spc="-1" dirty="0" err="1">
                <a:solidFill>
                  <a:srgbClr val="000000"/>
                </a:solidFill>
                <a:latin typeface="Calibri"/>
              </a:rPr>
              <a:t>Webseite</a:t>
            </a:r>
            <a:r>
              <a:rPr lang="en-GB" sz="1300" spc="-1" dirty="0">
                <a:solidFill>
                  <a:srgbClr val="000000"/>
                </a:solidFill>
                <a:latin typeface="Calibri"/>
              </a:rPr>
              <a:t> von* der </a:t>
            </a:r>
            <a:r>
              <a:rPr lang="en-GB" sz="1300" spc="-1" dirty="0" err="1">
                <a:solidFill>
                  <a:srgbClr val="000000"/>
                </a:solidFill>
                <a:latin typeface="Calibri"/>
              </a:rPr>
              <a:t>Fußballschule</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Spielt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oft </a:t>
            </a:r>
            <a:r>
              <a:rPr lang="en-GB" sz="1300" spc="-1" dirty="0" err="1">
                <a:solidFill>
                  <a:srgbClr val="000000"/>
                </a:solidFill>
                <a:latin typeface="Calibri"/>
              </a:rPr>
              <a:t>Fußball</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Wann</a:t>
            </a:r>
            <a:r>
              <a:rPr lang="en-GB" sz="1300" spc="-1" dirty="0">
                <a:solidFill>
                  <a:srgbClr val="000000"/>
                </a:solidFill>
                <a:latin typeface="Calibri"/>
              </a:rPr>
              <a:t> </a:t>
            </a:r>
            <a:r>
              <a:rPr lang="en-GB" sz="1300" spc="-1" dirty="0" err="1">
                <a:solidFill>
                  <a:srgbClr val="000000"/>
                </a:solidFill>
                <a:latin typeface="Calibri"/>
              </a:rPr>
              <a:t>besucht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a:t>
            </a:r>
            <a:r>
              <a:rPr lang="en-GB" sz="1300" spc="-1" dirty="0" err="1">
                <a:solidFill>
                  <a:srgbClr val="000000"/>
                </a:solidFill>
                <a:latin typeface="Calibri"/>
              </a:rPr>
              <a:t>Fußballschule</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Bekommen</a:t>
            </a:r>
            <a:r>
              <a:rPr lang="en-GB" sz="1300" spc="-1" dirty="0">
                <a:solidFill>
                  <a:srgbClr val="000000"/>
                </a:solidFill>
                <a:latin typeface="Calibri"/>
              </a:rPr>
              <a:t> [Sie] Geld für das </a:t>
            </a:r>
            <a:r>
              <a:rPr lang="en-GB" sz="1300" spc="-1" dirty="0" err="1">
                <a:solidFill>
                  <a:srgbClr val="000000"/>
                </a:solidFill>
                <a:latin typeface="Calibri"/>
              </a:rPr>
              <a:t>Kunstprojekt</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Wann</a:t>
            </a:r>
            <a:r>
              <a:rPr lang="en-GB" sz="1300" spc="-1" dirty="0">
                <a:solidFill>
                  <a:srgbClr val="000000"/>
                </a:solidFill>
                <a:latin typeface="Calibri"/>
              </a:rPr>
              <a:t> </a:t>
            </a:r>
            <a:r>
              <a:rPr lang="en-GB" sz="1300" spc="-1" dirty="0" err="1">
                <a:solidFill>
                  <a:srgbClr val="000000"/>
                </a:solidFill>
                <a:latin typeface="Calibri"/>
              </a:rPr>
              <a:t>organisieren</a:t>
            </a:r>
            <a:r>
              <a:rPr lang="en-GB" sz="1300" spc="-1" dirty="0">
                <a:solidFill>
                  <a:srgbClr val="000000"/>
                </a:solidFill>
                <a:latin typeface="Calibri"/>
              </a:rPr>
              <a:t> [Sie] das </a:t>
            </a:r>
            <a:r>
              <a:rPr lang="en-GB" sz="1300" spc="-1" dirty="0" err="1">
                <a:solidFill>
                  <a:srgbClr val="000000"/>
                </a:solidFill>
                <a:latin typeface="Calibri"/>
              </a:rPr>
              <a:t>Projekt</a:t>
            </a:r>
            <a:r>
              <a:rPr lang="en-GB" sz="1300" spc="-1" dirty="0">
                <a:solidFill>
                  <a:srgbClr val="000000"/>
                </a:solidFill>
                <a:latin typeface="Calibri"/>
              </a:rPr>
              <a:t>?</a:t>
            </a:r>
          </a:p>
          <a:p>
            <a:pPr marL="342900" indent="-342900">
              <a:buAutoNum type="arabicPeriod"/>
            </a:pP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25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t>
            </a:r>
            <a:r>
              <a:rPr lang="en-GB" dirty="0" err="1"/>
              <a:t>eu</a:t>
            </a:r>
            <a:r>
              <a:rPr lang="en-GB" dirty="0"/>
              <a:t>] or [au], based on what they hear. </a:t>
            </a:r>
          </a:p>
          <a:p>
            <a:pPr marL="241104" indent="-241104">
              <a:buAutoNum type="arabicPeriod" startAt="2"/>
            </a:pPr>
            <a:r>
              <a:rPr lang="en-GB" dirty="0"/>
              <a:t>Click the audio button for item 1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Note</a:t>
            </a:r>
            <a:r>
              <a:rPr lang="en-GB" altLang="en-US" dirty="0"/>
              <a:t>: encourage pupils to notice the words that make up </a:t>
            </a:r>
            <a:r>
              <a:rPr lang="en-GB" altLang="en-US" dirty="0" err="1"/>
              <a:t>haustierfreundlich</a:t>
            </a:r>
            <a:r>
              <a:rPr lang="en-GB" altLang="en-US" dirty="0"/>
              <a:t> (pet friendly): </a:t>
            </a:r>
            <a:r>
              <a:rPr lang="en-GB" altLang="en-US" b="1" dirty="0"/>
              <a:t>Haus</a:t>
            </a:r>
            <a:r>
              <a:rPr lang="en-GB" altLang="en-US" dirty="0"/>
              <a:t> (house), </a:t>
            </a:r>
            <a:r>
              <a:rPr lang="en-GB" altLang="en-US" b="1" dirty="0"/>
              <a:t>Tier</a:t>
            </a:r>
            <a:r>
              <a:rPr lang="en-GB" altLang="en-US" dirty="0"/>
              <a:t> (animal) / </a:t>
            </a:r>
            <a:r>
              <a:rPr lang="en-GB" altLang="en-US" b="1" dirty="0" err="1"/>
              <a:t>Haustier</a:t>
            </a:r>
            <a:r>
              <a:rPr lang="en-GB" altLang="en-US" dirty="0"/>
              <a:t> (pet), </a:t>
            </a:r>
            <a:r>
              <a:rPr lang="en-GB" altLang="en-US" b="1" dirty="0" err="1"/>
              <a:t>freundlich</a:t>
            </a:r>
            <a:r>
              <a:rPr lang="en-GB" altLang="en-US" dirty="0"/>
              <a:t> (friendly)</a:t>
            </a:r>
          </a:p>
          <a:p>
            <a:r>
              <a:rPr lang="en-GB" altLang="en-US" b="1" dirty="0"/>
              <a:t>Transcript:</a:t>
            </a:r>
          </a:p>
          <a:p>
            <a:pPr marL="228600" indent="-228600">
              <a:buAutoNum type="arabicPeriod"/>
            </a:pPr>
            <a:r>
              <a:rPr lang="en-GB" altLang="en-US" b="1" dirty="0"/>
              <a:t>Leute</a:t>
            </a:r>
          </a:p>
          <a:p>
            <a:pPr marL="228600" indent="-228600">
              <a:buAutoNum type="arabicPeriod"/>
            </a:pPr>
            <a:r>
              <a:rPr lang="en-GB" altLang="en-US" b="1" dirty="0" err="1"/>
              <a:t>grau</a:t>
            </a:r>
            <a:endParaRPr lang="en-GB" altLang="en-US" b="1" dirty="0"/>
          </a:p>
          <a:p>
            <a:pPr marL="228600" indent="-228600">
              <a:buAutoNum type="arabicPeriod"/>
            </a:pPr>
            <a:r>
              <a:rPr lang="en-GB" altLang="en-US" b="1" dirty="0" err="1"/>
              <a:t>brauchen</a:t>
            </a:r>
            <a:endParaRPr lang="en-GB" altLang="en-US" b="1" dirty="0"/>
          </a:p>
          <a:p>
            <a:pPr marL="228600" indent="-228600">
              <a:buAutoNum type="arabicPeriod"/>
            </a:pPr>
            <a:r>
              <a:rPr lang="en-GB" altLang="en-US" b="1" dirty="0" err="1"/>
              <a:t>Freundin</a:t>
            </a:r>
            <a:endParaRPr lang="en-GB" altLang="en-US" b="1" dirty="0"/>
          </a:p>
          <a:p>
            <a:pPr marL="228600" indent="-228600">
              <a:buAutoNum type="arabicPeriod"/>
            </a:pPr>
            <a:r>
              <a:rPr lang="en-GB" altLang="en-US" b="1" dirty="0" err="1"/>
              <a:t>Feurwehrhaus</a:t>
            </a:r>
            <a:endParaRPr lang="en-GB" altLang="en-US" b="1" dirty="0"/>
          </a:p>
          <a:p>
            <a:pPr marL="228600" indent="-228600">
              <a:buAutoNum type="arabicPeriod"/>
            </a:pPr>
            <a:r>
              <a:rPr lang="en-GB" altLang="en-US" b="1" dirty="0"/>
              <a:t>Aufgabe</a:t>
            </a:r>
          </a:p>
          <a:p>
            <a:pPr marL="228600" indent="-228600">
              <a:buAutoNum type="arabicPeriod"/>
            </a:pPr>
            <a:r>
              <a:rPr lang="en-GB" altLang="en-US" b="1" dirty="0" err="1"/>
              <a:t>neun</a:t>
            </a:r>
            <a:endParaRPr lang="en-GB" altLang="en-US" b="1" dirty="0"/>
          </a:p>
          <a:p>
            <a:pPr marL="228600" indent="-228600">
              <a:buAutoNum type="arabicPeriod"/>
            </a:pPr>
            <a:r>
              <a:rPr lang="en-GB" altLang="en-US" b="1" dirty="0"/>
              <a:t>Europa</a:t>
            </a:r>
          </a:p>
          <a:p>
            <a:pPr marL="228600" indent="-228600">
              <a:buAutoNum type="arabicPeriod"/>
            </a:pPr>
            <a:r>
              <a:rPr lang="en-GB" altLang="en-US" b="1" dirty="0"/>
              <a:t>Frau</a:t>
            </a:r>
          </a:p>
          <a:p>
            <a:pPr marL="228600" indent="-228600">
              <a:buAutoNum type="arabicPeriod"/>
            </a:pPr>
            <a:r>
              <a:rPr lang="en-GB" altLang="en-US" b="1" dirty="0" err="1"/>
              <a:t>haustierfreundlich</a:t>
            </a:r>
            <a:br>
              <a:rPr lang="en-GB" altLang="en-US" dirty="0"/>
            </a:br>
            <a:endParaRPr lang="en-GB" altLang="en-US" dirty="0"/>
          </a:p>
          <a:p>
            <a:r>
              <a:rPr lang="en-GB" altLang="en-US" b="1" dirty="0"/>
              <a:t>Word frequency (1 is the most frequent word in German): </a:t>
            </a:r>
            <a:br>
              <a:rPr lang="en-GB" altLang="en-US" dirty="0"/>
            </a:br>
            <a:r>
              <a:rPr lang="en-GB" altLang="en-US" dirty="0"/>
              <a:t>Leute [224] </a:t>
            </a:r>
            <a:r>
              <a:rPr lang="en-GB" altLang="en-US" dirty="0" err="1"/>
              <a:t>grau</a:t>
            </a:r>
            <a:r>
              <a:rPr lang="en-GB" altLang="en-US" dirty="0"/>
              <a:t> [1560] </a:t>
            </a:r>
            <a:r>
              <a:rPr lang="en-GB" altLang="en-US" dirty="0" err="1"/>
              <a:t>brauchen</a:t>
            </a:r>
            <a:r>
              <a:rPr lang="en-GB" altLang="en-US" dirty="0"/>
              <a:t> [179] Frau [99] </a:t>
            </a:r>
            <a:r>
              <a:rPr lang="en-GB" altLang="en-US" dirty="0" err="1"/>
              <a:t>Feuerwehrhaus</a:t>
            </a:r>
            <a:r>
              <a:rPr lang="en-GB" altLang="en-US" dirty="0"/>
              <a:t> – </a:t>
            </a:r>
            <a:r>
              <a:rPr lang="en-GB" altLang="en-US" dirty="0" err="1"/>
              <a:t>Feuerwehr</a:t>
            </a:r>
            <a:r>
              <a:rPr lang="en-GB" altLang="en-US" dirty="0"/>
              <a:t> [3778] &amp; Haus [147] Aufgabe [256] </a:t>
            </a:r>
            <a:r>
              <a:rPr lang="en-GB" altLang="en-US" dirty="0" err="1"/>
              <a:t>neun</a:t>
            </a:r>
            <a:r>
              <a:rPr lang="en-GB" altLang="en-US" dirty="0"/>
              <a:t> [1053] Europa [294] </a:t>
            </a:r>
            <a:r>
              <a:rPr lang="en-GB" altLang="en-US" dirty="0" err="1"/>
              <a:t>Freundin</a:t>
            </a:r>
            <a:r>
              <a:rPr lang="en-GB" altLang="en-US" dirty="0"/>
              <a:t> - Freund [273] </a:t>
            </a:r>
            <a:r>
              <a:rPr lang="en-GB" altLang="en-US" dirty="0" err="1"/>
              <a:t>haustierfreundlich</a:t>
            </a:r>
            <a:r>
              <a:rPr lang="en-GB" altLang="en-US" dirty="0"/>
              <a:t> – Haus [147] &amp; Tier [614] &amp; </a:t>
            </a:r>
            <a:r>
              <a:rPr lang="en-GB" altLang="en-US" dirty="0" err="1"/>
              <a:t>freundlich</a:t>
            </a:r>
            <a:r>
              <a:rPr lang="en-GB" altLang="en-US" dirty="0"/>
              <a:t> [1566]</a:t>
            </a:r>
          </a:p>
          <a:p>
            <a:endParaRPr lang="en-GB" altLang="en-US" dirty="0"/>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 When you come to the last item, Sie, click to bring up callout to explain the difference between </a:t>
            </a:r>
            <a:r>
              <a:rPr lang="en-GB" baseline="0" dirty="0" err="1"/>
              <a:t>sie</a:t>
            </a:r>
            <a:r>
              <a:rPr lang="en-GB" baseline="0" dirty="0"/>
              <a:t> (she/they) and Sie (you formal). Explain that the handshaking image signifies formality by shaking hands. </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479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German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1157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211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jp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18" Type="http://schemas.openxmlformats.org/officeDocument/2006/relationships/audio" Target="../media/audio25.wav"/><Relationship Id="rId26" Type="http://schemas.openxmlformats.org/officeDocument/2006/relationships/image" Target="../media/image48.png"/><Relationship Id="rId3" Type="http://schemas.openxmlformats.org/officeDocument/2006/relationships/audio" Target="../media/audio13.wav"/><Relationship Id="rId21" Type="http://schemas.openxmlformats.org/officeDocument/2006/relationships/audio" Target="../media/audio28.wav"/><Relationship Id="rId7" Type="http://schemas.openxmlformats.org/officeDocument/2006/relationships/audio" Target="../media/audio17.wav"/><Relationship Id="rId12" Type="http://schemas.openxmlformats.org/officeDocument/2006/relationships/image" Target="../media/image46.png"/><Relationship Id="rId17" Type="http://schemas.openxmlformats.org/officeDocument/2006/relationships/audio" Target="../media/audio24.wav"/><Relationship Id="rId25" Type="http://schemas.openxmlformats.org/officeDocument/2006/relationships/image" Target="../media/image45.png"/><Relationship Id="rId2" Type="http://schemas.openxmlformats.org/officeDocument/2006/relationships/notesSlide" Target="../notesSlides/notesSlide13.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47.png"/><Relationship Id="rId5" Type="http://schemas.openxmlformats.org/officeDocument/2006/relationships/audio" Target="../media/audio15.wav"/><Relationship Id="rId15" Type="http://schemas.openxmlformats.org/officeDocument/2006/relationships/image" Target="../media/image12.svg"/><Relationship Id="rId23" Type="http://schemas.openxmlformats.org/officeDocument/2006/relationships/audio" Target="../media/audio30.wav"/><Relationship Id="rId28" Type="http://schemas.openxmlformats.org/officeDocument/2006/relationships/image" Target="../media/image3.png"/><Relationship Id="rId10" Type="http://schemas.openxmlformats.org/officeDocument/2006/relationships/audio" Target="../media/audio20.wav"/><Relationship Id="rId19" Type="http://schemas.openxmlformats.org/officeDocument/2006/relationships/audio" Target="../media/audio26.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11.png"/><Relationship Id="rId22" Type="http://schemas.openxmlformats.org/officeDocument/2006/relationships/audio" Target="../media/audio29.wav"/><Relationship Id="rId27"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audio" Target="../media/audio32.wav"/><Relationship Id="rId4" Type="http://schemas.openxmlformats.org/officeDocument/2006/relationships/audio" Target="../media/audio31.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18" Type="http://schemas.openxmlformats.org/officeDocument/2006/relationships/audio" Target="../media/audio11.wav"/><Relationship Id="rId26"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13.png"/><Relationship Id="rId12" Type="http://schemas.openxmlformats.org/officeDocument/2006/relationships/image" Target="../media/image14.pn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audio" Target="../media/audio10.wav"/><Relationship Id="rId20" Type="http://schemas.openxmlformats.org/officeDocument/2006/relationships/audio" Target="../media/audio12.wav"/><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20.png"/><Relationship Id="rId5" Type="http://schemas.openxmlformats.org/officeDocument/2006/relationships/image" Target="../media/image12.svg"/><Relationship Id="rId15" Type="http://schemas.openxmlformats.org/officeDocument/2006/relationships/audio" Target="../media/audio9.wav"/><Relationship Id="rId23" Type="http://schemas.openxmlformats.org/officeDocument/2006/relationships/image" Target="../media/image19.png"/><Relationship Id="rId28" Type="http://schemas.openxmlformats.org/officeDocument/2006/relationships/image" Target="../media/image24.jpeg"/><Relationship Id="rId10" Type="http://schemas.openxmlformats.org/officeDocument/2006/relationships/audio" Target="../media/audio5.wav"/><Relationship Id="rId19"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audio" Target="../media/audio4.wav"/><Relationship Id="rId14" Type="http://schemas.openxmlformats.org/officeDocument/2006/relationships/audio" Target="../media/audio8.wav"/><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46928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Using</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formal</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you</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Sie</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Yes/no questions</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5" name="Picture 4" descr="A person in a blue and white uniform kicking a football ball&#10;&#10;Description automatically generated">
            <a:extLst>
              <a:ext uri="{FF2B5EF4-FFF2-40B4-BE49-F238E27FC236}">
                <a16:creationId xmlns:a16="http://schemas.microsoft.com/office/drawing/2014/main" id="{4C4E8534-76F5-57D4-F7DB-0D529ACC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722" y="1173739"/>
            <a:ext cx="2346014" cy="3239372"/>
          </a:xfrm>
          <a:prstGeom prst="rect">
            <a:avLst/>
          </a:prstGeom>
        </p:spPr>
      </p:pic>
      <p:pic>
        <p:nvPicPr>
          <p:cNvPr id="6" name="Picture 5" descr="A cartoon of a child holding a football ball&#10;&#10;Description automatically generated">
            <a:extLst>
              <a:ext uri="{FF2B5EF4-FFF2-40B4-BE49-F238E27FC236}">
                <a16:creationId xmlns:a16="http://schemas.microsoft.com/office/drawing/2014/main" id="{F870DFAE-7263-EAD3-E9A6-915604D5A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96" y="1891160"/>
            <a:ext cx="1261648" cy="2255462"/>
          </a:xfrm>
          <a:prstGeom prst="rect">
            <a:avLst/>
          </a:prstGeom>
        </p:spPr>
      </p:pic>
      <p:sp>
        <p:nvSpPr>
          <p:cNvPr id="7" name="TextBox 6">
            <a:extLst>
              <a:ext uri="{FF2B5EF4-FFF2-40B4-BE49-F238E27FC236}">
                <a16:creationId xmlns:a16="http://schemas.microsoft.com/office/drawing/2014/main" id="{B8A25F8C-19F0-E6BE-354D-DE38C511BB9E}"/>
              </a:ext>
            </a:extLst>
          </p:cNvPr>
          <p:cNvSpPr txBox="1"/>
          <p:nvPr/>
        </p:nvSpPr>
        <p:spPr>
          <a:xfrm>
            <a:off x="4350984" y="6453112"/>
            <a:ext cx="2787705"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die </a:t>
            </a:r>
            <a:r>
              <a:rPr lang="en-GB" sz="2000" dirty="0" err="1">
                <a:solidFill>
                  <a:srgbClr val="002060"/>
                </a:solidFill>
                <a:latin typeface="Century Gothic"/>
              </a:rPr>
              <a:t>Besucher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visitors</a:t>
            </a:r>
          </a:p>
        </p:txBody>
      </p:sp>
      <p:sp>
        <p:nvSpPr>
          <p:cNvPr id="4" name="TextBox 1">
            <a:extLst>
              <a:ext uri="{FF2B5EF4-FFF2-40B4-BE49-F238E27FC236}">
                <a16:creationId xmlns:a16="http://schemas.microsoft.com/office/drawing/2014/main" id="{F473D432-4AA7-5E1D-54EB-1FAB47BD4A8E}"/>
              </a:ext>
            </a:extLst>
          </p:cNvPr>
          <p:cNvSpPr txBox="1"/>
          <p:nvPr/>
        </p:nvSpPr>
        <p:spPr>
          <a:xfrm>
            <a:off x="425292" y="4504537"/>
            <a:ext cx="3314625" cy="830997"/>
          </a:xfrm>
          <a:prstGeom prst="rect">
            <a:avLst/>
          </a:prstGeom>
          <a:solidFill>
            <a:schemeClr val="bg1"/>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002060"/>
                </a:solidFill>
              </a:rPr>
              <a:t>Besucher</a:t>
            </a:r>
            <a:r>
              <a:rPr lang="en-US" sz="2400" dirty="0">
                <a:solidFill>
                  <a:srgbClr val="002060"/>
                </a:solidFill>
              </a:rPr>
              <a:t>* in der Schule</a:t>
            </a:r>
            <a:endParaRPr lang="en-US"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0" y="115939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already know </a:t>
            </a:r>
            <a:r>
              <a:rPr lang="en-GB" sz="2800" b="1" spc="-1" dirty="0">
                <a:solidFill>
                  <a:srgbClr val="002060"/>
                </a:solidFill>
                <a:latin typeface="Century Gothic" panose="020B0502020202020204" pitchFamily="34" charset="0"/>
              </a:rPr>
              <a:t>du</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ihr</a:t>
            </a:r>
            <a:r>
              <a:rPr lang="en-GB" sz="2800" spc="-1" dirty="0">
                <a:solidFill>
                  <a:srgbClr val="002060"/>
                </a:solidFill>
                <a:latin typeface="Century Gothic" panose="020B0502020202020204" pitchFamily="34" charset="0"/>
              </a:rPr>
              <a:t>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1032975" y="1996108"/>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Findest</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du </a:t>
            </a:r>
            <a:r>
              <a:rPr lang="en-GB" sz="2800" spc="-1" dirty="0">
                <a:solidFill>
                  <a:srgbClr val="002060"/>
                </a:solidFill>
                <a:latin typeface="Century Gothic" panose="020B0502020202020204" pitchFamily="34" charset="0"/>
                <a:ea typeface="Century Gothic"/>
              </a:rPr>
              <a:t>die Kunst toll?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598378" y="2568220"/>
            <a:ext cx="434053" cy="54745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ea typeface="Century Gothic"/>
              </a:rPr>
              <a:t>Using </a:t>
            </a:r>
            <a:r>
              <a:rPr lang="en-GB" sz="3600" b="1" i="1" spc="-1" dirty="0">
                <a:latin typeface="Century Gothic" panose="020B0502020202020204" pitchFamily="34" charset="0"/>
                <a:ea typeface="Century Gothic"/>
              </a:rPr>
              <a:t>Sie</a:t>
            </a:r>
            <a:r>
              <a:rPr lang="en-GB" sz="3600" b="1" spc="-1" dirty="0">
                <a:latin typeface="Century Gothic" panose="020B0502020202020204" pitchFamily="34" charset="0"/>
                <a:ea typeface="Century Gothic"/>
              </a:rPr>
              <a:t> to mean ‘you’</a:t>
            </a:r>
            <a:endParaRPr lang="en-GB" sz="3600" dirty="0"/>
          </a:p>
        </p:txBody>
      </p:sp>
      <p:sp>
        <p:nvSpPr>
          <p:cNvPr id="25" name="Title 2">
            <a:extLst>
              <a:ext uri="{FF2B5EF4-FFF2-40B4-BE49-F238E27FC236}">
                <a16:creationId xmlns:a16="http://schemas.microsoft.com/office/drawing/2014/main" id="{E6BC859B-8FB7-4608-A61F-DA9BDD7B0087}"/>
              </a:ext>
            </a:extLst>
          </p:cNvPr>
          <p:cNvSpPr txBox="1">
            <a:spLocks/>
          </p:cNvSpPr>
          <p:nvPr/>
        </p:nvSpPr>
        <p:spPr>
          <a:xfrm>
            <a:off x="10531872" y="1530401"/>
            <a:ext cx="1557451" cy="374973"/>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Kultur</a:t>
            </a:r>
            <a:endParaRPr lang="en-GB" sz="2000" b="1" dirty="0">
              <a:solidFill>
                <a:schemeClr val="bg1"/>
              </a:solidFill>
              <a:latin typeface="Century Gothic" panose="020B0502020202020204" pitchFamily="34" charset="0"/>
            </a:endParaRPr>
          </a:p>
        </p:txBody>
      </p:sp>
      <p:pic>
        <p:nvPicPr>
          <p:cNvPr id="26" name="Picture 25" descr="Logo&#10;&#10;Description automatically generated">
            <a:extLst>
              <a:ext uri="{FF2B5EF4-FFF2-40B4-BE49-F238E27FC236}">
                <a16:creationId xmlns:a16="http://schemas.microsoft.com/office/drawing/2014/main" id="{65FE8602-E0D3-427D-8ADA-3EC71DEA9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329" y="183739"/>
            <a:ext cx="1695683" cy="1050586"/>
          </a:xfrm>
          <a:prstGeom prst="rect">
            <a:avLst/>
          </a:prstGeom>
        </p:spPr>
      </p:pic>
      <p:sp>
        <p:nvSpPr>
          <p:cNvPr id="27" name="CustomShape 4">
            <a:extLst>
              <a:ext uri="{FF2B5EF4-FFF2-40B4-BE49-F238E27FC236}">
                <a16:creationId xmlns:a16="http://schemas.microsoft.com/office/drawing/2014/main" id="{BFBDD29E-37F2-4370-840F-D61D1403B8DE}"/>
              </a:ext>
            </a:extLst>
          </p:cNvPr>
          <p:cNvSpPr/>
          <p:nvPr/>
        </p:nvSpPr>
        <p:spPr>
          <a:xfrm>
            <a:off x="1032976" y="257676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[one person] </a:t>
            </a:r>
            <a:r>
              <a:rPr lang="en-GB" sz="2800" spc="-1" dirty="0">
                <a:solidFill>
                  <a:srgbClr val="002060"/>
                </a:solidFill>
                <a:latin typeface="Century Gothic" panose="020B0502020202020204" pitchFamily="34" charset="0"/>
                <a:ea typeface="Century Gothic"/>
              </a:rPr>
              <a:t>find the art great?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8" name="Group 27">
            <a:extLst>
              <a:ext uri="{FF2B5EF4-FFF2-40B4-BE49-F238E27FC236}">
                <a16:creationId xmlns:a16="http://schemas.microsoft.com/office/drawing/2014/main" id="{7756AEBB-FD0F-4FD4-9E4C-734A6824C9F7}"/>
              </a:ext>
            </a:extLst>
          </p:cNvPr>
          <p:cNvGrpSpPr/>
          <p:nvPr/>
        </p:nvGrpSpPr>
        <p:grpSpPr>
          <a:xfrm>
            <a:off x="7498753" y="1185775"/>
            <a:ext cx="2938661" cy="1518589"/>
            <a:chOff x="8445329" y="1846220"/>
            <a:chExt cx="3166236" cy="1518589"/>
          </a:xfrm>
        </p:grpSpPr>
        <p:sp>
          <p:nvSpPr>
            <p:cNvPr id="29" name="Oval Callout 13">
              <a:extLst>
                <a:ext uri="{FF2B5EF4-FFF2-40B4-BE49-F238E27FC236}">
                  <a16:creationId xmlns:a16="http://schemas.microsoft.com/office/drawing/2014/main" id="{5652204A-2646-47BC-A12C-0D53196917BD}"/>
                </a:ext>
              </a:extLst>
            </p:cNvPr>
            <p:cNvSpPr/>
            <p:nvPr/>
          </p:nvSpPr>
          <p:spPr>
            <a:xfrm>
              <a:off x="8445329" y="1846220"/>
              <a:ext cx="3166236" cy="1518589"/>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13D9EAF-E286-49E0-BA9D-680F5E96DC49}"/>
                </a:ext>
              </a:extLst>
            </p:cNvPr>
            <p:cNvSpPr txBox="1"/>
            <p:nvPr/>
          </p:nvSpPr>
          <p:spPr>
            <a:xfrm>
              <a:off x="8655543" y="1921150"/>
              <a:ext cx="2745808" cy="1323439"/>
            </a:xfrm>
            <a:prstGeom prst="rect">
              <a:avLst/>
            </a:prstGeom>
            <a:noFill/>
          </p:spPr>
          <p:txBody>
            <a:bodyPr wrap="square" rtlCol="0">
              <a:spAutoFit/>
            </a:bodyPr>
            <a:lstStyle/>
            <a:p>
              <a:pPr algn="ctr"/>
              <a:r>
                <a:rPr lang="en-GB" sz="2000" dirty="0">
                  <a:solidFill>
                    <a:schemeClr val="bg1"/>
                  </a:solidFill>
                </a:rPr>
                <a:t>In English, </a:t>
              </a:r>
              <a:br>
                <a:rPr lang="en-GB" sz="2000" dirty="0">
                  <a:solidFill>
                    <a:schemeClr val="bg1"/>
                  </a:solidFill>
                </a:rPr>
              </a:br>
              <a:r>
                <a:rPr lang="en-GB" sz="2000" dirty="0">
                  <a:solidFill>
                    <a:schemeClr val="bg1"/>
                  </a:solidFill>
                </a:rPr>
                <a:t>we usually say ‘Do you think that the art is great?’</a:t>
              </a:r>
            </a:p>
          </p:txBody>
        </p:sp>
      </p:grpSp>
      <p:sp>
        <p:nvSpPr>
          <p:cNvPr id="31" name="CustomShape 4">
            <a:extLst>
              <a:ext uri="{FF2B5EF4-FFF2-40B4-BE49-F238E27FC236}">
                <a16:creationId xmlns:a16="http://schemas.microsoft.com/office/drawing/2014/main" id="{FEA3780B-AEC9-4A06-A03F-38EA047E33BA}"/>
              </a:ext>
            </a:extLst>
          </p:cNvPr>
          <p:cNvSpPr/>
          <p:nvPr/>
        </p:nvSpPr>
        <p:spPr>
          <a:xfrm>
            <a:off x="1032975" y="3434280"/>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Findet</a:t>
            </a:r>
            <a:r>
              <a:rPr lang="en-GB" sz="2800" spc="-1" dirty="0">
                <a:solidFill>
                  <a:srgbClr val="00206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ihr</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Projekt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schwer</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DA9361A4-1825-485A-9781-50112F071C67}"/>
              </a:ext>
            </a:extLst>
          </p:cNvPr>
          <p:cNvPicPr/>
          <p:nvPr/>
        </p:nvPicPr>
        <p:blipFill>
          <a:blip r:embed="rId4"/>
          <a:stretch/>
        </p:blipFill>
        <p:spPr>
          <a:xfrm>
            <a:off x="598923" y="3973192"/>
            <a:ext cx="434053" cy="547456"/>
          </a:xfrm>
          <a:prstGeom prst="rect">
            <a:avLst/>
          </a:prstGeom>
          <a:ln>
            <a:noFill/>
          </a:ln>
        </p:spPr>
      </p:pic>
      <p:sp>
        <p:nvSpPr>
          <p:cNvPr id="33" name="CustomShape 4">
            <a:extLst>
              <a:ext uri="{FF2B5EF4-FFF2-40B4-BE49-F238E27FC236}">
                <a16:creationId xmlns:a16="http://schemas.microsoft.com/office/drawing/2014/main" id="{B40995E5-3A4C-4DA0-B298-EC6E9C9782CC}"/>
              </a:ext>
            </a:extLst>
          </p:cNvPr>
          <p:cNvSpPr/>
          <p:nvPr/>
        </p:nvSpPr>
        <p:spPr>
          <a:xfrm>
            <a:off x="1032976" y="4014936"/>
            <a:ext cx="93096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a:t>
            </a:r>
            <a:r>
              <a:rPr lang="en-GB" sz="2800" spc="-1" baseline="-25000" dirty="0" err="1">
                <a:solidFill>
                  <a:srgbClr val="002060"/>
                </a:solidFill>
                <a:latin typeface="Century Gothic" panose="020B0502020202020204" pitchFamily="34" charset="0"/>
                <a:ea typeface="Century Gothic"/>
              </a:rPr>
              <a:t>all|both</a:t>
            </a:r>
            <a:r>
              <a:rPr lang="en-GB" sz="2800" spc="-1" baseline="-25000"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find the project difficult?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47F350B7-A6B9-45DF-A46B-256DD4BB1A89}"/>
              </a:ext>
            </a:extLst>
          </p:cNvPr>
          <p:cNvSpPr/>
          <p:nvPr/>
        </p:nvSpPr>
        <p:spPr>
          <a:xfrm>
            <a:off x="506627" y="488208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 to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 to any adult or adults you don’t know well: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4">
            <a:extLst>
              <a:ext uri="{FF2B5EF4-FFF2-40B4-BE49-F238E27FC236}">
                <a16:creationId xmlns:a16="http://schemas.microsoft.com/office/drawing/2014/main" id="{BAC9330F-754E-4EF9-ACE7-FE0106B01394}"/>
              </a:ext>
            </a:extLst>
          </p:cNvPr>
          <p:cNvSpPr/>
          <p:nvPr/>
        </p:nvSpPr>
        <p:spPr>
          <a:xfrm>
            <a:off x="1032975" y="551568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Finden</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Sie </a:t>
            </a:r>
            <a:r>
              <a:rPr lang="en-GB" sz="2800" spc="-1" dirty="0">
                <a:solidFill>
                  <a:srgbClr val="002060"/>
                </a:solidFill>
                <a:latin typeface="Century Gothic" panose="020B0502020202020204" pitchFamily="34" charset="0"/>
                <a:ea typeface="Century Gothic"/>
              </a:rPr>
              <a:t>oft </a:t>
            </a:r>
            <a:r>
              <a:rPr lang="en-GB" sz="2800" spc="-1" dirty="0" err="1">
                <a:solidFill>
                  <a:srgbClr val="002060"/>
                </a:solidFill>
                <a:latin typeface="Century Gothic" panose="020B0502020202020204" pitchFamily="34" charset="0"/>
                <a:ea typeface="Century Gothic"/>
              </a:rPr>
              <a:t>Müll</a:t>
            </a:r>
            <a:r>
              <a:rPr lang="en-GB" sz="2800" spc="-1" dirty="0">
                <a:solidFill>
                  <a:srgbClr val="002060"/>
                </a:solidFill>
                <a:latin typeface="Century Gothic" panose="020B0502020202020204" pitchFamily="34" charset="0"/>
                <a:ea typeface="Century Gothic"/>
              </a:rPr>
              <a:t> in der Schule?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DA9FA33-6D28-41EE-AA0E-FF0D9B4A40D8}"/>
              </a:ext>
            </a:extLst>
          </p:cNvPr>
          <p:cNvPicPr/>
          <p:nvPr/>
        </p:nvPicPr>
        <p:blipFill>
          <a:blip r:embed="rId4"/>
          <a:stretch/>
        </p:blipFill>
        <p:spPr>
          <a:xfrm>
            <a:off x="598923" y="6054596"/>
            <a:ext cx="434053" cy="547456"/>
          </a:xfrm>
          <a:prstGeom prst="rect">
            <a:avLst/>
          </a:prstGeom>
          <a:ln>
            <a:noFill/>
          </a:ln>
        </p:spPr>
      </p:pic>
      <p:sp>
        <p:nvSpPr>
          <p:cNvPr id="37" name="CustomShape 4">
            <a:extLst>
              <a:ext uri="{FF2B5EF4-FFF2-40B4-BE49-F238E27FC236}">
                <a16:creationId xmlns:a16="http://schemas.microsoft.com/office/drawing/2014/main" id="{65F0645B-49E7-4057-9A5A-88D711582BC5}"/>
              </a:ext>
            </a:extLst>
          </p:cNvPr>
          <p:cNvSpPr/>
          <p:nvPr/>
        </p:nvSpPr>
        <p:spPr>
          <a:xfrm>
            <a:off x="1032976" y="6096340"/>
            <a:ext cx="834324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[formal] </a:t>
            </a:r>
            <a:r>
              <a:rPr lang="en-GB" sz="2800" spc="-1" dirty="0">
                <a:solidFill>
                  <a:srgbClr val="002060"/>
                </a:solidFill>
                <a:latin typeface="Century Gothic" panose="020B0502020202020204" pitchFamily="34" charset="0"/>
                <a:ea typeface="Century Gothic"/>
              </a:rPr>
              <a:t>often find rubbish in the school?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5EC7AD66-F582-496E-9CB5-1FF86F8E1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10" y="3262612"/>
            <a:ext cx="897590" cy="64796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4571EB31-092A-43A5-807B-A28FE4528D5E}"/>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03859" y="1854860"/>
            <a:ext cx="967707" cy="680160"/>
          </a:xfrm>
          <a:prstGeom prst="rect">
            <a:avLst/>
          </a:prstGeom>
        </p:spPr>
      </p:pic>
      <p:grpSp>
        <p:nvGrpSpPr>
          <p:cNvPr id="16" name="Group 15">
            <a:extLst>
              <a:ext uri="{FF2B5EF4-FFF2-40B4-BE49-F238E27FC236}">
                <a16:creationId xmlns:a16="http://schemas.microsoft.com/office/drawing/2014/main" id="{696833B5-35DB-42E2-BD2F-B36BF5B56605}"/>
              </a:ext>
            </a:extLst>
          </p:cNvPr>
          <p:cNvGrpSpPr/>
          <p:nvPr/>
        </p:nvGrpSpPr>
        <p:grpSpPr>
          <a:xfrm>
            <a:off x="133154" y="5284133"/>
            <a:ext cx="1036742" cy="812207"/>
            <a:chOff x="133154" y="5284133"/>
            <a:chExt cx="1036742" cy="812207"/>
          </a:xfrm>
        </p:grpSpPr>
        <p:pic>
          <p:nvPicPr>
            <p:cNvPr id="11" name="Picture 10" descr="A picture containing clipart&#10;&#10;Description automatically generated">
              <a:extLst>
                <a:ext uri="{FF2B5EF4-FFF2-40B4-BE49-F238E27FC236}">
                  <a16:creationId xmlns:a16="http://schemas.microsoft.com/office/drawing/2014/main" id="{0F3FA1F8-5E43-4F38-8DB4-C0ACC3DBC86E}"/>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21307914">
              <a:off x="133154" y="5401713"/>
              <a:ext cx="528090" cy="646216"/>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92181A99-8C8E-4EEC-B2BC-B98B500CE25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689" y="5284133"/>
              <a:ext cx="812207" cy="812207"/>
            </a:xfrm>
            <a:prstGeom prst="rect">
              <a:avLst/>
            </a:prstGeom>
          </p:spPr>
        </p:pic>
      </p:grpSp>
      <p:sp>
        <p:nvSpPr>
          <p:cNvPr id="51" name="TextBox 50">
            <a:extLst>
              <a:ext uri="{FF2B5EF4-FFF2-40B4-BE49-F238E27FC236}">
                <a16:creationId xmlns:a16="http://schemas.microsoft.com/office/drawing/2014/main" id="{B1E0B146-9D99-4B6A-AD68-E7C9DDD2FD67}"/>
              </a:ext>
            </a:extLst>
          </p:cNvPr>
          <p:cNvSpPr txBox="1"/>
          <p:nvPr/>
        </p:nvSpPr>
        <p:spPr>
          <a:xfrm>
            <a:off x="1742229" y="1991356"/>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sp>
        <p:nvSpPr>
          <p:cNvPr id="54" name="TextBox 53">
            <a:extLst>
              <a:ext uri="{FF2B5EF4-FFF2-40B4-BE49-F238E27FC236}">
                <a16:creationId xmlns:a16="http://schemas.microsoft.com/office/drawing/2014/main" id="{BD400858-0873-46CB-930C-82C4BFC65CE4}"/>
              </a:ext>
            </a:extLst>
          </p:cNvPr>
          <p:cNvSpPr txBox="1"/>
          <p:nvPr/>
        </p:nvSpPr>
        <p:spPr>
          <a:xfrm>
            <a:off x="1740271" y="3422447"/>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grpSp>
        <p:nvGrpSpPr>
          <p:cNvPr id="56" name="Group 55">
            <a:extLst>
              <a:ext uri="{FF2B5EF4-FFF2-40B4-BE49-F238E27FC236}">
                <a16:creationId xmlns:a16="http://schemas.microsoft.com/office/drawing/2014/main" id="{1DA54645-E3C9-47B5-8D8D-7AE29C8EE607}"/>
              </a:ext>
            </a:extLst>
          </p:cNvPr>
          <p:cNvGrpSpPr/>
          <p:nvPr/>
        </p:nvGrpSpPr>
        <p:grpSpPr>
          <a:xfrm>
            <a:off x="9253339" y="5515684"/>
            <a:ext cx="2938661" cy="1216503"/>
            <a:chOff x="8445329" y="1846220"/>
            <a:chExt cx="3166236" cy="1216503"/>
          </a:xfrm>
        </p:grpSpPr>
        <p:sp>
          <p:nvSpPr>
            <p:cNvPr id="57" name="Oval Callout 13">
              <a:extLst>
                <a:ext uri="{FF2B5EF4-FFF2-40B4-BE49-F238E27FC236}">
                  <a16:creationId xmlns:a16="http://schemas.microsoft.com/office/drawing/2014/main" id="{1D398846-3215-4B81-91E0-5327D473C1B6}"/>
                </a:ext>
              </a:extLst>
            </p:cNvPr>
            <p:cNvSpPr/>
            <p:nvPr/>
          </p:nvSpPr>
          <p:spPr>
            <a:xfrm>
              <a:off x="8445329" y="1846220"/>
              <a:ext cx="3166236" cy="1216503"/>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B10B1813-2A25-4A5F-9FD4-B2C26333B4C3}"/>
                </a:ext>
              </a:extLst>
            </p:cNvPr>
            <p:cNvSpPr txBox="1"/>
            <p:nvPr/>
          </p:nvSpPr>
          <p:spPr>
            <a:xfrm>
              <a:off x="8655542" y="1999052"/>
              <a:ext cx="2745807" cy="1015663"/>
            </a:xfrm>
            <a:prstGeom prst="rect">
              <a:avLst/>
            </a:prstGeom>
            <a:noFill/>
          </p:spPr>
          <p:txBody>
            <a:bodyPr wrap="square" rtlCol="0">
              <a:spAutoFit/>
            </a:bodyPr>
            <a:lstStyle/>
            <a:p>
              <a:pPr algn="ctr"/>
              <a:r>
                <a:rPr lang="en-GB" sz="2000" dirty="0">
                  <a:solidFill>
                    <a:schemeClr val="bg1"/>
                  </a:solidFill>
                </a:rPr>
                <a:t>With </a:t>
              </a:r>
              <a:r>
                <a:rPr lang="en-GB" sz="2000" b="1" dirty="0">
                  <a:solidFill>
                    <a:schemeClr val="bg1"/>
                  </a:solidFill>
                </a:rPr>
                <a:t>Sie</a:t>
              </a:r>
              <a:r>
                <a:rPr lang="en-GB" sz="2000" dirty="0">
                  <a:solidFill>
                    <a:schemeClr val="bg1"/>
                  </a:solidFill>
                </a:rPr>
                <a:t>,</a:t>
              </a:r>
              <a:r>
                <a:rPr lang="en-GB" sz="2000" b="1" dirty="0">
                  <a:solidFill>
                    <a:schemeClr val="bg1"/>
                  </a:solidFill>
                </a:rPr>
                <a:t> </a:t>
              </a:r>
              <a:r>
                <a:rPr lang="en-GB" sz="2000" dirty="0">
                  <a:solidFill>
                    <a:schemeClr val="bg1"/>
                  </a:solidFill>
                </a:rPr>
                <a:t>the verb form is the same as the infinitive.</a:t>
              </a:r>
            </a:p>
          </p:txBody>
        </p:sp>
      </p:grpSp>
      <p:grpSp>
        <p:nvGrpSpPr>
          <p:cNvPr id="39" name="Group 38">
            <a:extLst>
              <a:ext uri="{FF2B5EF4-FFF2-40B4-BE49-F238E27FC236}">
                <a16:creationId xmlns:a16="http://schemas.microsoft.com/office/drawing/2014/main" id="{7941D699-8D81-4BF0-97B6-C6D1E6107132}"/>
              </a:ext>
            </a:extLst>
          </p:cNvPr>
          <p:cNvGrpSpPr/>
          <p:nvPr/>
        </p:nvGrpSpPr>
        <p:grpSpPr>
          <a:xfrm>
            <a:off x="9376224" y="2835784"/>
            <a:ext cx="2815776" cy="1998294"/>
            <a:chOff x="9376224" y="2835784"/>
            <a:chExt cx="2815776" cy="1998294"/>
          </a:xfrm>
        </p:grpSpPr>
        <p:sp>
          <p:nvSpPr>
            <p:cNvPr id="21" name="Rectangle 20">
              <a:extLst>
                <a:ext uri="{FF2B5EF4-FFF2-40B4-BE49-F238E27FC236}">
                  <a16:creationId xmlns:a16="http://schemas.microsoft.com/office/drawing/2014/main" id="{F6B6229C-59C2-4EAE-88DC-9F8FF0C8F856}"/>
                </a:ext>
              </a:extLst>
            </p:cNvPr>
            <p:cNvSpPr/>
            <p:nvPr/>
          </p:nvSpPr>
          <p:spPr>
            <a:xfrm>
              <a:off x="9376224" y="2835784"/>
              <a:ext cx="2815775" cy="19982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3973695-AF8D-43D0-8825-41CCF8CB2B6E}"/>
                </a:ext>
              </a:extLst>
            </p:cNvPr>
            <p:cNvSpPr txBox="1"/>
            <p:nvPr/>
          </p:nvSpPr>
          <p:spPr>
            <a:xfrm>
              <a:off x="9376225" y="2865435"/>
              <a:ext cx="2815775" cy="1938992"/>
            </a:xfrm>
            <a:prstGeom prst="rect">
              <a:avLst/>
            </a:prstGeom>
            <a:noFill/>
          </p:spPr>
          <p:txBody>
            <a:bodyPr wrap="square" rtlCol="0">
              <a:spAutoFit/>
            </a:bodyPr>
            <a:lstStyle/>
            <a:p>
              <a:r>
                <a:rPr lang="en-GB" sz="2000" dirty="0">
                  <a:solidFill>
                    <a:schemeClr val="bg1"/>
                  </a:solidFill>
                </a:rPr>
                <a:t>Add ‘</a:t>
              </a:r>
              <a:r>
                <a:rPr lang="en-GB" sz="2000" b="1" dirty="0">
                  <a:solidFill>
                    <a:schemeClr val="bg1"/>
                  </a:solidFill>
                </a:rPr>
                <a:t>e</a:t>
              </a:r>
              <a:r>
                <a:rPr lang="en-GB" sz="2000" dirty="0">
                  <a:solidFill>
                    <a:schemeClr val="bg1"/>
                  </a:solidFill>
                </a:rPr>
                <a:t>’ to make these parts of </a:t>
              </a:r>
              <a:r>
                <a:rPr lang="en-GB" sz="2000" dirty="0" err="1">
                  <a:solidFill>
                    <a:schemeClr val="bg1"/>
                  </a:solidFill>
                </a:rPr>
                <a:t>finden</a:t>
              </a:r>
              <a:r>
                <a:rPr lang="en-GB" sz="2000" dirty="0">
                  <a:solidFill>
                    <a:schemeClr val="bg1"/>
                  </a:solidFill>
                </a:rPr>
                <a:t> easier to say:</a:t>
              </a:r>
              <a:br>
                <a:rPr lang="en-GB" sz="2000" dirty="0">
                  <a:solidFill>
                    <a:schemeClr val="bg1"/>
                  </a:solidFill>
                </a:rPr>
              </a:br>
              <a:r>
                <a:rPr lang="en-GB" sz="2000" dirty="0">
                  <a:solidFill>
                    <a:schemeClr val="bg1"/>
                  </a:solidFill>
                </a:rPr>
                <a:t>du </a:t>
              </a:r>
              <a:r>
                <a:rPr lang="en-GB" sz="2000" dirty="0" err="1">
                  <a:solidFill>
                    <a:schemeClr val="bg1"/>
                  </a:solidFill>
                </a:rPr>
                <a:t>find</a:t>
              </a:r>
              <a:r>
                <a:rPr lang="en-GB" sz="2000" b="1" dirty="0" err="1">
                  <a:solidFill>
                    <a:schemeClr val="bg1"/>
                  </a:solidFill>
                </a:rPr>
                <a:t>e</a:t>
              </a:r>
              <a:r>
                <a:rPr lang="en-GB" sz="2000" dirty="0" err="1">
                  <a:solidFill>
                    <a:schemeClr val="bg1"/>
                  </a:solidFill>
                </a:rPr>
                <a:t>st</a:t>
              </a:r>
              <a:br>
                <a:rPr lang="en-GB" sz="2000" dirty="0">
                  <a:solidFill>
                    <a:schemeClr val="bg1"/>
                  </a:solidFill>
                </a:rPr>
              </a:br>
              <a:r>
                <a:rPr lang="en-GB" sz="2000" dirty="0">
                  <a:solidFill>
                    <a:schemeClr val="bg1"/>
                  </a:solidFill>
                </a:rPr>
                <a:t>er, </a:t>
              </a:r>
              <a:r>
                <a:rPr lang="en-GB" sz="2000" dirty="0" err="1">
                  <a:solidFill>
                    <a:schemeClr val="bg1"/>
                  </a:solidFill>
                </a:rPr>
                <a:t>sie</a:t>
              </a:r>
              <a:r>
                <a:rPr lang="en-GB" sz="2000" dirty="0">
                  <a:solidFill>
                    <a:schemeClr val="bg1"/>
                  </a:solidFill>
                </a:rPr>
                <a:t>, es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br>
                <a:rPr lang="en-GB" sz="2000" dirty="0">
                  <a:solidFill>
                    <a:schemeClr val="bg1"/>
                  </a:solidFill>
                </a:rPr>
              </a:br>
              <a:r>
                <a:rPr lang="en-GB" sz="2000" dirty="0" err="1">
                  <a:solidFill>
                    <a:schemeClr val="bg1"/>
                  </a:solidFill>
                </a:rPr>
                <a:t>ihr</a:t>
              </a:r>
              <a:r>
                <a:rPr lang="en-GB" sz="2000" dirty="0">
                  <a:solidFill>
                    <a:schemeClr val="bg1"/>
                  </a:solidFill>
                </a:rPr>
                <a:t>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endParaRPr lang="en-GB" sz="2000" dirty="0">
                <a:solidFill>
                  <a:schemeClr val="bg1"/>
                </a:solidFill>
              </a:endParaRP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repl">
                                        <p:cTn id="43"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51"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A group of plants in pots&#10;&#10;Description automatically generated">
            <a:extLst>
              <a:ext uri="{FF2B5EF4-FFF2-40B4-BE49-F238E27FC236}">
                <a16:creationId xmlns:a16="http://schemas.microsoft.com/office/drawing/2014/main" id="{A5AF493D-A6FF-CDF9-62FA-FD6C0A704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53" y="1368055"/>
            <a:ext cx="4799751" cy="3187334"/>
          </a:xfrm>
          <a:prstGeom prst="rect">
            <a:avLst/>
          </a:prstGeom>
        </p:spPr>
      </p:pic>
      <p:pic>
        <p:nvPicPr>
          <p:cNvPr id="81" name="Graphic 80" descr="Projector screen with solid fill">
            <a:extLst>
              <a:ext uri="{FF2B5EF4-FFF2-40B4-BE49-F238E27FC236}">
                <a16:creationId xmlns:a16="http://schemas.microsoft.com/office/drawing/2014/main" id="{2C766499-067D-E435-B130-03405BFB1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38637"/>
            <a:ext cx="8119058" cy="8119058"/>
          </a:xfrm>
          <a:prstGeom prst="rect">
            <a:avLst/>
          </a:prstGeom>
        </p:spPr>
      </p:pic>
      <p:sp>
        <p:nvSpPr>
          <p:cNvPr id="112" name="CustomShape 6"/>
          <p:cNvSpPr/>
          <p:nvPr/>
        </p:nvSpPr>
        <p:spPr>
          <a:xfrm>
            <a:off x="101160" y="-32040"/>
            <a:ext cx="111438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Ein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Fußballspieler</a:t>
            </a:r>
            <a:r>
              <a:rPr kumimoji="0" lang="en-GB" sz="2800" b="1" i="0" u="none" strike="noStrike" kern="1200" cap="none" spc="-1" normalizeH="0" baseline="0" noProof="0" dirty="0">
                <a:ln>
                  <a:noFill/>
                </a:ln>
                <a:solidFill>
                  <a:srgbClr val="002060"/>
                </a:solidFill>
                <a:effectLst/>
                <a:uLnTx/>
                <a:uFillTx/>
                <a:latin typeface="Century gothic"/>
                <a:ea typeface="Century Gothic"/>
              </a:rPr>
              <a:t> und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strike="noStrike" kern="1200" cap="none" spc="-1" normalizeH="0" baseline="0" noProof="0" dirty="0" err="1">
                <a:ln>
                  <a:noFill/>
                </a:ln>
                <a:solidFill>
                  <a:srgbClr val="002060"/>
                </a:solidFill>
                <a:effectLst/>
                <a:uLnTx/>
                <a:uFillTx/>
                <a:latin typeface="Century gothic"/>
                <a:ea typeface="Century Gothic"/>
              </a:rPr>
              <a:t>Schüler</a:t>
            </a:r>
            <a:r>
              <a:rPr kumimoji="0" lang="en-GB" sz="2800" b="1" i="0" strike="noStrike" kern="1200" cap="none" spc="-1" normalizeH="0" baseline="0" noProof="0" dirty="0">
                <a:ln>
                  <a:noFill/>
                </a:ln>
                <a:solidFill>
                  <a:srgbClr val="002060"/>
                </a:solidFill>
                <a:effectLst/>
                <a:uLnTx/>
                <a:uFillTx/>
                <a:latin typeface="Century gothic"/>
                <a:ea typeface="Century Gothic"/>
              </a:rPr>
              <a:t> von der </a:t>
            </a:r>
            <a:r>
              <a:rPr kumimoji="0" lang="en-GB" sz="2800" b="1" i="0" strike="noStrike" kern="1200" cap="none" spc="-1" normalizeH="0" baseline="0" noProof="0" dirty="0" err="1">
                <a:ln>
                  <a:noFill/>
                </a:ln>
                <a:solidFill>
                  <a:srgbClr val="002060"/>
                </a:solidFill>
                <a:effectLst/>
                <a:uLnTx/>
                <a:uFillTx/>
                <a:latin typeface="Century gothic"/>
                <a:ea typeface="Century Gothic"/>
              </a:rPr>
              <a:t>Fußballschule</a:t>
            </a:r>
            <a:r>
              <a:rPr kumimoji="0" lang="en-GB" sz="2800" b="1" i="0" strike="noStrike" kern="1200" cap="none" spc="-1" normalizeH="0" baseline="0" noProof="0" dirty="0">
                <a:ln>
                  <a:noFill/>
                </a:ln>
                <a:solidFill>
                  <a:srgbClr val="002060"/>
                </a:solidFill>
                <a:effectLst/>
                <a:uLnTx/>
                <a:uFillTx/>
                <a:latin typeface="Century gothic"/>
                <a:ea typeface="Century Gothic"/>
              </a:rPr>
              <a:t> </a:t>
            </a:r>
            <a:r>
              <a:rPr kumimoji="0" lang="en-GB" sz="2800" b="1" i="0" strike="noStrike" kern="1200" cap="none" spc="-1" normalizeH="0" baseline="0" noProof="0" dirty="0" err="1">
                <a:ln>
                  <a:noFill/>
                </a:ln>
                <a:solidFill>
                  <a:srgbClr val="002060"/>
                </a:solidFill>
                <a:effectLst/>
                <a:uLnTx/>
                <a:uFillTx/>
                <a:latin typeface="Century gothic"/>
                <a:ea typeface="Century Gothic"/>
              </a:rPr>
              <a:t>besuchen</a:t>
            </a:r>
            <a:r>
              <a:rPr kumimoji="0" lang="en-GB" sz="2800" b="1" i="0" u="none" strike="noStrike" kern="1200" cap="none" spc="-1" normalizeH="0" baseline="0" noProof="0" dirty="0">
                <a:ln>
                  <a:noFill/>
                </a:ln>
                <a:solidFill>
                  <a:srgbClr val="002060"/>
                </a:solidFill>
                <a:effectLst/>
                <a:uLnTx/>
                <a:uFillTx/>
                <a:latin typeface="Century gothic"/>
                <a:ea typeface="Century Gothic"/>
              </a:rPr>
              <a:t> die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74" name="Picture 73" descr="A person in a blue and white uniform kicking a football ball&#10;&#10;Description automatically generated">
            <a:extLst>
              <a:ext uri="{FF2B5EF4-FFF2-40B4-BE49-F238E27FC236}">
                <a16:creationId xmlns:a16="http://schemas.microsoft.com/office/drawing/2014/main" id="{033CD598-ABC3-66B8-F1A7-9DAF1F826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034" y="1691912"/>
            <a:ext cx="3871187" cy="5345329"/>
          </a:xfrm>
          <a:prstGeom prst="rect">
            <a:avLst/>
          </a:prstGeom>
        </p:spPr>
      </p:pic>
      <p:pic>
        <p:nvPicPr>
          <p:cNvPr id="77" name="Picture 76" descr="A cartoon of a child holding a football ball&#10;&#10;Description automatically generated">
            <a:extLst>
              <a:ext uri="{FF2B5EF4-FFF2-40B4-BE49-F238E27FC236}">
                <a16:creationId xmlns:a16="http://schemas.microsoft.com/office/drawing/2014/main" id="{87DCB3F5-0B95-C90B-F654-887DFE78B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4592" y="2961722"/>
            <a:ext cx="2081862" cy="3721767"/>
          </a:xfrm>
          <a:prstGeom prst="rect">
            <a:avLst/>
          </a:prstGeom>
        </p:spPr>
      </p:pic>
      <p:sp>
        <p:nvSpPr>
          <p:cNvPr id="82" name="Oval Callout 81">
            <a:extLst>
              <a:ext uri="{FF2B5EF4-FFF2-40B4-BE49-F238E27FC236}">
                <a16:creationId xmlns:a16="http://schemas.microsoft.com/office/drawing/2014/main" id="{F29A5609-8FF6-ED6C-CA0E-FB1CB0B48E06}"/>
              </a:ext>
            </a:extLst>
          </p:cNvPr>
          <p:cNvSpPr/>
          <p:nvPr/>
        </p:nvSpPr>
        <p:spPr>
          <a:xfrm>
            <a:off x="5802151" y="656320"/>
            <a:ext cx="3311243" cy="2005038"/>
          </a:xfrm>
          <a:prstGeom prst="wedgeEllipseCallout">
            <a:avLst>
              <a:gd name="adj1" fmla="val 25192"/>
              <a:gd name="adj2" fmla="val 7690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Das </a:t>
            </a:r>
            <a:r>
              <a:rPr lang="en-US" sz="2000" dirty="0" err="1"/>
              <a:t>ist</a:t>
            </a:r>
            <a:r>
              <a:rPr lang="en-US" sz="2000" dirty="0"/>
              <a:t> </a:t>
            </a:r>
            <a:r>
              <a:rPr lang="en-US" sz="2000" dirty="0" err="1"/>
              <a:t>mein</a:t>
            </a:r>
            <a:r>
              <a:rPr lang="en-US" sz="2000" dirty="0"/>
              <a:t> </a:t>
            </a:r>
            <a:r>
              <a:rPr lang="en-US" sz="2000" dirty="0" err="1"/>
              <a:t>Kunstprojekt</a:t>
            </a:r>
            <a:r>
              <a:rPr lang="en-US" sz="2000" dirty="0"/>
              <a:t>. Ich </a:t>
            </a:r>
            <a:r>
              <a:rPr lang="en-US" sz="2000" dirty="0" err="1"/>
              <a:t>benutze</a:t>
            </a:r>
            <a:r>
              <a:rPr lang="en-US" sz="2000" dirty="0"/>
              <a:t> den </a:t>
            </a:r>
            <a:r>
              <a:rPr lang="en-US" sz="2000" dirty="0" err="1"/>
              <a:t>Müll</a:t>
            </a:r>
            <a:r>
              <a:rPr lang="en-US" sz="2000" dirty="0"/>
              <a:t> in der </a:t>
            </a:r>
            <a:r>
              <a:rPr lang="en-US" sz="2000" dirty="0" err="1"/>
              <a:t>Fußballschule</a:t>
            </a:r>
            <a:r>
              <a:rPr lang="en-US" sz="2000" dirty="0"/>
              <a:t>!</a:t>
            </a:r>
          </a:p>
        </p:txBody>
      </p:sp>
    </p:spTree>
    <p:extLst>
      <p:ext uri="{BB962C8B-B14F-4D97-AF65-F5344CB8AC3E}">
        <p14:creationId xmlns:p14="http://schemas.microsoft.com/office/powerpoint/2010/main" val="18940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A744198-286A-4C8F-B269-65C08152B6AF}"/>
              </a:ext>
            </a:extLst>
          </p:cNvPr>
          <p:cNvSpPr/>
          <p:nvPr/>
        </p:nvSpPr>
        <p:spPr>
          <a:xfrm>
            <a:off x="7749449" y="4241956"/>
            <a:ext cx="4454425"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078BF1A-E154-4722-8698-85DA211B6A25}"/>
              </a:ext>
            </a:extLst>
          </p:cNvPr>
          <p:cNvSpPr/>
          <p:nvPr/>
        </p:nvSpPr>
        <p:spPr>
          <a:xfrm>
            <a:off x="7737574" y="1566570"/>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220E02F-32CE-4226-97D9-794598C0499F}"/>
              </a:ext>
            </a:extLst>
          </p:cNvPr>
          <p:cNvPicPr>
            <a:picLocks noChangeAspect="1"/>
          </p:cNvPicPr>
          <p:nvPr/>
        </p:nvPicPr>
        <p:blipFill>
          <a:blip r:embed="rId3"/>
          <a:stretch>
            <a:fillRect/>
          </a:stretch>
        </p:blipFill>
        <p:spPr>
          <a:xfrm>
            <a:off x="1159229" y="933763"/>
            <a:ext cx="6575705" cy="6176099"/>
          </a:xfrm>
          <a:prstGeom prst="rect">
            <a:avLst/>
          </a:prstGeom>
        </p:spPr>
      </p:pic>
      <p:sp>
        <p:nvSpPr>
          <p:cNvPr id="112" name="CustomShape 6"/>
          <p:cNvSpPr/>
          <p:nvPr/>
        </p:nvSpPr>
        <p:spPr>
          <a:xfrm>
            <a:off x="101160" y="-32040"/>
            <a:ext cx="111438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Kunst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aus</a:t>
            </a:r>
            <a:r>
              <a:rPr lang="en-GB" sz="2800" b="1" spc="-1" dirty="0">
                <a:solidFill>
                  <a:srgbClr val="002060"/>
                </a:solidFill>
                <a:latin typeface="Century gothic"/>
                <a:ea typeface="Century Gothic"/>
              </a:rPr>
              <a:t>* </a:t>
            </a:r>
            <a:r>
              <a:rPr lang="en-GB" sz="2800" b="1" spc="-1" dirty="0" err="1">
                <a:solidFill>
                  <a:srgbClr val="002060"/>
                </a:solidFill>
                <a:latin typeface="Century gothic"/>
                <a:ea typeface="Century Gothic"/>
              </a:rPr>
              <a:t>Müll</a:t>
            </a:r>
            <a:r>
              <a:rPr lang="en-GB" sz="2800" b="1" spc="-1" dirty="0">
                <a:solidFill>
                  <a:srgbClr val="002060"/>
                </a:solidFill>
                <a:latin typeface="Century gothic"/>
                <a:ea typeface="Century Gothic"/>
              </a:rPr>
              <a:t> - d</a:t>
            </a:r>
            <a:r>
              <a:rPr kumimoji="0" lang="en-GB" sz="2800" b="1" i="0" u="none" strike="noStrike" kern="1200" cap="none" spc="-1" normalizeH="0" baseline="0" noProof="0" dirty="0">
                <a:ln>
                  <a:noFill/>
                </a:ln>
                <a:solidFill>
                  <a:srgbClr val="002060"/>
                </a:solidFill>
                <a:effectLst/>
                <a:uLnTx/>
                <a:uFillTx/>
                <a:latin typeface="Century gothic"/>
                <a:ea typeface="Century Gothic"/>
              </a:rPr>
              <a:t>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Kunstprojekt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632198" y="188721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621664" y="271393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619178" y="365669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extLst>
              <a:ext uri="{FF2B5EF4-FFF2-40B4-BE49-F238E27FC236}">
                <a16:creationId xmlns:a16="http://schemas.microsoft.com/office/drawing/2014/main" id="{257623FD-7C94-435C-A16D-BE56DC83EBF2}"/>
              </a:ext>
            </a:extLst>
          </p:cNvPr>
          <p:cNvSpPr/>
          <p:nvPr/>
        </p:nvSpPr>
        <p:spPr>
          <a:xfrm>
            <a:off x="619177" y="44847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extLst>
              <a:ext uri="{FF2B5EF4-FFF2-40B4-BE49-F238E27FC236}">
                <a16:creationId xmlns:a16="http://schemas.microsoft.com/office/drawing/2014/main" id="{741D7855-51C4-49F5-B43C-C9C8805C6DE6}"/>
              </a:ext>
            </a:extLst>
          </p:cNvPr>
          <p:cNvSpPr/>
          <p:nvPr/>
        </p:nvSpPr>
        <p:spPr>
          <a:xfrm>
            <a:off x="613510" y="526964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613511" y="61600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40" y="290058"/>
            <a:ext cx="914400" cy="914400"/>
          </a:xfrm>
          <a:prstGeom prst="rect">
            <a:avLst/>
          </a:prstGeom>
        </p:spPr>
      </p:pic>
      <p:sp>
        <p:nvSpPr>
          <p:cNvPr id="14" name="Speech Bubble: Rectangle with Corners Rounded 13">
            <a:extLst>
              <a:ext uri="{FF2B5EF4-FFF2-40B4-BE49-F238E27FC236}">
                <a16:creationId xmlns:a16="http://schemas.microsoft.com/office/drawing/2014/main" id="{C6010264-20F5-49B7-8477-AC712B576477}"/>
              </a:ext>
            </a:extLst>
          </p:cNvPr>
          <p:cNvSpPr/>
          <p:nvPr/>
        </p:nvSpPr>
        <p:spPr>
          <a:xfrm>
            <a:off x="995475" y="486768"/>
            <a:ext cx="7891851" cy="488815"/>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33407D0-92EF-4197-BFDD-52780724CE36}"/>
              </a:ext>
            </a:extLst>
          </p:cNvPr>
          <p:cNvSpPr txBox="1"/>
          <p:nvPr/>
        </p:nvSpPr>
        <p:spPr>
          <a:xfrm>
            <a:off x="965339" y="470956"/>
            <a:ext cx="805032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für den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Fußballspieler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den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Schüler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7" name="Rectangle 26">
            <a:extLst>
              <a:ext uri="{FF2B5EF4-FFF2-40B4-BE49-F238E27FC236}">
                <a16:creationId xmlns:a16="http://schemas.microsoft.com/office/drawing/2014/main" id="{6E36037C-9E33-4F90-8713-9636DB1D8794}"/>
              </a:ext>
            </a:extLst>
          </p:cNvPr>
          <p:cNvSpPr/>
          <p:nvPr/>
        </p:nvSpPr>
        <p:spPr>
          <a:xfrm>
            <a:off x="619178" y="11533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5" name="TextBox 4">
            <a:extLst>
              <a:ext uri="{FF2B5EF4-FFF2-40B4-BE49-F238E27FC236}">
                <a16:creationId xmlns:a16="http://schemas.microsoft.com/office/drawing/2014/main" id="{D18D5A5A-8E61-4102-8FD4-3D8D6DE3DCC0}"/>
              </a:ext>
            </a:extLst>
          </p:cNvPr>
          <p:cNvSpPr txBox="1"/>
          <p:nvPr/>
        </p:nvSpPr>
        <p:spPr>
          <a:xfrm>
            <a:off x="1459016" y="1198964"/>
            <a:ext cx="5758249" cy="461665"/>
          </a:xfrm>
          <a:prstGeom prst="rect">
            <a:avLst/>
          </a:prstGeom>
          <a:noFill/>
        </p:spPr>
        <p:txBody>
          <a:bodyPr wrap="square" rtlCol="0">
            <a:spAutoFit/>
          </a:bodyPr>
          <a:lstStyle/>
          <a:p>
            <a:r>
              <a:rPr lang="en-GB" sz="2400" dirty="0">
                <a:solidFill>
                  <a:srgbClr val="002060"/>
                </a:solidFill>
              </a:rPr>
              <a:t>Wie </a:t>
            </a:r>
            <a:r>
              <a:rPr lang="en-GB" sz="2400" dirty="0" err="1">
                <a:solidFill>
                  <a:srgbClr val="002060"/>
                </a:solidFill>
              </a:rPr>
              <a:t>finden</a:t>
            </a:r>
            <a:r>
              <a:rPr lang="en-GB" sz="2400" dirty="0">
                <a:solidFill>
                  <a:srgbClr val="002060"/>
                </a:solidFill>
              </a:rPr>
              <a:t> Sie das </a:t>
            </a:r>
            <a:r>
              <a:rPr lang="en-GB" sz="2400" dirty="0" err="1">
                <a:solidFill>
                  <a:srgbClr val="002060"/>
                </a:solidFill>
              </a:rPr>
              <a:t>Projekt</a:t>
            </a:r>
            <a:r>
              <a:rPr lang="en-GB" sz="2400" dirty="0">
                <a:solidFill>
                  <a:srgbClr val="002060"/>
                </a:solidFill>
              </a:rPr>
              <a:t>?</a:t>
            </a:r>
          </a:p>
        </p:txBody>
      </p:sp>
      <p:grpSp>
        <p:nvGrpSpPr>
          <p:cNvPr id="10" name="Group 9">
            <a:extLst>
              <a:ext uri="{FF2B5EF4-FFF2-40B4-BE49-F238E27FC236}">
                <a16:creationId xmlns:a16="http://schemas.microsoft.com/office/drawing/2014/main" id="{6742E351-BE34-4980-8C7D-14D269316F0A}"/>
              </a:ext>
            </a:extLst>
          </p:cNvPr>
          <p:cNvGrpSpPr/>
          <p:nvPr/>
        </p:nvGrpSpPr>
        <p:grpSpPr>
          <a:xfrm>
            <a:off x="2720121" y="1301976"/>
            <a:ext cx="502458" cy="275292"/>
            <a:chOff x="1422255" y="1069599"/>
            <a:chExt cx="1209832" cy="463680"/>
          </a:xfrm>
        </p:grpSpPr>
        <p:pic>
          <p:nvPicPr>
            <p:cNvPr id="7" name="Picture 6" descr="A picture containing text, outdoor, flock&#10;&#10;Description automatically generated">
              <a:extLst>
                <a:ext uri="{FF2B5EF4-FFF2-40B4-BE49-F238E27FC236}">
                  <a16:creationId xmlns:a16="http://schemas.microsoft.com/office/drawing/2014/main" id="{2F94A8AE-B3EE-4BF5-9159-0ACB9E7B2F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29" name="Picture 28" descr="A picture containing text, outdoor, flock&#10;&#10;Description automatically generated">
              <a:extLst>
                <a:ext uri="{FF2B5EF4-FFF2-40B4-BE49-F238E27FC236}">
                  <a16:creationId xmlns:a16="http://schemas.microsoft.com/office/drawing/2014/main" id="{A5C976F7-1509-418A-A7E9-C311893BC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0" name="Picture 29" descr="A picture containing text, outdoor, flock&#10;&#10;Description automatically generated">
              <a:extLst>
                <a:ext uri="{FF2B5EF4-FFF2-40B4-BE49-F238E27FC236}">
                  <a16:creationId xmlns:a16="http://schemas.microsoft.com/office/drawing/2014/main" id="{89C9E615-6BD8-4D71-BED3-5D76A52EFF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11" name="TextBox 10">
            <a:extLst>
              <a:ext uri="{FF2B5EF4-FFF2-40B4-BE49-F238E27FC236}">
                <a16:creationId xmlns:a16="http://schemas.microsoft.com/office/drawing/2014/main" id="{DFED0307-D43F-410B-960C-0516B0027598}"/>
              </a:ext>
            </a:extLst>
          </p:cNvPr>
          <p:cNvSpPr txBox="1"/>
          <p:nvPr/>
        </p:nvSpPr>
        <p:spPr>
          <a:xfrm>
            <a:off x="7704152" y="4245596"/>
            <a:ext cx="4713541" cy="830997"/>
          </a:xfrm>
          <a:prstGeom prst="rect">
            <a:avLst/>
          </a:prstGeom>
          <a:noFill/>
        </p:spPr>
        <p:txBody>
          <a:bodyPr wrap="square" rtlCol="0">
            <a:spAutoFit/>
          </a:bodyPr>
          <a:lstStyle/>
          <a:p>
            <a:r>
              <a:rPr lang="en-GB" sz="2400" dirty="0">
                <a:solidFill>
                  <a:srgbClr val="002060"/>
                </a:solidFill>
              </a:rPr>
              <a:t>B. How do you find the project?</a:t>
            </a:r>
          </a:p>
        </p:txBody>
      </p:sp>
      <p:sp>
        <p:nvSpPr>
          <p:cNvPr id="2" name="TextBox 1">
            <a:extLst>
              <a:ext uri="{FF2B5EF4-FFF2-40B4-BE49-F238E27FC236}">
                <a16:creationId xmlns:a16="http://schemas.microsoft.com/office/drawing/2014/main" id="{E0460F5A-F853-A870-9372-D9DACA5CA685}"/>
              </a:ext>
            </a:extLst>
          </p:cNvPr>
          <p:cNvSpPr txBox="1"/>
          <p:nvPr/>
        </p:nvSpPr>
        <p:spPr>
          <a:xfrm>
            <a:off x="1459016" y="1910011"/>
            <a:ext cx="5758249" cy="461665"/>
          </a:xfrm>
          <a:prstGeom prst="rect">
            <a:avLst/>
          </a:prstGeom>
          <a:noFill/>
        </p:spPr>
        <p:txBody>
          <a:bodyPr wrap="square" rtlCol="0">
            <a:spAutoFit/>
          </a:bodyPr>
          <a:lstStyle/>
          <a:p>
            <a:r>
              <a:rPr lang="en-GB" sz="2400" dirty="0" err="1">
                <a:solidFill>
                  <a:srgbClr val="002060"/>
                </a:solidFill>
              </a:rPr>
              <a:t>Bekommst</a:t>
            </a:r>
            <a:r>
              <a:rPr lang="en-GB" sz="2400" dirty="0">
                <a:solidFill>
                  <a:srgbClr val="002060"/>
                </a:solidFill>
              </a:rPr>
              <a:t> du </a:t>
            </a:r>
            <a:r>
              <a:rPr lang="en-GB" sz="2400" dirty="0" err="1">
                <a:solidFill>
                  <a:srgbClr val="002060"/>
                </a:solidFill>
              </a:rPr>
              <a:t>viele</a:t>
            </a:r>
            <a:r>
              <a:rPr lang="en-GB" sz="2400" dirty="0">
                <a:solidFill>
                  <a:srgbClr val="002060"/>
                </a:solidFill>
              </a:rPr>
              <a:t> Ideen?</a:t>
            </a:r>
          </a:p>
        </p:txBody>
      </p:sp>
      <p:sp>
        <p:nvSpPr>
          <p:cNvPr id="6" name="TextBox 5">
            <a:extLst>
              <a:ext uri="{FF2B5EF4-FFF2-40B4-BE49-F238E27FC236}">
                <a16:creationId xmlns:a16="http://schemas.microsoft.com/office/drawing/2014/main" id="{9A7D8301-5EAD-F83E-23E0-AC77F13A0962}"/>
              </a:ext>
            </a:extLst>
          </p:cNvPr>
          <p:cNvSpPr txBox="1"/>
          <p:nvPr/>
        </p:nvSpPr>
        <p:spPr>
          <a:xfrm>
            <a:off x="7651599" y="1592960"/>
            <a:ext cx="4713541" cy="461665"/>
          </a:xfrm>
          <a:prstGeom prst="rect">
            <a:avLst/>
          </a:prstGeom>
          <a:noFill/>
        </p:spPr>
        <p:txBody>
          <a:bodyPr wrap="square" rtlCol="0">
            <a:spAutoFit/>
          </a:bodyPr>
          <a:lstStyle/>
          <a:p>
            <a:r>
              <a:rPr lang="en-GB" sz="2400" dirty="0">
                <a:solidFill>
                  <a:srgbClr val="002060"/>
                </a:solidFill>
              </a:rPr>
              <a:t>1. Do you get lots of ideas?</a:t>
            </a:r>
          </a:p>
        </p:txBody>
      </p:sp>
      <p:sp>
        <p:nvSpPr>
          <p:cNvPr id="37" name="TextBox 36">
            <a:extLst>
              <a:ext uri="{FF2B5EF4-FFF2-40B4-BE49-F238E27FC236}">
                <a16:creationId xmlns:a16="http://schemas.microsoft.com/office/drawing/2014/main" id="{3BC0ADD0-1DAE-48A6-A42B-D19AFF0346E6}"/>
              </a:ext>
            </a:extLst>
          </p:cNvPr>
          <p:cNvSpPr txBox="1"/>
          <p:nvPr/>
        </p:nvSpPr>
        <p:spPr>
          <a:xfrm>
            <a:off x="1459016" y="2702973"/>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a:t>
            </a:r>
            <a:r>
              <a:rPr lang="en-GB" sz="2400" dirty="0" err="1">
                <a:solidFill>
                  <a:srgbClr val="002060"/>
                </a:solidFill>
              </a:rPr>
              <a:t>Fußballschule</a:t>
            </a:r>
            <a:r>
              <a:rPr lang="en-GB" sz="2400" dirty="0">
                <a:solidFill>
                  <a:srgbClr val="002060"/>
                </a:solidFill>
              </a:rPr>
              <a:t> toll?</a:t>
            </a:r>
          </a:p>
        </p:txBody>
      </p:sp>
      <p:grpSp>
        <p:nvGrpSpPr>
          <p:cNvPr id="40" name="Group 39">
            <a:extLst>
              <a:ext uri="{FF2B5EF4-FFF2-40B4-BE49-F238E27FC236}">
                <a16:creationId xmlns:a16="http://schemas.microsoft.com/office/drawing/2014/main" id="{61DDC895-85EC-9DD6-E728-9C3208A52AAF}"/>
              </a:ext>
            </a:extLst>
          </p:cNvPr>
          <p:cNvGrpSpPr/>
          <p:nvPr/>
        </p:nvGrpSpPr>
        <p:grpSpPr>
          <a:xfrm>
            <a:off x="2124527" y="2815707"/>
            <a:ext cx="501396" cy="270303"/>
            <a:chOff x="1422255" y="1069599"/>
            <a:chExt cx="1209832" cy="463680"/>
          </a:xfrm>
        </p:grpSpPr>
        <p:pic>
          <p:nvPicPr>
            <p:cNvPr id="41" name="Picture 40" descr="A picture containing text, outdoor, flock&#10;&#10;Description automatically generated">
              <a:extLst>
                <a:ext uri="{FF2B5EF4-FFF2-40B4-BE49-F238E27FC236}">
                  <a16:creationId xmlns:a16="http://schemas.microsoft.com/office/drawing/2014/main" id="{4824B117-7894-1579-080D-F05BEA4B2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C95EA481-8D02-D009-0803-458EC9AB4C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942FCD08-EE30-CC71-968C-90D6719C1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44" name="TextBox 43">
            <a:extLst>
              <a:ext uri="{FF2B5EF4-FFF2-40B4-BE49-F238E27FC236}">
                <a16:creationId xmlns:a16="http://schemas.microsoft.com/office/drawing/2014/main" id="{01D0879A-C955-AC14-C5EF-B6795CCDF582}"/>
              </a:ext>
            </a:extLst>
          </p:cNvPr>
          <p:cNvSpPr txBox="1"/>
          <p:nvPr/>
        </p:nvSpPr>
        <p:spPr>
          <a:xfrm>
            <a:off x="7651599" y="2097628"/>
            <a:ext cx="4326363" cy="830997"/>
          </a:xfrm>
          <a:prstGeom prst="rect">
            <a:avLst/>
          </a:prstGeom>
          <a:noFill/>
        </p:spPr>
        <p:txBody>
          <a:bodyPr wrap="square" rtlCol="0">
            <a:spAutoFit/>
          </a:bodyPr>
          <a:lstStyle/>
          <a:p>
            <a:r>
              <a:rPr lang="en-GB" sz="2400" dirty="0">
                <a:solidFill>
                  <a:srgbClr val="002060"/>
                </a:solidFill>
              </a:rPr>
              <a:t>2. Do you think that football academy/school is great?</a:t>
            </a:r>
          </a:p>
        </p:txBody>
      </p:sp>
      <p:sp>
        <p:nvSpPr>
          <p:cNvPr id="45" name="TextBox 44">
            <a:extLst>
              <a:ext uri="{FF2B5EF4-FFF2-40B4-BE49-F238E27FC236}">
                <a16:creationId xmlns:a16="http://schemas.microsoft.com/office/drawing/2014/main" id="{6EABAC63-CEB3-6C1D-3AC7-BB7A733A0668}"/>
              </a:ext>
            </a:extLst>
          </p:cNvPr>
          <p:cNvSpPr txBox="1"/>
          <p:nvPr/>
        </p:nvSpPr>
        <p:spPr>
          <a:xfrm>
            <a:off x="1459016" y="3606735"/>
            <a:ext cx="5758249" cy="461665"/>
          </a:xfrm>
          <a:prstGeom prst="rect">
            <a:avLst/>
          </a:prstGeom>
          <a:noFill/>
        </p:spPr>
        <p:txBody>
          <a:bodyPr wrap="square" rtlCol="0">
            <a:spAutoFit/>
          </a:bodyPr>
          <a:lstStyle/>
          <a:p>
            <a:r>
              <a:rPr lang="en-GB" sz="2400" dirty="0">
                <a:solidFill>
                  <a:srgbClr val="002060"/>
                </a:solidFill>
              </a:rPr>
              <a:t>Wo </a:t>
            </a:r>
            <a:r>
              <a:rPr lang="en-GB" sz="2400" dirty="0" err="1">
                <a:solidFill>
                  <a:srgbClr val="002060"/>
                </a:solidFill>
              </a:rPr>
              <a:t>finden</a:t>
            </a:r>
            <a:r>
              <a:rPr lang="en-GB" sz="2400" dirty="0">
                <a:solidFill>
                  <a:srgbClr val="002060"/>
                </a:solidFill>
              </a:rPr>
              <a:t> Sie den </a:t>
            </a:r>
            <a:r>
              <a:rPr lang="en-GB" sz="2400" dirty="0" err="1">
                <a:solidFill>
                  <a:srgbClr val="002060"/>
                </a:solidFill>
              </a:rPr>
              <a:t>Müll</a:t>
            </a:r>
            <a:r>
              <a:rPr lang="en-GB" sz="2400" dirty="0">
                <a:solidFill>
                  <a:srgbClr val="002060"/>
                </a:solidFill>
              </a:rPr>
              <a:t>?</a:t>
            </a:r>
          </a:p>
        </p:txBody>
      </p:sp>
      <p:grpSp>
        <p:nvGrpSpPr>
          <p:cNvPr id="46" name="Group 45">
            <a:extLst>
              <a:ext uri="{FF2B5EF4-FFF2-40B4-BE49-F238E27FC236}">
                <a16:creationId xmlns:a16="http://schemas.microsoft.com/office/drawing/2014/main" id="{9143FD27-D55F-0493-16D7-941A94C6EF6C}"/>
              </a:ext>
            </a:extLst>
          </p:cNvPr>
          <p:cNvGrpSpPr/>
          <p:nvPr/>
        </p:nvGrpSpPr>
        <p:grpSpPr>
          <a:xfrm>
            <a:off x="2671840" y="3663913"/>
            <a:ext cx="386296" cy="335806"/>
            <a:chOff x="1422255" y="1069599"/>
            <a:chExt cx="1209832" cy="463680"/>
          </a:xfrm>
        </p:grpSpPr>
        <p:pic>
          <p:nvPicPr>
            <p:cNvPr id="47" name="Picture 46" descr="A picture containing text, outdoor, flock&#10;&#10;Description automatically generated">
              <a:extLst>
                <a:ext uri="{FF2B5EF4-FFF2-40B4-BE49-F238E27FC236}">
                  <a16:creationId xmlns:a16="http://schemas.microsoft.com/office/drawing/2014/main" id="{2114253A-422C-CFC9-A0E5-0A59F708B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8" name="Picture 47" descr="A picture containing text, outdoor, flock&#10;&#10;Description automatically generated">
              <a:extLst>
                <a:ext uri="{FF2B5EF4-FFF2-40B4-BE49-F238E27FC236}">
                  <a16:creationId xmlns:a16="http://schemas.microsoft.com/office/drawing/2014/main" id="{02EDB235-E1CD-25A1-A1B0-3740D4312A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9" name="Picture 48" descr="A picture containing text, outdoor, flock&#10;&#10;Description automatically generated">
              <a:extLst>
                <a:ext uri="{FF2B5EF4-FFF2-40B4-BE49-F238E27FC236}">
                  <a16:creationId xmlns:a16="http://schemas.microsoft.com/office/drawing/2014/main" id="{16548938-B2AF-6936-7828-ED2D74A5F0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51" name="TextBox 50">
            <a:extLst>
              <a:ext uri="{FF2B5EF4-FFF2-40B4-BE49-F238E27FC236}">
                <a16:creationId xmlns:a16="http://schemas.microsoft.com/office/drawing/2014/main" id="{A1F9F83C-AF67-1987-A996-79484724C36B}"/>
              </a:ext>
            </a:extLst>
          </p:cNvPr>
          <p:cNvSpPr txBox="1"/>
          <p:nvPr/>
        </p:nvSpPr>
        <p:spPr>
          <a:xfrm>
            <a:off x="7704152" y="5043711"/>
            <a:ext cx="4713541" cy="830997"/>
          </a:xfrm>
          <a:prstGeom prst="rect">
            <a:avLst/>
          </a:prstGeom>
          <a:noFill/>
        </p:spPr>
        <p:txBody>
          <a:bodyPr wrap="square" rtlCol="0">
            <a:spAutoFit/>
          </a:bodyPr>
          <a:lstStyle/>
          <a:p>
            <a:r>
              <a:rPr lang="en-GB" sz="2400" dirty="0">
                <a:solidFill>
                  <a:srgbClr val="002060"/>
                </a:solidFill>
              </a:rPr>
              <a:t>3. Where do you find the rubbish?</a:t>
            </a:r>
          </a:p>
        </p:txBody>
      </p:sp>
      <p:sp>
        <p:nvSpPr>
          <p:cNvPr id="52" name="TextBox 51">
            <a:extLst>
              <a:ext uri="{FF2B5EF4-FFF2-40B4-BE49-F238E27FC236}">
                <a16:creationId xmlns:a16="http://schemas.microsoft.com/office/drawing/2014/main" id="{7F59AA0C-23C7-319C-58DC-68F32891B07E}"/>
              </a:ext>
            </a:extLst>
          </p:cNvPr>
          <p:cNvSpPr txBox="1"/>
          <p:nvPr/>
        </p:nvSpPr>
        <p:spPr>
          <a:xfrm>
            <a:off x="1459016" y="4476439"/>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a:t>
            </a:r>
            <a:r>
              <a:rPr lang="en-GB" sz="2400" dirty="0" err="1">
                <a:solidFill>
                  <a:srgbClr val="002060"/>
                </a:solidFill>
              </a:rPr>
              <a:t>viele</a:t>
            </a:r>
            <a:r>
              <a:rPr lang="en-GB" sz="2400" dirty="0">
                <a:solidFill>
                  <a:srgbClr val="002060"/>
                </a:solidFill>
              </a:rPr>
              <a:t> </a:t>
            </a:r>
            <a:r>
              <a:rPr lang="en-GB" sz="2400" dirty="0" err="1">
                <a:solidFill>
                  <a:srgbClr val="002060"/>
                </a:solidFill>
              </a:rPr>
              <a:t>alte</a:t>
            </a:r>
            <a:r>
              <a:rPr lang="en-GB" sz="2400" dirty="0">
                <a:solidFill>
                  <a:srgbClr val="002060"/>
                </a:solidFill>
              </a:rPr>
              <a:t> </a:t>
            </a:r>
            <a:r>
              <a:rPr lang="en-GB" sz="2400" dirty="0" err="1">
                <a:solidFill>
                  <a:srgbClr val="002060"/>
                </a:solidFill>
              </a:rPr>
              <a:t>Fußbälle</a:t>
            </a:r>
            <a:r>
              <a:rPr lang="en-GB" sz="2400" dirty="0">
                <a:solidFill>
                  <a:srgbClr val="002060"/>
                </a:solidFill>
              </a:rPr>
              <a:t>?</a:t>
            </a:r>
          </a:p>
        </p:txBody>
      </p:sp>
      <p:grpSp>
        <p:nvGrpSpPr>
          <p:cNvPr id="53" name="Group 52">
            <a:extLst>
              <a:ext uri="{FF2B5EF4-FFF2-40B4-BE49-F238E27FC236}">
                <a16:creationId xmlns:a16="http://schemas.microsoft.com/office/drawing/2014/main" id="{C22DE29B-3E06-4288-C59F-5F8E7D2E0FD3}"/>
              </a:ext>
            </a:extLst>
          </p:cNvPr>
          <p:cNvGrpSpPr/>
          <p:nvPr/>
        </p:nvGrpSpPr>
        <p:grpSpPr>
          <a:xfrm>
            <a:off x="2116776" y="4580931"/>
            <a:ext cx="555453" cy="287074"/>
            <a:chOff x="1422255" y="1069599"/>
            <a:chExt cx="1209832" cy="463680"/>
          </a:xfrm>
        </p:grpSpPr>
        <p:pic>
          <p:nvPicPr>
            <p:cNvPr id="54" name="Picture 53" descr="A picture containing text, outdoor, flock&#10;&#10;Description automatically generated">
              <a:extLst>
                <a:ext uri="{FF2B5EF4-FFF2-40B4-BE49-F238E27FC236}">
                  <a16:creationId xmlns:a16="http://schemas.microsoft.com/office/drawing/2014/main" id="{C6C21985-B319-7F16-A1D8-EBD0220C06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55" name="Picture 54" descr="A picture containing text, outdoor, flock&#10;&#10;Description automatically generated">
              <a:extLst>
                <a:ext uri="{FF2B5EF4-FFF2-40B4-BE49-F238E27FC236}">
                  <a16:creationId xmlns:a16="http://schemas.microsoft.com/office/drawing/2014/main" id="{884907C6-C63E-EFB8-47C2-A8E0A94A1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882F4549-06AA-6D9F-B85F-4977C8D57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58" name="TextBox 57">
            <a:extLst>
              <a:ext uri="{FF2B5EF4-FFF2-40B4-BE49-F238E27FC236}">
                <a16:creationId xmlns:a16="http://schemas.microsoft.com/office/drawing/2014/main" id="{1C40E973-5D32-A5B0-910A-8DD0FD160C8A}"/>
              </a:ext>
            </a:extLst>
          </p:cNvPr>
          <p:cNvSpPr txBox="1"/>
          <p:nvPr/>
        </p:nvSpPr>
        <p:spPr>
          <a:xfrm>
            <a:off x="7642884" y="2898261"/>
            <a:ext cx="4326363" cy="830997"/>
          </a:xfrm>
          <a:prstGeom prst="rect">
            <a:avLst/>
          </a:prstGeom>
          <a:noFill/>
        </p:spPr>
        <p:txBody>
          <a:bodyPr wrap="square" rtlCol="0">
            <a:spAutoFit/>
          </a:bodyPr>
          <a:lstStyle/>
          <a:p>
            <a:r>
              <a:rPr lang="en-GB" sz="2400" dirty="0">
                <a:solidFill>
                  <a:srgbClr val="002060"/>
                </a:solidFill>
              </a:rPr>
              <a:t>4. Do you find lots of old footballs?</a:t>
            </a:r>
          </a:p>
        </p:txBody>
      </p:sp>
      <p:sp>
        <p:nvSpPr>
          <p:cNvPr id="59" name="TextBox 58">
            <a:extLst>
              <a:ext uri="{FF2B5EF4-FFF2-40B4-BE49-F238E27FC236}">
                <a16:creationId xmlns:a16="http://schemas.microsoft.com/office/drawing/2014/main" id="{FD64477E-C8A9-5015-6423-AEB3150076B7}"/>
              </a:ext>
            </a:extLst>
          </p:cNvPr>
          <p:cNvSpPr txBox="1"/>
          <p:nvPr/>
        </p:nvSpPr>
        <p:spPr>
          <a:xfrm>
            <a:off x="1459016" y="5231148"/>
            <a:ext cx="5758249" cy="461665"/>
          </a:xfrm>
          <a:prstGeom prst="rect">
            <a:avLst/>
          </a:prstGeom>
          <a:noFill/>
        </p:spPr>
        <p:txBody>
          <a:bodyPr wrap="square" rtlCol="0">
            <a:spAutoFit/>
          </a:bodyPr>
          <a:lstStyle/>
          <a:p>
            <a:r>
              <a:rPr lang="en-GB" sz="2400" dirty="0" err="1">
                <a:solidFill>
                  <a:srgbClr val="002060"/>
                </a:solidFill>
              </a:rPr>
              <a:t>Lieben</a:t>
            </a:r>
            <a:r>
              <a:rPr lang="en-GB" sz="2400" dirty="0">
                <a:solidFill>
                  <a:srgbClr val="002060"/>
                </a:solidFill>
              </a:rPr>
              <a:t> Sie Kunst?</a:t>
            </a:r>
          </a:p>
        </p:txBody>
      </p:sp>
      <p:grpSp>
        <p:nvGrpSpPr>
          <p:cNvPr id="60" name="Group 59">
            <a:extLst>
              <a:ext uri="{FF2B5EF4-FFF2-40B4-BE49-F238E27FC236}">
                <a16:creationId xmlns:a16="http://schemas.microsoft.com/office/drawing/2014/main" id="{D981643C-810F-4A07-827A-FB033676CDDF}"/>
              </a:ext>
            </a:extLst>
          </p:cNvPr>
          <p:cNvGrpSpPr/>
          <p:nvPr/>
        </p:nvGrpSpPr>
        <p:grpSpPr>
          <a:xfrm>
            <a:off x="2131134" y="5303962"/>
            <a:ext cx="428176" cy="343169"/>
            <a:chOff x="1422255" y="1069599"/>
            <a:chExt cx="1209832" cy="463680"/>
          </a:xfrm>
        </p:grpSpPr>
        <p:pic>
          <p:nvPicPr>
            <p:cNvPr id="61" name="Picture 60" descr="A picture containing text, outdoor, flock&#10;&#10;Description automatically generated">
              <a:extLst>
                <a:ext uri="{FF2B5EF4-FFF2-40B4-BE49-F238E27FC236}">
                  <a16:creationId xmlns:a16="http://schemas.microsoft.com/office/drawing/2014/main" id="{377F54E3-BEC2-1C2A-0567-2AAA70E2C5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2" name="Picture 61" descr="A picture containing text, outdoor, flock&#10;&#10;Description automatically generated">
              <a:extLst>
                <a:ext uri="{FF2B5EF4-FFF2-40B4-BE49-F238E27FC236}">
                  <a16:creationId xmlns:a16="http://schemas.microsoft.com/office/drawing/2014/main" id="{93456F09-D7A9-FDAF-7123-8AF70F8BB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63" name="Picture 62" descr="A picture containing text, outdoor, flock&#10;&#10;Description automatically generated">
              <a:extLst>
                <a:ext uri="{FF2B5EF4-FFF2-40B4-BE49-F238E27FC236}">
                  <a16:creationId xmlns:a16="http://schemas.microsoft.com/office/drawing/2014/main" id="{BB132192-A3F7-11F9-EAD2-48595899C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65" name="TextBox 64">
            <a:extLst>
              <a:ext uri="{FF2B5EF4-FFF2-40B4-BE49-F238E27FC236}">
                <a16:creationId xmlns:a16="http://schemas.microsoft.com/office/drawing/2014/main" id="{D363D3FE-2F09-5DAE-965E-1F7BC537A97B}"/>
              </a:ext>
            </a:extLst>
          </p:cNvPr>
          <p:cNvSpPr txBox="1"/>
          <p:nvPr/>
        </p:nvSpPr>
        <p:spPr>
          <a:xfrm>
            <a:off x="7695588" y="5805797"/>
            <a:ext cx="4395050" cy="461665"/>
          </a:xfrm>
          <a:prstGeom prst="rect">
            <a:avLst/>
          </a:prstGeom>
          <a:noFill/>
        </p:spPr>
        <p:txBody>
          <a:bodyPr wrap="square" rtlCol="0">
            <a:spAutoFit/>
          </a:bodyPr>
          <a:lstStyle/>
          <a:p>
            <a:r>
              <a:rPr lang="en-GB" sz="2400" dirty="0">
                <a:solidFill>
                  <a:srgbClr val="002060"/>
                </a:solidFill>
              </a:rPr>
              <a:t>5. Do you love art?</a:t>
            </a:r>
          </a:p>
        </p:txBody>
      </p:sp>
      <p:sp>
        <p:nvSpPr>
          <p:cNvPr id="66" name="TextBox 65">
            <a:extLst>
              <a:ext uri="{FF2B5EF4-FFF2-40B4-BE49-F238E27FC236}">
                <a16:creationId xmlns:a16="http://schemas.microsoft.com/office/drawing/2014/main" id="{031C857E-71FC-9C53-5191-EC897E99A10F}"/>
              </a:ext>
            </a:extLst>
          </p:cNvPr>
          <p:cNvSpPr txBox="1"/>
          <p:nvPr/>
        </p:nvSpPr>
        <p:spPr>
          <a:xfrm>
            <a:off x="1459016" y="6063168"/>
            <a:ext cx="5758249" cy="461665"/>
          </a:xfrm>
          <a:prstGeom prst="rect">
            <a:avLst/>
          </a:prstGeom>
          <a:noFill/>
        </p:spPr>
        <p:txBody>
          <a:bodyPr wrap="square" rtlCol="0">
            <a:spAutoFit/>
          </a:bodyPr>
          <a:lstStyle/>
          <a:p>
            <a:r>
              <a:rPr lang="en-GB" sz="2400" dirty="0" err="1">
                <a:solidFill>
                  <a:srgbClr val="002060"/>
                </a:solidFill>
              </a:rPr>
              <a:t>Verkaufen</a:t>
            </a:r>
            <a:r>
              <a:rPr lang="en-GB" sz="2400" dirty="0">
                <a:solidFill>
                  <a:srgbClr val="002060"/>
                </a:solidFill>
              </a:rPr>
              <a:t> Sie die </a:t>
            </a:r>
            <a:r>
              <a:rPr lang="en-GB" sz="2400" dirty="0" err="1">
                <a:solidFill>
                  <a:srgbClr val="002060"/>
                </a:solidFill>
              </a:rPr>
              <a:t>Sachen</a:t>
            </a:r>
            <a:r>
              <a:rPr lang="en-GB" sz="2400" dirty="0">
                <a:solidFill>
                  <a:srgbClr val="002060"/>
                </a:solidFill>
              </a:rPr>
              <a:t>?</a:t>
            </a:r>
          </a:p>
        </p:txBody>
      </p:sp>
      <p:grpSp>
        <p:nvGrpSpPr>
          <p:cNvPr id="67" name="Group 66">
            <a:extLst>
              <a:ext uri="{FF2B5EF4-FFF2-40B4-BE49-F238E27FC236}">
                <a16:creationId xmlns:a16="http://schemas.microsoft.com/office/drawing/2014/main" id="{6CD21512-ABBB-E566-E7AD-B155968A6D09}"/>
              </a:ext>
            </a:extLst>
          </p:cNvPr>
          <p:cNvGrpSpPr/>
          <p:nvPr/>
        </p:nvGrpSpPr>
        <p:grpSpPr>
          <a:xfrm>
            <a:off x="2650558" y="6173164"/>
            <a:ext cx="464779" cy="276832"/>
            <a:chOff x="1422255" y="1069599"/>
            <a:chExt cx="1209832" cy="463680"/>
          </a:xfrm>
        </p:grpSpPr>
        <p:pic>
          <p:nvPicPr>
            <p:cNvPr id="68" name="Picture 67" descr="A picture containing text, outdoor, flock&#10;&#10;Description automatically generated">
              <a:extLst>
                <a:ext uri="{FF2B5EF4-FFF2-40B4-BE49-F238E27FC236}">
                  <a16:creationId xmlns:a16="http://schemas.microsoft.com/office/drawing/2014/main" id="{B3D952F8-0D88-4AFE-A3CC-D8B7D8B7A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CC72F46F-569F-06A4-5CDC-6354846F07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70" name="Picture 69" descr="A picture containing text, outdoor, flock&#10;&#10;Description automatically generated">
              <a:extLst>
                <a:ext uri="{FF2B5EF4-FFF2-40B4-BE49-F238E27FC236}">
                  <a16:creationId xmlns:a16="http://schemas.microsoft.com/office/drawing/2014/main" id="{C728C474-1D40-B8DC-7988-DFC47FB8C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72" name="TextBox 71">
            <a:extLst>
              <a:ext uri="{FF2B5EF4-FFF2-40B4-BE49-F238E27FC236}">
                <a16:creationId xmlns:a16="http://schemas.microsoft.com/office/drawing/2014/main" id="{D2E86A5A-0F8B-8EFC-AF0B-E07B50CE00C7}"/>
              </a:ext>
            </a:extLst>
          </p:cNvPr>
          <p:cNvSpPr txBox="1"/>
          <p:nvPr/>
        </p:nvSpPr>
        <p:spPr>
          <a:xfrm>
            <a:off x="7703740" y="6207927"/>
            <a:ext cx="4713541" cy="461665"/>
          </a:xfrm>
          <a:prstGeom prst="rect">
            <a:avLst/>
          </a:prstGeom>
          <a:noFill/>
        </p:spPr>
        <p:txBody>
          <a:bodyPr wrap="square" rtlCol="0">
            <a:spAutoFit/>
          </a:bodyPr>
          <a:lstStyle/>
          <a:p>
            <a:r>
              <a:rPr lang="en-GB" sz="2400" dirty="0">
                <a:solidFill>
                  <a:srgbClr val="002060"/>
                </a:solidFill>
              </a:rPr>
              <a:t>6. Do you sell the things?</a:t>
            </a:r>
          </a:p>
        </p:txBody>
      </p:sp>
      <p:grpSp>
        <p:nvGrpSpPr>
          <p:cNvPr id="32" name="Group 31">
            <a:extLst>
              <a:ext uri="{FF2B5EF4-FFF2-40B4-BE49-F238E27FC236}">
                <a16:creationId xmlns:a16="http://schemas.microsoft.com/office/drawing/2014/main" id="{9CCB96F4-D739-4974-B545-E38A74DCAEDF}"/>
              </a:ext>
            </a:extLst>
          </p:cNvPr>
          <p:cNvGrpSpPr/>
          <p:nvPr/>
        </p:nvGrpSpPr>
        <p:grpSpPr>
          <a:xfrm>
            <a:off x="2798476" y="2005969"/>
            <a:ext cx="309908" cy="289513"/>
            <a:chOff x="1422255" y="1069599"/>
            <a:chExt cx="1209832" cy="463680"/>
          </a:xfrm>
        </p:grpSpPr>
        <p:pic>
          <p:nvPicPr>
            <p:cNvPr id="33" name="Picture 32" descr="A picture containing text, outdoor, flock&#10;&#10;Description automatically generated">
              <a:extLst>
                <a:ext uri="{FF2B5EF4-FFF2-40B4-BE49-F238E27FC236}">
                  <a16:creationId xmlns:a16="http://schemas.microsoft.com/office/drawing/2014/main" id="{7E5AC15C-C824-4B9F-A6D6-5C8937CEF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34" name="Picture 33" descr="A picture containing text, outdoor, flock&#10;&#10;Description automatically generated">
              <a:extLst>
                <a:ext uri="{FF2B5EF4-FFF2-40B4-BE49-F238E27FC236}">
                  <a16:creationId xmlns:a16="http://schemas.microsoft.com/office/drawing/2014/main" id="{1912DC40-D14D-4ECA-8A69-459DEC26BD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5" name="Picture 34" descr="A picture containing text, outdoor, flock&#10;&#10;Description automatically generated">
              <a:extLst>
                <a:ext uri="{FF2B5EF4-FFF2-40B4-BE49-F238E27FC236}">
                  <a16:creationId xmlns:a16="http://schemas.microsoft.com/office/drawing/2014/main" id="{3CBDC0D8-9E7E-4DC9-9010-E577DB4426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74" name="Picture 73" descr="A person in a blue and white uniform kicking a football ball&#10;&#10;Description automatically generated">
            <a:extLst>
              <a:ext uri="{FF2B5EF4-FFF2-40B4-BE49-F238E27FC236}">
                <a16:creationId xmlns:a16="http://schemas.microsoft.com/office/drawing/2014/main" id="{033CD598-ABC3-66B8-F1A7-9DAF1F82616A}"/>
              </a:ext>
            </a:extLst>
          </p:cNvPr>
          <p:cNvPicPr>
            <a:picLocks noChangeAspect="1"/>
          </p:cNvPicPr>
          <p:nvPr/>
        </p:nvPicPr>
        <p:blipFill rotWithShape="1">
          <a:blip r:embed="rId8">
            <a:extLst>
              <a:ext uri="{28A0092B-C50C-407E-A947-70E740481C1C}">
                <a14:useLocalDpi xmlns:a14="http://schemas.microsoft.com/office/drawing/2010/main" val="0"/>
              </a:ext>
            </a:extLst>
          </a:blip>
          <a:srcRect l="26767" r="42970" b="77734"/>
          <a:stretch/>
        </p:blipFill>
        <p:spPr>
          <a:xfrm>
            <a:off x="5177851" y="3406099"/>
            <a:ext cx="687823" cy="698763"/>
          </a:xfrm>
          <a:prstGeom prst="rect">
            <a:avLst/>
          </a:prstGeom>
        </p:spPr>
      </p:pic>
      <p:pic>
        <p:nvPicPr>
          <p:cNvPr id="77" name="Picture 76" descr="A cartoon of a child holding a football ball&#10;&#10;Description automatically generated">
            <a:extLst>
              <a:ext uri="{FF2B5EF4-FFF2-40B4-BE49-F238E27FC236}">
                <a16:creationId xmlns:a16="http://schemas.microsoft.com/office/drawing/2014/main" id="{87DCB3F5-0B95-C90B-F654-887DFE78B206}"/>
              </a:ext>
            </a:extLst>
          </p:cNvPr>
          <p:cNvPicPr>
            <a:picLocks noChangeAspect="1"/>
          </p:cNvPicPr>
          <p:nvPr/>
        </p:nvPicPr>
        <p:blipFill rotWithShape="1">
          <a:blip r:embed="rId9">
            <a:extLst>
              <a:ext uri="{28A0092B-C50C-407E-A947-70E740481C1C}">
                <a14:useLocalDpi xmlns:a14="http://schemas.microsoft.com/office/drawing/2010/main" val="0"/>
              </a:ext>
            </a:extLst>
          </a:blip>
          <a:srcRect l="27571" b="53096"/>
          <a:stretch/>
        </p:blipFill>
        <p:spPr>
          <a:xfrm>
            <a:off x="7478846" y="919412"/>
            <a:ext cx="663142" cy="767720"/>
          </a:xfrm>
          <a:prstGeom prst="rect">
            <a:avLst/>
          </a:prstGeom>
        </p:spPr>
      </p:pic>
      <p:pic>
        <p:nvPicPr>
          <p:cNvPr id="22" name="Picture 21" descr="A person in a blue and white uniform kicking a football ball&#10;&#10;Description automatically generated">
            <a:extLst>
              <a:ext uri="{FF2B5EF4-FFF2-40B4-BE49-F238E27FC236}">
                <a16:creationId xmlns:a16="http://schemas.microsoft.com/office/drawing/2014/main" id="{35D92190-A56F-A348-BFDB-55A538128D16}"/>
              </a:ext>
            </a:extLst>
          </p:cNvPr>
          <p:cNvPicPr>
            <a:picLocks noChangeAspect="1"/>
          </p:cNvPicPr>
          <p:nvPr/>
        </p:nvPicPr>
        <p:blipFill rotWithShape="1">
          <a:blip r:embed="rId8">
            <a:extLst>
              <a:ext uri="{28A0092B-C50C-407E-A947-70E740481C1C}">
                <a14:useLocalDpi xmlns:a14="http://schemas.microsoft.com/office/drawing/2010/main" val="0"/>
              </a:ext>
            </a:extLst>
          </a:blip>
          <a:srcRect l="26767" r="42970" b="77734"/>
          <a:stretch/>
        </p:blipFill>
        <p:spPr>
          <a:xfrm>
            <a:off x="5670018" y="947360"/>
            <a:ext cx="687823" cy="698763"/>
          </a:xfrm>
          <a:prstGeom prst="rect">
            <a:avLst/>
          </a:prstGeom>
        </p:spPr>
      </p:pic>
      <p:pic>
        <p:nvPicPr>
          <p:cNvPr id="24" name="Picture 23" descr="A person in a blue and white uniform kicking a football ball&#10;&#10;Description automatically generated">
            <a:extLst>
              <a:ext uri="{FF2B5EF4-FFF2-40B4-BE49-F238E27FC236}">
                <a16:creationId xmlns:a16="http://schemas.microsoft.com/office/drawing/2014/main" id="{729A4DBE-E3B8-587B-4EAE-E0ABDB1884E6}"/>
              </a:ext>
            </a:extLst>
          </p:cNvPr>
          <p:cNvPicPr>
            <a:picLocks noChangeAspect="1"/>
          </p:cNvPicPr>
          <p:nvPr/>
        </p:nvPicPr>
        <p:blipFill rotWithShape="1">
          <a:blip r:embed="rId8">
            <a:extLst>
              <a:ext uri="{28A0092B-C50C-407E-A947-70E740481C1C}">
                <a14:useLocalDpi xmlns:a14="http://schemas.microsoft.com/office/drawing/2010/main" val="0"/>
              </a:ext>
            </a:extLst>
          </a:blip>
          <a:srcRect l="26767" r="42970" b="77734"/>
          <a:stretch/>
        </p:blipFill>
        <p:spPr>
          <a:xfrm>
            <a:off x="4087779" y="5098918"/>
            <a:ext cx="687823" cy="698763"/>
          </a:xfrm>
          <a:prstGeom prst="rect">
            <a:avLst/>
          </a:prstGeom>
        </p:spPr>
      </p:pic>
      <p:pic>
        <p:nvPicPr>
          <p:cNvPr id="25" name="Picture 24" descr="A person in a blue and white uniform kicking a football ball&#10;&#10;Description automatically generated">
            <a:extLst>
              <a:ext uri="{FF2B5EF4-FFF2-40B4-BE49-F238E27FC236}">
                <a16:creationId xmlns:a16="http://schemas.microsoft.com/office/drawing/2014/main" id="{4D673135-D0C9-D52F-49D7-C0A8F89E24EF}"/>
              </a:ext>
            </a:extLst>
          </p:cNvPr>
          <p:cNvPicPr>
            <a:picLocks noChangeAspect="1"/>
          </p:cNvPicPr>
          <p:nvPr/>
        </p:nvPicPr>
        <p:blipFill rotWithShape="1">
          <a:blip r:embed="rId8">
            <a:extLst>
              <a:ext uri="{28A0092B-C50C-407E-A947-70E740481C1C}">
                <a14:useLocalDpi xmlns:a14="http://schemas.microsoft.com/office/drawing/2010/main" val="0"/>
              </a:ext>
            </a:extLst>
          </a:blip>
          <a:srcRect l="26767" r="42970" b="77734"/>
          <a:stretch/>
        </p:blipFill>
        <p:spPr>
          <a:xfrm>
            <a:off x="5595264" y="5944618"/>
            <a:ext cx="687823" cy="698763"/>
          </a:xfrm>
          <a:prstGeom prst="rect">
            <a:avLst/>
          </a:prstGeom>
        </p:spPr>
      </p:pic>
      <p:pic>
        <p:nvPicPr>
          <p:cNvPr id="39" name="Picture 38" descr="A cartoon of a child holding a football ball&#10;&#10;Description automatically generated">
            <a:extLst>
              <a:ext uri="{FF2B5EF4-FFF2-40B4-BE49-F238E27FC236}">
                <a16:creationId xmlns:a16="http://schemas.microsoft.com/office/drawing/2014/main" id="{3B0C7133-D809-C3AD-7DC1-80E53453F298}"/>
              </a:ext>
            </a:extLst>
          </p:cNvPr>
          <p:cNvPicPr>
            <a:picLocks noChangeAspect="1"/>
          </p:cNvPicPr>
          <p:nvPr/>
        </p:nvPicPr>
        <p:blipFill rotWithShape="1">
          <a:blip r:embed="rId9">
            <a:extLst>
              <a:ext uri="{28A0092B-C50C-407E-A947-70E740481C1C}">
                <a14:useLocalDpi xmlns:a14="http://schemas.microsoft.com/office/drawing/2010/main" val="0"/>
              </a:ext>
            </a:extLst>
          </a:blip>
          <a:srcRect l="27571" b="53096"/>
          <a:stretch/>
        </p:blipFill>
        <p:spPr>
          <a:xfrm>
            <a:off x="5521763" y="1693792"/>
            <a:ext cx="663142" cy="767720"/>
          </a:xfrm>
          <a:prstGeom prst="rect">
            <a:avLst/>
          </a:prstGeom>
        </p:spPr>
      </p:pic>
      <p:pic>
        <p:nvPicPr>
          <p:cNvPr id="73" name="Picture 72" descr="A cartoon of a child holding a football ball&#10;&#10;Description automatically generated">
            <a:extLst>
              <a:ext uri="{FF2B5EF4-FFF2-40B4-BE49-F238E27FC236}">
                <a16:creationId xmlns:a16="http://schemas.microsoft.com/office/drawing/2014/main" id="{66CDB121-6182-B3C9-E26E-A09755DC99C1}"/>
              </a:ext>
            </a:extLst>
          </p:cNvPr>
          <p:cNvPicPr>
            <a:picLocks noChangeAspect="1"/>
          </p:cNvPicPr>
          <p:nvPr/>
        </p:nvPicPr>
        <p:blipFill rotWithShape="1">
          <a:blip r:embed="rId9">
            <a:extLst>
              <a:ext uri="{28A0092B-C50C-407E-A947-70E740481C1C}">
                <a14:useLocalDpi xmlns:a14="http://schemas.microsoft.com/office/drawing/2010/main" val="0"/>
              </a:ext>
            </a:extLst>
          </a:blip>
          <a:srcRect l="27571" b="53096"/>
          <a:stretch/>
        </p:blipFill>
        <p:spPr>
          <a:xfrm>
            <a:off x="5952215" y="4346844"/>
            <a:ext cx="663142" cy="767720"/>
          </a:xfrm>
          <a:prstGeom prst="rect">
            <a:avLst/>
          </a:prstGeom>
        </p:spPr>
      </p:pic>
      <p:pic>
        <p:nvPicPr>
          <p:cNvPr id="75" name="Picture 74" descr="A person in a blue and white uniform kicking a football ball&#10;&#10;Description automatically generated">
            <a:extLst>
              <a:ext uri="{FF2B5EF4-FFF2-40B4-BE49-F238E27FC236}">
                <a16:creationId xmlns:a16="http://schemas.microsoft.com/office/drawing/2014/main" id="{AA5F01CE-EED4-25B7-0516-89E652EA0E4C}"/>
              </a:ext>
            </a:extLst>
          </p:cNvPr>
          <p:cNvPicPr>
            <a:picLocks noChangeAspect="1"/>
          </p:cNvPicPr>
          <p:nvPr/>
        </p:nvPicPr>
        <p:blipFill rotWithShape="1">
          <a:blip r:embed="rId8">
            <a:extLst>
              <a:ext uri="{28A0092B-C50C-407E-A947-70E740481C1C}">
                <a14:useLocalDpi xmlns:a14="http://schemas.microsoft.com/office/drawing/2010/main" val="0"/>
              </a:ext>
            </a:extLst>
          </a:blip>
          <a:srcRect l="26767" r="42970" b="77734"/>
          <a:stretch/>
        </p:blipFill>
        <p:spPr>
          <a:xfrm>
            <a:off x="7427693" y="3636350"/>
            <a:ext cx="687823" cy="698763"/>
          </a:xfrm>
          <a:prstGeom prst="rect">
            <a:avLst/>
          </a:prstGeom>
        </p:spPr>
      </p:pic>
      <p:pic>
        <p:nvPicPr>
          <p:cNvPr id="76" name="Picture 75" descr="A cartoon of a child holding a football ball&#10;&#10;Description automatically generated">
            <a:extLst>
              <a:ext uri="{FF2B5EF4-FFF2-40B4-BE49-F238E27FC236}">
                <a16:creationId xmlns:a16="http://schemas.microsoft.com/office/drawing/2014/main" id="{91B66E61-40BC-7677-8582-073B31AA9B51}"/>
              </a:ext>
            </a:extLst>
          </p:cNvPr>
          <p:cNvPicPr>
            <a:picLocks noChangeAspect="1"/>
          </p:cNvPicPr>
          <p:nvPr/>
        </p:nvPicPr>
        <p:blipFill rotWithShape="1">
          <a:blip r:embed="rId9">
            <a:extLst>
              <a:ext uri="{28A0092B-C50C-407E-A947-70E740481C1C}">
                <a14:useLocalDpi xmlns:a14="http://schemas.microsoft.com/office/drawing/2010/main" val="0"/>
              </a:ext>
            </a:extLst>
          </a:blip>
          <a:srcRect l="27571" b="53096"/>
          <a:stretch/>
        </p:blipFill>
        <p:spPr>
          <a:xfrm>
            <a:off x="6566294" y="2523688"/>
            <a:ext cx="663142" cy="767720"/>
          </a:xfrm>
          <a:prstGeom prst="rect">
            <a:avLst/>
          </a:prstGeom>
        </p:spPr>
      </p:pic>
      <p:pic>
        <p:nvPicPr>
          <p:cNvPr id="2050" name="Picture 2" descr="A group of people posing for a photo&#10;&#10;Description automatically generated">
            <a:extLst>
              <a:ext uri="{FF2B5EF4-FFF2-40B4-BE49-F238E27FC236}">
                <a16:creationId xmlns:a16="http://schemas.microsoft.com/office/drawing/2014/main" id="{69B5A9D8-1882-A17F-4F6B-5239545CF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8985" y="250045"/>
            <a:ext cx="2549670" cy="1279216"/>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919DFC57-AB0E-1BBB-509A-B7FDD77F3241}"/>
              </a:ext>
            </a:extLst>
          </p:cNvPr>
          <p:cNvSpPr txBox="1"/>
          <p:nvPr/>
        </p:nvSpPr>
        <p:spPr>
          <a:xfrm>
            <a:off x="6496300" y="3"/>
            <a:ext cx="146627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from</a:t>
            </a:r>
          </a:p>
        </p:txBody>
      </p:sp>
    </p:spTree>
    <p:extLst>
      <p:ext uri="{BB962C8B-B14F-4D97-AF65-F5344CB8AC3E}">
        <p14:creationId xmlns:p14="http://schemas.microsoft.com/office/powerpoint/2010/main" val="21852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7"/>
                                        </p:tgtEl>
                                      </p:cBhvr>
                                    </p:animEffect>
                                    <p:set>
                                      <p:cBhvr>
                                        <p:cTn id="61" dur="1" fill="hold">
                                          <p:stCondLst>
                                            <p:cond delay="499"/>
                                          </p:stCondLst>
                                        </p:cTn>
                                        <p:tgtEl>
                                          <p:spTgt spid="67"/>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44" grpId="0"/>
      <p:bldP spid="51" grpId="0"/>
      <p:bldP spid="58" grpId="0"/>
      <p:bldP spid="65"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1">
            <a:extLst>
              <a:ext uri="{FF2B5EF4-FFF2-40B4-BE49-F238E27FC236}">
                <a16:creationId xmlns:a16="http://schemas.microsoft.com/office/drawing/2014/main" id="{B533B09B-93D7-4636-B71D-AAC3ABFBF76D}"/>
              </a:ext>
            </a:extLst>
          </p:cNvPr>
          <p:cNvGraphicFramePr/>
          <p:nvPr/>
        </p:nvGraphicFramePr>
        <p:xfrm>
          <a:off x="4748251" y="1429397"/>
          <a:ext cx="5303422" cy="536959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hlinkClick r:id="" action="ppaction://noaction">
              <a:snd r:embed="rId11" name="T2_W4_13.1.wav"/>
            </a:hlinkClick>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Fußballspieler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und der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stellen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Fragen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3" name="T2_W4_13.2.wav"/>
            </a:hlinkClick>
            <a:extLst>
              <a:ext uri="{FF2B5EF4-FFF2-40B4-BE49-F238E27FC236}">
                <a16:creationId xmlns:a16="http://schemas.microsoft.com/office/drawing/2014/main" id="{61558AC7-FD68-4E3F-8517-700B31B40F08}"/>
              </a:ext>
            </a:extLst>
          </p:cNvPr>
          <p:cNvSpPr/>
          <p:nvPr/>
        </p:nvSpPr>
        <p:spPr>
          <a:xfrm>
            <a:off x="1027375" y="577581"/>
            <a:ext cx="8353285" cy="5643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383499"/>
            <a:ext cx="914400" cy="914400"/>
          </a:xfrm>
          <a:prstGeom prst="rect">
            <a:avLst/>
          </a:prstGeom>
        </p:spPr>
      </p:pic>
      <p:sp>
        <p:nvSpPr>
          <p:cNvPr id="24" name="Google Shape;108;p3">
            <a:hlinkClick r:id="" action="ppaction://noaction">
              <a:snd r:embed="rId13" name="T2_W4_13.2.wav"/>
            </a:hlinkClick>
            <a:extLst>
              <a:ext uri="{FF2B5EF4-FFF2-40B4-BE49-F238E27FC236}">
                <a16:creationId xmlns:a16="http://schemas.microsoft.com/office/drawing/2014/main" id="{BD6AECCF-7ECD-47B8-B7B8-66B6B917E525}"/>
              </a:ext>
            </a:extLst>
          </p:cNvPr>
          <p:cNvSpPr txBox="1"/>
          <p:nvPr/>
        </p:nvSpPr>
        <p:spPr>
          <a:xfrm>
            <a:off x="1041843" y="584926"/>
            <a:ext cx="86326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Ist die Frage für die Klasse oder für Herrn Weber?</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4" name="Speech Bubble: Oval 43">
            <a:hlinkClick r:id="" action="ppaction://noaction">
              <a:snd r:embed="rId16" name="T2_W4_13.3.wav"/>
            </a:hlinkClick>
            <a:extLst>
              <a:ext uri="{FF2B5EF4-FFF2-40B4-BE49-F238E27FC236}">
                <a16:creationId xmlns:a16="http://schemas.microsoft.com/office/drawing/2014/main" id="{78647609-A5A3-45AC-A5B5-5EC6D4DF86B8}"/>
              </a:ext>
            </a:extLst>
          </p:cNvPr>
          <p:cNvSpPr/>
          <p:nvPr/>
        </p:nvSpPr>
        <p:spPr>
          <a:xfrm>
            <a:off x="247172" y="236454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B</a:t>
            </a:r>
          </a:p>
        </p:txBody>
      </p:sp>
      <p:sp>
        <p:nvSpPr>
          <p:cNvPr id="45" name="Speech Bubble: Oval 44">
            <a:hlinkClick r:id="" action="ppaction://noaction">
              <a:snd r:embed="rId17" name="T2_W4_13.4.wav"/>
            </a:hlinkClick>
            <a:extLst>
              <a:ext uri="{FF2B5EF4-FFF2-40B4-BE49-F238E27FC236}">
                <a16:creationId xmlns:a16="http://schemas.microsoft.com/office/drawing/2014/main" id="{2626D475-FA70-47EC-8739-EFE7EF2F23CA}"/>
              </a:ext>
            </a:extLst>
          </p:cNvPr>
          <p:cNvSpPr/>
          <p:nvPr/>
        </p:nvSpPr>
        <p:spPr>
          <a:xfrm>
            <a:off x="247172" y="285625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1</a:t>
            </a:r>
          </a:p>
        </p:txBody>
      </p:sp>
      <p:sp>
        <p:nvSpPr>
          <p:cNvPr id="46" name="Speech Bubble: Oval 45">
            <a:hlinkClick r:id="" action="ppaction://noaction">
              <a:snd r:embed="rId18" name="T2_W4_13.5.wav"/>
            </a:hlinkClick>
            <a:extLst>
              <a:ext uri="{FF2B5EF4-FFF2-40B4-BE49-F238E27FC236}">
                <a16:creationId xmlns:a16="http://schemas.microsoft.com/office/drawing/2014/main" id="{7FE036E3-DB84-48FC-9973-FCE1AB2E55A8}"/>
              </a:ext>
            </a:extLst>
          </p:cNvPr>
          <p:cNvSpPr/>
          <p:nvPr/>
        </p:nvSpPr>
        <p:spPr>
          <a:xfrm>
            <a:off x="247172" y="336179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2</a:t>
            </a:r>
          </a:p>
        </p:txBody>
      </p:sp>
      <p:sp>
        <p:nvSpPr>
          <p:cNvPr id="47" name="Speech Bubble: Oval 46">
            <a:hlinkClick r:id="" action="ppaction://noaction">
              <a:snd r:embed="rId19" name="T2_W4_13.6.wav"/>
            </a:hlinkClick>
            <a:extLst>
              <a:ext uri="{FF2B5EF4-FFF2-40B4-BE49-F238E27FC236}">
                <a16:creationId xmlns:a16="http://schemas.microsoft.com/office/drawing/2014/main" id="{22859310-BDCD-484E-B5EA-1DBDBFDF7FD6}"/>
              </a:ext>
            </a:extLst>
          </p:cNvPr>
          <p:cNvSpPr/>
          <p:nvPr/>
        </p:nvSpPr>
        <p:spPr>
          <a:xfrm>
            <a:off x="247172" y="3903818"/>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3</a:t>
            </a:r>
          </a:p>
        </p:txBody>
      </p:sp>
      <p:sp>
        <p:nvSpPr>
          <p:cNvPr id="48" name="Speech Bubble: Oval 47">
            <a:hlinkClick r:id="" action="ppaction://noaction">
              <a:snd r:embed="rId20" name="T2_W4_13.7.wav"/>
            </a:hlinkClick>
            <a:extLst>
              <a:ext uri="{FF2B5EF4-FFF2-40B4-BE49-F238E27FC236}">
                <a16:creationId xmlns:a16="http://schemas.microsoft.com/office/drawing/2014/main" id="{C1BE62FD-BAB7-49E0-B00D-835574E7BD2B}"/>
              </a:ext>
            </a:extLst>
          </p:cNvPr>
          <p:cNvSpPr/>
          <p:nvPr/>
        </p:nvSpPr>
        <p:spPr>
          <a:xfrm>
            <a:off x="247172" y="444441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4</a:t>
            </a:r>
          </a:p>
        </p:txBody>
      </p:sp>
      <p:sp>
        <p:nvSpPr>
          <p:cNvPr id="49" name="Speech Bubble: Oval 48">
            <a:hlinkClick r:id="" action="ppaction://noaction">
              <a:snd r:embed="rId21" name="T2_W4_13.8.wav"/>
            </a:hlinkClick>
            <a:extLst>
              <a:ext uri="{FF2B5EF4-FFF2-40B4-BE49-F238E27FC236}">
                <a16:creationId xmlns:a16="http://schemas.microsoft.com/office/drawing/2014/main" id="{F1CABC65-0FC7-47F8-96D2-70FCB1BA43BB}"/>
              </a:ext>
            </a:extLst>
          </p:cNvPr>
          <p:cNvSpPr/>
          <p:nvPr/>
        </p:nvSpPr>
        <p:spPr>
          <a:xfrm>
            <a:off x="247172" y="5060469"/>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5</a:t>
            </a:r>
          </a:p>
        </p:txBody>
      </p:sp>
      <p:sp>
        <p:nvSpPr>
          <p:cNvPr id="50" name="Speech Bubble: Oval 49">
            <a:hlinkClick r:id="" action="ppaction://noaction">
              <a:snd r:embed="rId22" name="T2_W4_13.9.wav"/>
            </a:hlinkClick>
            <a:extLst>
              <a:ext uri="{FF2B5EF4-FFF2-40B4-BE49-F238E27FC236}">
                <a16:creationId xmlns:a16="http://schemas.microsoft.com/office/drawing/2014/main" id="{BB1B03AB-146E-44D1-98F5-EB4A0D2C6D5A}"/>
              </a:ext>
            </a:extLst>
          </p:cNvPr>
          <p:cNvSpPr/>
          <p:nvPr/>
        </p:nvSpPr>
        <p:spPr>
          <a:xfrm>
            <a:off x="247172" y="5731962"/>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6</a:t>
            </a:r>
          </a:p>
        </p:txBody>
      </p:sp>
      <p:sp>
        <p:nvSpPr>
          <p:cNvPr id="51" name="Speech Bubble: Oval 50">
            <a:hlinkClick r:id="" action="ppaction://noaction">
              <a:snd r:embed="rId23" name="T2_W4_13.10.wav"/>
            </a:hlinkClick>
            <a:extLst>
              <a:ext uri="{FF2B5EF4-FFF2-40B4-BE49-F238E27FC236}">
                <a16:creationId xmlns:a16="http://schemas.microsoft.com/office/drawing/2014/main" id="{82A39CB8-DB35-4F5E-93E4-942397E7FB6C}"/>
              </a:ext>
            </a:extLst>
          </p:cNvPr>
          <p:cNvSpPr/>
          <p:nvPr/>
        </p:nvSpPr>
        <p:spPr>
          <a:xfrm>
            <a:off x="247172" y="6278175"/>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7</a:t>
            </a:r>
          </a:p>
        </p:txBody>
      </p:sp>
      <p:sp>
        <p:nvSpPr>
          <p:cNvPr id="58" name="Oval Callout 13">
            <a:extLst>
              <a:ext uri="{FF2B5EF4-FFF2-40B4-BE49-F238E27FC236}">
                <a16:creationId xmlns:a16="http://schemas.microsoft.com/office/drawing/2014/main" id="{063DA2F0-31AF-492F-BE33-AF8CCDC33487}"/>
              </a:ext>
            </a:extLst>
          </p:cNvPr>
          <p:cNvSpPr/>
          <p:nvPr/>
        </p:nvSpPr>
        <p:spPr>
          <a:xfrm>
            <a:off x="9380660" y="4306"/>
            <a:ext cx="2276512" cy="1688954"/>
          </a:xfrm>
          <a:prstGeom prst="wedgeEllipseCallout">
            <a:avLst>
              <a:gd name="adj1" fmla="val -54456"/>
              <a:gd name="adj2" fmla="val -991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a typeface="+mn-ea"/>
              <a:cs typeface="+mn-cs"/>
            </a:endParaRPr>
          </a:p>
        </p:txBody>
      </p:sp>
      <p:sp>
        <p:nvSpPr>
          <p:cNvPr id="57" name="TextBox 56">
            <a:extLst>
              <a:ext uri="{FF2B5EF4-FFF2-40B4-BE49-F238E27FC236}">
                <a16:creationId xmlns:a16="http://schemas.microsoft.com/office/drawing/2014/main" id="{B2C33C2F-A41D-49D0-965C-876EF226AF3B}"/>
              </a:ext>
            </a:extLst>
          </p:cNvPr>
          <p:cNvSpPr txBox="1"/>
          <p:nvPr/>
        </p:nvSpPr>
        <p:spPr>
          <a:xfrm>
            <a:off x="9391377" y="171354"/>
            <a:ext cx="2273497" cy="1323439"/>
          </a:xfrm>
          <a:prstGeom prst="rect">
            <a:avLst/>
          </a:prstGeom>
          <a:noFill/>
        </p:spPr>
        <p:txBody>
          <a:bodyPr wrap="square" rtlCol="0">
            <a:spAutoFit/>
          </a:bodyPr>
          <a:lstStyle/>
          <a:p>
            <a:pPr algn="ctr"/>
            <a:r>
              <a:rPr lang="en-GB" sz="2000" dirty="0">
                <a:solidFill>
                  <a:schemeClr val="bg1"/>
                </a:solidFill>
              </a:rPr>
              <a:t>Remember!</a:t>
            </a:r>
            <a:br>
              <a:rPr lang="en-GB" sz="2000" dirty="0">
                <a:solidFill>
                  <a:schemeClr val="bg1"/>
                </a:solidFill>
              </a:rPr>
            </a:br>
            <a:r>
              <a:rPr lang="en-GB" sz="2000" dirty="0">
                <a:solidFill>
                  <a:schemeClr val="bg1"/>
                </a:solidFill>
              </a:rPr>
              <a:t>The verb ending for </a:t>
            </a:r>
            <a:r>
              <a:rPr lang="en-GB" sz="2000" b="1" dirty="0" err="1">
                <a:solidFill>
                  <a:schemeClr val="bg1"/>
                </a:solidFill>
              </a:rPr>
              <a:t>ihr</a:t>
            </a:r>
            <a:r>
              <a:rPr lang="en-GB" sz="2000" dirty="0">
                <a:solidFill>
                  <a:schemeClr val="bg1"/>
                </a:solidFill>
              </a:rPr>
              <a:t> (you all) is –(e</a:t>
            </a:r>
            <a:r>
              <a:rPr lang="en-GB" sz="2000">
                <a:solidFill>
                  <a:schemeClr val="bg1"/>
                </a:solidFill>
              </a:rPr>
              <a:t>)t.</a:t>
            </a:r>
            <a:endParaRPr lang="en-GB" sz="2000" dirty="0">
              <a:solidFill>
                <a:schemeClr val="bg1"/>
              </a:solidFill>
            </a:endParaRPr>
          </a:p>
        </p:txBody>
      </p:sp>
      <p:graphicFrame>
        <p:nvGraphicFramePr>
          <p:cNvPr id="59" name="Table 1">
            <a:extLst>
              <a:ext uri="{FF2B5EF4-FFF2-40B4-BE49-F238E27FC236}">
                <a16:creationId xmlns:a16="http://schemas.microsoft.com/office/drawing/2014/main" id="{1CBAFD1A-3AFB-4D45-A36B-88656A65417A}"/>
              </a:ext>
            </a:extLst>
          </p:cNvPr>
          <p:cNvGraphicFramePr/>
          <p:nvPr/>
        </p:nvGraphicFramePr>
        <p:xfrm>
          <a:off x="1081109" y="1418085"/>
          <a:ext cx="3435840" cy="536959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pic>
        <p:nvPicPr>
          <p:cNvPr id="60" name="Picture 59" descr="Icon&#10;&#10;Description automatically generated">
            <a:extLst>
              <a:ext uri="{FF2B5EF4-FFF2-40B4-BE49-F238E27FC236}">
                <a16:creationId xmlns:a16="http://schemas.microsoft.com/office/drawing/2014/main" id="{2FF25DA8-5AA9-4732-89FC-EBAB52A0C182}"/>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2338930"/>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2F532926-0A0B-4102-A643-EF6A78D1E483}"/>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2844474"/>
            <a:ext cx="517321" cy="517320"/>
          </a:xfrm>
          <a:prstGeom prst="rect">
            <a:avLst/>
          </a:prstGeom>
        </p:spPr>
      </p:pic>
      <p:sp>
        <p:nvSpPr>
          <p:cNvPr id="16" name="TextBox 15">
            <a:extLst>
              <a:ext uri="{FF2B5EF4-FFF2-40B4-BE49-F238E27FC236}">
                <a16:creationId xmlns:a16="http://schemas.microsoft.com/office/drawing/2014/main" id="{F0E753D2-B5D2-4464-B0AA-3651986D4DB5}"/>
              </a:ext>
            </a:extLst>
          </p:cNvPr>
          <p:cNvSpPr txBox="1"/>
          <p:nvPr/>
        </p:nvSpPr>
        <p:spPr>
          <a:xfrm>
            <a:off x="4774143" y="1618468"/>
            <a:ext cx="5318514" cy="400110"/>
          </a:xfrm>
          <a:prstGeom prst="rect">
            <a:avLst/>
          </a:prstGeom>
          <a:noFill/>
        </p:spPr>
        <p:txBody>
          <a:bodyPr wrap="square" rtlCol="0">
            <a:spAutoFit/>
          </a:bodyPr>
          <a:lstStyle/>
          <a:p>
            <a:r>
              <a:rPr lang="en-GB" sz="2000" b="1" dirty="0" err="1">
                <a:solidFill>
                  <a:srgbClr val="002060"/>
                </a:solidFill>
              </a:rPr>
              <a:t>Schreib</a:t>
            </a:r>
            <a:r>
              <a:rPr lang="en-GB" sz="2000" b="1" dirty="0">
                <a:solidFill>
                  <a:srgbClr val="002060"/>
                </a:solidFill>
              </a:rPr>
              <a:t> die </a:t>
            </a:r>
            <a:r>
              <a:rPr lang="en-GB" sz="2000" b="1" dirty="0" err="1">
                <a:solidFill>
                  <a:srgbClr val="002060"/>
                </a:solidFill>
              </a:rPr>
              <a:t>Frage</a:t>
            </a:r>
            <a:r>
              <a:rPr lang="en-GB" sz="2000" b="1" dirty="0">
                <a:solidFill>
                  <a:srgbClr val="002060"/>
                </a:solidFill>
              </a:rPr>
              <a:t> auf </a:t>
            </a:r>
            <a:r>
              <a:rPr lang="en-GB" sz="2000" b="1" dirty="0" err="1">
                <a:solidFill>
                  <a:srgbClr val="002060"/>
                </a:solidFill>
              </a:rPr>
              <a:t>Englisch</a:t>
            </a:r>
            <a:r>
              <a:rPr lang="en-GB" sz="2000" b="1" dirty="0">
                <a:solidFill>
                  <a:srgbClr val="002060"/>
                </a:solidFill>
              </a:rPr>
              <a:t>.</a:t>
            </a:r>
          </a:p>
        </p:txBody>
      </p:sp>
      <p:sp>
        <p:nvSpPr>
          <p:cNvPr id="17" name="TextBox 16">
            <a:extLst>
              <a:ext uri="{FF2B5EF4-FFF2-40B4-BE49-F238E27FC236}">
                <a16:creationId xmlns:a16="http://schemas.microsoft.com/office/drawing/2014/main" id="{45A18634-C02D-448C-8774-B5D7F04471C7}"/>
              </a:ext>
            </a:extLst>
          </p:cNvPr>
          <p:cNvSpPr txBox="1"/>
          <p:nvPr/>
        </p:nvSpPr>
        <p:spPr>
          <a:xfrm>
            <a:off x="4774143" y="2444364"/>
            <a:ext cx="4900377" cy="400110"/>
          </a:xfrm>
          <a:prstGeom prst="rect">
            <a:avLst/>
          </a:prstGeom>
          <a:noFill/>
        </p:spPr>
        <p:txBody>
          <a:bodyPr wrap="square" rtlCol="0">
            <a:spAutoFit/>
          </a:bodyPr>
          <a:lstStyle/>
          <a:p>
            <a:r>
              <a:rPr lang="en-GB" sz="2000" dirty="0">
                <a:solidFill>
                  <a:srgbClr val="002060"/>
                </a:solidFill>
              </a:rPr>
              <a:t>Do you also make art out of rubbish?</a:t>
            </a:r>
          </a:p>
        </p:txBody>
      </p:sp>
      <p:pic>
        <p:nvPicPr>
          <p:cNvPr id="5" name="Picture 4" descr="Icon&#10;&#10;Description automatically generated">
            <a:extLst>
              <a:ext uri="{FF2B5EF4-FFF2-40B4-BE49-F238E27FC236}">
                <a16:creationId xmlns:a16="http://schemas.microsoft.com/office/drawing/2014/main" id="{C7F7A12D-AF50-1252-69EA-83DA7BB8025E}"/>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3281475"/>
            <a:ext cx="517321" cy="517320"/>
          </a:xfrm>
          <a:prstGeom prst="rect">
            <a:avLst/>
          </a:prstGeom>
        </p:spPr>
      </p:pic>
      <p:sp>
        <p:nvSpPr>
          <p:cNvPr id="6" name="TextBox 5">
            <a:extLst>
              <a:ext uri="{FF2B5EF4-FFF2-40B4-BE49-F238E27FC236}">
                <a16:creationId xmlns:a16="http://schemas.microsoft.com/office/drawing/2014/main" id="{A7650C6F-E96B-DEFC-A2A5-35FBABB63C41}"/>
              </a:ext>
            </a:extLst>
          </p:cNvPr>
          <p:cNvSpPr txBox="1"/>
          <p:nvPr/>
        </p:nvSpPr>
        <p:spPr>
          <a:xfrm>
            <a:off x="4774143" y="2961684"/>
            <a:ext cx="4900377" cy="400110"/>
          </a:xfrm>
          <a:prstGeom prst="rect">
            <a:avLst/>
          </a:prstGeom>
          <a:noFill/>
        </p:spPr>
        <p:txBody>
          <a:bodyPr wrap="square" rtlCol="0">
            <a:spAutoFit/>
          </a:bodyPr>
          <a:lstStyle/>
          <a:p>
            <a:r>
              <a:rPr lang="en-GB" sz="2000" dirty="0">
                <a:solidFill>
                  <a:srgbClr val="002060"/>
                </a:solidFill>
              </a:rPr>
              <a:t>Do you have a lot of rubbish?</a:t>
            </a:r>
          </a:p>
        </p:txBody>
      </p:sp>
      <p:sp>
        <p:nvSpPr>
          <p:cNvPr id="9" name="TextBox 8">
            <a:extLst>
              <a:ext uri="{FF2B5EF4-FFF2-40B4-BE49-F238E27FC236}">
                <a16:creationId xmlns:a16="http://schemas.microsoft.com/office/drawing/2014/main" id="{47754EB5-DECF-84D4-5F00-119DEBC03362}"/>
              </a:ext>
            </a:extLst>
          </p:cNvPr>
          <p:cNvSpPr txBox="1"/>
          <p:nvPr/>
        </p:nvSpPr>
        <p:spPr>
          <a:xfrm>
            <a:off x="4774143" y="3422119"/>
            <a:ext cx="4900377" cy="400110"/>
          </a:xfrm>
          <a:prstGeom prst="rect">
            <a:avLst/>
          </a:prstGeom>
          <a:noFill/>
        </p:spPr>
        <p:txBody>
          <a:bodyPr wrap="square" rtlCol="0">
            <a:spAutoFit/>
          </a:bodyPr>
          <a:lstStyle/>
          <a:p>
            <a:r>
              <a:rPr lang="en-GB" sz="2000" dirty="0">
                <a:solidFill>
                  <a:srgbClr val="002060"/>
                </a:solidFill>
              </a:rPr>
              <a:t>Do you need ideas for an art project?</a:t>
            </a:r>
          </a:p>
        </p:txBody>
      </p:sp>
      <p:pic>
        <p:nvPicPr>
          <p:cNvPr id="10" name="Picture 9" descr="Icon&#10;&#10;Description automatically generated">
            <a:extLst>
              <a:ext uri="{FF2B5EF4-FFF2-40B4-BE49-F238E27FC236}">
                <a16:creationId xmlns:a16="http://schemas.microsoft.com/office/drawing/2014/main" id="{D955E3D3-6E1E-41E2-A34B-BF58802B19C9}"/>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3829903"/>
            <a:ext cx="517321" cy="517320"/>
          </a:xfrm>
          <a:prstGeom prst="rect">
            <a:avLst/>
          </a:prstGeom>
        </p:spPr>
      </p:pic>
      <p:sp>
        <p:nvSpPr>
          <p:cNvPr id="11" name="TextBox 10">
            <a:extLst>
              <a:ext uri="{FF2B5EF4-FFF2-40B4-BE49-F238E27FC236}">
                <a16:creationId xmlns:a16="http://schemas.microsoft.com/office/drawing/2014/main" id="{17677011-ED76-6628-5850-321054D744D2}"/>
              </a:ext>
            </a:extLst>
          </p:cNvPr>
          <p:cNvSpPr txBox="1"/>
          <p:nvPr/>
        </p:nvSpPr>
        <p:spPr>
          <a:xfrm>
            <a:off x="4774143" y="3810144"/>
            <a:ext cx="4900377" cy="707886"/>
          </a:xfrm>
          <a:prstGeom prst="rect">
            <a:avLst/>
          </a:prstGeom>
          <a:noFill/>
        </p:spPr>
        <p:txBody>
          <a:bodyPr wrap="square" rtlCol="0">
            <a:spAutoFit/>
          </a:bodyPr>
          <a:lstStyle/>
          <a:p>
            <a:r>
              <a:rPr lang="en-GB" sz="2000" dirty="0">
                <a:solidFill>
                  <a:srgbClr val="002060"/>
                </a:solidFill>
              </a:rPr>
              <a:t>Do you know the football academy’s website?</a:t>
            </a:r>
          </a:p>
        </p:txBody>
      </p:sp>
      <p:pic>
        <p:nvPicPr>
          <p:cNvPr id="12" name="Picture 11" descr="Icon&#10;&#10;Description automatically generated">
            <a:extLst>
              <a:ext uri="{FF2B5EF4-FFF2-40B4-BE49-F238E27FC236}">
                <a16:creationId xmlns:a16="http://schemas.microsoft.com/office/drawing/2014/main" id="{BDC0D58C-2D3F-0CE7-25CD-CDAA3F0F185E}"/>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4486167"/>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CC0AA6A2-276E-25C9-AACA-06BA2CE7A7A4}"/>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1692222" y="5053633"/>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29535CC2-5A35-B463-5B2F-11FEA1AE2FB0}"/>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5584060"/>
            <a:ext cx="517321" cy="517320"/>
          </a:xfrm>
          <a:prstGeom prst="rect">
            <a:avLst/>
          </a:prstGeom>
        </p:spPr>
      </p:pic>
      <p:pic>
        <p:nvPicPr>
          <p:cNvPr id="15" name="Picture 14" descr="Icon&#10;&#10;Description automatically generated">
            <a:extLst>
              <a:ext uri="{FF2B5EF4-FFF2-40B4-BE49-F238E27FC236}">
                <a16:creationId xmlns:a16="http://schemas.microsoft.com/office/drawing/2014/main" id="{396E352C-809D-7665-FEB4-39B3A71228CB}"/>
              </a:ext>
            </a:extLst>
          </p:cNvPr>
          <p:cNvPicPr>
            <a:picLocks noChangeAspect="1"/>
          </p:cNvPicPr>
          <p:nvPr/>
        </p:nvPicPr>
        <p:blipFill rotWithShape="1">
          <a:blip r:embed="rId24">
            <a:extLst>
              <a:ext uri="{28A0092B-C50C-407E-A947-70E740481C1C}">
                <a14:useLocalDpi xmlns:a14="http://schemas.microsoft.com/office/drawing/2010/main" val="0"/>
              </a:ext>
            </a:extLst>
          </a:blip>
          <a:srcRect r="50000"/>
          <a:stretch/>
        </p:blipFill>
        <p:spPr>
          <a:xfrm>
            <a:off x="3352605" y="6071892"/>
            <a:ext cx="517321" cy="517320"/>
          </a:xfrm>
          <a:prstGeom prst="rect">
            <a:avLst/>
          </a:prstGeom>
        </p:spPr>
      </p:pic>
      <p:sp>
        <p:nvSpPr>
          <p:cNvPr id="18" name="TextBox 17">
            <a:extLst>
              <a:ext uri="{FF2B5EF4-FFF2-40B4-BE49-F238E27FC236}">
                <a16:creationId xmlns:a16="http://schemas.microsoft.com/office/drawing/2014/main" id="{FEF649B6-167C-FF9E-4757-8EAE44BED574}"/>
              </a:ext>
            </a:extLst>
          </p:cNvPr>
          <p:cNvSpPr txBox="1"/>
          <p:nvPr/>
        </p:nvSpPr>
        <p:spPr>
          <a:xfrm>
            <a:off x="4774143" y="4541344"/>
            <a:ext cx="4900377" cy="400110"/>
          </a:xfrm>
          <a:prstGeom prst="rect">
            <a:avLst/>
          </a:prstGeom>
          <a:noFill/>
        </p:spPr>
        <p:txBody>
          <a:bodyPr wrap="square" rtlCol="0">
            <a:spAutoFit/>
          </a:bodyPr>
          <a:lstStyle/>
          <a:p>
            <a:r>
              <a:rPr lang="en-GB" sz="2000" dirty="0">
                <a:solidFill>
                  <a:srgbClr val="002060"/>
                </a:solidFill>
              </a:rPr>
              <a:t>Do you play football?</a:t>
            </a:r>
          </a:p>
        </p:txBody>
      </p:sp>
      <p:sp>
        <p:nvSpPr>
          <p:cNvPr id="19" name="TextBox 18">
            <a:extLst>
              <a:ext uri="{FF2B5EF4-FFF2-40B4-BE49-F238E27FC236}">
                <a16:creationId xmlns:a16="http://schemas.microsoft.com/office/drawing/2014/main" id="{9083EBA4-E792-D963-6623-75EEFFAF65D9}"/>
              </a:ext>
            </a:extLst>
          </p:cNvPr>
          <p:cNvSpPr txBox="1"/>
          <p:nvPr/>
        </p:nvSpPr>
        <p:spPr>
          <a:xfrm>
            <a:off x="4774143" y="4975520"/>
            <a:ext cx="4900377" cy="707886"/>
          </a:xfrm>
          <a:prstGeom prst="rect">
            <a:avLst/>
          </a:prstGeom>
          <a:noFill/>
        </p:spPr>
        <p:txBody>
          <a:bodyPr wrap="square" rtlCol="0">
            <a:spAutoFit/>
          </a:bodyPr>
          <a:lstStyle/>
          <a:p>
            <a:r>
              <a:rPr lang="en-GB" sz="2000" dirty="0">
                <a:solidFill>
                  <a:srgbClr val="002060"/>
                </a:solidFill>
              </a:rPr>
              <a:t>When do you visit/are you visiting the football academy?</a:t>
            </a:r>
          </a:p>
        </p:txBody>
      </p:sp>
      <p:sp>
        <p:nvSpPr>
          <p:cNvPr id="21" name="TextBox 20">
            <a:extLst>
              <a:ext uri="{FF2B5EF4-FFF2-40B4-BE49-F238E27FC236}">
                <a16:creationId xmlns:a16="http://schemas.microsoft.com/office/drawing/2014/main" id="{9492CA16-7754-0AA4-D5B2-C2837D3644B4}"/>
              </a:ext>
            </a:extLst>
          </p:cNvPr>
          <p:cNvSpPr txBox="1"/>
          <p:nvPr/>
        </p:nvSpPr>
        <p:spPr>
          <a:xfrm>
            <a:off x="4774143" y="5694775"/>
            <a:ext cx="4900377" cy="400110"/>
          </a:xfrm>
          <a:prstGeom prst="rect">
            <a:avLst/>
          </a:prstGeom>
          <a:noFill/>
        </p:spPr>
        <p:txBody>
          <a:bodyPr wrap="square" rtlCol="0">
            <a:spAutoFit/>
          </a:bodyPr>
          <a:lstStyle/>
          <a:p>
            <a:r>
              <a:rPr lang="en-GB" sz="2000" dirty="0">
                <a:solidFill>
                  <a:srgbClr val="002060"/>
                </a:solidFill>
              </a:rPr>
              <a:t>Do you get money for the art project?</a:t>
            </a:r>
          </a:p>
        </p:txBody>
      </p:sp>
      <p:sp>
        <p:nvSpPr>
          <p:cNvPr id="22" name="TextBox 21">
            <a:extLst>
              <a:ext uri="{FF2B5EF4-FFF2-40B4-BE49-F238E27FC236}">
                <a16:creationId xmlns:a16="http://schemas.microsoft.com/office/drawing/2014/main" id="{01FE58C9-0473-89F1-C365-8E022038E261}"/>
              </a:ext>
            </a:extLst>
          </p:cNvPr>
          <p:cNvSpPr txBox="1"/>
          <p:nvPr/>
        </p:nvSpPr>
        <p:spPr>
          <a:xfrm>
            <a:off x="4774143" y="6128619"/>
            <a:ext cx="4900377" cy="707886"/>
          </a:xfrm>
          <a:prstGeom prst="rect">
            <a:avLst/>
          </a:prstGeom>
          <a:noFill/>
        </p:spPr>
        <p:txBody>
          <a:bodyPr wrap="square" rtlCol="0">
            <a:spAutoFit/>
          </a:bodyPr>
          <a:lstStyle/>
          <a:p>
            <a:r>
              <a:rPr lang="en-GB" sz="2000" dirty="0">
                <a:solidFill>
                  <a:srgbClr val="002060"/>
                </a:solidFill>
              </a:rPr>
              <a:t>When do you organise/are you organising the project?</a:t>
            </a:r>
          </a:p>
        </p:txBody>
      </p:sp>
      <p:pic>
        <p:nvPicPr>
          <p:cNvPr id="28" name="Picture 2" descr="A group of people posing for a photo&#10;&#10;Description automatically generated">
            <a:extLst>
              <a:ext uri="{FF2B5EF4-FFF2-40B4-BE49-F238E27FC236}">
                <a16:creationId xmlns:a16="http://schemas.microsoft.com/office/drawing/2014/main" id="{04AED8E7-4346-DE8D-EDD9-CB64B9232B6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81247" y="1555888"/>
            <a:ext cx="1559291" cy="7823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cartoon of a person wearing glasses and a suit&#10;&#10;Description automatically generated">
            <a:extLst>
              <a:ext uri="{FF2B5EF4-FFF2-40B4-BE49-F238E27FC236}">
                <a16:creationId xmlns:a16="http://schemas.microsoft.com/office/drawing/2014/main" id="{A7CC858F-624D-DBFA-7202-B8FFAB46CA8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35657"/>
          <a:stretch/>
        </p:blipFill>
        <p:spPr bwMode="auto">
          <a:xfrm>
            <a:off x="3147851" y="1428297"/>
            <a:ext cx="917961" cy="895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erson in a blue and white uniform kicking a football ball&#10;&#10;Description automatically generated">
            <a:extLst>
              <a:ext uri="{FF2B5EF4-FFF2-40B4-BE49-F238E27FC236}">
                <a16:creationId xmlns:a16="http://schemas.microsoft.com/office/drawing/2014/main" id="{41787204-740E-6F20-070F-F0894B7A6B0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429041" y="2800100"/>
            <a:ext cx="3023519" cy="4174871"/>
          </a:xfrm>
          <a:prstGeom prst="rect">
            <a:avLst/>
          </a:prstGeom>
        </p:spPr>
      </p:pic>
      <p:pic>
        <p:nvPicPr>
          <p:cNvPr id="32" name="Picture 31" descr="A cartoon of a child holding a football ball&#10;&#10;Description automatically generated">
            <a:extLst>
              <a:ext uri="{FF2B5EF4-FFF2-40B4-BE49-F238E27FC236}">
                <a16:creationId xmlns:a16="http://schemas.microsoft.com/office/drawing/2014/main" id="{7F5BD76D-9A22-468F-897F-A83EC0F2766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484891" y="3857326"/>
            <a:ext cx="1626000" cy="2906818"/>
          </a:xfrm>
          <a:prstGeom prst="rect">
            <a:avLst/>
          </a:prstGeom>
        </p:spPr>
      </p:pic>
      <p:sp>
        <p:nvSpPr>
          <p:cNvPr id="33" name="TextBox 32">
            <a:extLst>
              <a:ext uri="{FF2B5EF4-FFF2-40B4-BE49-F238E27FC236}">
                <a16:creationId xmlns:a16="http://schemas.microsoft.com/office/drawing/2014/main" id="{DAEF9550-37E3-6B53-15CE-F4B2C1C9E8F3}"/>
              </a:ext>
            </a:extLst>
          </p:cNvPr>
          <p:cNvSpPr txBox="1"/>
          <p:nvPr/>
        </p:nvSpPr>
        <p:spPr>
          <a:xfrm>
            <a:off x="9853471" y="1704984"/>
            <a:ext cx="2338529" cy="101566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Webseite</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von – the website of / _’s website</a:t>
            </a:r>
          </a:p>
        </p:txBody>
      </p:sp>
    </p:spTree>
    <p:extLst>
      <p:ext uri="{BB962C8B-B14F-4D97-AF65-F5344CB8AC3E}">
        <p14:creationId xmlns:p14="http://schemas.microsoft.com/office/powerpoint/2010/main" val="123702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4_13.1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4_13.1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4_13.1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4_13.1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2_W4_13.1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T2_W4_13.1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2_W4_13.17.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T2_W4_13.18.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p:bldP spid="17" grpId="0"/>
      <p:bldP spid="6" grpId="0"/>
      <p:bldP spid="9" grpId="0"/>
      <p:bldP spid="11"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2056037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35128167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924886" y="1575903"/>
            <a:ext cx="6072944"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628001" y="1661160"/>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460351" y="3274191"/>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063284" y="181963"/>
            <a:ext cx="1336308"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96" y="-11451"/>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1158567"/>
            <a:ext cx="609653" cy="627942"/>
          </a:xfrm>
          <a:prstGeom prst="rect">
            <a:avLst/>
          </a:prstGeom>
        </p:spPr>
      </p:pic>
      <p:pic>
        <p:nvPicPr>
          <p:cNvPr id="42" name="Picture 41" descr="A picture containing text, clipart&#10;&#10;Description automatically generated">
            <a:hlinkClick r:id="" action="ppaction://noaction">
              <a:snd r:embed="rId8" name="T2_W4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3653881"/>
            <a:ext cx="609653" cy="627942"/>
          </a:xfrm>
          <a:prstGeom prst="rect">
            <a:avLst/>
          </a:prstGeom>
        </p:spPr>
      </p:pic>
      <p:pic>
        <p:nvPicPr>
          <p:cNvPr id="44" name="Picture 43" descr="A picture containing text, clipart&#10;&#10;Description automatically generated">
            <a:hlinkClick r:id="" action="ppaction://noaction">
              <a:snd r:embed="rId9" name="T2_W4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6149195"/>
            <a:ext cx="609653" cy="627942"/>
          </a:xfrm>
          <a:prstGeom prst="rect">
            <a:avLst/>
          </a:prstGeom>
        </p:spPr>
      </p:pic>
      <p:pic>
        <p:nvPicPr>
          <p:cNvPr id="45" name="Picture 44" descr="A picture containing text, clipart&#10;&#10;Description automatically generated">
            <a:hlinkClick r:id="" action="ppaction://noaction">
              <a:snd r:embed="rId10" name="T2_W4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2970963"/>
            <a:ext cx="609653" cy="627942"/>
          </a:xfrm>
          <a:prstGeom prst="rect">
            <a:avLst/>
          </a:prstGeom>
        </p:spPr>
      </p:pic>
      <p:sp>
        <p:nvSpPr>
          <p:cNvPr id="51" name="TextBox 50">
            <a:hlinkClick r:id="" action="ppaction://noaction">
              <a:snd r:embed="rId11" name="T2_W4_6.2.wav"/>
            </a:hlinkClick>
            <a:extLst>
              <a:ext uri="{FF2B5EF4-FFF2-40B4-BE49-F238E27FC236}">
                <a16:creationId xmlns:a16="http://schemas.microsoft.com/office/drawing/2014/main" id="{256BF3F4-425A-463F-8792-ECF25E9160B1}"/>
              </a:ext>
            </a:extLst>
          </p:cNvPr>
          <p:cNvSpPr txBox="1"/>
          <p:nvPr/>
        </p:nvSpPr>
        <p:spPr>
          <a:xfrm>
            <a:off x="-37696" y="665253"/>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2"/>
          <a:stretch>
            <a:fillRect/>
          </a:stretch>
        </p:blipFill>
        <p:spPr>
          <a:xfrm>
            <a:off x="10387428" y="7455"/>
            <a:ext cx="1804572" cy="1847248"/>
          </a:xfrm>
          <a:prstGeom prst="rect">
            <a:avLst/>
          </a:prstGeom>
        </p:spPr>
      </p:pic>
      <p:sp>
        <p:nvSpPr>
          <p:cNvPr id="14" name="TextBox 13">
            <a:extLst>
              <a:ext uri="{FF2B5EF4-FFF2-40B4-BE49-F238E27FC236}">
                <a16:creationId xmlns:a16="http://schemas.microsoft.com/office/drawing/2014/main" id="{6F95F0B6-9078-4FA0-9D5B-4FE527B7509D}"/>
              </a:ext>
            </a:extLst>
          </p:cNvPr>
          <p:cNvSpPr txBox="1"/>
          <p:nvPr/>
        </p:nvSpPr>
        <p:spPr>
          <a:xfrm>
            <a:off x="726074" y="1214370"/>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L_ _ </a:t>
            </a:r>
            <a:r>
              <a:rPr lang="en-GB" sz="2400" dirty="0" err="1">
                <a:solidFill>
                  <a:srgbClr val="002060"/>
                </a:solidFill>
              </a:rPr>
              <a:t>te</a:t>
            </a:r>
            <a:endParaRPr lang="en-GB" sz="2400" dirty="0">
              <a:solidFill>
                <a:srgbClr val="002060"/>
              </a:solidFill>
            </a:endParaRPr>
          </a:p>
        </p:txBody>
      </p:sp>
      <p:sp>
        <p:nvSpPr>
          <p:cNvPr id="54" name="TextBox 53">
            <a:extLst>
              <a:ext uri="{FF2B5EF4-FFF2-40B4-BE49-F238E27FC236}">
                <a16:creationId xmlns:a16="http://schemas.microsoft.com/office/drawing/2014/main" id="{8A32F726-848A-4085-8534-5DB8EBD42689}"/>
              </a:ext>
            </a:extLst>
          </p:cNvPr>
          <p:cNvSpPr txBox="1"/>
          <p:nvPr/>
        </p:nvSpPr>
        <p:spPr>
          <a:xfrm>
            <a:off x="6725650" y="1921096"/>
            <a:ext cx="1262331" cy="461665"/>
          </a:xfrm>
          <a:prstGeom prst="rect">
            <a:avLst/>
          </a:prstGeom>
          <a:noFill/>
        </p:spPr>
        <p:txBody>
          <a:bodyPr wrap="square" rtlCol="0">
            <a:spAutoFit/>
          </a:bodyPr>
          <a:lstStyle/>
          <a:p>
            <a:r>
              <a:rPr lang="en-GB" sz="2400" dirty="0">
                <a:solidFill>
                  <a:srgbClr val="002060"/>
                </a:solidFill>
              </a:rPr>
              <a:t>L</a:t>
            </a:r>
            <a:r>
              <a:rPr lang="en-GB" sz="2400" b="1" u="sng" dirty="0">
                <a:solidFill>
                  <a:srgbClr val="002060"/>
                </a:solidFill>
              </a:rPr>
              <a:t>eu</a:t>
            </a:r>
            <a:r>
              <a:rPr lang="en-GB" sz="2400" dirty="0">
                <a:solidFill>
                  <a:srgbClr val="002060"/>
                </a:solidFill>
              </a:rPr>
              <a:t>te</a:t>
            </a:r>
          </a:p>
        </p:txBody>
      </p:sp>
      <p:pic>
        <p:nvPicPr>
          <p:cNvPr id="56" name="Picture 55" descr="A picture containing text, clipart&#10;&#10;Description automatically generated">
            <a:hlinkClick r:id="" action="ppaction://noaction">
              <a:snd r:embed="rId13" name="T2_W4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4901538"/>
            <a:ext cx="609653" cy="627942"/>
          </a:xfrm>
          <a:prstGeom prst="rect">
            <a:avLst/>
          </a:prstGeom>
        </p:spPr>
      </p:pic>
      <p:pic>
        <p:nvPicPr>
          <p:cNvPr id="57" name="Picture 56"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4065233"/>
            <a:ext cx="609653" cy="627942"/>
          </a:xfrm>
          <a:prstGeom prst="rect">
            <a:avLst/>
          </a:prstGeom>
        </p:spPr>
      </p:pic>
      <p:pic>
        <p:nvPicPr>
          <p:cNvPr id="59" name="Picture 5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5159503"/>
            <a:ext cx="609653" cy="627942"/>
          </a:xfrm>
          <a:prstGeom prst="rect">
            <a:avLst/>
          </a:prstGeom>
        </p:spPr>
      </p:pic>
      <p:pic>
        <p:nvPicPr>
          <p:cNvPr id="62" name="Picture 61" descr="A picture containing text, clipart&#10;&#10;Description automatically generated">
            <a:hlinkClick r:id="" action="ppaction://noaction">
              <a:snd r:embed="rId16" name="T2_W4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9" y="2406224"/>
            <a:ext cx="685466"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159055" y="1716009"/>
            <a:ext cx="1296988" cy="461665"/>
          </a:xfrm>
          <a:prstGeom prst="rect">
            <a:avLst/>
          </a:prstGeom>
          <a:noFill/>
        </p:spPr>
        <p:txBody>
          <a:bodyPr wrap="square" rtlCol="0">
            <a:spAutoFit/>
          </a:bodyPr>
          <a:lstStyle/>
          <a:p>
            <a:pPr algn="ctr"/>
            <a:r>
              <a:rPr lang="en-GB" sz="2400" dirty="0" err="1">
                <a:solidFill>
                  <a:srgbClr val="002060"/>
                </a:solidFill>
              </a:rPr>
              <a:t>gr</a:t>
            </a:r>
            <a:r>
              <a:rPr lang="en-GB" sz="2400" b="1" u="sng" dirty="0" err="1">
                <a:solidFill>
                  <a:srgbClr val="002060"/>
                </a:solidFill>
              </a:rPr>
              <a:t>au</a:t>
            </a:r>
            <a:endParaRPr lang="en-GB" sz="2400" dirty="0">
              <a:solidFill>
                <a:srgbClr val="002060"/>
              </a:solidFill>
            </a:endParaRPr>
          </a:p>
        </p:txBody>
      </p:sp>
      <p:sp>
        <p:nvSpPr>
          <p:cNvPr id="65" name="TextBox 64">
            <a:extLst>
              <a:ext uri="{FF2B5EF4-FFF2-40B4-BE49-F238E27FC236}">
                <a16:creationId xmlns:a16="http://schemas.microsoft.com/office/drawing/2014/main" id="{D5F13839-C89D-49DE-8334-AEA253CFD861}"/>
              </a:ext>
            </a:extLst>
          </p:cNvPr>
          <p:cNvSpPr txBox="1"/>
          <p:nvPr/>
        </p:nvSpPr>
        <p:spPr>
          <a:xfrm>
            <a:off x="726074" y="244807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gr_ _</a:t>
            </a:r>
          </a:p>
        </p:txBody>
      </p:sp>
      <p:sp>
        <p:nvSpPr>
          <p:cNvPr id="2" name="TextBox 1">
            <a:extLst>
              <a:ext uri="{FF2B5EF4-FFF2-40B4-BE49-F238E27FC236}">
                <a16:creationId xmlns:a16="http://schemas.microsoft.com/office/drawing/2014/main" id="{D6286170-3425-2F95-8077-27F073D06464}"/>
              </a:ext>
            </a:extLst>
          </p:cNvPr>
          <p:cNvSpPr txBox="1"/>
          <p:nvPr/>
        </p:nvSpPr>
        <p:spPr>
          <a:xfrm>
            <a:off x="726074" y="371155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a:t>
            </a:r>
            <a:r>
              <a:rPr lang="en-GB" sz="2400" dirty="0" err="1">
                <a:solidFill>
                  <a:srgbClr val="002060"/>
                </a:solidFill>
              </a:rPr>
              <a:t>br</a:t>
            </a:r>
            <a:r>
              <a:rPr lang="en-GB" sz="2400" dirty="0">
                <a:solidFill>
                  <a:srgbClr val="002060"/>
                </a:solidFill>
              </a:rPr>
              <a:t>_ _ </a:t>
            </a:r>
            <a:r>
              <a:rPr lang="en-GB" sz="2400" dirty="0" err="1">
                <a:solidFill>
                  <a:srgbClr val="002060"/>
                </a:solidFill>
              </a:rPr>
              <a:t>chen</a:t>
            </a:r>
            <a:endParaRPr lang="en-GB" sz="2400" dirty="0">
              <a:solidFill>
                <a:srgbClr val="002060"/>
              </a:solidFill>
            </a:endParaRPr>
          </a:p>
        </p:txBody>
      </p:sp>
      <p:sp>
        <p:nvSpPr>
          <p:cNvPr id="4" name="TextBox 3">
            <a:extLst>
              <a:ext uri="{FF2B5EF4-FFF2-40B4-BE49-F238E27FC236}">
                <a16:creationId xmlns:a16="http://schemas.microsoft.com/office/drawing/2014/main" id="{CD275986-DD60-C53D-CF31-19276F4A29B3}"/>
              </a:ext>
            </a:extLst>
          </p:cNvPr>
          <p:cNvSpPr txBox="1"/>
          <p:nvPr/>
        </p:nvSpPr>
        <p:spPr>
          <a:xfrm>
            <a:off x="2007037" y="2652142"/>
            <a:ext cx="1696065" cy="461665"/>
          </a:xfrm>
          <a:prstGeom prst="rect">
            <a:avLst/>
          </a:prstGeom>
          <a:noFill/>
        </p:spPr>
        <p:txBody>
          <a:bodyPr wrap="square" rtlCol="0">
            <a:spAutoFit/>
          </a:bodyPr>
          <a:lstStyle/>
          <a:p>
            <a:pPr algn="ctr"/>
            <a:r>
              <a:rPr lang="en-GB" sz="2400" dirty="0" err="1">
                <a:solidFill>
                  <a:srgbClr val="002060"/>
                </a:solidFill>
              </a:rPr>
              <a:t>br</a:t>
            </a:r>
            <a:r>
              <a:rPr lang="en-GB" sz="2400" b="1" u="sng" dirty="0" err="1">
                <a:solidFill>
                  <a:srgbClr val="002060"/>
                </a:solidFill>
              </a:rPr>
              <a:t>au</a:t>
            </a:r>
            <a:r>
              <a:rPr lang="en-GB" sz="2400" dirty="0" err="1">
                <a:solidFill>
                  <a:srgbClr val="002060"/>
                </a:solidFill>
              </a:rPr>
              <a:t>chen</a:t>
            </a:r>
            <a:endParaRPr lang="en-GB" sz="2400" dirty="0">
              <a:solidFill>
                <a:srgbClr val="002060"/>
              </a:solidFill>
            </a:endParaRPr>
          </a:p>
        </p:txBody>
      </p:sp>
      <p:sp>
        <p:nvSpPr>
          <p:cNvPr id="6" name="TextBox 5">
            <a:extLst>
              <a:ext uri="{FF2B5EF4-FFF2-40B4-BE49-F238E27FC236}">
                <a16:creationId xmlns:a16="http://schemas.microsoft.com/office/drawing/2014/main" id="{771C912A-DAD2-386A-3514-5E0300FACF14}"/>
              </a:ext>
            </a:extLst>
          </p:cNvPr>
          <p:cNvSpPr txBox="1"/>
          <p:nvPr/>
        </p:nvSpPr>
        <p:spPr>
          <a:xfrm>
            <a:off x="726074" y="4981544"/>
            <a:ext cx="2200317"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Fr_ _ </a:t>
            </a:r>
            <a:r>
              <a:rPr lang="en-GB" sz="2400" dirty="0" err="1">
                <a:solidFill>
                  <a:srgbClr val="002060"/>
                </a:solidFill>
              </a:rPr>
              <a:t>ndin</a:t>
            </a:r>
            <a:endParaRPr lang="en-GB" sz="2400" dirty="0">
              <a:solidFill>
                <a:srgbClr val="002060"/>
              </a:solidFill>
            </a:endParaRPr>
          </a:p>
        </p:txBody>
      </p:sp>
      <p:sp>
        <p:nvSpPr>
          <p:cNvPr id="7" name="TextBox 6">
            <a:extLst>
              <a:ext uri="{FF2B5EF4-FFF2-40B4-BE49-F238E27FC236}">
                <a16:creationId xmlns:a16="http://schemas.microsoft.com/office/drawing/2014/main" id="{7A9A2674-AF72-4725-D33B-D9ACCDFE7DBA}"/>
              </a:ext>
            </a:extLst>
          </p:cNvPr>
          <p:cNvSpPr txBox="1"/>
          <p:nvPr/>
        </p:nvSpPr>
        <p:spPr>
          <a:xfrm>
            <a:off x="1816108" y="4457864"/>
            <a:ext cx="1696065" cy="461665"/>
          </a:xfrm>
          <a:prstGeom prst="rect">
            <a:avLst/>
          </a:prstGeom>
          <a:noFill/>
        </p:spPr>
        <p:txBody>
          <a:bodyPr wrap="square" rtlCol="0">
            <a:spAutoFit/>
          </a:bodyPr>
          <a:lstStyle/>
          <a:p>
            <a:pPr algn="ctr"/>
            <a:r>
              <a:rPr lang="en-GB" sz="2400" dirty="0">
                <a:solidFill>
                  <a:srgbClr val="002060"/>
                </a:solidFill>
              </a:rPr>
              <a:t>Fr</a:t>
            </a:r>
            <a:r>
              <a:rPr lang="en-GB" sz="2400" b="1" u="sng" dirty="0">
                <a:solidFill>
                  <a:srgbClr val="002060"/>
                </a:solidFill>
              </a:rPr>
              <a:t>au</a:t>
            </a:r>
            <a:endParaRPr lang="en-GB" sz="2400" dirty="0">
              <a:solidFill>
                <a:srgbClr val="002060"/>
              </a:solidFill>
            </a:endParaRPr>
          </a:p>
        </p:txBody>
      </p:sp>
      <p:sp>
        <p:nvSpPr>
          <p:cNvPr id="9" name="TextBox 8">
            <a:extLst>
              <a:ext uri="{FF2B5EF4-FFF2-40B4-BE49-F238E27FC236}">
                <a16:creationId xmlns:a16="http://schemas.microsoft.com/office/drawing/2014/main" id="{4F383E10-FEDC-4BE7-4F02-3E16766D0D2F}"/>
              </a:ext>
            </a:extLst>
          </p:cNvPr>
          <p:cNvSpPr txBox="1"/>
          <p:nvPr/>
        </p:nvSpPr>
        <p:spPr>
          <a:xfrm>
            <a:off x="726074" y="6208738"/>
            <a:ext cx="2962712"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F_ _</a:t>
            </a:r>
            <a:r>
              <a:rPr lang="en-GB" sz="2400" dirty="0" err="1">
                <a:solidFill>
                  <a:srgbClr val="002060"/>
                </a:solidFill>
              </a:rPr>
              <a:t>erwehrh</a:t>
            </a:r>
            <a:r>
              <a:rPr lang="en-GB" sz="2400" dirty="0">
                <a:solidFill>
                  <a:srgbClr val="002060"/>
                </a:solidFill>
              </a:rPr>
              <a:t>_ _ s</a:t>
            </a:r>
          </a:p>
        </p:txBody>
      </p:sp>
      <p:sp>
        <p:nvSpPr>
          <p:cNvPr id="10" name="TextBox 9">
            <a:extLst>
              <a:ext uri="{FF2B5EF4-FFF2-40B4-BE49-F238E27FC236}">
                <a16:creationId xmlns:a16="http://schemas.microsoft.com/office/drawing/2014/main" id="{E9B428FB-E08B-F2D3-4863-73E1F110956C}"/>
              </a:ext>
            </a:extLst>
          </p:cNvPr>
          <p:cNvSpPr txBox="1"/>
          <p:nvPr/>
        </p:nvSpPr>
        <p:spPr>
          <a:xfrm>
            <a:off x="9958840" y="1931276"/>
            <a:ext cx="2200317"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_ _</a:t>
            </a:r>
            <a:r>
              <a:rPr lang="en-GB" sz="2400" dirty="0" err="1">
                <a:solidFill>
                  <a:srgbClr val="002060"/>
                </a:solidFill>
              </a:rPr>
              <a:t>fgabe</a:t>
            </a:r>
            <a:endParaRPr lang="en-GB" sz="2400" dirty="0">
              <a:solidFill>
                <a:srgbClr val="002060"/>
              </a:solidFill>
            </a:endParaRPr>
          </a:p>
        </p:txBody>
      </p:sp>
      <p:sp>
        <p:nvSpPr>
          <p:cNvPr id="16" name="TextBox 15">
            <a:extLst>
              <a:ext uri="{FF2B5EF4-FFF2-40B4-BE49-F238E27FC236}">
                <a16:creationId xmlns:a16="http://schemas.microsoft.com/office/drawing/2014/main" id="{ABE59405-6B2D-3456-42A1-505C305ECEBF}"/>
              </a:ext>
            </a:extLst>
          </p:cNvPr>
          <p:cNvSpPr txBox="1"/>
          <p:nvPr/>
        </p:nvSpPr>
        <p:spPr>
          <a:xfrm>
            <a:off x="4613194" y="3110393"/>
            <a:ext cx="2384636" cy="461665"/>
          </a:xfrm>
          <a:prstGeom prst="rect">
            <a:avLst/>
          </a:prstGeom>
          <a:noFill/>
        </p:spPr>
        <p:txBody>
          <a:bodyPr wrap="square" rtlCol="0">
            <a:spAutoFit/>
          </a:bodyPr>
          <a:lstStyle/>
          <a:p>
            <a:pPr algn="ctr"/>
            <a:r>
              <a:rPr lang="en-GB" sz="2400" dirty="0" err="1">
                <a:solidFill>
                  <a:srgbClr val="002060"/>
                </a:solidFill>
              </a:rPr>
              <a:t>F</a:t>
            </a:r>
            <a:r>
              <a:rPr lang="en-GB" sz="2400" b="1" u="sng" dirty="0" err="1">
                <a:solidFill>
                  <a:srgbClr val="002060"/>
                </a:solidFill>
              </a:rPr>
              <a:t>eu</a:t>
            </a:r>
            <a:r>
              <a:rPr lang="en-GB" sz="2400" dirty="0" err="1">
                <a:solidFill>
                  <a:srgbClr val="002060"/>
                </a:solidFill>
              </a:rPr>
              <a:t>rwehrh</a:t>
            </a:r>
            <a:r>
              <a:rPr lang="en-GB" sz="2400" b="1" u="sng" dirty="0" err="1">
                <a:solidFill>
                  <a:srgbClr val="002060"/>
                </a:solidFill>
              </a:rPr>
              <a:t>au</a:t>
            </a:r>
            <a:r>
              <a:rPr lang="en-GB" sz="2400" dirty="0" err="1">
                <a:solidFill>
                  <a:srgbClr val="002060"/>
                </a:solidFill>
              </a:rPr>
              <a:t>s</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10008696" y="3009129"/>
            <a:ext cx="1895018"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n_ _n</a:t>
            </a:r>
          </a:p>
        </p:txBody>
      </p:sp>
      <p:sp>
        <p:nvSpPr>
          <p:cNvPr id="18" name="TextBox 17">
            <a:extLst>
              <a:ext uri="{FF2B5EF4-FFF2-40B4-BE49-F238E27FC236}">
                <a16:creationId xmlns:a16="http://schemas.microsoft.com/office/drawing/2014/main" id="{1D3AC27E-1C80-8E06-07DB-5218DE87EA38}"/>
              </a:ext>
            </a:extLst>
          </p:cNvPr>
          <p:cNvSpPr txBox="1"/>
          <p:nvPr/>
        </p:nvSpPr>
        <p:spPr>
          <a:xfrm>
            <a:off x="7009851" y="5639639"/>
            <a:ext cx="1696065" cy="461665"/>
          </a:xfrm>
          <a:prstGeom prst="rect">
            <a:avLst/>
          </a:prstGeom>
          <a:noFill/>
        </p:spPr>
        <p:txBody>
          <a:bodyPr wrap="square" rtlCol="0">
            <a:spAutoFit/>
          </a:bodyPr>
          <a:lstStyle/>
          <a:p>
            <a:pPr algn="ctr"/>
            <a:r>
              <a:rPr lang="en-GB" sz="2400" b="1" u="sng" dirty="0">
                <a:solidFill>
                  <a:srgbClr val="002060"/>
                </a:solidFill>
              </a:rPr>
              <a:t>Eu</a:t>
            </a:r>
            <a:r>
              <a:rPr lang="en-GB" sz="2400" dirty="0">
                <a:solidFill>
                  <a:srgbClr val="002060"/>
                </a:solidFill>
              </a:rPr>
              <a:t>ropa </a:t>
            </a:r>
          </a:p>
        </p:txBody>
      </p:sp>
      <p:sp>
        <p:nvSpPr>
          <p:cNvPr id="21" name="TextBox 20">
            <a:extLst>
              <a:ext uri="{FF2B5EF4-FFF2-40B4-BE49-F238E27FC236}">
                <a16:creationId xmlns:a16="http://schemas.microsoft.com/office/drawing/2014/main" id="{6F87FB43-2F3F-41ED-5A60-47CB2E21FB55}"/>
              </a:ext>
            </a:extLst>
          </p:cNvPr>
          <p:cNvSpPr txBox="1"/>
          <p:nvPr/>
        </p:nvSpPr>
        <p:spPr>
          <a:xfrm>
            <a:off x="10003007" y="4103560"/>
            <a:ext cx="1895018"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_ _ </a:t>
            </a:r>
            <a:r>
              <a:rPr lang="en-GB" sz="2400" dirty="0" err="1">
                <a:solidFill>
                  <a:srgbClr val="002060"/>
                </a:solidFill>
              </a:rPr>
              <a:t>ropa</a:t>
            </a:r>
            <a:endParaRPr lang="en-GB" sz="2400" dirty="0">
              <a:solidFill>
                <a:srgbClr val="002060"/>
              </a:solidFill>
            </a:endParaRPr>
          </a:p>
        </p:txBody>
      </p:sp>
      <p:sp>
        <p:nvSpPr>
          <p:cNvPr id="22" name="TextBox 21">
            <a:extLst>
              <a:ext uri="{FF2B5EF4-FFF2-40B4-BE49-F238E27FC236}">
                <a16:creationId xmlns:a16="http://schemas.microsoft.com/office/drawing/2014/main" id="{F30829E0-24A9-1C98-2E29-DC6C57324EFE}"/>
              </a:ext>
            </a:extLst>
          </p:cNvPr>
          <p:cNvSpPr txBox="1"/>
          <p:nvPr/>
        </p:nvSpPr>
        <p:spPr>
          <a:xfrm>
            <a:off x="7963121" y="4606621"/>
            <a:ext cx="1133985" cy="461665"/>
          </a:xfrm>
          <a:prstGeom prst="rect">
            <a:avLst/>
          </a:prstGeom>
          <a:noFill/>
        </p:spPr>
        <p:txBody>
          <a:bodyPr wrap="square" rtlCol="0">
            <a:spAutoFit/>
          </a:bodyPr>
          <a:lstStyle/>
          <a:p>
            <a:pPr algn="ctr"/>
            <a:r>
              <a:rPr lang="en-GB" sz="2400" dirty="0" err="1">
                <a:solidFill>
                  <a:srgbClr val="002060"/>
                </a:solidFill>
              </a:rPr>
              <a:t>n</a:t>
            </a:r>
            <a:r>
              <a:rPr lang="en-GB" sz="2400" b="1" u="sng" dirty="0" err="1">
                <a:solidFill>
                  <a:srgbClr val="002060"/>
                </a:solidFill>
              </a:rPr>
              <a:t>eu</a:t>
            </a:r>
            <a:r>
              <a:rPr lang="en-GB" sz="2400" dirty="0" err="1">
                <a:solidFill>
                  <a:srgbClr val="002060"/>
                </a:solidFill>
              </a:rPr>
              <a:t>n</a:t>
            </a:r>
            <a:endParaRPr lang="en-GB" sz="2400" dirty="0">
              <a:solidFill>
                <a:srgbClr val="002060"/>
              </a:solidFill>
            </a:endParaRPr>
          </a:p>
        </p:txBody>
      </p:sp>
      <p:pic>
        <p:nvPicPr>
          <p:cNvPr id="23" name="Picture 22">
            <a:extLst>
              <a:ext uri="{FF2B5EF4-FFF2-40B4-BE49-F238E27FC236}">
                <a16:creationId xmlns:a16="http://schemas.microsoft.com/office/drawing/2014/main" id="{0B08CCD7-0915-727A-8E62-2480ABAEECEC}"/>
              </a:ext>
            </a:extLst>
          </p:cNvPr>
          <p:cNvPicPr>
            <a:picLocks noChangeAspect="1"/>
          </p:cNvPicPr>
          <p:nvPr/>
        </p:nvPicPr>
        <p:blipFill>
          <a:blip r:embed="rId17"/>
          <a:stretch>
            <a:fillRect/>
          </a:stretch>
        </p:blipFill>
        <p:spPr>
          <a:xfrm>
            <a:off x="6483722" y="5512225"/>
            <a:ext cx="763336" cy="721262"/>
          </a:xfrm>
          <a:prstGeom prst="rect">
            <a:avLst/>
          </a:prstGeom>
        </p:spPr>
      </p:pic>
      <p:sp>
        <p:nvSpPr>
          <p:cNvPr id="24" name="TextBox 23">
            <a:extLst>
              <a:ext uri="{FF2B5EF4-FFF2-40B4-BE49-F238E27FC236}">
                <a16:creationId xmlns:a16="http://schemas.microsoft.com/office/drawing/2014/main" id="{70EA5BDB-6A87-A149-3AE6-2A230944137A}"/>
              </a:ext>
            </a:extLst>
          </p:cNvPr>
          <p:cNvSpPr txBox="1"/>
          <p:nvPr/>
        </p:nvSpPr>
        <p:spPr>
          <a:xfrm>
            <a:off x="8714887" y="6336913"/>
            <a:ext cx="3478482"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h_ _</a:t>
            </a:r>
            <a:r>
              <a:rPr lang="en-GB" sz="2400" dirty="0" err="1">
                <a:solidFill>
                  <a:srgbClr val="002060"/>
                </a:solidFill>
              </a:rPr>
              <a:t>stierfr</a:t>
            </a:r>
            <a:r>
              <a:rPr lang="en-GB" sz="2400" dirty="0">
                <a:solidFill>
                  <a:srgbClr val="002060"/>
                </a:solidFill>
              </a:rPr>
              <a:t>_ _ </a:t>
            </a:r>
            <a:r>
              <a:rPr lang="en-GB" sz="2400" dirty="0" err="1">
                <a:solidFill>
                  <a:srgbClr val="002060"/>
                </a:solidFill>
              </a:rPr>
              <a:t>ndlich</a:t>
            </a:r>
            <a:endParaRPr lang="en-GB" sz="2400" dirty="0">
              <a:solidFill>
                <a:srgbClr val="002060"/>
              </a:solidFill>
            </a:endParaRPr>
          </a:p>
        </p:txBody>
      </p:sp>
      <p:sp>
        <p:nvSpPr>
          <p:cNvPr id="25" name="TextBox 24">
            <a:extLst>
              <a:ext uri="{FF2B5EF4-FFF2-40B4-BE49-F238E27FC236}">
                <a16:creationId xmlns:a16="http://schemas.microsoft.com/office/drawing/2014/main" id="{172F303D-56D7-E1FF-0C6A-88C53BD80D23}"/>
              </a:ext>
            </a:extLst>
          </p:cNvPr>
          <p:cNvSpPr txBox="1"/>
          <p:nvPr/>
        </p:nvSpPr>
        <p:spPr>
          <a:xfrm>
            <a:off x="4062361" y="4112151"/>
            <a:ext cx="3531157" cy="461665"/>
          </a:xfrm>
          <a:prstGeom prst="rect">
            <a:avLst/>
          </a:prstGeom>
          <a:noFill/>
        </p:spPr>
        <p:txBody>
          <a:bodyPr wrap="square" rtlCol="0">
            <a:spAutoFit/>
          </a:bodyPr>
          <a:lstStyle/>
          <a:p>
            <a:pPr algn="ctr"/>
            <a:r>
              <a:rPr lang="en-GB" sz="2400" dirty="0" err="1">
                <a:solidFill>
                  <a:srgbClr val="002060"/>
                </a:solidFill>
              </a:rPr>
              <a:t>h</a:t>
            </a:r>
            <a:r>
              <a:rPr lang="en-GB" sz="2400" b="1" u="sng" dirty="0" err="1">
                <a:solidFill>
                  <a:srgbClr val="002060"/>
                </a:solidFill>
              </a:rPr>
              <a:t>au</a:t>
            </a:r>
            <a:r>
              <a:rPr lang="en-GB" sz="2400" dirty="0" err="1">
                <a:solidFill>
                  <a:srgbClr val="002060"/>
                </a:solidFill>
              </a:rPr>
              <a:t>stierfr</a:t>
            </a:r>
            <a:r>
              <a:rPr lang="en-GB" sz="2400" b="1" u="sng" dirty="0" err="1">
                <a:solidFill>
                  <a:srgbClr val="002060"/>
                </a:solidFill>
              </a:rPr>
              <a:t>eu</a:t>
            </a:r>
            <a:r>
              <a:rPr lang="en-GB" sz="2400" dirty="0" err="1">
                <a:solidFill>
                  <a:srgbClr val="002060"/>
                </a:solidFill>
              </a:rPr>
              <a:t>ndlich</a:t>
            </a:r>
            <a:r>
              <a:rPr lang="en-GB" sz="2400" dirty="0">
                <a:solidFill>
                  <a:srgbClr val="002060"/>
                </a:solidFill>
              </a:rPr>
              <a:t>* </a:t>
            </a:r>
          </a:p>
        </p:txBody>
      </p:sp>
      <p:sp>
        <p:nvSpPr>
          <p:cNvPr id="27" name="TextBox 26">
            <a:extLst>
              <a:ext uri="{FF2B5EF4-FFF2-40B4-BE49-F238E27FC236}">
                <a16:creationId xmlns:a16="http://schemas.microsoft.com/office/drawing/2014/main" id="{594149D5-C7B2-3510-3F6A-1C93B6F0D60B}"/>
              </a:ext>
            </a:extLst>
          </p:cNvPr>
          <p:cNvSpPr txBox="1"/>
          <p:nvPr/>
        </p:nvSpPr>
        <p:spPr>
          <a:xfrm>
            <a:off x="2485796" y="0"/>
            <a:ext cx="429732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Feuerwehrhaus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fire station</a:t>
            </a:r>
          </a:p>
        </p:txBody>
      </p:sp>
      <p:sp>
        <p:nvSpPr>
          <p:cNvPr id="28" name="TextBox 27">
            <a:extLst>
              <a:ext uri="{FF2B5EF4-FFF2-40B4-BE49-F238E27FC236}">
                <a16:creationId xmlns:a16="http://schemas.microsoft.com/office/drawing/2014/main" id="{8FA399BE-9F46-BE76-8225-1501790D7869}"/>
              </a:ext>
            </a:extLst>
          </p:cNvPr>
          <p:cNvSpPr txBox="1"/>
          <p:nvPr/>
        </p:nvSpPr>
        <p:spPr>
          <a:xfrm>
            <a:off x="6830845" y="-7074"/>
            <a:ext cx="4297871"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a:rPr>
              <a:t>haustierfreundlich</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pet friendly</a:t>
            </a:r>
          </a:p>
        </p:txBody>
      </p:sp>
      <p:pic>
        <p:nvPicPr>
          <p:cNvPr id="13" name="Picture 12" descr="A picture containing text, clipart&#10;&#10;Description automatically generated">
            <a:hlinkClick r:id="" action="ppaction://noaction">
              <a:snd r:embed="rId18" name="T2_W4_6.8.wav"/>
            </a:hlinkClick>
            <a:extLst>
              <a:ext uri="{FF2B5EF4-FFF2-40B4-BE49-F238E27FC236}">
                <a16:creationId xmlns:a16="http://schemas.microsoft.com/office/drawing/2014/main" id="{C1B28BDB-0284-0A31-BD13-EBF538407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6334" y="1876693"/>
            <a:ext cx="609653" cy="627942"/>
          </a:xfrm>
          <a:prstGeom prst="rect">
            <a:avLst/>
          </a:prstGeom>
        </p:spPr>
      </p:pic>
      <p:sp>
        <p:nvSpPr>
          <p:cNvPr id="15" name="TextBox 14">
            <a:extLst>
              <a:ext uri="{FF2B5EF4-FFF2-40B4-BE49-F238E27FC236}">
                <a16:creationId xmlns:a16="http://schemas.microsoft.com/office/drawing/2014/main" id="{5595FA27-3676-021B-3BC3-F479DDBABE2B}"/>
              </a:ext>
            </a:extLst>
          </p:cNvPr>
          <p:cNvSpPr txBox="1"/>
          <p:nvPr/>
        </p:nvSpPr>
        <p:spPr>
          <a:xfrm>
            <a:off x="3029756" y="5703495"/>
            <a:ext cx="1696065" cy="461665"/>
          </a:xfrm>
          <a:prstGeom prst="rect">
            <a:avLst/>
          </a:prstGeom>
          <a:noFill/>
        </p:spPr>
        <p:txBody>
          <a:bodyPr wrap="square" rtlCol="0">
            <a:spAutoFit/>
          </a:bodyPr>
          <a:lstStyle/>
          <a:p>
            <a:pPr algn="ctr"/>
            <a:r>
              <a:rPr lang="en-GB" sz="2400" b="1" u="sng" dirty="0">
                <a:solidFill>
                  <a:srgbClr val="002060"/>
                </a:solidFill>
              </a:rPr>
              <a:t>Au</a:t>
            </a:r>
            <a:r>
              <a:rPr lang="en-GB" sz="2400" dirty="0">
                <a:solidFill>
                  <a:srgbClr val="002060"/>
                </a:solidFill>
              </a:rPr>
              <a:t>fgabe</a:t>
            </a:r>
          </a:p>
        </p:txBody>
      </p:sp>
      <p:pic>
        <p:nvPicPr>
          <p:cNvPr id="11" name="Picture 10">
            <a:extLst>
              <a:ext uri="{FF2B5EF4-FFF2-40B4-BE49-F238E27FC236}">
                <a16:creationId xmlns:a16="http://schemas.microsoft.com/office/drawing/2014/main" id="{0750E3C8-EBEE-AEF3-2617-0849624AD613}"/>
              </a:ext>
            </a:extLst>
          </p:cNvPr>
          <p:cNvPicPr>
            <a:picLocks noChangeAspect="1"/>
          </p:cNvPicPr>
          <p:nvPr/>
        </p:nvPicPr>
        <p:blipFill>
          <a:blip r:embed="rId19"/>
          <a:stretch>
            <a:fillRect/>
          </a:stretch>
        </p:blipFill>
        <p:spPr>
          <a:xfrm>
            <a:off x="11445285" y="4527878"/>
            <a:ext cx="665193" cy="627942"/>
          </a:xfrm>
          <a:prstGeom prst="rect">
            <a:avLst/>
          </a:prstGeom>
        </p:spPr>
      </p:pic>
      <p:sp>
        <p:nvSpPr>
          <p:cNvPr id="12" name="TextBox 11">
            <a:extLst>
              <a:ext uri="{FF2B5EF4-FFF2-40B4-BE49-F238E27FC236}">
                <a16:creationId xmlns:a16="http://schemas.microsoft.com/office/drawing/2014/main" id="{2BC40575-FC4D-5BC7-8C9B-14519896118F}"/>
              </a:ext>
            </a:extLst>
          </p:cNvPr>
          <p:cNvSpPr txBox="1"/>
          <p:nvPr/>
        </p:nvSpPr>
        <p:spPr>
          <a:xfrm>
            <a:off x="7678852" y="2508146"/>
            <a:ext cx="1696065" cy="461665"/>
          </a:xfrm>
          <a:prstGeom prst="rect">
            <a:avLst/>
          </a:prstGeom>
          <a:noFill/>
        </p:spPr>
        <p:txBody>
          <a:bodyPr wrap="square" rtlCol="0">
            <a:spAutoFit/>
          </a:bodyPr>
          <a:lstStyle/>
          <a:p>
            <a:pPr algn="ctr"/>
            <a:r>
              <a:rPr lang="en-GB" sz="2400" dirty="0" err="1">
                <a:solidFill>
                  <a:srgbClr val="002060"/>
                </a:solidFill>
              </a:rPr>
              <a:t>Fr</a:t>
            </a:r>
            <a:r>
              <a:rPr lang="en-GB" sz="2400" b="1" u="sng" dirty="0" err="1">
                <a:solidFill>
                  <a:srgbClr val="002060"/>
                </a:solidFill>
              </a:rPr>
              <a:t>eu</a:t>
            </a:r>
            <a:r>
              <a:rPr lang="en-GB" sz="2400" dirty="0" err="1">
                <a:solidFill>
                  <a:srgbClr val="002060"/>
                </a:solidFill>
              </a:rPr>
              <a:t>ndin</a:t>
            </a:r>
            <a:endParaRPr lang="en-GB" sz="2400" dirty="0">
              <a:solidFill>
                <a:srgbClr val="002060"/>
              </a:solidFill>
            </a:endParaRPr>
          </a:p>
        </p:txBody>
      </p:sp>
      <p:pic>
        <p:nvPicPr>
          <p:cNvPr id="35" name="Picture 34" descr="A picture containing text, clipart&#10;&#10;Description automatically generated">
            <a:hlinkClick r:id="" action="ppaction://noaction">
              <a:snd r:embed="rId20" name="T2_W4_6.12.wav"/>
            </a:hlinkClick>
            <a:extLst>
              <a:ext uri="{FF2B5EF4-FFF2-40B4-BE49-F238E27FC236}">
                <a16:creationId xmlns:a16="http://schemas.microsoft.com/office/drawing/2014/main" id="{772FE7F1-A3AA-DA27-821E-D12485485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7981" y="6253774"/>
            <a:ext cx="711459" cy="627942"/>
          </a:xfrm>
          <a:prstGeom prst="rect">
            <a:avLst/>
          </a:prstGeom>
        </p:spPr>
      </p:pic>
      <p:sp>
        <p:nvSpPr>
          <p:cNvPr id="37" name="TextBox 36">
            <a:extLst>
              <a:ext uri="{FF2B5EF4-FFF2-40B4-BE49-F238E27FC236}">
                <a16:creationId xmlns:a16="http://schemas.microsoft.com/office/drawing/2014/main" id="{89EC6B1F-60C0-673D-8023-48C80A49C444}"/>
              </a:ext>
            </a:extLst>
          </p:cNvPr>
          <p:cNvSpPr txBox="1"/>
          <p:nvPr/>
        </p:nvSpPr>
        <p:spPr>
          <a:xfrm>
            <a:off x="9997276" y="5199287"/>
            <a:ext cx="2123446"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Fr_ _</a:t>
            </a:r>
          </a:p>
        </p:txBody>
      </p:sp>
      <p:pic>
        <p:nvPicPr>
          <p:cNvPr id="38" name="Picture 37" descr="A group of people with their hands on their hips&#10;&#10;Description automatically generated">
            <a:extLst>
              <a:ext uri="{FF2B5EF4-FFF2-40B4-BE49-F238E27FC236}">
                <a16:creationId xmlns:a16="http://schemas.microsoft.com/office/drawing/2014/main" id="{6F2538B6-CFBB-A62B-9B35-41D5193724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66405" y="1126393"/>
            <a:ext cx="673087" cy="575805"/>
          </a:xfrm>
          <a:prstGeom prst="rect">
            <a:avLst/>
          </a:prstGeom>
        </p:spPr>
      </p:pic>
      <p:pic>
        <p:nvPicPr>
          <p:cNvPr id="43" name="Picture 42" descr="A group of people with their hands on their hips&#10;&#10;Description automatically generated">
            <a:extLst>
              <a:ext uri="{FF2B5EF4-FFF2-40B4-BE49-F238E27FC236}">
                <a16:creationId xmlns:a16="http://schemas.microsoft.com/office/drawing/2014/main" id="{5377328D-6E9A-9D68-D8CB-09C03E69A4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87693" y="1802114"/>
            <a:ext cx="673087" cy="575805"/>
          </a:xfrm>
          <a:prstGeom prst="rect">
            <a:avLst/>
          </a:prstGeom>
        </p:spPr>
      </p:pic>
      <p:pic>
        <p:nvPicPr>
          <p:cNvPr id="46" name="Picture 2" descr="Free Photograph Photo vector and picture">
            <a:extLst>
              <a:ext uri="{FF2B5EF4-FFF2-40B4-BE49-F238E27FC236}">
                <a16:creationId xmlns:a16="http://schemas.microsoft.com/office/drawing/2014/main" id="{DA98AF79-9895-51C0-3DBA-7AD4F2DD1F7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966" t="7441" r="8820" b="22947"/>
          <a:stretch/>
        </p:blipFill>
        <p:spPr bwMode="auto">
          <a:xfrm>
            <a:off x="1968531" y="2342186"/>
            <a:ext cx="545942" cy="5329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Photograph Photo vector and picture">
            <a:extLst>
              <a:ext uri="{FF2B5EF4-FFF2-40B4-BE49-F238E27FC236}">
                <a16:creationId xmlns:a16="http://schemas.microsoft.com/office/drawing/2014/main" id="{B6ADC2B1-B45F-1335-5D98-01E5057EC06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966" t="7441" r="8820" b="22947"/>
          <a:stretch/>
        </p:blipFill>
        <p:spPr bwMode="auto">
          <a:xfrm>
            <a:off x="4247275" y="1629157"/>
            <a:ext cx="545942" cy="5329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 purple cartoon character with eyes and a thought bubble&#10;&#10;Description automatically generated">
            <a:extLst>
              <a:ext uri="{FF2B5EF4-FFF2-40B4-BE49-F238E27FC236}">
                <a16:creationId xmlns:a16="http://schemas.microsoft.com/office/drawing/2014/main" id="{D2B9D20A-9D48-60F5-137A-BAC10D99588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551"/>
          <a:stretch/>
        </p:blipFill>
        <p:spPr bwMode="auto">
          <a:xfrm>
            <a:off x="821521" y="4180944"/>
            <a:ext cx="926312" cy="6940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 purple cartoon character with eyes and a thought bubble&#10;&#10;Description automatically generated">
            <a:extLst>
              <a:ext uri="{FF2B5EF4-FFF2-40B4-BE49-F238E27FC236}">
                <a16:creationId xmlns:a16="http://schemas.microsoft.com/office/drawing/2014/main" id="{71D47893-33B2-E604-10D7-F93E07C1385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551"/>
          <a:stretch/>
        </p:blipFill>
        <p:spPr bwMode="auto">
          <a:xfrm>
            <a:off x="2048387" y="3091456"/>
            <a:ext cx="926312" cy="69409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F8D1CE84-2DB9-4462-5C5D-99DBD4415B7C}"/>
              </a:ext>
            </a:extLst>
          </p:cNvPr>
          <p:cNvPicPr>
            <a:picLocks noChangeAspect="1"/>
          </p:cNvPicPr>
          <p:nvPr/>
        </p:nvPicPr>
        <p:blipFill>
          <a:blip r:embed="rId24"/>
          <a:stretch>
            <a:fillRect/>
          </a:stretch>
        </p:blipFill>
        <p:spPr>
          <a:xfrm>
            <a:off x="11210763" y="5158372"/>
            <a:ext cx="477628" cy="611127"/>
          </a:xfrm>
          <a:prstGeom prst="rect">
            <a:avLst/>
          </a:prstGeom>
        </p:spPr>
      </p:pic>
      <p:pic>
        <p:nvPicPr>
          <p:cNvPr id="60" name="Picture 59">
            <a:extLst>
              <a:ext uri="{FF2B5EF4-FFF2-40B4-BE49-F238E27FC236}">
                <a16:creationId xmlns:a16="http://schemas.microsoft.com/office/drawing/2014/main" id="{A3AA1E07-C237-EB0B-25B3-D8DEA289F9D6}"/>
              </a:ext>
            </a:extLst>
          </p:cNvPr>
          <p:cNvPicPr>
            <a:picLocks noChangeAspect="1"/>
          </p:cNvPicPr>
          <p:nvPr/>
        </p:nvPicPr>
        <p:blipFill>
          <a:blip r:embed="rId24"/>
          <a:stretch>
            <a:fillRect/>
          </a:stretch>
        </p:blipFill>
        <p:spPr>
          <a:xfrm>
            <a:off x="3023381" y="4599745"/>
            <a:ext cx="477628" cy="611127"/>
          </a:xfrm>
          <a:prstGeom prst="rect">
            <a:avLst/>
          </a:prstGeom>
        </p:spPr>
      </p:pic>
      <p:pic>
        <p:nvPicPr>
          <p:cNvPr id="67" name="Picture 66" descr="A cartoon of a fire station&#10;&#10;Description automatically generated">
            <a:extLst>
              <a:ext uri="{FF2B5EF4-FFF2-40B4-BE49-F238E27FC236}">
                <a16:creationId xmlns:a16="http://schemas.microsoft.com/office/drawing/2014/main" id="{A19E6AB0-5B69-A082-1945-98A860400E5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23147" y="5827026"/>
            <a:ext cx="1112920" cy="942504"/>
          </a:xfrm>
          <a:prstGeom prst="rect">
            <a:avLst/>
          </a:prstGeom>
        </p:spPr>
      </p:pic>
      <p:pic>
        <p:nvPicPr>
          <p:cNvPr id="68" name="Picture 67" descr="A cartoon of a fire station&#10;&#10;Description automatically generated">
            <a:extLst>
              <a:ext uri="{FF2B5EF4-FFF2-40B4-BE49-F238E27FC236}">
                <a16:creationId xmlns:a16="http://schemas.microsoft.com/office/drawing/2014/main" id="{D857EB41-6AF3-3E1B-1602-D9B56757239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87705" y="2275325"/>
            <a:ext cx="1112920" cy="942504"/>
          </a:xfrm>
          <a:prstGeom prst="rect">
            <a:avLst/>
          </a:prstGeom>
        </p:spPr>
      </p:pic>
      <p:pic>
        <p:nvPicPr>
          <p:cNvPr id="70" name="Picture 69" descr="A clipboard with a pencil and check marks&#10;&#10;Description automatically generated">
            <a:extLst>
              <a:ext uri="{FF2B5EF4-FFF2-40B4-BE49-F238E27FC236}">
                <a16:creationId xmlns:a16="http://schemas.microsoft.com/office/drawing/2014/main" id="{D4C09180-1F08-0EAB-0794-3BA5D6A8E4D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67114" y="2385946"/>
            <a:ext cx="461305" cy="497029"/>
          </a:xfrm>
          <a:prstGeom prst="rect">
            <a:avLst/>
          </a:prstGeom>
        </p:spPr>
      </p:pic>
      <p:pic>
        <p:nvPicPr>
          <p:cNvPr id="71" name="Picture 70" descr="A clipboard with a pencil and check marks&#10;&#10;Description automatically generated">
            <a:extLst>
              <a:ext uri="{FF2B5EF4-FFF2-40B4-BE49-F238E27FC236}">
                <a16:creationId xmlns:a16="http://schemas.microsoft.com/office/drawing/2014/main" id="{B8EED33B-80F5-ACEC-744D-4BCEE10124D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1727" y="5252250"/>
            <a:ext cx="461305" cy="497029"/>
          </a:xfrm>
          <a:prstGeom prst="rect">
            <a:avLst/>
          </a:prstGeom>
        </p:spPr>
      </p:pic>
      <p:sp>
        <p:nvSpPr>
          <p:cNvPr id="72" name="Rectangle 71">
            <a:extLst>
              <a:ext uri="{FF2B5EF4-FFF2-40B4-BE49-F238E27FC236}">
                <a16:creationId xmlns:a16="http://schemas.microsoft.com/office/drawing/2014/main" id="{61D18E8C-C507-A802-789E-8AE2CA126AE0}"/>
              </a:ext>
            </a:extLst>
          </p:cNvPr>
          <p:cNvSpPr/>
          <p:nvPr/>
        </p:nvSpPr>
        <p:spPr>
          <a:xfrm>
            <a:off x="11145332" y="2946661"/>
            <a:ext cx="572593"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a:t>
            </a:r>
          </a:p>
        </p:txBody>
      </p:sp>
      <p:sp>
        <p:nvSpPr>
          <p:cNvPr id="73" name="Rectangle 72">
            <a:extLst>
              <a:ext uri="{FF2B5EF4-FFF2-40B4-BE49-F238E27FC236}">
                <a16:creationId xmlns:a16="http://schemas.microsoft.com/office/drawing/2014/main" id="{A39713A0-8705-FBB7-D201-A1A2AD89AB78}"/>
              </a:ext>
            </a:extLst>
          </p:cNvPr>
          <p:cNvSpPr/>
          <p:nvPr/>
        </p:nvSpPr>
        <p:spPr>
          <a:xfrm>
            <a:off x="8880934" y="4309981"/>
            <a:ext cx="572593"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a:t>
            </a:r>
          </a:p>
        </p:txBody>
      </p:sp>
      <p:pic>
        <p:nvPicPr>
          <p:cNvPr id="74" name="Picture 73" descr="Icon&#10;&#10;Description automatically generated with medium confidence">
            <a:extLst>
              <a:ext uri="{FF2B5EF4-FFF2-40B4-BE49-F238E27FC236}">
                <a16:creationId xmlns:a16="http://schemas.microsoft.com/office/drawing/2014/main" id="{804B3956-D724-0214-7B1F-D1E5BF11C5E5}"/>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845425" y="5354804"/>
            <a:ext cx="795049" cy="739676"/>
          </a:xfrm>
          <a:prstGeom prst="rect">
            <a:avLst/>
          </a:prstGeom>
        </p:spPr>
      </p:pic>
      <p:pic>
        <p:nvPicPr>
          <p:cNvPr id="75" name="Picture 74" descr="Icon&#10;&#10;Description automatically generated with medium confidence">
            <a:extLst>
              <a:ext uri="{FF2B5EF4-FFF2-40B4-BE49-F238E27FC236}">
                <a16:creationId xmlns:a16="http://schemas.microsoft.com/office/drawing/2014/main" id="{B7EDB33B-721F-3C5A-34BE-D684CBD70440}"/>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8612405" y="2897644"/>
            <a:ext cx="795049" cy="739676"/>
          </a:xfrm>
          <a:prstGeom prst="rect">
            <a:avLst/>
          </a:prstGeom>
        </p:spPr>
      </p:pic>
      <p:grpSp>
        <p:nvGrpSpPr>
          <p:cNvPr id="79" name="Group 78">
            <a:extLst>
              <a:ext uri="{FF2B5EF4-FFF2-40B4-BE49-F238E27FC236}">
                <a16:creationId xmlns:a16="http://schemas.microsoft.com/office/drawing/2014/main" id="{1B514A4E-C87C-286E-D647-0C652B64DE8B}"/>
              </a:ext>
            </a:extLst>
          </p:cNvPr>
          <p:cNvGrpSpPr/>
          <p:nvPr/>
        </p:nvGrpSpPr>
        <p:grpSpPr>
          <a:xfrm>
            <a:off x="11249130" y="5739607"/>
            <a:ext cx="971735" cy="819175"/>
            <a:chOff x="8705916" y="5703495"/>
            <a:chExt cx="971735" cy="819175"/>
          </a:xfrm>
        </p:grpSpPr>
        <p:pic>
          <p:nvPicPr>
            <p:cNvPr id="76" name="Picture 2" descr="Free illustrations of Dog">
              <a:extLst>
                <a:ext uri="{FF2B5EF4-FFF2-40B4-BE49-F238E27FC236}">
                  <a16:creationId xmlns:a16="http://schemas.microsoft.com/office/drawing/2014/main" id="{B2A15E19-A820-2E02-E12A-BB5E28FD0F1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05916" y="5703495"/>
              <a:ext cx="757224" cy="666505"/>
            </a:xfrm>
            <a:prstGeom prst="rect">
              <a:avLst/>
            </a:prstGeom>
            <a:noFill/>
            <a:extLst>
              <a:ext uri="{909E8E84-426E-40DD-AFC4-6F175D3DCCD1}">
                <a14:hiddenFill xmlns:a14="http://schemas.microsoft.com/office/drawing/2010/main">
                  <a:solidFill>
                    <a:srgbClr val="FFFFFF"/>
                  </a:solidFill>
                </a14:hiddenFill>
              </a:ext>
            </a:extLst>
          </p:spPr>
        </p:pic>
        <p:pic>
          <p:nvPicPr>
            <p:cNvPr id="78" name="Graphic 77" descr="Tick with solid fill">
              <a:extLst>
                <a:ext uri="{FF2B5EF4-FFF2-40B4-BE49-F238E27FC236}">
                  <a16:creationId xmlns:a16="http://schemas.microsoft.com/office/drawing/2014/main" id="{63E739B5-5409-A1DA-24A7-7BE7BD53808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087937" y="5932956"/>
              <a:ext cx="589714" cy="589714"/>
            </a:xfrm>
            <a:prstGeom prst="rect">
              <a:avLst/>
            </a:prstGeom>
          </p:spPr>
        </p:pic>
      </p:grpSp>
      <p:grpSp>
        <p:nvGrpSpPr>
          <p:cNvPr id="80" name="Group 79">
            <a:extLst>
              <a:ext uri="{FF2B5EF4-FFF2-40B4-BE49-F238E27FC236}">
                <a16:creationId xmlns:a16="http://schemas.microsoft.com/office/drawing/2014/main" id="{CCDEB8E6-9716-9C05-6FD0-8AE3CB3AB613}"/>
              </a:ext>
            </a:extLst>
          </p:cNvPr>
          <p:cNvGrpSpPr/>
          <p:nvPr/>
        </p:nvGrpSpPr>
        <p:grpSpPr>
          <a:xfrm>
            <a:off x="5355525" y="4681278"/>
            <a:ext cx="971735" cy="819175"/>
            <a:chOff x="8705916" y="5703495"/>
            <a:chExt cx="971735" cy="819175"/>
          </a:xfrm>
        </p:grpSpPr>
        <p:pic>
          <p:nvPicPr>
            <p:cNvPr id="81" name="Picture 2" descr="Free illustrations of Dog">
              <a:extLst>
                <a:ext uri="{FF2B5EF4-FFF2-40B4-BE49-F238E27FC236}">
                  <a16:creationId xmlns:a16="http://schemas.microsoft.com/office/drawing/2014/main" id="{DC72E00F-0DAE-25DF-5AFD-95272E51DEC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05916" y="5703495"/>
              <a:ext cx="757224" cy="666505"/>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Tick with solid fill">
              <a:extLst>
                <a:ext uri="{FF2B5EF4-FFF2-40B4-BE49-F238E27FC236}">
                  <a16:creationId xmlns:a16="http://schemas.microsoft.com/office/drawing/2014/main" id="{5AAEF229-AB60-DEEF-A276-AE16C3FF4BF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087937" y="5932956"/>
              <a:ext cx="589714" cy="589714"/>
            </a:xfrm>
            <a:prstGeom prst="rect">
              <a:avLst/>
            </a:prstGeom>
          </p:spPr>
        </p:pic>
      </p:grpSp>
    </p:spTree>
    <p:extLst>
      <p:ext uri="{BB962C8B-B14F-4D97-AF65-F5344CB8AC3E}">
        <p14:creationId xmlns:p14="http://schemas.microsoft.com/office/powerpoint/2010/main" val="2938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5"/>
                                        </p:tgtEl>
                                      </p:cBhvr>
                                    </p:animEffect>
                                    <p:set>
                                      <p:cBhvr>
                                        <p:cTn id="35" dur="1" fill="hold">
                                          <p:stCondLst>
                                            <p:cond delay="499"/>
                                          </p:stCondLst>
                                        </p:cTn>
                                        <p:tgtEl>
                                          <p:spTgt spid="6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0" presetClass="exit" presetSubtype="0" fill="hold" grpId="0" nodeType="with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 presetClass="entr" presetSubtype="0"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par>
                                <p:cTn id="62" presetID="10" presetClass="exit" presetSubtype="0" fill="hold" grpId="0"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74"/>
                                        </p:tgtEl>
                                      </p:cBhvr>
                                    </p:animEffect>
                                    <p:set>
                                      <p:cBhvr>
                                        <p:cTn id="67" dur="1" fill="hold">
                                          <p:stCondLst>
                                            <p:cond delay="499"/>
                                          </p:stCondLst>
                                        </p:cTn>
                                        <p:tgtEl>
                                          <p:spTgt spid="7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par>
                                <p:cTn id="76" presetID="1" presetClass="entr" presetSubtype="0"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par>
                                <p:cTn id="80" presetID="10" presetClass="exit" presetSubtype="0" fill="hold" grpId="0"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67"/>
                                        </p:tgtEl>
                                      </p:cBhvr>
                                    </p:animEffect>
                                    <p:set>
                                      <p:cBhvr>
                                        <p:cTn id="85" dur="1" fill="hold">
                                          <p:stCondLst>
                                            <p:cond delay="499"/>
                                          </p:stCondLst>
                                        </p:cTn>
                                        <p:tgtEl>
                                          <p:spTgt spid="6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4"/>
                                        </p:tgtEl>
                                      </p:cBhvr>
                                    </p:animEffect>
                                    <p:set>
                                      <p:cBhvr>
                                        <p:cTn id="88" dur="1" fill="hold">
                                          <p:stCondLst>
                                            <p:cond delay="499"/>
                                          </p:stCondLst>
                                        </p:cTn>
                                        <p:tgtEl>
                                          <p:spTgt spid="4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par>
                                <p:cTn id="94" presetID="1" presetClass="entr" presetSubtype="0" fill="hold" nodeType="withEffect">
                                  <p:stCondLst>
                                    <p:cond delay="0"/>
                                  </p:stCondLst>
                                  <p:childTnLst>
                                    <p:set>
                                      <p:cBhvr>
                                        <p:cTn id="95" dur="1" fill="hold">
                                          <p:stCondLst>
                                            <p:cond delay="0"/>
                                          </p:stCondLst>
                                        </p:cTn>
                                        <p:tgtEl>
                                          <p:spTgt spid="71"/>
                                        </p:tgtEl>
                                        <p:attrNameLst>
                                          <p:attrName>style.visibility</p:attrName>
                                        </p:attrNameLst>
                                      </p:cBhvr>
                                      <p:to>
                                        <p:strVal val="visible"/>
                                      </p:to>
                                    </p:set>
                                  </p:childTnLst>
                                </p:cTn>
                              </p:par>
                              <p:par>
                                <p:cTn id="96" presetID="10" presetClass="exit" presetSubtype="0" fill="hold"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73"/>
                                        </p:tgtEl>
                                        <p:attrNameLst>
                                          <p:attrName>style.visibility</p:attrName>
                                        </p:attrNameLst>
                                      </p:cBhvr>
                                      <p:to>
                                        <p:strVal val="visible"/>
                                      </p:to>
                                    </p:set>
                                  </p:childTnLst>
                                </p:cTn>
                              </p:par>
                              <p:par>
                                <p:cTn id="112" presetID="10" presetClass="exit" presetSubtype="0" fill="hold" nodeType="withEffect">
                                  <p:stCondLst>
                                    <p:cond delay="0"/>
                                  </p:stCondLst>
                                  <p:childTnLst>
                                    <p:animEffect transition="out" filter="fade">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500"/>
                                        <p:tgtEl>
                                          <p:spTgt spid="72"/>
                                        </p:tgtEl>
                                      </p:cBhvr>
                                    </p:animEffect>
                                    <p:set>
                                      <p:cBhvr>
                                        <p:cTn id="120" dur="1" fill="hold">
                                          <p:stCondLst>
                                            <p:cond delay="499"/>
                                          </p:stCondLst>
                                        </p:cTn>
                                        <p:tgtEl>
                                          <p:spTgt spid="7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 presetClass="entr" presetSubtype="0" fill="hold" nodeType="withEffect">
                                  <p:stCondLst>
                                    <p:cond delay="0"/>
                                  </p:stCondLst>
                                  <p:childTnLst>
                                    <p:set>
                                      <p:cBhvr>
                                        <p:cTn id="127" dur="1" fill="hold">
                                          <p:stCondLst>
                                            <p:cond delay="0"/>
                                          </p:stCondLst>
                                        </p:cTn>
                                        <p:tgtEl>
                                          <p:spTgt spid="23"/>
                                        </p:tgtEl>
                                        <p:attrNameLst>
                                          <p:attrName>style.visibility</p:attrName>
                                        </p:attrNameLst>
                                      </p:cBhvr>
                                      <p:to>
                                        <p:strVal val="visible"/>
                                      </p:to>
                                    </p:set>
                                  </p:childTnLst>
                                </p:cTn>
                              </p:par>
                              <p:par>
                                <p:cTn id="128" presetID="10" presetClass="exit" presetSubtype="0" fill="hold" nodeType="withEffect">
                                  <p:stCondLst>
                                    <p:cond delay="0"/>
                                  </p:stCondLst>
                                  <p:childTnLst>
                                    <p:animEffect transition="out" filter="fade">
                                      <p:cBhvr>
                                        <p:cTn id="129" dur="500"/>
                                        <p:tgtEl>
                                          <p:spTgt spid="57"/>
                                        </p:tgtEl>
                                      </p:cBhvr>
                                    </p:animEffect>
                                    <p:set>
                                      <p:cBhvr>
                                        <p:cTn id="130" dur="1" fill="hold">
                                          <p:stCondLst>
                                            <p:cond delay="499"/>
                                          </p:stCondLst>
                                        </p:cTn>
                                        <p:tgtEl>
                                          <p:spTgt spid="5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1" presetClass="entr" presetSubtype="0" fill="hold" nodeType="withEffect">
                                  <p:stCondLst>
                                    <p:cond delay="0"/>
                                  </p:stCondLst>
                                  <p:childTnLst>
                                    <p:set>
                                      <p:cBhvr>
                                        <p:cTn id="143" dur="1" fill="hold">
                                          <p:stCondLst>
                                            <p:cond delay="0"/>
                                          </p:stCondLst>
                                        </p:cTn>
                                        <p:tgtEl>
                                          <p:spTgt spid="60"/>
                                        </p:tgtEl>
                                        <p:attrNameLst>
                                          <p:attrName>style.visibility</p:attrName>
                                        </p:attrNameLst>
                                      </p:cBhvr>
                                      <p:to>
                                        <p:strVal val="visible"/>
                                      </p:to>
                                    </p:set>
                                  </p:childTnLst>
                                </p:cTn>
                              </p:par>
                              <p:par>
                                <p:cTn id="144" presetID="10" presetClass="exit" presetSubtype="0" fill="hold" nodeType="withEffect">
                                  <p:stCondLst>
                                    <p:cond delay="0"/>
                                  </p:stCondLst>
                                  <p:childTnLst>
                                    <p:animEffect transition="out" filter="fade">
                                      <p:cBhvr>
                                        <p:cTn id="145" dur="500"/>
                                        <p:tgtEl>
                                          <p:spTgt spid="59"/>
                                        </p:tgtEl>
                                      </p:cBhvr>
                                    </p:animEffect>
                                    <p:set>
                                      <p:cBhvr>
                                        <p:cTn id="146" dur="1" fill="hold">
                                          <p:stCondLst>
                                            <p:cond delay="499"/>
                                          </p:stCondLst>
                                        </p:cTn>
                                        <p:tgtEl>
                                          <p:spTgt spid="59"/>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37"/>
                                        </p:tgtEl>
                                      </p:cBhvr>
                                    </p:animEffect>
                                    <p:set>
                                      <p:cBhvr>
                                        <p:cTn id="149" dur="1" fill="hold">
                                          <p:stCondLst>
                                            <p:cond delay="499"/>
                                          </p:stCondLst>
                                        </p:cTn>
                                        <p:tgtEl>
                                          <p:spTgt spid="3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8"/>
                                        </p:tgtEl>
                                      </p:cBhvr>
                                    </p:animEffect>
                                    <p:set>
                                      <p:cBhvr>
                                        <p:cTn id="152" dur="1" fill="hold">
                                          <p:stCondLst>
                                            <p:cond delay="499"/>
                                          </p:stCondLst>
                                        </p:cTn>
                                        <p:tgtEl>
                                          <p:spTgt spid="5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5"/>
                                        </p:tgtEl>
                                        <p:attrNameLst>
                                          <p:attrName>style.visibility</p:attrName>
                                        </p:attrNameLst>
                                      </p:cBhvr>
                                      <p:to>
                                        <p:strVal val="visible"/>
                                      </p:to>
                                    </p:set>
                                    <p:animEffect transition="in" filter="fade">
                                      <p:cBhvr>
                                        <p:cTn id="157" dur="500"/>
                                        <p:tgtEl>
                                          <p:spTgt spid="25"/>
                                        </p:tgtEl>
                                      </p:cBhvr>
                                    </p:animEffect>
                                  </p:childTnLst>
                                </p:cTn>
                              </p:par>
                              <p:par>
                                <p:cTn id="158" presetID="1" presetClass="entr" presetSubtype="0" fill="hold" nodeType="withEffect">
                                  <p:stCondLst>
                                    <p:cond delay="0"/>
                                  </p:stCondLst>
                                  <p:childTnLst>
                                    <p:set>
                                      <p:cBhvr>
                                        <p:cTn id="159" dur="1" fill="hold">
                                          <p:stCondLst>
                                            <p:cond delay="0"/>
                                          </p:stCondLst>
                                        </p:cTn>
                                        <p:tgtEl>
                                          <p:spTgt spid="80"/>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28"/>
                                        </p:tgtEl>
                                        <p:attrNameLst>
                                          <p:attrName>style.visibility</p:attrName>
                                        </p:attrNameLst>
                                      </p:cBhvr>
                                      <p:to>
                                        <p:strVal val="visible"/>
                                      </p:to>
                                    </p:set>
                                  </p:childTnLst>
                                </p:cTn>
                              </p:par>
                              <p:par>
                                <p:cTn id="162" presetID="10" presetClass="exit" presetSubtype="0" fill="hold" nodeType="withEffect">
                                  <p:stCondLst>
                                    <p:cond delay="0"/>
                                  </p:stCondLst>
                                  <p:childTnLst>
                                    <p:animEffect transition="out" filter="fade">
                                      <p:cBhvr>
                                        <p:cTn id="163" dur="500"/>
                                        <p:tgtEl>
                                          <p:spTgt spid="35"/>
                                        </p:tgtEl>
                                      </p:cBhvr>
                                    </p:animEffect>
                                    <p:set>
                                      <p:cBhvr>
                                        <p:cTn id="164" dur="1" fill="hold">
                                          <p:stCondLst>
                                            <p:cond delay="499"/>
                                          </p:stCondLst>
                                        </p:cTn>
                                        <p:tgtEl>
                                          <p:spTgt spid="3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9"/>
                                        </p:tgtEl>
                                      </p:cBhvr>
                                    </p:animEffect>
                                    <p:set>
                                      <p:cBhvr>
                                        <p:cTn id="167" dur="1" fill="hold">
                                          <p:stCondLst>
                                            <p:cond delay="499"/>
                                          </p:stCondLst>
                                        </p:cTn>
                                        <p:tgtEl>
                                          <p:spTgt spid="79"/>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500"/>
                                        <p:tgtEl>
                                          <p:spTgt spid="24"/>
                                        </p:tgtEl>
                                      </p:cBhvr>
                                    </p:animEffect>
                                    <p:set>
                                      <p:cBhvr>
                                        <p:cTn id="17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4" grpId="0"/>
      <p:bldP spid="54" grpId="0"/>
      <p:bldP spid="63" grpId="0"/>
      <p:bldP spid="65" grpId="0"/>
      <p:bldP spid="2" grpId="0"/>
      <p:bldP spid="4" grpId="0"/>
      <p:bldP spid="6" grpId="0"/>
      <p:bldP spid="7" grpId="0"/>
      <p:bldP spid="9" grpId="0"/>
      <p:bldP spid="10" grpId="0"/>
      <p:bldP spid="16" grpId="0"/>
      <p:bldP spid="17" grpId="0"/>
      <p:bldP spid="18" grpId="0"/>
      <p:bldP spid="21" grpId="0"/>
      <p:bldP spid="22" grpId="0"/>
      <p:bldP spid="24" grpId="0"/>
      <p:bldP spid="25" grpId="0"/>
      <p:bldP spid="27" grpId="0" animBg="1"/>
      <p:bldP spid="28" grpId="0" animBg="1"/>
      <p:bldP spid="15" grpId="0"/>
      <p:bldP spid="12" grpId="0"/>
      <p:bldP spid="37" grpId="0"/>
      <p:bldP spid="72" grpId="0"/>
      <p:bldP spid="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050" name="Picture 2" descr="Free vector graphics of Handshake">
            <a:extLst>
              <a:ext uri="{FF2B5EF4-FFF2-40B4-BE49-F238E27FC236}">
                <a16:creationId xmlns:a16="http://schemas.microsoft.com/office/drawing/2014/main" id="{88242B01-E5C7-B263-8D19-B6BFC830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207" y="4337696"/>
            <a:ext cx="985264" cy="690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0D3CB5-8209-565B-4BC5-8FB2AD7E3DFE}"/>
              </a:ext>
            </a:extLst>
          </p:cNvPr>
          <p:cNvSpPr txBox="1"/>
          <p:nvPr/>
        </p:nvSpPr>
        <p:spPr>
          <a:xfrm>
            <a:off x="3053166" y="1250709"/>
            <a:ext cx="22110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Kunst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072D94FF-FB7C-3508-44AB-9728960EE730}"/>
              </a:ext>
            </a:extLst>
          </p:cNvPr>
          <p:cNvSpPr txBox="1"/>
          <p:nvPr/>
        </p:nvSpPr>
        <p:spPr>
          <a:xfrm>
            <a:off x="3053166" y="3015553"/>
            <a:ext cx="2042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CBE2F4A-7096-E83C-C695-0D8EEA920081}"/>
              </a:ext>
            </a:extLst>
          </p:cNvPr>
          <p:cNvSpPr txBox="1"/>
          <p:nvPr/>
        </p:nvSpPr>
        <p:spPr>
          <a:xfrm>
            <a:off x="8747198" y="2290892"/>
            <a:ext cx="17466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5C2D344-73F6-2DAD-6997-EFDCD77FD29B}"/>
              </a:ext>
            </a:extLst>
          </p:cNvPr>
          <p:cNvSpPr txBox="1"/>
          <p:nvPr/>
        </p:nvSpPr>
        <p:spPr>
          <a:xfrm>
            <a:off x="3053166" y="5304252"/>
            <a:ext cx="2627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 </a:t>
            </a:r>
            <a:r>
              <a:rPr lang="en-GB" sz="3600" b="1" dirty="0" err="1">
                <a:solidFill>
                  <a:srgbClr val="002060"/>
                </a:solidFill>
                <a:latin typeface="Century Gothic" panose="020B0502020202020204" pitchFamily="34" charset="0"/>
              </a:rPr>
              <a:t>Projekt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0BBB26A-B778-8DFD-A027-1EFB1DE55A64}"/>
              </a:ext>
            </a:extLst>
          </p:cNvPr>
          <p:cNvSpPr txBox="1"/>
          <p:nvPr/>
        </p:nvSpPr>
        <p:spPr>
          <a:xfrm>
            <a:off x="8747198" y="4337696"/>
            <a:ext cx="985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29" name="TextBox 28">
            <a:extLst>
              <a:ext uri="{FF2B5EF4-FFF2-40B4-BE49-F238E27FC236}">
                <a16:creationId xmlns:a16="http://schemas.microsoft.com/office/drawing/2014/main" id="{C04DCB17-4340-EF9B-810D-7459C2DA5A8B}"/>
              </a:ext>
            </a:extLst>
          </p:cNvPr>
          <p:cNvSpPr txBox="1"/>
          <p:nvPr/>
        </p:nvSpPr>
        <p:spPr>
          <a:xfrm>
            <a:off x="6145998" y="5072776"/>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you (formal)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1F26653F-B44C-CB2B-5C25-6FFC3DB03616}"/>
              </a:ext>
            </a:extLst>
          </p:cNvPr>
          <p:cNvSpPr txBox="1"/>
          <p:nvPr/>
        </p:nvSpPr>
        <p:spPr>
          <a:xfrm>
            <a:off x="565472" y="625097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project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EF726867-7B75-F7CD-8D09-8BA702AAAAE3}"/>
              </a:ext>
            </a:extLst>
          </p:cNvPr>
          <p:cNvSpPr txBox="1"/>
          <p:nvPr/>
        </p:nvSpPr>
        <p:spPr>
          <a:xfrm>
            <a:off x="6186856" y="3111453"/>
            <a:ext cx="26079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37" name="TextBox 36">
            <a:extLst>
              <a:ext uri="{FF2B5EF4-FFF2-40B4-BE49-F238E27FC236}">
                <a16:creationId xmlns:a16="http://schemas.microsoft.com/office/drawing/2014/main" id="{8DB23C4D-7107-4349-5928-41E2425A9CB6}"/>
              </a:ext>
            </a:extLst>
          </p:cNvPr>
          <p:cNvSpPr txBox="1"/>
          <p:nvPr/>
        </p:nvSpPr>
        <p:spPr>
          <a:xfrm>
            <a:off x="444655" y="210480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art]</a:t>
            </a:r>
          </a:p>
        </p:txBody>
      </p:sp>
      <p:pic>
        <p:nvPicPr>
          <p:cNvPr id="3080" name="Picture 8" descr="Free vector graphics of Detective">
            <a:extLst>
              <a:ext uri="{FF2B5EF4-FFF2-40B4-BE49-F238E27FC236}">
                <a16:creationId xmlns:a16="http://schemas.microsoft.com/office/drawing/2014/main" id="{56325AF0-E27E-8041-D63E-56F634632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520" y="1989704"/>
            <a:ext cx="1097330" cy="1108104"/>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E49BE35C-DD75-441B-59A6-86E1B5327520}"/>
              </a:ext>
            </a:extLst>
          </p:cNvPr>
          <p:cNvGrpSpPr/>
          <p:nvPr/>
        </p:nvGrpSpPr>
        <p:grpSpPr>
          <a:xfrm>
            <a:off x="8592093" y="1323559"/>
            <a:ext cx="3509086" cy="2658270"/>
            <a:chOff x="8600576" y="5289006"/>
            <a:chExt cx="3509086" cy="2658270"/>
          </a:xfrm>
        </p:grpSpPr>
        <p:sp>
          <p:nvSpPr>
            <p:cNvPr id="38" name="Oval Callout 13">
              <a:extLst>
                <a:ext uri="{FF2B5EF4-FFF2-40B4-BE49-F238E27FC236}">
                  <a16:creationId xmlns:a16="http://schemas.microsoft.com/office/drawing/2014/main" id="{6B050770-339A-682A-A35D-8351E348A1FB}"/>
                </a:ext>
              </a:extLst>
            </p:cNvPr>
            <p:cNvSpPr/>
            <p:nvPr/>
          </p:nvSpPr>
          <p:spPr>
            <a:xfrm>
              <a:off x="8600576" y="5289006"/>
              <a:ext cx="3509086" cy="2658270"/>
            </a:xfrm>
            <a:prstGeom prst="wedgeEllipseCallout">
              <a:avLst>
                <a:gd name="adj1" fmla="val -38911"/>
                <a:gd name="adj2" fmla="val 6195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A4A525-6F55-EA2C-02BA-E817378D887B}"/>
                </a:ext>
              </a:extLst>
            </p:cNvPr>
            <p:cNvSpPr txBox="1"/>
            <p:nvPr/>
          </p:nvSpPr>
          <p:spPr>
            <a:xfrm>
              <a:off x="8909828" y="5769066"/>
              <a:ext cx="2990201" cy="1938992"/>
            </a:xfrm>
            <a:prstGeom prst="rect">
              <a:avLst/>
            </a:prstGeom>
            <a:noFill/>
          </p:spPr>
          <p:txBody>
            <a:bodyPr wrap="square" rtlCol="0">
              <a:spAutoFit/>
            </a:bodyPr>
            <a:lstStyle/>
            <a:p>
              <a:pPr algn="ctr"/>
              <a:r>
                <a:rPr lang="en-GB" sz="2000" b="1" dirty="0" err="1">
                  <a:solidFill>
                    <a:schemeClr val="bg1"/>
                  </a:solidFill>
                </a:rPr>
                <a:t>sie</a:t>
              </a:r>
              <a:r>
                <a:rPr lang="en-GB" sz="2000" dirty="0">
                  <a:solidFill>
                    <a:schemeClr val="bg1"/>
                  </a:solidFill>
                </a:rPr>
                <a:t> with small ‘s’ can mean ‘she’ or ‘they’.  </a:t>
              </a:r>
              <a:br>
                <a:rPr lang="en-GB" sz="2000" dirty="0">
                  <a:solidFill>
                    <a:schemeClr val="bg1"/>
                  </a:solidFill>
                </a:rPr>
              </a:br>
              <a:r>
                <a:rPr lang="en-GB" sz="2000" b="1" dirty="0">
                  <a:solidFill>
                    <a:schemeClr val="bg1"/>
                  </a:solidFill>
                </a:rPr>
                <a:t>Sie</a:t>
              </a:r>
              <a:r>
                <a:rPr lang="en-GB" sz="2000" dirty="0">
                  <a:solidFill>
                    <a:schemeClr val="bg1"/>
                  </a:solidFill>
                </a:rPr>
                <a:t> with capital ‘s’ means ‘you’ to an adult you don’t know well.</a:t>
              </a:r>
            </a:p>
          </p:txBody>
        </p:sp>
      </p:grpSp>
      <p:pic>
        <p:nvPicPr>
          <p:cNvPr id="13" name="Picture 12" descr="A paint palette with a paintbrush&#10;&#10;Description automatically generated">
            <a:extLst>
              <a:ext uri="{FF2B5EF4-FFF2-40B4-BE49-F238E27FC236}">
                <a16:creationId xmlns:a16="http://schemas.microsoft.com/office/drawing/2014/main" id="{4B77C24B-BB43-956E-3B22-7690D71A8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59" y="718944"/>
            <a:ext cx="1330008" cy="1440279"/>
          </a:xfrm>
          <a:prstGeom prst="rect">
            <a:avLst/>
          </a:prstGeom>
        </p:spPr>
      </p:pic>
      <p:pic>
        <p:nvPicPr>
          <p:cNvPr id="15" name="Picture 14" descr="A person throwing cubes into a trash can&#10;&#10;Description automatically generated">
            <a:extLst>
              <a:ext uri="{FF2B5EF4-FFF2-40B4-BE49-F238E27FC236}">
                <a16:creationId xmlns:a16="http://schemas.microsoft.com/office/drawing/2014/main" id="{9DA64712-385D-B09E-5CC9-22A5542F2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02" y="2486224"/>
            <a:ext cx="1818796" cy="1818796"/>
          </a:xfrm>
          <a:prstGeom prst="rect">
            <a:avLst/>
          </a:prstGeom>
        </p:spPr>
      </p:pic>
      <p:pic>
        <p:nvPicPr>
          <p:cNvPr id="19" name="Picture 18" descr="A close-up of a person next to a notebook and brushes&#10;&#10;Description automatically generated">
            <a:extLst>
              <a:ext uri="{FF2B5EF4-FFF2-40B4-BE49-F238E27FC236}">
                <a16:creationId xmlns:a16="http://schemas.microsoft.com/office/drawing/2014/main" id="{223D3319-B449-F159-663F-0027C98851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702" y="4995181"/>
            <a:ext cx="2176390" cy="1224219"/>
          </a:xfrm>
          <a:prstGeom prst="rect">
            <a:avLst/>
          </a:prstGeom>
        </p:spPr>
      </p:pic>
      <p:sp>
        <p:nvSpPr>
          <p:cNvPr id="20" name="TextBox 19">
            <a:extLst>
              <a:ext uri="{FF2B5EF4-FFF2-40B4-BE49-F238E27FC236}">
                <a16:creationId xmlns:a16="http://schemas.microsoft.com/office/drawing/2014/main" id="{8EB270A2-9323-330B-8BF3-3ED1220EC237}"/>
              </a:ext>
            </a:extLst>
          </p:cNvPr>
          <p:cNvSpPr txBox="1"/>
          <p:nvPr/>
        </p:nvSpPr>
        <p:spPr>
          <a:xfrm>
            <a:off x="456982" y="4203953"/>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rubbish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Speech Bubble: Rectangle with Corners Rounded 12">
            <a:extLst>
              <a:ext uri="{FF2B5EF4-FFF2-40B4-BE49-F238E27FC236}">
                <a16:creationId xmlns:a16="http://schemas.microsoft.com/office/drawing/2014/main" id="{512B3128-9690-BCE9-2E48-CC5C491D1931}"/>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0" name="Graphic 29" descr="Teacher">
            <a:extLst>
              <a:ext uri="{FF2B5EF4-FFF2-40B4-BE49-F238E27FC236}">
                <a16:creationId xmlns:a16="http://schemas.microsoft.com/office/drawing/2014/main" id="{9A7896C1-F39D-6C9A-5763-7286FA1F75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4968" y="-45924"/>
            <a:ext cx="1069908" cy="914400"/>
          </a:xfrm>
          <a:prstGeom prst="rect">
            <a:avLst/>
          </a:prstGeom>
        </p:spPr>
      </p:pic>
      <p:sp>
        <p:nvSpPr>
          <p:cNvPr id="31" name="Google Shape;108;p3">
            <a:extLst>
              <a:ext uri="{FF2B5EF4-FFF2-40B4-BE49-F238E27FC236}">
                <a16:creationId xmlns:a16="http://schemas.microsoft.com/office/drawing/2014/main" id="{826B02B7-F382-6BC1-7F97-FAF5FB9D88C8}"/>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43798257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TextBox 3">
            <a:extLst>
              <a:ext uri="{FF2B5EF4-FFF2-40B4-BE49-F238E27FC236}">
                <a16:creationId xmlns:a16="http://schemas.microsoft.com/office/drawing/2014/main" id="{2DF71071-1347-59C2-9C9A-A13455BD1852}"/>
              </a:ext>
            </a:extLst>
          </p:cNvPr>
          <p:cNvSpPr txBox="1"/>
          <p:nvPr/>
        </p:nvSpPr>
        <p:spPr>
          <a:xfrm>
            <a:off x="4303909" y="1554503"/>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Kunst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B638752-92AA-5E3F-D905-6924ECA77193}"/>
              </a:ext>
            </a:extLst>
          </p:cNvPr>
          <p:cNvSpPr txBox="1"/>
          <p:nvPr/>
        </p:nvSpPr>
        <p:spPr>
          <a:xfrm>
            <a:off x="4303909" y="3276472"/>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US"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1D1A202-29D9-B177-A266-B50F8EC271D8}"/>
              </a:ext>
            </a:extLst>
          </p:cNvPr>
          <p:cNvSpPr txBox="1"/>
          <p:nvPr/>
        </p:nvSpPr>
        <p:spPr>
          <a:xfrm>
            <a:off x="4303909" y="522600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Projekt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7248C76-7258-2D3C-2E34-2795C5533CDA}"/>
              </a:ext>
            </a:extLst>
          </p:cNvPr>
          <p:cNvSpPr txBox="1"/>
          <p:nvPr/>
        </p:nvSpPr>
        <p:spPr>
          <a:xfrm>
            <a:off x="536325" y="1525675"/>
            <a:ext cx="3177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(the) a</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a:t>
            </a:r>
          </a:p>
        </p:txBody>
      </p:sp>
      <p:sp>
        <p:nvSpPr>
          <p:cNvPr id="16" name="TextBox 15">
            <a:extLst>
              <a:ext uri="{FF2B5EF4-FFF2-40B4-BE49-F238E27FC236}">
                <a16:creationId xmlns:a16="http://schemas.microsoft.com/office/drawing/2014/main" id="{DE45E1E5-D14B-2549-3758-4B980EB18356}"/>
              </a:ext>
            </a:extLst>
          </p:cNvPr>
          <p:cNvSpPr txBox="1"/>
          <p:nvPr/>
        </p:nvSpPr>
        <p:spPr>
          <a:xfrm>
            <a:off x="879978" y="150782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art</a:t>
            </a:r>
          </a:p>
        </p:txBody>
      </p:sp>
      <p:sp>
        <p:nvSpPr>
          <p:cNvPr id="19" name="TextBox 18">
            <a:extLst>
              <a:ext uri="{FF2B5EF4-FFF2-40B4-BE49-F238E27FC236}">
                <a16:creationId xmlns:a16="http://schemas.microsoft.com/office/drawing/2014/main" id="{DF3FA1D0-4753-26B5-5AE4-7AE435898A4F}"/>
              </a:ext>
            </a:extLst>
          </p:cNvPr>
          <p:cNvSpPr txBox="1"/>
          <p:nvPr/>
        </p:nvSpPr>
        <p:spPr>
          <a:xfrm>
            <a:off x="342664" y="3243287"/>
            <a:ext cx="3683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a:t>
            </a:r>
            <a:r>
              <a:rPr lang="en-GB" sz="3600" dirty="0">
                <a:solidFill>
                  <a:srgbClr val="002060"/>
                </a:solidFill>
                <a:latin typeface="Century Gothic" panose="020B0502020202020204" pitchFamily="34" charset="0"/>
              </a:rPr>
              <a:t> </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20" name="TextBox 19">
            <a:extLst>
              <a:ext uri="{FF2B5EF4-FFF2-40B4-BE49-F238E27FC236}">
                <a16:creationId xmlns:a16="http://schemas.microsoft.com/office/drawing/2014/main" id="{0A273ABE-A2DA-3123-2044-E8AD1F5084ED}"/>
              </a:ext>
            </a:extLst>
          </p:cNvPr>
          <p:cNvSpPr txBox="1"/>
          <p:nvPr/>
        </p:nvSpPr>
        <p:spPr>
          <a:xfrm>
            <a:off x="400323" y="3261135"/>
            <a:ext cx="368382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(the) rubbish</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FD0933B-9197-3100-0F1F-EB730D577F1F}"/>
              </a:ext>
            </a:extLst>
          </p:cNvPr>
          <p:cNvSpPr txBox="1"/>
          <p:nvPr/>
        </p:nvSpPr>
        <p:spPr>
          <a:xfrm>
            <a:off x="7008729" y="2153245"/>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f_ _ _ ,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_ _ </a:t>
            </a:r>
          </a:p>
        </p:txBody>
      </p:sp>
      <p:sp>
        <p:nvSpPr>
          <p:cNvPr id="30" name="TextBox 29">
            <a:extLst>
              <a:ext uri="{FF2B5EF4-FFF2-40B4-BE49-F238E27FC236}">
                <a16:creationId xmlns:a16="http://schemas.microsoft.com/office/drawing/2014/main" id="{59DE932B-7AC4-A2EF-256A-129F3FE31A8E}"/>
              </a:ext>
            </a:extLst>
          </p:cNvPr>
          <p:cNvSpPr txBox="1"/>
          <p:nvPr/>
        </p:nvSpPr>
        <p:spPr>
          <a:xfrm>
            <a:off x="6884390" y="2221514"/>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find, finding</a:t>
            </a:r>
          </a:p>
        </p:txBody>
      </p:sp>
      <p:sp>
        <p:nvSpPr>
          <p:cNvPr id="31" name="TextBox 30">
            <a:extLst>
              <a:ext uri="{FF2B5EF4-FFF2-40B4-BE49-F238E27FC236}">
                <a16:creationId xmlns:a16="http://schemas.microsoft.com/office/drawing/2014/main" id="{002E9F1A-FF42-82BB-6B32-37B30533BF21}"/>
              </a:ext>
            </a:extLst>
          </p:cNvPr>
          <p:cNvSpPr txBox="1"/>
          <p:nvPr/>
        </p:nvSpPr>
        <p:spPr>
          <a:xfrm>
            <a:off x="6915617" y="4111641"/>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y</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(formal)</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1558B72-8DED-D5B9-E634-CA126D1B3027}"/>
              </a:ext>
            </a:extLst>
          </p:cNvPr>
          <p:cNvSpPr txBox="1"/>
          <p:nvPr/>
        </p:nvSpPr>
        <p:spPr>
          <a:xfrm>
            <a:off x="7226095" y="4111641"/>
            <a:ext cx="224402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(formal)</a:t>
            </a:r>
          </a:p>
        </p:txBody>
      </p:sp>
      <p:sp>
        <p:nvSpPr>
          <p:cNvPr id="34" name="TextBox 33">
            <a:extLst>
              <a:ext uri="{FF2B5EF4-FFF2-40B4-BE49-F238E27FC236}">
                <a16:creationId xmlns:a16="http://schemas.microsoft.com/office/drawing/2014/main" id="{82F6EB29-E8FD-EFBB-C5B8-3301829C1A52}"/>
              </a:ext>
            </a:extLst>
          </p:cNvPr>
          <p:cNvSpPr txBox="1"/>
          <p:nvPr/>
        </p:nvSpPr>
        <p:spPr>
          <a:xfrm>
            <a:off x="9893407" y="2432096"/>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CC2F7FD3-E7A4-989C-1445-5C7F8E124FF9}"/>
              </a:ext>
            </a:extLst>
          </p:cNvPr>
          <p:cNvSpPr txBox="1"/>
          <p:nvPr/>
        </p:nvSpPr>
        <p:spPr>
          <a:xfrm>
            <a:off x="9893407" y="439161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42" name="TextBox 41">
            <a:extLst>
              <a:ext uri="{FF2B5EF4-FFF2-40B4-BE49-F238E27FC236}">
                <a16:creationId xmlns:a16="http://schemas.microsoft.com/office/drawing/2014/main" id="{9EA5A3C2-234C-9FFD-261A-B59B47592A56}"/>
              </a:ext>
            </a:extLst>
          </p:cNvPr>
          <p:cNvSpPr txBox="1"/>
          <p:nvPr/>
        </p:nvSpPr>
        <p:spPr>
          <a:xfrm>
            <a:off x="196960" y="5192388"/>
            <a:ext cx="38295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 _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F7773DA-C3CF-3EC0-9D53-77896F587227}"/>
              </a:ext>
            </a:extLst>
          </p:cNvPr>
          <p:cNvSpPr txBox="1"/>
          <p:nvPr/>
        </p:nvSpPr>
        <p:spPr>
          <a:xfrm>
            <a:off x="321126" y="5210236"/>
            <a:ext cx="37053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project</a:t>
            </a:r>
          </a:p>
        </p:txBody>
      </p:sp>
      <p:sp>
        <p:nvSpPr>
          <p:cNvPr id="9" name="Speech Bubble: Rectangle with Corners Rounded 12">
            <a:extLst>
              <a:ext uri="{FF2B5EF4-FFF2-40B4-BE49-F238E27FC236}">
                <a16:creationId xmlns:a16="http://schemas.microsoft.com/office/drawing/2014/main" id="{A7D2B970-D2C1-577F-1640-D76B972D61F0}"/>
              </a:ext>
            </a:extLst>
          </p:cNvPr>
          <p:cNvSpPr/>
          <p:nvPr/>
        </p:nvSpPr>
        <p:spPr>
          <a:xfrm>
            <a:off x="1384082" y="169334"/>
            <a:ext cx="808603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7" name="Graphic 16" descr="Teacher">
            <a:extLst>
              <a:ext uri="{FF2B5EF4-FFF2-40B4-BE49-F238E27FC236}">
                <a16:creationId xmlns:a16="http://schemas.microsoft.com/office/drawing/2014/main" id="{7E962A0F-D348-5A8B-F4FA-D40D41F24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140354" cy="914400"/>
          </a:xfrm>
          <a:prstGeom prst="rect">
            <a:avLst/>
          </a:prstGeom>
        </p:spPr>
      </p:pic>
      <p:sp>
        <p:nvSpPr>
          <p:cNvPr id="18" name="Google Shape;108;p3">
            <a:extLst>
              <a:ext uri="{FF2B5EF4-FFF2-40B4-BE49-F238E27FC236}">
                <a16:creationId xmlns:a16="http://schemas.microsoft.com/office/drawing/2014/main" id="{98BD1550-CFD0-9E3E-A208-218E319053B7}"/>
              </a:ext>
            </a:extLst>
          </p:cNvPr>
          <p:cNvSpPr txBox="1"/>
          <p:nvPr/>
        </p:nvSpPr>
        <p:spPr>
          <a:xfrm>
            <a:off x="1384082" y="184300"/>
            <a:ext cx="825586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441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30" grpId="0" animBg="1"/>
      <p:bldP spid="3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6" name="TextBox 5">
            <a:extLst>
              <a:ext uri="{FF2B5EF4-FFF2-40B4-BE49-F238E27FC236}">
                <a16:creationId xmlns:a16="http://schemas.microsoft.com/office/drawing/2014/main" id="{3EFDFE52-AC52-A977-89CF-F5B4DBB473D3}"/>
              </a:ext>
            </a:extLst>
          </p:cNvPr>
          <p:cNvSpPr txBox="1"/>
          <p:nvPr/>
        </p:nvSpPr>
        <p:spPr>
          <a:xfrm>
            <a:off x="3658483" y="1612897"/>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b="1" dirty="0">
                <a:solidFill>
                  <a:srgbClr val="002060"/>
                </a:solidFill>
                <a:latin typeface="Century Gothic" panose="020B0502020202020204" pitchFamily="34" charset="0"/>
              </a:rPr>
              <a:t>K</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a:t>
            </a:r>
          </a:p>
        </p:txBody>
      </p:sp>
      <p:sp>
        <p:nvSpPr>
          <p:cNvPr id="9" name="TextBox 8">
            <a:extLst>
              <a:ext uri="{FF2B5EF4-FFF2-40B4-BE49-F238E27FC236}">
                <a16:creationId xmlns:a16="http://schemas.microsoft.com/office/drawing/2014/main" id="{B6720518-0A6F-FDE5-4C08-12F1B3CC9E6A}"/>
              </a:ext>
            </a:extLst>
          </p:cNvPr>
          <p:cNvSpPr txBox="1"/>
          <p:nvPr/>
        </p:nvSpPr>
        <p:spPr>
          <a:xfrm>
            <a:off x="3658483" y="312884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 M</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a:t>
            </a:r>
          </a:p>
        </p:txBody>
      </p:sp>
      <p:sp>
        <p:nvSpPr>
          <p:cNvPr id="17" name="TextBox 16">
            <a:extLst>
              <a:ext uri="{FF2B5EF4-FFF2-40B4-BE49-F238E27FC236}">
                <a16:creationId xmlns:a16="http://schemas.microsoft.com/office/drawing/2014/main" id="{F020F68E-7E8C-4CB1-089D-BA689E6DB31E}"/>
              </a:ext>
            </a:extLst>
          </p:cNvPr>
          <p:cNvSpPr txBox="1"/>
          <p:nvPr/>
        </p:nvSpPr>
        <p:spPr>
          <a:xfrm>
            <a:off x="9700081" y="2544063"/>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f _ _ _ _ _</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897ADD3-3E07-D4AE-236E-87BFB33DEF16}"/>
              </a:ext>
            </a:extLst>
          </p:cNvPr>
          <p:cNvSpPr txBox="1"/>
          <p:nvPr/>
        </p:nvSpPr>
        <p:spPr>
          <a:xfrm>
            <a:off x="3756090" y="4861771"/>
            <a:ext cx="399626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r>
              <a:rPr lang="en-GB" sz="3600" b="1" dirty="0">
                <a:solidFill>
                  <a:srgbClr val="002060"/>
                </a:solidFill>
                <a:latin typeface="Century Gothic" panose="020B0502020202020204" pitchFamily="34" charset="0"/>
              </a:rPr>
              <a:t>P</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 _</a:t>
            </a:r>
          </a:p>
        </p:txBody>
      </p:sp>
      <p:sp>
        <p:nvSpPr>
          <p:cNvPr id="23" name="TextBox 22">
            <a:extLst>
              <a:ext uri="{FF2B5EF4-FFF2-40B4-BE49-F238E27FC236}">
                <a16:creationId xmlns:a16="http://schemas.microsoft.com/office/drawing/2014/main" id="{E980927F-6E18-DF53-F9BD-4673A2244CDE}"/>
              </a:ext>
            </a:extLst>
          </p:cNvPr>
          <p:cNvSpPr txBox="1"/>
          <p:nvPr/>
        </p:nvSpPr>
        <p:spPr>
          <a:xfrm>
            <a:off x="9762321" y="413923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p:txBody>
      </p:sp>
      <p:sp>
        <p:nvSpPr>
          <p:cNvPr id="27" name="TextBox 26">
            <a:extLst>
              <a:ext uri="{FF2B5EF4-FFF2-40B4-BE49-F238E27FC236}">
                <a16:creationId xmlns:a16="http://schemas.microsoft.com/office/drawing/2014/main" id="{DBF8D7A4-941F-BB0E-2047-7E07AB98580A}"/>
              </a:ext>
            </a:extLst>
          </p:cNvPr>
          <p:cNvSpPr txBox="1"/>
          <p:nvPr/>
        </p:nvSpPr>
        <p:spPr>
          <a:xfrm>
            <a:off x="228661" y="1491500"/>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entury Gothic" panose="020B0502020202020204" pitchFamily="34" charset="0"/>
              </a:rPr>
              <a:t>(the) art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CC04F7C-1B6B-AA43-73D3-55B7B866B429}"/>
              </a:ext>
            </a:extLst>
          </p:cNvPr>
          <p:cNvSpPr txBox="1"/>
          <p:nvPr/>
        </p:nvSpPr>
        <p:spPr>
          <a:xfrm>
            <a:off x="3756090" y="1547131"/>
            <a:ext cx="283544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Kunst</a:t>
            </a:r>
          </a:p>
        </p:txBody>
      </p:sp>
      <p:sp>
        <p:nvSpPr>
          <p:cNvPr id="32" name="TextBox 31">
            <a:extLst>
              <a:ext uri="{FF2B5EF4-FFF2-40B4-BE49-F238E27FC236}">
                <a16:creationId xmlns:a16="http://schemas.microsoft.com/office/drawing/2014/main" id="{8E160032-69B4-FC98-3383-224A05CADFD4}"/>
              </a:ext>
            </a:extLst>
          </p:cNvPr>
          <p:cNvSpPr txBox="1"/>
          <p:nvPr/>
        </p:nvSpPr>
        <p:spPr>
          <a:xfrm>
            <a:off x="228661" y="3158715"/>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US"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rubbish</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62A0CEBD-7A5A-54C9-79E7-F342A7D6A2DF}"/>
              </a:ext>
            </a:extLst>
          </p:cNvPr>
          <p:cNvSpPr txBox="1"/>
          <p:nvPr/>
        </p:nvSpPr>
        <p:spPr>
          <a:xfrm>
            <a:off x="3756090" y="3171568"/>
            <a:ext cx="29096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Müll</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F1A368-4F63-DB96-B581-7EEE3CC8D561}"/>
              </a:ext>
            </a:extLst>
          </p:cNvPr>
          <p:cNvSpPr txBox="1"/>
          <p:nvPr/>
        </p:nvSpPr>
        <p:spPr>
          <a:xfrm>
            <a:off x="228661" y="4861821"/>
            <a:ext cx="33552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project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35734DC1-A5CC-CBDA-0226-37784A884AEE}"/>
              </a:ext>
            </a:extLst>
          </p:cNvPr>
          <p:cNvSpPr txBox="1"/>
          <p:nvPr/>
        </p:nvSpPr>
        <p:spPr>
          <a:xfrm>
            <a:off x="3756090" y="4962171"/>
            <a:ext cx="34864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das </a:t>
            </a:r>
            <a:r>
              <a:rPr lang="en-US" sz="3600" b="1" dirty="0" err="1">
                <a:solidFill>
                  <a:prstClr val="white"/>
                </a:solidFill>
                <a:latin typeface="Century Gothic" panose="020B0502020202020204" pitchFamily="34" charset="0"/>
              </a:rPr>
              <a:t>Projekt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EBA18FA7-74F9-6A31-5DFD-1CBA4D69022D}"/>
              </a:ext>
            </a:extLst>
          </p:cNvPr>
          <p:cNvSpPr txBox="1"/>
          <p:nvPr/>
        </p:nvSpPr>
        <p:spPr>
          <a:xfrm>
            <a:off x="7404130" y="2193462"/>
            <a:ext cx="2909685"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45" name="TextBox 44">
            <a:extLst>
              <a:ext uri="{FF2B5EF4-FFF2-40B4-BE49-F238E27FC236}">
                <a16:creationId xmlns:a16="http://schemas.microsoft.com/office/drawing/2014/main" id="{5A478457-6F69-4115-6668-25DC2189B9CE}"/>
              </a:ext>
            </a:extLst>
          </p:cNvPr>
          <p:cNvSpPr txBox="1"/>
          <p:nvPr/>
        </p:nvSpPr>
        <p:spPr>
          <a:xfrm>
            <a:off x="9762321" y="2490210"/>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B1DD449-B042-81D5-41F9-5649EA48CB81}"/>
              </a:ext>
            </a:extLst>
          </p:cNvPr>
          <p:cNvSpPr txBox="1"/>
          <p:nvPr/>
        </p:nvSpPr>
        <p:spPr>
          <a:xfrm>
            <a:off x="7404130" y="3862241"/>
            <a:ext cx="2196636"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(formal) </a:t>
            </a:r>
          </a:p>
        </p:txBody>
      </p:sp>
      <p:sp>
        <p:nvSpPr>
          <p:cNvPr id="47" name="TextBox 46">
            <a:extLst>
              <a:ext uri="{FF2B5EF4-FFF2-40B4-BE49-F238E27FC236}">
                <a16:creationId xmlns:a16="http://schemas.microsoft.com/office/drawing/2014/main" id="{589A8D76-7A5F-92BD-E0D0-D23C0E6EBD6C}"/>
              </a:ext>
            </a:extLst>
          </p:cNvPr>
          <p:cNvSpPr txBox="1"/>
          <p:nvPr/>
        </p:nvSpPr>
        <p:spPr>
          <a:xfrm>
            <a:off x="9762321" y="4205620"/>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Sie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12">
            <a:extLst>
              <a:ext uri="{FF2B5EF4-FFF2-40B4-BE49-F238E27FC236}">
                <a16:creationId xmlns:a16="http://schemas.microsoft.com/office/drawing/2014/main" id="{7CD87C85-9A59-B375-22C4-B7FAEA90DFF2}"/>
              </a:ext>
            </a:extLst>
          </p:cNvPr>
          <p:cNvSpPr/>
          <p:nvPr/>
        </p:nvSpPr>
        <p:spPr>
          <a:xfrm>
            <a:off x="1384083" y="169334"/>
            <a:ext cx="8137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625076D4-75D7-8976-C446-AFFA9C594F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7" y="-45924"/>
            <a:ext cx="1108244" cy="914400"/>
          </a:xfrm>
          <a:prstGeom prst="rect">
            <a:avLst/>
          </a:prstGeom>
        </p:spPr>
      </p:pic>
      <p:sp>
        <p:nvSpPr>
          <p:cNvPr id="13" name="Google Shape;108;p3">
            <a:extLst>
              <a:ext uri="{FF2B5EF4-FFF2-40B4-BE49-F238E27FC236}">
                <a16:creationId xmlns:a16="http://schemas.microsoft.com/office/drawing/2014/main" id="{1EA93838-4317-2DB6-52F1-F893A05F0D1D}"/>
              </a:ext>
            </a:extLst>
          </p:cNvPr>
          <p:cNvSpPr txBox="1"/>
          <p:nvPr/>
        </p:nvSpPr>
        <p:spPr>
          <a:xfrm>
            <a:off x="1384082" y="184300"/>
            <a:ext cx="80233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1146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8" grpId="0" animBg="1"/>
      <p:bldP spid="45" grpId="0" animBg="1"/>
      <p:bldP spid="4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2462</Words>
  <Application>Microsoft Office PowerPoint</Application>
  <PresentationFormat>Widescreen</PresentationFormat>
  <Paragraphs>329</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PowerPoint Presentation</vt:lpstr>
      <vt:lpstr>Vokabeln</vt:lpstr>
      <vt:lpstr>Vokabeln</vt:lpstr>
      <vt:lpstr>Vokabeln</vt:lpstr>
      <vt:lpstr>Using Sie to mean ‘you’</vt:lpstr>
      <vt:lpstr>lesen</vt:lpstr>
      <vt:lpstr>lesen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69</cp:revision>
  <dcterms:created xsi:type="dcterms:W3CDTF">2021-07-02T19:27:01Z</dcterms:created>
  <dcterms:modified xsi:type="dcterms:W3CDTF">2023-12-01T10:52:47Z</dcterms:modified>
</cp:coreProperties>
</file>