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940" r:id="rId2"/>
    <p:sldId id="946" r:id="rId3"/>
    <p:sldId id="947" r:id="rId4"/>
    <p:sldId id="948" r:id="rId5"/>
    <p:sldId id="949" r:id="rId6"/>
    <p:sldId id="938" r:id="rId7"/>
    <p:sldId id="942" r:id="rId8"/>
    <p:sldId id="943" r:id="rId9"/>
    <p:sldId id="936" r:id="rId10"/>
    <p:sldId id="279" r:id="rId11"/>
    <p:sldId id="944" r:id="rId12"/>
    <p:sldId id="945" r:id="rId13"/>
    <p:sldId id="939" r:id="rId14"/>
    <p:sldId id="94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9FB"/>
    <a:srgbClr val="FF0066"/>
    <a:srgbClr val="0070C0"/>
    <a:srgbClr val="FFFFCC"/>
    <a:srgbClr val="FFD10D"/>
    <a:srgbClr val="2E94AF"/>
    <a:srgbClr val="29C1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488" autoAdjust="0"/>
    <p:restoredTop sz="77176" autoAdjust="0"/>
  </p:normalViewPr>
  <p:slideViewPr>
    <p:cSldViewPr snapToGrid="0">
      <p:cViewPr varScale="1">
        <p:scale>
          <a:sx n="78" d="100"/>
          <a:sy n="78" d="100"/>
        </p:scale>
        <p:origin x="516" y="3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7BFCC0B4-49AA-4117-B920-BD01BB8B0C7F}"/>
    <pc:docChg chg="modSld">
      <pc:chgData name="Charlotte Moss" userId="17b589c9-cb67-41ed-a894-f82ca12b573d" providerId="ADAL" clId="{7BFCC0B4-49AA-4117-B920-BD01BB8B0C7F}" dt="2023-12-01T10:52:55.548" v="84" actId="1036"/>
      <pc:docMkLst>
        <pc:docMk/>
      </pc:docMkLst>
      <pc:sldChg chg="modSp mod modNotesTx">
        <pc:chgData name="Charlotte Moss" userId="17b589c9-cb67-41ed-a894-f82ca12b573d" providerId="ADAL" clId="{7BFCC0B4-49AA-4117-B920-BD01BB8B0C7F}" dt="2023-12-01T10:52:55.548" v="84" actId="1036"/>
        <pc:sldMkLst>
          <pc:docMk/>
          <pc:sldMk cId="1915065319" sldId="939"/>
        </pc:sldMkLst>
        <pc:spChg chg="mod">
          <ac:chgData name="Charlotte Moss" userId="17b589c9-cb67-41ed-a894-f82ca12b573d" providerId="ADAL" clId="{7BFCC0B4-49AA-4117-B920-BD01BB8B0C7F}" dt="2023-12-01T10:52:55.548" v="84" actId="1036"/>
          <ac:spMkLst>
            <pc:docMk/>
            <pc:sldMk cId="1915065319" sldId="939"/>
            <ac:spMk id="49" creationId="{F1CABC65-0FC7-47F8-96D2-70FCB1BA43BB}"/>
          </ac:spMkLst>
        </pc:spChg>
        <pc:spChg chg="mod">
          <ac:chgData name="Charlotte Moss" userId="17b589c9-cb67-41ed-a894-f82ca12b573d" providerId="ADAL" clId="{7BFCC0B4-49AA-4117-B920-BD01BB8B0C7F}" dt="2023-12-01T10:52:53.440" v="75" actId="1036"/>
          <ac:spMkLst>
            <pc:docMk/>
            <pc:sldMk cId="1915065319" sldId="939"/>
            <ac:spMk id="50" creationId="{BB1B03AB-146E-44D1-98F5-EB4A0D2C6D5A}"/>
          </ac:spMkLst>
        </pc:spChg>
        <pc:spChg chg="mod">
          <ac:chgData name="Charlotte Moss" userId="17b589c9-cb67-41ed-a894-f82ca12b573d" providerId="ADAL" clId="{7BFCC0B4-49AA-4117-B920-BD01BB8B0C7F}" dt="2023-12-01T10:52:50.638" v="62" actId="1035"/>
          <ac:spMkLst>
            <pc:docMk/>
            <pc:sldMk cId="1915065319" sldId="939"/>
            <ac:spMk id="51" creationId="{82A39CB8-DB35-4F5E-93E4-942397E7FB6C}"/>
          </ac:spMkLst>
        </pc:spChg>
      </pc:sldChg>
      <pc:sldChg chg="modNotesTx">
        <pc:chgData name="Charlotte Moss" userId="17b589c9-cb67-41ed-a894-f82ca12b573d" providerId="ADAL" clId="{7BFCC0B4-49AA-4117-B920-BD01BB8B0C7F}" dt="2023-12-01T10:37:31.459" v="0" actId="20577"/>
        <pc:sldMkLst>
          <pc:docMk/>
          <pc:sldMk cId="2185240696" sldId="94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01/12/2023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 attribution required.</a:t>
            </a: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 </a:t>
            </a: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de-DE" sz="1200" b="1" i="0" strike="noStrike" spc="-1" dirty="0">
                <a:solidFill>
                  <a:srgbClr val="002060"/>
                </a:solidFill>
                <a:latin typeface="Century Gothic"/>
                <a:ea typeface="Century Gothic"/>
              </a:rPr>
              <a:t>[au] </a:t>
            </a:r>
            <a:r>
              <a:rPr lang="de-DE" sz="1200" b="0" i="0" strike="noStrike" spc="-1" dirty="0">
                <a:solidFill>
                  <a:srgbClr val="002060"/>
                </a:solidFill>
                <a:latin typeface="Century Gothic"/>
                <a:ea typeface="Century Gothic"/>
              </a:rPr>
              <a:t>Haus</a:t>
            </a:r>
            <a:r>
              <a:rPr lang="de-DE" sz="1200" b="1" i="0" strike="noStrike" spc="-1" dirty="0">
                <a:solidFill>
                  <a:srgbClr val="002060"/>
                </a:solidFill>
                <a:latin typeface="Century Gothic"/>
                <a:ea typeface="Century Gothic"/>
              </a:rPr>
              <a:t> </a:t>
            </a:r>
            <a:r>
              <a:rPr lang="de-DE" sz="1200" b="0" i="0" strike="noStrike" spc="-1" dirty="0">
                <a:solidFill>
                  <a:srgbClr val="002060"/>
                </a:solidFill>
                <a:latin typeface="Century Gothic"/>
                <a:ea typeface="Century Gothic"/>
              </a:rPr>
              <a:t>[147] blau</a:t>
            </a:r>
            <a:r>
              <a:rPr lang="de-DE" sz="1200" b="1" i="0" strike="noStrike" spc="-1" dirty="0">
                <a:solidFill>
                  <a:srgbClr val="002060"/>
                </a:solidFill>
                <a:latin typeface="Century Gothic"/>
                <a:ea typeface="Century Gothic"/>
              </a:rPr>
              <a:t> </a:t>
            </a:r>
            <a:r>
              <a:rPr lang="de-DE" sz="1200" b="0" i="0" strike="noStrike" spc="-1" dirty="0">
                <a:solidFill>
                  <a:srgbClr val="002060"/>
                </a:solidFill>
                <a:latin typeface="Century Gothic"/>
                <a:ea typeface="Century Gothic"/>
              </a:rPr>
              <a:t>[948] laufen</a:t>
            </a:r>
            <a:r>
              <a:rPr lang="de-DE" sz="1200" b="1" i="0" strike="noStrike" spc="-1" dirty="0">
                <a:solidFill>
                  <a:srgbClr val="002060"/>
                </a:solidFill>
                <a:latin typeface="Century Gothic"/>
                <a:ea typeface="Century Gothic"/>
              </a:rPr>
              <a:t> </a:t>
            </a:r>
            <a:r>
              <a:rPr lang="de-DE" sz="1200" b="0" i="0" strike="noStrike" spc="-1" dirty="0">
                <a:solidFill>
                  <a:srgbClr val="002060"/>
                </a:solidFill>
                <a:latin typeface="Century Gothic"/>
                <a:ea typeface="Century Gothic"/>
              </a:rPr>
              <a:t>[252]</a:t>
            </a:r>
          </a:p>
          <a:p>
            <a:pPr marL="216000" indent="-216000">
              <a:lnSpc>
                <a:spcPct val="100000"/>
              </a:lnSpc>
            </a:pPr>
            <a:r>
              <a:rPr lang="de-DE" sz="1200" b="1" i="0" strike="noStrike" spc="-1" dirty="0">
                <a:solidFill>
                  <a:srgbClr val="002060"/>
                </a:solidFill>
                <a:latin typeface="Century Gothic"/>
                <a:ea typeface="Century Gothic"/>
              </a:rPr>
              <a:t>[</a:t>
            </a:r>
            <a:r>
              <a:rPr lang="de-DE" sz="1200" b="1" i="0" strike="noStrike" spc="-1" dirty="0" err="1">
                <a:solidFill>
                  <a:srgbClr val="002060"/>
                </a:solidFill>
                <a:latin typeface="Century Gothic"/>
                <a:ea typeface="Century Gothic"/>
              </a:rPr>
              <a:t>eu</a:t>
            </a:r>
            <a:r>
              <a:rPr lang="de-DE" sz="1200" b="1" i="0" strike="noStrike" spc="-1" dirty="0">
                <a:solidFill>
                  <a:srgbClr val="002060"/>
                </a:solidFill>
                <a:latin typeface="Century Gothic"/>
                <a:ea typeface="Century Gothic"/>
              </a:rPr>
              <a:t>] </a:t>
            </a:r>
            <a:r>
              <a:rPr lang="de-DE" sz="1200" b="0" i="0" strike="noStrike" spc="-1" dirty="0">
                <a:solidFill>
                  <a:srgbClr val="002060"/>
                </a:solidFill>
                <a:latin typeface="Century Gothic"/>
                <a:ea typeface="Century Gothic"/>
              </a:rPr>
              <a:t>Deutschland</a:t>
            </a:r>
            <a:r>
              <a:rPr lang="de-DE" sz="1200" b="1" i="0" strike="noStrike" spc="-1" dirty="0">
                <a:solidFill>
                  <a:srgbClr val="002060"/>
                </a:solidFill>
                <a:latin typeface="Century Gothic"/>
                <a:ea typeface="Century Gothic"/>
              </a:rPr>
              <a:t> </a:t>
            </a:r>
            <a:r>
              <a:rPr lang="de-DE" sz="1200" b="0" i="0" strike="noStrike" spc="-1" dirty="0">
                <a:solidFill>
                  <a:srgbClr val="002060"/>
                </a:solidFill>
                <a:latin typeface="Century Gothic"/>
                <a:ea typeface="Century Gothic"/>
              </a:rPr>
              <a:t>[140] Freund</a:t>
            </a:r>
            <a:r>
              <a:rPr lang="de-DE" sz="1200" b="1" i="0" strike="noStrike" spc="-1" dirty="0">
                <a:solidFill>
                  <a:srgbClr val="002060"/>
                </a:solidFill>
                <a:latin typeface="Century Gothic"/>
                <a:ea typeface="Century Gothic"/>
              </a:rPr>
              <a:t> </a:t>
            </a:r>
            <a:r>
              <a:rPr lang="de-DE" sz="1200" b="0" i="0" strike="noStrike" spc="-1" dirty="0">
                <a:solidFill>
                  <a:srgbClr val="002060"/>
                </a:solidFill>
                <a:latin typeface="Century Gothic"/>
                <a:ea typeface="Century Gothic"/>
              </a:rPr>
              <a:t>[273] heute</a:t>
            </a:r>
            <a:r>
              <a:rPr lang="de-DE" sz="1200" b="1" i="0" strike="noStrike" spc="-1" dirty="0">
                <a:solidFill>
                  <a:srgbClr val="002060"/>
                </a:solidFill>
                <a:latin typeface="Century Gothic"/>
                <a:ea typeface="Century Gothic"/>
              </a:rPr>
              <a:t> </a:t>
            </a:r>
            <a:r>
              <a:rPr lang="de-DE" sz="1200" b="0" i="0" strike="noStrike" spc="-1" dirty="0">
                <a:solidFill>
                  <a:srgbClr val="002060"/>
                </a:solidFill>
                <a:latin typeface="Century Gothic"/>
                <a:ea typeface="Century Gothic"/>
              </a:rPr>
              <a:t>[116]</a:t>
            </a: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err="1">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finden </a:t>
            </a:r>
            <a:r>
              <a:rPr lang="de-DE" sz="1200" b="0" i="0" strike="noStrike" spc="-1" dirty="0">
                <a:solidFill>
                  <a:srgbClr val="002060"/>
                </a:solidFill>
                <a:latin typeface="Century Gothic"/>
                <a:ea typeface="Century Gothic"/>
              </a:rPr>
              <a:t>[103] </a:t>
            </a:r>
            <a:r>
              <a:rPr lang="de-DE" sz="1200" b="1" i="0" strike="noStrike" spc="-1" dirty="0">
                <a:solidFill>
                  <a:srgbClr val="002060"/>
                </a:solidFill>
                <a:latin typeface="Century Gothic"/>
                <a:ea typeface="Century Gothic"/>
              </a:rPr>
              <a:t>Sie </a:t>
            </a:r>
            <a:r>
              <a:rPr lang="de-DE" sz="1200" b="0" i="0" strike="noStrike" spc="-1" dirty="0">
                <a:solidFill>
                  <a:srgbClr val="002060"/>
                </a:solidFill>
                <a:latin typeface="Century Gothic"/>
                <a:ea typeface="Century Gothic"/>
              </a:rPr>
              <a:t>[7]</a:t>
            </a:r>
            <a:r>
              <a:rPr lang="de-DE" sz="1200" b="1" i="0" strike="noStrike" spc="-1" dirty="0">
                <a:solidFill>
                  <a:srgbClr val="002060"/>
                </a:solidFill>
                <a:latin typeface="Century Gothic"/>
                <a:ea typeface="Century Gothic"/>
              </a:rPr>
              <a:t> Kunst </a:t>
            </a:r>
            <a:r>
              <a:rPr lang="de-DE" sz="1200" b="0" i="0" strike="noStrike" spc="-1" dirty="0">
                <a:solidFill>
                  <a:srgbClr val="002060"/>
                </a:solidFill>
                <a:latin typeface="Century Gothic"/>
                <a:ea typeface="Century Gothic"/>
              </a:rPr>
              <a:t>[554] </a:t>
            </a:r>
            <a:r>
              <a:rPr lang="de-DE" sz="1200" b="1" i="0" strike="noStrike" spc="-1" dirty="0">
                <a:solidFill>
                  <a:srgbClr val="002060"/>
                </a:solidFill>
                <a:latin typeface="Century Gothic"/>
                <a:ea typeface="Century Gothic"/>
              </a:rPr>
              <a:t>Müll </a:t>
            </a:r>
            <a:r>
              <a:rPr lang="de-DE" sz="1200" b="0" i="0" strike="noStrike" spc="-1" dirty="0">
                <a:solidFill>
                  <a:srgbClr val="002060"/>
                </a:solidFill>
                <a:latin typeface="Century Gothic"/>
                <a:ea typeface="Century Gothic"/>
              </a:rPr>
              <a:t>[4506] </a:t>
            </a:r>
            <a:r>
              <a:rPr lang="de-DE" sz="1200" b="1" i="0" strike="noStrike" spc="-1" dirty="0">
                <a:solidFill>
                  <a:srgbClr val="002060"/>
                </a:solidFill>
                <a:latin typeface="Century Gothic"/>
                <a:ea typeface="Century Gothic"/>
              </a:rPr>
              <a:t>Projekt </a:t>
            </a:r>
            <a:r>
              <a:rPr lang="de-DE" sz="1200" b="0" i="0" strike="noStrike" spc="-1" dirty="0">
                <a:solidFill>
                  <a:srgbClr val="002060"/>
                </a:solidFill>
                <a:latin typeface="Century Gothic"/>
                <a:ea typeface="Century Gothic"/>
              </a:rPr>
              <a:t>[720] </a:t>
            </a:r>
          </a:p>
          <a:p>
            <a:pPr marL="216000" indent="-216000">
              <a:lnSpc>
                <a:spcPct val="100000"/>
              </a:lnSpc>
            </a:pPr>
            <a:r>
              <a:rPr lang="de-DE" sz="1200" b="1" i="0" strike="noStrike" spc="-1" dirty="0" err="1">
                <a:solidFill>
                  <a:srgbClr val="002060"/>
                </a:solidFill>
                <a:latin typeface="Century Gothic"/>
                <a:ea typeface="Century Gothic"/>
              </a:rPr>
              <a:t>Revisit</a:t>
            </a:r>
            <a:r>
              <a:rPr lang="de-DE" sz="1200" b="1" i="0" strike="noStrike" spc="-1" dirty="0">
                <a:solidFill>
                  <a:srgbClr val="002060"/>
                </a:solidFill>
                <a:latin typeface="Century Gothic"/>
                <a:ea typeface="Century Gothic"/>
              </a:rPr>
              <a:t> 1: </a:t>
            </a:r>
            <a:r>
              <a:rPr lang="de-DE" sz="1200" b="0" i="0" strike="noStrike" spc="-1" dirty="0">
                <a:solidFill>
                  <a:srgbClr val="002060"/>
                </a:solidFill>
                <a:latin typeface="Century Gothic"/>
                <a:ea typeface="Century Gothic"/>
              </a:rPr>
              <a:t>liegen [107] Berg [934] Dorf [959] Europa [294] Haus [147] Leute [224] Meer [854] See [1317] Wetter [1881] kalt [887] dort [139] </a:t>
            </a:r>
          </a:p>
          <a:p>
            <a:pPr marL="216000" indent="-216000">
              <a:lnSpc>
                <a:spcPct val="100000"/>
              </a:lnSpc>
            </a:pPr>
            <a:r>
              <a:rPr lang="de-DE" sz="1200" b="1" i="0" strike="noStrike" spc="-1" dirty="0" err="1">
                <a:solidFill>
                  <a:srgbClr val="002060"/>
                </a:solidFill>
                <a:latin typeface="Century Gothic"/>
                <a:ea typeface="Century Gothic"/>
              </a:rPr>
              <a:t>Revisit</a:t>
            </a:r>
            <a:r>
              <a:rPr lang="de-DE" sz="1200" b="1" i="0" strike="noStrike" spc="-1" dirty="0">
                <a:solidFill>
                  <a:srgbClr val="002060"/>
                </a:solidFill>
                <a:latin typeface="Century Gothic"/>
                <a:ea typeface="Century Gothic"/>
              </a:rPr>
              <a:t> 2: </a:t>
            </a:r>
            <a:r>
              <a:rPr lang="de-DE" sz="1200" b="0" i="0" strike="noStrike" spc="-1" dirty="0">
                <a:solidFill>
                  <a:srgbClr val="002060"/>
                </a:solidFill>
                <a:latin typeface="Century Gothic"/>
                <a:ea typeface="Century Gothic"/>
              </a:rPr>
              <a:t>alles [36] alle [36] viele [56] Baum [1013] Blume [2463] Buch [300] Essen1 [323] Fußballspieler [</a:t>
            </a:r>
            <a:r>
              <a:rPr lang="de-DE" sz="1200" b="0" i="0" strike="noStrike" spc="-1" dirty="0" err="1">
                <a:solidFill>
                  <a:srgbClr val="002060"/>
                </a:solidFill>
                <a:latin typeface="Century Gothic"/>
                <a:ea typeface="Century Gothic"/>
              </a:rPr>
              <a:t>n</a:t>
            </a:r>
            <a:r>
              <a:rPr lang="de-DE" sz="1200" b="0" i="0" strike="noStrike" spc="-1" dirty="0">
                <a:solidFill>
                  <a:srgbClr val="002060"/>
                </a:solidFill>
                <a:latin typeface="Century Gothic"/>
                <a:ea typeface="Century Gothic"/>
              </a:rPr>
              <a:t>/a] Haus [147] Käse [4094] Kultur [594] Land2 [134] Satz [432] Schule [359] See [1317] Seen [1317] Song [3373] Sport [945]</a:t>
            </a:r>
          </a:p>
          <a:p>
            <a:pPr marL="216000" indent="-216000">
              <a:lnSpc>
                <a:spcPct val="100000"/>
              </a:lnSpc>
            </a:pPr>
            <a:endParaRPr lang="fr-FR" sz="1200" b="0" i="0" strike="noStrike" spc="-1" dirty="0">
              <a:solidFill>
                <a:srgbClr val="002060"/>
              </a:solidFill>
              <a:latin typeface="Century Gothic"/>
              <a:ea typeface="Century Gothic"/>
            </a:endParaRPr>
          </a:p>
          <a:p>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b="0" dirty="0">
                <a:effectLst/>
              </a:rPr>
              <a:t> </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046522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1 minute</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context for the next activity.</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Explain the context: a footballer and a student from a football academy have come to visit the class to talk about their interesting project – upcycling football-related rubbish, e.g. footballs and using them to create art and useful objects such as flower pots and bags.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Elicit the meaning of what the student is saying (This is my art project. I use the rubbish in the football school).</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69148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a:t>
            </a:r>
            <a:r>
              <a:rPr lang="en-GB" sz="1200" b="1" i="1" strike="noStrike" spc="-1" dirty="0">
                <a:solidFill>
                  <a:srgbClr val="000000"/>
                </a:solidFill>
                <a:latin typeface="Calibri"/>
                <a:ea typeface="Calibri"/>
              </a:rPr>
              <a:t>du</a:t>
            </a:r>
            <a:r>
              <a:rPr lang="en-GB" sz="1200" b="0" strike="noStrike" spc="-1" dirty="0">
                <a:solidFill>
                  <a:srgbClr val="000000"/>
                </a:solidFill>
                <a:latin typeface="Calibri"/>
                <a:ea typeface="Calibri"/>
              </a:rPr>
              <a:t> and </a:t>
            </a:r>
            <a:r>
              <a:rPr lang="en-GB" sz="1200" b="1" i="1" strike="noStrike" spc="-1" dirty="0">
                <a:solidFill>
                  <a:srgbClr val="000000"/>
                </a:solidFill>
                <a:latin typeface="Calibri"/>
                <a:ea typeface="Calibri"/>
              </a:rPr>
              <a:t>Sie</a:t>
            </a:r>
            <a:r>
              <a:rPr lang="en-GB" sz="1200" b="0" strike="noStrike" spc="-1" dirty="0">
                <a:solidFill>
                  <a:srgbClr val="000000"/>
                </a:solidFill>
                <a:latin typeface="Calibri"/>
                <a:ea typeface="Calibri"/>
              </a:rPr>
              <a:t> questions, connecting form and meaning.</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Read through the scenario and instruction. As the students in the class were watching the presentation by the footballer and the football academy student, they write down questions to ask. Are the questions for the footballer or the student?</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Read the example with pupils.  Teachers asks: </a:t>
            </a:r>
            <a:r>
              <a:rPr lang="en-GB" sz="1200" b="0" strike="noStrike" spc="-1" dirty="0" err="1">
                <a:latin typeface="Arial"/>
              </a:rPr>
              <a:t>Ist</a:t>
            </a:r>
            <a:r>
              <a:rPr lang="en-GB" sz="1200" b="0" strike="noStrike" spc="-1" dirty="0">
                <a:latin typeface="Arial"/>
              </a:rPr>
              <a:t> die </a:t>
            </a:r>
            <a:r>
              <a:rPr lang="en-GB" sz="1200" b="0" strike="noStrike" spc="-1" dirty="0" err="1">
                <a:latin typeface="Arial"/>
              </a:rPr>
              <a:t>Frage</a:t>
            </a:r>
            <a:r>
              <a:rPr lang="en-GB" sz="1200" b="0" strike="noStrike" spc="-1" dirty="0">
                <a:latin typeface="Arial"/>
              </a:rPr>
              <a:t> </a:t>
            </a:r>
            <a:r>
              <a:rPr lang="en-GB" sz="1200" b="0" strike="noStrike" spc="-1" dirty="0" err="1">
                <a:latin typeface="Arial"/>
              </a:rPr>
              <a:t>für</a:t>
            </a:r>
            <a:r>
              <a:rPr lang="en-GB" sz="1200" b="0" strike="noStrike" spc="-1" dirty="0">
                <a:latin typeface="Arial"/>
              </a:rPr>
              <a:t> den </a:t>
            </a:r>
            <a:r>
              <a:rPr lang="en-GB" sz="1200" b="0" strike="noStrike" spc="-1" dirty="0" err="1">
                <a:latin typeface="Arial"/>
              </a:rPr>
              <a:t>Fußballspieler</a:t>
            </a:r>
            <a:r>
              <a:rPr lang="en-GB" sz="1200" b="0" strike="noStrike" spc="-1" dirty="0">
                <a:latin typeface="Arial"/>
              </a:rPr>
              <a:t> (Sie) </a:t>
            </a:r>
            <a:r>
              <a:rPr lang="en-GB" sz="1200" b="0" strike="noStrike" spc="-1" dirty="0" err="1">
                <a:latin typeface="Arial"/>
              </a:rPr>
              <a:t>oder</a:t>
            </a:r>
            <a:r>
              <a:rPr lang="en-GB" sz="1200" b="0" strike="noStrike" spc="-1" dirty="0">
                <a:latin typeface="Arial"/>
              </a:rPr>
              <a:t> </a:t>
            </a:r>
            <a:r>
              <a:rPr lang="en-GB" sz="1200" b="0" strike="noStrike" spc="-1" dirty="0" err="1">
                <a:latin typeface="Arial"/>
              </a:rPr>
              <a:t>für</a:t>
            </a:r>
            <a:r>
              <a:rPr lang="en-GB" sz="1200" b="0" strike="noStrike" spc="-1" dirty="0">
                <a:latin typeface="Arial"/>
              </a:rPr>
              <a:t> den </a:t>
            </a:r>
            <a:r>
              <a:rPr lang="en-GB" sz="1200" b="0" strike="noStrike" spc="-1" dirty="0" err="1">
                <a:latin typeface="Arial"/>
              </a:rPr>
              <a:t>Schüler</a:t>
            </a:r>
            <a:r>
              <a:rPr lang="en-GB" sz="1200" b="0" strike="noStrike" spc="-1" dirty="0">
                <a:latin typeface="Arial"/>
              </a:rPr>
              <a:t> (du)?  They say ‘</a:t>
            </a:r>
            <a:r>
              <a:rPr lang="en-GB" sz="1200" b="0" strike="noStrike" spc="-1" dirty="0" err="1">
                <a:latin typeface="Arial"/>
              </a:rPr>
              <a:t>Fußballspieler</a:t>
            </a:r>
            <a:r>
              <a:rPr lang="en-GB" sz="1200" b="0" strike="noStrike" spc="-1" dirty="0">
                <a:latin typeface="Arial"/>
              </a:rPr>
              <a:t> ’ or ‘</a:t>
            </a:r>
            <a:r>
              <a:rPr lang="en-GB" sz="1200" b="0" strike="noStrike" spc="-1" dirty="0" err="1">
                <a:latin typeface="Arial"/>
              </a:rPr>
              <a:t>Schüler</a:t>
            </a:r>
            <a:r>
              <a:rPr lang="en-GB" sz="1200" b="0" strike="noStrike" spc="-1" dirty="0">
                <a:latin typeface="Arial"/>
              </a:rPr>
              <a:t>’.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person’s icon next to the question.</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Teacher asks: Wie </a:t>
            </a:r>
            <a:r>
              <a:rPr lang="en-GB" sz="1200" b="0" strike="noStrike" spc="-1" dirty="0" err="1">
                <a:latin typeface="Arial"/>
              </a:rPr>
              <a:t>heißt</a:t>
            </a:r>
            <a:r>
              <a:rPr lang="en-GB" sz="1200" b="0" strike="noStrike" spc="-1" dirty="0">
                <a:latin typeface="Arial"/>
              </a:rPr>
              <a:t> die </a:t>
            </a:r>
            <a:r>
              <a:rPr lang="en-GB" sz="1200" b="0" strike="noStrike" spc="-1" dirty="0" err="1">
                <a:latin typeface="Arial"/>
              </a:rPr>
              <a:t>Frage</a:t>
            </a:r>
            <a:r>
              <a:rPr lang="en-GB" sz="1200" b="0" strike="noStrike" spc="-1" dirty="0">
                <a:latin typeface="Arial"/>
              </a:rPr>
              <a:t> auf </a:t>
            </a:r>
            <a:r>
              <a:rPr lang="en-GB" sz="1200" b="0" strike="noStrike" spc="-1" dirty="0" err="1">
                <a:latin typeface="Arial"/>
              </a:rPr>
              <a:t>Englisch</a:t>
            </a:r>
            <a:r>
              <a:rPr lang="en-GB" sz="1200" b="0" strike="noStrike" spc="-1" dirty="0">
                <a:latin typeface="Arial"/>
              </a:rPr>
              <a:t>? and elicits pupils’ response.</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reveal the question’s English meaning in the correct person’s box on the right hand side of the slide.</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736475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438150" y="1250950"/>
            <a:ext cx="5999163" cy="3375025"/>
          </a:xfrm>
          <a:prstGeom prst="rect">
            <a:avLst/>
          </a:prstGeom>
        </p:spPr>
      </p:sp>
      <p:sp>
        <p:nvSpPr>
          <p:cNvPr id="300"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latin typeface="Calibri"/>
                <a:ea typeface="Calibri"/>
              </a:rPr>
              <a:t>Timing: 5 minutes</a:t>
            </a:r>
          </a:p>
          <a:p>
            <a:pPr marL="227815" indent="-227815"/>
            <a:endParaRPr lang="en-GB" sz="1300" spc="-1" dirty="0">
              <a:latin typeface="Arial"/>
            </a:endParaRPr>
          </a:p>
          <a:p>
            <a:pPr marL="227815" marR="0" lvl="0" indent="-227815" algn="l" defTabSz="914400" rtl="0" eaLnBrk="1" fontAlgn="auto" latinLnBrk="0" hangingPunct="1">
              <a:lnSpc>
                <a:spcPct val="100000"/>
              </a:lnSpc>
              <a:spcBef>
                <a:spcPts val="0"/>
              </a:spcBef>
              <a:spcAft>
                <a:spcPts val="0"/>
              </a:spcAft>
              <a:buClrTx/>
              <a:buSzTx/>
              <a:buFontTx/>
              <a:buNone/>
              <a:tabLst/>
              <a:defRPr/>
            </a:pPr>
            <a:r>
              <a:rPr lang="en-GB" sz="1300" b="1" spc="-1" dirty="0">
                <a:solidFill>
                  <a:srgbClr val="000000"/>
                </a:solidFill>
                <a:latin typeface="Calibri"/>
                <a:ea typeface="Calibri"/>
              </a:rPr>
              <a:t>Aim: </a:t>
            </a:r>
            <a:r>
              <a:rPr lang="en-GB" sz="1300" spc="-1" dirty="0">
                <a:solidFill>
                  <a:srgbClr val="000000"/>
                </a:solidFill>
                <a:latin typeface="Calibri"/>
                <a:ea typeface="Calibri"/>
              </a:rPr>
              <a:t>to practise aural comprehension of </a:t>
            </a:r>
            <a:r>
              <a:rPr lang="en-GB" sz="1400" b="1" i="1" strike="noStrike" spc="-1" dirty="0" err="1">
                <a:solidFill>
                  <a:srgbClr val="000000"/>
                </a:solidFill>
                <a:latin typeface="Calibri"/>
                <a:ea typeface="Calibri"/>
              </a:rPr>
              <a:t>ihr</a:t>
            </a:r>
            <a:r>
              <a:rPr lang="en-GB" sz="1400" b="0" strike="noStrike" spc="-1" dirty="0">
                <a:solidFill>
                  <a:srgbClr val="000000"/>
                </a:solidFill>
                <a:latin typeface="Calibri"/>
                <a:ea typeface="Calibri"/>
              </a:rPr>
              <a:t> and </a:t>
            </a:r>
            <a:r>
              <a:rPr lang="en-GB" sz="1400" b="1" i="1" strike="noStrike" spc="-1" dirty="0">
                <a:solidFill>
                  <a:srgbClr val="000000"/>
                </a:solidFill>
                <a:latin typeface="Calibri"/>
                <a:ea typeface="Calibri"/>
              </a:rPr>
              <a:t>Sie</a:t>
            </a:r>
            <a:r>
              <a:rPr lang="en-GB" sz="1400" b="0" strike="noStrike" spc="-1" dirty="0">
                <a:solidFill>
                  <a:srgbClr val="000000"/>
                </a:solidFill>
                <a:latin typeface="Calibri"/>
                <a:ea typeface="Calibri"/>
              </a:rPr>
              <a:t> questions, connecting form and meaning.</a:t>
            </a:r>
          </a:p>
          <a:p>
            <a:pPr marL="227815" indent="-227815"/>
            <a:endParaRPr lang="en-GB" sz="1300" spc="-1" dirty="0">
              <a:latin typeface="Arial"/>
            </a:endParaRPr>
          </a:p>
          <a:p>
            <a:pPr marL="227815" indent="-227815"/>
            <a:r>
              <a:rPr lang="en-GB" sz="1300" b="1" spc="-1" dirty="0">
                <a:solidFill>
                  <a:srgbClr val="000000"/>
                </a:solidFill>
                <a:latin typeface="Calibri"/>
                <a:ea typeface="Calibri"/>
              </a:rPr>
              <a:t>Procedure:</a:t>
            </a:r>
          </a:p>
          <a:p>
            <a:pPr marL="227815" indent="-227815"/>
            <a:endParaRPr lang="en-GB" sz="1300" b="1" spc="-1" dirty="0">
              <a:solidFill>
                <a:srgbClr val="000000"/>
              </a:solidFill>
              <a:latin typeface="Calibri"/>
              <a:ea typeface="Calibri"/>
            </a:endParaRPr>
          </a:p>
          <a:p>
            <a:pPr marL="342900" indent="-342900">
              <a:buAutoNum type="arabicPeriod"/>
            </a:pPr>
            <a:r>
              <a:rPr lang="en-GB" sz="1300" spc="-1" dirty="0">
                <a:solidFill>
                  <a:srgbClr val="000000"/>
                </a:solidFill>
                <a:latin typeface="Calibri"/>
              </a:rPr>
              <a:t>Explain the scenario. The football player and the student decide to ask either Herr Weber or all the pupils in the class, so they need the </a:t>
            </a:r>
            <a:r>
              <a:rPr lang="en-GB" sz="1300" spc="-1" dirty="0" err="1">
                <a:solidFill>
                  <a:srgbClr val="000000"/>
                </a:solidFill>
                <a:latin typeface="Calibri"/>
              </a:rPr>
              <a:t>ihr</a:t>
            </a:r>
            <a:r>
              <a:rPr lang="en-GB" sz="1300" spc="-1" dirty="0">
                <a:solidFill>
                  <a:srgbClr val="000000"/>
                </a:solidFill>
                <a:latin typeface="Calibri"/>
              </a:rPr>
              <a:t> form or the Sie form.</a:t>
            </a:r>
          </a:p>
          <a:p>
            <a:pPr marL="342900" indent="-342900">
              <a:buAutoNum type="arabicPeriod"/>
            </a:pPr>
            <a:r>
              <a:rPr lang="en-GB" sz="1300" spc="-1" dirty="0">
                <a:solidFill>
                  <a:srgbClr val="000000"/>
                </a:solidFill>
                <a:latin typeface="Calibri"/>
              </a:rPr>
              <a:t>Click to bring up callout to remind pupils of the meaning of ‘</a:t>
            </a:r>
            <a:r>
              <a:rPr lang="en-GB" sz="1300" spc="-1" dirty="0" err="1">
                <a:solidFill>
                  <a:srgbClr val="000000"/>
                </a:solidFill>
                <a:latin typeface="Calibri"/>
              </a:rPr>
              <a:t>ihr</a:t>
            </a:r>
            <a:r>
              <a:rPr lang="en-GB" sz="1300" spc="-1" dirty="0">
                <a:solidFill>
                  <a:srgbClr val="000000"/>
                </a:solidFill>
                <a:latin typeface="Calibri"/>
              </a:rPr>
              <a:t>’. Click to disappear callout.</a:t>
            </a:r>
          </a:p>
          <a:p>
            <a:pPr marL="342900" indent="-342900">
              <a:buAutoNum type="arabicPeriod"/>
            </a:pPr>
            <a:r>
              <a:rPr lang="en-GB" sz="1300" spc="-1" dirty="0">
                <a:solidFill>
                  <a:srgbClr val="000000"/>
                </a:solidFill>
                <a:latin typeface="Calibri"/>
              </a:rPr>
              <a:t>Click to hear the example.</a:t>
            </a:r>
          </a:p>
          <a:p>
            <a:pPr marL="342900" indent="-342900">
              <a:buAutoNum type="arabicPeriod"/>
            </a:pPr>
            <a:r>
              <a:rPr lang="en-GB" sz="1300" spc="-1" dirty="0">
                <a:solidFill>
                  <a:srgbClr val="000000"/>
                </a:solidFill>
                <a:latin typeface="Calibri"/>
              </a:rPr>
              <a:t>Elicit answer, click for answer tick. </a:t>
            </a:r>
          </a:p>
          <a:p>
            <a:pPr marL="342900" indent="-342900">
              <a:buAutoNum type="arabicPeriod"/>
            </a:pPr>
            <a:r>
              <a:rPr lang="en-GB" sz="1300" spc="-1" dirty="0">
                <a:solidFill>
                  <a:srgbClr val="000000"/>
                </a:solidFill>
                <a:latin typeface="Calibri"/>
              </a:rPr>
              <a:t>Elicit German meaning, click to reveal written form.</a:t>
            </a:r>
          </a:p>
          <a:p>
            <a:pPr marL="342900" indent="-342900">
              <a:buAutoNum type="arabicPeriod"/>
            </a:pPr>
            <a:r>
              <a:rPr lang="en-GB" sz="1300" spc="-1" dirty="0">
                <a:solidFill>
                  <a:srgbClr val="000000"/>
                </a:solidFill>
                <a:latin typeface="Calibri"/>
              </a:rPr>
              <a:t>Continue for items 1-7.</a:t>
            </a:r>
            <a:br>
              <a:rPr lang="en-GB" sz="1300" spc="-1" dirty="0">
                <a:solidFill>
                  <a:srgbClr val="000000"/>
                </a:solidFill>
                <a:latin typeface="Calibri"/>
              </a:rPr>
            </a:br>
            <a:endParaRPr lang="en-GB" sz="1300" spc="-1" dirty="0">
              <a:solidFill>
                <a:srgbClr val="000000"/>
              </a:solidFill>
              <a:latin typeface="Calibri"/>
            </a:endParaRPr>
          </a:p>
          <a:p>
            <a:pPr marL="0" indent="0">
              <a:buNone/>
            </a:pPr>
            <a:r>
              <a:rPr lang="en-GB" sz="1300" b="1" spc="-1" dirty="0">
                <a:solidFill>
                  <a:srgbClr val="000000"/>
                </a:solidFill>
                <a:latin typeface="Calibri"/>
              </a:rPr>
              <a:t>Transcript</a:t>
            </a:r>
            <a:r>
              <a:rPr lang="en-GB" sz="1300" spc="-1" dirty="0">
                <a:solidFill>
                  <a:srgbClr val="000000"/>
                </a:solidFill>
                <a:latin typeface="Calibri"/>
              </a:rPr>
              <a:t>:</a:t>
            </a:r>
          </a:p>
          <a:p>
            <a:pPr marL="0" indent="0">
              <a:buNone/>
            </a:pPr>
            <a:r>
              <a:rPr lang="en-GB" sz="1300" spc="-1" dirty="0">
                <a:solidFill>
                  <a:srgbClr val="000000"/>
                </a:solidFill>
                <a:latin typeface="Calibri"/>
              </a:rPr>
              <a:t>B. </a:t>
            </a:r>
            <a:r>
              <a:rPr lang="en-GB" sz="1300" spc="-1" dirty="0" err="1">
                <a:solidFill>
                  <a:srgbClr val="000000"/>
                </a:solidFill>
                <a:latin typeface="Calibri"/>
              </a:rPr>
              <a:t>Macht</a:t>
            </a:r>
            <a:r>
              <a:rPr lang="en-GB" sz="1300" spc="-1" dirty="0">
                <a:solidFill>
                  <a:srgbClr val="000000"/>
                </a:solidFill>
                <a:latin typeface="Calibri"/>
              </a:rPr>
              <a:t> [</a:t>
            </a:r>
            <a:r>
              <a:rPr lang="en-GB" sz="1300" spc="-1" dirty="0" err="1">
                <a:solidFill>
                  <a:srgbClr val="000000"/>
                </a:solidFill>
                <a:latin typeface="Calibri"/>
              </a:rPr>
              <a:t>ihr</a:t>
            </a:r>
            <a:r>
              <a:rPr lang="en-GB" sz="1300" spc="-1" dirty="0">
                <a:solidFill>
                  <a:srgbClr val="000000"/>
                </a:solidFill>
                <a:latin typeface="Calibri"/>
              </a:rPr>
              <a:t>] </a:t>
            </a:r>
            <a:r>
              <a:rPr lang="en-GB" sz="1300" spc="-1" dirty="0" err="1">
                <a:solidFill>
                  <a:srgbClr val="000000"/>
                </a:solidFill>
                <a:latin typeface="Calibri"/>
              </a:rPr>
              <a:t>auch</a:t>
            </a:r>
            <a:r>
              <a:rPr lang="en-GB" sz="1300" spc="-1" dirty="0">
                <a:solidFill>
                  <a:srgbClr val="000000"/>
                </a:solidFill>
                <a:latin typeface="Calibri"/>
              </a:rPr>
              <a:t> Kunst </a:t>
            </a:r>
            <a:r>
              <a:rPr lang="en-GB" sz="1300" spc="-1" dirty="0" err="1">
                <a:solidFill>
                  <a:srgbClr val="000000"/>
                </a:solidFill>
                <a:latin typeface="Calibri"/>
              </a:rPr>
              <a:t>aus</a:t>
            </a:r>
            <a:r>
              <a:rPr lang="en-GB" sz="1300" spc="-1" dirty="0">
                <a:solidFill>
                  <a:srgbClr val="000000"/>
                </a:solidFill>
                <a:latin typeface="Calibri"/>
              </a:rPr>
              <a:t> </a:t>
            </a:r>
            <a:r>
              <a:rPr lang="en-GB" sz="1300" spc="-1" dirty="0" err="1">
                <a:solidFill>
                  <a:srgbClr val="000000"/>
                </a:solidFill>
                <a:latin typeface="Calibri"/>
              </a:rPr>
              <a:t>Müll</a:t>
            </a:r>
            <a:r>
              <a:rPr lang="en-GB" sz="1300" spc="-1" dirty="0">
                <a:solidFill>
                  <a:srgbClr val="000000"/>
                </a:solidFill>
                <a:latin typeface="Calibri"/>
              </a:rPr>
              <a:t>?</a:t>
            </a:r>
          </a:p>
          <a:p>
            <a:pPr marL="342900" indent="-342900">
              <a:buAutoNum type="arabicPeriod"/>
            </a:pPr>
            <a:r>
              <a:rPr lang="en-GB" sz="1300" spc="-1" dirty="0" err="1">
                <a:solidFill>
                  <a:srgbClr val="000000"/>
                </a:solidFill>
                <a:latin typeface="Calibri"/>
              </a:rPr>
              <a:t>Haben</a:t>
            </a:r>
            <a:r>
              <a:rPr lang="en-GB" sz="1300" spc="-1" dirty="0">
                <a:solidFill>
                  <a:srgbClr val="000000"/>
                </a:solidFill>
                <a:latin typeface="Calibri"/>
              </a:rPr>
              <a:t> [Sie] </a:t>
            </a:r>
            <a:r>
              <a:rPr lang="en-GB" sz="1300" spc="-1" dirty="0" err="1">
                <a:solidFill>
                  <a:srgbClr val="000000"/>
                </a:solidFill>
                <a:latin typeface="Calibri"/>
              </a:rPr>
              <a:t>viel</a:t>
            </a:r>
            <a:r>
              <a:rPr lang="en-GB" sz="1300" spc="-1" dirty="0">
                <a:solidFill>
                  <a:srgbClr val="000000"/>
                </a:solidFill>
                <a:latin typeface="Calibri"/>
              </a:rPr>
              <a:t> </a:t>
            </a:r>
            <a:r>
              <a:rPr lang="en-GB" sz="1300" spc="-1" dirty="0" err="1">
                <a:solidFill>
                  <a:srgbClr val="000000"/>
                </a:solidFill>
                <a:latin typeface="Calibri"/>
              </a:rPr>
              <a:t>Müll</a:t>
            </a:r>
            <a:r>
              <a:rPr lang="en-GB" sz="1300" spc="-1" dirty="0">
                <a:solidFill>
                  <a:srgbClr val="000000"/>
                </a:solidFill>
                <a:latin typeface="Calibri"/>
              </a:rPr>
              <a:t>?</a:t>
            </a:r>
          </a:p>
          <a:p>
            <a:pPr marL="342900" indent="-342900">
              <a:buAutoNum type="arabicPeriod"/>
            </a:pPr>
            <a:r>
              <a:rPr lang="en-GB" sz="1300" spc="-1" dirty="0" err="1">
                <a:solidFill>
                  <a:srgbClr val="000000"/>
                </a:solidFill>
                <a:latin typeface="Calibri"/>
              </a:rPr>
              <a:t>Braucht</a:t>
            </a:r>
            <a:r>
              <a:rPr lang="en-GB" sz="1300" spc="-1" dirty="0">
                <a:solidFill>
                  <a:srgbClr val="000000"/>
                </a:solidFill>
                <a:latin typeface="Calibri"/>
              </a:rPr>
              <a:t> [</a:t>
            </a:r>
            <a:r>
              <a:rPr lang="en-GB" sz="1300" spc="-1" dirty="0" err="1">
                <a:solidFill>
                  <a:srgbClr val="000000"/>
                </a:solidFill>
                <a:latin typeface="Calibri"/>
              </a:rPr>
              <a:t>ihr</a:t>
            </a:r>
            <a:r>
              <a:rPr lang="en-GB" sz="1300" spc="-1" dirty="0">
                <a:solidFill>
                  <a:srgbClr val="000000"/>
                </a:solidFill>
                <a:latin typeface="Calibri"/>
              </a:rPr>
              <a:t>] Ideen für </a:t>
            </a:r>
            <a:r>
              <a:rPr lang="en-GB" sz="1300" spc="-1" dirty="0" err="1">
                <a:solidFill>
                  <a:srgbClr val="000000"/>
                </a:solidFill>
                <a:latin typeface="Calibri"/>
              </a:rPr>
              <a:t>ein</a:t>
            </a:r>
            <a:r>
              <a:rPr lang="en-GB" sz="1300" spc="-1" dirty="0">
                <a:solidFill>
                  <a:srgbClr val="000000"/>
                </a:solidFill>
                <a:latin typeface="Calibri"/>
              </a:rPr>
              <a:t> </a:t>
            </a:r>
            <a:r>
              <a:rPr lang="en-GB" sz="1300" spc="-1" dirty="0" err="1">
                <a:solidFill>
                  <a:srgbClr val="000000"/>
                </a:solidFill>
                <a:latin typeface="Calibri"/>
              </a:rPr>
              <a:t>Kunstprojekt</a:t>
            </a:r>
            <a:r>
              <a:rPr lang="en-GB" sz="1300" spc="-1" dirty="0">
                <a:solidFill>
                  <a:srgbClr val="000000"/>
                </a:solidFill>
                <a:latin typeface="Calibri"/>
              </a:rPr>
              <a:t>?</a:t>
            </a:r>
          </a:p>
          <a:p>
            <a:pPr marL="342900" indent="-342900">
              <a:buAutoNum type="arabicPeriod"/>
            </a:pPr>
            <a:r>
              <a:rPr lang="en-GB" sz="1300" spc="-1" dirty="0" err="1">
                <a:solidFill>
                  <a:srgbClr val="000000"/>
                </a:solidFill>
                <a:latin typeface="Calibri"/>
              </a:rPr>
              <a:t>Kennen</a:t>
            </a:r>
            <a:r>
              <a:rPr lang="en-GB" sz="1300" spc="-1" dirty="0">
                <a:solidFill>
                  <a:srgbClr val="000000"/>
                </a:solidFill>
                <a:latin typeface="Calibri"/>
              </a:rPr>
              <a:t> [Sie] die </a:t>
            </a:r>
            <a:r>
              <a:rPr lang="en-GB" sz="1300" spc="-1" dirty="0" err="1">
                <a:solidFill>
                  <a:srgbClr val="000000"/>
                </a:solidFill>
                <a:latin typeface="Calibri"/>
              </a:rPr>
              <a:t>Webseite</a:t>
            </a:r>
            <a:r>
              <a:rPr lang="en-GB" sz="1300" spc="-1" dirty="0">
                <a:solidFill>
                  <a:srgbClr val="000000"/>
                </a:solidFill>
                <a:latin typeface="Calibri"/>
              </a:rPr>
              <a:t> von* der </a:t>
            </a:r>
            <a:r>
              <a:rPr lang="en-GB" sz="1300" spc="-1" dirty="0" err="1">
                <a:solidFill>
                  <a:srgbClr val="000000"/>
                </a:solidFill>
                <a:latin typeface="Calibri"/>
              </a:rPr>
              <a:t>Fußballschule</a:t>
            </a:r>
            <a:r>
              <a:rPr lang="en-GB" sz="1300" spc="-1" dirty="0">
                <a:solidFill>
                  <a:srgbClr val="000000"/>
                </a:solidFill>
                <a:latin typeface="Calibri"/>
              </a:rPr>
              <a:t>?</a:t>
            </a:r>
          </a:p>
          <a:p>
            <a:pPr marL="342900" indent="-342900">
              <a:buAutoNum type="arabicPeriod"/>
            </a:pPr>
            <a:r>
              <a:rPr lang="en-GB" sz="1300" spc="-1" dirty="0" err="1">
                <a:solidFill>
                  <a:srgbClr val="000000"/>
                </a:solidFill>
                <a:latin typeface="Calibri"/>
              </a:rPr>
              <a:t>Spielt</a:t>
            </a:r>
            <a:r>
              <a:rPr lang="en-GB" sz="1300" spc="-1" dirty="0">
                <a:solidFill>
                  <a:srgbClr val="000000"/>
                </a:solidFill>
                <a:latin typeface="Calibri"/>
              </a:rPr>
              <a:t> [</a:t>
            </a:r>
            <a:r>
              <a:rPr lang="en-GB" sz="1300" spc="-1" dirty="0" err="1">
                <a:solidFill>
                  <a:srgbClr val="000000"/>
                </a:solidFill>
                <a:latin typeface="Calibri"/>
              </a:rPr>
              <a:t>ihr</a:t>
            </a:r>
            <a:r>
              <a:rPr lang="en-GB" sz="1300" spc="-1" dirty="0">
                <a:solidFill>
                  <a:srgbClr val="000000"/>
                </a:solidFill>
                <a:latin typeface="Calibri"/>
              </a:rPr>
              <a:t>] oft </a:t>
            </a:r>
            <a:r>
              <a:rPr lang="en-GB" sz="1300" spc="-1" dirty="0" err="1">
                <a:solidFill>
                  <a:srgbClr val="000000"/>
                </a:solidFill>
                <a:latin typeface="Calibri"/>
              </a:rPr>
              <a:t>Fußball</a:t>
            </a:r>
            <a:r>
              <a:rPr lang="en-GB" sz="1300" spc="-1" dirty="0">
                <a:solidFill>
                  <a:srgbClr val="000000"/>
                </a:solidFill>
                <a:latin typeface="Calibri"/>
              </a:rPr>
              <a:t>?</a:t>
            </a:r>
          </a:p>
          <a:p>
            <a:pPr marL="342900" indent="-342900">
              <a:buAutoNum type="arabicPeriod"/>
            </a:pPr>
            <a:r>
              <a:rPr lang="en-GB" sz="1300" spc="-1" dirty="0" err="1">
                <a:solidFill>
                  <a:srgbClr val="000000"/>
                </a:solidFill>
                <a:latin typeface="Calibri"/>
              </a:rPr>
              <a:t>Wann</a:t>
            </a:r>
            <a:r>
              <a:rPr lang="en-GB" sz="1300" spc="-1" dirty="0">
                <a:solidFill>
                  <a:srgbClr val="000000"/>
                </a:solidFill>
                <a:latin typeface="Calibri"/>
              </a:rPr>
              <a:t> </a:t>
            </a:r>
            <a:r>
              <a:rPr lang="en-GB" sz="1300" spc="-1" dirty="0" err="1">
                <a:solidFill>
                  <a:srgbClr val="000000"/>
                </a:solidFill>
                <a:latin typeface="Calibri"/>
              </a:rPr>
              <a:t>besucht</a:t>
            </a:r>
            <a:r>
              <a:rPr lang="en-GB" sz="1300" spc="-1" dirty="0">
                <a:solidFill>
                  <a:srgbClr val="000000"/>
                </a:solidFill>
                <a:latin typeface="Calibri"/>
              </a:rPr>
              <a:t> [</a:t>
            </a:r>
            <a:r>
              <a:rPr lang="en-GB" sz="1300" spc="-1" dirty="0" err="1">
                <a:solidFill>
                  <a:srgbClr val="000000"/>
                </a:solidFill>
                <a:latin typeface="Calibri"/>
              </a:rPr>
              <a:t>ihr</a:t>
            </a:r>
            <a:r>
              <a:rPr lang="en-GB" sz="1300" spc="-1" dirty="0">
                <a:solidFill>
                  <a:srgbClr val="000000"/>
                </a:solidFill>
                <a:latin typeface="Calibri"/>
              </a:rPr>
              <a:t>] die </a:t>
            </a:r>
            <a:r>
              <a:rPr lang="en-GB" sz="1300" spc="-1" dirty="0" err="1">
                <a:solidFill>
                  <a:srgbClr val="000000"/>
                </a:solidFill>
                <a:latin typeface="Calibri"/>
              </a:rPr>
              <a:t>Fußballschule</a:t>
            </a:r>
            <a:r>
              <a:rPr lang="en-GB" sz="1300" spc="-1" dirty="0">
                <a:solidFill>
                  <a:srgbClr val="000000"/>
                </a:solidFill>
                <a:latin typeface="Calibri"/>
              </a:rPr>
              <a:t>?</a:t>
            </a:r>
          </a:p>
          <a:p>
            <a:pPr marL="342900" indent="-342900">
              <a:buAutoNum type="arabicPeriod"/>
            </a:pPr>
            <a:r>
              <a:rPr lang="en-GB" sz="1300" spc="-1" dirty="0" err="1">
                <a:solidFill>
                  <a:srgbClr val="000000"/>
                </a:solidFill>
                <a:latin typeface="Calibri"/>
              </a:rPr>
              <a:t>Bekommen</a:t>
            </a:r>
            <a:r>
              <a:rPr lang="en-GB" sz="1300" spc="-1" dirty="0">
                <a:solidFill>
                  <a:srgbClr val="000000"/>
                </a:solidFill>
                <a:latin typeface="Calibri"/>
              </a:rPr>
              <a:t> [Sie] Geld für das </a:t>
            </a:r>
            <a:r>
              <a:rPr lang="en-GB" sz="1300" spc="-1" dirty="0" err="1">
                <a:solidFill>
                  <a:srgbClr val="000000"/>
                </a:solidFill>
                <a:latin typeface="Calibri"/>
              </a:rPr>
              <a:t>Kunstprojekt</a:t>
            </a:r>
            <a:r>
              <a:rPr lang="en-GB" sz="1300" spc="-1" dirty="0">
                <a:solidFill>
                  <a:srgbClr val="000000"/>
                </a:solidFill>
                <a:latin typeface="Calibri"/>
              </a:rPr>
              <a:t>?</a:t>
            </a:r>
          </a:p>
          <a:p>
            <a:pPr marL="342900" indent="-342900">
              <a:buAutoNum type="arabicPeriod"/>
            </a:pPr>
            <a:r>
              <a:rPr lang="en-GB" sz="1300" spc="-1" dirty="0" err="1">
                <a:solidFill>
                  <a:srgbClr val="000000"/>
                </a:solidFill>
                <a:latin typeface="Calibri"/>
              </a:rPr>
              <a:t>Wann</a:t>
            </a:r>
            <a:r>
              <a:rPr lang="en-GB" sz="1300" spc="-1" dirty="0">
                <a:solidFill>
                  <a:srgbClr val="000000"/>
                </a:solidFill>
                <a:latin typeface="Calibri"/>
              </a:rPr>
              <a:t> </a:t>
            </a:r>
            <a:r>
              <a:rPr lang="en-GB" sz="1300" spc="-1" dirty="0" err="1">
                <a:solidFill>
                  <a:srgbClr val="000000"/>
                </a:solidFill>
                <a:latin typeface="Calibri"/>
              </a:rPr>
              <a:t>organisieren</a:t>
            </a:r>
            <a:r>
              <a:rPr lang="en-GB" sz="1300" spc="-1" dirty="0">
                <a:solidFill>
                  <a:srgbClr val="000000"/>
                </a:solidFill>
                <a:latin typeface="Calibri"/>
              </a:rPr>
              <a:t> [Sie] das </a:t>
            </a:r>
            <a:r>
              <a:rPr lang="en-GB" sz="1300" spc="-1" dirty="0" err="1">
                <a:solidFill>
                  <a:srgbClr val="000000"/>
                </a:solidFill>
                <a:latin typeface="Calibri"/>
              </a:rPr>
              <a:t>Projekt</a:t>
            </a:r>
            <a:r>
              <a:rPr lang="en-GB" sz="1300" spc="-1" dirty="0">
                <a:solidFill>
                  <a:srgbClr val="000000"/>
                </a:solidFill>
                <a:latin typeface="Calibri"/>
              </a:rPr>
              <a:t>?</a:t>
            </a:r>
          </a:p>
          <a:p>
            <a:pPr marL="342900" indent="-342900">
              <a:buAutoNum type="arabicPeriod"/>
            </a:pPr>
            <a:endParaRPr lang="en-GB" sz="1300" spc="-1" dirty="0">
              <a:latin typeface="Arial"/>
            </a:endParaRPr>
          </a:p>
        </p:txBody>
      </p:sp>
      <p:sp>
        <p:nvSpPr>
          <p:cNvPr id="301"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13</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96251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latin typeface="Calibri"/>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latin typeface="Calibri"/>
                <a:ea typeface="Calibri"/>
              </a:rPr>
              <a:t>Aim: </a:t>
            </a:r>
            <a:r>
              <a:rPr lang="en-GB" sz="1300" spc="-1" dirty="0">
                <a:solidFill>
                  <a:srgbClr val="000000"/>
                </a:solidFill>
                <a:latin typeface="Calibri"/>
                <a:ea typeface="Calibri"/>
              </a:rPr>
              <a:t>to introduce the SSC </a:t>
            </a:r>
            <a:r>
              <a:rPr lang="en-GB" sz="1300" b="1" spc="-1" dirty="0">
                <a:solidFill>
                  <a:srgbClr val="000000"/>
                </a:solidFill>
                <a:latin typeface="Calibri"/>
                <a:ea typeface="Calibri"/>
              </a:rPr>
              <a:t>[au].</a:t>
            </a:r>
          </a:p>
          <a:p>
            <a:pPr marL="227815" indent="-227815"/>
            <a:endParaRPr lang="en-GB" sz="1300" b="1" spc="-1" dirty="0">
              <a:solidFill>
                <a:srgbClr val="000000"/>
              </a:solidFill>
              <a:latin typeface="Calibri"/>
              <a:ea typeface="Calibri"/>
            </a:endParaRPr>
          </a:p>
          <a:p>
            <a:pPr marL="227815" indent="-227815"/>
            <a:r>
              <a:rPr lang="en-GB" sz="1300" b="1" spc="-1" dirty="0">
                <a:solidFill>
                  <a:srgbClr val="000000"/>
                </a:solidFill>
                <a:latin typeface="Calibri"/>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Introduce the SSC and present the </a:t>
            </a:r>
            <a:r>
              <a:rPr lang="en-GB" sz="1300" b="1" spc="-1" dirty="0">
                <a:solidFill>
                  <a:srgbClr val="000000"/>
                </a:solidFill>
                <a:latin typeface="Calibri"/>
                <a:ea typeface="Calibri"/>
              </a:rPr>
              <a:t>source</a:t>
            </a:r>
            <a:r>
              <a:rPr lang="en-GB" sz="1300" spc="-1" dirty="0">
                <a:solidFill>
                  <a:srgbClr val="000000"/>
                </a:solidFill>
                <a:latin typeface="Calibri"/>
                <a:ea typeface="Calibri"/>
              </a:rPr>
              <a:t> word ‘</a:t>
            </a:r>
            <a:r>
              <a:rPr lang="en-GB" sz="1300" b="1" spc="-1" dirty="0">
                <a:solidFill>
                  <a:srgbClr val="000000"/>
                </a:solidFill>
                <a:latin typeface="Calibri"/>
                <a:ea typeface="Calibri"/>
              </a:rPr>
              <a:t>Haus’ </a:t>
            </a:r>
            <a:r>
              <a:rPr lang="en-GB" sz="1300" spc="-1" dirty="0">
                <a:solidFill>
                  <a:srgbClr val="000000"/>
                </a:solidFill>
                <a:latin typeface="Calibri"/>
                <a:ea typeface="Calibri"/>
              </a:rPr>
              <a:t>(with gesture, if using).</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Click to bring on the picture and get pupils to repeat the word </a:t>
            </a:r>
            <a:r>
              <a:rPr lang="en-GB" sz="1300" b="1" spc="-1" dirty="0">
                <a:solidFill>
                  <a:srgbClr val="000000"/>
                </a:solidFill>
                <a:latin typeface="Calibri"/>
                <a:ea typeface="Calibri"/>
              </a:rPr>
              <a:t>‘Haus’ </a:t>
            </a:r>
            <a:r>
              <a:rPr lang="en-GB" sz="1300" spc="-1" dirty="0">
                <a:solidFill>
                  <a:srgbClr val="000000"/>
                </a:solidFill>
                <a:latin typeface="Calibri"/>
                <a:ea typeface="Calibri"/>
              </a:rPr>
              <a:t>(with gesture, if using).</a:t>
            </a:r>
            <a:endParaRPr lang="en-GB" sz="1300" spc="-1" dirty="0">
              <a:latin typeface="Arial"/>
            </a:endParaRPr>
          </a:p>
          <a:p>
            <a:pPr>
              <a:lnSpc>
                <a:spcPct val="100000"/>
              </a:lnSpc>
            </a:pPr>
            <a:endParaRPr lang="en-GB" sz="1300" spc="-1" dirty="0">
              <a:latin typeface="Arial"/>
            </a:endParaRPr>
          </a:p>
          <a:p>
            <a:pPr>
              <a:lnSpc>
                <a:spcPct val="100000"/>
              </a:lnSpc>
            </a:pPr>
            <a:r>
              <a:rPr lang="en-GB" sz="1300" b="1" spc="-1" dirty="0">
                <a:latin typeface="Arial"/>
              </a:rPr>
              <a:t>Note</a:t>
            </a:r>
            <a:r>
              <a:rPr lang="en-GB" sz="1300" spc="-1" dirty="0">
                <a:latin typeface="Arial"/>
              </a:rPr>
              <a:t>: </a:t>
            </a:r>
          </a:p>
          <a:p>
            <a:pPr marL="301381" indent="-301381">
              <a:buAutoNum type="romanLcParenR"/>
            </a:pPr>
            <a:r>
              <a:rPr lang="fr-FR" baseline="0" dirty="0"/>
              <a:t>a </a:t>
            </a:r>
            <a:r>
              <a:rPr lang="fr-FR" baseline="0" dirty="0" err="1"/>
              <a:t>gesture</a:t>
            </a:r>
            <a:r>
              <a:rPr lang="fr-FR" baseline="0" dirty="0"/>
              <a:t> for ‘</a:t>
            </a:r>
            <a:r>
              <a:rPr lang="fr-FR" b="1" baseline="0" dirty="0" err="1"/>
              <a:t>Haus</a:t>
            </a:r>
            <a:r>
              <a:rPr lang="fr-FR" baseline="0" dirty="0"/>
              <a:t>’ </a:t>
            </a:r>
            <a:r>
              <a:rPr lang="fr-FR" baseline="0" dirty="0" err="1"/>
              <a:t>might</a:t>
            </a:r>
            <a:r>
              <a:rPr lang="fr-FR" baseline="0" dirty="0"/>
              <a:t> </a:t>
            </a:r>
            <a:r>
              <a:rPr lang="fr-FR" baseline="0" dirty="0" err="1"/>
              <a:t>be</a:t>
            </a:r>
            <a:r>
              <a:rPr lang="fr-FR" baseline="0" dirty="0"/>
              <a:t> to </a:t>
            </a:r>
            <a:r>
              <a:rPr lang="fr-FR" baseline="0" dirty="0" err="1"/>
              <a:t>make</a:t>
            </a:r>
            <a:r>
              <a:rPr lang="fr-FR" baseline="0" dirty="0"/>
              <a:t> a roof </a:t>
            </a:r>
            <a:r>
              <a:rPr lang="fr-FR" baseline="0" dirty="0" err="1"/>
              <a:t>above</a:t>
            </a:r>
            <a:r>
              <a:rPr lang="fr-FR" baseline="0" dirty="0"/>
              <a:t> </a:t>
            </a:r>
            <a:r>
              <a:rPr lang="fr-FR" baseline="0" dirty="0" err="1"/>
              <a:t>your</a:t>
            </a:r>
            <a:r>
              <a:rPr lang="fr-FR" baseline="0" dirty="0"/>
              <a:t> </a:t>
            </a:r>
            <a:r>
              <a:rPr lang="fr-FR" baseline="0" dirty="0" err="1"/>
              <a:t>head</a:t>
            </a:r>
            <a:r>
              <a:rPr lang="fr-FR" baseline="0" dirty="0"/>
              <a:t> </a:t>
            </a:r>
            <a:r>
              <a:rPr lang="fr-FR" baseline="0" dirty="0" err="1"/>
              <a:t>with</a:t>
            </a:r>
            <a:r>
              <a:rPr lang="fr-FR" baseline="0" dirty="0"/>
              <a:t> </a:t>
            </a:r>
            <a:r>
              <a:rPr lang="fr-FR" baseline="0" dirty="0" err="1"/>
              <a:t>two</a:t>
            </a:r>
            <a:r>
              <a:rPr lang="fr-FR" baseline="0" dirty="0"/>
              <a:t> hands. </a:t>
            </a:r>
            <a:endParaRPr lang="en-GB" sz="1300" spc="-1" dirty="0">
              <a:latin typeface="Arial"/>
            </a:endParaRP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2</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consolidate the SSC </a:t>
            </a:r>
            <a:r>
              <a:rPr lang="en-GB" sz="1300" b="1" spc="-1" dirty="0">
                <a:solidFill>
                  <a:srgbClr val="000000"/>
                </a:solidFill>
                <a:ea typeface="Calibri"/>
              </a:rPr>
              <a:t>[au].</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Re-present the SSC and the </a:t>
            </a:r>
            <a:r>
              <a:rPr lang="en-GB" sz="1300" b="1" spc="-1" dirty="0">
                <a:solidFill>
                  <a:srgbClr val="000000"/>
                </a:solidFill>
                <a:ea typeface="Calibri"/>
              </a:rPr>
              <a:t>source</a:t>
            </a:r>
            <a:r>
              <a:rPr lang="en-GB" sz="1300" spc="-1" dirty="0">
                <a:solidFill>
                  <a:srgbClr val="000000"/>
                </a:solidFill>
                <a:ea typeface="Calibri"/>
              </a:rPr>
              <a:t> word ‘</a:t>
            </a:r>
            <a:r>
              <a:rPr lang="en-GB" sz="1300" b="1" spc="-1" dirty="0">
                <a:solidFill>
                  <a:srgbClr val="000000"/>
                </a:solidFill>
                <a:ea typeface="Calibri"/>
              </a:rPr>
              <a:t>Haus’ </a:t>
            </a:r>
            <a:r>
              <a:rPr lang="en-GB" sz="1300" spc="-1" dirty="0">
                <a:solidFill>
                  <a:srgbClr val="000000"/>
                </a:solidFill>
                <a:ea typeface="Calibri"/>
              </a:rPr>
              <a:t>(with gesture, if using).</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Click to bring on the picture and get pupils to repeat the word </a:t>
            </a:r>
            <a:r>
              <a:rPr lang="en-GB" sz="1300" b="1" spc="-1" dirty="0">
                <a:solidFill>
                  <a:srgbClr val="000000"/>
                </a:solidFill>
                <a:ea typeface="Calibri"/>
              </a:rPr>
              <a:t>‘Haus’ </a:t>
            </a:r>
            <a:r>
              <a:rPr lang="en-GB" sz="1300" spc="-1" dirty="0">
                <a:solidFill>
                  <a:srgbClr val="000000"/>
                </a:solidFill>
                <a:ea typeface="Calibri"/>
              </a:rPr>
              <a:t>(with gesture, if using).</a:t>
            </a:r>
          </a:p>
          <a:p>
            <a:pPr marL="241104" indent="-240345">
              <a:buClr>
                <a:srgbClr val="000000"/>
              </a:buClr>
              <a:buFont typeface="Calibri"/>
              <a:buAutoNum type="arabicPeriod"/>
            </a:pPr>
            <a:r>
              <a:rPr lang="en-GB" sz="1300" spc="-1" dirty="0">
                <a:solidFill>
                  <a:srgbClr val="000000"/>
                </a:solidFill>
              </a:rPr>
              <a:t>Present the </a:t>
            </a:r>
            <a:r>
              <a:rPr lang="en-GB" sz="1300" b="1" spc="-1" dirty="0">
                <a:solidFill>
                  <a:srgbClr val="000000"/>
                </a:solidFill>
              </a:rPr>
              <a:t>cluster </a:t>
            </a:r>
            <a:r>
              <a:rPr lang="en-GB" sz="1300" spc="-1" dirty="0">
                <a:solidFill>
                  <a:srgbClr val="000000"/>
                </a:solidFill>
              </a:rPr>
              <a:t>words in the same way, bringing on the picture and getting pupils to pronounce the words.</a:t>
            </a:r>
            <a:endParaRPr lang="en-GB" sz="1300" spc="-1" dirty="0">
              <a:latin typeface="Arial"/>
            </a:endParaRPr>
          </a:p>
          <a:p>
            <a:pPr marL="227815" indent="-227815"/>
            <a:endParaRPr lang="en-GB" sz="1300" spc="-1" dirty="0">
              <a:latin typeface="Arial"/>
            </a:endParaRP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3</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67322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7815" indent="-227815"/>
            <a:r>
              <a:rPr lang="en-GB" sz="1300" b="1" spc="-1" dirty="0">
                <a:solidFill>
                  <a:srgbClr val="000000"/>
                </a:solidFill>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introduce the SSC </a:t>
            </a:r>
            <a:r>
              <a:rPr lang="en-GB" sz="1300" b="1" spc="-1" dirty="0">
                <a:solidFill>
                  <a:srgbClr val="000000"/>
                </a:solidFill>
                <a:ea typeface="Calibri"/>
              </a:rPr>
              <a:t>[</a:t>
            </a:r>
            <a:r>
              <a:rPr lang="en-GB" sz="1300" b="1" spc="-1" dirty="0" err="1">
                <a:solidFill>
                  <a:srgbClr val="000000"/>
                </a:solidFill>
                <a:ea typeface="Calibri"/>
              </a:rPr>
              <a:t>eu</a:t>
            </a:r>
            <a:r>
              <a:rPr lang="en-GB" sz="1300" b="1" spc="-1" dirty="0">
                <a:solidFill>
                  <a:srgbClr val="000000"/>
                </a:solidFill>
                <a:ea typeface="Calibri"/>
              </a:rPr>
              <a:t>].</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Re-present the SSC and the </a:t>
            </a:r>
            <a:r>
              <a:rPr lang="en-GB" sz="1300" b="1" spc="-1" dirty="0">
                <a:solidFill>
                  <a:srgbClr val="000000"/>
                </a:solidFill>
                <a:ea typeface="Calibri"/>
              </a:rPr>
              <a:t>source</a:t>
            </a:r>
            <a:r>
              <a:rPr lang="en-GB" sz="1300" spc="-1" dirty="0">
                <a:solidFill>
                  <a:srgbClr val="000000"/>
                </a:solidFill>
                <a:ea typeface="Calibri"/>
              </a:rPr>
              <a:t> word ‘</a:t>
            </a:r>
            <a:r>
              <a:rPr lang="en-GB" sz="1300" b="1" spc="-1" dirty="0">
                <a:solidFill>
                  <a:srgbClr val="000000"/>
                </a:solidFill>
                <a:ea typeface="Calibri"/>
              </a:rPr>
              <a:t>Deutschland’</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Click to bring on the picture and get pupils to repeat the word </a:t>
            </a:r>
            <a:r>
              <a:rPr lang="en-GB" sz="1300" b="1" spc="-1" dirty="0">
                <a:solidFill>
                  <a:srgbClr val="000000"/>
                </a:solidFill>
                <a:ea typeface="Calibri"/>
              </a:rPr>
              <a:t>’Deutschland’ </a:t>
            </a:r>
          </a:p>
          <a:p>
            <a:pPr>
              <a:lnSpc>
                <a:spcPct val="100000"/>
              </a:lnSpc>
            </a:pPr>
            <a:endParaRPr lang="en-GB" sz="1300"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7815" indent="-227815"/>
            <a:r>
              <a:rPr lang="en-GB" sz="1300" b="1" spc="-1" dirty="0">
                <a:solidFill>
                  <a:srgbClr val="000000"/>
                </a:solidFill>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consolidate the SSC </a:t>
            </a:r>
            <a:r>
              <a:rPr lang="en-GB" sz="1300" b="1" spc="-1" dirty="0">
                <a:solidFill>
                  <a:srgbClr val="000000"/>
                </a:solidFill>
                <a:ea typeface="Calibri"/>
              </a:rPr>
              <a:t>[</a:t>
            </a:r>
            <a:r>
              <a:rPr lang="en-GB" sz="1300" b="1" spc="-1" dirty="0" err="1">
                <a:solidFill>
                  <a:srgbClr val="000000"/>
                </a:solidFill>
                <a:ea typeface="Calibri"/>
              </a:rPr>
              <a:t>eu</a:t>
            </a:r>
            <a:r>
              <a:rPr lang="en-GB" sz="1300" b="1" spc="-1" dirty="0">
                <a:solidFill>
                  <a:srgbClr val="000000"/>
                </a:solidFill>
                <a:ea typeface="Calibri"/>
              </a:rPr>
              <a:t>].</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Re-present the SSC and the </a:t>
            </a:r>
            <a:r>
              <a:rPr lang="en-GB" sz="1300" b="1" spc="-1" dirty="0">
                <a:solidFill>
                  <a:srgbClr val="000000"/>
                </a:solidFill>
                <a:ea typeface="Calibri"/>
              </a:rPr>
              <a:t>source</a:t>
            </a:r>
            <a:r>
              <a:rPr lang="en-GB" sz="1300" spc="-1" dirty="0">
                <a:solidFill>
                  <a:srgbClr val="000000"/>
                </a:solidFill>
                <a:ea typeface="Calibri"/>
              </a:rPr>
              <a:t> word ‘</a:t>
            </a:r>
            <a:r>
              <a:rPr lang="en-GB" sz="1300" b="1" spc="-1" dirty="0">
                <a:solidFill>
                  <a:srgbClr val="000000"/>
                </a:solidFill>
                <a:ea typeface="Calibri"/>
              </a:rPr>
              <a:t>Deutschland’</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Click to bring on the picture and get pupils to repeat the word </a:t>
            </a:r>
            <a:r>
              <a:rPr lang="en-GB" sz="1300" b="1" spc="-1" dirty="0">
                <a:solidFill>
                  <a:srgbClr val="000000"/>
                </a:solidFill>
                <a:ea typeface="Calibri"/>
              </a:rPr>
              <a:t>’Deutschland’ </a:t>
            </a:r>
          </a:p>
          <a:p>
            <a:pPr marL="241104" indent="-240345" defTabSz="964418">
              <a:buClr>
                <a:srgbClr val="000000"/>
              </a:buClr>
              <a:buFont typeface="Calibri"/>
              <a:buAutoNum type="arabicPeriod"/>
            </a:pPr>
            <a:r>
              <a:rPr lang="en-GB" sz="1300" spc="-1" dirty="0">
                <a:solidFill>
                  <a:srgbClr val="000000"/>
                </a:solidFill>
              </a:rPr>
              <a:t>Present the </a:t>
            </a:r>
            <a:r>
              <a:rPr lang="en-GB" sz="1300" b="1" spc="-1" dirty="0">
                <a:solidFill>
                  <a:srgbClr val="000000"/>
                </a:solidFill>
              </a:rPr>
              <a:t>cluster </a:t>
            </a:r>
            <a:r>
              <a:rPr lang="en-GB" sz="1300" spc="-1" dirty="0">
                <a:solidFill>
                  <a:srgbClr val="000000"/>
                </a:solidFill>
              </a:rPr>
              <a:t>words in the same way, bringing on the picture and getting pupils to pronounce the words.</a:t>
            </a:r>
            <a:endParaRPr lang="en-GB" sz="1300" spc="-1" dirty="0">
              <a:latin typeface="Arial"/>
            </a:endParaRPr>
          </a:p>
          <a:p>
            <a:pPr marL="759">
              <a:buClr>
                <a:srgbClr val="000000"/>
              </a:buClr>
            </a:pPr>
            <a:endParaRPr lang="en-GB" sz="1300" b="1" spc="-1" dirty="0">
              <a:solidFill>
                <a:srgbClr val="000000"/>
              </a:solidFill>
              <a:ea typeface="Calibri"/>
            </a:endParaRPr>
          </a:p>
          <a:p>
            <a:pPr>
              <a:lnSpc>
                <a:spcPct val="100000"/>
              </a:lnSpc>
            </a:pPr>
            <a:endParaRPr lang="en-GB" sz="1300"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2337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51F28-C3D5-41AE-B98A-30F13D764A3D}" type="slidenum">
              <a:rPr kumimoji="0" lang="en-GB" alt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alt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pPr marL="227815" indent="-227815"/>
            <a:r>
              <a:rPr lang="en-GB" sz="1300" b="1" spc="-1" dirty="0">
                <a:solidFill>
                  <a:srgbClr val="000000"/>
                </a:solidFill>
                <a:ea typeface="Calibri"/>
              </a:rPr>
              <a:t>Timing: 5 minutes</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practise recognising aurally the SSCs </a:t>
            </a:r>
            <a:r>
              <a:rPr lang="en-GB" sz="1300" b="1" spc="-1" dirty="0">
                <a:solidFill>
                  <a:srgbClr val="000000"/>
                </a:solidFill>
                <a:ea typeface="Calibri"/>
              </a:rPr>
              <a:t>[au] </a:t>
            </a:r>
            <a:r>
              <a:rPr lang="en-GB" sz="1300" spc="-1" dirty="0">
                <a:solidFill>
                  <a:srgbClr val="000000"/>
                </a:solidFill>
                <a:ea typeface="Calibri"/>
              </a:rPr>
              <a:t>and</a:t>
            </a:r>
            <a:r>
              <a:rPr lang="en-GB" sz="1300" b="1" spc="-1" dirty="0">
                <a:solidFill>
                  <a:srgbClr val="000000"/>
                </a:solidFill>
                <a:ea typeface="Calibri"/>
              </a:rPr>
              <a:t> [</a:t>
            </a:r>
            <a:r>
              <a:rPr lang="en-GB" sz="1300" b="1" spc="-1" dirty="0" err="1">
                <a:solidFill>
                  <a:srgbClr val="000000"/>
                </a:solidFill>
                <a:ea typeface="Calibri"/>
              </a:rPr>
              <a:t>eu</a:t>
            </a:r>
            <a:r>
              <a:rPr lang="en-GB" sz="1300" b="1" spc="-1" dirty="0">
                <a:solidFill>
                  <a:srgbClr val="000000"/>
                </a:solidFill>
                <a:ea typeface="Calibri"/>
              </a:rPr>
              <a:t>]. </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1104">
              <a:buAutoNum type="arabicPeriod"/>
            </a:pPr>
            <a:r>
              <a:rPr lang="en-GB" dirty="0"/>
              <a:t>Click to bring up instructions. Pupils write down 1-8 and will write the full word with [</a:t>
            </a:r>
            <a:r>
              <a:rPr lang="en-GB" dirty="0" err="1"/>
              <a:t>eu</a:t>
            </a:r>
            <a:r>
              <a:rPr lang="en-GB" dirty="0"/>
              <a:t>] or [au], based on what they hear. </a:t>
            </a:r>
          </a:p>
          <a:p>
            <a:pPr marL="241104" indent="-241104">
              <a:buAutoNum type="arabicPeriod" startAt="2"/>
            </a:pPr>
            <a:r>
              <a:rPr lang="en-GB" dirty="0"/>
              <a:t>Click the audio button for item 1 to hear the first word, elicit the answer from pupils and click to display answer. </a:t>
            </a:r>
          </a:p>
          <a:p>
            <a:pPr marL="241104" indent="-241104">
              <a:buAutoNum type="arabicPeriod" startAt="2"/>
            </a:pPr>
            <a:r>
              <a:rPr lang="en-GB" dirty="0"/>
              <a:t>Repeat for items 2-10. </a:t>
            </a:r>
          </a:p>
          <a:p>
            <a:endParaRPr lang="en-GB" altLang="en-US" dirty="0"/>
          </a:p>
          <a:p>
            <a:r>
              <a:rPr lang="en-GB" altLang="en-US" b="1" dirty="0"/>
              <a:t>Note</a:t>
            </a:r>
            <a:r>
              <a:rPr lang="en-GB" altLang="en-US" dirty="0"/>
              <a:t>: encourage pupils to notice the words that make up </a:t>
            </a:r>
            <a:r>
              <a:rPr lang="en-GB" altLang="en-US" dirty="0" err="1"/>
              <a:t>haustierfreundlich</a:t>
            </a:r>
            <a:r>
              <a:rPr lang="en-GB" altLang="en-US" dirty="0"/>
              <a:t> (pet friendly): </a:t>
            </a:r>
            <a:r>
              <a:rPr lang="en-GB" altLang="en-US" b="1" dirty="0"/>
              <a:t>Haus</a:t>
            </a:r>
            <a:r>
              <a:rPr lang="en-GB" altLang="en-US" dirty="0"/>
              <a:t> (house), </a:t>
            </a:r>
            <a:r>
              <a:rPr lang="en-GB" altLang="en-US" b="1" dirty="0"/>
              <a:t>Tier</a:t>
            </a:r>
            <a:r>
              <a:rPr lang="en-GB" altLang="en-US" dirty="0"/>
              <a:t> (animal) / </a:t>
            </a:r>
            <a:r>
              <a:rPr lang="en-GB" altLang="en-US" b="1" dirty="0" err="1"/>
              <a:t>Haustier</a:t>
            </a:r>
            <a:r>
              <a:rPr lang="en-GB" altLang="en-US" dirty="0"/>
              <a:t> (pet), </a:t>
            </a:r>
            <a:r>
              <a:rPr lang="en-GB" altLang="en-US" b="1" dirty="0" err="1"/>
              <a:t>freundlich</a:t>
            </a:r>
            <a:r>
              <a:rPr lang="en-GB" altLang="en-US" dirty="0"/>
              <a:t> (friendly)</a:t>
            </a:r>
          </a:p>
          <a:p>
            <a:r>
              <a:rPr lang="en-GB" altLang="en-US" b="1" dirty="0"/>
              <a:t>Transcript:</a:t>
            </a:r>
          </a:p>
          <a:p>
            <a:pPr marL="228600" indent="-228600">
              <a:buAutoNum type="arabicPeriod"/>
            </a:pPr>
            <a:r>
              <a:rPr lang="en-GB" altLang="en-US" b="1" dirty="0"/>
              <a:t>Leute</a:t>
            </a:r>
          </a:p>
          <a:p>
            <a:pPr marL="228600" indent="-228600">
              <a:buAutoNum type="arabicPeriod"/>
            </a:pPr>
            <a:r>
              <a:rPr lang="en-GB" altLang="en-US" b="1" dirty="0" err="1"/>
              <a:t>grau</a:t>
            </a:r>
            <a:endParaRPr lang="en-GB" altLang="en-US" b="1" dirty="0"/>
          </a:p>
          <a:p>
            <a:pPr marL="228600" indent="-228600">
              <a:buAutoNum type="arabicPeriod"/>
            </a:pPr>
            <a:r>
              <a:rPr lang="en-GB" altLang="en-US" b="1" dirty="0" err="1"/>
              <a:t>brauchen</a:t>
            </a:r>
            <a:endParaRPr lang="en-GB" altLang="en-US" b="1" dirty="0"/>
          </a:p>
          <a:p>
            <a:pPr marL="228600" indent="-228600">
              <a:buAutoNum type="arabicPeriod"/>
            </a:pPr>
            <a:r>
              <a:rPr lang="en-GB" altLang="en-US" b="1" dirty="0" err="1"/>
              <a:t>Freundin</a:t>
            </a:r>
            <a:endParaRPr lang="en-GB" altLang="en-US" b="1" dirty="0"/>
          </a:p>
          <a:p>
            <a:pPr marL="228600" indent="-228600">
              <a:buAutoNum type="arabicPeriod"/>
            </a:pPr>
            <a:r>
              <a:rPr lang="en-GB" altLang="en-US" b="1" dirty="0" err="1"/>
              <a:t>Feurwehrhaus</a:t>
            </a:r>
            <a:endParaRPr lang="en-GB" altLang="en-US" b="1" dirty="0"/>
          </a:p>
          <a:p>
            <a:pPr marL="228600" indent="-228600">
              <a:buAutoNum type="arabicPeriod"/>
            </a:pPr>
            <a:r>
              <a:rPr lang="en-GB" altLang="en-US" b="1" dirty="0"/>
              <a:t>Aufgabe</a:t>
            </a:r>
          </a:p>
          <a:p>
            <a:pPr marL="228600" indent="-228600">
              <a:buAutoNum type="arabicPeriod"/>
            </a:pPr>
            <a:r>
              <a:rPr lang="en-GB" altLang="en-US" b="1" dirty="0" err="1"/>
              <a:t>neun</a:t>
            </a:r>
            <a:endParaRPr lang="en-GB" altLang="en-US" b="1" dirty="0"/>
          </a:p>
          <a:p>
            <a:pPr marL="228600" indent="-228600">
              <a:buAutoNum type="arabicPeriod"/>
            </a:pPr>
            <a:r>
              <a:rPr lang="en-GB" altLang="en-US" b="1" dirty="0"/>
              <a:t>Europa</a:t>
            </a:r>
          </a:p>
          <a:p>
            <a:pPr marL="228600" indent="-228600">
              <a:buAutoNum type="arabicPeriod"/>
            </a:pPr>
            <a:r>
              <a:rPr lang="en-GB" altLang="en-US" b="1" dirty="0"/>
              <a:t>Frau</a:t>
            </a:r>
          </a:p>
          <a:p>
            <a:pPr marL="228600" indent="-228600">
              <a:buAutoNum type="arabicPeriod"/>
            </a:pPr>
            <a:r>
              <a:rPr lang="en-GB" altLang="en-US" b="1" dirty="0" err="1"/>
              <a:t>haustierfreundlich</a:t>
            </a:r>
            <a:br>
              <a:rPr lang="en-GB" altLang="en-US" dirty="0"/>
            </a:br>
            <a:endParaRPr lang="en-GB" altLang="en-US" dirty="0"/>
          </a:p>
          <a:p>
            <a:r>
              <a:rPr lang="en-GB" altLang="en-US" b="1" dirty="0"/>
              <a:t>Word frequency (1 is the most frequent word in German): </a:t>
            </a:r>
            <a:br>
              <a:rPr lang="en-GB" altLang="en-US" dirty="0"/>
            </a:br>
            <a:r>
              <a:rPr lang="en-GB" altLang="en-US" dirty="0"/>
              <a:t>Leute [224] </a:t>
            </a:r>
            <a:r>
              <a:rPr lang="en-GB" altLang="en-US" dirty="0" err="1"/>
              <a:t>grau</a:t>
            </a:r>
            <a:r>
              <a:rPr lang="en-GB" altLang="en-US" dirty="0"/>
              <a:t> [1560] </a:t>
            </a:r>
            <a:r>
              <a:rPr lang="en-GB" altLang="en-US" dirty="0" err="1"/>
              <a:t>brauchen</a:t>
            </a:r>
            <a:r>
              <a:rPr lang="en-GB" altLang="en-US" dirty="0"/>
              <a:t> [179] Frau [99] </a:t>
            </a:r>
            <a:r>
              <a:rPr lang="en-GB" altLang="en-US" dirty="0" err="1"/>
              <a:t>Feuerwehrhaus</a:t>
            </a:r>
            <a:r>
              <a:rPr lang="en-GB" altLang="en-US" dirty="0"/>
              <a:t> – </a:t>
            </a:r>
            <a:r>
              <a:rPr lang="en-GB" altLang="en-US" dirty="0" err="1"/>
              <a:t>Feuerwehr</a:t>
            </a:r>
            <a:r>
              <a:rPr lang="en-GB" altLang="en-US" dirty="0"/>
              <a:t> [3778] &amp; Haus [147] Aufgabe [256] </a:t>
            </a:r>
            <a:r>
              <a:rPr lang="en-GB" altLang="en-US" dirty="0" err="1"/>
              <a:t>neun</a:t>
            </a:r>
            <a:r>
              <a:rPr lang="en-GB" altLang="en-US" dirty="0"/>
              <a:t> [1053] Europa [294] </a:t>
            </a:r>
            <a:r>
              <a:rPr lang="en-GB" altLang="en-US" dirty="0" err="1"/>
              <a:t>Freundin</a:t>
            </a:r>
            <a:r>
              <a:rPr lang="en-GB" altLang="en-US" dirty="0"/>
              <a:t> - Freund [273] </a:t>
            </a:r>
            <a:r>
              <a:rPr lang="en-GB" altLang="en-US" dirty="0" err="1"/>
              <a:t>haustierfreundlich</a:t>
            </a:r>
            <a:r>
              <a:rPr lang="en-GB" altLang="en-US" dirty="0"/>
              <a:t> – Haus [147] &amp; Tier [614] &amp; </a:t>
            </a:r>
            <a:r>
              <a:rPr lang="en-GB" altLang="en-US" dirty="0" err="1"/>
              <a:t>freundlich</a:t>
            </a:r>
            <a:r>
              <a:rPr lang="en-GB" altLang="en-US" dirty="0"/>
              <a:t> [1566]</a:t>
            </a:r>
          </a:p>
          <a:p>
            <a:endParaRPr lang="en-GB" altLang="en-US" dirty="0"/>
          </a:p>
          <a:p>
            <a:r>
              <a:rPr lang="en-GB" altLang="en-US" dirty="0"/>
              <a:t>Source:  Jones, R.L. &amp; </a:t>
            </a:r>
            <a:r>
              <a:rPr lang="en-GB" altLang="en-US" dirty="0" err="1"/>
              <a:t>Tschirner</a:t>
            </a:r>
            <a:r>
              <a:rPr lang="en-GB" altLang="en-US" dirty="0"/>
              <a:t>, E. (2019). A frequency dictionary of German: core vocabulary for learners. Routledge</a:t>
            </a:r>
          </a:p>
          <a:p>
            <a:endParaRPr lang="en-GB" altLang="en-US" dirty="0"/>
          </a:p>
          <a:p>
            <a:endParaRPr lang="en-GB" altLang="en-US" dirty="0"/>
          </a:p>
        </p:txBody>
      </p:sp>
    </p:spTree>
    <p:extLst>
      <p:ext uri="{BB962C8B-B14F-4D97-AF65-F5344CB8AC3E}">
        <p14:creationId xmlns:p14="http://schemas.microsoft.com/office/powerpoint/2010/main" val="1747503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[1/3]</a:t>
            </a:r>
          </a:p>
          <a:p>
            <a:endParaRPr lang="en-US" b="1" dirty="0"/>
          </a:p>
          <a:p>
            <a:r>
              <a:rPr lang="en-US" b="1" dirty="0"/>
              <a:t>Timing: </a:t>
            </a:r>
            <a:r>
              <a:rPr lang="en-US" b="0" i="0" dirty="0"/>
              <a:t>3 minutes</a:t>
            </a:r>
          </a:p>
          <a:p>
            <a:endParaRPr lang="en-US" b="0" i="0" dirty="0"/>
          </a:p>
          <a:p>
            <a:r>
              <a:rPr lang="en-US" b="1" i="0" dirty="0"/>
              <a:t>Aim: </a:t>
            </a:r>
            <a:r>
              <a:rPr lang="en-US" b="0" i="0" dirty="0"/>
              <a:t>to introduce new vocabulary.</a:t>
            </a:r>
            <a:endParaRPr lang="en-US" b="0" i="0" baseline="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1" dirty="0"/>
              <a:t>1. </a:t>
            </a:r>
            <a:r>
              <a:rPr lang="en-GB" dirty="0"/>
              <a:t>Pupils</a:t>
            </a:r>
            <a:r>
              <a:rPr lang="en-GB" baseline="0" dirty="0"/>
              <a:t> either work by themselves or in pairs, reading out the words and recapping their English meaning (1 minute). When you come to the last item, Sie, click to bring up callout to explain the difference between </a:t>
            </a:r>
            <a:r>
              <a:rPr lang="en-GB" baseline="0" dirty="0" err="1"/>
              <a:t>sie</a:t>
            </a:r>
            <a:r>
              <a:rPr lang="en-GB" baseline="0" dirty="0"/>
              <a:t> (she/they) and Sie (you formal). Explain that the handshaking image signifies formality by shaking hands. </a:t>
            </a:r>
            <a:br>
              <a:rPr lang="en-GB" baseline="0" dirty="0"/>
            </a:br>
            <a:r>
              <a:rPr lang="en-GB" b="1" baseline="0" dirty="0"/>
              <a:t>2. </a:t>
            </a:r>
            <a:r>
              <a:rPr lang="en-GB" baseline="0" dirty="0"/>
              <a:t>Then, on the next slide, students try to recall the English orally (chorally), looking at the German (1 minute).</a:t>
            </a:r>
            <a:br>
              <a:rPr lang="en-GB" baseline="0" dirty="0"/>
            </a:br>
            <a:r>
              <a:rPr lang="en-GB" b="1" baseline="0" dirty="0"/>
              <a:t>3. </a:t>
            </a:r>
            <a:r>
              <a:rPr lang="en-GB" baseline="0" dirty="0"/>
              <a:t>Then, on the following slide, they to recall the German meanings orally (again, chorally), looking at the English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Note that images/words won’t disappear and appear in this activity as in previous resources. </a:t>
            </a:r>
            <a:endParaRPr lang="en-GB" baseline="0" dirty="0">
              <a:sym typeface="Wingdings" panose="05000000000000000000" pitchFamily="2" charset="2"/>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14793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[2/3]</a:t>
            </a:r>
          </a:p>
          <a:p>
            <a:endParaRPr lang="en-US" b="1" dirty="0"/>
          </a:p>
          <a:p>
            <a:r>
              <a:rPr lang="en-GB" b="1" baseline="0" dirty="0"/>
              <a:t>Procedure:</a:t>
            </a:r>
            <a:br>
              <a:rPr lang="en-GB" baseline="0" dirty="0"/>
            </a:br>
            <a:r>
              <a:rPr lang="en-GB" baseline="0" dirty="0"/>
              <a:t>1. Students try to recall the English orally (chorally), looking at the German (1 minute).</a:t>
            </a:r>
            <a:br>
              <a:rPr lang="en-GB" baseline="0" dirty="0"/>
            </a:br>
            <a:r>
              <a:rPr lang="en-GB" baseline="0" dirty="0"/>
              <a:t>2. Elicit answers and click to reveal</a:t>
            </a:r>
          </a:p>
          <a:p>
            <a:br>
              <a:rPr lang="en-GB" baseline="0" dirty="0"/>
            </a:br>
            <a:r>
              <a:rPr lang="en-GB" b="1" baseline="0" dirty="0"/>
              <a:t>3. </a:t>
            </a:r>
            <a:r>
              <a:rPr lang="en-GB" baseline="0" dirty="0"/>
              <a:t>Then, in the following slide, they to recall the German meanings orally (again, chorally), looking at the English (1 minute).</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511578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[3/3]</a:t>
            </a:r>
          </a:p>
          <a:p>
            <a:endParaRPr lang="en-US" b="1" dirty="0"/>
          </a:p>
          <a:p>
            <a:r>
              <a:rPr lang="en-GB" b="1" baseline="0" dirty="0"/>
              <a:t>Procedure:</a:t>
            </a:r>
            <a:br>
              <a:rPr lang="en-GB" baseline="0" dirty="0"/>
            </a:br>
            <a:r>
              <a:rPr lang="en-GB" baseline="0" dirty="0"/>
              <a:t>1</a:t>
            </a:r>
            <a:r>
              <a:rPr lang="en-GB" b="1" baseline="0" dirty="0"/>
              <a:t>. </a:t>
            </a:r>
            <a:r>
              <a:rPr lang="en-GB" baseline="0" dirty="0"/>
              <a:t>Students recall the German meanings orally (again, chorally), looking at the English (1 minute)</a:t>
            </a:r>
          </a:p>
          <a:p>
            <a:r>
              <a:rPr lang="en-GB" baseline="0" dirty="0"/>
              <a:t>2. Click to reveal the answers.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172115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audio" Target="../media/audio31.wav"/><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audio" Target="../media/audio34.wav"/><Relationship Id="rId11" Type="http://schemas.openxmlformats.org/officeDocument/2006/relationships/image" Target="../media/image36.png"/><Relationship Id="rId5" Type="http://schemas.openxmlformats.org/officeDocument/2006/relationships/audio" Target="../media/audio33.wav"/><Relationship Id="rId10" Type="http://schemas.openxmlformats.org/officeDocument/2006/relationships/image" Target="../media/image35.png"/><Relationship Id="rId4" Type="http://schemas.openxmlformats.org/officeDocument/2006/relationships/audio" Target="../media/audio32.wav"/><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35.wav"/><Relationship Id="rId7" Type="http://schemas.openxmlformats.org/officeDocument/2006/relationships/audio" Target="../media/audio36.wav"/><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3.png"/><Relationship Id="rId4" Type="http://schemas.openxmlformats.org/officeDocument/2006/relationships/image" Target="../media/image39.jpg"/><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audio" Target="../media/audio40.wav"/><Relationship Id="rId13" Type="http://schemas.openxmlformats.org/officeDocument/2006/relationships/image" Target="../media/image12.svg"/><Relationship Id="rId18" Type="http://schemas.openxmlformats.org/officeDocument/2006/relationships/image" Target="../media/image3.png"/><Relationship Id="rId3" Type="http://schemas.openxmlformats.org/officeDocument/2006/relationships/image" Target="../media/image43.png"/><Relationship Id="rId7" Type="http://schemas.openxmlformats.org/officeDocument/2006/relationships/audio" Target="../media/audio39.wav"/><Relationship Id="rId12" Type="http://schemas.openxmlformats.org/officeDocument/2006/relationships/image" Target="../media/image11.png"/><Relationship Id="rId17" Type="http://schemas.openxmlformats.org/officeDocument/2006/relationships/image" Target="../media/image2.png"/><Relationship Id="rId2" Type="http://schemas.openxmlformats.org/officeDocument/2006/relationships/notesSlide" Target="../notesSlides/notesSlide12.xml"/><Relationship Id="rId16"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audio" Target="../media/audio38.wav"/><Relationship Id="rId11" Type="http://schemas.openxmlformats.org/officeDocument/2006/relationships/audio" Target="../media/audio43.wav"/><Relationship Id="rId5" Type="http://schemas.openxmlformats.org/officeDocument/2006/relationships/image" Target="../media/image42.png"/><Relationship Id="rId15" Type="http://schemas.openxmlformats.org/officeDocument/2006/relationships/audio" Target="../media/audio45.wav"/><Relationship Id="rId10" Type="http://schemas.openxmlformats.org/officeDocument/2006/relationships/audio" Target="../media/audio42.wav"/><Relationship Id="rId19" Type="http://schemas.openxmlformats.org/officeDocument/2006/relationships/image" Target="../media/image45.png"/><Relationship Id="rId4" Type="http://schemas.openxmlformats.org/officeDocument/2006/relationships/audio" Target="../media/audio37.wav"/><Relationship Id="rId9" Type="http://schemas.openxmlformats.org/officeDocument/2006/relationships/audio" Target="../media/audio41.wav"/><Relationship Id="rId14" Type="http://schemas.openxmlformats.org/officeDocument/2006/relationships/audio" Target="../media/audio44.wav"/></Relationships>
</file>

<file path=ppt/slides/_rels/slide13.xml.rels><?xml version="1.0" encoding="UTF-8" standalone="yes"?>
<Relationships xmlns="http://schemas.openxmlformats.org/package/2006/relationships"><Relationship Id="rId8" Type="http://schemas.openxmlformats.org/officeDocument/2006/relationships/audio" Target="../media/audio51.wav"/><Relationship Id="rId13" Type="http://schemas.openxmlformats.org/officeDocument/2006/relationships/audio" Target="../media/audio55.wav"/><Relationship Id="rId18" Type="http://schemas.openxmlformats.org/officeDocument/2006/relationships/audio" Target="../media/audio58.wav"/><Relationship Id="rId26" Type="http://schemas.openxmlformats.org/officeDocument/2006/relationships/image" Target="../media/image48.png"/><Relationship Id="rId3" Type="http://schemas.openxmlformats.org/officeDocument/2006/relationships/audio" Target="../media/audio46.wav"/><Relationship Id="rId21" Type="http://schemas.openxmlformats.org/officeDocument/2006/relationships/audio" Target="../media/audio61.wav"/><Relationship Id="rId7" Type="http://schemas.openxmlformats.org/officeDocument/2006/relationships/audio" Target="../media/audio50.wav"/><Relationship Id="rId12" Type="http://schemas.openxmlformats.org/officeDocument/2006/relationships/image" Target="../media/image46.png"/><Relationship Id="rId17" Type="http://schemas.openxmlformats.org/officeDocument/2006/relationships/audio" Target="../media/audio57.wav"/><Relationship Id="rId25" Type="http://schemas.openxmlformats.org/officeDocument/2006/relationships/image" Target="../media/image45.png"/><Relationship Id="rId2" Type="http://schemas.openxmlformats.org/officeDocument/2006/relationships/notesSlide" Target="../notesSlides/notesSlide13.xml"/><Relationship Id="rId16" Type="http://schemas.openxmlformats.org/officeDocument/2006/relationships/audio" Target="../media/audio56.wav"/><Relationship Id="rId20" Type="http://schemas.openxmlformats.org/officeDocument/2006/relationships/audio" Target="../media/audio60.wav"/><Relationship Id="rId1" Type="http://schemas.openxmlformats.org/officeDocument/2006/relationships/slideLayout" Target="../slideLayouts/slideLayout5.xml"/><Relationship Id="rId6" Type="http://schemas.openxmlformats.org/officeDocument/2006/relationships/audio" Target="../media/audio49.wav"/><Relationship Id="rId11" Type="http://schemas.openxmlformats.org/officeDocument/2006/relationships/audio" Target="../media/audio54.wav"/><Relationship Id="rId24" Type="http://schemas.openxmlformats.org/officeDocument/2006/relationships/image" Target="../media/image47.png"/><Relationship Id="rId5" Type="http://schemas.openxmlformats.org/officeDocument/2006/relationships/audio" Target="../media/audio48.wav"/><Relationship Id="rId15" Type="http://schemas.openxmlformats.org/officeDocument/2006/relationships/image" Target="../media/image12.svg"/><Relationship Id="rId23" Type="http://schemas.openxmlformats.org/officeDocument/2006/relationships/audio" Target="../media/audio63.wav"/><Relationship Id="rId28" Type="http://schemas.openxmlformats.org/officeDocument/2006/relationships/image" Target="../media/image3.png"/><Relationship Id="rId10" Type="http://schemas.openxmlformats.org/officeDocument/2006/relationships/audio" Target="../media/audio53.wav"/><Relationship Id="rId19" Type="http://schemas.openxmlformats.org/officeDocument/2006/relationships/audio" Target="../media/audio59.wav"/><Relationship Id="rId4" Type="http://schemas.openxmlformats.org/officeDocument/2006/relationships/audio" Target="../media/audio47.wav"/><Relationship Id="rId9" Type="http://schemas.openxmlformats.org/officeDocument/2006/relationships/audio" Target="../media/audio52.wav"/><Relationship Id="rId14" Type="http://schemas.openxmlformats.org/officeDocument/2006/relationships/image" Target="../media/image11.png"/><Relationship Id="rId22" Type="http://schemas.openxmlformats.org/officeDocument/2006/relationships/audio" Target="../media/audio62.wav"/><Relationship Id="rId27"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audio" Target="../media/audio65.wav"/><Relationship Id="rId4" Type="http://schemas.openxmlformats.org/officeDocument/2006/relationships/audio" Target="../media/audio64.wav"/></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audio" Target="../media/audio3.wav"/></Relationships>
</file>

<file path=ppt/slides/_rels/slide3.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audio" Target="../media/audio4.wav"/><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7.wav"/><Relationship Id="rId5" Type="http://schemas.openxmlformats.org/officeDocument/2006/relationships/audio" Target="../media/audio6.wav"/><Relationship Id="rId10" Type="http://schemas.openxmlformats.org/officeDocument/2006/relationships/image" Target="../media/image7.png"/><Relationship Id="rId4" Type="http://schemas.openxmlformats.org/officeDocument/2006/relationships/audio" Target="../media/audio5.wav"/><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audio" Target="../media/audio9.wav"/></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10.wav"/><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9.wav"/><Relationship Id="rId5" Type="http://schemas.openxmlformats.org/officeDocument/2006/relationships/audio" Target="../media/audio12.wav"/><Relationship Id="rId10" Type="http://schemas.openxmlformats.org/officeDocument/2006/relationships/image" Target="../media/image10.png"/><Relationship Id="rId4" Type="http://schemas.openxmlformats.org/officeDocument/2006/relationships/audio" Target="../media/audio11.wav"/><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audio" Target="../media/audio15.wav"/><Relationship Id="rId13" Type="http://schemas.openxmlformats.org/officeDocument/2006/relationships/audio" Target="../media/audio19.wav"/><Relationship Id="rId18" Type="http://schemas.openxmlformats.org/officeDocument/2006/relationships/audio" Target="../media/audio23.wav"/><Relationship Id="rId26" Type="http://schemas.openxmlformats.org/officeDocument/2006/relationships/image" Target="../media/image22.png"/><Relationship Id="rId3" Type="http://schemas.openxmlformats.org/officeDocument/2006/relationships/audio" Target="../media/audio13.wav"/><Relationship Id="rId21" Type="http://schemas.openxmlformats.org/officeDocument/2006/relationships/image" Target="../media/image17.png"/><Relationship Id="rId7" Type="http://schemas.openxmlformats.org/officeDocument/2006/relationships/image" Target="../media/image13.png"/><Relationship Id="rId12" Type="http://schemas.openxmlformats.org/officeDocument/2006/relationships/image" Target="../media/image14.png"/><Relationship Id="rId17" Type="http://schemas.openxmlformats.org/officeDocument/2006/relationships/image" Target="../media/image15.png"/><Relationship Id="rId25" Type="http://schemas.openxmlformats.org/officeDocument/2006/relationships/image" Target="../media/image21.png"/><Relationship Id="rId2" Type="http://schemas.openxmlformats.org/officeDocument/2006/relationships/notesSlide" Target="../notesSlides/notesSlide6.xml"/><Relationship Id="rId16" Type="http://schemas.openxmlformats.org/officeDocument/2006/relationships/audio" Target="../media/audio22.wav"/><Relationship Id="rId20" Type="http://schemas.openxmlformats.org/officeDocument/2006/relationships/audio" Target="../media/audio24.wav"/><Relationship Id="rId29"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audio" Target="../media/audio14.wav"/><Relationship Id="rId11" Type="http://schemas.openxmlformats.org/officeDocument/2006/relationships/audio" Target="../media/audio18.wav"/><Relationship Id="rId24" Type="http://schemas.openxmlformats.org/officeDocument/2006/relationships/image" Target="../media/image20.png"/><Relationship Id="rId5" Type="http://schemas.openxmlformats.org/officeDocument/2006/relationships/image" Target="../media/image12.svg"/><Relationship Id="rId15" Type="http://schemas.openxmlformats.org/officeDocument/2006/relationships/audio" Target="../media/audio21.wav"/><Relationship Id="rId23" Type="http://schemas.openxmlformats.org/officeDocument/2006/relationships/image" Target="../media/image19.png"/><Relationship Id="rId28" Type="http://schemas.openxmlformats.org/officeDocument/2006/relationships/image" Target="../media/image24.jpeg"/><Relationship Id="rId10" Type="http://schemas.openxmlformats.org/officeDocument/2006/relationships/audio" Target="../media/audio17.wav"/><Relationship Id="rId19"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audio" Target="../media/audio16.wav"/><Relationship Id="rId14" Type="http://schemas.openxmlformats.org/officeDocument/2006/relationships/audio" Target="../media/audio20.wav"/><Relationship Id="rId22" Type="http://schemas.openxmlformats.org/officeDocument/2006/relationships/image" Target="../media/image18.png"/><Relationship Id="rId27" Type="http://schemas.openxmlformats.org/officeDocument/2006/relationships/image" Target="../media/image23.png"/><Relationship Id="rId30" Type="http://schemas.openxmlformats.org/officeDocument/2006/relationships/image" Target="../media/image26.svg"/></Relationships>
</file>

<file path=ppt/slides/_rels/slide7.xml.rels><?xml version="1.0" encoding="UTF-8" standalone="yes"?>
<Relationships xmlns="http://schemas.openxmlformats.org/package/2006/relationships"><Relationship Id="rId8" Type="http://schemas.openxmlformats.org/officeDocument/2006/relationships/audio" Target="../media/audio29.wav"/><Relationship Id="rId13" Type="http://schemas.openxmlformats.org/officeDocument/2006/relationships/audio" Target="../media/audio30.wav"/><Relationship Id="rId3" Type="http://schemas.openxmlformats.org/officeDocument/2006/relationships/image" Target="../media/image27.png"/><Relationship Id="rId7" Type="http://schemas.openxmlformats.org/officeDocument/2006/relationships/audio" Target="../media/audio28.wav"/><Relationship Id="rId12"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audio" Target="../media/audio27.wav"/><Relationship Id="rId11" Type="http://schemas.openxmlformats.org/officeDocument/2006/relationships/image" Target="../media/image30.png"/><Relationship Id="rId5" Type="http://schemas.openxmlformats.org/officeDocument/2006/relationships/audio" Target="../media/audio26.wav"/><Relationship Id="rId15" Type="http://schemas.openxmlformats.org/officeDocument/2006/relationships/image" Target="../media/image12.svg"/><Relationship Id="rId10" Type="http://schemas.openxmlformats.org/officeDocument/2006/relationships/image" Target="../media/image29.png"/><Relationship Id="rId4" Type="http://schemas.openxmlformats.org/officeDocument/2006/relationships/audio" Target="../media/audio25.wav"/><Relationship Id="rId9" Type="http://schemas.openxmlformats.org/officeDocument/2006/relationships/image" Target="../media/image28.png"/><Relationship Id="rId1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audio" Target="../media/audio30.wav"/><Relationship Id="rId3" Type="http://schemas.openxmlformats.org/officeDocument/2006/relationships/audio" Target="../media/audio25.wav"/><Relationship Id="rId7" Type="http://schemas.openxmlformats.org/officeDocument/2006/relationships/audio" Target="../media/audio29.wav"/><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audio" Target="../media/audio27.wav"/><Relationship Id="rId5" Type="http://schemas.openxmlformats.org/officeDocument/2006/relationships/audio" Target="../media/audio28.wav"/><Relationship Id="rId10" Type="http://schemas.openxmlformats.org/officeDocument/2006/relationships/image" Target="../media/image12.svg"/><Relationship Id="rId4" Type="http://schemas.openxmlformats.org/officeDocument/2006/relationships/audio" Target="../media/audio26.wav"/><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audio" Target="../media/audio30.wav"/><Relationship Id="rId3" Type="http://schemas.openxmlformats.org/officeDocument/2006/relationships/audio" Target="../media/audio25.wav"/><Relationship Id="rId7" Type="http://schemas.openxmlformats.org/officeDocument/2006/relationships/audio" Target="../media/audio29.wav"/><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audio" Target="../media/audio27.wav"/><Relationship Id="rId5" Type="http://schemas.openxmlformats.org/officeDocument/2006/relationships/audio" Target="../media/audio28.wav"/><Relationship Id="rId10" Type="http://schemas.openxmlformats.org/officeDocument/2006/relationships/image" Target="../media/image12.svg"/><Relationship Id="rId4" Type="http://schemas.openxmlformats.org/officeDocument/2006/relationships/audio" Target="../media/audio26.wav"/><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sp>
        <p:nvSpPr>
          <p:cNvPr id="47" name="CustomShape 3"/>
          <p:cNvSpPr/>
          <p:nvPr/>
        </p:nvSpPr>
        <p:spPr>
          <a:xfrm>
            <a:off x="43047" y="5469282"/>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Using</a:t>
            </a:r>
            <a:r>
              <a:rPr kumimoji="0" lang="fr-FR"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t>
            </a:r>
            <a:r>
              <a:rPr kumimoji="0" lang="fr-FR"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formal</a:t>
            </a:r>
            <a:r>
              <a:rPr kumimoji="0" lang="fr-FR"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t>
            </a:r>
            <a:r>
              <a:rPr kumimoji="0" lang="fr-FR"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you</a:t>
            </a:r>
            <a:r>
              <a:rPr kumimoji="0" lang="fr-FR"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t>
            </a:r>
            <a:r>
              <a:rPr kumimoji="0" lang="fr-FR"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Sie</a:t>
            </a:r>
            <a:r>
              <a:rPr kumimoji="0" lang="fr-FR"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lang="fr-FR" sz="2400" b="1" spc="-1" dirty="0">
                <a:solidFill>
                  <a:prstClr val="white"/>
                </a:solidFill>
                <a:latin typeface="Century Gothic" panose="020B0502020202020204" pitchFamily="34" charset="0"/>
                <a:ea typeface="Century Gothic"/>
              </a:rPr>
              <a:t>Yes/no questions</a:t>
            </a:r>
            <a:endParaRPr kumimoji="0" lang="fr-FR"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[au] and [eu]</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744" y="0"/>
            <a:ext cx="4350240" cy="1144800"/>
          </a:xfrm>
        </p:spPr>
        <p:txBody>
          <a:bodyPr/>
          <a:lstStyle/>
          <a:p>
            <a:pPr algn="ctr"/>
            <a:r>
              <a:rPr lang="en-GB" sz="4000" b="1" spc="-1" dirty="0">
                <a:solidFill>
                  <a:schemeClr val="bg1"/>
                </a:solidFill>
                <a:latin typeface="Century Gothic" panose="020B0502020202020204" pitchFamily="34" charset="0"/>
                <a:ea typeface="Century Gothic"/>
              </a:rPr>
              <a:t>Exploring</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4</a:t>
            </a:r>
          </a:p>
        </p:txBody>
      </p:sp>
      <p:pic>
        <p:nvPicPr>
          <p:cNvPr id="5" name="Picture 4" descr="A person in a blue and white uniform kicking a football ball&#10;&#10;Description automatically generated">
            <a:extLst>
              <a:ext uri="{FF2B5EF4-FFF2-40B4-BE49-F238E27FC236}">
                <a16:creationId xmlns:a16="http://schemas.microsoft.com/office/drawing/2014/main" id="{4C4E8534-76F5-57D4-F7DB-0D529ACC9B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9722" y="1173739"/>
            <a:ext cx="2346014" cy="3239372"/>
          </a:xfrm>
          <a:prstGeom prst="rect">
            <a:avLst/>
          </a:prstGeom>
        </p:spPr>
      </p:pic>
      <p:pic>
        <p:nvPicPr>
          <p:cNvPr id="6" name="Picture 5" descr="A cartoon of a child holding a football ball&#10;&#10;Description automatically generated">
            <a:extLst>
              <a:ext uri="{FF2B5EF4-FFF2-40B4-BE49-F238E27FC236}">
                <a16:creationId xmlns:a16="http://schemas.microsoft.com/office/drawing/2014/main" id="{F870DFAE-7263-EAD3-E9A6-915604D5AB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8596" y="1891160"/>
            <a:ext cx="1261648" cy="2255462"/>
          </a:xfrm>
          <a:prstGeom prst="rect">
            <a:avLst/>
          </a:prstGeom>
        </p:spPr>
      </p:pic>
      <p:sp>
        <p:nvSpPr>
          <p:cNvPr id="7" name="TextBox 6">
            <a:extLst>
              <a:ext uri="{FF2B5EF4-FFF2-40B4-BE49-F238E27FC236}">
                <a16:creationId xmlns:a16="http://schemas.microsoft.com/office/drawing/2014/main" id="{B8A25F8C-19F0-E6BE-354D-DE38C511BB9E}"/>
              </a:ext>
            </a:extLst>
          </p:cNvPr>
          <p:cNvSpPr txBox="1"/>
          <p:nvPr/>
        </p:nvSpPr>
        <p:spPr>
          <a:xfrm>
            <a:off x="4350984" y="6453112"/>
            <a:ext cx="2787705"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a:rPr>
              <a:t>die </a:t>
            </a:r>
            <a:r>
              <a:rPr lang="en-GB" sz="2000" dirty="0" err="1">
                <a:solidFill>
                  <a:srgbClr val="002060"/>
                </a:solidFill>
                <a:latin typeface="Century Gothic"/>
              </a:rPr>
              <a:t>Besucher</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 visitors</a:t>
            </a:r>
          </a:p>
        </p:txBody>
      </p:sp>
      <p:sp>
        <p:nvSpPr>
          <p:cNvPr id="4" name="TextBox 1">
            <a:hlinkClick r:id="" action="ppaction://noaction">
              <a:snd r:embed="rId6" name="T2_W4_1.1.wav"/>
            </a:hlinkClick>
            <a:extLst>
              <a:ext uri="{FF2B5EF4-FFF2-40B4-BE49-F238E27FC236}">
                <a16:creationId xmlns:a16="http://schemas.microsoft.com/office/drawing/2014/main" id="{F473D432-4AA7-5E1D-54EB-1FAB47BD4A8E}"/>
              </a:ext>
            </a:extLst>
          </p:cNvPr>
          <p:cNvSpPr txBox="1"/>
          <p:nvPr/>
        </p:nvSpPr>
        <p:spPr>
          <a:xfrm>
            <a:off x="425292" y="4504537"/>
            <a:ext cx="3314625" cy="830997"/>
          </a:xfrm>
          <a:prstGeom prst="rect">
            <a:avLst/>
          </a:prstGeom>
          <a:solidFill>
            <a:schemeClr val="bg1"/>
          </a:solidFill>
          <a:ln w="28575">
            <a:solidFill>
              <a:srgbClr val="002060"/>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err="1">
                <a:solidFill>
                  <a:srgbClr val="002060"/>
                </a:solidFill>
              </a:rPr>
              <a:t>Besucher</a:t>
            </a:r>
            <a:r>
              <a:rPr lang="en-US" sz="2400" dirty="0">
                <a:solidFill>
                  <a:srgbClr val="002060"/>
                </a:solidFill>
              </a:rPr>
              <a:t>* in der Schule</a:t>
            </a:r>
            <a:endParaRPr lang="en-US" dirty="0"/>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7"/>
          <a:stretch/>
        </p:blipFill>
        <p:spPr>
          <a:xfrm>
            <a:off x="10909270" y="86527"/>
            <a:ext cx="1190434" cy="1088269"/>
          </a:xfrm>
          <a:prstGeom prst="rect">
            <a:avLst/>
          </a:prstGeom>
          <a:ln>
            <a:noFill/>
          </a:ln>
        </p:spPr>
      </p:pic>
      <p:sp>
        <p:nvSpPr>
          <p:cNvPr id="90" name="CustomShape 3"/>
          <p:cNvSpPr/>
          <p:nvPr/>
        </p:nvSpPr>
        <p:spPr>
          <a:xfrm>
            <a:off x="0" y="1159395"/>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You already know </a:t>
            </a:r>
            <a:r>
              <a:rPr lang="en-GB" sz="2800" b="1" spc="-1" dirty="0">
                <a:solidFill>
                  <a:srgbClr val="002060"/>
                </a:solidFill>
                <a:latin typeface="Century Gothic" panose="020B0502020202020204" pitchFamily="34" charset="0"/>
              </a:rPr>
              <a:t>du</a:t>
            </a:r>
            <a:r>
              <a:rPr lang="en-GB" sz="2800" spc="-1" dirty="0">
                <a:solidFill>
                  <a:srgbClr val="002060"/>
                </a:solidFill>
                <a:latin typeface="Century Gothic" panose="020B0502020202020204" pitchFamily="34" charset="0"/>
              </a:rPr>
              <a:t> and </a:t>
            </a:r>
            <a:r>
              <a:rPr lang="en-GB" sz="2800" b="1" spc="-1" dirty="0" err="1">
                <a:solidFill>
                  <a:srgbClr val="002060"/>
                </a:solidFill>
                <a:latin typeface="Century Gothic" panose="020B0502020202020204" pitchFamily="34" charset="0"/>
              </a:rPr>
              <a:t>ihr</a:t>
            </a:r>
            <a:r>
              <a:rPr lang="en-GB" sz="2800" spc="-1" dirty="0">
                <a:solidFill>
                  <a:srgbClr val="002060"/>
                </a:solidFill>
                <a:latin typeface="Century Gothic" panose="020B0502020202020204" pitchFamily="34" charset="0"/>
              </a:rPr>
              <a:t> mean </a:t>
            </a:r>
            <a:r>
              <a:rPr lang="en-GB" sz="2800" i="1" spc="-1" dirty="0">
                <a:solidFill>
                  <a:srgbClr val="002060"/>
                </a:solidFill>
                <a:latin typeface="Century Gothic" panose="020B0502020202020204" pitchFamily="34" charset="0"/>
              </a:rPr>
              <a:t>you</a:t>
            </a:r>
            <a:r>
              <a:rPr lang="en-GB" sz="2800" spc="-1" dirty="0">
                <a:solidFill>
                  <a:srgbClr val="002060"/>
                </a:solidFill>
                <a:latin typeface="Century Gothic" panose="020B0502020202020204" pitchFamily="34" charset="0"/>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1" name="CustomShape 4"/>
          <p:cNvSpPr/>
          <p:nvPr/>
        </p:nvSpPr>
        <p:spPr>
          <a:xfrm>
            <a:off x="1032975" y="1996108"/>
            <a:ext cx="697240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err="1">
                <a:solidFill>
                  <a:srgbClr val="002060"/>
                </a:solidFill>
                <a:latin typeface="Century Gothic" panose="020B0502020202020204" pitchFamily="34" charset="0"/>
                <a:ea typeface="Century Gothic"/>
              </a:rPr>
              <a:t>Findest</a:t>
            </a:r>
            <a:r>
              <a:rPr lang="en-GB" sz="2800" spc="-1" dirty="0">
                <a:solidFill>
                  <a:srgbClr val="002060"/>
                </a:solidFill>
                <a:latin typeface="Century Gothic" panose="020B0502020202020204" pitchFamily="34" charset="0"/>
                <a:ea typeface="Century Gothic"/>
              </a:rPr>
              <a:t> </a:t>
            </a:r>
            <a:r>
              <a:rPr lang="en-GB" sz="2800" b="1" spc="-1" dirty="0">
                <a:solidFill>
                  <a:srgbClr val="92D050"/>
                </a:solidFill>
                <a:latin typeface="Century Gothic" panose="020B0502020202020204" pitchFamily="34" charset="0"/>
                <a:ea typeface="Century Gothic"/>
              </a:rPr>
              <a:t>du </a:t>
            </a:r>
            <a:r>
              <a:rPr lang="en-GB" sz="2800" spc="-1" dirty="0">
                <a:solidFill>
                  <a:srgbClr val="002060"/>
                </a:solidFill>
                <a:latin typeface="Century Gothic" panose="020B0502020202020204" pitchFamily="34" charset="0"/>
                <a:ea typeface="Century Gothic"/>
              </a:rPr>
              <a:t>die Kunst toll?</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02" name="Google Shape;183;p8"/>
          <p:cNvPicPr/>
          <p:nvPr/>
        </p:nvPicPr>
        <p:blipFill>
          <a:blip r:embed="rId8"/>
          <a:stretch/>
        </p:blipFill>
        <p:spPr>
          <a:xfrm>
            <a:off x="598378" y="2568220"/>
            <a:ext cx="434053" cy="547456"/>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6" y="2707"/>
            <a:ext cx="7267988" cy="1144800"/>
          </a:xfrm>
        </p:spPr>
        <p:txBody>
          <a:bodyPr/>
          <a:lstStyle/>
          <a:p>
            <a:r>
              <a:rPr lang="en-GB" sz="3600" b="1" spc="-1" dirty="0">
                <a:latin typeface="Century Gothic" panose="020B0502020202020204" pitchFamily="34" charset="0"/>
                <a:ea typeface="Century Gothic"/>
              </a:rPr>
              <a:t>Using </a:t>
            </a:r>
            <a:r>
              <a:rPr lang="en-GB" sz="3600" b="1" i="1" spc="-1" dirty="0">
                <a:latin typeface="Century Gothic" panose="020B0502020202020204" pitchFamily="34" charset="0"/>
                <a:ea typeface="Century Gothic"/>
              </a:rPr>
              <a:t>Sie</a:t>
            </a:r>
            <a:r>
              <a:rPr lang="en-GB" sz="3600" b="1" spc="-1" dirty="0">
                <a:latin typeface="Century Gothic" panose="020B0502020202020204" pitchFamily="34" charset="0"/>
                <a:ea typeface="Century Gothic"/>
              </a:rPr>
              <a:t> to mean ‘you’</a:t>
            </a:r>
            <a:endParaRPr lang="en-GB" sz="3600" dirty="0"/>
          </a:p>
        </p:txBody>
      </p:sp>
      <p:sp>
        <p:nvSpPr>
          <p:cNvPr id="25" name="Title 2">
            <a:extLst>
              <a:ext uri="{FF2B5EF4-FFF2-40B4-BE49-F238E27FC236}">
                <a16:creationId xmlns:a16="http://schemas.microsoft.com/office/drawing/2014/main" id="{E6BC859B-8FB7-4608-A61F-DA9BDD7B0087}"/>
              </a:ext>
            </a:extLst>
          </p:cNvPr>
          <p:cNvSpPr txBox="1">
            <a:spLocks/>
          </p:cNvSpPr>
          <p:nvPr/>
        </p:nvSpPr>
        <p:spPr>
          <a:xfrm>
            <a:off x="10531872" y="1530401"/>
            <a:ext cx="1557451" cy="374973"/>
          </a:xfrm>
          <a:prstGeom prst="rect">
            <a:avLst/>
          </a:prstGeom>
          <a:solidFill>
            <a:schemeClr val="bg1"/>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solidFill>
                  <a:schemeClr val="bg1"/>
                </a:solidFill>
                <a:latin typeface="Century Gothic" panose="020B0502020202020204" pitchFamily="34" charset="0"/>
              </a:rPr>
              <a:t>Kultur</a:t>
            </a:r>
            <a:endParaRPr lang="en-GB" sz="2000" b="1" dirty="0">
              <a:solidFill>
                <a:schemeClr val="bg1"/>
              </a:solidFill>
              <a:latin typeface="Century Gothic" panose="020B0502020202020204" pitchFamily="34" charset="0"/>
            </a:endParaRPr>
          </a:p>
        </p:txBody>
      </p:sp>
      <p:pic>
        <p:nvPicPr>
          <p:cNvPr id="26" name="Picture 25" descr="Logo&#10;&#10;Description automatically generated">
            <a:extLst>
              <a:ext uri="{FF2B5EF4-FFF2-40B4-BE49-F238E27FC236}">
                <a16:creationId xmlns:a16="http://schemas.microsoft.com/office/drawing/2014/main" id="{65FE8602-E0D3-427D-8ADA-3EC71DEA92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76329" y="183739"/>
            <a:ext cx="1695683" cy="1050586"/>
          </a:xfrm>
          <a:prstGeom prst="rect">
            <a:avLst/>
          </a:prstGeom>
        </p:spPr>
      </p:pic>
      <p:sp>
        <p:nvSpPr>
          <p:cNvPr id="27" name="CustomShape 4">
            <a:extLst>
              <a:ext uri="{FF2B5EF4-FFF2-40B4-BE49-F238E27FC236}">
                <a16:creationId xmlns:a16="http://schemas.microsoft.com/office/drawing/2014/main" id="{BFBDD29E-37F2-4370-840F-D61D1403B8DE}"/>
              </a:ext>
            </a:extLst>
          </p:cNvPr>
          <p:cNvSpPr/>
          <p:nvPr/>
        </p:nvSpPr>
        <p:spPr>
          <a:xfrm>
            <a:off x="1032976" y="2576764"/>
            <a:ext cx="697240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ea typeface="Century Gothic"/>
              </a:rPr>
              <a:t>Do </a:t>
            </a:r>
            <a:r>
              <a:rPr lang="en-GB" sz="2800" b="1" spc="-1" dirty="0">
                <a:solidFill>
                  <a:srgbClr val="92D050"/>
                </a:solidFill>
                <a:latin typeface="Century Gothic" panose="020B0502020202020204" pitchFamily="34" charset="0"/>
                <a:ea typeface="Century Gothic"/>
              </a:rPr>
              <a:t>you </a:t>
            </a:r>
            <a:r>
              <a:rPr lang="en-GB" sz="2800" spc="-1" baseline="-25000" dirty="0">
                <a:solidFill>
                  <a:srgbClr val="002060"/>
                </a:solidFill>
                <a:latin typeface="Century Gothic" panose="020B0502020202020204" pitchFamily="34" charset="0"/>
                <a:ea typeface="Century Gothic"/>
              </a:rPr>
              <a:t>[one person] </a:t>
            </a:r>
            <a:r>
              <a:rPr lang="en-GB" sz="2800" spc="-1" dirty="0">
                <a:solidFill>
                  <a:srgbClr val="002060"/>
                </a:solidFill>
                <a:latin typeface="Century Gothic" panose="020B0502020202020204" pitchFamily="34" charset="0"/>
                <a:ea typeface="Century Gothic"/>
              </a:rPr>
              <a:t>find the art great?</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grpSp>
        <p:nvGrpSpPr>
          <p:cNvPr id="28" name="Group 27">
            <a:extLst>
              <a:ext uri="{FF2B5EF4-FFF2-40B4-BE49-F238E27FC236}">
                <a16:creationId xmlns:a16="http://schemas.microsoft.com/office/drawing/2014/main" id="{7756AEBB-FD0F-4FD4-9E4C-734A6824C9F7}"/>
              </a:ext>
            </a:extLst>
          </p:cNvPr>
          <p:cNvGrpSpPr/>
          <p:nvPr/>
        </p:nvGrpSpPr>
        <p:grpSpPr>
          <a:xfrm>
            <a:off x="7498753" y="1185775"/>
            <a:ext cx="2938661" cy="1518589"/>
            <a:chOff x="8445329" y="1846220"/>
            <a:chExt cx="3166236" cy="1518589"/>
          </a:xfrm>
        </p:grpSpPr>
        <p:sp>
          <p:nvSpPr>
            <p:cNvPr id="29" name="Oval Callout 13">
              <a:extLst>
                <a:ext uri="{FF2B5EF4-FFF2-40B4-BE49-F238E27FC236}">
                  <a16:creationId xmlns:a16="http://schemas.microsoft.com/office/drawing/2014/main" id="{5652204A-2646-47BC-A12C-0D53196917BD}"/>
                </a:ext>
              </a:extLst>
            </p:cNvPr>
            <p:cNvSpPr/>
            <p:nvPr/>
          </p:nvSpPr>
          <p:spPr>
            <a:xfrm>
              <a:off x="8445329" y="1846220"/>
              <a:ext cx="3166236" cy="1518589"/>
            </a:xfrm>
            <a:prstGeom prst="wedgeEllipseCallout">
              <a:avLst>
                <a:gd name="adj1" fmla="val -62356"/>
                <a:gd name="adj2" fmla="val 28035"/>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E13D9EAF-E286-49E0-BA9D-680F5E96DC49}"/>
                </a:ext>
              </a:extLst>
            </p:cNvPr>
            <p:cNvSpPr txBox="1"/>
            <p:nvPr/>
          </p:nvSpPr>
          <p:spPr>
            <a:xfrm>
              <a:off x="8655543" y="1921150"/>
              <a:ext cx="2745808" cy="1323439"/>
            </a:xfrm>
            <a:prstGeom prst="rect">
              <a:avLst/>
            </a:prstGeom>
            <a:noFill/>
          </p:spPr>
          <p:txBody>
            <a:bodyPr wrap="square" rtlCol="0">
              <a:spAutoFit/>
            </a:bodyPr>
            <a:lstStyle/>
            <a:p>
              <a:pPr algn="ctr"/>
              <a:r>
                <a:rPr lang="en-GB" sz="2000" dirty="0">
                  <a:solidFill>
                    <a:schemeClr val="bg1"/>
                  </a:solidFill>
                </a:rPr>
                <a:t>In English, </a:t>
              </a:r>
              <a:br>
                <a:rPr lang="en-GB" sz="2000" dirty="0">
                  <a:solidFill>
                    <a:schemeClr val="bg1"/>
                  </a:solidFill>
                </a:rPr>
              </a:br>
              <a:r>
                <a:rPr lang="en-GB" sz="2000" dirty="0">
                  <a:solidFill>
                    <a:schemeClr val="bg1"/>
                  </a:solidFill>
                </a:rPr>
                <a:t>we usually say ‘Do you think that the art is great?’</a:t>
              </a:r>
            </a:p>
          </p:txBody>
        </p:sp>
      </p:grpSp>
      <p:sp>
        <p:nvSpPr>
          <p:cNvPr id="31" name="CustomShape 4">
            <a:extLst>
              <a:ext uri="{FF2B5EF4-FFF2-40B4-BE49-F238E27FC236}">
                <a16:creationId xmlns:a16="http://schemas.microsoft.com/office/drawing/2014/main" id="{FEA3780B-AEC9-4A06-A03F-38EA047E33BA}"/>
              </a:ext>
            </a:extLst>
          </p:cNvPr>
          <p:cNvSpPr/>
          <p:nvPr/>
        </p:nvSpPr>
        <p:spPr>
          <a:xfrm>
            <a:off x="1032975" y="3434280"/>
            <a:ext cx="697240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err="1">
                <a:solidFill>
                  <a:srgbClr val="002060"/>
                </a:solidFill>
                <a:latin typeface="Century Gothic" panose="020B0502020202020204" pitchFamily="34" charset="0"/>
                <a:ea typeface="Century Gothic"/>
              </a:rPr>
              <a:t>Findet</a:t>
            </a:r>
            <a:r>
              <a:rPr lang="en-GB" sz="2800" spc="-1" dirty="0">
                <a:solidFill>
                  <a:srgbClr val="002060"/>
                </a:solidFill>
                <a:latin typeface="Century Gothic" panose="020B0502020202020204" pitchFamily="34" charset="0"/>
                <a:ea typeface="Century Gothic"/>
              </a:rPr>
              <a:t> </a:t>
            </a:r>
            <a:r>
              <a:rPr lang="en-GB" sz="2800" b="1" spc="-1" dirty="0" err="1">
                <a:solidFill>
                  <a:srgbClr val="92D050"/>
                </a:solidFill>
                <a:latin typeface="Century Gothic" panose="020B0502020202020204" pitchFamily="34" charset="0"/>
                <a:ea typeface="Century Gothic"/>
              </a:rPr>
              <a:t>ihr</a:t>
            </a:r>
            <a:r>
              <a:rPr lang="en-GB" sz="2800" b="1" spc="-1" dirty="0">
                <a:solidFill>
                  <a:srgbClr val="92D050"/>
                </a:solidFill>
                <a:latin typeface="Century Gothic" panose="020B0502020202020204" pitchFamily="34" charset="0"/>
                <a:ea typeface="Century Gothic"/>
              </a:rPr>
              <a:t> </a:t>
            </a:r>
            <a:r>
              <a:rPr lang="en-GB" sz="2800" spc="-1" dirty="0">
                <a:solidFill>
                  <a:srgbClr val="002060"/>
                </a:solidFill>
                <a:latin typeface="Century Gothic" panose="020B0502020202020204" pitchFamily="34" charset="0"/>
                <a:ea typeface="Century Gothic"/>
              </a:rPr>
              <a:t>das </a:t>
            </a:r>
            <a:r>
              <a:rPr lang="en-GB" sz="2800" spc="-1" dirty="0" err="1">
                <a:solidFill>
                  <a:srgbClr val="002060"/>
                </a:solidFill>
                <a:latin typeface="Century Gothic" panose="020B0502020202020204" pitchFamily="34" charset="0"/>
                <a:ea typeface="Century Gothic"/>
              </a:rPr>
              <a:t>Projekt</a:t>
            </a:r>
            <a:r>
              <a:rPr lang="en-GB" sz="2800" spc="-1" dirty="0">
                <a:solidFill>
                  <a:srgbClr val="002060"/>
                </a:solidFill>
                <a:latin typeface="Century Gothic" panose="020B0502020202020204" pitchFamily="34" charset="0"/>
                <a:ea typeface="Century Gothic"/>
              </a:rPr>
              <a:t> </a:t>
            </a:r>
            <a:r>
              <a:rPr lang="en-GB" sz="2800" spc="-1" dirty="0" err="1">
                <a:solidFill>
                  <a:srgbClr val="002060"/>
                </a:solidFill>
                <a:latin typeface="Century Gothic" panose="020B0502020202020204" pitchFamily="34" charset="0"/>
                <a:ea typeface="Century Gothic"/>
              </a:rPr>
              <a:t>schwer</a:t>
            </a:r>
            <a:r>
              <a:rPr lang="en-GB" sz="2800" spc="-1" dirty="0">
                <a:solidFill>
                  <a:srgbClr val="002060"/>
                </a:solidFill>
                <a:latin typeface="Century Gothic" panose="020B0502020202020204" pitchFamily="34" charset="0"/>
                <a:ea typeface="Century Gothic"/>
              </a:rPr>
              <a:t>?</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32" name="Google Shape;183;p8">
            <a:extLst>
              <a:ext uri="{FF2B5EF4-FFF2-40B4-BE49-F238E27FC236}">
                <a16:creationId xmlns:a16="http://schemas.microsoft.com/office/drawing/2014/main" id="{DA9361A4-1825-485A-9781-50112F071C67}"/>
              </a:ext>
            </a:extLst>
          </p:cNvPr>
          <p:cNvPicPr/>
          <p:nvPr/>
        </p:nvPicPr>
        <p:blipFill>
          <a:blip r:embed="rId8"/>
          <a:stretch/>
        </p:blipFill>
        <p:spPr>
          <a:xfrm>
            <a:off x="598923" y="3973192"/>
            <a:ext cx="434053" cy="547456"/>
          </a:xfrm>
          <a:prstGeom prst="rect">
            <a:avLst/>
          </a:prstGeom>
          <a:ln>
            <a:noFill/>
          </a:ln>
        </p:spPr>
      </p:pic>
      <p:sp>
        <p:nvSpPr>
          <p:cNvPr id="33" name="CustomShape 4">
            <a:extLst>
              <a:ext uri="{FF2B5EF4-FFF2-40B4-BE49-F238E27FC236}">
                <a16:creationId xmlns:a16="http://schemas.microsoft.com/office/drawing/2014/main" id="{B40995E5-3A4C-4DA0-B298-EC6E9C9782CC}"/>
              </a:ext>
            </a:extLst>
          </p:cNvPr>
          <p:cNvSpPr/>
          <p:nvPr/>
        </p:nvSpPr>
        <p:spPr>
          <a:xfrm>
            <a:off x="1032976" y="4014936"/>
            <a:ext cx="930962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ea typeface="Century Gothic"/>
              </a:rPr>
              <a:t>Do </a:t>
            </a:r>
            <a:r>
              <a:rPr lang="en-GB" sz="2800" b="1" spc="-1" dirty="0">
                <a:solidFill>
                  <a:srgbClr val="92D050"/>
                </a:solidFill>
                <a:latin typeface="Century Gothic" panose="020B0502020202020204" pitchFamily="34" charset="0"/>
                <a:ea typeface="Century Gothic"/>
              </a:rPr>
              <a:t>you </a:t>
            </a:r>
            <a:r>
              <a:rPr lang="en-GB" sz="2800" spc="-1" baseline="-25000" dirty="0">
                <a:solidFill>
                  <a:srgbClr val="002060"/>
                </a:solidFill>
                <a:latin typeface="Century Gothic" panose="020B0502020202020204" pitchFamily="34" charset="0"/>
                <a:ea typeface="Century Gothic"/>
              </a:rPr>
              <a:t>[</a:t>
            </a:r>
            <a:r>
              <a:rPr lang="en-GB" sz="2800" spc="-1" baseline="-25000" dirty="0" err="1">
                <a:solidFill>
                  <a:srgbClr val="002060"/>
                </a:solidFill>
                <a:latin typeface="Century Gothic" panose="020B0502020202020204" pitchFamily="34" charset="0"/>
                <a:ea typeface="Century Gothic"/>
              </a:rPr>
              <a:t>all|both</a:t>
            </a:r>
            <a:r>
              <a:rPr lang="en-GB" sz="2800" spc="-1" baseline="-25000" dirty="0">
                <a:solidFill>
                  <a:srgbClr val="002060"/>
                </a:solidFill>
                <a:latin typeface="Century Gothic" panose="020B0502020202020204" pitchFamily="34" charset="0"/>
                <a:ea typeface="Century Gothic"/>
              </a:rPr>
              <a:t>] </a:t>
            </a:r>
            <a:r>
              <a:rPr lang="en-GB" sz="2800" spc="-1" dirty="0">
                <a:solidFill>
                  <a:srgbClr val="002060"/>
                </a:solidFill>
                <a:latin typeface="Century Gothic" panose="020B0502020202020204" pitchFamily="34" charset="0"/>
                <a:ea typeface="Century Gothic"/>
              </a:rPr>
              <a:t>find the project difficult?</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4" name="CustomShape 3">
            <a:extLst>
              <a:ext uri="{FF2B5EF4-FFF2-40B4-BE49-F238E27FC236}">
                <a16:creationId xmlns:a16="http://schemas.microsoft.com/office/drawing/2014/main" id="{47F350B7-A6B9-45DF-A46B-256DD4BB1A89}"/>
              </a:ext>
            </a:extLst>
          </p:cNvPr>
          <p:cNvSpPr/>
          <p:nvPr/>
        </p:nvSpPr>
        <p:spPr>
          <a:xfrm>
            <a:off x="506627" y="4882085"/>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Use </a:t>
            </a:r>
            <a:r>
              <a:rPr lang="en-GB" sz="2800" b="1" spc="-1" dirty="0">
                <a:solidFill>
                  <a:srgbClr val="002060"/>
                </a:solidFill>
                <a:latin typeface="Century Gothic" panose="020B0502020202020204" pitchFamily="34" charset="0"/>
              </a:rPr>
              <a:t>Sie</a:t>
            </a:r>
            <a:r>
              <a:rPr lang="en-GB" sz="2800" spc="-1" dirty="0">
                <a:solidFill>
                  <a:srgbClr val="002060"/>
                </a:solidFill>
                <a:latin typeface="Century Gothic" panose="020B0502020202020204" pitchFamily="34" charset="0"/>
              </a:rPr>
              <a:t> to mean </a:t>
            </a:r>
            <a:r>
              <a:rPr lang="en-GB" sz="2800" i="1" spc="-1" dirty="0">
                <a:solidFill>
                  <a:srgbClr val="002060"/>
                </a:solidFill>
                <a:latin typeface="Century Gothic" panose="020B0502020202020204" pitchFamily="34" charset="0"/>
              </a:rPr>
              <a:t>you</a:t>
            </a:r>
            <a:r>
              <a:rPr lang="en-GB" sz="2800" spc="-1" dirty="0">
                <a:solidFill>
                  <a:srgbClr val="002060"/>
                </a:solidFill>
                <a:latin typeface="Century Gothic" panose="020B0502020202020204" pitchFamily="34" charset="0"/>
              </a:rPr>
              <a:t> to any adult or adults you don’t know well:</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5" name="CustomShape 4">
            <a:extLst>
              <a:ext uri="{FF2B5EF4-FFF2-40B4-BE49-F238E27FC236}">
                <a16:creationId xmlns:a16="http://schemas.microsoft.com/office/drawing/2014/main" id="{BAC9330F-754E-4EF9-ACE7-FE0106B01394}"/>
              </a:ext>
            </a:extLst>
          </p:cNvPr>
          <p:cNvSpPr/>
          <p:nvPr/>
        </p:nvSpPr>
        <p:spPr>
          <a:xfrm>
            <a:off x="1032975" y="5515684"/>
            <a:ext cx="697240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err="1">
                <a:solidFill>
                  <a:srgbClr val="002060"/>
                </a:solidFill>
                <a:latin typeface="Century Gothic" panose="020B0502020202020204" pitchFamily="34" charset="0"/>
                <a:ea typeface="Century Gothic"/>
              </a:rPr>
              <a:t>Finden</a:t>
            </a:r>
            <a:r>
              <a:rPr lang="en-GB" sz="2800" spc="-1" dirty="0">
                <a:solidFill>
                  <a:srgbClr val="002060"/>
                </a:solidFill>
                <a:latin typeface="Century Gothic" panose="020B0502020202020204" pitchFamily="34" charset="0"/>
                <a:ea typeface="Century Gothic"/>
              </a:rPr>
              <a:t> </a:t>
            </a:r>
            <a:r>
              <a:rPr lang="en-GB" sz="2800" b="1" spc="-1" dirty="0">
                <a:solidFill>
                  <a:srgbClr val="92D050"/>
                </a:solidFill>
                <a:latin typeface="Century Gothic" panose="020B0502020202020204" pitchFamily="34" charset="0"/>
                <a:ea typeface="Century Gothic"/>
              </a:rPr>
              <a:t>Sie </a:t>
            </a:r>
            <a:r>
              <a:rPr lang="en-GB" sz="2800" spc="-1" dirty="0">
                <a:solidFill>
                  <a:srgbClr val="002060"/>
                </a:solidFill>
                <a:latin typeface="Century Gothic" panose="020B0502020202020204" pitchFamily="34" charset="0"/>
                <a:ea typeface="Century Gothic"/>
              </a:rPr>
              <a:t>oft </a:t>
            </a:r>
            <a:r>
              <a:rPr lang="en-GB" sz="2800" spc="-1" dirty="0" err="1">
                <a:solidFill>
                  <a:srgbClr val="002060"/>
                </a:solidFill>
                <a:latin typeface="Century Gothic" panose="020B0502020202020204" pitchFamily="34" charset="0"/>
                <a:ea typeface="Century Gothic"/>
              </a:rPr>
              <a:t>Müll</a:t>
            </a:r>
            <a:r>
              <a:rPr lang="en-GB" sz="2800" spc="-1" dirty="0">
                <a:solidFill>
                  <a:srgbClr val="002060"/>
                </a:solidFill>
                <a:latin typeface="Century Gothic" panose="020B0502020202020204" pitchFamily="34" charset="0"/>
                <a:ea typeface="Century Gothic"/>
              </a:rPr>
              <a:t> in der Schule?</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36" name="Google Shape;183;p8">
            <a:extLst>
              <a:ext uri="{FF2B5EF4-FFF2-40B4-BE49-F238E27FC236}">
                <a16:creationId xmlns:a16="http://schemas.microsoft.com/office/drawing/2014/main" id="{DDA9FA33-6D28-41EE-AA0E-FF0D9B4A40D8}"/>
              </a:ext>
            </a:extLst>
          </p:cNvPr>
          <p:cNvPicPr/>
          <p:nvPr/>
        </p:nvPicPr>
        <p:blipFill>
          <a:blip r:embed="rId8"/>
          <a:stretch/>
        </p:blipFill>
        <p:spPr>
          <a:xfrm>
            <a:off x="598923" y="6054596"/>
            <a:ext cx="434053" cy="547456"/>
          </a:xfrm>
          <a:prstGeom prst="rect">
            <a:avLst/>
          </a:prstGeom>
          <a:ln>
            <a:noFill/>
          </a:ln>
        </p:spPr>
      </p:pic>
      <p:sp>
        <p:nvSpPr>
          <p:cNvPr id="37" name="CustomShape 4">
            <a:extLst>
              <a:ext uri="{FF2B5EF4-FFF2-40B4-BE49-F238E27FC236}">
                <a16:creationId xmlns:a16="http://schemas.microsoft.com/office/drawing/2014/main" id="{65F0645B-49E7-4057-9A5A-88D711582BC5}"/>
              </a:ext>
            </a:extLst>
          </p:cNvPr>
          <p:cNvSpPr/>
          <p:nvPr/>
        </p:nvSpPr>
        <p:spPr>
          <a:xfrm>
            <a:off x="1032976" y="6096340"/>
            <a:ext cx="834324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ea typeface="Century Gothic"/>
              </a:rPr>
              <a:t>Do </a:t>
            </a:r>
            <a:r>
              <a:rPr lang="en-GB" sz="2800" b="1" spc="-1" dirty="0">
                <a:solidFill>
                  <a:srgbClr val="92D050"/>
                </a:solidFill>
                <a:latin typeface="Century Gothic" panose="020B0502020202020204" pitchFamily="34" charset="0"/>
                <a:ea typeface="Century Gothic"/>
              </a:rPr>
              <a:t>you </a:t>
            </a:r>
            <a:r>
              <a:rPr lang="en-GB" sz="2800" spc="-1" baseline="-25000" dirty="0">
                <a:solidFill>
                  <a:srgbClr val="002060"/>
                </a:solidFill>
                <a:latin typeface="Century Gothic" panose="020B0502020202020204" pitchFamily="34" charset="0"/>
                <a:ea typeface="Century Gothic"/>
              </a:rPr>
              <a:t>[formal] </a:t>
            </a:r>
            <a:r>
              <a:rPr lang="en-GB" sz="2800" spc="-1" dirty="0">
                <a:solidFill>
                  <a:srgbClr val="002060"/>
                </a:solidFill>
                <a:latin typeface="Century Gothic" panose="020B0502020202020204" pitchFamily="34" charset="0"/>
                <a:ea typeface="Century Gothic"/>
              </a:rPr>
              <a:t>often find rubbish in the school?</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 name="Picture 4" descr="A picture containing icon&#10;&#10;Description automatically generated">
            <a:extLst>
              <a:ext uri="{FF2B5EF4-FFF2-40B4-BE49-F238E27FC236}">
                <a16:creationId xmlns:a16="http://schemas.microsoft.com/office/drawing/2014/main" id="{5EC7AD66-F582-496E-9CB5-1FF86F8E162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4010" y="3262612"/>
            <a:ext cx="897590" cy="647964"/>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id="{4571EB31-092A-43A5-807B-A28FE4528D5E}"/>
              </a:ext>
            </a:extLst>
          </p:cNvPr>
          <p:cNvPicPr>
            <a:picLocks noChangeAspect="1"/>
          </p:cNvPicPr>
          <p:nvPr/>
        </p:nvPicPr>
        <p:blipFill>
          <a:blip r:embed="rId11">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203859" y="1854860"/>
            <a:ext cx="967707" cy="680160"/>
          </a:xfrm>
          <a:prstGeom prst="rect">
            <a:avLst/>
          </a:prstGeom>
        </p:spPr>
      </p:pic>
      <p:grpSp>
        <p:nvGrpSpPr>
          <p:cNvPr id="16" name="Group 15">
            <a:extLst>
              <a:ext uri="{FF2B5EF4-FFF2-40B4-BE49-F238E27FC236}">
                <a16:creationId xmlns:a16="http://schemas.microsoft.com/office/drawing/2014/main" id="{696833B5-35DB-42E2-BD2F-B36BF5B56605}"/>
              </a:ext>
            </a:extLst>
          </p:cNvPr>
          <p:cNvGrpSpPr/>
          <p:nvPr/>
        </p:nvGrpSpPr>
        <p:grpSpPr>
          <a:xfrm>
            <a:off x="133154" y="5284133"/>
            <a:ext cx="1036742" cy="812207"/>
            <a:chOff x="133154" y="5284133"/>
            <a:chExt cx="1036742" cy="812207"/>
          </a:xfrm>
        </p:grpSpPr>
        <p:pic>
          <p:nvPicPr>
            <p:cNvPr id="11" name="Picture 10" descr="A picture containing clipart&#10;&#10;Description automatically generated">
              <a:extLst>
                <a:ext uri="{FF2B5EF4-FFF2-40B4-BE49-F238E27FC236}">
                  <a16:creationId xmlns:a16="http://schemas.microsoft.com/office/drawing/2014/main" id="{0F3FA1F8-5E43-4F38-8DB4-C0ACC3DBC86E}"/>
                </a:ext>
              </a:extLst>
            </p:cNvPr>
            <p:cNvPicPr>
              <a:picLocks noChangeAspect="1"/>
            </p:cNvPicPr>
            <p:nvPr/>
          </p:nvPicPr>
          <p:blipFill>
            <a:blip r:embed="rId12">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rot="21307914">
              <a:off x="133154" y="5401713"/>
              <a:ext cx="528090" cy="646216"/>
            </a:xfrm>
            <a:prstGeom prst="rect">
              <a:avLst/>
            </a:prstGeom>
          </p:spPr>
        </p:pic>
        <p:pic>
          <p:nvPicPr>
            <p:cNvPr id="15" name="Picture 14" descr="A person in a suit&#10;&#10;Description automatically generated with low confidence">
              <a:extLst>
                <a:ext uri="{FF2B5EF4-FFF2-40B4-BE49-F238E27FC236}">
                  <a16:creationId xmlns:a16="http://schemas.microsoft.com/office/drawing/2014/main" id="{92181A99-8C8E-4EEC-B2BC-B98B500CE25C}"/>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7689" y="5284133"/>
              <a:ext cx="812207" cy="812207"/>
            </a:xfrm>
            <a:prstGeom prst="rect">
              <a:avLst/>
            </a:prstGeom>
          </p:spPr>
        </p:pic>
      </p:grpSp>
      <p:sp>
        <p:nvSpPr>
          <p:cNvPr id="51" name="TextBox 50">
            <a:extLst>
              <a:ext uri="{FF2B5EF4-FFF2-40B4-BE49-F238E27FC236}">
                <a16:creationId xmlns:a16="http://schemas.microsoft.com/office/drawing/2014/main" id="{B1E0B146-9D99-4B6A-AD68-E7C9DDD2FD67}"/>
              </a:ext>
            </a:extLst>
          </p:cNvPr>
          <p:cNvSpPr txBox="1"/>
          <p:nvPr/>
        </p:nvSpPr>
        <p:spPr>
          <a:xfrm>
            <a:off x="1742229" y="1991356"/>
            <a:ext cx="426307" cy="523220"/>
          </a:xfrm>
          <a:prstGeom prst="rect">
            <a:avLst/>
          </a:prstGeom>
          <a:noFill/>
        </p:spPr>
        <p:txBody>
          <a:bodyPr wrap="square">
            <a:spAutoFit/>
          </a:bodyPr>
          <a:lstStyle/>
          <a:p>
            <a:r>
              <a:rPr kumimoji="0" lang="en-GB" sz="2800" b="1" i="0" u="none" strike="noStrike" kern="1200" cap="none" spc="-1" normalizeH="0" baseline="0" noProof="0" dirty="0">
                <a:ln>
                  <a:noFill/>
                </a:ln>
                <a:solidFill>
                  <a:srgbClr val="FF0000"/>
                </a:solidFill>
                <a:effectLst/>
                <a:uLnTx/>
                <a:uFillTx/>
                <a:latin typeface="Century Gothic" panose="020B0502020202020204" pitchFamily="34" charset="0"/>
                <a:ea typeface="Century Gothic"/>
                <a:cs typeface="+mn-cs"/>
              </a:rPr>
              <a:t>e</a:t>
            </a:r>
            <a:endParaRPr lang="en-GB" b="1" dirty="0">
              <a:solidFill>
                <a:srgbClr val="FF0000"/>
              </a:solidFill>
            </a:endParaRPr>
          </a:p>
        </p:txBody>
      </p:sp>
      <p:sp>
        <p:nvSpPr>
          <p:cNvPr id="54" name="TextBox 53">
            <a:extLst>
              <a:ext uri="{FF2B5EF4-FFF2-40B4-BE49-F238E27FC236}">
                <a16:creationId xmlns:a16="http://schemas.microsoft.com/office/drawing/2014/main" id="{BD400858-0873-46CB-930C-82C4BFC65CE4}"/>
              </a:ext>
            </a:extLst>
          </p:cNvPr>
          <p:cNvSpPr txBox="1"/>
          <p:nvPr/>
        </p:nvSpPr>
        <p:spPr>
          <a:xfrm>
            <a:off x="1740271" y="3422447"/>
            <a:ext cx="426307" cy="523220"/>
          </a:xfrm>
          <a:prstGeom prst="rect">
            <a:avLst/>
          </a:prstGeom>
          <a:noFill/>
        </p:spPr>
        <p:txBody>
          <a:bodyPr wrap="square">
            <a:spAutoFit/>
          </a:bodyPr>
          <a:lstStyle/>
          <a:p>
            <a:r>
              <a:rPr kumimoji="0" lang="en-GB" sz="2800" b="1" i="0" u="none" strike="noStrike" kern="1200" cap="none" spc="-1" normalizeH="0" baseline="0" noProof="0" dirty="0">
                <a:ln>
                  <a:noFill/>
                </a:ln>
                <a:solidFill>
                  <a:srgbClr val="FF0000"/>
                </a:solidFill>
                <a:effectLst/>
                <a:uLnTx/>
                <a:uFillTx/>
                <a:latin typeface="Century Gothic" panose="020B0502020202020204" pitchFamily="34" charset="0"/>
                <a:ea typeface="Century Gothic"/>
                <a:cs typeface="+mn-cs"/>
              </a:rPr>
              <a:t>e</a:t>
            </a:r>
            <a:endParaRPr lang="en-GB" b="1" dirty="0">
              <a:solidFill>
                <a:srgbClr val="FF0000"/>
              </a:solidFill>
            </a:endParaRPr>
          </a:p>
        </p:txBody>
      </p:sp>
      <p:grpSp>
        <p:nvGrpSpPr>
          <p:cNvPr id="56" name="Group 55">
            <a:extLst>
              <a:ext uri="{FF2B5EF4-FFF2-40B4-BE49-F238E27FC236}">
                <a16:creationId xmlns:a16="http://schemas.microsoft.com/office/drawing/2014/main" id="{1DA54645-E3C9-47B5-8D8D-7AE29C8EE607}"/>
              </a:ext>
            </a:extLst>
          </p:cNvPr>
          <p:cNvGrpSpPr/>
          <p:nvPr/>
        </p:nvGrpSpPr>
        <p:grpSpPr>
          <a:xfrm>
            <a:off x="9253339" y="5515684"/>
            <a:ext cx="2938661" cy="1216503"/>
            <a:chOff x="8445329" y="1846220"/>
            <a:chExt cx="3166236" cy="1216503"/>
          </a:xfrm>
        </p:grpSpPr>
        <p:sp>
          <p:nvSpPr>
            <p:cNvPr id="57" name="Oval Callout 13">
              <a:extLst>
                <a:ext uri="{FF2B5EF4-FFF2-40B4-BE49-F238E27FC236}">
                  <a16:creationId xmlns:a16="http://schemas.microsoft.com/office/drawing/2014/main" id="{1D398846-3215-4B81-91E0-5327D473C1B6}"/>
                </a:ext>
              </a:extLst>
            </p:cNvPr>
            <p:cNvSpPr/>
            <p:nvPr/>
          </p:nvSpPr>
          <p:spPr>
            <a:xfrm>
              <a:off x="8445329" y="1846220"/>
              <a:ext cx="3166236" cy="1216503"/>
            </a:xfrm>
            <a:prstGeom prst="wedgeEllipseCallout">
              <a:avLst>
                <a:gd name="adj1" fmla="val -62356"/>
                <a:gd name="adj2" fmla="val 28035"/>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58" name="TextBox 57">
              <a:extLst>
                <a:ext uri="{FF2B5EF4-FFF2-40B4-BE49-F238E27FC236}">
                  <a16:creationId xmlns:a16="http://schemas.microsoft.com/office/drawing/2014/main" id="{B10B1813-2A25-4A5F-9FD4-B2C26333B4C3}"/>
                </a:ext>
              </a:extLst>
            </p:cNvPr>
            <p:cNvSpPr txBox="1"/>
            <p:nvPr/>
          </p:nvSpPr>
          <p:spPr>
            <a:xfrm>
              <a:off x="8655542" y="1999052"/>
              <a:ext cx="2745807" cy="1015663"/>
            </a:xfrm>
            <a:prstGeom prst="rect">
              <a:avLst/>
            </a:prstGeom>
            <a:noFill/>
          </p:spPr>
          <p:txBody>
            <a:bodyPr wrap="square" rtlCol="0">
              <a:spAutoFit/>
            </a:bodyPr>
            <a:lstStyle/>
            <a:p>
              <a:pPr algn="ctr"/>
              <a:r>
                <a:rPr lang="en-GB" sz="2000" dirty="0">
                  <a:solidFill>
                    <a:schemeClr val="bg1"/>
                  </a:solidFill>
                </a:rPr>
                <a:t>With </a:t>
              </a:r>
              <a:r>
                <a:rPr lang="en-GB" sz="2000" b="1" dirty="0">
                  <a:solidFill>
                    <a:schemeClr val="bg1"/>
                  </a:solidFill>
                </a:rPr>
                <a:t>Sie</a:t>
              </a:r>
              <a:r>
                <a:rPr lang="en-GB" sz="2000" dirty="0">
                  <a:solidFill>
                    <a:schemeClr val="bg1"/>
                  </a:solidFill>
                </a:rPr>
                <a:t>,</a:t>
              </a:r>
              <a:r>
                <a:rPr lang="en-GB" sz="2000" b="1" dirty="0">
                  <a:solidFill>
                    <a:schemeClr val="bg1"/>
                  </a:solidFill>
                </a:rPr>
                <a:t> </a:t>
              </a:r>
              <a:r>
                <a:rPr lang="en-GB" sz="2000" dirty="0">
                  <a:solidFill>
                    <a:schemeClr val="bg1"/>
                  </a:solidFill>
                </a:rPr>
                <a:t>the verb form is the same as the infinitive.</a:t>
              </a:r>
            </a:p>
          </p:txBody>
        </p:sp>
      </p:grpSp>
      <p:grpSp>
        <p:nvGrpSpPr>
          <p:cNvPr id="39" name="Group 38">
            <a:extLst>
              <a:ext uri="{FF2B5EF4-FFF2-40B4-BE49-F238E27FC236}">
                <a16:creationId xmlns:a16="http://schemas.microsoft.com/office/drawing/2014/main" id="{7941D699-8D81-4BF0-97B6-C6D1E6107132}"/>
              </a:ext>
            </a:extLst>
          </p:cNvPr>
          <p:cNvGrpSpPr/>
          <p:nvPr/>
        </p:nvGrpSpPr>
        <p:grpSpPr>
          <a:xfrm>
            <a:off x="9376224" y="2835784"/>
            <a:ext cx="2815776" cy="1998294"/>
            <a:chOff x="9376224" y="2835784"/>
            <a:chExt cx="2815776" cy="1998294"/>
          </a:xfrm>
        </p:grpSpPr>
        <p:sp>
          <p:nvSpPr>
            <p:cNvPr id="21" name="Rectangle 20">
              <a:extLst>
                <a:ext uri="{FF2B5EF4-FFF2-40B4-BE49-F238E27FC236}">
                  <a16:creationId xmlns:a16="http://schemas.microsoft.com/office/drawing/2014/main" id="{F6B6229C-59C2-4EAE-88DC-9F8FF0C8F856}"/>
                </a:ext>
              </a:extLst>
            </p:cNvPr>
            <p:cNvSpPr/>
            <p:nvPr/>
          </p:nvSpPr>
          <p:spPr>
            <a:xfrm>
              <a:off x="9376224" y="2835784"/>
              <a:ext cx="2815775" cy="1998294"/>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13973695-AF8D-43D0-8825-41CCF8CB2B6E}"/>
                </a:ext>
              </a:extLst>
            </p:cNvPr>
            <p:cNvSpPr txBox="1"/>
            <p:nvPr/>
          </p:nvSpPr>
          <p:spPr>
            <a:xfrm>
              <a:off x="9376225" y="2865435"/>
              <a:ext cx="2815775" cy="1938992"/>
            </a:xfrm>
            <a:prstGeom prst="rect">
              <a:avLst/>
            </a:prstGeom>
            <a:noFill/>
          </p:spPr>
          <p:txBody>
            <a:bodyPr wrap="square" rtlCol="0">
              <a:spAutoFit/>
            </a:bodyPr>
            <a:lstStyle/>
            <a:p>
              <a:r>
                <a:rPr lang="en-GB" sz="2000" dirty="0">
                  <a:solidFill>
                    <a:schemeClr val="bg1"/>
                  </a:solidFill>
                </a:rPr>
                <a:t>Add ‘</a:t>
              </a:r>
              <a:r>
                <a:rPr lang="en-GB" sz="2000" b="1" dirty="0">
                  <a:solidFill>
                    <a:schemeClr val="bg1"/>
                  </a:solidFill>
                </a:rPr>
                <a:t>e</a:t>
              </a:r>
              <a:r>
                <a:rPr lang="en-GB" sz="2000" dirty="0">
                  <a:solidFill>
                    <a:schemeClr val="bg1"/>
                  </a:solidFill>
                </a:rPr>
                <a:t>’ to make these parts of </a:t>
              </a:r>
              <a:r>
                <a:rPr lang="en-GB" sz="2000" dirty="0" err="1">
                  <a:solidFill>
                    <a:schemeClr val="bg1"/>
                  </a:solidFill>
                </a:rPr>
                <a:t>finden</a:t>
              </a:r>
              <a:r>
                <a:rPr lang="en-GB" sz="2000" dirty="0">
                  <a:solidFill>
                    <a:schemeClr val="bg1"/>
                  </a:solidFill>
                </a:rPr>
                <a:t> easier to say:</a:t>
              </a:r>
              <a:br>
                <a:rPr lang="en-GB" sz="2000" dirty="0">
                  <a:solidFill>
                    <a:schemeClr val="bg1"/>
                  </a:solidFill>
                </a:rPr>
              </a:br>
              <a:r>
                <a:rPr lang="en-GB" sz="2000" dirty="0">
                  <a:solidFill>
                    <a:schemeClr val="bg1"/>
                  </a:solidFill>
                </a:rPr>
                <a:t>du </a:t>
              </a:r>
              <a:r>
                <a:rPr lang="en-GB" sz="2000" dirty="0" err="1">
                  <a:solidFill>
                    <a:schemeClr val="bg1"/>
                  </a:solidFill>
                </a:rPr>
                <a:t>find</a:t>
              </a:r>
              <a:r>
                <a:rPr lang="en-GB" sz="2000" b="1" dirty="0" err="1">
                  <a:solidFill>
                    <a:schemeClr val="bg1"/>
                  </a:solidFill>
                </a:rPr>
                <a:t>e</a:t>
              </a:r>
              <a:r>
                <a:rPr lang="en-GB" sz="2000" dirty="0" err="1">
                  <a:solidFill>
                    <a:schemeClr val="bg1"/>
                  </a:solidFill>
                </a:rPr>
                <a:t>st</a:t>
              </a:r>
              <a:br>
                <a:rPr lang="en-GB" sz="2000" dirty="0">
                  <a:solidFill>
                    <a:schemeClr val="bg1"/>
                  </a:solidFill>
                </a:rPr>
              </a:br>
              <a:r>
                <a:rPr lang="en-GB" sz="2000" dirty="0">
                  <a:solidFill>
                    <a:schemeClr val="bg1"/>
                  </a:solidFill>
                </a:rPr>
                <a:t>er, </a:t>
              </a:r>
              <a:r>
                <a:rPr lang="en-GB" sz="2000" dirty="0" err="1">
                  <a:solidFill>
                    <a:schemeClr val="bg1"/>
                  </a:solidFill>
                </a:rPr>
                <a:t>sie</a:t>
              </a:r>
              <a:r>
                <a:rPr lang="en-GB" sz="2000" dirty="0">
                  <a:solidFill>
                    <a:schemeClr val="bg1"/>
                  </a:solidFill>
                </a:rPr>
                <a:t>, es </a:t>
              </a:r>
              <a:r>
                <a:rPr lang="en-GB" sz="2000" dirty="0" err="1">
                  <a:solidFill>
                    <a:schemeClr val="bg1"/>
                  </a:solidFill>
                </a:rPr>
                <a:t>find</a:t>
              </a:r>
              <a:r>
                <a:rPr lang="en-GB" sz="2000" b="1" dirty="0" err="1">
                  <a:solidFill>
                    <a:schemeClr val="bg1"/>
                  </a:solidFill>
                </a:rPr>
                <a:t>e</a:t>
              </a:r>
              <a:r>
                <a:rPr lang="en-GB" sz="2000" dirty="0" err="1">
                  <a:solidFill>
                    <a:schemeClr val="bg1"/>
                  </a:solidFill>
                </a:rPr>
                <a:t>t</a:t>
              </a:r>
              <a:br>
                <a:rPr lang="en-GB" sz="2000" dirty="0">
                  <a:solidFill>
                    <a:schemeClr val="bg1"/>
                  </a:solidFill>
                </a:rPr>
              </a:br>
              <a:r>
                <a:rPr lang="en-GB" sz="2000" dirty="0" err="1">
                  <a:solidFill>
                    <a:schemeClr val="bg1"/>
                  </a:solidFill>
                </a:rPr>
                <a:t>ihr</a:t>
              </a:r>
              <a:r>
                <a:rPr lang="en-GB" sz="2000" dirty="0">
                  <a:solidFill>
                    <a:schemeClr val="bg1"/>
                  </a:solidFill>
                </a:rPr>
                <a:t> </a:t>
              </a:r>
              <a:r>
                <a:rPr lang="en-GB" sz="2000" dirty="0" err="1">
                  <a:solidFill>
                    <a:schemeClr val="bg1"/>
                  </a:solidFill>
                </a:rPr>
                <a:t>find</a:t>
              </a:r>
              <a:r>
                <a:rPr lang="en-GB" sz="2000" b="1" dirty="0" err="1">
                  <a:solidFill>
                    <a:schemeClr val="bg1"/>
                  </a:solidFill>
                </a:rPr>
                <a:t>e</a:t>
              </a:r>
              <a:r>
                <a:rPr lang="en-GB" sz="2000" dirty="0" err="1">
                  <a:solidFill>
                    <a:schemeClr val="bg1"/>
                  </a:solidFill>
                </a:rPr>
                <a:t>t</a:t>
              </a:r>
              <a:endParaRPr lang="en-GB" sz="2000" dirty="0">
                <a:solidFill>
                  <a:schemeClr val="bg1"/>
                </a:solidFill>
              </a:endParaRPr>
            </a:p>
          </p:txBody>
        </p:sp>
      </p:grpSp>
    </p:spTree>
    <p:extLst>
      <p:ext uri="{BB962C8B-B14F-4D97-AF65-F5344CB8AC3E}">
        <p14:creationId xmlns:p14="http://schemas.microsoft.com/office/powerpoint/2010/main" val="32084737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2_W4_10.1.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T2_W4_10.2.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additive="repl">
                                        <p:cTn id="43" dur="500"/>
                                        <p:tgtEl>
                                          <p:spTgt spid="34"/>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ntr" fill="hold" nodeType="clickEffect">
                                  <p:stCondLst>
                                    <p:cond delay="0"/>
                                  </p:stCondLst>
                                  <p:childTnLst>
                                    <p:set>
                                      <p:cBhvr>
                                        <p:cTn id="4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5" name="T2_W4_10.3.wav"/>
                                        </p:tgtEl>
                                      </p:cMediaNode>
                                    </p:audio>
                                  </p:sub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36"/>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1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fill="hold" nodeType="clickEffect">
                                  <p:stCondLst>
                                    <p:cond delay="0"/>
                                  </p:stCondLst>
                                  <p:childTnLst>
                                    <p:set>
                                      <p:cBhvr>
                                        <p:cTn id="57" dur="1" fill="hold">
                                          <p:stCondLst>
                                            <p:cond delay="0"/>
                                          </p:stCondLst>
                                        </p:cTn>
                                        <p:tgtEl>
                                          <p:spTgt spid="37"/>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56"/>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51"/>
                                        </p:tgtEl>
                                        <p:attrNameLst>
                                          <p:attrName>style.visibility</p:attrName>
                                        </p:attrNameLst>
                                      </p:cBhvr>
                                      <p:to>
                                        <p:strVal val="visible"/>
                                      </p:to>
                                    </p:set>
                                    <p:animEffect transition="in" filter="fade">
                                      <p:cBhvr>
                                        <p:cTn id="66" dur="500"/>
                                        <p:tgtEl>
                                          <p:spTgt spid="5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54"/>
                                        </p:tgtEl>
                                        <p:attrNameLst>
                                          <p:attrName>style.visibility</p:attrName>
                                        </p:attrNameLst>
                                      </p:cBhvr>
                                      <p:to>
                                        <p:strVal val="visible"/>
                                      </p:to>
                                    </p:set>
                                    <p:animEffect transition="in" filter="fade">
                                      <p:cBhvr>
                                        <p:cTn id="69" dur="500"/>
                                        <p:tgtEl>
                                          <p:spTgt spid="54"/>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6" name="T2_W4_10.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51" grpId="0"/>
      <p:bldP spid="5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Picture 78" descr="A group of plants in pots&#10;&#10;Description automatically generated">
            <a:extLst>
              <a:ext uri="{FF2B5EF4-FFF2-40B4-BE49-F238E27FC236}">
                <a16:creationId xmlns:a16="http://schemas.microsoft.com/office/drawing/2014/main" id="{A5AF493D-A6FF-CDF9-62FA-FD6C0A704A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9653" y="1368055"/>
            <a:ext cx="4799751" cy="3187334"/>
          </a:xfrm>
          <a:prstGeom prst="rect">
            <a:avLst/>
          </a:prstGeom>
        </p:spPr>
      </p:pic>
      <p:pic>
        <p:nvPicPr>
          <p:cNvPr id="81" name="Graphic 80" descr="Projector screen with solid fill">
            <a:extLst>
              <a:ext uri="{FF2B5EF4-FFF2-40B4-BE49-F238E27FC236}">
                <a16:creationId xmlns:a16="http://schemas.microsoft.com/office/drawing/2014/main" id="{2C766499-067D-E435-B130-03405BFB1CD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338637"/>
            <a:ext cx="8119058" cy="8119058"/>
          </a:xfrm>
          <a:prstGeom prst="rect">
            <a:avLst/>
          </a:prstGeom>
        </p:spPr>
      </p:pic>
      <p:sp>
        <p:nvSpPr>
          <p:cNvPr id="112" name="CustomShape 6">
            <a:hlinkClick r:id="" action="ppaction://noaction">
              <a:snd r:embed="rId7" name="T2_W4_11.1.wav"/>
            </a:hlinkClick>
          </p:cNvPr>
          <p:cNvSpPr/>
          <p:nvPr/>
        </p:nvSpPr>
        <p:spPr>
          <a:xfrm>
            <a:off x="101160" y="-32040"/>
            <a:ext cx="11143850" cy="92230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Ein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Fußballspieler</a:t>
            </a:r>
            <a:r>
              <a:rPr kumimoji="0" lang="en-GB" sz="2800" b="1" i="0" u="none" strike="noStrike" kern="1200" cap="none" spc="-1" normalizeH="0" baseline="0" noProof="0" dirty="0">
                <a:ln>
                  <a:noFill/>
                </a:ln>
                <a:solidFill>
                  <a:srgbClr val="002060"/>
                </a:solidFill>
                <a:effectLst/>
                <a:uLnTx/>
                <a:uFillTx/>
                <a:latin typeface="Century gothic"/>
                <a:ea typeface="Century Gothic"/>
              </a:rPr>
              <a:t> und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ein</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strike="noStrike" kern="1200" cap="none" spc="-1" normalizeH="0" baseline="0" noProof="0" dirty="0" err="1">
                <a:ln>
                  <a:noFill/>
                </a:ln>
                <a:solidFill>
                  <a:srgbClr val="002060"/>
                </a:solidFill>
                <a:effectLst/>
                <a:uLnTx/>
                <a:uFillTx/>
                <a:latin typeface="Century gothic"/>
                <a:ea typeface="Century Gothic"/>
              </a:rPr>
              <a:t>Schüler</a:t>
            </a:r>
            <a:r>
              <a:rPr kumimoji="0" lang="en-GB" sz="2800" b="1" i="0" strike="noStrike" kern="1200" cap="none" spc="-1" normalizeH="0" baseline="0" noProof="0" dirty="0">
                <a:ln>
                  <a:noFill/>
                </a:ln>
                <a:solidFill>
                  <a:srgbClr val="002060"/>
                </a:solidFill>
                <a:effectLst/>
                <a:uLnTx/>
                <a:uFillTx/>
                <a:latin typeface="Century gothic"/>
                <a:ea typeface="Century Gothic"/>
              </a:rPr>
              <a:t> von der </a:t>
            </a:r>
            <a:r>
              <a:rPr kumimoji="0" lang="en-GB" sz="2800" b="1" i="0" strike="noStrike" kern="1200" cap="none" spc="-1" normalizeH="0" baseline="0" noProof="0" dirty="0" err="1">
                <a:ln>
                  <a:noFill/>
                </a:ln>
                <a:solidFill>
                  <a:srgbClr val="002060"/>
                </a:solidFill>
                <a:effectLst/>
                <a:uLnTx/>
                <a:uFillTx/>
                <a:latin typeface="Century gothic"/>
                <a:ea typeface="Century Gothic"/>
              </a:rPr>
              <a:t>Fußballschule</a:t>
            </a:r>
            <a:r>
              <a:rPr kumimoji="0" lang="en-GB" sz="2800" b="1" i="0" strike="noStrike" kern="1200" cap="none" spc="-1" normalizeH="0" baseline="0" noProof="0" dirty="0">
                <a:ln>
                  <a:noFill/>
                </a:ln>
                <a:solidFill>
                  <a:srgbClr val="002060"/>
                </a:solidFill>
                <a:effectLst/>
                <a:uLnTx/>
                <a:uFillTx/>
                <a:latin typeface="Century gothic"/>
                <a:ea typeface="Century Gothic"/>
              </a:rPr>
              <a:t> </a:t>
            </a:r>
            <a:r>
              <a:rPr kumimoji="0" lang="en-GB" sz="2800" b="1" i="0" strike="noStrike" kern="1200" cap="none" spc="-1" normalizeH="0" baseline="0" noProof="0" dirty="0" err="1">
                <a:ln>
                  <a:noFill/>
                </a:ln>
                <a:solidFill>
                  <a:srgbClr val="002060"/>
                </a:solidFill>
                <a:effectLst/>
                <a:uLnTx/>
                <a:uFillTx/>
                <a:latin typeface="Century gothic"/>
                <a:ea typeface="Century Gothic"/>
              </a:rPr>
              <a:t>besuchen</a:t>
            </a:r>
            <a:r>
              <a:rPr kumimoji="0" lang="en-GB" sz="2800" b="1" i="0" u="none" strike="noStrike" kern="1200" cap="none" spc="-1" normalizeH="0" baseline="0" noProof="0" dirty="0">
                <a:ln>
                  <a:noFill/>
                </a:ln>
                <a:solidFill>
                  <a:srgbClr val="002060"/>
                </a:solidFill>
                <a:effectLst/>
                <a:uLnTx/>
                <a:uFillTx/>
                <a:latin typeface="Century gothic"/>
                <a:ea typeface="Century Gothic"/>
              </a:rPr>
              <a:t> die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Klasse</a:t>
            </a:r>
            <a:r>
              <a:rPr kumimoji="0" lang="en-GB" sz="2800" b="1" i="0" u="none" strike="noStrike" kern="1200" cap="none" spc="-1" normalizeH="0" baseline="0" noProof="0" dirty="0">
                <a:ln>
                  <a:noFill/>
                </a:ln>
                <a:solidFill>
                  <a:srgbClr val="002060"/>
                </a:solidFill>
                <a:effectLst/>
                <a:uLnTx/>
                <a:uFillTx/>
                <a:latin typeface="Century gothic"/>
                <a:ea typeface="Century Gothic"/>
              </a:rPr>
              <a:t>.</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pic>
        <p:nvPicPr>
          <p:cNvPr id="74" name="Picture 73" descr="A person in a blue and white uniform kicking a football ball&#10;&#10;Description automatically generated">
            <a:extLst>
              <a:ext uri="{FF2B5EF4-FFF2-40B4-BE49-F238E27FC236}">
                <a16:creationId xmlns:a16="http://schemas.microsoft.com/office/drawing/2014/main" id="{033CD598-ABC3-66B8-F1A7-9DAF1F82616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82034" y="1691912"/>
            <a:ext cx="3871187" cy="5345329"/>
          </a:xfrm>
          <a:prstGeom prst="rect">
            <a:avLst/>
          </a:prstGeom>
        </p:spPr>
      </p:pic>
      <p:pic>
        <p:nvPicPr>
          <p:cNvPr id="77" name="Picture 76" descr="A cartoon of a child holding a football ball&#10;&#10;Description automatically generated">
            <a:extLst>
              <a:ext uri="{FF2B5EF4-FFF2-40B4-BE49-F238E27FC236}">
                <a16:creationId xmlns:a16="http://schemas.microsoft.com/office/drawing/2014/main" id="{87DCB3F5-0B95-C90B-F654-887DFE78B20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44592" y="2961722"/>
            <a:ext cx="2081862" cy="3721767"/>
          </a:xfrm>
          <a:prstGeom prst="rect">
            <a:avLst/>
          </a:prstGeom>
        </p:spPr>
      </p:pic>
      <p:sp>
        <p:nvSpPr>
          <p:cNvPr id="82" name="Oval Callout 81">
            <a:extLst>
              <a:ext uri="{FF2B5EF4-FFF2-40B4-BE49-F238E27FC236}">
                <a16:creationId xmlns:a16="http://schemas.microsoft.com/office/drawing/2014/main" id="{F29A5609-8FF6-ED6C-CA0E-FB1CB0B48E06}"/>
              </a:ext>
            </a:extLst>
          </p:cNvPr>
          <p:cNvSpPr/>
          <p:nvPr/>
        </p:nvSpPr>
        <p:spPr>
          <a:xfrm>
            <a:off x="5802151" y="656320"/>
            <a:ext cx="3311243" cy="2005038"/>
          </a:xfrm>
          <a:prstGeom prst="wedgeEllipseCallout">
            <a:avLst>
              <a:gd name="adj1" fmla="val 25192"/>
              <a:gd name="adj2" fmla="val 76902"/>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a:t>Das </a:t>
            </a:r>
            <a:r>
              <a:rPr lang="en-US" sz="2000" dirty="0" err="1"/>
              <a:t>ist</a:t>
            </a:r>
            <a:r>
              <a:rPr lang="en-US" sz="2000" dirty="0"/>
              <a:t> </a:t>
            </a:r>
            <a:r>
              <a:rPr lang="en-US" sz="2000" dirty="0" err="1"/>
              <a:t>mein</a:t>
            </a:r>
            <a:r>
              <a:rPr lang="en-US" sz="2000" dirty="0"/>
              <a:t> </a:t>
            </a:r>
            <a:r>
              <a:rPr lang="en-US" sz="2000" dirty="0" err="1"/>
              <a:t>Kunstprojekt</a:t>
            </a:r>
            <a:r>
              <a:rPr lang="en-US" sz="2000" dirty="0"/>
              <a:t>. Ich </a:t>
            </a:r>
            <a:r>
              <a:rPr lang="en-US" sz="2000" dirty="0" err="1"/>
              <a:t>benutze</a:t>
            </a:r>
            <a:r>
              <a:rPr lang="en-US" sz="2000" dirty="0"/>
              <a:t> den </a:t>
            </a:r>
            <a:r>
              <a:rPr lang="en-US" sz="2000" dirty="0" err="1"/>
              <a:t>Müll</a:t>
            </a:r>
            <a:r>
              <a:rPr lang="en-US" sz="2000" dirty="0"/>
              <a:t> in der </a:t>
            </a:r>
            <a:r>
              <a:rPr lang="en-US" sz="2000" dirty="0" err="1"/>
              <a:t>Fußballschule</a:t>
            </a:r>
            <a:r>
              <a:rPr lang="en-US" sz="2000" dirty="0"/>
              <a:t>!</a:t>
            </a:r>
          </a:p>
        </p:txBody>
      </p:sp>
    </p:spTree>
    <p:extLst>
      <p:ext uri="{BB962C8B-B14F-4D97-AF65-F5344CB8AC3E}">
        <p14:creationId xmlns:p14="http://schemas.microsoft.com/office/powerpoint/2010/main" val="1894015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4_11.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A744198-286A-4C8F-B269-65C08152B6AF}"/>
              </a:ext>
            </a:extLst>
          </p:cNvPr>
          <p:cNvSpPr/>
          <p:nvPr/>
        </p:nvSpPr>
        <p:spPr>
          <a:xfrm>
            <a:off x="7749449" y="4241956"/>
            <a:ext cx="4454425" cy="2554908"/>
          </a:xfrm>
          <a:prstGeom prst="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8078BF1A-E154-4722-8698-85DA211B6A25}"/>
              </a:ext>
            </a:extLst>
          </p:cNvPr>
          <p:cNvSpPr/>
          <p:nvPr/>
        </p:nvSpPr>
        <p:spPr>
          <a:xfrm>
            <a:off x="7737574" y="1566570"/>
            <a:ext cx="4454425" cy="2312163"/>
          </a:xfrm>
          <a:prstGeom prst="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a:extLst>
              <a:ext uri="{FF2B5EF4-FFF2-40B4-BE49-F238E27FC236}">
                <a16:creationId xmlns:a16="http://schemas.microsoft.com/office/drawing/2014/main" id="{6220E02F-32CE-4226-97D9-794598C0499F}"/>
              </a:ext>
            </a:extLst>
          </p:cNvPr>
          <p:cNvPicPr>
            <a:picLocks noChangeAspect="1"/>
          </p:cNvPicPr>
          <p:nvPr/>
        </p:nvPicPr>
        <p:blipFill>
          <a:blip r:embed="rId3"/>
          <a:stretch>
            <a:fillRect/>
          </a:stretch>
        </p:blipFill>
        <p:spPr>
          <a:xfrm>
            <a:off x="1159229" y="933763"/>
            <a:ext cx="6575705" cy="6176099"/>
          </a:xfrm>
          <a:prstGeom prst="rect">
            <a:avLst/>
          </a:prstGeom>
        </p:spPr>
      </p:pic>
      <p:sp>
        <p:nvSpPr>
          <p:cNvPr id="112" name="CustomShape 6">
            <a:hlinkClick r:id="" action="ppaction://noaction">
              <a:snd r:embed="rId4" name="T2_W4_12.1.wav"/>
            </a:hlinkClick>
          </p:cNvPr>
          <p:cNvSpPr/>
          <p:nvPr/>
        </p:nvSpPr>
        <p:spPr>
          <a:xfrm>
            <a:off x="101160" y="-32040"/>
            <a:ext cx="1114385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Kunst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aus</a:t>
            </a:r>
            <a:r>
              <a:rPr lang="en-GB" sz="2800" b="1" spc="-1" dirty="0">
                <a:solidFill>
                  <a:srgbClr val="002060"/>
                </a:solidFill>
                <a:latin typeface="Century gothic"/>
                <a:ea typeface="Century Gothic"/>
              </a:rPr>
              <a:t>* </a:t>
            </a:r>
            <a:r>
              <a:rPr lang="en-GB" sz="2800" b="1" spc="-1" dirty="0" err="1">
                <a:solidFill>
                  <a:srgbClr val="002060"/>
                </a:solidFill>
                <a:latin typeface="Century gothic"/>
                <a:ea typeface="Century Gothic"/>
              </a:rPr>
              <a:t>Müll</a:t>
            </a:r>
            <a:r>
              <a:rPr lang="en-GB" sz="2800" b="1" spc="-1" dirty="0">
                <a:solidFill>
                  <a:srgbClr val="002060"/>
                </a:solidFill>
                <a:latin typeface="Century gothic"/>
                <a:ea typeface="Century Gothic"/>
              </a:rPr>
              <a:t> - d</a:t>
            </a:r>
            <a:r>
              <a:rPr kumimoji="0" lang="en-GB" sz="2800" b="1" i="0" u="none" strike="noStrike" kern="1200" cap="none" spc="-1" normalizeH="0" baseline="0" noProof="0" dirty="0">
                <a:ln>
                  <a:noFill/>
                </a:ln>
                <a:solidFill>
                  <a:srgbClr val="002060"/>
                </a:solidFill>
                <a:effectLst/>
                <a:uLnTx/>
                <a:uFillTx/>
                <a:latin typeface="Century gothic"/>
                <a:ea typeface="Century Gothic"/>
              </a:rPr>
              <a:t>as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Kunstprojekt</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9" name="Rectangle 8">
            <a:hlinkClick r:id="" action="ppaction://noaction">
              <a:snd r:embed="rId6" name="T2_W4_12.4.wav"/>
            </a:hlinkClick>
            <a:extLst>
              <a:ext uri="{FF2B5EF4-FFF2-40B4-BE49-F238E27FC236}">
                <a16:creationId xmlns:a16="http://schemas.microsoft.com/office/drawing/2014/main" id="{FA8CB7F0-F8CF-4B81-B158-8063FEDA7D6B}"/>
              </a:ext>
            </a:extLst>
          </p:cNvPr>
          <p:cNvSpPr/>
          <p:nvPr/>
        </p:nvSpPr>
        <p:spPr>
          <a:xfrm>
            <a:off x="632198" y="1887214"/>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1</a:t>
            </a:r>
          </a:p>
        </p:txBody>
      </p:sp>
      <p:sp>
        <p:nvSpPr>
          <p:cNvPr id="15" name="Rectangle 14">
            <a:hlinkClick r:id="" action="ppaction://noaction">
              <a:snd r:embed="rId7" name="T2_W4_12.5.wav"/>
            </a:hlinkClick>
            <a:extLst>
              <a:ext uri="{FF2B5EF4-FFF2-40B4-BE49-F238E27FC236}">
                <a16:creationId xmlns:a16="http://schemas.microsoft.com/office/drawing/2014/main" id="{E094FD90-0D83-47F8-89A4-772DF44F575F}"/>
              </a:ext>
            </a:extLst>
          </p:cNvPr>
          <p:cNvSpPr/>
          <p:nvPr/>
        </p:nvSpPr>
        <p:spPr>
          <a:xfrm>
            <a:off x="621664" y="2713931"/>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2</a:t>
            </a:r>
          </a:p>
        </p:txBody>
      </p:sp>
      <p:sp>
        <p:nvSpPr>
          <p:cNvPr id="16" name="Rectangle 15">
            <a:hlinkClick r:id="" action="ppaction://noaction">
              <a:snd r:embed="rId8" name="T2_W4_12.6.wav"/>
            </a:hlinkClick>
            <a:extLst>
              <a:ext uri="{FF2B5EF4-FFF2-40B4-BE49-F238E27FC236}">
                <a16:creationId xmlns:a16="http://schemas.microsoft.com/office/drawing/2014/main" id="{CFD2B835-F5BF-47D4-B4C7-88AAE0F15E80}"/>
              </a:ext>
            </a:extLst>
          </p:cNvPr>
          <p:cNvSpPr/>
          <p:nvPr/>
        </p:nvSpPr>
        <p:spPr>
          <a:xfrm>
            <a:off x="619178" y="3656695"/>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3</a:t>
            </a:r>
          </a:p>
        </p:txBody>
      </p:sp>
      <p:sp>
        <p:nvSpPr>
          <p:cNvPr id="17" name="Rectangle 16">
            <a:hlinkClick r:id="" action="ppaction://noaction">
              <a:snd r:embed="rId9" name="T2_W4_12.7.wav"/>
            </a:hlinkClick>
            <a:extLst>
              <a:ext uri="{FF2B5EF4-FFF2-40B4-BE49-F238E27FC236}">
                <a16:creationId xmlns:a16="http://schemas.microsoft.com/office/drawing/2014/main" id="{257623FD-7C94-435C-A16D-BE56DC83EBF2}"/>
              </a:ext>
            </a:extLst>
          </p:cNvPr>
          <p:cNvSpPr/>
          <p:nvPr/>
        </p:nvSpPr>
        <p:spPr>
          <a:xfrm>
            <a:off x="619177" y="4484707"/>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4</a:t>
            </a:r>
          </a:p>
        </p:txBody>
      </p:sp>
      <p:sp>
        <p:nvSpPr>
          <p:cNvPr id="20" name="Rectangle 19">
            <a:hlinkClick r:id="" action="ppaction://noaction">
              <a:snd r:embed="rId10" name="T2_W4_12.8.wav"/>
            </a:hlinkClick>
            <a:extLst>
              <a:ext uri="{FF2B5EF4-FFF2-40B4-BE49-F238E27FC236}">
                <a16:creationId xmlns:a16="http://schemas.microsoft.com/office/drawing/2014/main" id="{741D7855-51C4-49F5-B43C-C9C8805C6DE6}"/>
              </a:ext>
            </a:extLst>
          </p:cNvPr>
          <p:cNvSpPr/>
          <p:nvPr/>
        </p:nvSpPr>
        <p:spPr>
          <a:xfrm>
            <a:off x="613510" y="5269648"/>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5</a:t>
            </a:r>
          </a:p>
        </p:txBody>
      </p:sp>
      <p:sp>
        <p:nvSpPr>
          <p:cNvPr id="21" name="Rectangle 20">
            <a:hlinkClick r:id="" action="ppaction://noaction">
              <a:snd r:embed="rId11" name="T2_W4_12.9.wav"/>
            </a:hlinkClick>
            <a:extLst>
              <a:ext uri="{FF2B5EF4-FFF2-40B4-BE49-F238E27FC236}">
                <a16:creationId xmlns:a16="http://schemas.microsoft.com/office/drawing/2014/main" id="{61E23715-4B11-4DD2-A77F-9E251DE49F2A}"/>
              </a:ext>
            </a:extLst>
          </p:cNvPr>
          <p:cNvSpPr/>
          <p:nvPr/>
        </p:nvSpPr>
        <p:spPr>
          <a:xfrm>
            <a:off x="613511" y="6160045"/>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6</a:t>
            </a:r>
          </a:p>
        </p:txBody>
      </p:sp>
      <p:pic>
        <p:nvPicPr>
          <p:cNvPr id="13" name="Graphic 12" descr="Teacher">
            <a:extLst>
              <a:ext uri="{FF2B5EF4-FFF2-40B4-BE49-F238E27FC236}">
                <a16:creationId xmlns:a16="http://schemas.microsoft.com/office/drawing/2014/main" id="{04357060-3CF2-41DC-BA5F-F5D9473D4D8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0940" y="290058"/>
            <a:ext cx="914400" cy="914400"/>
          </a:xfrm>
          <a:prstGeom prst="rect">
            <a:avLst/>
          </a:prstGeom>
        </p:spPr>
      </p:pic>
      <p:sp>
        <p:nvSpPr>
          <p:cNvPr id="14" name="Speech Bubble: Rectangle with Corners Rounded 13">
            <a:hlinkClick r:id="" action="ppaction://noaction">
              <a:snd r:embed="rId14" name="T2_W4_12.2.wav"/>
            </a:hlinkClick>
            <a:extLst>
              <a:ext uri="{FF2B5EF4-FFF2-40B4-BE49-F238E27FC236}">
                <a16:creationId xmlns:a16="http://schemas.microsoft.com/office/drawing/2014/main" id="{C6010264-20F5-49B7-8477-AC712B576477}"/>
              </a:ext>
            </a:extLst>
          </p:cNvPr>
          <p:cNvSpPr/>
          <p:nvPr/>
        </p:nvSpPr>
        <p:spPr>
          <a:xfrm>
            <a:off x="995475" y="486768"/>
            <a:ext cx="7891851" cy="488815"/>
          </a:xfrm>
          <a:prstGeom prst="wedgeRoundRectCallout">
            <a:avLst>
              <a:gd name="adj1" fmla="val -54991"/>
              <a:gd name="adj2" fmla="val -758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8" name="Google Shape;108;p3">
            <a:hlinkClick r:id="" action="ppaction://noaction">
              <a:snd r:embed="rId14" name="T2_W4_12.2.wav"/>
            </a:hlinkClick>
            <a:extLst>
              <a:ext uri="{FF2B5EF4-FFF2-40B4-BE49-F238E27FC236}">
                <a16:creationId xmlns:a16="http://schemas.microsoft.com/office/drawing/2014/main" id="{A33407D0-92EF-4197-BFDD-52780724CE36}"/>
              </a:ext>
            </a:extLst>
          </p:cNvPr>
          <p:cNvSpPr txBox="1"/>
          <p:nvPr/>
        </p:nvSpPr>
        <p:spPr>
          <a:xfrm>
            <a:off x="965339" y="470956"/>
            <a:ext cx="8050323"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Ist</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die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Frage</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für den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Fußballspieler</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oder</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den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Schüler</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27" name="Rectangle 26">
            <a:hlinkClick r:id="" action="ppaction://noaction">
              <a:snd r:embed="rId15" name="T2_W4_12.3.wav"/>
            </a:hlinkClick>
            <a:extLst>
              <a:ext uri="{FF2B5EF4-FFF2-40B4-BE49-F238E27FC236}">
                <a16:creationId xmlns:a16="http://schemas.microsoft.com/office/drawing/2014/main" id="{6E36037C-9E33-4F90-8713-9636DB1D8794}"/>
              </a:ext>
            </a:extLst>
          </p:cNvPr>
          <p:cNvSpPr/>
          <p:nvPr/>
        </p:nvSpPr>
        <p:spPr>
          <a:xfrm>
            <a:off x="619178" y="1153345"/>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B.</a:t>
            </a:r>
          </a:p>
        </p:txBody>
      </p:sp>
      <p:sp>
        <p:nvSpPr>
          <p:cNvPr id="5" name="TextBox 4">
            <a:extLst>
              <a:ext uri="{FF2B5EF4-FFF2-40B4-BE49-F238E27FC236}">
                <a16:creationId xmlns:a16="http://schemas.microsoft.com/office/drawing/2014/main" id="{D18D5A5A-8E61-4102-8FD4-3D8D6DE3DCC0}"/>
              </a:ext>
            </a:extLst>
          </p:cNvPr>
          <p:cNvSpPr txBox="1"/>
          <p:nvPr/>
        </p:nvSpPr>
        <p:spPr>
          <a:xfrm>
            <a:off x="1459016" y="1198964"/>
            <a:ext cx="5758249" cy="461665"/>
          </a:xfrm>
          <a:prstGeom prst="rect">
            <a:avLst/>
          </a:prstGeom>
          <a:noFill/>
        </p:spPr>
        <p:txBody>
          <a:bodyPr wrap="square" rtlCol="0">
            <a:spAutoFit/>
          </a:bodyPr>
          <a:lstStyle/>
          <a:p>
            <a:r>
              <a:rPr lang="en-GB" sz="2400" dirty="0">
                <a:solidFill>
                  <a:srgbClr val="002060"/>
                </a:solidFill>
              </a:rPr>
              <a:t>Wie </a:t>
            </a:r>
            <a:r>
              <a:rPr lang="en-GB" sz="2400" dirty="0" err="1">
                <a:solidFill>
                  <a:srgbClr val="002060"/>
                </a:solidFill>
              </a:rPr>
              <a:t>finden</a:t>
            </a:r>
            <a:r>
              <a:rPr lang="en-GB" sz="2400" dirty="0">
                <a:solidFill>
                  <a:srgbClr val="002060"/>
                </a:solidFill>
              </a:rPr>
              <a:t> Sie das </a:t>
            </a:r>
            <a:r>
              <a:rPr lang="en-GB" sz="2400" dirty="0" err="1">
                <a:solidFill>
                  <a:srgbClr val="002060"/>
                </a:solidFill>
              </a:rPr>
              <a:t>Projekt</a:t>
            </a:r>
            <a:r>
              <a:rPr lang="en-GB" sz="2400" dirty="0">
                <a:solidFill>
                  <a:srgbClr val="002060"/>
                </a:solidFill>
              </a:rPr>
              <a:t>?</a:t>
            </a:r>
          </a:p>
        </p:txBody>
      </p:sp>
      <p:grpSp>
        <p:nvGrpSpPr>
          <p:cNvPr id="10" name="Group 9">
            <a:extLst>
              <a:ext uri="{FF2B5EF4-FFF2-40B4-BE49-F238E27FC236}">
                <a16:creationId xmlns:a16="http://schemas.microsoft.com/office/drawing/2014/main" id="{6742E351-BE34-4980-8C7D-14D269316F0A}"/>
              </a:ext>
            </a:extLst>
          </p:cNvPr>
          <p:cNvGrpSpPr/>
          <p:nvPr/>
        </p:nvGrpSpPr>
        <p:grpSpPr>
          <a:xfrm>
            <a:off x="2720121" y="1301976"/>
            <a:ext cx="502458" cy="275292"/>
            <a:chOff x="1422255" y="1069599"/>
            <a:chExt cx="1209832" cy="463680"/>
          </a:xfrm>
        </p:grpSpPr>
        <p:pic>
          <p:nvPicPr>
            <p:cNvPr id="7" name="Picture 6" descr="A picture containing text, outdoor, flock&#10;&#10;Description automatically generated">
              <a:extLst>
                <a:ext uri="{FF2B5EF4-FFF2-40B4-BE49-F238E27FC236}">
                  <a16:creationId xmlns:a16="http://schemas.microsoft.com/office/drawing/2014/main" id="{2F94A8AE-B3EE-4BF5-9159-0ACB9E7B2FC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230203">
              <a:off x="1467318" y="1031603"/>
              <a:ext cx="456613" cy="546739"/>
            </a:xfrm>
            <a:prstGeom prst="rect">
              <a:avLst/>
            </a:prstGeom>
          </p:spPr>
        </p:pic>
        <p:pic>
          <p:nvPicPr>
            <p:cNvPr id="29" name="Picture 28" descr="A picture containing text, outdoor, flock&#10;&#10;Description automatically generated">
              <a:extLst>
                <a:ext uri="{FF2B5EF4-FFF2-40B4-BE49-F238E27FC236}">
                  <a16:creationId xmlns:a16="http://schemas.microsoft.com/office/drawing/2014/main" id="{A5C976F7-1509-418A-A7E9-C311893BC7D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230203">
              <a:off x="1754114" y="1024536"/>
              <a:ext cx="456613" cy="546739"/>
            </a:xfrm>
            <a:prstGeom prst="rect">
              <a:avLst/>
            </a:prstGeom>
          </p:spPr>
        </p:pic>
        <p:pic>
          <p:nvPicPr>
            <p:cNvPr id="30" name="Picture 29" descr="A picture containing text, outdoor, flock&#10;&#10;Description automatically generated">
              <a:extLst>
                <a:ext uri="{FF2B5EF4-FFF2-40B4-BE49-F238E27FC236}">
                  <a16:creationId xmlns:a16="http://schemas.microsoft.com/office/drawing/2014/main" id="{89C9E615-6BD8-4D71-BED3-5D76A52EFFC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230203">
              <a:off x="2130411" y="1024536"/>
              <a:ext cx="456613" cy="546739"/>
            </a:xfrm>
            <a:prstGeom prst="rect">
              <a:avLst/>
            </a:prstGeom>
          </p:spPr>
        </p:pic>
      </p:grpSp>
      <p:sp>
        <p:nvSpPr>
          <p:cNvPr id="11" name="TextBox 10">
            <a:extLst>
              <a:ext uri="{FF2B5EF4-FFF2-40B4-BE49-F238E27FC236}">
                <a16:creationId xmlns:a16="http://schemas.microsoft.com/office/drawing/2014/main" id="{DFED0307-D43F-410B-960C-0516B0027598}"/>
              </a:ext>
            </a:extLst>
          </p:cNvPr>
          <p:cNvSpPr txBox="1"/>
          <p:nvPr/>
        </p:nvSpPr>
        <p:spPr>
          <a:xfrm>
            <a:off x="7704152" y="4245596"/>
            <a:ext cx="4713541" cy="830997"/>
          </a:xfrm>
          <a:prstGeom prst="rect">
            <a:avLst/>
          </a:prstGeom>
          <a:noFill/>
        </p:spPr>
        <p:txBody>
          <a:bodyPr wrap="square" rtlCol="0">
            <a:spAutoFit/>
          </a:bodyPr>
          <a:lstStyle/>
          <a:p>
            <a:r>
              <a:rPr lang="en-GB" sz="2400" dirty="0">
                <a:solidFill>
                  <a:srgbClr val="002060"/>
                </a:solidFill>
              </a:rPr>
              <a:t>B. How do you find the project?</a:t>
            </a:r>
          </a:p>
        </p:txBody>
      </p:sp>
      <p:sp>
        <p:nvSpPr>
          <p:cNvPr id="2" name="TextBox 1">
            <a:extLst>
              <a:ext uri="{FF2B5EF4-FFF2-40B4-BE49-F238E27FC236}">
                <a16:creationId xmlns:a16="http://schemas.microsoft.com/office/drawing/2014/main" id="{E0460F5A-F853-A870-9372-D9DACA5CA685}"/>
              </a:ext>
            </a:extLst>
          </p:cNvPr>
          <p:cNvSpPr txBox="1"/>
          <p:nvPr/>
        </p:nvSpPr>
        <p:spPr>
          <a:xfrm>
            <a:off x="1459016" y="1910011"/>
            <a:ext cx="5758249" cy="461665"/>
          </a:xfrm>
          <a:prstGeom prst="rect">
            <a:avLst/>
          </a:prstGeom>
          <a:noFill/>
        </p:spPr>
        <p:txBody>
          <a:bodyPr wrap="square" rtlCol="0">
            <a:spAutoFit/>
          </a:bodyPr>
          <a:lstStyle/>
          <a:p>
            <a:r>
              <a:rPr lang="en-GB" sz="2400" dirty="0" err="1">
                <a:solidFill>
                  <a:srgbClr val="002060"/>
                </a:solidFill>
              </a:rPr>
              <a:t>Bekommst</a:t>
            </a:r>
            <a:r>
              <a:rPr lang="en-GB" sz="2400" dirty="0">
                <a:solidFill>
                  <a:srgbClr val="002060"/>
                </a:solidFill>
              </a:rPr>
              <a:t> du </a:t>
            </a:r>
            <a:r>
              <a:rPr lang="en-GB" sz="2400" dirty="0" err="1">
                <a:solidFill>
                  <a:srgbClr val="002060"/>
                </a:solidFill>
              </a:rPr>
              <a:t>viele</a:t>
            </a:r>
            <a:r>
              <a:rPr lang="en-GB" sz="2400" dirty="0">
                <a:solidFill>
                  <a:srgbClr val="002060"/>
                </a:solidFill>
              </a:rPr>
              <a:t> Ideen?</a:t>
            </a:r>
          </a:p>
        </p:txBody>
      </p:sp>
      <p:sp>
        <p:nvSpPr>
          <p:cNvPr id="6" name="TextBox 5">
            <a:extLst>
              <a:ext uri="{FF2B5EF4-FFF2-40B4-BE49-F238E27FC236}">
                <a16:creationId xmlns:a16="http://schemas.microsoft.com/office/drawing/2014/main" id="{9A7D8301-5EAD-F83E-23E0-AC77F13A0962}"/>
              </a:ext>
            </a:extLst>
          </p:cNvPr>
          <p:cNvSpPr txBox="1"/>
          <p:nvPr/>
        </p:nvSpPr>
        <p:spPr>
          <a:xfrm>
            <a:off x="7651599" y="1592960"/>
            <a:ext cx="4713541" cy="461665"/>
          </a:xfrm>
          <a:prstGeom prst="rect">
            <a:avLst/>
          </a:prstGeom>
          <a:noFill/>
        </p:spPr>
        <p:txBody>
          <a:bodyPr wrap="square" rtlCol="0">
            <a:spAutoFit/>
          </a:bodyPr>
          <a:lstStyle/>
          <a:p>
            <a:r>
              <a:rPr lang="en-GB" sz="2400" dirty="0">
                <a:solidFill>
                  <a:srgbClr val="002060"/>
                </a:solidFill>
              </a:rPr>
              <a:t>1. Do you get lots of ideas?</a:t>
            </a:r>
          </a:p>
        </p:txBody>
      </p:sp>
      <p:sp>
        <p:nvSpPr>
          <p:cNvPr id="37" name="TextBox 36">
            <a:extLst>
              <a:ext uri="{FF2B5EF4-FFF2-40B4-BE49-F238E27FC236}">
                <a16:creationId xmlns:a16="http://schemas.microsoft.com/office/drawing/2014/main" id="{3BC0ADD0-1DAE-48A6-A42B-D19AFF0346E6}"/>
              </a:ext>
            </a:extLst>
          </p:cNvPr>
          <p:cNvSpPr txBox="1"/>
          <p:nvPr/>
        </p:nvSpPr>
        <p:spPr>
          <a:xfrm>
            <a:off x="1459016" y="2702973"/>
            <a:ext cx="5758249" cy="461665"/>
          </a:xfrm>
          <a:prstGeom prst="rect">
            <a:avLst/>
          </a:prstGeom>
          <a:noFill/>
        </p:spPr>
        <p:txBody>
          <a:bodyPr wrap="square" rtlCol="0">
            <a:spAutoFit/>
          </a:bodyPr>
          <a:lstStyle/>
          <a:p>
            <a:r>
              <a:rPr lang="en-GB" sz="2400" dirty="0" err="1">
                <a:solidFill>
                  <a:srgbClr val="002060"/>
                </a:solidFill>
              </a:rPr>
              <a:t>Findest</a:t>
            </a:r>
            <a:r>
              <a:rPr lang="en-GB" sz="2400" dirty="0">
                <a:solidFill>
                  <a:srgbClr val="002060"/>
                </a:solidFill>
              </a:rPr>
              <a:t> du die </a:t>
            </a:r>
            <a:r>
              <a:rPr lang="en-GB" sz="2400" dirty="0" err="1">
                <a:solidFill>
                  <a:srgbClr val="002060"/>
                </a:solidFill>
              </a:rPr>
              <a:t>Fußballschule</a:t>
            </a:r>
            <a:r>
              <a:rPr lang="en-GB" sz="2400" dirty="0">
                <a:solidFill>
                  <a:srgbClr val="002060"/>
                </a:solidFill>
              </a:rPr>
              <a:t> toll?</a:t>
            </a:r>
          </a:p>
        </p:txBody>
      </p:sp>
      <p:grpSp>
        <p:nvGrpSpPr>
          <p:cNvPr id="40" name="Group 39">
            <a:extLst>
              <a:ext uri="{FF2B5EF4-FFF2-40B4-BE49-F238E27FC236}">
                <a16:creationId xmlns:a16="http://schemas.microsoft.com/office/drawing/2014/main" id="{61DDC895-85EC-9DD6-E728-9C3208A52AAF}"/>
              </a:ext>
            </a:extLst>
          </p:cNvPr>
          <p:cNvGrpSpPr/>
          <p:nvPr/>
        </p:nvGrpSpPr>
        <p:grpSpPr>
          <a:xfrm>
            <a:off x="2124527" y="2815707"/>
            <a:ext cx="501396" cy="270303"/>
            <a:chOff x="1422255" y="1069599"/>
            <a:chExt cx="1209832" cy="463680"/>
          </a:xfrm>
        </p:grpSpPr>
        <p:pic>
          <p:nvPicPr>
            <p:cNvPr id="41" name="Picture 40" descr="A picture containing text, outdoor, flock&#10;&#10;Description automatically generated">
              <a:extLst>
                <a:ext uri="{FF2B5EF4-FFF2-40B4-BE49-F238E27FC236}">
                  <a16:creationId xmlns:a16="http://schemas.microsoft.com/office/drawing/2014/main" id="{4824B117-7894-1579-080D-F05BEA4B284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230203">
              <a:off x="1467318" y="1031603"/>
              <a:ext cx="456613" cy="546739"/>
            </a:xfrm>
            <a:prstGeom prst="rect">
              <a:avLst/>
            </a:prstGeom>
          </p:spPr>
        </p:pic>
        <p:pic>
          <p:nvPicPr>
            <p:cNvPr id="42" name="Picture 41" descr="A picture containing text, outdoor, flock&#10;&#10;Description automatically generated">
              <a:extLst>
                <a:ext uri="{FF2B5EF4-FFF2-40B4-BE49-F238E27FC236}">
                  <a16:creationId xmlns:a16="http://schemas.microsoft.com/office/drawing/2014/main" id="{C95EA481-8D02-D009-0803-458EC9AB4CD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230203">
              <a:off x="1754114" y="1024536"/>
              <a:ext cx="456613" cy="546739"/>
            </a:xfrm>
            <a:prstGeom prst="rect">
              <a:avLst/>
            </a:prstGeom>
          </p:spPr>
        </p:pic>
        <p:pic>
          <p:nvPicPr>
            <p:cNvPr id="43" name="Picture 42" descr="A picture containing text, outdoor, flock&#10;&#10;Description automatically generated">
              <a:extLst>
                <a:ext uri="{FF2B5EF4-FFF2-40B4-BE49-F238E27FC236}">
                  <a16:creationId xmlns:a16="http://schemas.microsoft.com/office/drawing/2014/main" id="{942FCD08-EE30-CC71-968C-90D6719C15D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230203">
              <a:off x="2130411" y="1024536"/>
              <a:ext cx="456613" cy="546739"/>
            </a:xfrm>
            <a:prstGeom prst="rect">
              <a:avLst/>
            </a:prstGeom>
          </p:spPr>
        </p:pic>
      </p:grpSp>
      <p:sp>
        <p:nvSpPr>
          <p:cNvPr id="44" name="TextBox 43">
            <a:extLst>
              <a:ext uri="{FF2B5EF4-FFF2-40B4-BE49-F238E27FC236}">
                <a16:creationId xmlns:a16="http://schemas.microsoft.com/office/drawing/2014/main" id="{01D0879A-C955-AC14-C5EF-B6795CCDF582}"/>
              </a:ext>
            </a:extLst>
          </p:cNvPr>
          <p:cNvSpPr txBox="1"/>
          <p:nvPr/>
        </p:nvSpPr>
        <p:spPr>
          <a:xfrm>
            <a:off x="7651599" y="2097628"/>
            <a:ext cx="4326363" cy="830997"/>
          </a:xfrm>
          <a:prstGeom prst="rect">
            <a:avLst/>
          </a:prstGeom>
          <a:noFill/>
        </p:spPr>
        <p:txBody>
          <a:bodyPr wrap="square" rtlCol="0">
            <a:spAutoFit/>
          </a:bodyPr>
          <a:lstStyle/>
          <a:p>
            <a:r>
              <a:rPr lang="en-GB" sz="2400" dirty="0">
                <a:solidFill>
                  <a:srgbClr val="002060"/>
                </a:solidFill>
              </a:rPr>
              <a:t>2. Do you think that football academy/school is great?</a:t>
            </a:r>
          </a:p>
        </p:txBody>
      </p:sp>
      <p:sp>
        <p:nvSpPr>
          <p:cNvPr id="45" name="TextBox 44">
            <a:extLst>
              <a:ext uri="{FF2B5EF4-FFF2-40B4-BE49-F238E27FC236}">
                <a16:creationId xmlns:a16="http://schemas.microsoft.com/office/drawing/2014/main" id="{6EABAC63-CEB3-6C1D-3AC7-BB7A733A0668}"/>
              </a:ext>
            </a:extLst>
          </p:cNvPr>
          <p:cNvSpPr txBox="1"/>
          <p:nvPr/>
        </p:nvSpPr>
        <p:spPr>
          <a:xfrm>
            <a:off x="1459016" y="3606735"/>
            <a:ext cx="5758249" cy="461665"/>
          </a:xfrm>
          <a:prstGeom prst="rect">
            <a:avLst/>
          </a:prstGeom>
          <a:noFill/>
        </p:spPr>
        <p:txBody>
          <a:bodyPr wrap="square" rtlCol="0">
            <a:spAutoFit/>
          </a:bodyPr>
          <a:lstStyle/>
          <a:p>
            <a:r>
              <a:rPr lang="en-GB" sz="2400" dirty="0">
                <a:solidFill>
                  <a:srgbClr val="002060"/>
                </a:solidFill>
              </a:rPr>
              <a:t>Wo </a:t>
            </a:r>
            <a:r>
              <a:rPr lang="en-GB" sz="2400" dirty="0" err="1">
                <a:solidFill>
                  <a:srgbClr val="002060"/>
                </a:solidFill>
              </a:rPr>
              <a:t>finden</a:t>
            </a:r>
            <a:r>
              <a:rPr lang="en-GB" sz="2400" dirty="0">
                <a:solidFill>
                  <a:srgbClr val="002060"/>
                </a:solidFill>
              </a:rPr>
              <a:t> Sie den </a:t>
            </a:r>
            <a:r>
              <a:rPr lang="en-GB" sz="2400" dirty="0" err="1">
                <a:solidFill>
                  <a:srgbClr val="002060"/>
                </a:solidFill>
              </a:rPr>
              <a:t>Müll</a:t>
            </a:r>
            <a:r>
              <a:rPr lang="en-GB" sz="2400" dirty="0">
                <a:solidFill>
                  <a:srgbClr val="002060"/>
                </a:solidFill>
              </a:rPr>
              <a:t>?</a:t>
            </a:r>
          </a:p>
        </p:txBody>
      </p:sp>
      <p:grpSp>
        <p:nvGrpSpPr>
          <p:cNvPr id="46" name="Group 45">
            <a:extLst>
              <a:ext uri="{FF2B5EF4-FFF2-40B4-BE49-F238E27FC236}">
                <a16:creationId xmlns:a16="http://schemas.microsoft.com/office/drawing/2014/main" id="{9143FD27-D55F-0493-16D7-941A94C6EF6C}"/>
              </a:ext>
            </a:extLst>
          </p:cNvPr>
          <p:cNvGrpSpPr/>
          <p:nvPr/>
        </p:nvGrpSpPr>
        <p:grpSpPr>
          <a:xfrm>
            <a:off x="2671840" y="3663913"/>
            <a:ext cx="386296" cy="335806"/>
            <a:chOff x="1422255" y="1069599"/>
            <a:chExt cx="1209832" cy="463680"/>
          </a:xfrm>
        </p:grpSpPr>
        <p:pic>
          <p:nvPicPr>
            <p:cNvPr id="47" name="Picture 46" descr="A picture containing text, outdoor, flock&#10;&#10;Description automatically generated">
              <a:extLst>
                <a:ext uri="{FF2B5EF4-FFF2-40B4-BE49-F238E27FC236}">
                  <a16:creationId xmlns:a16="http://schemas.microsoft.com/office/drawing/2014/main" id="{2114253A-422C-CFC9-A0E5-0A59F708BE6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230203">
              <a:off x="1467318" y="1031603"/>
              <a:ext cx="456613" cy="546739"/>
            </a:xfrm>
            <a:prstGeom prst="rect">
              <a:avLst/>
            </a:prstGeom>
          </p:spPr>
        </p:pic>
        <p:pic>
          <p:nvPicPr>
            <p:cNvPr id="48" name="Picture 47" descr="A picture containing text, outdoor, flock&#10;&#10;Description automatically generated">
              <a:extLst>
                <a:ext uri="{FF2B5EF4-FFF2-40B4-BE49-F238E27FC236}">
                  <a16:creationId xmlns:a16="http://schemas.microsoft.com/office/drawing/2014/main" id="{02EDB235-E1CD-25A1-A1B0-3740D4312A7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230203">
              <a:off x="1754114" y="1024536"/>
              <a:ext cx="456613" cy="546739"/>
            </a:xfrm>
            <a:prstGeom prst="rect">
              <a:avLst/>
            </a:prstGeom>
          </p:spPr>
        </p:pic>
        <p:pic>
          <p:nvPicPr>
            <p:cNvPr id="49" name="Picture 48" descr="A picture containing text, outdoor, flock&#10;&#10;Description automatically generated">
              <a:extLst>
                <a:ext uri="{FF2B5EF4-FFF2-40B4-BE49-F238E27FC236}">
                  <a16:creationId xmlns:a16="http://schemas.microsoft.com/office/drawing/2014/main" id="{16548938-B2AF-6936-7828-ED2D74A5F08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230203">
              <a:off x="2130411" y="1024536"/>
              <a:ext cx="456613" cy="546739"/>
            </a:xfrm>
            <a:prstGeom prst="rect">
              <a:avLst/>
            </a:prstGeom>
          </p:spPr>
        </p:pic>
      </p:grpSp>
      <p:sp>
        <p:nvSpPr>
          <p:cNvPr id="51" name="TextBox 50">
            <a:extLst>
              <a:ext uri="{FF2B5EF4-FFF2-40B4-BE49-F238E27FC236}">
                <a16:creationId xmlns:a16="http://schemas.microsoft.com/office/drawing/2014/main" id="{A1F9F83C-AF67-1987-A996-79484724C36B}"/>
              </a:ext>
            </a:extLst>
          </p:cNvPr>
          <p:cNvSpPr txBox="1"/>
          <p:nvPr/>
        </p:nvSpPr>
        <p:spPr>
          <a:xfrm>
            <a:off x="7704152" y="5043711"/>
            <a:ext cx="4713541" cy="830997"/>
          </a:xfrm>
          <a:prstGeom prst="rect">
            <a:avLst/>
          </a:prstGeom>
          <a:noFill/>
        </p:spPr>
        <p:txBody>
          <a:bodyPr wrap="square" rtlCol="0">
            <a:spAutoFit/>
          </a:bodyPr>
          <a:lstStyle/>
          <a:p>
            <a:r>
              <a:rPr lang="en-GB" sz="2400" dirty="0">
                <a:solidFill>
                  <a:srgbClr val="002060"/>
                </a:solidFill>
              </a:rPr>
              <a:t>3. Where do you find the rubbish?</a:t>
            </a:r>
          </a:p>
        </p:txBody>
      </p:sp>
      <p:sp>
        <p:nvSpPr>
          <p:cNvPr id="52" name="TextBox 51">
            <a:extLst>
              <a:ext uri="{FF2B5EF4-FFF2-40B4-BE49-F238E27FC236}">
                <a16:creationId xmlns:a16="http://schemas.microsoft.com/office/drawing/2014/main" id="{7F59AA0C-23C7-319C-58DC-68F32891B07E}"/>
              </a:ext>
            </a:extLst>
          </p:cNvPr>
          <p:cNvSpPr txBox="1"/>
          <p:nvPr/>
        </p:nvSpPr>
        <p:spPr>
          <a:xfrm>
            <a:off x="1459016" y="4476439"/>
            <a:ext cx="5758249" cy="461665"/>
          </a:xfrm>
          <a:prstGeom prst="rect">
            <a:avLst/>
          </a:prstGeom>
          <a:noFill/>
        </p:spPr>
        <p:txBody>
          <a:bodyPr wrap="square" rtlCol="0">
            <a:spAutoFit/>
          </a:bodyPr>
          <a:lstStyle/>
          <a:p>
            <a:r>
              <a:rPr lang="en-GB" sz="2400" dirty="0" err="1">
                <a:solidFill>
                  <a:srgbClr val="002060"/>
                </a:solidFill>
              </a:rPr>
              <a:t>Findest</a:t>
            </a:r>
            <a:r>
              <a:rPr lang="en-GB" sz="2400" dirty="0">
                <a:solidFill>
                  <a:srgbClr val="002060"/>
                </a:solidFill>
              </a:rPr>
              <a:t> du </a:t>
            </a:r>
            <a:r>
              <a:rPr lang="en-GB" sz="2400" dirty="0" err="1">
                <a:solidFill>
                  <a:srgbClr val="002060"/>
                </a:solidFill>
              </a:rPr>
              <a:t>viele</a:t>
            </a:r>
            <a:r>
              <a:rPr lang="en-GB" sz="2400" dirty="0">
                <a:solidFill>
                  <a:srgbClr val="002060"/>
                </a:solidFill>
              </a:rPr>
              <a:t> </a:t>
            </a:r>
            <a:r>
              <a:rPr lang="en-GB" sz="2400" dirty="0" err="1">
                <a:solidFill>
                  <a:srgbClr val="002060"/>
                </a:solidFill>
              </a:rPr>
              <a:t>alte</a:t>
            </a:r>
            <a:r>
              <a:rPr lang="en-GB" sz="2400" dirty="0">
                <a:solidFill>
                  <a:srgbClr val="002060"/>
                </a:solidFill>
              </a:rPr>
              <a:t> </a:t>
            </a:r>
            <a:r>
              <a:rPr lang="en-GB" sz="2400" dirty="0" err="1">
                <a:solidFill>
                  <a:srgbClr val="002060"/>
                </a:solidFill>
              </a:rPr>
              <a:t>Fußbälle</a:t>
            </a:r>
            <a:r>
              <a:rPr lang="en-GB" sz="2400" dirty="0">
                <a:solidFill>
                  <a:srgbClr val="002060"/>
                </a:solidFill>
              </a:rPr>
              <a:t>?</a:t>
            </a:r>
          </a:p>
        </p:txBody>
      </p:sp>
      <p:grpSp>
        <p:nvGrpSpPr>
          <p:cNvPr id="53" name="Group 52">
            <a:extLst>
              <a:ext uri="{FF2B5EF4-FFF2-40B4-BE49-F238E27FC236}">
                <a16:creationId xmlns:a16="http://schemas.microsoft.com/office/drawing/2014/main" id="{C22DE29B-3E06-4288-C59F-5F8E7D2E0FD3}"/>
              </a:ext>
            </a:extLst>
          </p:cNvPr>
          <p:cNvGrpSpPr/>
          <p:nvPr/>
        </p:nvGrpSpPr>
        <p:grpSpPr>
          <a:xfrm>
            <a:off x="2116776" y="4580931"/>
            <a:ext cx="555453" cy="287074"/>
            <a:chOff x="1422255" y="1069599"/>
            <a:chExt cx="1209832" cy="463680"/>
          </a:xfrm>
        </p:grpSpPr>
        <p:pic>
          <p:nvPicPr>
            <p:cNvPr id="54" name="Picture 53" descr="A picture containing text, outdoor, flock&#10;&#10;Description automatically generated">
              <a:extLst>
                <a:ext uri="{FF2B5EF4-FFF2-40B4-BE49-F238E27FC236}">
                  <a16:creationId xmlns:a16="http://schemas.microsoft.com/office/drawing/2014/main" id="{C6C21985-B319-7F16-A1D8-EBD0220C065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230203">
              <a:off x="1467318" y="1031603"/>
              <a:ext cx="456613" cy="546739"/>
            </a:xfrm>
            <a:prstGeom prst="rect">
              <a:avLst/>
            </a:prstGeom>
          </p:spPr>
        </p:pic>
        <p:pic>
          <p:nvPicPr>
            <p:cNvPr id="55" name="Picture 54" descr="A picture containing text, outdoor, flock&#10;&#10;Description automatically generated">
              <a:extLst>
                <a:ext uri="{FF2B5EF4-FFF2-40B4-BE49-F238E27FC236}">
                  <a16:creationId xmlns:a16="http://schemas.microsoft.com/office/drawing/2014/main" id="{884907C6-C63E-EFB8-47C2-A8E0A94A199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230203">
              <a:off x="1754114" y="1024536"/>
              <a:ext cx="456613" cy="546739"/>
            </a:xfrm>
            <a:prstGeom prst="rect">
              <a:avLst/>
            </a:prstGeom>
          </p:spPr>
        </p:pic>
        <p:pic>
          <p:nvPicPr>
            <p:cNvPr id="56" name="Picture 55" descr="A picture containing text, outdoor, flock&#10;&#10;Description automatically generated">
              <a:extLst>
                <a:ext uri="{FF2B5EF4-FFF2-40B4-BE49-F238E27FC236}">
                  <a16:creationId xmlns:a16="http://schemas.microsoft.com/office/drawing/2014/main" id="{882F4549-06AA-6D9F-B85F-4977C8D579C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230203">
              <a:off x="2130411" y="1024536"/>
              <a:ext cx="456613" cy="546739"/>
            </a:xfrm>
            <a:prstGeom prst="rect">
              <a:avLst/>
            </a:prstGeom>
          </p:spPr>
        </p:pic>
      </p:grpSp>
      <p:sp>
        <p:nvSpPr>
          <p:cNvPr id="58" name="TextBox 57">
            <a:extLst>
              <a:ext uri="{FF2B5EF4-FFF2-40B4-BE49-F238E27FC236}">
                <a16:creationId xmlns:a16="http://schemas.microsoft.com/office/drawing/2014/main" id="{1C40E973-5D32-A5B0-910A-8DD0FD160C8A}"/>
              </a:ext>
            </a:extLst>
          </p:cNvPr>
          <p:cNvSpPr txBox="1"/>
          <p:nvPr/>
        </p:nvSpPr>
        <p:spPr>
          <a:xfrm>
            <a:off x="7642884" y="2898261"/>
            <a:ext cx="4326363" cy="830997"/>
          </a:xfrm>
          <a:prstGeom prst="rect">
            <a:avLst/>
          </a:prstGeom>
          <a:noFill/>
        </p:spPr>
        <p:txBody>
          <a:bodyPr wrap="square" rtlCol="0">
            <a:spAutoFit/>
          </a:bodyPr>
          <a:lstStyle/>
          <a:p>
            <a:r>
              <a:rPr lang="en-GB" sz="2400" dirty="0">
                <a:solidFill>
                  <a:srgbClr val="002060"/>
                </a:solidFill>
              </a:rPr>
              <a:t>4. Do you find lots of old footballs?</a:t>
            </a:r>
          </a:p>
        </p:txBody>
      </p:sp>
      <p:sp>
        <p:nvSpPr>
          <p:cNvPr id="59" name="TextBox 58">
            <a:extLst>
              <a:ext uri="{FF2B5EF4-FFF2-40B4-BE49-F238E27FC236}">
                <a16:creationId xmlns:a16="http://schemas.microsoft.com/office/drawing/2014/main" id="{FD64477E-C8A9-5015-6423-AEB3150076B7}"/>
              </a:ext>
            </a:extLst>
          </p:cNvPr>
          <p:cNvSpPr txBox="1"/>
          <p:nvPr/>
        </p:nvSpPr>
        <p:spPr>
          <a:xfrm>
            <a:off x="1459016" y="5231148"/>
            <a:ext cx="5758249" cy="461665"/>
          </a:xfrm>
          <a:prstGeom prst="rect">
            <a:avLst/>
          </a:prstGeom>
          <a:noFill/>
        </p:spPr>
        <p:txBody>
          <a:bodyPr wrap="square" rtlCol="0">
            <a:spAutoFit/>
          </a:bodyPr>
          <a:lstStyle/>
          <a:p>
            <a:r>
              <a:rPr lang="en-GB" sz="2400" dirty="0" err="1">
                <a:solidFill>
                  <a:srgbClr val="002060"/>
                </a:solidFill>
              </a:rPr>
              <a:t>Lieben</a:t>
            </a:r>
            <a:r>
              <a:rPr lang="en-GB" sz="2400" dirty="0">
                <a:solidFill>
                  <a:srgbClr val="002060"/>
                </a:solidFill>
              </a:rPr>
              <a:t> Sie Kunst?</a:t>
            </a:r>
          </a:p>
        </p:txBody>
      </p:sp>
      <p:grpSp>
        <p:nvGrpSpPr>
          <p:cNvPr id="60" name="Group 59">
            <a:extLst>
              <a:ext uri="{FF2B5EF4-FFF2-40B4-BE49-F238E27FC236}">
                <a16:creationId xmlns:a16="http://schemas.microsoft.com/office/drawing/2014/main" id="{D981643C-810F-4A07-827A-FB033676CDDF}"/>
              </a:ext>
            </a:extLst>
          </p:cNvPr>
          <p:cNvGrpSpPr/>
          <p:nvPr/>
        </p:nvGrpSpPr>
        <p:grpSpPr>
          <a:xfrm>
            <a:off x="2131134" y="5303962"/>
            <a:ext cx="428176" cy="343169"/>
            <a:chOff x="1422255" y="1069599"/>
            <a:chExt cx="1209832" cy="463680"/>
          </a:xfrm>
        </p:grpSpPr>
        <p:pic>
          <p:nvPicPr>
            <p:cNvPr id="61" name="Picture 60" descr="A picture containing text, outdoor, flock&#10;&#10;Description automatically generated">
              <a:extLst>
                <a:ext uri="{FF2B5EF4-FFF2-40B4-BE49-F238E27FC236}">
                  <a16:creationId xmlns:a16="http://schemas.microsoft.com/office/drawing/2014/main" id="{377F54E3-BEC2-1C2A-0567-2AAA70E2C5B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230203">
              <a:off x="1467318" y="1031603"/>
              <a:ext cx="456613" cy="546739"/>
            </a:xfrm>
            <a:prstGeom prst="rect">
              <a:avLst/>
            </a:prstGeom>
          </p:spPr>
        </p:pic>
        <p:pic>
          <p:nvPicPr>
            <p:cNvPr id="62" name="Picture 61" descr="A picture containing text, outdoor, flock&#10;&#10;Description automatically generated">
              <a:extLst>
                <a:ext uri="{FF2B5EF4-FFF2-40B4-BE49-F238E27FC236}">
                  <a16:creationId xmlns:a16="http://schemas.microsoft.com/office/drawing/2014/main" id="{93456F09-D7A9-FDAF-7123-8AF70F8BB42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230203">
              <a:off x="1754114" y="1024536"/>
              <a:ext cx="456613" cy="546739"/>
            </a:xfrm>
            <a:prstGeom prst="rect">
              <a:avLst/>
            </a:prstGeom>
          </p:spPr>
        </p:pic>
        <p:pic>
          <p:nvPicPr>
            <p:cNvPr id="63" name="Picture 62" descr="A picture containing text, outdoor, flock&#10;&#10;Description automatically generated">
              <a:extLst>
                <a:ext uri="{FF2B5EF4-FFF2-40B4-BE49-F238E27FC236}">
                  <a16:creationId xmlns:a16="http://schemas.microsoft.com/office/drawing/2014/main" id="{BB132192-A3F7-11F9-EAD2-48595899CC4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230203">
              <a:off x="2130411" y="1024536"/>
              <a:ext cx="456613" cy="546739"/>
            </a:xfrm>
            <a:prstGeom prst="rect">
              <a:avLst/>
            </a:prstGeom>
          </p:spPr>
        </p:pic>
      </p:grpSp>
      <p:sp>
        <p:nvSpPr>
          <p:cNvPr id="65" name="TextBox 64">
            <a:extLst>
              <a:ext uri="{FF2B5EF4-FFF2-40B4-BE49-F238E27FC236}">
                <a16:creationId xmlns:a16="http://schemas.microsoft.com/office/drawing/2014/main" id="{D363D3FE-2F09-5DAE-965E-1F7BC537A97B}"/>
              </a:ext>
            </a:extLst>
          </p:cNvPr>
          <p:cNvSpPr txBox="1"/>
          <p:nvPr/>
        </p:nvSpPr>
        <p:spPr>
          <a:xfrm>
            <a:off x="7695588" y="5805797"/>
            <a:ext cx="4395050" cy="461665"/>
          </a:xfrm>
          <a:prstGeom prst="rect">
            <a:avLst/>
          </a:prstGeom>
          <a:noFill/>
        </p:spPr>
        <p:txBody>
          <a:bodyPr wrap="square" rtlCol="0">
            <a:spAutoFit/>
          </a:bodyPr>
          <a:lstStyle/>
          <a:p>
            <a:r>
              <a:rPr lang="en-GB" sz="2400" dirty="0">
                <a:solidFill>
                  <a:srgbClr val="002060"/>
                </a:solidFill>
              </a:rPr>
              <a:t>5. Do you love art?</a:t>
            </a:r>
          </a:p>
        </p:txBody>
      </p:sp>
      <p:sp>
        <p:nvSpPr>
          <p:cNvPr id="66" name="TextBox 65">
            <a:extLst>
              <a:ext uri="{FF2B5EF4-FFF2-40B4-BE49-F238E27FC236}">
                <a16:creationId xmlns:a16="http://schemas.microsoft.com/office/drawing/2014/main" id="{031C857E-71FC-9C53-5191-EC897E99A10F}"/>
              </a:ext>
            </a:extLst>
          </p:cNvPr>
          <p:cNvSpPr txBox="1"/>
          <p:nvPr/>
        </p:nvSpPr>
        <p:spPr>
          <a:xfrm>
            <a:off x="1459016" y="6063168"/>
            <a:ext cx="5758249" cy="461665"/>
          </a:xfrm>
          <a:prstGeom prst="rect">
            <a:avLst/>
          </a:prstGeom>
          <a:noFill/>
        </p:spPr>
        <p:txBody>
          <a:bodyPr wrap="square" rtlCol="0">
            <a:spAutoFit/>
          </a:bodyPr>
          <a:lstStyle/>
          <a:p>
            <a:r>
              <a:rPr lang="en-GB" sz="2400" dirty="0" err="1">
                <a:solidFill>
                  <a:srgbClr val="002060"/>
                </a:solidFill>
              </a:rPr>
              <a:t>Verkaufen</a:t>
            </a:r>
            <a:r>
              <a:rPr lang="en-GB" sz="2400" dirty="0">
                <a:solidFill>
                  <a:srgbClr val="002060"/>
                </a:solidFill>
              </a:rPr>
              <a:t> Sie die </a:t>
            </a:r>
            <a:r>
              <a:rPr lang="en-GB" sz="2400" dirty="0" err="1">
                <a:solidFill>
                  <a:srgbClr val="002060"/>
                </a:solidFill>
              </a:rPr>
              <a:t>Sachen</a:t>
            </a:r>
            <a:r>
              <a:rPr lang="en-GB" sz="2400" dirty="0">
                <a:solidFill>
                  <a:srgbClr val="002060"/>
                </a:solidFill>
              </a:rPr>
              <a:t>?</a:t>
            </a:r>
          </a:p>
        </p:txBody>
      </p:sp>
      <p:grpSp>
        <p:nvGrpSpPr>
          <p:cNvPr id="67" name="Group 66">
            <a:extLst>
              <a:ext uri="{FF2B5EF4-FFF2-40B4-BE49-F238E27FC236}">
                <a16:creationId xmlns:a16="http://schemas.microsoft.com/office/drawing/2014/main" id="{6CD21512-ABBB-E566-E7AD-B155968A6D09}"/>
              </a:ext>
            </a:extLst>
          </p:cNvPr>
          <p:cNvGrpSpPr/>
          <p:nvPr/>
        </p:nvGrpSpPr>
        <p:grpSpPr>
          <a:xfrm>
            <a:off x="2650558" y="6173164"/>
            <a:ext cx="464779" cy="276832"/>
            <a:chOff x="1422255" y="1069599"/>
            <a:chExt cx="1209832" cy="463680"/>
          </a:xfrm>
        </p:grpSpPr>
        <p:pic>
          <p:nvPicPr>
            <p:cNvPr id="68" name="Picture 67" descr="A picture containing text, outdoor, flock&#10;&#10;Description automatically generated">
              <a:extLst>
                <a:ext uri="{FF2B5EF4-FFF2-40B4-BE49-F238E27FC236}">
                  <a16:creationId xmlns:a16="http://schemas.microsoft.com/office/drawing/2014/main" id="{B3D952F8-0D88-4AFE-A3CC-D8B7D8B7AD9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230203">
              <a:off x="1467318" y="1031603"/>
              <a:ext cx="456613" cy="546739"/>
            </a:xfrm>
            <a:prstGeom prst="rect">
              <a:avLst/>
            </a:prstGeom>
          </p:spPr>
        </p:pic>
        <p:pic>
          <p:nvPicPr>
            <p:cNvPr id="69" name="Picture 68" descr="A picture containing text, outdoor, flock&#10;&#10;Description automatically generated">
              <a:extLst>
                <a:ext uri="{FF2B5EF4-FFF2-40B4-BE49-F238E27FC236}">
                  <a16:creationId xmlns:a16="http://schemas.microsoft.com/office/drawing/2014/main" id="{CC72F46F-569F-06A4-5CDC-6354846F07F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230203">
              <a:off x="1754114" y="1024536"/>
              <a:ext cx="456613" cy="546739"/>
            </a:xfrm>
            <a:prstGeom prst="rect">
              <a:avLst/>
            </a:prstGeom>
          </p:spPr>
        </p:pic>
        <p:pic>
          <p:nvPicPr>
            <p:cNvPr id="70" name="Picture 69" descr="A picture containing text, outdoor, flock&#10;&#10;Description automatically generated">
              <a:extLst>
                <a:ext uri="{FF2B5EF4-FFF2-40B4-BE49-F238E27FC236}">
                  <a16:creationId xmlns:a16="http://schemas.microsoft.com/office/drawing/2014/main" id="{C728C474-1D40-B8DC-7988-DFC47FB8C9F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230203">
              <a:off x="2130411" y="1024536"/>
              <a:ext cx="456613" cy="546739"/>
            </a:xfrm>
            <a:prstGeom prst="rect">
              <a:avLst/>
            </a:prstGeom>
          </p:spPr>
        </p:pic>
      </p:grpSp>
      <p:sp>
        <p:nvSpPr>
          <p:cNvPr id="72" name="TextBox 71">
            <a:extLst>
              <a:ext uri="{FF2B5EF4-FFF2-40B4-BE49-F238E27FC236}">
                <a16:creationId xmlns:a16="http://schemas.microsoft.com/office/drawing/2014/main" id="{D2E86A5A-0F8B-8EFC-AF0B-E07B50CE00C7}"/>
              </a:ext>
            </a:extLst>
          </p:cNvPr>
          <p:cNvSpPr txBox="1"/>
          <p:nvPr/>
        </p:nvSpPr>
        <p:spPr>
          <a:xfrm>
            <a:off x="7703740" y="6207927"/>
            <a:ext cx="4713541" cy="461665"/>
          </a:xfrm>
          <a:prstGeom prst="rect">
            <a:avLst/>
          </a:prstGeom>
          <a:noFill/>
        </p:spPr>
        <p:txBody>
          <a:bodyPr wrap="square" rtlCol="0">
            <a:spAutoFit/>
          </a:bodyPr>
          <a:lstStyle/>
          <a:p>
            <a:r>
              <a:rPr lang="en-GB" sz="2400" dirty="0">
                <a:solidFill>
                  <a:srgbClr val="002060"/>
                </a:solidFill>
              </a:rPr>
              <a:t>6. Do you sell the things?</a:t>
            </a:r>
          </a:p>
        </p:txBody>
      </p:sp>
      <p:grpSp>
        <p:nvGrpSpPr>
          <p:cNvPr id="32" name="Group 31">
            <a:extLst>
              <a:ext uri="{FF2B5EF4-FFF2-40B4-BE49-F238E27FC236}">
                <a16:creationId xmlns:a16="http://schemas.microsoft.com/office/drawing/2014/main" id="{9CCB96F4-D739-4974-B545-E38A74DCAEDF}"/>
              </a:ext>
            </a:extLst>
          </p:cNvPr>
          <p:cNvGrpSpPr/>
          <p:nvPr/>
        </p:nvGrpSpPr>
        <p:grpSpPr>
          <a:xfrm>
            <a:off x="2798476" y="2005969"/>
            <a:ext cx="309908" cy="289513"/>
            <a:chOff x="1422255" y="1069599"/>
            <a:chExt cx="1209832" cy="463680"/>
          </a:xfrm>
        </p:grpSpPr>
        <p:pic>
          <p:nvPicPr>
            <p:cNvPr id="33" name="Picture 32" descr="A picture containing text, outdoor, flock&#10;&#10;Description automatically generated">
              <a:extLst>
                <a:ext uri="{FF2B5EF4-FFF2-40B4-BE49-F238E27FC236}">
                  <a16:creationId xmlns:a16="http://schemas.microsoft.com/office/drawing/2014/main" id="{7E5AC15C-C824-4B9F-A6D6-5C8937CEF0E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230203">
              <a:off x="1467318" y="1031603"/>
              <a:ext cx="456613" cy="546739"/>
            </a:xfrm>
            <a:prstGeom prst="rect">
              <a:avLst/>
            </a:prstGeom>
          </p:spPr>
        </p:pic>
        <p:pic>
          <p:nvPicPr>
            <p:cNvPr id="34" name="Picture 33" descr="A picture containing text, outdoor, flock&#10;&#10;Description automatically generated">
              <a:extLst>
                <a:ext uri="{FF2B5EF4-FFF2-40B4-BE49-F238E27FC236}">
                  <a16:creationId xmlns:a16="http://schemas.microsoft.com/office/drawing/2014/main" id="{1912DC40-D14D-4ECA-8A69-459DEC26BDA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230203">
              <a:off x="1754114" y="1024536"/>
              <a:ext cx="456613" cy="546739"/>
            </a:xfrm>
            <a:prstGeom prst="rect">
              <a:avLst/>
            </a:prstGeom>
          </p:spPr>
        </p:pic>
        <p:pic>
          <p:nvPicPr>
            <p:cNvPr id="35" name="Picture 34" descr="A picture containing text, outdoor, flock&#10;&#10;Description automatically generated">
              <a:extLst>
                <a:ext uri="{FF2B5EF4-FFF2-40B4-BE49-F238E27FC236}">
                  <a16:creationId xmlns:a16="http://schemas.microsoft.com/office/drawing/2014/main" id="{3CBDC0D8-9E7E-4DC9-9010-E577DB44262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230203">
              <a:off x="2130411" y="1024536"/>
              <a:ext cx="456613" cy="546739"/>
            </a:xfrm>
            <a:prstGeom prst="rect">
              <a:avLst/>
            </a:prstGeom>
          </p:spPr>
        </p:pic>
      </p:grpSp>
      <p:pic>
        <p:nvPicPr>
          <p:cNvPr id="74" name="Picture 73" descr="A person in a blue and white uniform kicking a football ball&#10;&#10;Description automatically generated">
            <a:extLst>
              <a:ext uri="{FF2B5EF4-FFF2-40B4-BE49-F238E27FC236}">
                <a16:creationId xmlns:a16="http://schemas.microsoft.com/office/drawing/2014/main" id="{033CD598-ABC3-66B8-F1A7-9DAF1F82616A}"/>
              </a:ext>
            </a:extLst>
          </p:cNvPr>
          <p:cNvPicPr>
            <a:picLocks noChangeAspect="1"/>
          </p:cNvPicPr>
          <p:nvPr/>
        </p:nvPicPr>
        <p:blipFill rotWithShape="1">
          <a:blip r:embed="rId17">
            <a:extLst>
              <a:ext uri="{28A0092B-C50C-407E-A947-70E740481C1C}">
                <a14:useLocalDpi xmlns:a14="http://schemas.microsoft.com/office/drawing/2010/main" val="0"/>
              </a:ext>
            </a:extLst>
          </a:blip>
          <a:srcRect l="26767" r="42970" b="77734"/>
          <a:stretch/>
        </p:blipFill>
        <p:spPr>
          <a:xfrm>
            <a:off x="5177851" y="3406099"/>
            <a:ext cx="687823" cy="698763"/>
          </a:xfrm>
          <a:prstGeom prst="rect">
            <a:avLst/>
          </a:prstGeom>
        </p:spPr>
      </p:pic>
      <p:pic>
        <p:nvPicPr>
          <p:cNvPr id="77" name="Picture 76" descr="A cartoon of a child holding a football ball&#10;&#10;Description automatically generated">
            <a:extLst>
              <a:ext uri="{FF2B5EF4-FFF2-40B4-BE49-F238E27FC236}">
                <a16:creationId xmlns:a16="http://schemas.microsoft.com/office/drawing/2014/main" id="{87DCB3F5-0B95-C90B-F654-887DFE78B206}"/>
              </a:ext>
            </a:extLst>
          </p:cNvPr>
          <p:cNvPicPr>
            <a:picLocks noChangeAspect="1"/>
          </p:cNvPicPr>
          <p:nvPr/>
        </p:nvPicPr>
        <p:blipFill rotWithShape="1">
          <a:blip r:embed="rId18">
            <a:extLst>
              <a:ext uri="{28A0092B-C50C-407E-A947-70E740481C1C}">
                <a14:useLocalDpi xmlns:a14="http://schemas.microsoft.com/office/drawing/2010/main" val="0"/>
              </a:ext>
            </a:extLst>
          </a:blip>
          <a:srcRect l="27571" b="53096"/>
          <a:stretch/>
        </p:blipFill>
        <p:spPr>
          <a:xfrm>
            <a:off x="7478846" y="919412"/>
            <a:ext cx="663142" cy="767720"/>
          </a:xfrm>
          <a:prstGeom prst="rect">
            <a:avLst/>
          </a:prstGeom>
        </p:spPr>
      </p:pic>
      <p:pic>
        <p:nvPicPr>
          <p:cNvPr id="22" name="Picture 21" descr="A person in a blue and white uniform kicking a football ball&#10;&#10;Description automatically generated">
            <a:extLst>
              <a:ext uri="{FF2B5EF4-FFF2-40B4-BE49-F238E27FC236}">
                <a16:creationId xmlns:a16="http://schemas.microsoft.com/office/drawing/2014/main" id="{35D92190-A56F-A348-BFDB-55A538128D16}"/>
              </a:ext>
            </a:extLst>
          </p:cNvPr>
          <p:cNvPicPr>
            <a:picLocks noChangeAspect="1"/>
          </p:cNvPicPr>
          <p:nvPr/>
        </p:nvPicPr>
        <p:blipFill rotWithShape="1">
          <a:blip r:embed="rId17">
            <a:extLst>
              <a:ext uri="{28A0092B-C50C-407E-A947-70E740481C1C}">
                <a14:useLocalDpi xmlns:a14="http://schemas.microsoft.com/office/drawing/2010/main" val="0"/>
              </a:ext>
            </a:extLst>
          </a:blip>
          <a:srcRect l="26767" r="42970" b="77734"/>
          <a:stretch/>
        </p:blipFill>
        <p:spPr>
          <a:xfrm>
            <a:off x="5670018" y="947360"/>
            <a:ext cx="687823" cy="698763"/>
          </a:xfrm>
          <a:prstGeom prst="rect">
            <a:avLst/>
          </a:prstGeom>
        </p:spPr>
      </p:pic>
      <p:pic>
        <p:nvPicPr>
          <p:cNvPr id="24" name="Picture 23" descr="A person in a blue and white uniform kicking a football ball&#10;&#10;Description automatically generated">
            <a:extLst>
              <a:ext uri="{FF2B5EF4-FFF2-40B4-BE49-F238E27FC236}">
                <a16:creationId xmlns:a16="http://schemas.microsoft.com/office/drawing/2014/main" id="{729A4DBE-E3B8-587B-4EAE-E0ABDB1884E6}"/>
              </a:ext>
            </a:extLst>
          </p:cNvPr>
          <p:cNvPicPr>
            <a:picLocks noChangeAspect="1"/>
          </p:cNvPicPr>
          <p:nvPr/>
        </p:nvPicPr>
        <p:blipFill rotWithShape="1">
          <a:blip r:embed="rId17">
            <a:extLst>
              <a:ext uri="{28A0092B-C50C-407E-A947-70E740481C1C}">
                <a14:useLocalDpi xmlns:a14="http://schemas.microsoft.com/office/drawing/2010/main" val="0"/>
              </a:ext>
            </a:extLst>
          </a:blip>
          <a:srcRect l="26767" r="42970" b="77734"/>
          <a:stretch/>
        </p:blipFill>
        <p:spPr>
          <a:xfrm>
            <a:off x="4087779" y="5098918"/>
            <a:ext cx="687823" cy="698763"/>
          </a:xfrm>
          <a:prstGeom prst="rect">
            <a:avLst/>
          </a:prstGeom>
        </p:spPr>
      </p:pic>
      <p:pic>
        <p:nvPicPr>
          <p:cNvPr id="25" name="Picture 24" descr="A person in a blue and white uniform kicking a football ball&#10;&#10;Description automatically generated">
            <a:extLst>
              <a:ext uri="{FF2B5EF4-FFF2-40B4-BE49-F238E27FC236}">
                <a16:creationId xmlns:a16="http://schemas.microsoft.com/office/drawing/2014/main" id="{4D673135-D0C9-D52F-49D7-C0A8F89E24EF}"/>
              </a:ext>
            </a:extLst>
          </p:cNvPr>
          <p:cNvPicPr>
            <a:picLocks noChangeAspect="1"/>
          </p:cNvPicPr>
          <p:nvPr/>
        </p:nvPicPr>
        <p:blipFill rotWithShape="1">
          <a:blip r:embed="rId17">
            <a:extLst>
              <a:ext uri="{28A0092B-C50C-407E-A947-70E740481C1C}">
                <a14:useLocalDpi xmlns:a14="http://schemas.microsoft.com/office/drawing/2010/main" val="0"/>
              </a:ext>
            </a:extLst>
          </a:blip>
          <a:srcRect l="26767" r="42970" b="77734"/>
          <a:stretch/>
        </p:blipFill>
        <p:spPr>
          <a:xfrm>
            <a:off x="5595264" y="5944618"/>
            <a:ext cx="687823" cy="698763"/>
          </a:xfrm>
          <a:prstGeom prst="rect">
            <a:avLst/>
          </a:prstGeom>
        </p:spPr>
      </p:pic>
      <p:pic>
        <p:nvPicPr>
          <p:cNvPr id="39" name="Picture 38" descr="A cartoon of a child holding a football ball&#10;&#10;Description automatically generated">
            <a:extLst>
              <a:ext uri="{FF2B5EF4-FFF2-40B4-BE49-F238E27FC236}">
                <a16:creationId xmlns:a16="http://schemas.microsoft.com/office/drawing/2014/main" id="{3B0C7133-D809-C3AD-7DC1-80E53453F298}"/>
              </a:ext>
            </a:extLst>
          </p:cNvPr>
          <p:cNvPicPr>
            <a:picLocks noChangeAspect="1"/>
          </p:cNvPicPr>
          <p:nvPr/>
        </p:nvPicPr>
        <p:blipFill rotWithShape="1">
          <a:blip r:embed="rId18">
            <a:extLst>
              <a:ext uri="{28A0092B-C50C-407E-A947-70E740481C1C}">
                <a14:useLocalDpi xmlns:a14="http://schemas.microsoft.com/office/drawing/2010/main" val="0"/>
              </a:ext>
            </a:extLst>
          </a:blip>
          <a:srcRect l="27571" b="53096"/>
          <a:stretch/>
        </p:blipFill>
        <p:spPr>
          <a:xfrm>
            <a:off x="5521763" y="1693792"/>
            <a:ext cx="663142" cy="767720"/>
          </a:xfrm>
          <a:prstGeom prst="rect">
            <a:avLst/>
          </a:prstGeom>
        </p:spPr>
      </p:pic>
      <p:pic>
        <p:nvPicPr>
          <p:cNvPr id="73" name="Picture 72" descr="A cartoon of a child holding a football ball&#10;&#10;Description automatically generated">
            <a:extLst>
              <a:ext uri="{FF2B5EF4-FFF2-40B4-BE49-F238E27FC236}">
                <a16:creationId xmlns:a16="http://schemas.microsoft.com/office/drawing/2014/main" id="{66CDB121-6182-B3C9-E26E-A09755DC99C1}"/>
              </a:ext>
            </a:extLst>
          </p:cNvPr>
          <p:cNvPicPr>
            <a:picLocks noChangeAspect="1"/>
          </p:cNvPicPr>
          <p:nvPr/>
        </p:nvPicPr>
        <p:blipFill rotWithShape="1">
          <a:blip r:embed="rId18">
            <a:extLst>
              <a:ext uri="{28A0092B-C50C-407E-A947-70E740481C1C}">
                <a14:useLocalDpi xmlns:a14="http://schemas.microsoft.com/office/drawing/2010/main" val="0"/>
              </a:ext>
            </a:extLst>
          </a:blip>
          <a:srcRect l="27571" b="53096"/>
          <a:stretch/>
        </p:blipFill>
        <p:spPr>
          <a:xfrm>
            <a:off x="5952215" y="4346844"/>
            <a:ext cx="663142" cy="767720"/>
          </a:xfrm>
          <a:prstGeom prst="rect">
            <a:avLst/>
          </a:prstGeom>
        </p:spPr>
      </p:pic>
      <p:pic>
        <p:nvPicPr>
          <p:cNvPr id="75" name="Picture 74" descr="A person in a blue and white uniform kicking a football ball&#10;&#10;Description automatically generated">
            <a:extLst>
              <a:ext uri="{FF2B5EF4-FFF2-40B4-BE49-F238E27FC236}">
                <a16:creationId xmlns:a16="http://schemas.microsoft.com/office/drawing/2014/main" id="{AA5F01CE-EED4-25B7-0516-89E652EA0E4C}"/>
              </a:ext>
            </a:extLst>
          </p:cNvPr>
          <p:cNvPicPr>
            <a:picLocks noChangeAspect="1"/>
          </p:cNvPicPr>
          <p:nvPr/>
        </p:nvPicPr>
        <p:blipFill rotWithShape="1">
          <a:blip r:embed="rId17">
            <a:extLst>
              <a:ext uri="{28A0092B-C50C-407E-A947-70E740481C1C}">
                <a14:useLocalDpi xmlns:a14="http://schemas.microsoft.com/office/drawing/2010/main" val="0"/>
              </a:ext>
            </a:extLst>
          </a:blip>
          <a:srcRect l="26767" r="42970" b="77734"/>
          <a:stretch/>
        </p:blipFill>
        <p:spPr>
          <a:xfrm>
            <a:off x="7427693" y="3636350"/>
            <a:ext cx="687823" cy="698763"/>
          </a:xfrm>
          <a:prstGeom prst="rect">
            <a:avLst/>
          </a:prstGeom>
        </p:spPr>
      </p:pic>
      <p:pic>
        <p:nvPicPr>
          <p:cNvPr id="76" name="Picture 75" descr="A cartoon of a child holding a football ball&#10;&#10;Description automatically generated">
            <a:extLst>
              <a:ext uri="{FF2B5EF4-FFF2-40B4-BE49-F238E27FC236}">
                <a16:creationId xmlns:a16="http://schemas.microsoft.com/office/drawing/2014/main" id="{91B66E61-40BC-7677-8582-073B31AA9B51}"/>
              </a:ext>
            </a:extLst>
          </p:cNvPr>
          <p:cNvPicPr>
            <a:picLocks noChangeAspect="1"/>
          </p:cNvPicPr>
          <p:nvPr/>
        </p:nvPicPr>
        <p:blipFill rotWithShape="1">
          <a:blip r:embed="rId18">
            <a:extLst>
              <a:ext uri="{28A0092B-C50C-407E-A947-70E740481C1C}">
                <a14:useLocalDpi xmlns:a14="http://schemas.microsoft.com/office/drawing/2010/main" val="0"/>
              </a:ext>
            </a:extLst>
          </a:blip>
          <a:srcRect l="27571" b="53096"/>
          <a:stretch/>
        </p:blipFill>
        <p:spPr>
          <a:xfrm>
            <a:off x="6566294" y="2523688"/>
            <a:ext cx="663142" cy="767720"/>
          </a:xfrm>
          <a:prstGeom prst="rect">
            <a:avLst/>
          </a:prstGeom>
        </p:spPr>
      </p:pic>
      <p:pic>
        <p:nvPicPr>
          <p:cNvPr id="2050" name="Picture 2" descr="A group of people posing for a photo&#10;&#10;Description automatically generated">
            <a:extLst>
              <a:ext uri="{FF2B5EF4-FFF2-40B4-BE49-F238E27FC236}">
                <a16:creationId xmlns:a16="http://schemas.microsoft.com/office/drawing/2014/main" id="{69B5A9D8-1882-A17F-4F6B-5239545CFD9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848985" y="250045"/>
            <a:ext cx="2549670" cy="1279216"/>
          </a:xfrm>
          <a:prstGeom prst="rect">
            <a:avLst/>
          </a:prstGeom>
          <a:noFill/>
          <a:extLst>
            <a:ext uri="{909E8E84-426E-40DD-AFC4-6F175D3DCCD1}">
              <a14:hiddenFill xmlns:a14="http://schemas.microsoft.com/office/drawing/2010/main">
                <a:solidFill>
                  <a:srgbClr val="FFFFFF"/>
                </a:solidFill>
              </a14:hiddenFill>
            </a:ext>
          </a:extLst>
        </p:spPr>
      </p:pic>
      <p:sp>
        <p:nvSpPr>
          <p:cNvPr id="78" name="TextBox 77">
            <a:extLst>
              <a:ext uri="{FF2B5EF4-FFF2-40B4-BE49-F238E27FC236}">
                <a16:creationId xmlns:a16="http://schemas.microsoft.com/office/drawing/2014/main" id="{919DFC57-AB0E-1BBB-509A-B7FDD77F3241}"/>
              </a:ext>
            </a:extLst>
          </p:cNvPr>
          <p:cNvSpPr txBox="1"/>
          <p:nvPr/>
        </p:nvSpPr>
        <p:spPr>
          <a:xfrm>
            <a:off x="6496300" y="3"/>
            <a:ext cx="1466272"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aus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 from</a:t>
            </a:r>
          </a:p>
        </p:txBody>
      </p:sp>
    </p:spTree>
    <p:extLst>
      <p:ext uri="{BB962C8B-B14F-4D97-AF65-F5344CB8AC3E}">
        <p14:creationId xmlns:p14="http://schemas.microsoft.com/office/powerpoint/2010/main" val="218524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32"/>
                                        </p:tgtEl>
                                      </p:cBhvr>
                                    </p:animEffect>
                                    <p:set>
                                      <p:cBhvr>
                                        <p:cTn id="16" dur="1" fill="hold">
                                          <p:stCondLst>
                                            <p:cond delay="499"/>
                                          </p:stCondLst>
                                        </p:cTn>
                                        <p:tgtEl>
                                          <p:spTgt spid="32"/>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40"/>
                                        </p:tgtEl>
                                      </p:cBhvr>
                                    </p:animEffect>
                                    <p:set>
                                      <p:cBhvr>
                                        <p:cTn id="25" dur="1" fill="hold">
                                          <p:stCondLst>
                                            <p:cond delay="499"/>
                                          </p:stCondLst>
                                        </p:cTn>
                                        <p:tgtEl>
                                          <p:spTgt spid="40"/>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7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4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46"/>
                                        </p:tgtEl>
                                      </p:cBhvr>
                                    </p:animEffect>
                                    <p:set>
                                      <p:cBhvr>
                                        <p:cTn id="34" dur="1" fill="hold">
                                          <p:stCondLst>
                                            <p:cond delay="499"/>
                                          </p:stCondLst>
                                        </p:cTn>
                                        <p:tgtEl>
                                          <p:spTgt spid="46"/>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7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53"/>
                                        </p:tgtEl>
                                      </p:cBhvr>
                                    </p:animEffect>
                                    <p:set>
                                      <p:cBhvr>
                                        <p:cTn id="43" dur="1" fill="hold">
                                          <p:stCondLst>
                                            <p:cond delay="499"/>
                                          </p:stCondLst>
                                        </p:cTn>
                                        <p:tgtEl>
                                          <p:spTgt spid="53"/>
                                        </p:tgtEl>
                                        <p:attrNameLst>
                                          <p:attrName>style.visibility</p:attrName>
                                        </p:attrNameLst>
                                      </p:cBhvr>
                                      <p:to>
                                        <p:strVal val="hidden"/>
                                      </p:to>
                                    </p:set>
                                  </p:childTnLst>
                                </p:cTn>
                              </p:par>
                              <p:par>
                                <p:cTn id="44" presetID="1" presetClass="entr" presetSubtype="0" fill="hold" nodeType="withEffect">
                                  <p:stCondLst>
                                    <p:cond delay="0"/>
                                  </p:stCondLst>
                                  <p:childTnLst>
                                    <p:set>
                                      <p:cBhvr>
                                        <p:cTn id="45" dur="1" fill="hold">
                                          <p:stCondLst>
                                            <p:cond delay="0"/>
                                          </p:stCondLst>
                                        </p:cTn>
                                        <p:tgtEl>
                                          <p:spTgt spid="73"/>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58"/>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60"/>
                                        </p:tgtEl>
                                      </p:cBhvr>
                                    </p:animEffect>
                                    <p:set>
                                      <p:cBhvr>
                                        <p:cTn id="52" dur="1" fill="hold">
                                          <p:stCondLst>
                                            <p:cond delay="499"/>
                                          </p:stCondLst>
                                        </p:cTn>
                                        <p:tgtEl>
                                          <p:spTgt spid="60"/>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67"/>
                                        </p:tgtEl>
                                      </p:cBhvr>
                                    </p:animEffect>
                                    <p:set>
                                      <p:cBhvr>
                                        <p:cTn id="61" dur="1" fill="hold">
                                          <p:stCondLst>
                                            <p:cond delay="499"/>
                                          </p:stCondLst>
                                        </p:cTn>
                                        <p:tgtEl>
                                          <p:spTgt spid="67"/>
                                        </p:tgtEl>
                                        <p:attrNameLst>
                                          <p:attrName>style.visibility</p:attrName>
                                        </p:attrNameLst>
                                      </p:cBhvr>
                                      <p:to>
                                        <p:strVal val="hidden"/>
                                      </p:to>
                                    </p:set>
                                  </p:childTnLst>
                                </p:cTn>
                              </p:par>
                              <p:par>
                                <p:cTn id="62" presetID="1" presetClass="entr" presetSubtype="0" fill="hold" nodeType="withEffect">
                                  <p:stCondLst>
                                    <p:cond delay="0"/>
                                  </p:stCondLst>
                                  <p:childTnLst>
                                    <p:set>
                                      <p:cBhvr>
                                        <p:cTn id="63" dur="1" fill="hold">
                                          <p:stCondLst>
                                            <p:cond delay="0"/>
                                          </p:stCondLst>
                                        </p:cTn>
                                        <p:tgtEl>
                                          <p:spTgt spid="25"/>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44" grpId="0"/>
      <p:bldP spid="51" grpId="0"/>
      <p:bldP spid="58" grpId="0"/>
      <p:bldP spid="65" grpId="0"/>
      <p:bldP spid="7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 name="Table 1">
            <a:extLst>
              <a:ext uri="{FF2B5EF4-FFF2-40B4-BE49-F238E27FC236}">
                <a16:creationId xmlns:a16="http://schemas.microsoft.com/office/drawing/2014/main" id="{B533B09B-93D7-4636-B71D-AAC3ABFBF76D}"/>
              </a:ext>
            </a:extLst>
          </p:cNvPr>
          <p:cNvGraphicFramePr/>
          <p:nvPr>
            <p:extLst>
              <p:ext uri="{D42A27DB-BD31-4B8C-83A1-F6EECF244321}">
                <p14:modId xmlns:p14="http://schemas.microsoft.com/office/powerpoint/2010/main" val="603817002"/>
              </p:ext>
            </p:extLst>
          </p:nvPr>
        </p:nvGraphicFramePr>
        <p:xfrm>
          <a:off x="4748251" y="1429397"/>
          <a:ext cx="5303422" cy="5369591"/>
        </p:xfrm>
        <a:graphic>
          <a:graphicData uri="http://schemas.openxmlformats.org/drawingml/2006/table">
            <a:tbl>
              <a:tblPr/>
              <a:tblGrid>
                <a:gridCol w="5303422">
                  <a:extLst>
                    <a:ext uri="{9D8B030D-6E8A-4147-A177-3AD203B41FA5}">
                      <a16:colId xmlns:a16="http://schemas.microsoft.com/office/drawing/2014/main" val="20000"/>
                    </a:ext>
                  </a:extLst>
                </a:gridCol>
              </a:tblGrid>
              <a:tr h="931395">
                <a:tc>
                  <a:txBody>
                    <a:bodyPr/>
                    <a:lstStyle/>
                    <a:p>
                      <a:pPr algn="ct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27662">
                <a:tc>
                  <a:txBody>
                    <a:bodyPr/>
                    <a:lstStyle/>
                    <a:p>
                      <a:endParaRPr lang="en-US"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99830">
                <a:tc>
                  <a:txBody>
                    <a:bodyPr/>
                    <a:lstStyle/>
                    <a:p>
                      <a:endParaRPr lang="en-US"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60716">
                <a:tc>
                  <a:txBody>
                    <a:bodyPr/>
                    <a:lstStyle/>
                    <a:p>
                      <a:endParaRPr lang="en-US"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99830">
                <a:tc>
                  <a:txBody>
                    <a:bodyPr/>
                    <a:lstStyle/>
                    <a:p>
                      <a:endParaRPr lang="en-US" dirty="0"/>
                    </a:p>
                    <a:p>
                      <a:endParaRPr lang="en-US"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29918">
                <a:tc>
                  <a:txBody>
                    <a:bodyPr/>
                    <a:lstStyle/>
                    <a:p>
                      <a:endParaRPr lang="en-US"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99830">
                <a:tc>
                  <a:txBody>
                    <a:bodyPr/>
                    <a:lstStyle/>
                    <a:p>
                      <a:endParaRPr lang="en-US" dirty="0"/>
                    </a:p>
                    <a:p>
                      <a:endParaRPr lang="en-US"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99830">
                <a:tc>
                  <a:txBody>
                    <a:bodyPr/>
                    <a:lstStyle/>
                    <a:p>
                      <a:endParaRPr lang="en-US"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r h="499830">
                <a:tc>
                  <a:txBody>
                    <a:bodyPr/>
                    <a:lstStyle/>
                    <a:p>
                      <a:endParaRPr lang="en-US" dirty="0"/>
                    </a:p>
                    <a:p>
                      <a:endParaRPr lang="en-US"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913018988"/>
                  </a:ext>
                </a:extLst>
              </a:tr>
            </a:tbl>
          </a:graphicData>
        </a:graphic>
      </p:graphicFrame>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sp>
        <p:nvSpPr>
          <p:cNvPr id="25" name="CustomShape 6">
            <a:hlinkClick r:id="" action="ppaction://noaction">
              <a:snd r:embed="rId11" name="T2_W4_13.1.wav"/>
            </a:hlinkClick>
            <a:extLst>
              <a:ext uri="{FF2B5EF4-FFF2-40B4-BE49-F238E27FC236}">
                <a16:creationId xmlns:a16="http://schemas.microsoft.com/office/drawing/2014/main" id="{85BDA598-D8FC-421B-AEDB-34FBDED665F3}"/>
              </a:ext>
            </a:extLst>
          </p:cNvPr>
          <p:cNvSpPr/>
          <p:nvPr/>
        </p:nvSpPr>
        <p:spPr>
          <a:xfrm>
            <a:off x="114388" y="0"/>
            <a:ext cx="1140901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Der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Fußballspieler</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und der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Schüler</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stellen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Fragen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20" name="Speech Bubble: Rectangle with Corners Rounded 19">
            <a:hlinkClick r:id="" action="ppaction://noaction">
              <a:snd r:embed="rId13" name="T2_W4_13.2.wav"/>
            </a:hlinkClick>
            <a:extLst>
              <a:ext uri="{FF2B5EF4-FFF2-40B4-BE49-F238E27FC236}">
                <a16:creationId xmlns:a16="http://schemas.microsoft.com/office/drawing/2014/main" id="{61558AC7-FD68-4E3F-8517-700B31B40F08}"/>
              </a:ext>
            </a:extLst>
          </p:cNvPr>
          <p:cNvSpPr/>
          <p:nvPr/>
        </p:nvSpPr>
        <p:spPr>
          <a:xfrm>
            <a:off x="1027375" y="577581"/>
            <a:ext cx="8353285" cy="564363"/>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3" name="Graphic 22" descr="Teacher">
            <a:extLst>
              <a:ext uri="{FF2B5EF4-FFF2-40B4-BE49-F238E27FC236}">
                <a16:creationId xmlns:a16="http://schemas.microsoft.com/office/drawing/2014/main" id="{03F257CD-6AE7-4B38-B6EF-745F95AA86F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0" y="383499"/>
            <a:ext cx="914400" cy="914400"/>
          </a:xfrm>
          <a:prstGeom prst="rect">
            <a:avLst/>
          </a:prstGeom>
        </p:spPr>
      </p:pic>
      <p:sp>
        <p:nvSpPr>
          <p:cNvPr id="24" name="Google Shape;108;p3">
            <a:hlinkClick r:id="" action="ppaction://noaction">
              <a:snd r:embed="rId13" name="T2_W4_13.2.wav"/>
            </a:hlinkClick>
            <a:extLst>
              <a:ext uri="{FF2B5EF4-FFF2-40B4-BE49-F238E27FC236}">
                <a16:creationId xmlns:a16="http://schemas.microsoft.com/office/drawing/2014/main" id="{BD6AECCF-7ECD-47B8-B7B8-66B6B917E525}"/>
              </a:ext>
            </a:extLst>
          </p:cNvPr>
          <p:cNvSpPr txBox="1"/>
          <p:nvPr/>
        </p:nvSpPr>
        <p:spPr>
          <a:xfrm>
            <a:off x="1041843" y="584926"/>
            <a:ext cx="8632677" cy="461624"/>
          </a:xfrm>
          <a:prstGeom prst="rect">
            <a:avLst/>
          </a:prstGeom>
          <a:noFill/>
          <a:ln>
            <a:noFill/>
          </a:ln>
        </p:spPr>
        <p:txBody>
          <a:bodyPr spcFirstLastPara="1" wrap="square" lIns="91425" tIns="45700" rIns="91425" bIns="45700" anchor="t" anchorCtr="0">
            <a:spAutoFit/>
          </a:bodyPr>
          <a:lstStyle/>
          <a:p>
            <a:pPr>
              <a:defRPr/>
            </a:pP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alibri"/>
                <a:cs typeface="Calibri"/>
                <a:sym typeface="Calibri"/>
              </a:rPr>
              <a:t>Hör</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alibri"/>
                <a:cs typeface="Calibri"/>
                <a:sym typeface="Calibri"/>
              </a:rPr>
              <a:t>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alibri"/>
                <a:cs typeface="Calibri"/>
                <a:sym typeface="Calibri"/>
              </a:rPr>
              <a:t>zu</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alibri"/>
                <a:cs typeface="Calibri"/>
                <a:sym typeface="Calibri"/>
              </a:rPr>
              <a:t>. </a:t>
            </a:r>
            <a:r>
              <a:rPr kumimoji="0" lang="de-DE"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Ist die Frage für die Klasse oder für Herrn Weber?</a:t>
            </a:r>
            <a:endParaRPr kumimoji="0" lang="de-DE"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44" name="Speech Bubble: Oval 43">
            <a:hlinkClick r:id="" action="ppaction://noaction">
              <a:snd r:embed="rId16" name="T2_W4_13.3.wav"/>
            </a:hlinkClick>
            <a:extLst>
              <a:ext uri="{FF2B5EF4-FFF2-40B4-BE49-F238E27FC236}">
                <a16:creationId xmlns:a16="http://schemas.microsoft.com/office/drawing/2014/main" id="{78647609-A5A3-45AC-A5B5-5EC6D4DF86B8}"/>
              </a:ext>
            </a:extLst>
          </p:cNvPr>
          <p:cNvSpPr/>
          <p:nvPr/>
        </p:nvSpPr>
        <p:spPr>
          <a:xfrm>
            <a:off x="247172" y="2364540"/>
            <a:ext cx="691980" cy="388554"/>
          </a:xfrm>
          <a:prstGeom prst="wedgeEllipseCallout">
            <a:avLst>
              <a:gd name="adj1" fmla="val -64880"/>
              <a:gd name="adj2" fmla="val 57439"/>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ea typeface="+mn-ea"/>
                <a:cs typeface="+mn-cs"/>
              </a:rPr>
              <a:t>B</a:t>
            </a:r>
          </a:p>
        </p:txBody>
      </p:sp>
      <p:sp>
        <p:nvSpPr>
          <p:cNvPr id="45" name="Speech Bubble: Oval 44">
            <a:hlinkClick r:id="" action="ppaction://noaction">
              <a:snd r:embed="rId17" name="T2_W4_13.4.wav"/>
            </a:hlinkClick>
            <a:extLst>
              <a:ext uri="{FF2B5EF4-FFF2-40B4-BE49-F238E27FC236}">
                <a16:creationId xmlns:a16="http://schemas.microsoft.com/office/drawing/2014/main" id="{2626D475-FA70-47EC-8739-EFE7EF2F23CA}"/>
              </a:ext>
            </a:extLst>
          </p:cNvPr>
          <p:cNvSpPr/>
          <p:nvPr/>
        </p:nvSpPr>
        <p:spPr>
          <a:xfrm>
            <a:off x="247172" y="2856250"/>
            <a:ext cx="691980" cy="388554"/>
          </a:xfrm>
          <a:prstGeom prst="wedgeEllipseCallout">
            <a:avLst>
              <a:gd name="adj1" fmla="val -64880"/>
              <a:gd name="adj2" fmla="val 57439"/>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ea typeface="+mn-ea"/>
                <a:cs typeface="+mn-cs"/>
              </a:rPr>
              <a:t>1</a:t>
            </a:r>
          </a:p>
        </p:txBody>
      </p:sp>
      <p:sp>
        <p:nvSpPr>
          <p:cNvPr id="46" name="Speech Bubble: Oval 45">
            <a:hlinkClick r:id="" action="ppaction://noaction">
              <a:snd r:embed="rId18" name="T2_W4_13.5.wav"/>
            </a:hlinkClick>
            <a:extLst>
              <a:ext uri="{FF2B5EF4-FFF2-40B4-BE49-F238E27FC236}">
                <a16:creationId xmlns:a16="http://schemas.microsoft.com/office/drawing/2014/main" id="{7FE036E3-DB84-48FC-9973-FCE1AB2E55A8}"/>
              </a:ext>
            </a:extLst>
          </p:cNvPr>
          <p:cNvSpPr/>
          <p:nvPr/>
        </p:nvSpPr>
        <p:spPr>
          <a:xfrm>
            <a:off x="247172" y="3361794"/>
            <a:ext cx="691980" cy="388554"/>
          </a:xfrm>
          <a:prstGeom prst="wedgeEllipseCallout">
            <a:avLst>
              <a:gd name="adj1" fmla="val -64880"/>
              <a:gd name="adj2" fmla="val 57439"/>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ea typeface="+mn-ea"/>
                <a:cs typeface="+mn-cs"/>
              </a:rPr>
              <a:t>2</a:t>
            </a:r>
          </a:p>
        </p:txBody>
      </p:sp>
      <p:sp>
        <p:nvSpPr>
          <p:cNvPr id="47" name="Speech Bubble: Oval 46">
            <a:hlinkClick r:id="" action="ppaction://noaction">
              <a:snd r:embed="rId19" name="T2_W4_13.6.wav"/>
            </a:hlinkClick>
            <a:extLst>
              <a:ext uri="{FF2B5EF4-FFF2-40B4-BE49-F238E27FC236}">
                <a16:creationId xmlns:a16="http://schemas.microsoft.com/office/drawing/2014/main" id="{22859310-BDCD-484E-B5EA-1DBDBFDF7FD6}"/>
              </a:ext>
            </a:extLst>
          </p:cNvPr>
          <p:cNvSpPr/>
          <p:nvPr/>
        </p:nvSpPr>
        <p:spPr>
          <a:xfrm>
            <a:off x="247172" y="3903818"/>
            <a:ext cx="691980" cy="388554"/>
          </a:xfrm>
          <a:prstGeom prst="wedgeEllipseCallout">
            <a:avLst>
              <a:gd name="adj1" fmla="val -64880"/>
              <a:gd name="adj2" fmla="val 57439"/>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ea typeface="+mn-ea"/>
                <a:cs typeface="+mn-cs"/>
              </a:rPr>
              <a:t>3</a:t>
            </a:r>
          </a:p>
        </p:txBody>
      </p:sp>
      <p:sp>
        <p:nvSpPr>
          <p:cNvPr id="48" name="Speech Bubble: Oval 47">
            <a:hlinkClick r:id="" action="ppaction://noaction">
              <a:snd r:embed="rId20" name="T2_W4_13.7.wav"/>
            </a:hlinkClick>
            <a:extLst>
              <a:ext uri="{FF2B5EF4-FFF2-40B4-BE49-F238E27FC236}">
                <a16:creationId xmlns:a16="http://schemas.microsoft.com/office/drawing/2014/main" id="{C1BE62FD-BAB7-49E0-B00D-835574E7BD2B}"/>
              </a:ext>
            </a:extLst>
          </p:cNvPr>
          <p:cNvSpPr/>
          <p:nvPr/>
        </p:nvSpPr>
        <p:spPr>
          <a:xfrm>
            <a:off x="247172" y="4444411"/>
            <a:ext cx="691980" cy="388554"/>
          </a:xfrm>
          <a:prstGeom prst="wedgeEllipseCallout">
            <a:avLst>
              <a:gd name="adj1" fmla="val -64880"/>
              <a:gd name="adj2" fmla="val 57439"/>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ea typeface="+mn-ea"/>
                <a:cs typeface="+mn-cs"/>
              </a:rPr>
              <a:t>4</a:t>
            </a:r>
          </a:p>
        </p:txBody>
      </p:sp>
      <p:sp>
        <p:nvSpPr>
          <p:cNvPr id="49" name="Speech Bubble: Oval 48">
            <a:hlinkClick r:id="" action="ppaction://noaction">
              <a:snd r:embed="rId21" name="T2_W4_13.8.wav"/>
            </a:hlinkClick>
            <a:extLst>
              <a:ext uri="{FF2B5EF4-FFF2-40B4-BE49-F238E27FC236}">
                <a16:creationId xmlns:a16="http://schemas.microsoft.com/office/drawing/2014/main" id="{F1CABC65-0FC7-47F8-96D2-70FCB1BA43BB}"/>
              </a:ext>
            </a:extLst>
          </p:cNvPr>
          <p:cNvSpPr/>
          <p:nvPr/>
        </p:nvSpPr>
        <p:spPr>
          <a:xfrm>
            <a:off x="247172" y="5077334"/>
            <a:ext cx="691980" cy="388554"/>
          </a:xfrm>
          <a:prstGeom prst="wedgeEllipseCallout">
            <a:avLst>
              <a:gd name="adj1" fmla="val -64880"/>
              <a:gd name="adj2" fmla="val 57439"/>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ea typeface="+mn-ea"/>
                <a:cs typeface="+mn-cs"/>
              </a:rPr>
              <a:t>5</a:t>
            </a:r>
          </a:p>
        </p:txBody>
      </p:sp>
      <p:sp>
        <p:nvSpPr>
          <p:cNvPr id="50" name="Speech Bubble: Oval 49">
            <a:hlinkClick r:id="" action="ppaction://noaction">
              <a:snd r:embed="rId22" name="T2_W4_13.9.wav"/>
            </a:hlinkClick>
            <a:extLst>
              <a:ext uri="{FF2B5EF4-FFF2-40B4-BE49-F238E27FC236}">
                <a16:creationId xmlns:a16="http://schemas.microsoft.com/office/drawing/2014/main" id="{BB1B03AB-146E-44D1-98F5-EB4A0D2C6D5A}"/>
              </a:ext>
            </a:extLst>
          </p:cNvPr>
          <p:cNvSpPr/>
          <p:nvPr/>
        </p:nvSpPr>
        <p:spPr>
          <a:xfrm>
            <a:off x="247172" y="5641756"/>
            <a:ext cx="691980" cy="388554"/>
          </a:xfrm>
          <a:prstGeom prst="wedgeEllipseCallout">
            <a:avLst>
              <a:gd name="adj1" fmla="val -64880"/>
              <a:gd name="adj2" fmla="val 57439"/>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ea typeface="+mn-ea"/>
                <a:cs typeface="+mn-cs"/>
              </a:rPr>
              <a:t>6</a:t>
            </a:r>
          </a:p>
        </p:txBody>
      </p:sp>
      <p:sp>
        <p:nvSpPr>
          <p:cNvPr id="51" name="Speech Bubble: Oval 50">
            <a:hlinkClick r:id="" action="ppaction://noaction">
              <a:snd r:embed="rId23" name="T2_W4_13.10.wav"/>
            </a:hlinkClick>
            <a:extLst>
              <a:ext uri="{FF2B5EF4-FFF2-40B4-BE49-F238E27FC236}">
                <a16:creationId xmlns:a16="http://schemas.microsoft.com/office/drawing/2014/main" id="{82A39CB8-DB35-4F5E-93E4-942397E7FB6C}"/>
              </a:ext>
            </a:extLst>
          </p:cNvPr>
          <p:cNvSpPr/>
          <p:nvPr/>
        </p:nvSpPr>
        <p:spPr>
          <a:xfrm>
            <a:off x="247172" y="6223304"/>
            <a:ext cx="691980" cy="388554"/>
          </a:xfrm>
          <a:prstGeom prst="wedgeEllipseCallout">
            <a:avLst>
              <a:gd name="adj1" fmla="val -64880"/>
              <a:gd name="adj2" fmla="val 57439"/>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ea typeface="+mn-ea"/>
                <a:cs typeface="+mn-cs"/>
              </a:rPr>
              <a:t>7</a:t>
            </a:r>
          </a:p>
        </p:txBody>
      </p:sp>
      <p:sp>
        <p:nvSpPr>
          <p:cNvPr id="58" name="Oval Callout 13">
            <a:extLst>
              <a:ext uri="{FF2B5EF4-FFF2-40B4-BE49-F238E27FC236}">
                <a16:creationId xmlns:a16="http://schemas.microsoft.com/office/drawing/2014/main" id="{063DA2F0-31AF-492F-BE33-AF8CCDC33487}"/>
              </a:ext>
            </a:extLst>
          </p:cNvPr>
          <p:cNvSpPr/>
          <p:nvPr/>
        </p:nvSpPr>
        <p:spPr>
          <a:xfrm>
            <a:off x="9380660" y="4306"/>
            <a:ext cx="2276512" cy="1688954"/>
          </a:xfrm>
          <a:prstGeom prst="wedgeEllipseCallout">
            <a:avLst>
              <a:gd name="adj1" fmla="val -54456"/>
              <a:gd name="adj2" fmla="val -9913"/>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ea typeface="+mn-ea"/>
              <a:cs typeface="+mn-cs"/>
            </a:endParaRPr>
          </a:p>
        </p:txBody>
      </p:sp>
      <p:sp>
        <p:nvSpPr>
          <p:cNvPr id="57" name="TextBox 56">
            <a:extLst>
              <a:ext uri="{FF2B5EF4-FFF2-40B4-BE49-F238E27FC236}">
                <a16:creationId xmlns:a16="http://schemas.microsoft.com/office/drawing/2014/main" id="{B2C33C2F-A41D-49D0-965C-876EF226AF3B}"/>
              </a:ext>
            </a:extLst>
          </p:cNvPr>
          <p:cNvSpPr txBox="1"/>
          <p:nvPr/>
        </p:nvSpPr>
        <p:spPr>
          <a:xfrm>
            <a:off x="9391377" y="171354"/>
            <a:ext cx="2273497" cy="1323439"/>
          </a:xfrm>
          <a:prstGeom prst="rect">
            <a:avLst/>
          </a:prstGeom>
          <a:noFill/>
        </p:spPr>
        <p:txBody>
          <a:bodyPr wrap="square" rtlCol="0">
            <a:spAutoFit/>
          </a:bodyPr>
          <a:lstStyle/>
          <a:p>
            <a:pPr algn="ctr"/>
            <a:r>
              <a:rPr lang="en-GB" sz="2000" dirty="0">
                <a:solidFill>
                  <a:schemeClr val="bg1"/>
                </a:solidFill>
              </a:rPr>
              <a:t>Remember!</a:t>
            </a:r>
            <a:br>
              <a:rPr lang="en-GB" sz="2000" dirty="0">
                <a:solidFill>
                  <a:schemeClr val="bg1"/>
                </a:solidFill>
              </a:rPr>
            </a:br>
            <a:r>
              <a:rPr lang="en-GB" sz="2000" dirty="0">
                <a:solidFill>
                  <a:schemeClr val="bg1"/>
                </a:solidFill>
              </a:rPr>
              <a:t>The verb ending for </a:t>
            </a:r>
            <a:r>
              <a:rPr lang="en-GB" sz="2000" b="1" dirty="0" err="1">
                <a:solidFill>
                  <a:schemeClr val="bg1"/>
                </a:solidFill>
              </a:rPr>
              <a:t>ihr</a:t>
            </a:r>
            <a:r>
              <a:rPr lang="en-GB" sz="2000" dirty="0">
                <a:solidFill>
                  <a:schemeClr val="bg1"/>
                </a:solidFill>
              </a:rPr>
              <a:t> (you all) is –(e</a:t>
            </a:r>
            <a:r>
              <a:rPr lang="en-GB" sz="2000">
                <a:solidFill>
                  <a:schemeClr val="bg1"/>
                </a:solidFill>
              </a:rPr>
              <a:t>)t.</a:t>
            </a:r>
            <a:endParaRPr lang="en-GB" sz="2000" dirty="0">
              <a:solidFill>
                <a:schemeClr val="bg1"/>
              </a:solidFill>
            </a:endParaRPr>
          </a:p>
        </p:txBody>
      </p:sp>
      <p:graphicFrame>
        <p:nvGraphicFramePr>
          <p:cNvPr id="59" name="Table 1">
            <a:extLst>
              <a:ext uri="{FF2B5EF4-FFF2-40B4-BE49-F238E27FC236}">
                <a16:creationId xmlns:a16="http://schemas.microsoft.com/office/drawing/2014/main" id="{1CBAFD1A-3AFB-4D45-A36B-88656A65417A}"/>
              </a:ext>
            </a:extLst>
          </p:cNvPr>
          <p:cNvGraphicFramePr/>
          <p:nvPr>
            <p:extLst>
              <p:ext uri="{D42A27DB-BD31-4B8C-83A1-F6EECF244321}">
                <p14:modId xmlns:p14="http://schemas.microsoft.com/office/powerpoint/2010/main" val="2089229317"/>
              </p:ext>
            </p:extLst>
          </p:nvPr>
        </p:nvGraphicFramePr>
        <p:xfrm>
          <a:off x="1081109" y="1418085"/>
          <a:ext cx="3435840" cy="5369591"/>
        </p:xfrm>
        <a:graphic>
          <a:graphicData uri="http://schemas.openxmlformats.org/drawingml/2006/table">
            <a:tbl>
              <a:tblPr/>
              <a:tblGrid>
                <a:gridCol w="1657080">
                  <a:extLst>
                    <a:ext uri="{9D8B030D-6E8A-4147-A177-3AD203B41FA5}">
                      <a16:colId xmlns:a16="http://schemas.microsoft.com/office/drawing/2014/main" val="20000"/>
                    </a:ext>
                  </a:extLst>
                </a:gridCol>
                <a:gridCol w="1778760">
                  <a:extLst>
                    <a:ext uri="{9D8B030D-6E8A-4147-A177-3AD203B41FA5}">
                      <a16:colId xmlns:a16="http://schemas.microsoft.com/office/drawing/2014/main" val="20001"/>
                    </a:ext>
                  </a:extLst>
                </a:gridCol>
              </a:tblGrid>
              <a:tr h="931395">
                <a:tc>
                  <a:txBody>
                    <a:bodyPr/>
                    <a:lstStyle/>
                    <a:p>
                      <a:pPr algn="ct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27662">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9983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60716">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99830">
                <a:tc>
                  <a:txBody>
                    <a:bodyPr/>
                    <a:lstStyle/>
                    <a:p>
                      <a:endParaRPr lang="en-US" dirty="0"/>
                    </a:p>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29918">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99830">
                <a:tc>
                  <a:txBody>
                    <a:bodyPr/>
                    <a:lstStyle/>
                    <a:p>
                      <a:endParaRPr lang="en-US" dirty="0"/>
                    </a:p>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9983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r h="499830">
                <a:tc>
                  <a:txBody>
                    <a:bodyPr/>
                    <a:lstStyle/>
                    <a:p>
                      <a:endParaRPr lang="en-US" dirty="0"/>
                    </a:p>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913018988"/>
                  </a:ext>
                </a:extLst>
              </a:tr>
            </a:tbl>
          </a:graphicData>
        </a:graphic>
      </p:graphicFrame>
      <p:pic>
        <p:nvPicPr>
          <p:cNvPr id="60" name="Picture 59" descr="Icon&#10;&#10;Description automatically generated">
            <a:extLst>
              <a:ext uri="{FF2B5EF4-FFF2-40B4-BE49-F238E27FC236}">
                <a16:creationId xmlns:a16="http://schemas.microsoft.com/office/drawing/2014/main" id="{2FF25DA8-5AA9-4732-89FC-EBAB52A0C182}"/>
              </a:ext>
            </a:extLst>
          </p:cNvPr>
          <p:cNvPicPr>
            <a:picLocks noChangeAspect="1"/>
          </p:cNvPicPr>
          <p:nvPr/>
        </p:nvPicPr>
        <p:blipFill rotWithShape="1">
          <a:blip r:embed="rId24">
            <a:extLst>
              <a:ext uri="{28A0092B-C50C-407E-A947-70E740481C1C}">
                <a14:useLocalDpi xmlns:a14="http://schemas.microsoft.com/office/drawing/2010/main" val="0"/>
              </a:ext>
            </a:extLst>
          </a:blip>
          <a:srcRect r="50000"/>
          <a:stretch/>
        </p:blipFill>
        <p:spPr>
          <a:xfrm>
            <a:off x="1692222" y="2338930"/>
            <a:ext cx="517321" cy="517320"/>
          </a:xfrm>
          <a:prstGeom prst="rect">
            <a:avLst/>
          </a:prstGeom>
        </p:spPr>
      </p:pic>
      <p:pic>
        <p:nvPicPr>
          <p:cNvPr id="61" name="Picture 60" descr="Icon&#10;&#10;Description automatically generated">
            <a:extLst>
              <a:ext uri="{FF2B5EF4-FFF2-40B4-BE49-F238E27FC236}">
                <a16:creationId xmlns:a16="http://schemas.microsoft.com/office/drawing/2014/main" id="{2F532926-0A0B-4102-A643-EF6A78D1E483}"/>
              </a:ext>
            </a:extLst>
          </p:cNvPr>
          <p:cNvPicPr>
            <a:picLocks noChangeAspect="1"/>
          </p:cNvPicPr>
          <p:nvPr/>
        </p:nvPicPr>
        <p:blipFill rotWithShape="1">
          <a:blip r:embed="rId24">
            <a:extLst>
              <a:ext uri="{28A0092B-C50C-407E-A947-70E740481C1C}">
                <a14:useLocalDpi xmlns:a14="http://schemas.microsoft.com/office/drawing/2010/main" val="0"/>
              </a:ext>
            </a:extLst>
          </a:blip>
          <a:srcRect r="50000"/>
          <a:stretch/>
        </p:blipFill>
        <p:spPr>
          <a:xfrm>
            <a:off x="3352605" y="2844474"/>
            <a:ext cx="517321" cy="517320"/>
          </a:xfrm>
          <a:prstGeom prst="rect">
            <a:avLst/>
          </a:prstGeom>
        </p:spPr>
      </p:pic>
      <p:sp>
        <p:nvSpPr>
          <p:cNvPr id="16" name="TextBox 15">
            <a:extLst>
              <a:ext uri="{FF2B5EF4-FFF2-40B4-BE49-F238E27FC236}">
                <a16:creationId xmlns:a16="http://schemas.microsoft.com/office/drawing/2014/main" id="{F0E753D2-B5D2-4464-B0AA-3651986D4DB5}"/>
              </a:ext>
            </a:extLst>
          </p:cNvPr>
          <p:cNvSpPr txBox="1"/>
          <p:nvPr/>
        </p:nvSpPr>
        <p:spPr>
          <a:xfrm>
            <a:off x="4774143" y="1618468"/>
            <a:ext cx="5318514" cy="400110"/>
          </a:xfrm>
          <a:prstGeom prst="rect">
            <a:avLst/>
          </a:prstGeom>
          <a:noFill/>
        </p:spPr>
        <p:txBody>
          <a:bodyPr wrap="square" rtlCol="0">
            <a:spAutoFit/>
          </a:bodyPr>
          <a:lstStyle/>
          <a:p>
            <a:r>
              <a:rPr lang="en-GB" sz="2000" b="1" dirty="0" err="1">
                <a:solidFill>
                  <a:srgbClr val="002060"/>
                </a:solidFill>
              </a:rPr>
              <a:t>Schreib</a:t>
            </a:r>
            <a:r>
              <a:rPr lang="en-GB" sz="2000" b="1" dirty="0">
                <a:solidFill>
                  <a:srgbClr val="002060"/>
                </a:solidFill>
              </a:rPr>
              <a:t> die </a:t>
            </a:r>
            <a:r>
              <a:rPr lang="en-GB" sz="2000" b="1" dirty="0" err="1">
                <a:solidFill>
                  <a:srgbClr val="002060"/>
                </a:solidFill>
              </a:rPr>
              <a:t>Frage</a:t>
            </a:r>
            <a:r>
              <a:rPr lang="en-GB" sz="2000" b="1" dirty="0">
                <a:solidFill>
                  <a:srgbClr val="002060"/>
                </a:solidFill>
              </a:rPr>
              <a:t> auf </a:t>
            </a:r>
            <a:r>
              <a:rPr lang="en-GB" sz="2000" b="1" dirty="0" err="1">
                <a:solidFill>
                  <a:srgbClr val="002060"/>
                </a:solidFill>
              </a:rPr>
              <a:t>Englisch</a:t>
            </a:r>
            <a:r>
              <a:rPr lang="en-GB" sz="2000" b="1" dirty="0">
                <a:solidFill>
                  <a:srgbClr val="002060"/>
                </a:solidFill>
              </a:rPr>
              <a:t>.</a:t>
            </a:r>
          </a:p>
        </p:txBody>
      </p:sp>
      <p:sp>
        <p:nvSpPr>
          <p:cNvPr id="17" name="TextBox 16">
            <a:extLst>
              <a:ext uri="{FF2B5EF4-FFF2-40B4-BE49-F238E27FC236}">
                <a16:creationId xmlns:a16="http://schemas.microsoft.com/office/drawing/2014/main" id="{45A18634-C02D-448C-8774-B5D7F04471C7}"/>
              </a:ext>
            </a:extLst>
          </p:cNvPr>
          <p:cNvSpPr txBox="1"/>
          <p:nvPr/>
        </p:nvSpPr>
        <p:spPr>
          <a:xfrm>
            <a:off x="4774143" y="2444364"/>
            <a:ext cx="4900377" cy="400110"/>
          </a:xfrm>
          <a:prstGeom prst="rect">
            <a:avLst/>
          </a:prstGeom>
          <a:noFill/>
        </p:spPr>
        <p:txBody>
          <a:bodyPr wrap="square" rtlCol="0">
            <a:spAutoFit/>
          </a:bodyPr>
          <a:lstStyle/>
          <a:p>
            <a:r>
              <a:rPr lang="en-GB" sz="2000" dirty="0">
                <a:solidFill>
                  <a:srgbClr val="002060"/>
                </a:solidFill>
              </a:rPr>
              <a:t>Do you also make art out of rubbish?</a:t>
            </a:r>
          </a:p>
        </p:txBody>
      </p:sp>
      <p:pic>
        <p:nvPicPr>
          <p:cNvPr id="5" name="Picture 4" descr="Icon&#10;&#10;Description automatically generated">
            <a:extLst>
              <a:ext uri="{FF2B5EF4-FFF2-40B4-BE49-F238E27FC236}">
                <a16:creationId xmlns:a16="http://schemas.microsoft.com/office/drawing/2014/main" id="{C7F7A12D-AF50-1252-69EA-83DA7BB8025E}"/>
              </a:ext>
            </a:extLst>
          </p:cNvPr>
          <p:cNvPicPr>
            <a:picLocks noChangeAspect="1"/>
          </p:cNvPicPr>
          <p:nvPr/>
        </p:nvPicPr>
        <p:blipFill rotWithShape="1">
          <a:blip r:embed="rId24">
            <a:extLst>
              <a:ext uri="{28A0092B-C50C-407E-A947-70E740481C1C}">
                <a14:useLocalDpi xmlns:a14="http://schemas.microsoft.com/office/drawing/2010/main" val="0"/>
              </a:ext>
            </a:extLst>
          </a:blip>
          <a:srcRect r="50000"/>
          <a:stretch/>
        </p:blipFill>
        <p:spPr>
          <a:xfrm>
            <a:off x="1692222" y="3281475"/>
            <a:ext cx="517321" cy="517320"/>
          </a:xfrm>
          <a:prstGeom prst="rect">
            <a:avLst/>
          </a:prstGeom>
        </p:spPr>
      </p:pic>
      <p:sp>
        <p:nvSpPr>
          <p:cNvPr id="6" name="TextBox 5">
            <a:extLst>
              <a:ext uri="{FF2B5EF4-FFF2-40B4-BE49-F238E27FC236}">
                <a16:creationId xmlns:a16="http://schemas.microsoft.com/office/drawing/2014/main" id="{A7650C6F-E96B-DEFC-A2A5-35FBABB63C41}"/>
              </a:ext>
            </a:extLst>
          </p:cNvPr>
          <p:cNvSpPr txBox="1"/>
          <p:nvPr/>
        </p:nvSpPr>
        <p:spPr>
          <a:xfrm>
            <a:off x="4774143" y="2961684"/>
            <a:ext cx="4900377" cy="400110"/>
          </a:xfrm>
          <a:prstGeom prst="rect">
            <a:avLst/>
          </a:prstGeom>
          <a:noFill/>
        </p:spPr>
        <p:txBody>
          <a:bodyPr wrap="square" rtlCol="0">
            <a:spAutoFit/>
          </a:bodyPr>
          <a:lstStyle/>
          <a:p>
            <a:r>
              <a:rPr lang="en-GB" sz="2000" dirty="0">
                <a:solidFill>
                  <a:srgbClr val="002060"/>
                </a:solidFill>
              </a:rPr>
              <a:t>Do you have a lot of rubbish?</a:t>
            </a:r>
          </a:p>
        </p:txBody>
      </p:sp>
      <p:sp>
        <p:nvSpPr>
          <p:cNvPr id="9" name="TextBox 8">
            <a:extLst>
              <a:ext uri="{FF2B5EF4-FFF2-40B4-BE49-F238E27FC236}">
                <a16:creationId xmlns:a16="http://schemas.microsoft.com/office/drawing/2014/main" id="{47754EB5-DECF-84D4-5F00-119DEBC03362}"/>
              </a:ext>
            </a:extLst>
          </p:cNvPr>
          <p:cNvSpPr txBox="1"/>
          <p:nvPr/>
        </p:nvSpPr>
        <p:spPr>
          <a:xfrm>
            <a:off x="4774143" y="3422119"/>
            <a:ext cx="4900377" cy="400110"/>
          </a:xfrm>
          <a:prstGeom prst="rect">
            <a:avLst/>
          </a:prstGeom>
          <a:noFill/>
        </p:spPr>
        <p:txBody>
          <a:bodyPr wrap="square" rtlCol="0">
            <a:spAutoFit/>
          </a:bodyPr>
          <a:lstStyle/>
          <a:p>
            <a:r>
              <a:rPr lang="en-GB" sz="2000" dirty="0">
                <a:solidFill>
                  <a:srgbClr val="002060"/>
                </a:solidFill>
              </a:rPr>
              <a:t>Do you need ideas for an art project?</a:t>
            </a:r>
          </a:p>
        </p:txBody>
      </p:sp>
      <p:pic>
        <p:nvPicPr>
          <p:cNvPr id="10" name="Picture 9" descr="Icon&#10;&#10;Description automatically generated">
            <a:extLst>
              <a:ext uri="{FF2B5EF4-FFF2-40B4-BE49-F238E27FC236}">
                <a16:creationId xmlns:a16="http://schemas.microsoft.com/office/drawing/2014/main" id="{D955E3D3-6E1E-41E2-A34B-BF58802B19C9}"/>
              </a:ext>
            </a:extLst>
          </p:cNvPr>
          <p:cNvPicPr>
            <a:picLocks noChangeAspect="1"/>
          </p:cNvPicPr>
          <p:nvPr/>
        </p:nvPicPr>
        <p:blipFill rotWithShape="1">
          <a:blip r:embed="rId24">
            <a:extLst>
              <a:ext uri="{28A0092B-C50C-407E-A947-70E740481C1C}">
                <a14:useLocalDpi xmlns:a14="http://schemas.microsoft.com/office/drawing/2010/main" val="0"/>
              </a:ext>
            </a:extLst>
          </a:blip>
          <a:srcRect r="50000"/>
          <a:stretch/>
        </p:blipFill>
        <p:spPr>
          <a:xfrm>
            <a:off x="3352605" y="3829903"/>
            <a:ext cx="517321" cy="517320"/>
          </a:xfrm>
          <a:prstGeom prst="rect">
            <a:avLst/>
          </a:prstGeom>
        </p:spPr>
      </p:pic>
      <p:sp>
        <p:nvSpPr>
          <p:cNvPr id="11" name="TextBox 10">
            <a:extLst>
              <a:ext uri="{FF2B5EF4-FFF2-40B4-BE49-F238E27FC236}">
                <a16:creationId xmlns:a16="http://schemas.microsoft.com/office/drawing/2014/main" id="{17677011-ED76-6628-5850-321054D744D2}"/>
              </a:ext>
            </a:extLst>
          </p:cNvPr>
          <p:cNvSpPr txBox="1"/>
          <p:nvPr/>
        </p:nvSpPr>
        <p:spPr>
          <a:xfrm>
            <a:off x="4774143" y="3810144"/>
            <a:ext cx="4900377" cy="707886"/>
          </a:xfrm>
          <a:prstGeom prst="rect">
            <a:avLst/>
          </a:prstGeom>
          <a:noFill/>
        </p:spPr>
        <p:txBody>
          <a:bodyPr wrap="square" rtlCol="0">
            <a:spAutoFit/>
          </a:bodyPr>
          <a:lstStyle/>
          <a:p>
            <a:r>
              <a:rPr lang="en-GB" sz="2000" dirty="0">
                <a:solidFill>
                  <a:srgbClr val="002060"/>
                </a:solidFill>
              </a:rPr>
              <a:t>Do you know the football academy’s website?</a:t>
            </a:r>
          </a:p>
        </p:txBody>
      </p:sp>
      <p:pic>
        <p:nvPicPr>
          <p:cNvPr id="12" name="Picture 11" descr="Icon&#10;&#10;Description automatically generated">
            <a:extLst>
              <a:ext uri="{FF2B5EF4-FFF2-40B4-BE49-F238E27FC236}">
                <a16:creationId xmlns:a16="http://schemas.microsoft.com/office/drawing/2014/main" id="{BDC0D58C-2D3F-0CE7-25CD-CDAA3F0F185E}"/>
              </a:ext>
            </a:extLst>
          </p:cNvPr>
          <p:cNvPicPr>
            <a:picLocks noChangeAspect="1"/>
          </p:cNvPicPr>
          <p:nvPr/>
        </p:nvPicPr>
        <p:blipFill rotWithShape="1">
          <a:blip r:embed="rId24">
            <a:extLst>
              <a:ext uri="{28A0092B-C50C-407E-A947-70E740481C1C}">
                <a14:useLocalDpi xmlns:a14="http://schemas.microsoft.com/office/drawing/2010/main" val="0"/>
              </a:ext>
            </a:extLst>
          </a:blip>
          <a:srcRect r="50000"/>
          <a:stretch/>
        </p:blipFill>
        <p:spPr>
          <a:xfrm>
            <a:off x="1692222" y="4486167"/>
            <a:ext cx="517321" cy="517320"/>
          </a:xfrm>
          <a:prstGeom prst="rect">
            <a:avLst/>
          </a:prstGeom>
        </p:spPr>
      </p:pic>
      <p:pic>
        <p:nvPicPr>
          <p:cNvPr id="13" name="Picture 12" descr="Icon&#10;&#10;Description automatically generated">
            <a:extLst>
              <a:ext uri="{FF2B5EF4-FFF2-40B4-BE49-F238E27FC236}">
                <a16:creationId xmlns:a16="http://schemas.microsoft.com/office/drawing/2014/main" id="{CC0AA6A2-276E-25C9-AACA-06BA2CE7A7A4}"/>
              </a:ext>
            </a:extLst>
          </p:cNvPr>
          <p:cNvPicPr>
            <a:picLocks noChangeAspect="1"/>
          </p:cNvPicPr>
          <p:nvPr/>
        </p:nvPicPr>
        <p:blipFill rotWithShape="1">
          <a:blip r:embed="rId24">
            <a:extLst>
              <a:ext uri="{28A0092B-C50C-407E-A947-70E740481C1C}">
                <a14:useLocalDpi xmlns:a14="http://schemas.microsoft.com/office/drawing/2010/main" val="0"/>
              </a:ext>
            </a:extLst>
          </a:blip>
          <a:srcRect r="50000"/>
          <a:stretch/>
        </p:blipFill>
        <p:spPr>
          <a:xfrm>
            <a:off x="1692222" y="5053633"/>
            <a:ext cx="517321" cy="517320"/>
          </a:xfrm>
          <a:prstGeom prst="rect">
            <a:avLst/>
          </a:prstGeom>
        </p:spPr>
      </p:pic>
      <p:pic>
        <p:nvPicPr>
          <p:cNvPr id="14" name="Picture 13" descr="Icon&#10;&#10;Description automatically generated">
            <a:extLst>
              <a:ext uri="{FF2B5EF4-FFF2-40B4-BE49-F238E27FC236}">
                <a16:creationId xmlns:a16="http://schemas.microsoft.com/office/drawing/2014/main" id="{29535CC2-5A35-B463-5B2F-11FEA1AE2FB0}"/>
              </a:ext>
            </a:extLst>
          </p:cNvPr>
          <p:cNvPicPr>
            <a:picLocks noChangeAspect="1"/>
          </p:cNvPicPr>
          <p:nvPr/>
        </p:nvPicPr>
        <p:blipFill rotWithShape="1">
          <a:blip r:embed="rId24">
            <a:extLst>
              <a:ext uri="{28A0092B-C50C-407E-A947-70E740481C1C}">
                <a14:useLocalDpi xmlns:a14="http://schemas.microsoft.com/office/drawing/2010/main" val="0"/>
              </a:ext>
            </a:extLst>
          </a:blip>
          <a:srcRect r="50000"/>
          <a:stretch/>
        </p:blipFill>
        <p:spPr>
          <a:xfrm>
            <a:off x="3352605" y="5584060"/>
            <a:ext cx="517321" cy="517320"/>
          </a:xfrm>
          <a:prstGeom prst="rect">
            <a:avLst/>
          </a:prstGeom>
        </p:spPr>
      </p:pic>
      <p:pic>
        <p:nvPicPr>
          <p:cNvPr id="15" name="Picture 14" descr="Icon&#10;&#10;Description automatically generated">
            <a:extLst>
              <a:ext uri="{FF2B5EF4-FFF2-40B4-BE49-F238E27FC236}">
                <a16:creationId xmlns:a16="http://schemas.microsoft.com/office/drawing/2014/main" id="{396E352C-809D-7665-FEB4-39B3A71228CB}"/>
              </a:ext>
            </a:extLst>
          </p:cNvPr>
          <p:cNvPicPr>
            <a:picLocks noChangeAspect="1"/>
          </p:cNvPicPr>
          <p:nvPr/>
        </p:nvPicPr>
        <p:blipFill rotWithShape="1">
          <a:blip r:embed="rId24">
            <a:extLst>
              <a:ext uri="{28A0092B-C50C-407E-A947-70E740481C1C}">
                <a14:useLocalDpi xmlns:a14="http://schemas.microsoft.com/office/drawing/2010/main" val="0"/>
              </a:ext>
            </a:extLst>
          </a:blip>
          <a:srcRect r="50000"/>
          <a:stretch/>
        </p:blipFill>
        <p:spPr>
          <a:xfrm>
            <a:off x="3352605" y="6071892"/>
            <a:ext cx="517321" cy="517320"/>
          </a:xfrm>
          <a:prstGeom prst="rect">
            <a:avLst/>
          </a:prstGeom>
        </p:spPr>
      </p:pic>
      <p:sp>
        <p:nvSpPr>
          <p:cNvPr id="18" name="TextBox 17">
            <a:extLst>
              <a:ext uri="{FF2B5EF4-FFF2-40B4-BE49-F238E27FC236}">
                <a16:creationId xmlns:a16="http://schemas.microsoft.com/office/drawing/2014/main" id="{FEF649B6-167C-FF9E-4757-8EAE44BED574}"/>
              </a:ext>
            </a:extLst>
          </p:cNvPr>
          <p:cNvSpPr txBox="1"/>
          <p:nvPr/>
        </p:nvSpPr>
        <p:spPr>
          <a:xfrm>
            <a:off x="4774143" y="4541344"/>
            <a:ext cx="4900377" cy="400110"/>
          </a:xfrm>
          <a:prstGeom prst="rect">
            <a:avLst/>
          </a:prstGeom>
          <a:noFill/>
        </p:spPr>
        <p:txBody>
          <a:bodyPr wrap="square" rtlCol="0">
            <a:spAutoFit/>
          </a:bodyPr>
          <a:lstStyle/>
          <a:p>
            <a:r>
              <a:rPr lang="en-GB" sz="2000" dirty="0">
                <a:solidFill>
                  <a:srgbClr val="002060"/>
                </a:solidFill>
              </a:rPr>
              <a:t>Do you play football?</a:t>
            </a:r>
          </a:p>
        </p:txBody>
      </p:sp>
      <p:sp>
        <p:nvSpPr>
          <p:cNvPr id="19" name="TextBox 18">
            <a:extLst>
              <a:ext uri="{FF2B5EF4-FFF2-40B4-BE49-F238E27FC236}">
                <a16:creationId xmlns:a16="http://schemas.microsoft.com/office/drawing/2014/main" id="{9083EBA4-E792-D963-6623-75EEFFAF65D9}"/>
              </a:ext>
            </a:extLst>
          </p:cNvPr>
          <p:cNvSpPr txBox="1"/>
          <p:nvPr/>
        </p:nvSpPr>
        <p:spPr>
          <a:xfrm>
            <a:off x="4774143" y="4975520"/>
            <a:ext cx="4900377" cy="707886"/>
          </a:xfrm>
          <a:prstGeom prst="rect">
            <a:avLst/>
          </a:prstGeom>
          <a:noFill/>
        </p:spPr>
        <p:txBody>
          <a:bodyPr wrap="square" rtlCol="0">
            <a:spAutoFit/>
          </a:bodyPr>
          <a:lstStyle/>
          <a:p>
            <a:r>
              <a:rPr lang="en-GB" sz="2000" dirty="0">
                <a:solidFill>
                  <a:srgbClr val="002060"/>
                </a:solidFill>
              </a:rPr>
              <a:t>When do you visit/are you visiting the football academy?</a:t>
            </a:r>
          </a:p>
        </p:txBody>
      </p:sp>
      <p:sp>
        <p:nvSpPr>
          <p:cNvPr id="21" name="TextBox 20">
            <a:extLst>
              <a:ext uri="{FF2B5EF4-FFF2-40B4-BE49-F238E27FC236}">
                <a16:creationId xmlns:a16="http://schemas.microsoft.com/office/drawing/2014/main" id="{9492CA16-7754-0AA4-D5B2-C2837D3644B4}"/>
              </a:ext>
            </a:extLst>
          </p:cNvPr>
          <p:cNvSpPr txBox="1"/>
          <p:nvPr/>
        </p:nvSpPr>
        <p:spPr>
          <a:xfrm>
            <a:off x="4774143" y="5694775"/>
            <a:ext cx="4900377" cy="400110"/>
          </a:xfrm>
          <a:prstGeom prst="rect">
            <a:avLst/>
          </a:prstGeom>
          <a:noFill/>
        </p:spPr>
        <p:txBody>
          <a:bodyPr wrap="square" rtlCol="0">
            <a:spAutoFit/>
          </a:bodyPr>
          <a:lstStyle/>
          <a:p>
            <a:r>
              <a:rPr lang="en-GB" sz="2000" dirty="0">
                <a:solidFill>
                  <a:srgbClr val="002060"/>
                </a:solidFill>
              </a:rPr>
              <a:t>Do you get money for the art project?</a:t>
            </a:r>
          </a:p>
        </p:txBody>
      </p:sp>
      <p:sp>
        <p:nvSpPr>
          <p:cNvPr id="22" name="TextBox 21">
            <a:extLst>
              <a:ext uri="{FF2B5EF4-FFF2-40B4-BE49-F238E27FC236}">
                <a16:creationId xmlns:a16="http://schemas.microsoft.com/office/drawing/2014/main" id="{01FE58C9-0473-89F1-C365-8E022038E261}"/>
              </a:ext>
            </a:extLst>
          </p:cNvPr>
          <p:cNvSpPr txBox="1"/>
          <p:nvPr/>
        </p:nvSpPr>
        <p:spPr>
          <a:xfrm>
            <a:off x="4774143" y="6128619"/>
            <a:ext cx="4900377" cy="707886"/>
          </a:xfrm>
          <a:prstGeom prst="rect">
            <a:avLst/>
          </a:prstGeom>
          <a:noFill/>
        </p:spPr>
        <p:txBody>
          <a:bodyPr wrap="square" rtlCol="0">
            <a:spAutoFit/>
          </a:bodyPr>
          <a:lstStyle/>
          <a:p>
            <a:r>
              <a:rPr lang="en-GB" sz="2000" dirty="0">
                <a:solidFill>
                  <a:srgbClr val="002060"/>
                </a:solidFill>
              </a:rPr>
              <a:t>When do you organise/are you organising the project?</a:t>
            </a:r>
          </a:p>
        </p:txBody>
      </p:sp>
      <p:pic>
        <p:nvPicPr>
          <p:cNvPr id="28" name="Picture 2" descr="A group of people posing for a photo&#10;&#10;Description automatically generated">
            <a:extLst>
              <a:ext uri="{FF2B5EF4-FFF2-40B4-BE49-F238E27FC236}">
                <a16:creationId xmlns:a16="http://schemas.microsoft.com/office/drawing/2014/main" id="{04AED8E7-4346-DE8D-EDD9-CB64B9232B68}"/>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181247" y="1555888"/>
            <a:ext cx="1559291" cy="78232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A cartoon of a person wearing glasses and a suit&#10;&#10;Description automatically generated">
            <a:extLst>
              <a:ext uri="{FF2B5EF4-FFF2-40B4-BE49-F238E27FC236}">
                <a16:creationId xmlns:a16="http://schemas.microsoft.com/office/drawing/2014/main" id="{A7CC858F-624D-DBFA-7202-B8FFAB46CA82}"/>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b="35657"/>
          <a:stretch/>
        </p:blipFill>
        <p:spPr bwMode="auto">
          <a:xfrm>
            <a:off x="3147851" y="1428297"/>
            <a:ext cx="917961" cy="89533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A person in a blue and white uniform kicking a football ball&#10;&#10;Description automatically generated">
            <a:extLst>
              <a:ext uri="{FF2B5EF4-FFF2-40B4-BE49-F238E27FC236}">
                <a16:creationId xmlns:a16="http://schemas.microsoft.com/office/drawing/2014/main" id="{41787204-740E-6F20-070F-F0894B7A6B03}"/>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0429041" y="2800100"/>
            <a:ext cx="3023519" cy="4174871"/>
          </a:xfrm>
          <a:prstGeom prst="rect">
            <a:avLst/>
          </a:prstGeom>
        </p:spPr>
      </p:pic>
      <p:pic>
        <p:nvPicPr>
          <p:cNvPr id="32" name="Picture 31" descr="A cartoon of a child holding a football ball&#10;&#10;Description automatically generated">
            <a:extLst>
              <a:ext uri="{FF2B5EF4-FFF2-40B4-BE49-F238E27FC236}">
                <a16:creationId xmlns:a16="http://schemas.microsoft.com/office/drawing/2014/main" id="{7F5BD76D-9A22-468F-897F-A83EC0F27666}"/>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9484891" y="3857326"/>
            <a:ext cx="1626000" cy="2906818"/>
          </a:xfrm>
          <a:prstGeom prst="rect">
            <a:avLst/>
          </a:prstGeom>
        </p:spPr>
      </p:pic>
      <p:sp>
        <p:nvSpPr>
          <p:cNvPr id="33" name="TextBox 32">
            <a:extLst>
              <a:ext uri="{FF2B5EF4-FFF2-40B4-BE49-F238E27FC236}">
                <a16:creationId xmlns:a16="http://schemas.microsoft.com/office/drawing/2014/main" id="{DAEF9550-37E3-6B53-15CE-F4B2C1C9E8F3}"/>
              </a:ext>
            </a:extLst>
          </p:cNvPr>
          <p:cNvSpPr txBox="1"/>
          <p:nvPr/>
        </p:nvSpPr>
        <p:spPr>
          <a:xfrm>
            <a:off x="9853471" y="1704984"/>
            <a:ext cx="2338529" cy="1015663"/>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die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Webseite</a:t>
            </a:r>
            <a:r>
              <a:rPr lang="en-GB" sz="2000" dirty="0">
                <a:solidFill>
                  <a:srgbClr val="002060"/>
                </a:solidFill>
                <a:latin typeface="Century Gothic"/>
              </a:rPr>
              <a:t> </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von – the website of / _’s website</a:t>
            </a:r>
          </a:p>
        </p:txBody>
      </p:sp>
    </p:spTree>
    <p:extLst>
      <p:ext uri="{BB962C8B-B14F-4D97-AF65-F5344CB8AC3E}">
        <p14:creationId xmlns:p14="http://schemas.microsoft.com/office/powerpoint/2010/main" val="1915065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T2_W4_13.11.wav"/>
                                        </p:tgtEl>
                                      </p:cMediaNode>
                                    </p:audio>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T2_W4_13.12.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T2_W4_13.13.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6" name="T2_W4_13.14.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7" name="T2_W4_13.15.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8" name="T2_W4_13.16.wav"/>
                                        </p:tgtEl>
                                      </p:cMediaNode>
                                    </p:audio>
                                  </p:sub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9" name="T2_W4_13.17.wav"/>
                                        </p:tgtEl>
                                      </p:cMediaNode>
                                    </p:audio>
                                  </p:sub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10" name="T2_W4_13.18.wav"/>
                                        </p:tgtEl>
                                      </p:cMediaNode>
                                    </p:audio>
                                  </p:sub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7" grpId="0"/>
      <p:bldP spid="17" grpId="0"/>
      <p:bldP spid="6" grpId="0"/>
      <p:bldP spid="9" grpId="0"/>
      <p:bldP spid="11" grpId="0"/>
      <p:bldP spid="18" grpId="0"/>
      <p:bldP spid="19" grpId="0"/>
      <p:bldP spid="2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itle 1">
            <a:extLst>
              <a:ext uri="{FF2B5EF4-FFF2-40B4-BE49-F238E27FC236}">
                <a16:creationId xmlns:a16="http://schemas.microsoft.com/office/drawing/2014/main" id="{60B639FF-4E80-36F8-E89E-BAE0739AEA0F}"/>
              </a:ext>
            </a:extLst>
          </p:cNvPr>
          <p:cNvSpPr txBox="1">
            <a:spLocks/>
          </p:cNvSpPr>
          <p:nvPr/>
        </p:nvSpPr>
        <p:spPr>
          <a:xfrm rot="20294405">
            <a:off x="14483" y="2108909"/>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chemeClr val="bg1"/>
                </a:solidFill>
                <a:latin typeface="Century Gothic" panose="020B0502020202020204" pitchFamily="34" charset="0"/>
              </a:rPr>
              <a:t>Tschüss</a:t>
            </a:r>
            <a:r>
              <a:rPr lang="en-GB" sz="6000" b="1" dirty="0">
                <a:solidFill>
                  <a:schemeClr val="bg1"/>
                </a:solidFill>
                <a:latin typeface="Century Gothic" panose="020B0502020202020204" pitchFamily="34" charset="0"/>
              </a:rPr>
              <a:t>!</a:t>
            </a:r>
          </a:p>
        </p:txBody>
      </p:sp>
      <p:sp>
        <p:nvSpPr>
          <p:cNvPr id="10" name="Title 1">
            <a:hlinkClick r:id="" action="ppaction://noaction">
              <a:snd r:embed="rId4" name="T2_W4_14.1.wav"/>
            </a:hlinkClick>
            <a:extLst>
              <a:ext uri="{FF2B5EF4-FFF2-40B4-BE49-F238E27FC236}">
                <a16:creationId xmlns:a16="http://schemas.microsoft.com/office/drawing/2014/main" id="{0D37DB01-C470-ACC2-761F-6F4C81A6DFFA}"/>
              </a:ext>
            </a:extLst>
          </p:cNvPr>
          <p:cNvSpPr txBox="1">
            <a:spLocks/>
          </p:cNvSpPr>
          <p:nvPr/>
        </p:nvSpPr>
        <p:spPr>
          <a:xfrm rot="20294405">
            <a:off x="-628450" y="4294715"/>
            <a:ext cx="5393383"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5400" b="1" dirty="0">
                <a:solidFill>
                  <a:schemeClr val="bg1"/>
                </a:solidFill>
                <a:latin typeface="Century Gothic" panose="020B0502020202020204" pitchFamily="34" charset="0"/>
              </a:rPr>
              <a:t>Auf Wiedersehen!</a:t>
            </a:r>
          </a:p>
        </p:txBody>
      </p:sp>
      <p:sp>
        <p:nvSpPr>
          <p:cNvPr id="12" name="Oval Callout 13">
            <a:extLst>
              <a:ext uri="{FF2B5EF4-FFF2-40B4-BE49-F238E27FC236}">
                <a16:creationId xmlns:a16="http://schemas.microsoft.com/office/drawing/2014/main" id="{A808AC4E-6E86-3614-EC5F-3BF32585CB93}"/>
              </a:ext>
            </a:extLst>
          </p:cNvPr>
          <p:cNvSpPr/>
          <p:nvPr/>
        </p:nvSpPr>
        <p:spPr>
          <a:xfrm>
            <a:off x="3229881" y="2238483"/>
            <a:ext cx="2938661" cy="1518589"/>
          </a:xfrm>
          <a:prstGeom prst="wedgeEllipseCallout">
            <a:avLst>
              <a:gd name="adj1" fmla="val -29684"/>
              <a:gd name="adj2" fmla="val 76206"/>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1446928D-4EDE-944A-DD8F-86FD7732585C}"/>
              </a:ext>
            </a:extLst>
          </p:cNvPr>
          <p:cNvSpPr txBox="1"/>
          <p:nvPr/>
        </p:nvSpPr>
        <p:spPr>
          <a:xfrm>
            <a:off x="3389082" y="2489945"/>
            <a:ext cx="2548451" cy="1015663"/>
          </a:xfrm>
          <a:prstGeom prst="rect">
            <a:avLst/>
          </a:prstGeom>
          <a:noFill/>
        </p:spPr>
        <p:txBody>
          <a:bodyPr wrap="square" rtlCol="0">
            <a:spAutoFit/>
          </a:bodyPr>
          <a:lstStyle/>
          <a:p>
            <a:pPr algn="ctr"/>
            <a:r>
              <a:rPr lang="en-GB" sz="2000" dirty="0">
                <a:solidFill>
                  <a:schemeClr val="bg1"/>
                </a:solidFill>
              </a:rPr>
              <a:t>Don’t forget this more formal way to say Goodbye!</a:t>
            </a:r>
          </a:p>
        </p:txBody>
      </p:sp>
      <p:sp>
        <p:nvSpPr>
          <p:cNvPr id="2" name="Title 1">
            <a:extLst>
              <a:ext uri="{FF2B5EF4-FFF2-40B4-BE49-F238E27FC236}">
                <a16:creationId xmlns:a16="http://schemas.microsoft.com/office/drawing/2014/main" id="{04389F00-0405-4758-3D5C-333E7A797CC4}"/>
              </a:ext>
            </a:extLst>
          </p:cNvPr>
          <p:cNvSpPr txBox="1">
            <a:spLocks/>
          </p:cNvSpPr>
          <p:nvPr/>
        </p:nvSpPr>
        <p:spPr>
          <a:xfrm rot="20294405">
            <a:off x="14482" y="2108908"/>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chemeClr val="bg1"/>
                </a:solidFill>
                <a:latin typeface="Century Gothic" panose="020B0502020202020204" pitchFamily="34" charset="0"/>
                <a:hlinkClick r:id="" action="ppaction://noaction">
                  <a:snd r:embed="rId5"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5"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3900884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4223653"/>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H</a:t>
            </a:r>
            <a:r>
              <a:rPr kumimoji="0" lang="en-GB" sz="115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au</a:t>
            </a: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2_W4_2.1.wav"/>
            </a:hlinkClick>
            <a:extLst>
              <a:ext uri="{FF2B5EF4-FFF2-40B4-BE49-F238E27FC236}">
                <a16:creationId xmlns:a16="http://schemas.microsoft.com/office/drawing/2014/main" id="{6DC42178-501A-44BF-9149-1C679CF37202}"/>
              </a:ext>
            </a:extLst>
          </p:cNvPr>
          <p:cNvSpPr txBox="1"/>
          <p:nvPr/>
        </p:nvSpPr>
        <p:spPr>
          <a:xfrm>
            <a:off x="135924" y="0"/>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000" b="0" i="0" u="none" strike="noStrike" kern="1200" cap="none" spc="0" normalizeH="0" baseline="0" noProof="0" dirty="0">
                <a:ln>
                  <a:noFill/>
                </a:ln>
                <a:solidFill>
                  <a:srgbClr val="FF0066"/>
                </a:solidFill>
                <a:effectLst/>
                <a:uLnTx/>
                <a:uFillTx/>
                <a:latin typeface="Century Gothic"/>
                <a:ea typeface="+mn-ea"/>
                <a:cs typeface="+mn-cs"/>
              </a:rPr>
              <a:t>au</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10" name="Picture 9" descr="house">
            <a:extLst>
              <a:ext uri="{FF2B5EF4-FFF2-40B4-BE49-F238E27FC236}">
                <a16:creationId xmlns:a16="http://schemas.microsoft.com/office/drawing/2014/main" id="{0C2D6404-571A-481F-B74B-BCC692201F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99823" y="1660099"/>
            <a:ext cx="3893040" cy="2563554"/>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4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4241066"/>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H</a:t>
            </a:r>
            <a:r>
              <a:rPr kumimoji="0" lang="en-GB" sz="72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au</a:t>
            </a:r>
            <a:r>
              <a:rPr kumimoji="0" lang="en-GB" sz="7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6" name="T2_W4_3.1.wav"/>
            </a:hlinkClick>
            <a:extLst>
              <a:ext uri="{FF2B5EF4-FFF2-40B4-BE49-F238E27FC236}">
                <a16:creationId xmlns:a16="http://schemas.microsoft.com/office/drawing/2014/main" id="{6DC42178-501A-44BF-9149-1C679CF37202}"/>
              </a:ext>
            </a:extLst>
          </p:cNvPr>
          <p:cNvSpPr txBox="1"/>
          <p:nvPr/>
        </p:nvSpPr>
        <p:spPr>
          <a:xfrm>
            <a:off x="135924" y="-49"/>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000" b="0" i="0" u="none" strike="noStrike" kern="1200" cap="none" spc="0" normalizeH="0" baseline="0" noProof="0" dirty="0">
                <a:ln>
                  <a:noFill/>
                </a:ln>
                <a:solidFill>
                  <a:srgbClr val="FF0066"/>
                </a:solidFill>
                <a:effectLst/>
                <a:uLnTx/>
                <a:uFillTx/>
                <a:latin typeface="Century Gothic"/>
                <a:ea typeface="+mn-ea"/>
                <a:cs typeface="+mn-cs"/>
              </a:rPr>
              <a:t>au</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10" name="Picture 9" descr="house">
            <a:extLst>
              <a:ext uri="{FF2B5EF4-FFF2-40B4-BE49-F238E27FC236}">
                <a16:creationId xmlns:a16="http://schemas.microsoft.com/office/drawing/2014/main" id="{0C2D6404-571A-481F-B74B-BCC692201F3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823" y="1660099"/>
            <a:ext cx="3893040" cy="2563554"/>
          </a:xfrm>
          <a:prstGeom prst="rect">
            <a:avLst/>
          </a:prstGeom>
        </p:spPr>
      </p:pic>
      <p:pic>
        <p:nvPicPr>
          <p:cNvPr id="2" name="Picture 1">
            <a:extLst>
              <a:ext uri="{FF2B5EF4-FFF2-40B4-BE49-F238E27FC236}">
                <a16:creationId xmlns:a16="http://schemas.microsoft.com/office/drawing/2014/main" id="{B307A536-A682-4F30-9EC4-D1F4774E3A91}"/>
              </a:ext>
            </a:extLst>
          </p:cNvPr>
          <p:cNvPicPr>
            <a:picLocks noChangeAspect="1"/>
          </p:cNvPicPr>
          <p:nvPr/>
        </p:nvPicPr>
        <p:blipFill>
          <a:blip r:embed="rId9"/>
          <a:stretch>
            <a:fillRect/>
          </a:stretch>
        </p:blipFill>
        <p:spPr>
          <a:xfrm>
            <a:off x="702710" y="2050587"/>
            <a:ext cx="2195969" cy="2796365"/>
          </a:xfrm>
          <a:prstGeom prst="rect">
            <a:avLst/>
          </a:prstGeom>
        </p:spPr>
      </p:pic>
      <p:sp>
        <p:nvSpPr>
          <p:cNvPr id="13" name="CustomShape 2">
            <a:extLst>
              <a:ext uri="{FF2B5EF4-FFF2-40B4-BE49-F238E27FC236}">
                <a16:creationId xmlns:a16="http://schemas.microsoft.com/office/drawing/2014/main" id="{6120F610-9DDD-4D7B-9E3B-281A043D73BC}"/>
              </a:ext>
            </a:extLst>
          </p:cNvPr>
          <p:cNvSpPr/>
          <p:nvPr/>
        </p:nvSpPr>
        <p:spPr>
          <a:xfrm>
            <a:off x="-971586" y="4732209"/>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bl</a:t>
            </a:r>
            <a:r>
              <a:rPr kumimoji="0" lang="en-GB" sz="72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au</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CustomShape 2">
            <a:extLst>
              <a:ext uri="{FF2B5EF4-FFF2-40B4-BE49-F238E27FC236}">
                <a16:creationId xmlns:a16="http://schemas.microsoft.com/office/drawing/2014/main" id="{8E7A19A3-703D-408C-BBB6-294C1BF3A57D}"/>
              </a:ext>
            </a:extLst>
          </p:cNvPr>
          <p:cNvSpPr/>
          <p:nvPr/>
        </p:nvSpPr>
        <p:spPr>
          <a:xfrm>
            <a:off x="7083843" y="477673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a:t>
            </a:r>
            <a:r>
              <a:rPr kumimoji="0" lang="en-GB" sz="72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au</a:t>
            </a: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fen</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419322CD-5EDD-4625-AF53-09437E43C13B}"/>
              </a:ext>
            </a:extLst>
          </p:cNvPr>
          <p:cNvSpPr txBox="1"/>
          <p:nvPr/>
        </p:nvSpPr>
        <p:spPr>
          <a:xfrm>
            <a:off x="8818645" y="4459393"/>
            <a:ext cx="315558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[to run, running]</a:t>
            </a:r>
          </a:p>
        </p:txBody>
      </p:sp>
      <p:pic>
        <p:nvPicPr>
          <p:cNvPr id="17" name="Picture 16">
            <a:extLst>
              <a:ext uri="{FF2B5EF4-FFF2-40B4-BE49-F238E27FC236}">
                <a16:creationId xmlns:a16="http://schemas.microsoft.com/office/drawing/2014/main" id="{6DF3BABD-B5E3-40B1-9E90-7329099F387F}"/>
              </a:ext>
            </a:extLst>
          </p:cNvPr>
          <p:cNvPicPr>
            <a:picLocks noChangeAspect="1"/>
          </p:cNvPicPr>
          <p:nvPr/>
        </p:nvPicPr>
        <p:blipFill>
          <a:blip r:embed="rId10"/>
          <a:stretch>
            <a:fillRect/>
          </a:stretch>
        </p:blipFill>
        <p:spPr>
          <a:xfrm>
            <a:off x="9140067" y="1977440"/>
            <a:ext cx="2074658" cy="2345264"/>
          </a:xfrm>
          <a:prstGeom prst="rect">
            <a:avLst/>
          </a:prstGeom>
        </p:spPr>
      </p:pic>
    </p:spTree>
    <p:extLst>
      <p:ext uri="{BB962C8B-B14F-4D97-AF65-F5344CB8AC3E}">
        <p14:creationId xmlns:p14="http://schemas.microsoft.com/office/powerpoint/2010/main" val="342146160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4_3.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2_W4_3.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2_W4_3.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1597389" y="4429930"/>
            <a:ext cx="938847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D</a:t>
            </a:r>
            <a:r>
              <a:rPr kumimoji="0" lang="en-GB" sz="80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eu</a:t>
            </a: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tschland</a:t>
            </a:r>
            <a:endPar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2_W4_4.1.wav"/>
            </a:hlinkClick>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11500" b="0" i="0" u="none" strike="noStrike" kern="1200" cap="none" spc="0" normalizeH="0" baseline="0" noProof="0" dirty="0" err="1">
                <a:ln>
                  <a:noFill/>
                </a:ln>
                <a:solidFill>
                  <a:srgbClr val="FF0066"/>
                </a:solidFill>
                <a:effectLst/>
                <a:uLnTx/>
                <a:uFillTx/>
                <a:latin typeface="Century Gothic"/>
                <a:ea typeface="+mn-ea"/>
                <a:cs typeface="+mn-cs"/>
              </a:rPr>
              <a:t>eu</a:t>
            </a: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pic>
        <p:nvPicPr>
          <p:cNvPr id="2" name="Picture 1">
            <a:extLst>
              <a:ext uri="{FF2B5EF4-FFF2-40B4-BE49-F238E27FC236}">
                <a16:creationId xmlns:a16="http://schemas.microsoft.com/office/drawing/2014/main" id="{474BB74A-19B9-451B-B350-99F4DC11CA40}"/>
              </a:ext>
            </a:extLst>
          </p:cNvPr>
          <p:cNvPicPr>
            <a:picLocks noChangeAspect="1"/>
          </p:cNvPicPr>
          <p:nvPr/>
        </p:nvPicPr>
        <p:blipFill>
          <a:blip r:embed="rId6"/>
          <a:stretch>
            <a:fillRect/>
          </a:stretch>
        </p:blipFill>
        <p:spPr>
          <a:xfrm>
            <a:off x="4218363" y="554815"/>
            <a:ext cx="3863899" cy="3863899"/>
          </a:xfrm>
          <a:prstGeom prst="rect">
            <a:avLst/>
          </a:prstGeom>
        </p:spPr>
      </p:pic>
    </p:spTree>
    <p:extLst>
      <p:ext uri="{BB962C8B-B14F-4D97-AF65-F5344CB8AC3E}">
        <p14:creationId xmlns:p14="http://schemas.microsoft.com/office/powerpoint/2010/main" val="100904820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4_4.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1728017" y="5014080"/>
            <a:ext cx="866842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D</a:t>
            </a:r>
            <a:r>
              <a:rPr kumimoji="0" lang="en-GB" sz="60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eu</a:t>
            </a: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tschland</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6" name="T2_W4_4.1.wav"/>
            </a:hlinkClick>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11500" b="0" i="0" u="none" strike="noStrike" kern="1200" cap="none" spc="0" normalizeH="0" baseline="0" noProof="0" dirty="0" err="1">
                <a:ln>
                  <a:noFill/>
                </a:ln>
                <a:solidFill>
                  <a:srgbClr val="FF0066"/>
                </a:solidFill>
                <a:effectLst/>
                <a:uLnTx/>
                <a:uFillTx/>
                <a:latin typeface="Century Gothic"/>
                <a:ea typeface="+mn-ea"/>
                <a:cs typeface="+mn-cs"/>
              </a:rPr>
              <a:t>eu</a:t>
            </a: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pic>
        <p:nvPicPr>
          <p:cNvPr id="2" name="Picture 1">
            <a:extLst>
              <a:ext uri="{FF2B5EF4-FFF2-40B4-BE49-F238E27FC236}">
                <a16:creationId xmlns:a16="http://schemas.microsoft.com/office/drawing/2014/main" id="{474BB74A-19B9-451B-B350-99F4DC11CA40}"/>
              </a:ext>
            </a:extLst>
          </p:cNvPr>
          <p:cNvPicPr>
            <a:picLocks noChangeAspect="1"/>
          </p:cNvPicPr>
          <p:nvPr/>
        </p:nvPicPr>
        <p:blipFill>
          <a:blip r:embed="rId8"/>
          <a:stretch>
            <a:fillRect/>
          </a:stretch>
        </p:blipFill>
        <p:spPr>
          <a:xfrm>
            <a:off x="4338576" y="1395962"/>
            <a:ext cx="3514848" cy="3514848"/>
          </a:xfrm>
          <a:prstGeom prst="rect">
            <a:avLst/>
          </a:prstGeom>
        </p:spPr>
      </p:pic>
      <p:sp>
        <p:nvSpPr>
          <p:cNvPr id="9" name="CustomShape 2">
            <a:extLst>
              <a:ext uri="{FF2B5EF4-FFF2-40B4-BE49-F238E27FC236}">
                <a16:creationId xmlns:a16="http://schemas.microsoft.com/office/drawing/2014/main" id="{B5B2E0FD-B943-43EE-A5A7-E76007F6B723}"/>
              </a:ext>
            </a:extLst>
          </p:cNvPr>
          <p:cNvSpPr/>
          <p:nvPr/>
        </p:nvSpPr>
        <p:spPr>
          <a:xfrm>
            <a:off x="-968125" y="4196581"/>
            <a:ext cx="5682281" cy="127735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Fr</a:t>
            </a:r>
            <a:r>
              <a:rPr kumimoji="0" lang="en-GB" sz="66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eu</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nd</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CustomShape 2">
            <a:extLst>
              <a:ext uri="{FF2B5EF4-FFF2-40B4-BE49-F238E27FC236}">
                <a16:creationId xmlns:a16="http://schemas.microsoft.com/office/drawing/2014/main" id="{A1F87DA0-5734-498D-8D0D-BE1475630E45}"/>
              </a:ext>
            </a:extLst>
          </p:cNvPr>
          <p:cNvSpPr/>
          <p:nvPr/>
        </p:nvSpPr>
        <p:spPr>
          <a:xfrm>
            <a:off x="7622842" y="4081217"/>
            <a:ext cx="5682281" cy="127735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h</a:t>
            </a: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eu</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te</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11" name="Group 10" descr="today, day on the calendar circled">
            <a:extLst>
              <a:ext uri="{FF2B5EF4-FFF2-40B4-BE49-F238E27FC236}">
                <a16:creationId xmlns:a16="http://schemas.microsoft.com/office/drawing/2014/main" id="{39DB8413-03A7-4799-ADFE-D19442F2F14A}"/>
              </a:ext>
            </a:extLst>
          </p:cNvPr>
          <p:cNvGrpSpPr/>
          <p:nvPr/>
        </p:nvGrpSpPr>
        <p:grpSpPr>
          <a:xfrm>
            <a:off x="9505256" y="2203832"/>
            <a:ext cx="1611235" cy="1499158"/>
            <a:chOff x="9004659" y="1640742"/>
            <a:chExt cx="914407" cy="912883"/>
          </a:xfrm>
        </p:grpSpPr>
        <p:pic>
          <p:nvPicPr>
            <p:cNvPr id="12" name="Picture 11">
              <a:extLst>
                <a:ext uri="{FF2B5EF4-FFF2-40B4-BE49-F238E27FC236}">
                  <a16:creationId xmlns:a16="http://schemas.microsoft.com/office/drawing/2014/main" id="{662938EC-ACCB-4927-BC8E-BDF35F2D617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04659" y="1640742"/>
              <a:ext cx="914407" cy="912883"/>
            </a:xfrm>
            <a:prstGeom prst="rect">
              <a:avLst/>
            </a:prstGeom>
          </p:spPr>
        </p:pic>
        <p:sp>
          <p:nvSpPr>
            <p:cNvPr id="13" name="Oval 12">
              <a:extLst>
                <a:ext uri="{FF2B5EF4-FFF2-40B4-BE49-F238E27FC236}">
                  <a16:creationId xmlns:a16="http://schemas.microsoft.com/office/drawing/2014/main" id="{CBA1689F-D3C1-4840-A74A-0216B7FE63D9}"/>
                </a:ext>
              </a:extLst>
            </p:cNvPr>
            <p:cNvSpPr/>
            <p:nvPr/>
          </p:nvSpPr>
          <p:spPr>
            <a:xfrm>
              <a:off x="9239659" y="2048447"/>
              <a:ext cx="304800" cy="307201"/>
            </a:xfrm>
            <a:prstGeom prst="ellipse">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4" name="TextBox 3">
            <a:extLst>
              <a:ext uri="{FF2B5EF4-FFF2-40B4-BE49-F238E27FC236}">
                <a16:creationId xmlns:a16="http://schemas.microsoft.com/office/drawing/2014/main" id="{043ACF4C-80F6-4F2B-BD12-C2C36328ECAF}"/>
              </a:ext>
            </a:extLst>
          </p:cNvPr>
          <p:cNvSpPr txBox="1"/>
          <p:nvPr/>
        </p:nvSpPr>
        <p:spPr>
          <a:xfrm>
            <a:off x="9505256" y="3693749"/>
            <a:ext cx="24688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[today]</a:t>
            </a:r>
          </a:p>
        </p:txBody>
      </p:sp>
      <p:pic>
        <p:nvPicPr>
          <p:cNvPr id="6" name="Picture 5">
            <a:extLst>
              <a:ext uri="{FF2B5EF4-FFF2-40B4-BE49-F238E27FC236}">
                <a16:creationId xmlns:a16="http://schemas.microsoft.com/office/drawing/2014/main" id="{F737969C-BCB6-4595-A0F8-D7C94E83CDD9}"/>
              </a:ext>
            </a:extLst>
          </p:cNvPr>
          <p:cNvPicPr>
            <a:picLocks noChangeAspect="1"/>
          </p:cNvPicPr>
          <p:nvPr/>
        </p:nvPicPr>
        <p:blipFill>
          <a:blip r:embed="rId10"/>
          <a:stretch>
            <a:fillRect/>
          </a:stretch>
        </p:blipFill>
        <p:spPr>
          <a:xfrm>
            <a:off x="931870" y="1991090"/>
            <a:ext cx="1754874" cy="1764569"/>
          </a:xfrm>
          <a:prstGeom prst="rect">
            <a:avLst/>
          </a:prstGeom>
        </p:spPr>
      </p:pic>
      <p:sp>
        <p:nvSpPr>
          <p:cNvPr id="16" name="TextBox 15">
            <a:extLst>
              <a:ext uri="{FF2B5EF4-FFF2-40B4-BE49-F238E27FC236}">
                <a16:creationId xmlns:a16="http://schemas.microsoft.com/office/drawing/2014/main" id="{67F70C75-4298-4730-847E-10E3D1E6F2E8}"/>
              </a:ext>
            </a:extLst>
          </p:cNvPr>
          <p:cNvSpPr txBox="1"/>
          <p:nvPr/>
        </p:nvSpPr>
        <p:spPr>
          <a:xfrm>
            <a:off x="1043780" y="3858294"/>
            <a:ext cx="16429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[friend]</a:t>
            </a:r>
          </a:p>
        </p:txBody>
      </p:sp>
    </p:spTree>
    <p:extLst>
      <p:ext uri="{BB962C8B-B14F-4D97-AF65-F5344CB8AC3E}">
        <p14:creationId xmlns:p14="http://schemas.microsoft.com/office/powerpoint/2010/main" val="67281383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4_5.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2_W4_5.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T2_W4_5.3.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Oval 23">
            <a:extLst>
              <a:ext uri="{FF2B5EF4-FFF2-40B4-BE49-F238E27FC236}">
                <a16:creationId xmlns:a16="http://schemas.microsoft.com/office/drawing/2014/main" id="{2C86E5C1-B6B2-493E-8D12-3B3E7B17F482}"/>
              </a:ext>
            </a:extLst>
          </p:cNvPr>
          <p:cNvSpPr>
            <a:spLocks noChangeArrowheads="1"/>
          </p:cNvSpPr>
          <p:nvPr/>
        </p:nvSpPr>
        <p:spPr bwMode="auto">
          <a:xfrm>
            <a:off x="924886" y="1575903"/>
            <a:ext cx="6072944" cy="4946767"/>
          </a:xfrm>
          <a:prstGeom prst="ellipse">
            <a:avLst/>
          </a:prstGeom>
          <a:solidFill>
            <a:srgbClr val="EFF9FB"/>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8935" name="Oval 23"/>
          <p:cNvSpPr>
            <a:spLocks noChangeArrowheads="1"/>
          </p:cNvSpPr>
          <p:nvPr/>
        </p:nvSpPr>
        <p:spPr bwMode="auto">
          <a:xfrm>
            <a:off x="4628001" y="1661160"/>
            <a:ext cx="6379036" cy="4946767"/>
          </a:xfrm>
          <a:prstGeom prst="ellipse">
            <a:avLst/>
          </a:prstGeom>
          <a:solidFill>
            <a:schemeClr val="accent5">
              <a:lumMod val="20000"/>
              <a:lumOff val="80000"/>
              <a:alpha val="30000"/>
            </a:scheme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8922" name="Text Box 10"/>
          <p:cNvSpPr txBox="1">
            <a:spLocks noChangeArrowheads="1"/>
          </p:cNvSpPr>
          <p:nvPr/>
        </p:nvSpPr>
        <p:spPr bwMode="auto">
          <a:xfrm>
            <a:off x="2993249" y="3442185"/>
            <a:ext cx="129698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5400" b="1" i="0" u="none" strike="noStrike" kern="1200" cap="none" spc="0" normalizeH="0" baseline="0" noProof="0" dirty="0">
                <a:ln>
                  <a:noFill/>
                </a:ln>
                <a:solidFill>
                  <a:srgbClr val="002060"/>
                </a:solidFill>
                <a:effectLst/>
                <a:uLnTx/>
                <a:uFillTx/>
                <a:latin typeface="Century Gothic"/>
                <a:ea typeface="+mn-ea"/>
                <a:cs typeface="Arial" panose="020B0604020202020204" pitchFamily="34" charset="0"/>
              </a:rPr>
              <a:t>au</a:t>
            </a:r>
            <a:endParaRPr kumimoji="0" lang="en-US" altLang="en-US" sz="5400" b="1" i="0" u="none" strike="noStrike" kern="1200" cap="none" spc="0" normalizeH="0" baseline="0" noProof="0" dirty="0">
              <a:ln>
                <a:noFill/>
              </a:ln>
              <a:solidFill>
                <a:srgbClr val="002060"/>
              </a:solidFill>
              <a:effectLst/>
              <a:uLnTx/>
              <a:uFillTx/>
              <a:latin typeface="Century Gothic"/>
              <a:ea typeface="+mn-ea"/>
              <a:cs typeface="Arial" panose="020B0604020202020204" pitchFamily="34" charset="0"/>
            </a:endParaRPr>
          </a:p>
        </p:txBody>
      </p:sp>
      <p:sp>
        <p:nvSpPr>
          <p:cNvPr id="38929" name="Text Box 17"/>
          <p:cNvSpPr txBox="1">
            <a:spLocks noChangeArrowheads="1"/>
          </p:cNvSpPr>
          <p:nvPr/>
        </p:nvSpPr>
        <p:spPr bwMode="auto">
          <a:xfrm>
            <a:off x="7460351" y="3274191"/>
            <a:ext cx="129698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5400" b="1" i="0" u="none" strike="noStrike" kern="1200" cap="none" spc="0" normalizeH="0" baseline="0" noProof="0" dirty="0" err="1">
                <a:ln>
                  <a:noFill/>
                </a:ln>
                <a:solidFill>
                  <a:srgbClr val="002060"/>
                </a:solidFill>
                <a:effectLst/>
                <a:uLnTx/>
                <a:uFillTx/>
                <a:latin typeface="Century Gothic"/>
                <a:ea typeface="+mn-ea"/>
                <a:cs typeface="+mn-cs"/>
              </a:rPr>
              <a:t>eu</a:t>
            </a:r>
            <a:endParaRPr kumimoji="0" lang="en-US" altLang="en-US" sz="54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9" name="Speech Bubble: Rectangle with Corners Rounded 38">
            <a:hlinkClick r:id="" action="ppaction://noaction">
              <a:snd r:embed="rId3" name="T2_W4_6.1.wav"/>
            </a:hlinkClick>
            <a:extLst>
              <a:ext uri="{FF2B5EF4-FFF2-40B4-BE49-F238E27FC236}">
                <a16:creationId xmlns:a16="http://schemas.microsoft.com/office/drawing/2014/main" id="{73E62968-D074-4D1C-B2DD-FCAF2DA183CE}"/>
              </a:ext>
            </a:extLst>
          </p:cNvPr>
          <p:cNvSpPr/>
          <p:nvPr/>
        </p:nvSpPr>
        <p:spPr>
          <a:xfrm>
            <a:off x="1063284" y="181963"/>
            <a:ext cx="1336308" cy="461746"/>
          </a:xfrm>
          <a:prstGeom prst="wedgeRoundRectCallout">
            <a:avLst>
              <a:gd name="adj1" fmla="val -6898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Hör</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zu</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p>
        </p:txBody>
      </p:sp>
      <p:pic>
        <p:nvPicPr>
          <p:cNvPr id="40" name="Graphic 39" descr="Teacher">
            <a:extLst>
              <a:ext uri="{FF2B5EF4-FFF2-40B4-BE49-F238E27FC236}">
                <a16:creationId xmlns:a16="http://schemas.microsoft.com/office/drawing/2014/main" id="{1D76EC7E-8717-49A0-8627-B723FDD267A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0596" y="-11451"/>
            <a:ext cx="914400" cy="914400"/>
          </a:xfrm>
          <a:prstGeom prst="rect">
            <a:avLst/>
          </a:prstGeom>
        </p:spPr>
      </p:pic>
      <p:pic>
        <p:nvPicPr>
          <p:cNvPr id="41" name="Picture 40" descr="A picture containing text, clipart&#10;&#10;Description automatically generated">
            <a:hlinkClick r:id="" action="ppaction://noaction">
              <a:snd r:embed="rId6" name="T2_W4_6.3.wav"/>
            </a:hlinkClick>
            <a:extLst>
              <a:ext uri="{FF2B5EF4-FFF2-40B4-BE49-F238E27FC236}">
                <a16:creationId xmlns:a16="http://schemas.microsoft.com/office/drawing/2014/main" id="{6F6720C4-60B0-4F57-A8DD-A6EB79A73E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299" y="1158567"/>
            <a:ext cx="609653" cy="627942"/>
          </a:xfrm>
          <a:prstGeom prst="rect">
            <a:avLst/>
          </a:prstGeom>
        </p:spPr>
      </p:pic>
      <p:pic>
        <p:nvPicPr>
          <p:cNvPr id="42" name="Picture 41" descr="A picture containing text, clipart&#10;&#10;Description automatically generated">
            <a:hlinkClick r:id="" action="ppaction://noaction">
              <a:snd r:embed="rId8" name="T2_W4_6.5.wav"/>
            </a:hlinkClick>
            <a:extLst>
              <a:ext uri="{FF2B5EF4-FFF2-40B4-BE49-F238E27FC236}">
                <a16:creationId xmlns:a16="http://schemas.microsoft.com/office/drawing/2014/main" id="{C313C77F-DBF2-4CB1-AD03-E69F03E3FC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299" y="3653881"/>
            <a:ext cx="609653" cy="627942"/>
          </a:xfrm>
          <a:prstGeom prst="rect">
            <a:avLst/>
          </a:prstGeom>
        </p:spPr>
      </p:pic>
      <p:pic>
        <p:nvPicPr>
          <p:cNvPr id="44" name="Picture 43" descr="A picture containing text, clipart&#10;&#10;Description automatically generated">
            <a:hlinkClick r:id="" action="ppaction://noaction">
              <a:snd r:embed="rId9" name="T2_W4_6.7.wav"/>
            </a:hlinkClick>
            <a:extLst>
              <a:ext uri="{FF2B5EF4-FFF2-40B4-BE49-F238E27FC236}">
                <a16:creationId xmlns:a16="http://schemas.microsoft.com/office/drawing/2014/main" id="{2CFC2FC0-5B7D-4964-A7F3-7ACA7311A2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299" y="6149195"/>
            <a:ext cx="609653" cy="627942"/>
          </a:xfrm>
          <a:prstGeom prst="rect">
            <a:avLst/>
          </a:prstGeom>
        </p:spPr>
      </p:pic>
      <p:pic>
        <p:nvPicPr>
          <p:cNvPr id="45" name="Picture 44" descr="A picture containing text, clipart&#10;&#10;Description automatically generated">
            <a:hlinkClick r:id="" action="ppaction://noaction">
              <a:snd r:embed="rId10" name="T2_W4_6.9.wav"/>
            </a:hlinkClick>
            <a:extLst>
              <a:ext uri="{FF2B5EF4-FFF2-40B4-BE49-F238E27FC236}">
                <a16:creationId xmlns:a16="http://schemas.microsoft.com/office/drawing/2014/main" id="{1EF73267-540E-4CD8-B3CD-1E62F08241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46334" y="2970963"/>
            <a:ext cx="609653" cy="627942"/>
          </a:xfrm>
          <a:prstGeom prst="rect">
            <a:avLst/>
          </a:prstGeom>
        </p:spPr>
      </p:pic>
      <p:sp>
        <p:nvSpPr>
          <p:cNvPr id="51" name="TextBox 50">
            <a:hlinkClick r:id="" action="ppaction://noaction">
              <a:snd r:embed="rId11" name="T2_W4_6.2.wav"/>
            </a:hlinkClick>
            <a:extLst>
              <a:ext uri="{FF2B5EF4-FFF2-40B4-BE49-F238E27FC236}">
                <a16:creationId xmlns:a16="http://schemas.microsoft.com/office/drawing/2014/main" id="{256BF3F4-425A-463F-8792-ECF25E9160B1}"/>
              </a:ext>
            </a:extLst>
          </p:cNvPr>
          <p:cNvSpPr txBox="1"/>
          <p:nvPr/>
        </p:nvSpPr>
        <p:spPr>
          <a:xfrm>
            <a:off x="-37696" y="665253"/>
            <a:ext cx="97168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Schreib</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1-8 und das Wort.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mit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[au],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oder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[au]</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und [</a:t>
            </a:r>
            <a:r>
              <a:rPr kumimoji="0" lang="en-GB" sz="24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eu</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A3257C78-F1D3-4F48-BF8E-05682D1B9B4E}"/>
              </a:ext>
            </a:extLst>
          </p:cNvPr>
          <p:cNvPicPr>
            <a:picLocks noChangeAspect="1"/>
          </p:cNvPicPr>
          <p:nvPr/>
        </p:nvPicPr>
        <p:blipFill>
          <a:blip r:embed="rId12"/>
          <a:stretch>
            <a:fillRect/>
          </a:stretch>
        </p:blipFill>
        <p:spPr>
          <a:xfrm>
            <a:off x="10387428" y="7455"/>
            <a:ext cx="1804572" cy="1847248"/>
          </a:xfrm>
          <a:prstGeom prst="rect">
            <a:avLst/>
          </a:prstGeom>
        </p:spPr>
      </p:pic>
      <p:sp>
        <p:nvSpPr>
          <p:cNvPr id="14" name="TextBox 13">
            <a:extLst>
              <a:ext uri="{FF2B5EF4-FFF2-40B4-BE49-F238E27FC236}">
                <a16:creationId xmlns:a16="http://schemas.microsoft.com/office/drawing/2014/main" id="{6F95F0B6-9078-4FA0-9D5B-4FE527B7509D}"/>
              </a:ext>
            </a:extLst>
          </p:cNvPr>
          <p:cNvSpPr txBox="1"/>
          <p:nvPr/>
        </p:nvSpPr>
        <p:spPr>
          <a:xfrm>
            <a:off x="726074" y="1214370"/>
            <a:ext cx="1618343" cy="461665"/>
          </a:xfrm>
          <a:prstGeom prst="rect">
            <a:avLst/>
          </a:prstGeom>
          <a:noFill/>
        </p:spPr>
        <p:txBody>
          <a:bodyPr wrap="square" rtlCol="0">
            <a:spAutoFit/>
          </a:bodyPr>
          <a:lstStyle/>
          <a:p>
            <a:r>
              <a:rPr lang="en-GB" sz="2400" b="1" dirty="0">
                <a:solidFill>
                  <a:srgbClr val="002060"/>
                </a:solidFill>
              </a:rPr>
              <a:t>1</a:t>
            </a:r>
            <a:r>
              <a:rPr lang="en-GB" sz="2400" dirty="0">
                <a:solidFill>
                  <a:srgbClr val="002060"/>
                </a:solidFill>
              </a:rPr>
              <a:t>. L_ _ </a:t>
            </a:r>
            <a:r>
              <a:rPr lang="en-GB" sz="2400" dirty="0" err="1">
                <a:solidFill>
                  <a:srgbClr val="002060"/>
                </a:solidFill>
              </a:rPr>
              <a:t>te</a:t>
            </a:r>
            <a:endParaRPr lang="en-GB" sz="2400" dirty="0">
              <a:solidFill>
                <a:srgbClr val="002060"/>
              </a:solidFill>
            </a:endParaRPr>
          </a:p>
        </p:txBody>
      </p:sp>
      <p:sp>
        <p:nvSpPr>
          <p:cNvPr id="54" name="TextBox 53">
            <a:extLst>
              <a:ext uri="{FF2B5EF4-FFF2-40B4-BE49-F238E27FC236}">
                <a16:creationId xmlns:a16="http://schemas.microsoft.com/office/drawing/2014/main" id="{8A32F726-848A-4085-8534-5DB8EBD42689}"/>
              </a:ext>
            </a:extLst>
          </p:cNvPr>
          <p:cNvSpPr txBox="1"/>
          <p:nvPr/>
        </p:nvSpPr>
        <p:spPr>
          <a:xfrm>
            <a:off x="6725650" y="1921096"/>
            <a:ext cx="1262331" cy="461665"/>
          </a:xfrm>
          <a:prstGeom prst="rect">
            <a:avLst/>
          </a:prstGeom>
          <a:noFill/>
        </p:spPr>
        <p:txBody>
          <a:bodyPr wrap="square" rtlCol="0">
            <a:spAutoFit/>
          </a:bodyPr>
          <a:lstStyle/>
          <a:p>
            <a:r>
              <a:rPr lang="en-GB" sz="2400" dirty="0">
                <a:solidFill>
                  <a:srgbClr val="002060"/>
                </a:solidFill>
              </a:rPr>
              <a:t>L</a:t>
            </a:r>
            <a:r>
              <a:rPr lang="en-GB" sz="2400" b="1" u="sng" dirty="0">
                <a:solidFill>
                  <a:srgbClr val="002060"/>
                </a:solidFill>
              </a:rPr>
              <a:t>eu</a:t>
            </a:r>
            <a:r>
              <a:rPr lang="en-GB" sz="2400" dirty="0">
                <a:solidFill>
                  <a:srgbClr val="002060"/>
                </a:solidFill>
              </a:rPr>
              <a:t>te</a:t>
            </a:r>
          </a:p>
        </p:txBody>
      </p:sp>
      <p:pic>
        <p:nvPicPr>
          <p:cNvPr id="56" name="Picture 55" descr="A picture containing text, clipart&#10;&#10;Description automatically generated">
            <a:hlinkClick r:id="" action="ppaction://noaction">
              <a:snd r:embed="rId13" name="T2_W4_6.6.wav"/>
            </a:hlinkClick>
            <a:extLst>
              <a:ext uri="{FF2B5EF4-FFF2-40B4-BE49-F238E27FC236}">
                <a16:creationId xmlns:a16="http://schemas.microsoft.com/office/drawing/2014/main" id="{369052D3-E68D-4B50-B5E6-C8743A9DE0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299" y="4901538"/>
            <a:ext cx="609653" cy="627942"/>
          </a:xfrm>
          <a:prstGeom prst="rect">
            <a:avLst/>
          </a:prstGeom>
        </p:spPr>
      </p:pic>
      <p:pic>
        <p:nvPicPr>
          <p:cNvPr id="57" name="Picture 56" descr="A picture containing text, clipart&#10;&#10;Description automatically generated">
            <a:hlinkClick r:id="" action="ppaction://noaction">
              <a:snd r:embed="rId14" name="T2_W4_6.10.wav"/>
            </a:hlinkClick>
            <a:extLst>
              <a:ext uri="{FF2B5EF4-FFF2-40B4-BE49-F238E27FC236}">
                <a16:creationId xmlns:a16="http://schemas.microsoft.com/office/drawing/2014/main" id="{8A41BA00-1DF8-45CD-A3E2-8035BDD21A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46334" y="4065233"/>
            <a:ext cx="609653" cy="627942"/>
          </a:xfrm>
          <a:prstGeom prst="rect">
            <a:avLst/>
          </a:prstGeom>
        </p:spPr>
      </p:pic>
      <p:pic>
        <p:nvPicPr>
          <p:cNvPr id="59" name="Picture 58" descr="A picture containing text, clipart&#10;&#10;Description automatically generated">
            <a:hlinkClick r:id="" action="ppaction://noaction">
              <a:snd r:embed="rId15" name="T2_W4_6.11.wav"/>
            </a:hlinkClick>
            <a:extLst>
              <a:ext uri="{FF2B5EF4-FFF2-40B4-BE49-F238E27FC236}">
                <a16:creationId xmlns:a16="http://schemas.microsoft.com/office/drawing/2014/main" id="{8376910C-8B91-4504-AB8D-F996161047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46334" y="5159503"/>
            <a:ext cx="609653" cy="627942"/>
          </a:xfrm>
          <a:prstGeom prst="rect">
            <a:avLst/>
          </a:prstGeom>
        </p:spPr>
      </p:pic>
      <p:pic>
        <p:nvPicPr>
          <p:cNvPr id="62" name="Picture 61" descr="A picture containing text, clipart&#10;&#10;Description automatically generated">
            <a:hlinkClick r:id="" action="ppaction://noaction">
              <a:snd r:embed="rId16" name="T2_W4_6.4.wav"/>
            </a:hlinkClick>
            <a:extLst>
              <a:ext uri="{FF2B5EF4-FFF2-40B4-BE49-F238E27FC236}">
                <a16:creationId xmlns:a16="http://schemas.microsoft.com/office/drawing/2014/main" id="{4E7AB3A7-15AA-4034-B607-5E35032AA3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299" y="2406224"/>
            <a:ext cx="685466" cy="627942"/>
          </a:xfrm>
          <a:prstGeom prst="rect">
            <a:avLst/>
          </a:prstGeom>
        </p:spPr>
      </p:pic>
      <p:sp>
        <p:nvSpPr>
          <p:cNvPr id="63" name="TextBox 62">
            <a:extLst>
              <a:ext uri="{FF2B5EF4-FFF2-40B4-BE49-F238E27FC236}">
                <a16:creationId xmlns:a16="http://schemas.microsoft.com/office/drawing/2014/main" id="{F830F584-9DEC-41BB-A7B9-4889F9D8A995}"/>
              </a:ext>
            </a:extLst>
          </p:cNvPr>
          <p:cNvSpPr txBox="1"/>
          <p:nvPr/>
        </p:nvSpPr>
        <p:spPr>
          <a:xfrm>
            <a:off x="3159055" y="1716009"/>
            <a:ext cx="1296988" cy="461665"/>
          </a:xfrm>
          <a:prstGeom prst="rect">
            <a:avLst/>
          </a:prstGeom>
          <a:noFill/>
        </p:spPr>
        <p:txBody>
          <a:bodyPr wrap="square" rtlCol="0">
            <a:spAutoFit/>
          </a:bodyPr>
          <a:lstStyle/>
          <a:p>
            <a:pPr algn="ctr"/>
            <a:r>
              <a:rPr lang="en-GB" sz="2400" dirty="0" err="1">
                <a:solidFill>
                  <a:srgbClr val="002060"/>
                </a:solidFill>
              </a:rPr>
              <a:t>gr</a:t>
            </a:r>
            <a:r>
              <a:rPr lang="en-GB" sz="2400" b="1" u="sng" dirty="0" err="1">
                <a:solidFill>
                  <a:srgbClr val="002060"/>
                </a:solidFill>
              </a:rPr>
              <a:t>au</a:t>
            </a:r>
            <a:endParaRPr lang="en-GB" sz="2400" dirty="0">
              <a:solidFill>
                <a:srgbClr val="002060"/>
              </a:solidFill>
            </a:endParaRPr>
          </a:p>
        </p:txBody>
      </p:sp>
      <p:sp>
        <p:nvSpPr>
          <p:cNvPr id="65" name="TextBox 64">
            <a:extLst>
              <a:ext uri="{FF2B5EF4-FFF2-40B4-BE49-F238E27FC236}">
                <a16:creationId xmlns:a16="http://schemas.microsoft.com/office/drawing/2014/main" id="{D5F13839-C89D-49DE-8334-AEA253CFD861}"/>
              </a:ext>
            </a:extLst>
          </p:cNvPr>
          <p:cNvSpPr txBox="1"/>
          <p:nvPr/>
        </p:nvSpPr>
        <p:spPr>
          <a:xfrm>
            <a:off x="726074" y="2448070"/>
            <a:ext cx="1819591" cy="461665"/>
          </a:xfrm>
          <a:prstGeom prst="rect">
            <a:avLst/>
          </a:prstGeom>
          <a:noFill/>
        </p:spPr>
        <p:txBody>
          <a:bodyPr wrap="square" rtlCol="0">
            <a:spAutoFit/>
          </a:bodyPr>
          <a:lstStyle/>
          <a:p>
            <a:r>
              <a:rPr lang="en-GB" sz="2400" b="1" dirty="0">
                <a:solidFill>
                  <a:srgbClr val="002060"/>
                </a:solidFill>
              </a:rPr>
              <a:t>2</a:t>
            </a:r>
            <a:r>
              <a:rPr lang="en-GB" sz="2400" dirty="0">
                <a:solidFill>
                  <a:srgbClr val="002060"/>
                </a:solidFill>
              </a:rPr>
              <a:t>. gr_ _</a:t>
            </a:r>
          </a:p>
        </p:txBody>
      </p:sp>
      <p:sp>
        <p:nvSpPr>
          <p:cNvPr id="2" name="TextBox 1">
            <a:extLst>
              <a:ext uri="{FF2B5EF4-FFF2-40B4-BE49-F238E27FC236}">
                <a16:creationId xmlns:a16="http://schemas.microsoft.com/office/drawing/2014/main" id="{D6286170-3425-2F95-8077-27F073D06464}"/>
              </a:ext>
            </a:extLst>
          </p:cNvPr>
          <p:cNvSpPr txBox="1"/>
          <p:nvPr/>
        </p:nvSpPr>
        <p:spPr>
          <a:xfrm>
            <a:off x="726074" y="3711554"/>
            <a:ext cx="2200317" cy="461665"/>
          </a:xfrm>
          <a:prstGeom prst="rect">
            <a:avLst/>
          </a:prstGeom>
          <a:noFill/>
        </p:spPr>
        <p:txBody>
          <a:bodyPr wrap="square" rtlCol="0">
            <a:spAutoFit/>
          </a:bodyPr>
          <a:lstStyle/>
          <a:p>
            <a:r>
              <a:rPr lang="en-GB" sz="2400" b="1" dirty="0">
                <a:solidFill>
                  <a:srgbClr val="002060"/>
                </a:solidFill>
              </a:rPr>
              <a:t>3</a:t>
            </a:r>
            <a:r>
              <a:rPr lang="en-GB" sz="2400" dirty="0">
                <a:solidFill>
                  <a:srgbClr val="002060"/>
                </a:solidFill>
              </a:rPr>
              <a:t>. </a:t>
            </a:r>
            <a:r>
              <a:rPr lang="en-GB" sz="2400" dirty="0" err="1">
                <a:solidFill>
                  <a:srgbClr val="002060"/>
                </a:solidFill>
              </a:rPr>
              <a:t>br</a:t>
            </a:r>
            <a:r>
              <a:rPr lang="en-GB" sz="2400" dirty="0">
                <a:solidFill>
                  <a:srgbClr val="002060"/>
                </a:solidFill>
              </a:rPr>
              <a:t>_ _ </a:t>
            </a:r>
            <a:r>
              <a:rPr lang="en-GB" sz="2400" dirty="0" err="1">
                <a:solidFill>
                  <a:srgbClr val="002060"/>
                </a:solidFill>
              </a:rPr>
              <a:t>chen</a:t>
            </a:r>
            <a:endParaRPr lang="en-GB" sz="2400" dirty="0">
              <a:solidFill>
                <a:srgbClr val="002060"/>
              </a:solidFill>
            </a:endParaRPr>
          </a:p>
        </p:txBody>
      </p:sp>
      <p:sp>
        <p:nvSpPr>
          <p:cNvPr id="4" name="TextBox 3">
            <a:extLst>
              <a:ext uri="{FF2B5EF4-FFF2-40B4-BE49-F238E27FC236}">
                <a16:creationId xmlns:a16="http://schemas.microsoft.com/office/drawing/2014/main" id="{CD275986-DD60-C53D-CF31-19276F4A29B3}"/>
              </a:ext>
            </a:extLst>
          </p:cNvPr>
          <p:cNvSpPr txBox="1"/>
          <p:nvPr/>
        </p:nvSpPr>
        <p:spPr>
          <a:xfrm>
            <a:off x="2007037" y="2652142"/>
            <a:ext cx="1696065" cy="461665"/>
          </a:xfrm>
          <a:prstGeom prst="rect">
            <a:avLst/>
          </a:prstGeom>
          <a:noFill/>
        </p:spPr>
        <p:txBody>
          <a:bodyPr wrap="square" rtlCol="0">
            <a:spAutoFit/>
          </a:bodyPr>
          <a:lstStyle/>
          <a:p>
            <a:pPr algn="ctr"/>
            <a:r>
              <a:rPr lang="en-GB" sz="2400" dirty="0" err="1">
                <a:solidFill>
                  <a:srgbClr val="002060"/>
                </a:solidFill>
              </a:rPr>
              <a:t>br</a:t>
            </a:r>
            <a:r>
              <a:rPr lang="en-GB" sz="2400" b="1" u="sng" dirty="0" err="1">
                <a:solidFill>
                  <a:srgbClr val="002060"/>
                </a:solidFill>
              </a:rPr>
              <a:t>au</a:t>
            </a:r>
            <a:r>
              <a:rPr lang="en-GB" sz="2400" dirty="0" err="1">
                <a:solidFill>
                  <a:srgbClr val="002060"/>
                </a:solidFill>
              </a:rPr>
              <a:t>chen</a:t>
            </a:r>
            <a:endParaRPr lang="en-GB" sz="2400" dirty="0">
              <a:solidFill>
                <a:srgbClr val="002060"/>
              </a:solidFill>
            </a:endParaRPr>
          </a:p>
        </p:txBody>
      </p:sp>
      <p:sp>
        <p:nvSpPr>
          <p:cNvPr id="6" name="TextBox 5">
            <a:extLst>
              <a:ext uri="{FF2B5EF4-FFF2-40B4-BE49-F238E27FC236}">
                <a16:creationId xmlns:a16="http://schemas.microsoft.com/office/drawing/2014/main" id="{771C912A-DAD2-386A-3514-5E0300FACF14}"/>
              </a:ext>
            </a:extLst>
          </p:cNvPr>
          <p:cNvSpPr txBox="1"/>
          <p:nvPr/>
        </p:nvSpPr>
        <p:spPr>
          <a:xfrm>
            <a:off x="726074" y="4981544"/>
            <a:ext cx="2200317" cy="461665"/>
          </a:xfrm>
          <a:prstGeom prst="rect">
            <a:avLst/>
          </a:prstGeom>
          <a:noFill/>
        </p:spPr>
        <p:txBody>
          <a:bodyPr wrap="square" rtlCol="0">
            <a:spAutoFit/>
          </a:bodyPr>
          <a:lstStyle/>
          <a:p>
            <a:r>
              <a:rPr lang="en-GB" sz="2400" b="1" dirty="0">
                <a:solidFill>
                  <a:srgbClr val="002060"/>
                </a:solidFill>
              </a:rPr>
              <a:t>4</a:t>
            </a:r>
            <a:r>
              <a:rPr lang="en-GB" sz="2400" dirty="0">
                <a:solidFill>
                  <a:srgbClr val="002060"/>
                </a:solidFill>
              </a:rPr>
              <a:t>. Fr_ _ </a:t>
            </a:r>
            <a:r>
              <a:rPr lang="en-GB" sz="2400" dirty="0" err="1">
                <a:solidFill>
                  <a:srgbClr val="002060"/>
                </a:solidFill>
              </a:rPr>
              <a:t>ndin</a:t>
            </a:r>
            <a:endParaRPr lang="en-GB" sz="2400" dirty="0">
              <a:solidFill>
                <a:srgbClr val="002060"/>
              </a:solidFill>
            </a:endParaRPr>
          </a:p>
        </p:txBody>
      </p:sp>
      <p:sp>
        <p:nvSpPr>
          <p:cNvPr id="7" name="TextBox 6">
            <a:extLst>
              <a:ext uri="{FF2B5EF4-FFF2-40B4-BE49-F238E27FC236}">
                <a16:creationId xmlns:a16="http://schemas.microsoft.com/office/drawing/2014/main" id="{7A9A2674-AF72-4725-D33B-D9ACCDFE7DBA}"/>
              </a:ext>
            </a:extLst>
          </p:cNvPr>
          <p:cNvSpPr txBox="1"/>
          <p:nvPr/>
        </p:nvSpPr>
        <p:spPr>
          <a:xfrm>
            <a:off x="1816108" y="4457864"/>
            <a:ext cx="1696065" cy="461665"/>
          </a:xfrm>
          <a:prstGeom prst="rect">
            <a:avLst/>
          </a:prstGeom>
          <a:noFill/>
        </p:spPr>
        <p:txBody>
          <a:bodyPr wrap="square" rtlCol="0">
            <a:spAutoFit/>
          </a:bodyPr>
          <a:lstStyle/>
          <a:p>
            <a:pPr algn="ctr"/>
            <a:r>
              <a:rPr lang="en-GB" sz="2400" dirty="0">
                <a:solidFill>
                  <a:srgbClr val="002060"/>
                </a:solidFill>
              </a:rPr>
              <a:t>Fr</a:t>
            </a:r>
            <a:r>
              <a:rPr lang="en-GB" sz="2400" b="1" u="sng" dirty="0">
                <a:solidFill>
                  <a:srgbClr val="002060"/>
                </a:solidFill>
              </a:rPr>
              <a:t>au</a:t>
            </a:r>
            <a:endParaRPr lang="en-GB" sz="2400" dirty="0">
              <a:solidFill>
                <a:srgbClr val="002060"/>
              </a:solidFill>
            </a:endParaRPr>
          </a:p>
        </p:txBody>
      </p:sp>
      <p:sp>
        <p:nvSpPr>
          <p:cNvPr id="9" name="TextBox 8">
            <a:extLst>
              <a:ext uri="{FF2B5EF4-FFF2-40B4-BE49-F238E27FC236}">
                <a16:creationId xmlns:a16="http://schemas.microsoft.com/office/drawing/2014/main" id="{4F383E10-FEDC-4BE7-4F02-3E16766D0D2F}"/>
              </a:ext>
            </a:extLst>
          </p:cNvPr>
          <p:cNvSpPr txBox="1"/>
          <p:nvPr/>
        </p:nvSpPr>
        <p:spPr>
          <a:xfrm>
            <a:off x="726074" y="6208738"/>
            <a:ext cx="2962712" cy="461665"/>
          </a:xfrm>
          <a:prstGeom prst="rect">
            <a:avLst/>
          </a:prstGeom>
          <a:noFill/>
        </p:spPr>
        <p:txBody>
          <a:bodyPr wrap="square" rtlCol="0">
            <a:spAutoFit/>
          </a:bodyPr>
          <a:lstStyle/>
          <a:p>
            <a:r>
              <a:rPr lang="en-GB" sz="2400" b="1" dirty="0">
                <a:solidFill>
                  <a:srgbClr val="002060"/>
                </a:solidFill>
              </a:rPr>
              <a:t>5</a:t>
            </a:r>
            <a:r>
              <a:rPr lang="en-GB" sz="2400" dirty="0">
                <a:solidFill>
                  <a:srgbClr val="002060"/>
                </a:solidFill>
              </a:rPr>
              <a:t>. F_ _</a:t>
            </a:r>
            <a:r>
              <a:rPr lang="en-GB" sz="2400" dirty="0" err="1">
                <a:solidFill>
                  <a:srgbClr val="002060"/>
                </a:solidFill>
              </a:rPr>
              <a:t>erwehrh</a:t>
            </a:r>
            <a:r>
              <a:rPr lang="en-GB" sz="2400" dirty="0">
                <a:solidFill>
                  <a:srgbClr val="002060"/>
                </a:solidFill>
              </a:rPr>
              <a:t>_ _ s</a:t>
            </a:r>
          </a:p>
        </p:txBody>
      </p:sp>
      <p:sp>
        <p:nvSpPr>
          <p:cNvPr id="10" name="TextBox 9">
            <a:extLst>
              <a:ext uri="{FF2B5EF4-FFF2-40B4-BE49-F238E27FC236}">
                <a16:creationId xmlns:a16="http://schemas.microsoft.com/office/drawing/2014/main" id="{E9B428FB-E08B-F2D3-4863-73E1F110956C}"/>
              </a:ext>
            </a:extLst>
          </p:cNvPr>
          <p:cNvSpPr txBox="1"/>
          <p:nvPr/>
        </p:nvSpPr>
        <p:spPr>
          <a:xfrm>
            <a:off x="9958840" y="1931276"/>
            <a:ext cx="2200317" cy="461665"/>
          </a:xfrm>
          <a:prstGeom prst="rect">
            <a:avLst/>
          </a:prstGeom>
          <a:noFill/>
        </p:spPr>
        <p:txBody>
          <a:bodyPr wrap="square" rtlCol="0">
            <a:spAutoFit/>
          </a:bodyPr>
          <a:lstStyle/>
          <a:p>
            <a:r>
              <a:rPr lang="en-GB" sz="2400" b="1" dirty="0">
                <a:solidFill>
                  <a:srgbClr val="002060"/>
                </a:solidFill>
              </a:rPr>
              <a:t>6</a:t>
            </a:r>
            <a:r>
              <a:rPr lang="en-GB" sz="2400" dirty="0">
                <a:solidFill>
                  <a:srgbClr val="002060"/>
                </a:solidFill>
              </a:rPr>
              <a:t>. _ _</a:t>
            </a:r>
            <a:r>
              <a:rPr lang="en-GB" sz="2400" dirty="0" err="1">
                <a:solidFill>
                  <a:srgbClr val="002060"/>
                </a:solidFill>
              </a:rPr>
              <a:t>fgabe</a:t>
            </a:r>
            <a:endParaRPr lang="en-GB" sz="2400" dirty="0">
              <a:solidFill>
                <a:srgbClr val="002060"/>
              </a:solidFill>
            </a:endParaRPr>
          </a:p>
        </p:txBody>
      </p:sp>
      <p:sp>
        <p:nvSpPr>
          <p:cNvPr id="16" name="TextBox 15">
            <a:extLst>
              <a:ext uri="{FF2B5EF4-FFF2-40B4-BE49-F238E27FC236}">
                <a16:creationId xmlns:a16="http://schemas.microsoft.com/office/drawing/2014/main" id="{ABE59405-6B2D-3456-42A1-505C305ECEBF}"/>
              </a:ext>
            </a:extLst>
          </p:cNvPr>
          <p:cNvSpPr txBox="1"/>
          <p:nvPr/>
        </p:nvSpPr>
        <p:spPr>
          <a:xfrm>
            <a:off x="4613194" y="3110393"/>
            <a:ext cx="2384636" cy="461665"/>
          </a:xfrm>
          <a:prstGeom prst="rect">
            <a:avLst/>
          </a:prstGeom>
          <a:noFill/>
        </p:spPr>
        <p:txBody>
          <a:bodyPr wrap="square" rtlCol="0">
            <a:spAutoFit/>
          </a:bodyPr>
          <a:lstStyle/>
          <a:p>
            <a:pPr algn="ctr"/>
            <a:r>
              <a:rPr lang="en-GB" sz="2400" dirty="0" err="1">
                <a:solidFill>
                  <a:srgbClr val="002060"/>
                </a:solidFill>
              </a:rPr>
              <a:t>F</a:t>
            </a:r>
            <a:r>
              <a:rPr lang="en-GB" sz="2400" b="1" u="sng" dirty="0" err="1">
                <a:solidFill>
                  <a:srgbClr val="002060"/>
                </a:solidFill>
              </a:rPr>
              <a:t>eu</a:t>
            </a:r>
            <a:r>
              <a:rPr lang="en-GB" sz="2400" dirty="0" err="1">
                <a:solidFill>
                  <a:srgbClr val="002060"/>
                </a:solidFill>
              </a:rPr>
              <a:t>rwehrh</a:t>
            </a:r>
            <a:r>
              <a:rPr lang="en-GB" sz="2400" b="1" u="sng" dirty="0" err="1">
                <a:solidFill>
                  <a:srgbClr val="002060"/>
                </a:solidFill>
              </a:rPr>
              <a:t>au</a:t>
            </a:r>
            <a:r>
              <a:rPr lang="en-GB" sz="2400" dirty="0" err="1">
                <a:solidFill>
                  <a:srgbClr val="002060"/>
                </a:solidFill>
              </a:rPr>
              <a:t>s</a:t>
            </a:r>
            <a:r>
              <a:rPr lang="en-GB" sz="2400" dirty="0">
                <a:solidFill>
                  <a:srgbClr val="002060"/>
                </a:solidFill>
              </a:rPr>
              <a:t>* </a:t>
            </a:r>
          </a:p>
        </p:txBody>
      </p:sp>
      <p:sp>
        <p:nvSpPr>
          <p:cNvPr id="17" name="TextBox 16">
            <a:extLst>
              <a:ext uri="{FF2B5EF4-FFF2-40B4-BE49-F238E27FC236}">
                <a16:creationId xmlns:a16="http://schemas.microsoft.com/office/drawing/2014/main" id="{E901D38B-AC76-E07C-0CFF-E3C671AC470A}"/>
              </a:ext>
            </a:extLst>
          </p:cNvPr>
          <p:cNvSpPr txBox="1"/>
          <p:nvPr/>
        </p:nvSpPr>
        <p:spPr>
          <a:xfrm>
            <a:off x="10008696" y="3009129"/>
            <a:ext cx="1895018" cy="461665"/>
          </a:xfrm>
          <a:prstGeom prst="rect">
            <a:avLst/>
          </a:prstGeom>
          <a:noFill/>
        </p:spPr>
        <p:txBody>
          <a:bodyPr wrap="square" rtlCol="0">
            <a:spAutoFit/>
          </a:bodyPr>
          <a:lstStyle/>
          <a:p>
            <a:r>
              <a:rPr lang="en-GB" sz="2400" b="1" dirty="0">
                <a:solidFill>
                  <a:srgbClr val="002060"/>
                </a:solidFill>
              </a:rPr>
              <a:t>7</a:t>
            </a:r>
            <a:r>
              <a:rPr lang="en-GB" sz="2400" dirty="0">
                <a:solidFill>
                  <a:srgbClr val="002060"/>
                </a:solidFill>
              </a:rPr>
              <a:t>. n_ _n</a:t>
            </a:r>
          </a:p>
        </p:txBody>
      </p:sp>
      <p:sp>
        <p:nvSpPr>
          <p:cNvPr id="18" name="TextBox 17">
            <a:extLst>
              <a:ext uri="{FF2B5EF4-FFF2-40B4-BE49-F238E27FC236}">
                <a16:creationId xmlns:a16="http://schemas.microsoft.com/office/drawing/2014/main" id="{1D3AC27E-1C80-8E06-07DB-5218DE87EA38}"/>
              </a:ext>
            </a:extLst>
          </p:cNvPr>
          <p:cNvSpPr txBox="1"/>
          <p:nvPr/>
        </p:nvSpPr>
        <p:spPr>
          <a:xfrm>
            <a:off x="7009851" y="5639639"/>
            <a:ext cx="1696065" cy="461665"/>
          </a:xfrm>
          <a:prstGeom prst="rect">
            <a:avLst/>
          </a:prstGeom>
          <a:noFill/>
        </p:spPr>
        <p:txBody>
          <a:bodyPr wrap="square" rtlCol="0">
            <a:spAutoFit/>
          </a:bodyPr>
          <a:lstStyle/>
          <a:p>
            <a:pPr algn="ctr"/>
            <a:r>
              <a:rPr lang="en-GB" sz="2400" b="1" u="sng" dirty="0">
                <a:solidFill>
                  <a:srgbClr val="002060"/>
                </a:solidFill>
              </a:rPr>
              <a:t>Eu</a:t>
            </a:r>
            <a:r>
              <a:rPr lang="en-GB" sz="2400" dirty="0">
                <a:solidFill>
                  <a:srgbClr val="002060"/>
                </a:solidFill>
              </a:rPr>
              <a:t>ropa </a:t>
            </a:r>
          </a:p>
        </p:txBody>
      </p:sp>
      <p:sp>
        <p:nvSpPr>
          <p:cNvPr id="21" name="TextBox 20">
            <a:extLst>
              <a:ext uri="{FF2B5EF4-FFF2-40B4-BE49-F238E27FC236}">
                <a16:creationId xmlns:a16="http://schemas.microsoft.com/office/drawing/2014/main" id="{6F87FB43-2F3F-41ED-5A60-47CB2E21FB55}"/>
              </a:ext>
            </a:extLst>
          </p:cNvPr>
          <p:cNvSpPr txBox="1"/>
          <p:nvPr/>
        </p:nvSpPr>
        <p:spPr>
          <a:xfrm>
            <a:off x="10003007" y="4103560"/>
            <a:ext cx="1895018" cy="461665"/>
          </a:xfrm>
          <a:prstGeom prst="rect">
            <a:avLst/>
          </a:prstGeom>
          <a:noFill/>
        </p:spPr>
        <p:txBody>
          <a:bodyPr wrap="square" rtlCol="0">
            <a:spAutoFit/>
          </a:bodyPr>
          <a:lstStyle/>
          <a:p>
            <a:r>
              <a:rPr lang="en-GB" sz="2400" b="1" dirty="0">
                <a:solidFill>
                  <a:srgbClr val="002060"/>
                </a:solidFill>
              </a:rPr>
              <a:t>8</a:t>
            </a:r>
            <a:r>
              <a:rPr lang="en-GB" sz="2400" dirty="0">
                <a:solidFill>
                  <a:srgbClr val="002060"/>
                </a:solidFill>
              </a:rPr>
              <a:t>. _ _ </a:t>
            </a:r>
            <a:r>
              <a:rPr lang="en-GB" sz="2400" dirty="0" err="1">
                <a:solidFill>
                  <a:srgbClr val="002060"/>
                </a:solidFill>
              </a:rPr>
              <a:t>ropa</a:t>
            </a:r>
            <a:endParaRPr lang="en-GB" sz="2400" dirty="0">
              <a:solidFill>
                <a:srgbClr val="002060"/>
              </a:solidFill>
            </a:endParaRPr>
          </a:p>
        </p:txBody>
      </p:sp>
      <p:sp>
        <p:nvSpPr>
          <p:cNvPr id="22" name="TextBox 21">
            <a:extLst>
              <a:ext uri="{FF2B5EF4-FFF2-40B4-BE49-F238E27FC236}">
                <a16:creationId xmlns:a16="http://schemas.microsoft.com/office/drawing/2014/main" id="{F30829E0-24A9-1C98-2E29-DC6C57324EFE}"/>
              </a:ext>
            </a:extLst>
          </p:cNvPr>
          <p:cNvSpPr txBox="1"/>
          <p:nvPr/>
        </p:nvSpPr>
        <p:spPr>
          <a:xfrm>
            <a:off x="7963121" y="4606621"/>
            <a:ext cx="1133985" cy="461665"/>
          </a:xfrm>
          <a:prstGeom prst="rect">
            <a:avLst/>
          </a:prstGeom>
          <a:noFill/>
        </p:spPr>
        <p:txBody>
          <a:bodyPr wrap="square" rtlCol="0">
            <a:spAutoFit/>
          </a:bodyPr>
          <a:lstStyle/>
          <a:p>
            <a:pPr algn="ctr"/>
            <a:r>
              <a:rPr lang="en-GB" sz="2400" dirty="0" err="1">
                <a:solidFill>
                  <a:srgbClr val="002060"/>
                </a:solidFill>
              </a:rPr>
              <a:t>n</a:t>
            </a:r>
            <a:r>
              <a:rPr lang="en-GB" sz="2400" b="1" u="sng" dirty="0" err="1">
                <a:solidFill>
                  <a:srgbClr val="002060"/>
                </a:solidFill>
              </a:rPr>
              <a:t>eu</a:t>
            </a:r>
            <a:r>
              <a:rPr lang="en-GB" sz="2400" dirty="0" err="1">
                <a:solidFill>
                  <a:srgbClr val="002060"/>
                </a:solidFill>
              </a:rPr>
              <a:t>n</a:t>
            </a:r>
            <a:endParaRPr lang="en-GB" sz="2400" dirty="0">
              <a:solidFill>
                <a:srgbClr val="002060"/>
              </a:solidFill>
            </a:endParaRPr>
          </a:p>
        </p:txBody>
      </p:sp>
      <p:pic>
        <p:nvPicPr>
          <p:cNvPr id="23" name="Picture 22">
            <a:extLst>
              <a:ext uri="{FF2B5EF4-FFF2-40B4-BE49-F238E27FC236}">
                <a16:creationId xmlns:a16="http://schemas.microsoft.com/office/drawing/2014/main" id="{0B08CCD7-0915-727A-8E62-2480ABAEECEC}"/>
              </a:ext>
            </a:extLst>
          </p:cNvPr>
          <p:cNvPicPr>
            <a:picLocks noChangeAspect="1"/>
          </p:cNvPicPr>
          <p:nvPr/>
        </p:nvPicPr>
        <p:blipFill>
          <a:blip r:embed="rId17"/>
          <a:stretch>
            <a:fillRect/>
          </a:stretch>
        </p:blipFill>
        <p:spPr>
          <a:xfrm>
            <a:off x="6483722" y="5512225"/>
            <a:ext cx="763336" cy="721262"/>
          </a:xfrm>
          <a:prstGeom prst="rect">
            <a:avLst/>
          </a:prstGeom>
        </p:spPr>
      </p:pic>
      <p:sp>
        <p:nvSpPr>
          <p:cNvPr id="24" name="TextBox 23">
            <a:extLst>
              <a:ext uri="{FF2B5EF4-FFF2-40B4-BE49-F238E27FC236}">
                <a16:creationId xmlns:a16="http://schemas.microsoft.com/office/drawing/2014/main" id="{70EA5BDB-6A87-A149-3AE6-2A230944137A}"/>
              </a:ext>
            </a:extLst>
          </p:cNvPr>
          <p:cNvSpPr txBox="1"/>
          <p:nvPr/>
        </p:nvSpPr>
        <p:spPr>
          <a:xfrm>
            <a:off x="8714887" y="6336913"/>
            <a:ext cx="3478482" cy="461665"/>
          </a:xfrm>
          <a:prstGeom prst="rect">
            <a:avLst/>
          </a:prstGeom>
          <a:noFill/>
        </p:spPr>
        <p:txBody>
          <a:bodyPr wrap="square" rtlCol="0">
            <a:spAutoFit/>
          </a:bodyPr>
          <a:lstStyle/>
          <a:p>
            <a:r>
              <a:rPr lang="en-GB" sz="2400" b="1" dirty="0">
                <a:solidFill>
                  <a:srgbClr val="002060"/>
                </a:solidFill>
              </a:rPr>
              <a:t>10</a:t>
            </a:r>
            <a:r>
              <a:rPr lang="en-GB" sz="2400" dirty="0">
                <a:solidFill>
                  <a:srgbClr val="002060"/>
                </a:solidFill>
              </a:rPr>
              <a:t>. h_ _</a:t>
            </a:r>
            <a:r>
              <a:rPr lang="en-GB" sz="2400" dirty="0" err="1">
                <a:solidFill>
                  <a:srgbClr val="002060"/>
                </a:solidFill>
              </a:rPr>
              <a:t>stierfr</a:t>
            </a:r>
            <a:r>
              <a:rPr lang="en-GB" sz="2400" dirty="0">
                <a:solidFill>
                  <a:srgbClr val="002060"/>
                </a:solidFill>
              </a:rPr>
              <a:t>_ _ </a:t>
            </a:r>
            <a:r>
              <a:rPr lang="en-GB" sz="2400" dirty="0" err="1">
                <a:solidFill>
                  <a:srgbClr val="002060"/>
                </a:solidFill>
              </a:rPr>
              <a:t>ndlich</a:t>
            </a:r>
            <a:endParaRPr lang="en-GB" sz="2400" dirty="0">
              <a:solidFill>
                <a:srgbClr val="002060"/>
              </a:solidFill>
            </a:endParaRPr>
          </a:p>
        </p:txBody>
      </p:sp>
      <p:sp>
        <p:nvSpPr>
          <p:cNvPr id="25" name="TextBox 24">
            <a:extLst>
              <a:ext uri="{FF2B5EF4-FFF2-40B4-BE49-F238E27FC236}">
                <a16:creationId xmlns:a16="http://schemas.microsoft.com/office/drawing/2014/main" id="{172F303D-56D7-E1FF-0C6A-88C53BD80D23}"/>
              </a:ext>
            </a:extLst>
          </p:cNvPr>
          <p:cNvSpPr txBox="1"/>
          <p:nvPr/>
        </p:nvSpPr>
        <p:spPr>
          <a:xfrm>
            <a:off x="4062361" y="4112151"/>
            <a:ext cx="3531157" cy="461665"/>
          </a:xfrm>
          <a:prstGeom prst="rect">
            <a:avLst/>
          </a:prstGeom>
          <a:noFill/>
        </p:spPr>
        <p:txBody>
          <a:bodyPr wrap="square" rtlCol="0">
            <a:spAutoFit/>
          </a:bodyPr>
          <a:lstStyle/>
          <a:p>
            <a:pPr algn="ctr"/>
            <a:r>
              <a:rPr lang="en-GB" sz="2400" dirty="0" err="1">
                <a:solidFill>
                  <a:srgbClr val="002060"/>
                </a:solidFill>
              </a:rPr>
              <a:t>h</a:t>
            </a:r>
            <a:r>
              <a:rPr lang="en-GB" sz="2400" b="1" u="sng" dirty="0" err="1">
                <a:solidFill>
                  <a:srgbClr val="002060"/>
                </a:solidFill>
              </a:rPr>
              <a:t>au</a:t>
            </a:r>
            <a:r>
              <a:rPr lang="en-GB" sz="2400" dirty="0" err="1">
                <a:solidFill>
                  <a:srgbClr val="002060"/>
                </a:solidFill>
              </a:rPr>
              <a:t>stierfr</a:t>
            </a:r>
            <a:r>
              <a:rPr lang="en-GB" sz="2400" b="1" u="sng" dirty="0" err="1">
                <a:solidFill>
                  <a:srgbClr val="002060"/>
                </a:solidFill>
              </a:rPr>
              <a:t>eu</a:t>
            </a:r>
            <a:r>
              <a:rPr lang="en-GB" sz="2400" dirty="0" err="1">
                <a:solidFill>
                  <a:srgbClr val="002060"/>
                </a:solidFill>
              </a:rPr>
              <a:t>ndlich</a:t>
            </a:r>
            <a:r>
              <a:rPr lang="en-GB" sz="2400" dirty="0">
                <a:solidFill>
                  <a:srgbClr val="002060"/>
                </a:solidFill>
              </a:rPr>
              <a:t>* </a:t>
            </a:r>
          </a:p>
        </p:txBody>
      </p:sp>
      <p:sp>
        <p:nvSpPr>
          <p:cNvPr id="27" name="TextBox 26">
            <a:extLst>
              <a:ext uri="{FF2B5EF4-FFF2-40B4-BE49-F238E27FC236}">
                <a16:creationId xmlns:a16="http://schemas.microsoft.com/office/drawing/2014/main" id="{594149D5-C7B2-3510-3F6A-1C93B6F0D60B}"/>
              </a:ext>
            </a:extLst>
          </p:cNvPr>
          <p:cNvSpPr txBox="1"/>
          <p:nvPr/>
        </p:nvSpPr>
        <p:spPr>
          <a:xfrm>
            <a:off x="2485796" y="0"/>
            <a:ext cx="4297323"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das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Feuerwehrhaus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 fire station</a:t>
            </a:r>
          </a:p>
        </p:txBody>
      </p:sp>
      <p:sp>
        <p:nvSpPr>
          <p:cNvPr id="28" name="TextBox 27">
            <a:extLst>
              <a:ext uri="{FF2B5EF4-FFF2-40B4-BE49-F238E27FC236}">
                <a16:creationId xmlns:a16="http://schemas.microsoft.com/office/drawing/2014/main" id="{8FA399BE-9F46-BE76-8225-1501790D7869}"/>
              </a:ext>
            </a:extLst>
          </p:cNvPr>
          <p:cNvSpPr txBox="1"/>
          <p:nvPr/>
        </p:nvSpPr>
        <p:spPr>
          <a:xfrm>
            <a:off x="6830845" y="-7074"/>
            <a:ext cx="4297871"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latin typeface="Century Gothic"/>
              </a:rPr>
              <a:t>haustierfreundlich</a:t>
            </a:r>
            <a:r>
              <a:rPr lang="en-GB" sz="2000" dirty="0">
                <a:solidFill>
                  <a:srgbClr val="002060"/>
                </a:solidFill>
                <a:latin typeface="Century Gothic"/>
              </a:rPr>
              <a:t> </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pet friendly</a:t>
            </a:r>
          </a:p>
        </p:txBody>
      </p:sp>
      <p:pic>
        <p:nvPicPr>
          <p:cNvPr id="13" name="Picture 12" descr="A picture containing text, clipart&#10;&#10;Description automatically generated">
            <a:hlinkClick r:id="" action="ppaction://noaction">
              <a:snd r:embed="rId18" name="T2_W4_6.8.wav"/>
            </a:hlinkClick>
            <a:extLst>
              <a:ext uri="{FF2B5EF4-FFF2-40B4-BE49-F238E27FC236}">
                <a16:creationId xmlns:a16="http://schemas.microsoft.com/office/drawing/2014/main" id="{C1B28BDB-0284-0A31-BD13-EBF5384074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46334" y="1876693"/>
            <a:ext cx="609653" cy="627942"/>
          </a:xfrm>
          <a:prstGeom prst="rect">
            <a:avLst/>
          </a:prstGeom>
        </p:spPr>
      </p:pic>
      <p:sp>
        <p:nvSpPr>
          <p:cNvPr id="15" name="TextBox 14">
            <a:extLst>
              <a:ext uri="{FF2B5EF4-FFF2-40B4-BE49-F238E27FC236}">
                <a16:creationId xmlns:a16="http://schemas.microsoft.com/office/drawing/2014/main" id="{5595FA27-3676-021B-3BC3-F479DDBABE2B}"/>
              </a:ext>
            </a:extLst>
          </p:cNvPr>
          <p:cNvSpPr txBox="1"/>
          <p:nvPr/>
        </p:nvSpPr>
        <p:spPr>
          <a:xfrm>
            <a:off x="3029756" y="5703495"/>
            <a:ext cx="1696065" cy="461665"/>
          </a:xfrm>
          <a:prstGeom prst="rect">
            <a:avLst/>
          </a:prstGeom>
          <a:noFill/>
        </p:spPr>
        <p:txBody>
          <a:bodyPr wrap="square" rtlCol="0">
            <a:spAutoFit/>
          </a:bodyPr>
          <a:lstStyle/>
          <a:p>
            <a:pPr algn="ctr"/>
            <a:r>
              <a:rPr lang="en-GB" sz="2400" b="1" u="sng" dirty="0">
                <a:solidFill>
                  <a:srgbClr val="002060"/>
                </a:solidFill>
              </a:rPr>
              <a:t>Au</a:t>
            </a:r>
            <a:r>
              <a:rPr lang="en-GB" sz="2400" dirty="0">
                <a:solidFill>
                  <a:srgbClr val="002060"/>
                </a:solidFill>
              </a:rPr>
              <a:t>fgabe</a:t>
            </a:r>
          </a:p>
        </p:txBody>
      </p:sp>
      <p:pic>
        <p:nvPicPr>
          <p:cNvPr id="11" name="Picture 10">
            <a:extLst>
              <a:ext uri="{FF2B5EF4-FFF2-40B4-BE49-F238E27FC236}">
                <a16:creationId xmlns:a16="http://schemas.microsoft.com/office/drawing/2014/main" id="{0750E3C8-EBEE-AEF3-2617-0849624AD613}"/>
              </a:ext>
            </a:extLst>
          </p:cNvPr>
          <p:cNvPicPr>
            <a:picLocks noChangeAspect="1"/>
          </p:cNvPicPr>
          <p:nvPr/>
        </p:nvPicPr>
        <p:blipFill>
          <a:blip r:embed="rId19"/>
          <a:stretch>
            <a:fillRect/>
          </a:stretch>
        </p:blipFill>
        <p:spPr>
          <a:xfrm>
            <a:off x="11445285" y="4527878"/>
            <a:ext cx="665193" cy="627942"/>
          </a:xfrm>
          <a:prstGeom prst="rect">
            <a:avLst/>
          </a:prstGeom>
        </p:spPr>
      </p:pic>
      <p:sp>
        <p:nvSpPr>
          <p:cNvPr id="12" name="TextBox 11">
            <a:extLst>
              <a:ext uri="{FF2B5EF4-FFF2-40B4-BE49-F238E27FC236}">
                <a16:creationId xmlns:a16="http://schemas.microsoft.com/office/drawing/2014/main" id="{2BC40575-FC4D-5BC7-8C9B-14519896118F}"/>
              </a:ext>
            </a:extLst>
          </p:cNvPr>
          <p:cNvSpPr txBox="1"/>
          <p:nvPr/>
        </p:nvSpPr>
        <p:spPr>
          <a:xfrm>
            <a:off x="7678852" y="2508146"/>
            <a:ext cx="1696065" cy="461665"/>
          </a:xfrm>
          <a:prstGeom prst="rect">
            <a:avLst/>
          </a:prstGeom>
          <a:noFill/>
        </p:spPr>
        <p:txBody>
          <a:bodyPr wrap="square" rtlCol="0">
            <a:spAutoFit/>
          </a:bodyPr>
          <a:lstStyle/>
          <a:p>
            <a:pPr algn="ctr"/>
            <a:r>
              <a:rPr lang="en-GB" sz="2400" dirty="0" err="1">
                <a:solidFill>
                  <a:srgbClr val="002060"/>
                </a:solidFill>
              </a:rPr>
              <a:t>Fr</a:t>
            </a:r>
            <a:r>
              <a:rPr lang="en-GB" sz="2400" b="1" u="sng" dirty="0" err="1">
                <a:solidFill>
                  <a:srgbClr val="002060"/>
                </a:solidFill>
              </a:rPr>
              <a:t>eu</a:t>
            </a:r>
            <a:r>
              <a:rPr lang="en-GB" sz="2400" dirty="0" err="1">
                <a:solidFill>
                  <a:srgbClr val="002060"/>
                </a:solidFill>
              </a:rPr>
              <a:t>ndin</a:t>
            </a:r>
            <a:endParaRPr lang="en-GB" sz="2400" dirty="0">
              <a:solidFill>
                <a:srgbClr val="002060"/>
              </a:solidFill>
            </a:endParaRPr>
          </a:p>
        </p:txBody>
      </p:sp>
      <p:pic>
        <p:nvPicPr>
          <p:cNvPr id="35" name="Picture 34" descr="A picture containing text, clipart&#10;&#10;Description automatically generated">
            <a:hlinkClick r:id="" action="ppaction://noaction">
              <a:snd r:embed="rId20" name="T2_W4_6.12.wav"/>
            </a:hlinkClick>
            <a:extLst>
              <a:ext uri="{FF2B5EF4-FFF2-40B4-BE49-F238E27FC236}">
                <a16:creationId xmlns:a16="http://schemas.microsoft.com/office/drawing/2014/main" id="{772FE7F1-A3AA-DA27-821E-D124854853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87981" y="6253774"/>
            <a:ext cx="711459" cy="627942"/>
          </a:xfrm>
          <a:prstGeom prst="rect">
            <a:avLst/>
          </a:prstGeom>
        </p:spPr>
      </p:pic>
      <p:sp>
        <p:nvSpPr>
          <p:cNvPr id="37" name="TextBox 36">
            <a:extLst>
              <a:ext uri="{FF2B5EF4-FFF2-40B4-BE49-F238E27FC236}">
                <a16:creationId xmlns:a16="http://schemas.microsoft.com/office/drawing/2014/main" id="{89EC6B1F-60C0-673D-8023-48C80A49C444}"/>
              </a:ext>
            </a:extLst>
          </p:cNvPr>
          <p:cNvSpPr txBox="1"/>
          <p:nvPr/>
        </p:nvSpPr>
        <p:spPr>
          <a:xfrm>
            <a:off x="9997276" y="5199287"/>
            <a:ext cx="2123446" cy="461665"/>
          </a:xfrm>
          <a:prstGeom prst="rect">
            <a:avLst/>
          </a:prstGeom>
          <a:noFill/>
        </p:spPr>
        <p:txBody>
          <a:bodyPr wrap="square" rtlCol="0">
            <a:spAutoFit/>
          </a:bodyPr>
          <a:lstStyle/>
          <a:p>
            <a:r>
              <a:rPr lang="en-GB" sz="2400" b="1" dirty="0">
                <a:solidFill>
                  <a:srgbClr val="002060"/>
                </a:solidFill>
              </a:rPr>
              <a:t>9</a:t>
            </a:r>
            <a:r>
              <a:rPr lang="en-GB" sz="2400" dirty="0">
                <a:solidFill>
                  <a:srgbClr val="002060"/>
                </a:solidFill>
              </a:rPr>
              <a:t>. Fr_ _</a:t>
            </a:r>
          </a:p>
        </p:txBody>
      </p:sp>
      <p:pic>
        <p:nvPicPr>
          <p:cNvPr id="38" name="Picture 37" descr="A group of people with their hands on their hips&#10;&#10;Description automatically generated">
            <a:extLst>
              <a:ext uri="{FF2B5EF4-FFF2-40B4-BE49-F238E27FC236}">
                <a16:creationId xmlns:a16="http://schemas.microsoft.com/office/drawing/2014/main" id="{6F2538B6-CFBB-A62B-9B35-41D51937244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166405" y="1126393"/>
            <a:ext cx="673087" cy="575805"/>
          </a:xfrm>
          <a:prstGeom prst="rect">
            <a:avLst/>
          </a:prstGeom>
        </p:spPr>
      </p:pic>
      <p:pic>
        <p:nvPicPr>
          <p:cNvPr id="43" name="Picture 42" descr="A group of people with their hands on their hips&#10;&#10;Description automatically generated">
            <a:extLst>
              <a:ext uri="{FF2B5EF4-FFF2-40B4-BE49-F238E27FC236}">
                <a16:creationId xmlns:a16="http://schemas.microsoft.com/office/drawing/2014/main" id="{5377328D-6E9A-9D68-D8CB-09C03E69A45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687693" y="1802114"/>
            <a:ext cx="673087" cy="575805"/>
          </a:xfrm>
          <a:prstGeom prst="rect">
            <a:avLst/>
          </a:prstGeom>
        </p:spPr>
      </p:pic>
      <p:pic>
        <p:nvPicPr>
          <p:cNvPr id="46" name="Picture 2" descr="Free Photograph Photo vector and picture">
            <a:extLst>
              <a:ext uri="{FF2B5EF4-FFF2-40B4-BE49-F238E27FC236}">
                <a16:creationId xmlns:a16="http://schemas.microsoft.com/office/drawing/2014/main" id="{DA98AF79-9895-51C0-3DBA-7AD4F2DD1F7D}"/>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7966" t="7441" r="8820" b="22947"/>
          <a:stretch/>
        </p:blipFill>
        <p:spPr bwMode="auto">
          <a:xfrm>
            <a:off x="1968531" y="2342186"/>
            <a:ext cx="545942" cy="53295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Free Photograph Photo vector and picture">
            <a:extLst>
              <a:ext uri="{FF2B5EF4-FFF2-40B4-BE49-F238E27FC236}">
                <a16:creationId xmlns:a16="http://schemas.microsoft.com/office/drawing/2014/main" id="{B6ADC2B1-B45F-1335-5D98-01E5057EC066}"/>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7966" t="7441" r="8820" b="22947"/>
          <a:stretch/>
        </p:blipFill>
        <p:spPr bwMode="auto">
          <a:xfrm>
            <a:off x="4247275" y="1629157"/>
            <a:ext cx="545942" cy="532951"/>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A purple cartoon character with eyes and a thought bubble&#10;&#10;Description automatically generated">
            <a:extLst>
              <a:ext uri="{FF2B5EF4-FFF2-40B4-BE49-F238E27FC236}">
                <a16:creationId xmlns:a16="http://schemas.microsoft.com/office/drawing/2014/main" id="{D2B9D20A-9D48-60F5-137A-BAC10D995881}"/>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b="39551"/>
          <a:stretch/>
        </p:blipFill>
        <p:spPr bwMode="auto">
          <a:xfrm>
            <a:off x="821521" y="4180944"/>
            <a:ext cx="926312" cy="69409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A purple cartoon character with eyes and a thought bubble&#10;&#10;Description automatically generated">
            <a:extLst>
              <a:ext uri="{FF2B5EF4-FFF2-40B4-BE49-F238E27FC236}">
                <a16:creationId xmlns:a16="http://schemas.microsoft.com/office/drawing/2014/main" id="{71D47893-33B2-E604-10D7-F93E07C13855}"/>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b="39551"/>
          <a:stretch/>
        </p:blipFill>
        <p:spPr bwMode="auto">
          <a:xfrm>
            <a:off x="2048387" y="3091456"/>
            <a:ext cx="926312" cy="694095"/>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F8D1CE84-2DB9-4462-5C5D-99DBD4415B7C}"/>
              </a:ext>
            </a:extLst>
          </p:cNvPr>
          <p:cNvPicPr>
            <a:picLocks noChangeAspect="1"/>
          </p:cNvPicPr>
          <p:nvPr/>
        </p:nvPicPr>
        <p:blipFill>
          <a:blip r:embed="rId24"/>
          <a:stretch>
            <a:fillRect/>
          </a:stretch>
        </p:blipFill>
        <p:spPr>
          <a:xfrm>
            <a:off x="11210763" y="5158372"/>
            <a:ext cx="477628" cy="611127"/>
          </a:xfrm>
          <a:prstGeom prst="rect">
            <a:avLst/>
          </a:prstGeom>
        </p:spPr>
      </p:pic>
      <p:pic>
        <p:nvPicPr>
          <p:cNvPr id="60" name="Picture 59">
            <a:extLst>
              <a:ext uri="{FF2B5EF4-FFF2-40B4-BE49-F238E27FC236}">
                <a16:creationId xmlns:a16="http://schemas.microsoft.com/office/drawing/2014/main" id="{A3AA1E07-C237-EB0B-25B3-D8DEA289F9D6}"/>
              </a:ext>
            </a:extLst>
          </p:cNvPr>
          <p:cNvPicPr>
            <a:picLocks noChangeAspect="1"/>
          </p:cNvPicPr>
          <p:nvPr/>
        </p:nvPicPr>
        <p:blipFill>
          <a:blip r:embed="rId24"/>
          <a:stretch>
            <a:fillRect/>
          </a:stretch>
        </p:blipFill>
        <p:spPr>
          <a:xfrm>
            <a:off x="3023381" y="4599745"/>
            <a:ext cx="477628" cy="611127"/>
          </a:xfrm>
          <a:prstGeom prst="rect">
            <a:avLst/>
          </a:prstGeom>
        </p:spPr>
      </p:pic>
      <p:pic>
        <p:nvPicPr>
          <p:cNvPr id="67" name="Picture 66" descr="A cartoon of a fire station&#10;&#10;Description automatically generated">
            <a:extLst>
              <a:ext uri="{FF2B5EF4-FFF2-40B4-BE49-F238E27FC236}">
                <a16:creationId xmlns:a16="http://schemas.microsoft.com/office/drawing/2014/main" id="{A19E6AB0-5B69-A082-1945-98A860400E56}"/>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623147" y="5827026"/>
            <a:ext cx="1112920" cy="942504"/>
          </a:xfrm>
          <a:prstGeom prst="rect">
            <a:avLst/>
          </a:prstGeom>
        </p:spPr>
      </p:pic>
      <p:pic>
        <p:nvPicPr>
          <p:cNvPr id="68" name="Picture 67" descr="A cartoon of a fire station&#10;&#10;Description automatically generated">
            <a:extLst>
              <a:ext uri="{FF2B5EF4-FFF2-40B4-BE49-F238E27FC236}">
                <a16:creationId xmlns:a16="http://schemas.microsoft.com/office/drawing/2014/main" id="{D857EB41-6AF3-3E1B-1602-D9B567572399}"/>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287705" y="2275325"/>
            <a:ext cx="1112920" cy="942504"/>
          </a:xfrm>
          <a:prstGeom prst="rect">
            <a:avLst/>
          </a:prstGeom>
        </p:spPr>
      </p:pic>
      <p:pic>
        <p:nvPicPr>
          <p:cNvPr id="70" name="Picture 69" descr="A clipboard with a pencil and check marks&#10;&#10;Description automatically generated">
            <a:extLst>
              <a:ext uri="{FF2B5EF4-FFF2-40B4-BE49-F238E27FC236}">
                <a16:creationId xmlns:a16="http://schemas.microsoft.com/office/drawing/2014/main" id="{D4C09180-1F08-0EAB-0794-3BA5D6A8E4D0}"/>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1267114" y="2385946"/>
            <a:ext cx="461305" cy="497029"/>
          </a:xfrm>
          <a:prstGeom prst="rect">
            <a:avLst/>
          </a:prstGeom>
        </p:spPr>
      </p:pic>
      <p:pic>
        <p:nvPicPr>
          <p:cNvPr id="71" name="Picture 70" descr="A clipboard with a pencil and check marks&#10;&#10;Description automatically generated">
            <a:extLst>
              <a:ext uri="{FF2B5EF4-FFF2-40B4-BE49-F238E27FC236}">
                <a16:creationId xmlns:a16="http://schemas.microsoft.com/office/drawing/2014/main" id="{B8EED33B-80F5-ACEC-744D-4BCEE10124D2}"/>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221727" y="5252250"/>
            <a:ext cx="461305" cy="497029"/>
          </a:xfrm>
          <a:prstGeom prst="rect">
            <a:avLst/>
          </a:prstGeom>
        </p:spPr>
      </p:pic>
      <p:sp>
        <p:nvSpPr>
          <p:cNvPr id="72" name="Rectangle 71">
            <a:extLst>
              <a:ext uri="{FF2B5EF4-FFF2-40B4-BE49-F238E27FC236}">
                <a16:creationId xmlns:a16="http://schemas.microsoft.com/office/drawing/2014/main" id="{61D18E8C-C507-A802-789E-8AE2CA126AE0}"/>
              </a:ext>
            </a:extLst>
          </p:cNvPr>
          <p:cNvSpPr/>
          <p:nvPr/>
        </p:nvSpPr>
        <p:spPr>
          <a:xfrm>
            <a:off x="11145332" y="2946661"/>
            <a:ext cx="572593" cy="923330"/>
          </a:xfrm>
          <a:prstGeom prst="rect">
            <a:avLst/>
          </a:prstGeom>
          <a:noFill/>
        </p:spPr>
        <p:txBody>
          <a:bodyPr wrap="none" lIns="91440" tIns="45720" rIns="91440" bIns="45720">
            <a:spAutoFit/>
          </a:bodyPr>
          <a:lstStyle/>
          <a:p>
            <a:pPr algn="ctr"/>
            <a:r>
              <a:rPr lang="en-GB"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9</a:t>
            </a:r>
          </a:p>
        </p:txBody>
      </p:sp>
      <p:sp>
        <p:nvSpPr>
          <p:cNvPr id="73" name="Rectangle 72">
            <a:extLst>
              <a:ext uri="{FF2B5EF4-FFF2-40B4-BE49-F238E27FC236}">
                <a16:creationId xmlns:a16="http://schemas.microsoft.com/office/drawing/2014/main" id="{A39713A0-8705-FBB7-D201-A1A2AD89AB78}"/>
              </a:ext>
            </a:extLst>
          </p:cNvPr>
          <p:cNvSpPr/>
          <p:nvPr/>
        </p:nvSpPr>
        <p:spPr>
          <a:xfrm>
            <a:off x="8880934" y="4309981"/>
            <a:ext cx="572593" cy="923330"/>
          </a:xfrm>
          <a:prstGeom prst="rect">
            <a:avLst/>
          </a:prstGeom>
          <a:noFill/>
        </p:spPr>
        <p:txBody>
          <a:bodyPr wrap="none" lIns="91440" tIns="45720" rIns="91440" bIns="45720">
            <a:spAutoFit/>
          </a:bodyPr>
          <a:lstStyle/>
          <a:p>
            <a:pPr algn="ctr"/>
            <a:r>
              <a:rPr lang="en-GB"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9</a:t>
            </a:r>
          </a:p>
        </p:txBody>
      </p:sp>
      <p:pic>
        <p:nvPicPr>
          <p:cNvPr id="74" name="Picture 73" descr="Icon&#10;&#10;Description automatically generated with medium confidence">
            <a:extLst>
              <a:ext uri="{FF2B5EF4-FFF2-40B4-BE49-F238E27FC236}">
                <a16:creationId xmlns:a16="http://schemas.microsoft.com/office/drawing/2014/main" id="{804B3956-D724-0214-7B1F-D1E5BF11C5E5}"/>
              </a:ext>
            </a:extLst>
          </p:cNvPr>
          <p:cNvPicPr>
            <a:picLocks noChangeAspect="1"/>
          </p:cNvPicPr>
          <p:nvPr/>
        </p:nvPicPr>
        <p:blipFill rotWithShape="1">
          <a:blip r:embed="rId27">
            <a:extLst>
              <a:ext uri="{28A0092B-C50C-407E-A947-70E740481C1C}">
                <a14:useLocalDpi xmlns:a14="http://schemas.microsoft.com/office/drawing/2010/main" val="0"/>
              </a:ext>
            </a:extLst>
          </a:blip>
          <a:srcRect l="44476" t="-3533" r="-4643" b="9008"/>
          <a:stretch/>
        </p:blipFill>
        <p:spPr>
          <a:xfrm>
            <a:off x="845425" y="5354804"/>
            <a:ext cx="795049" cy="739676"/>
          </a:xfrm>
          <a:prstGeom prst="rect">
            <a:avLst/>
          </a:prstGeom>
        </p:spPr>
      </p:pic>
      <p:pic>
        <p:nvPicPr>
          <p:cNvPr id="75" name="Picture 74" descr="Icon&#10;&#10;Description automatically generated with medium confidence">
            <a:extLst>
              <a:ext uri="{FF2B5EF4-FFF2-40B4-BE49-F238E27FC236}">
                <a16:creationId xmlns:a16="http://schemas.microsoft.com/office/drawing/2014/main" id="{B7EDB33B-721F-3C5A-34BE-D684CBD70440}"/>
              </a:ext>
            </a:extLst>
          </p:cNvPr>
          <p:cNvPicPr>
            <a:picLocks noChangeAspect="1"/>
          </p:cNvPicPr>
          <p:nvPr/>
        </p:nvPicPr>
        <p:blipFill rotWithShape="1">
          <a:blip r:embed="rId27">
            <a:extLst>
              <a:ext uri="{28A0092B-C50C-407E-A947-70E740481C1C}">
                <a14:useLocalDpi xmlns:a14="http://schemas.microsoft.com/office/drawing/2010/main" val="0"/>
              </a:ext>
            </a:extLst>
          </a:blip>
          <a:srcRect l="44476" t="-3533" r="-4643" b="9008"/>
          <a:stretch/>
        </p:blipFill>
        <p:spPr>
          <a:xfrm>
            <a:off x="8612405" y="2897644"/>
            <a:ext cx="795049" cy="739676"/>
          </a:xfrm>
          <a:prstGeom prst="rect">
            <a:avLst/>
          </a:prstGeom>
        </p:spPr>
      </p:pic>
      <p:grpSp>
        <p:nvGrpSpPr>
          <p:cNvPr id="79" name="Group 78">
            <a:extLst>
              <a:ext uri="{FF2B5EF4-FFF2-40B4-BE49-F238E27FC236}">
                <a16:creationId xmlns:a16="http://schemas.microsoft.com/office/drawing/2014/main" id="{1B514A4E-C87C-286E-D647-0C652B64DE8B}"/>
              </a:ext>
            </a:extLst>
          </p:cNvPr>
          <p:cNvGrpSpPr/>
          <p:nvPr/>
        </p:nvGrpSpPr>
        <p:grpSpPr>
          <a:xfrm>
            <a:off x="11249130" y="5739607"/>
            <a:ext cx="971735" cy="819175"/>
            <a:chOff x="8705916" y="5703495"/>
            <a:chExt cx="971735" cy="819175"/>
          </a:xfrm>
        </p:grpSpPr>
        <p:pic>
          <p:nvPicPr>
            <p:cNvPr id="76" name="Picture 2" descr="Free illustrations of Dog">
              <a:extLst>
                <a:ext uri="{FF2B5EF4-FFF2-40B4-BE49-F238E27FC236}">
                  <a16:creationId xmlns:a16="http://schemas.microsoft.com/office/drawing/2014/main" id="{B2A15E19-A820-2E02-E12A-BB5E28FD0F11}"/>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8705916" y="5703495"/>
              <a:ext cx="757224" cy="666505"/>
            </a:xfrm>
            <a:prstGeom prst="rect">
              <a:avLst/>
            </a:prstGeom>
            <a:noFill/>
            <a:extLst>
              <a:ext uri="{909E8E84-426E-40DD-AFC4-6F175D3DCCD1}">
                <a14:hiddenFill xmlns:a14="http://schemas.microsoft.com/office/drawing/2010/main">
                  <a:solidFill>
                    <a:srgbClr val="FFFFFF"/>
                  </a:solidFill>
                </a14:hiddenFill>
              </a:ext>
            </a:extLst>
          </p:spPr>
        </p:pic>
        <p:pic>
          <p:nvPicPr>
            <p:cNvPr id="78" name="Graphic 77" descr="Tick with solid fill">
              <a:extLst>
                <a:ext uri="{FF2B5EF4-FFF2-40B4-BE49-F238E27FC236}">
                  <a16:creationId xmlns:a16="http://schemas.microsoft.com/office/drawing/2014/main" id="{63E739B5-5409-A1DA-24A7-7BE7BD538080}"/>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9087937" y="5932956"/>
              <a:ext cx="589714" cy="589714"/>
            </a:xfrm>
            <a:prstGeom prst="rect">
              <a:avLst/>
            </a:prstGeom>
          </p:spPr>
        </p:pic>
      </p:grpSp>
      <p:grpSp>
        <p:nvGrpSpPr>
          <p:cNvPr id="80" name="Group 79">
            <a:extLst>
              <a:ext uri="{FF2B5EF4-FFF2-40B4-BE49-F238E27FC236}">
                <a16:creationId xmlns:a16="http://schemas.microsoft.com/office/drawing/2014/main" id="{CCDEB8E6-9716-9C05-6FD0-8AE3CB3AB613}"/>
              </a:ext>
            </a:extLst>
          </p:cNvPr>
          <p:cNvGrpSpPr/>
          <p:nvPr/>
        </p:nvGrpSpPr>
        <p:grpSpPr>
          <a:xfrm>
            <a:off x="5355525" y="4681278"/>
            <a:ext cx="971735" cy="819175"/>
            <a:chOff x="8705916" y="5703495"/>
            <a:chExt cx="971735" cy="819175"/>
          </a:xfrm>
        </p:grpSpPr>
        <p:pic>
          <p:nvPicPr>
            <p:cNvPr id="81" name="Picture 2" descr="Free illustrations of Dog">
              <a:extLst>
                <a:ext uri="{FF2B5EF4-FFF2-40B4-BE49-F238E27FC236}">
                  <a16:creationId xmlns:a16="http://schemas.microsoft.com/office/drawing/2014/main" id="{DC72E00F-0DAE-25DF-5AFD-95272E51DECF}"/>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8705916" y="5703495"/>
              <a:ext cx="757224" cy="666505"/>
            </a:xfrm>
            <a:prstGeom prst="rect">
              <a:avLst/>
            </a:prstGeom>
            <a:noFill/>
            <a:extLst>
              <a:ext uri="{909E8E84-426E-40DD-AFC4-6F175D3DCCD1}">
                <a14:hiddenFill xmlns:a14="http://schemas.microsoft.com/office/drawing/2010/main">
                  <a:solidFill>
                    <a:srgbClr val="FFFFFF"/>
                  </a:solidFill>
                </a14:hiddenFill>
              </a:ext>
            </a:extLst>
          </p:spPr>
        </p:pic>
        <p:pic>
          <p:nvPicPr>
            <p:cNvPr id="82" name="Graphic 81" descr="Tick with solid fill">
              <a:extLst>
                <a:ext uri="{FF2B5EF4-FFF2-40B4-BE49-F238E27FC236}">
                  <a16:creationId xmlns:a16="http://schemas.microsoft.com/office/drawing/2014/main" id="{5AAEF229-AB60-DEEF-A276-AE16C3FF4BFD}"/>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9087937" y="5932956"/>
              <a:ext cx="589714" cy="589714"/>
            </a:xfrm>
            <a:prstGeom prst="rect">
              <a:avLst/>
            </a:prstGeom>
          </p:spPr>
        </p:pic>
      </p:grpSp>
    </p:spTree>
    <p:extLst>
      <p:ext uri="{BB962C8B-B14F-4D97-AF65-F5344CB8AC3E}">
        <p14:creationId xmlns:p14="http://schemas.microsoft.com/office/powerpoint/2010/main" val="1231010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500"/>
                                        <p:tgtEl>
                                          <p:spTgt spid="54"/>
                                        </p:tgtEl>
                                      </p:cBhvr>
                                    </p:animEffect>
                                  </p:childTnLst>
                                </p:cTn>
                              </p:par>
                              <p:par>
                                <p:cTn id="12" presetID="1" presetClass="entr" presetSubtype="0" fill="hold" nodeType="withEffect">
                                  <p:stCondLst>
                                    <p:cond delay="0"/>
                                  </p:stCondLst>
                                  <p:childTnLst>
                                    <p:set>
                                      <p:cBhvr>
                                        <p:cTn id="13" dur="1" fill="hold">
                                          <p:stCondLst>
                                            <p:cond delay="0"/>
                                          </p:stCondLst>
                                        </p:cTn>
                                        <p:tgtEl>
                                          <p:spTgt spid="43"/>
                                        </p:tgtEl>
                                        <p:attrNameLst>
                                          <p:attrName>style.visibility</p:attrName>
                                        </p:attrNameLst>
                                      </p:cBhvr>
                                      <p:to>
                                        <p:strVal val="visible"/>
                                      </p:to>
                                    </p:set>
                                  </p:childTnLst>
                                </p:cTn>
                              </p:par>
                              <p:par>
                                <p:cTn id="14" presetID="10" presetClass="exit" presetSubtype="0" fill="hold" grpId="0" nodeType="withEffect">
                                  <p:stCondLst>
                                    <p:cond delay="0"/>
                                  </p:stCondLst>
                                  <p:childTnLst>
                                    <p:animEffect transition="out" filter="fade">
                                      <p:cBhvr>
                                        <p:cTn id="15" dur="500"/>
                                        <p:tgtEl>
                                          <p:spTgt spid="14"/>
                                        </p:tgtEl>
                                      </p:cBhvr>
                                    </p:animEffect>
                                    <p:set>
                                      <p:cBhvr>
                                        <p:cTn id="16" dur="1" fill="hold">
                                          <p:stCondLst>
                                            <p:cond delay="499"/>
                                          </p:stCondLst>
                                        </p:cTn>
                                        <p:tgtEl>
                                          <p:spTgt spid="14"/>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38"/>
                                        </p:tgtEl>
                                      </p:cBhvr>
                                    </p:animEffect>
                                    <p:set>
                                      <p:cBhvr>
                                        <p:cTn id="19" dur="1" fill="hold">
                                          <p:stCondLst>
                                            <p:cond delay="499"/>
                                          </p:stCondLst>
                                        </p:cTn>
                                        <p:tgtEl>
                                          <p:spTgt spid="38"/>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41"/>
                                        </p:tgtEl>
                                      </p:cBhvr>
                                    </p:animEffect>
                                    <p:set>
                                      <p:cBhvr>
                                        <p:cTn id="22" dur="1" fill="hold">
                                          <p:stCondLst>
                                            <p:cond delay="499"/>
                                          </p:stCondLst>
                                        </p:cTn>
                                        <p:tgtEl>
                                          <p:spTgt spid="4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fade">
                                      <p:cBhvr>
                                        <p:cTn id="27" dur="500"/>
                                        <p:tgtEl>
                                          <p:spTgt spid="63"/>
                                        </p:tgtEl>
                                      </p:cBhvr>
                                    </p:animEffect>
                                  </p:childTnLst>
                                </p:cTn>
                              </p:par>
                              <p:par>
                                <p:cTn id="28" presetID="1" presetClass="entr" presetSubtype="0" fill="hold" nodeType="withEffect">
                                  <p:stCondLst>
                                    <p:cond delay="0"/>
                                  </p:stCondLst>
                                  <p:childTnLst>
                                    <p:set>
                                      <p:cBhvr>
                                        <p:cTn id="29" dur="1" fill="hold">
                                          <p:stCondLst>
                                            <p:cond delay="0"/>
                                          </p:stCondLst>
                                        </p:cTn>
                                        <p:tgtEl>
                                          <p:spTgt spid="47"/>
                                        </p:tgtEl>
                                        <p:attrNameLst>
                                          <p:attrName>style.visibility</p:attrName>
                                        </p:attrNameLst>
                                      </p:cBhvr>
                                      <p:to>
                                        <p:strVal val="visible"/>
                                      </p:to>
                                    </p:set>
                                  </p:childTnLst>
                                </p:cTn>
                              </p:par>
                              <p:par>
                                <p:cTn id="30" presetID="10" presetClass="exit" presetSubtype="0" fill="hold" nodeType="withEffect">
                                  <p:stCondLst>
                                    <p:cond delay="0"/>
                                  </p:stCondLst>
                                  <p:childTnLst>
                                    <p:animEffect transition="out" filter="fade">
                                      <p:cBhvr>
                                        <p:cTn id="31" dur="500"/>
                                        <p:tgtEl>
                                          <p:spTgt spid="46"/>
                                        </p:tgtEl>
                                      </p:cBhvr>
                                    </p:animEffect>
                                    <p:set>
                                      <p:cBhvr>
                                        <p:cTn id="32" dur="1" fill="hold">
                                          <p:stCondLst>
                                            <p:cond delay="499"/>
                                          </p:stCondLst>
                                        </p:cTn>
                                        <p:tgtEl>
                                          <p:spTgt spid="46"/>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500"/>
                                        <p:tgtEl>
                                          <p:spTgt spid="65"/>
                                        </p:tgtEl>
                                      </p:cBhvr>
                                    </p:animEffect>
                                    <p:set>
                                      <p:cBhvr>
                                        <p:cTn id="35" dur="1" fill="hold">
                                          <p:stCondLst>
                                            <p:cond delay="499"/>
                                          </p:stCondLst>
                                        </p:cTn>
                                        <p:tgtEl>
                                          <p:spTgt spid="65"/>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62"/>
                                        </p:tgtEl>
                                      </p:cBhvr>
                                    </p:animEffect>
                                    <p:set>
                                      <p:cBhvr>
                                        <p:cTn id="38" dur="1" fill="hold">
                                          <p:stCondLst>
                                            <p:cond delay="499"/>
                                          </p:stCondLst>
                                        </p:cTn>
                                        <p:tgtEl>
                                          <p:spTgt spid="6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par>
                                <p:cTn id="44" presetID="1" presetClass="entr" presetSubtype="0" fill="hold" nodeType="withEffect">
                                  <p:stCondLst>
                                    <p:cond delay="0"/>
                                  </p:stCondLst>
                                  <p:childTnLst>
                                    <p:set>
                                      <p:cBhvr>
                                        <p:cTn id="45" dur="1" fill="hold">
                                          <p:stCondLst>
                                            <p:cond delay="0"/>
                                          </p:stCondLst>
                                        </p:cTn>
                                        <p:tgtEl>
                                          <p:spTgt spid="50"/>
                                        </p:tgtEl>
                                        <p:attrNameLst>
                                          <p:attrName>style.visibility</p:attrName>
                                        </p:attrNameLst>
                                      </p:cBhvr>
                                      <p:to>
                                        <p:strVal val="visible"/>
                                      </p:to>
                                    </p:set>
                                  </p:childTnLst>
                                </p:cTn>
                              </p:par>
                              <p:par>
                                <p:cTn id="46" presetID="10" presetClass="exit" presetSubtype="0" fill="hold" grpId="0" nodeType="withEffect">
                                  <p:stCondLst>
                                    <p:cond delay="0"/>
                                  </p:stCondLst>
                                  <p:childTnLst>
                                    <p:animEffect transition="out" filter="fade">
                                      <p:cBhvr>
                                        <p:cTn id="47" dur="500"/>
                                        <p:tgtEl>
                                          <p:spTgt spid="2"/>
                                        </p:tgtEl>
                                      </p:cBhvr>
                                    </p:animEffect>
                                    <p:set>
                                      <p:cBhvr>
                                        <p:cTn id="48" dur="1" fill="hold">
                                          <p:stCondLst>
                                            <p:cond delay="499"/>
                                          </p:stCondLst>
                                        </p:cTn>
                                        <p:tgtEl>
                                          <p:spTgt spid="2"/>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48"/>
                                        </p:tgtEl>
                                      </p:cBhvr>
                                    </p:animEffect>
                                    <p:set>
                                      <p:cBhvr>
                                        <p:cTn id="51" dur="1" fill="hold">
                                          <p:stCondLst>
                                            <p:cond delay="499"/>
                                          </p:stCondLst>
                                        </p:cTn>
                                        <p:tgtEl>
                                          <p:spTgt spid="48"/>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42"/>
                                        </p:tgtEl>
                                      </p:cBhvr>
                                    </p:animEffect>
                                    <p:set>
                                      <p:cBhvr>
                                        <p:cTn id="54" dur="1" fill="hold">
                                          <p:stCondLst>
                                            <p:cond delay="499"/>
                                          </p:stCondLst>
                                        </p:cTn>
                                        <p:tgtEl>
                                          <p:spTgt spid="4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500"/>
                                        <p:tgtEl>
                                          <p:spTgt spid="12"/>
                                        </p:tgtEl>
                                      </p:cBhvr>
                                    </p:animEffect>
                                  </p:childTnLst>
                                </p:cTn>
                              </p:par>
                              <p:par>
                                <p:cTn id="60" presetID="1" presetClass="entr" presetSubtype="0" fill="hold" nodeType="withEffect">
                                  <p:stCondLst>
                                    <p:cond delay="0"/>
                                  </p:stCondLst>
                                  <p:childTnLst>
                                    <p:set>
                                      <p:cBhvr>
                                        <p:cTn id="61" dur="1" fill="hold">
                                          <p:stCondLst>
                                            <p:cond delay="0"/>
                                          </p:stCondLst>
                                        </p:cTn>
                                        <p:tgtEl>
                                          <p:spTgt spid="75"/>
                                        </p:tgtEl>
                                        <p:attrNameLst>
                                          <p:attrName>style.visibility</p:attrName>
                                        </p:attrNameLst>
                                      </p:cBhvr>
                                      <p:to>
                                        <p:strVal val="visible"/>
                                      </p:to>
                                    </p:set>
                                  </p:childTnLst>
                                </p:cTn>
                              </p:par>
                              <p:par>
                                <p:cTn id="62" presetID="10" presetClass="exit" presetSubtype="0" fill="hold" grpId="0" nodeType="withEffect">
                                  <p:stCondLst>
                                    <p:cond delay="0"/>
                                  </p:stCondLst>
                                  <p:childTnLst>
                                    <p:animEffect transition="out" filter="fade">
                                      <p:cBhvr>
                                        <p:cTn id="63" dur="500"/>
                                        <p:tgtEl>
                                          <p:spTgt spid="6"/>
                                        </p:tgtEl>
                                      </p:cBhvr>
                                    </p:animEffect>
                                    <p:set>
                                      <p:cBhvr>
                                        <p:cTn id="64" dur="1" fill="hold">
                                          <p:stCondLst>
                                            <p:cond delay="499"/>
                                          </p:stCondLst>
                                        </p:cTn>
                                        <p:tgtEl>
                                          <p:spTgt spid="6"/>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74"/>
                                        </p:tgtEl>
                                      </p:cBhvr>
                                    </p:animEffect>
                                    <p:set>
                                      <p:cBhvr>
                                        <p:cTn id="67" dur="1" fill="hold">
                                          <p:stCondLst>
                                            <p:cond delay="499"/>
                                          </p:stCondLst>
                                        </p:cTn>
                                        <p:tgtEl>
                                          <p:spTgt spid="74"/>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56"/>
                                        </p:tgtEl>
                                      </p:cBhvr>
                                    </p:animEffect>
                                    <p:set>
                                      <p:cBhvr>
                                        <p:cTn id="70" dur="1" fill="hold">
                                          <p:stCondLst>
                                            <p:cond delay="499"/>
                                          </p:stCondLst>
                                        </p:cTn>
                                        <p:tgtEl>
                                          <p:spTgt spid="56"/>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fade">
                                      <p:cBhvr>
                                        <p:cTn id="75" dur="500"/>
                                        <p:tgtEl>
                                          <p:spTgt spid="16"/>
                                        </p:tgtEl>
                                      </p:cBhvr>
                                    </p:animEffect>
                                  </p:childTnLst>
                                </p:cTn>
                              </p:par>
                              <p:par>
                                <p:cTn id="76" presetID="1" presetClass="entr" presetSubtype="0" fill="hold" nodeType="withEffect">
                                  <p:stCondLst>
                                    <p:cond delay="0"/>
                                  </p:stCondLst>
                                  <p:childTnLst>
                                    <p:set>
                                      <p:cBhvr>
                                        <p:cTn id="77" dur="1" fill="hold">
                                          <p:stCondLst>
                                            <p:cond delay="0"/>
                                          </p:stCondLst>
                                        </p:cTn>
                                        <p:tgtEl>
                                          <p:spTgt spid="68"/>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27"/>
                                        </p:tgtEl>
                                        <p:attrNameLst>
                                          <p:attrName>style.visibility</p:attrName>
                                        </p:attrNameLst>
                                      </p:cBhvr>
                                      <p:to>
                                        <p:strVal val="visible"/>
                                      </p:to>
                                    </p:set>
                                  </p:childTnLst>
                                </p:cTn>
                              </p:par>
                              <p:par>
                                <p:cTn id="80" presetID="10" presetClass="exit" presetSubtype="0" fill="hold" grpId="0" nodeType="withEffect">
                                  <p:stCondLst>
                                    <p:cond delay="0"/>
                                  </p:stCondLst>
                                  <p:childTnLst>
                                    <p:animEffect transition="out" filter="fade">
                                      <p:cBhvr>
                                        <p:cTn id="81" dur="500"/>
                                        <p:tgtEl>
                                          <p:spTgt spid="9"/>
                                        </p:tgtEl>
                                      </p:cBhvr>
                                    </p:animEffect>
                                    <p:set>
                                      <p:cBhvr>
                                        <p:cTn id="82" dur="1" fill="hold">
                                          <p:stCondLst>
                                            <p:cond delay="499"/>
                                          </p:stCondLst>
                                        </p:cTn>
                                        <p:tgtEl>
                                          <p:spTgt spid="9"/>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67"/>
                                        </p:tgtEl>
                                      </p:cBhvr>
                                    </p:animEffect>
                                    <p:set>
                                      <p:cBhvr>
                                        <p:cTn id="85" dur="1" fill="hold">
                                          <p:stCondLst>
                                            <p:cond delay="499"/>
                                          </p:stCondLst>
                                        </p:cTn>
                                        <p:tgtEl>
                                          <p:spTgt spid="67"/>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44"/>
                                        </p:tgtEl>
                                      </p:cBhvr>
                                    </p:animEffect>
                                    <p:set>
                                      <p:cBhvr>
                                        <p:cTn id="88" dur="1" fill="hold">
                                          <p:stCondLst>
                                            <p:cond delay="499"/>
                                          </p:stCondLst>
                                        </p:cTn>
                                        <p:tgtEl>
                                          <p:spTgt spid="44"/>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15"/>
                                        </p:tgtEl>
                                        <p:attrNameLst>
                                          <p:attrName>style.visibility</p:attrName>
                                        </p:attrNameLst>
                                      </p:cBhvr>
                                      <p:to>
                                        <p:strVal val="visible"/>
                                      </p:to>
                                    </p:set>
                                    <p:animEffect transition="in" filter="fade">
                                      <p:cBhvr>
                                        <p:cTn id="93" dur="500"/>
                                        <p:tgtEl>
                                          <p:spTgt spid="15"/>
                                        </p:tgtEl>
                                      </p:cBhvr>
                                    </p:animEffect>
                                  </p:childTnLst>
                                </p:cTn>
                              </p:par>
                              <p:par>
                                <p:cTn id="94" presetID="1" presetClass="entr" presetSubtype="0" fill="hold" nodeType="withEffect">
                                  <p:stCondLst>
                                    <p:cond delay="0"/>
                                  </p:stCondLst>
                                  <p:childTnLst>
                                    <p:set>
                                      <p:cBhvr>
                                        <p:cTn id="95" dur="1" fill="hold">
                                          <p:stCondLst>
                                            <p:cond delay="0"/>
                                          </p:stCondLst>
                                        </p:cTn>
                                        <p:tgtEl>
                                          <p:spTgt spid="71"/>
                                        </p:tgtEl>
                                        <p:attrNameLst>
                                          <p:attrName>style.visibility</p:attrName>
                                        </p:attrNameLst>
                                      </p:cBhvr>
                                      <p:to>
                                        <p:strVal val="visible"/>
                                      </p:to>
                                    </p:set>
                                  </p:childTnLst>
                                </p:cTn>
                              </p:par>
                              <p:par>
                                <p:cTn id="96" presetID="10" presetClass="exit" presetSubtype="0" fill="hold" nodeType="withEffect">
                                  <p:stCondLst>
                                    <p:cond delay="0"/>
                                  </p:stCondLst>
                                  <p:childTnLst>
                                    <p:animEffect transition="out" filter="fade">
                                      <p:cBhvr>
                                        <p:cTn id="97" dur="500"/>
                                        <p:tgtEl>
                                          <p:spTgt spid="13"/>
                                        </p:tgtEl>
                                      </p:cBhvr>
                                    </p:animEffect>
                                    <p:set>
                                      <p:cBhvr>
                                        <p:cTn id="98" dur="1" fill="hold">
                                          <p:stCondLst>
                                            <p:cond delay="499"/>
                                          </p:stCondLst>
                                        </p:cTn>
                                        <p:tgtEl>
                                          <p:spTgt spid="13"/>
                                        </p:tgtEl>
                                        <p:attrNameLst>
                                          <p:attrName>style.visibility</p:attrName>
                                        </p:attrNameLst>
                                      </p:cBhvr>
                                      <p:to>
                                        <p:strVal val="hidden"/>
                                      </p:to>
                                    </p:set>
                                  </p:childTnLst>
                                </p:cTn>
                              </p:par>
                              <p:par>
                                <p:cTn id="99" presetID="10" presetClass="exit" presetSubtype="0" fill="hold" grpId="0" nodeType="withEffect">
                                  <p:stCondLst>
                                    <p:cond delay="0"/>
                                  </p:stCondLst>
                                  <p:childTnLst>
                                    <p:animEffect transition="out" filter="fade">
                                      <p:cBhvr>
                                        <p:cTn id="100" dur="500"/>
                                        <p:tgtEl>
                                          <p:spTgt spid="10"/>
                                        </p:tgtEl>
                                      </p:cBhvr>
                                    </p:animEffect>
                                    <p:set>
                                      <p:cBhvr>
                                        <p:cTn id="101" dur="1" fill="hold">
                                          <p:stCondLst>
                                            <p:cond delay="499"/>
                                          </p:stCondLst>
                                        </p:cTn>
                                        <p:tgtEl>
                                          <p:spTgt spid="10"/>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70"/>
                                        </p:tgtEl>
                                      </p:cBhvr>
                                    </p:animEffect>
                                    <p:set>
                                      <p:cBhvr>
                                        <p:cTn id="104" dur="1" fill="hold">
                                          <p:stCondLst>
                                            <p:cond delay="499"/>
                                          </p:stCondLst>
                                        </p:cTn>
                                        <p:tgtEl>
                                          <p:spTgt spid="70"/>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22"/>
                                        </p:tgtEl>
                                        <p:attrNameLst>
                                          <p:attrName>style.visibility</p:attrName>
                                        </p:attrNameLst>
                                      </p:cBhvr>
                                      <p:to>
                                        <p:strVal val="visible"/>
                                      </p:to>
                                    </p:set>
                                    <p:animEffect transition="in" filter="fade">
                                      <p:cBhvr>
                                        <p:cTn id="109" dur="500"/>
                                        <p:tgtEl>
                                          <p:spTgt spid="22"/>
                                        </p:tgtEl>
                                      </p:cBhvr>
                                    </p:animEffect>
                                  </p:childTnLst>
                                </p:cTn>
                              </p:par>
                              <p:par>
                                <p:cTn id="110" presetID="1" presetClass="entr" presetSubtype="0" fill="hold" grpId="0" nodeType="withEffect">
                                  <p:stCondLst>
                                    <p:cond delay="0"/>
                                  </p:stCondLst>
                                  <p:childTnLst>
                                    <p:set>
                                      <p:cBhvr>
                                        <p:cTn id="111" dur="1" fill="hold">
                                          <p:stCondLst>
                                            <p:cond delay="0"/>
                                          </p:stCondLst>
                                        </p:cTn>
                                        <p:tgtEl>
                                          <p:spTgt spid="73"/>
                                        </p:tgtEl>
                                        <p:attrNameLst>
                                          <p:attrName>style.visibility</p:attrName>
                                        </p:attrNameLst>
                                      </p:cBhvr>
                                      <p:to>
                                        <p:strVal val="visible"/>
                                      </p:to>
                                    </p:set>
                                  </p:childTnLst>
                                </p:cTn>
                              </p:par>
                              <p:par>
                                <p:cTn id="112" presetID="10" presetClass="exit" presetSubtype="0" fill="hold" nodeType="withEffect">
                                  <p:stCondLst>
                                    <p:cond delay="0"/>
                                  </p:stCondLst>
                                  <p:childTnLst>
                                    <p:animEffect transition="out" filter="fade">
                                      <p:cBhvr>
                                        <p:cTn id="113" dur="500"/>
                                        <p:tgtEl>
                                          <p:spTgt spid="45"/>
                                        </p:tgtEl>
                                      </p:cBhvr>
                                    </p:animEffect>
                                    <p:set>
                                      <p:cBhvr>
                                        <p:cTn id="114" dur="1" fill="hold">
                                          <p:stCondLst>
                                            <p:cond delay="499"/>
                                          </p:stCondLst>
                                        </p:cTn>
                                        <p:tgtEl>
                                          <p:spTgt spid="45"/>
                                        </p:tgtEl>
                                        <p:attrNameLst>
                                          <p:attrName>style.visibility</p:attrName>
                                        </p:attrNameLst>
                                      </p:cBhvr>
                                      <p:to>
                                        <p:strVal val="hidden"/>
                                      </p:to>
                                    </p:set>
                                  </p:childTnLst>
                                </p:cTn>
                              </p:par>
                              <p:par>
                                <p:cTn id="115" presetID="10" presetClass="exit" presetSubtype="0" fill="hold" grpId="0" nodeType="withEffect">
                                  <p:stCondLst>
                                    <p:cond delay="0"/>
                                  </p:stCondLst>
                                  <p:childTnLst>
                                    <p:animEffect transition="out" filter="fade">
                                      <p:cBhvr>
                                        <p:cTn id="116" dur="500"/>
                                        <p:tgtEl>
                                          <p:spTgt spid="17"/>
                                        </p:tgtEl>
                                      </p:cBhvr>
                                    </p:animEffect>
                                    <p:set>
                                      <p:cBhvr>
                                        <p:cTn id="117" dur="1" fill="hold">
                                          <p:stCondLst>
                                            <p:cond delay="499"/>
                                          </p:stCondLst>
                                        </p:cTn>
                                        <p:tgtEl>
                                          <p:spTgt spid="17"/>
                                        </p:tgtEl>
                                        <p:attrNameLst>
                                          <p:attrName>style.visibility</p:attrName>
                                        </p:attrNameLst>
                                      </p:cBhvr>
                                      <p:to>
                                        <p:strVal val="hidden"/>
                                      </p:to>
                                    </p:set>
                                  </p:childTnLst>
                                </p:cTn>
                              </p:par>
                              <p:par>
                                <p:cTn id="118" presetID="10" presetClass="exit" presetSubtype="0" fill="hold" grpId="0" nodeType="withEffect">
                                  <p:stCondLst>
                                    <p:cond delay="0"/>
                                  </p:stCondLst>
                                  <p:childTnLst>
                                    <p:animEffect transition="out" filter="fade">
                                      <p:cBhvr>
                                        <p:cTn id="119" dur="500"/>
                                        <p:tgtEl>
                                          <p:spTgt spid="72"/>
                                        </p:tgtEl>
                                      </p:cBhvr>
                                    </p:animEffect>
                                    <p:set>
                                      <p:cBhvr>
                                        <p:cTn id="120" dur="1" fill="hold">
                                          <p:stCondLst>
                                            <p:cond delay="499"/>
                                          </p:stCondLst>
                                        </p:cTn>
                                        <p:tgtEl>
                                          <p:spTgt spid="72"/>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18"/>
                                        </p:tgtEl>
                                        <p:attrNameLst>
                                          <p:attrName>style.visibility</p:attrName>
                                        </p:attrNameLst>
                                      </p:cBhvr>
                                      <p:to>
                                        <p:strVal val="visible"/>
                                      </p:to>
                                    </p:set>
                                    <p:animEffect transition="in" filter="fade">
                                      <p:cBhvr>
                                        <p:cTn id="125" dur="500"/>
                                        <p:tgtEl>
                                          <p:spTgt spid="18"/>
                                        </p:tgtEl>
                                      </p:cBhvr>
                                    </p:animEffect>
                                  </p:childTnLst>
                                </p:cTn>
                              </p:par>
                              <p:par>
                                <p:cTn id="126" presetID="1" presetClass="entr" presetSubtype="0" fill="hold" nodeType="withEffect">
                                  <p:stCondLst>
                                    <p:cond delay="0"/>
                                  </p:stCondLst>
                                  <p:childTnLst>
                                    <p:set>
                                      <p:cBhvr>
                                        <p:cTn id="127" dur="1" fill="hold">
                                          <p:stCondLst>
                                            <p:cond delay="0"/>
                                          </p:stCondLst>
                                        </p:cTn>
                                        <p:tgtEl>
                                          <p:spTgt spid="23"/>
                                        </p:tgtEl>
                                        <p:attrNameLst>
                                          <p:attrName>style.visibility</p:attrName>
                                        </p:attrNameLst>
                                      </p:cBhvr>
                                      <p:to>
                                        <p:strVal val="visible"/>
                                      </p:to>
                                    </p:set>
                                  </p:childTnLst>
                                </p:cTn>
                              </p:par>
                              <p:par>
                                <p:cTn id="128" presetID="10" presetClass="exit" presetSubtype="0" fill="hold" nodeType="withEffect">
                                  <p:stCondLst>
                                    <p:cond delay="0"/>
                                  </p:stCondLst>
                                  <p:childTnLst>
                                    <p:animEffect transition="out" filter="fade">
                                      <p:cBhvr>
                                        <p:cTn id="129" dur="500"/>
                                        <p:tgtEl>
                                          <p:spTgt spid="57"/>
                                        </p:tgtEl>
                                      </p:cBhvr>
                                    </p:animEffect>
                                    <p:set>
                                      <p:cBhvr>
                                        <p:cTn id="130" dur="1" fill="hold">
                                          <p:stCondLst>
                                            <p:cond delay="499"/>
                                          </p:stCondLst>
                                        </p:cTn>
                                        <p:tgtEl>
                                          <p:spTgt spid="57"/>
                                        </p:tgtEl>
                                        <p:attrNameLst>
                                          <p:attrName>style.visibility</p:attrName>
                                        </p:attrNameLst>
                                      </p:cBhvr>
                                      <p:to>
                                        <p:strVal val="hidden"/>
                                      </p:to>
                                    </p:set>
                                  </p:childTnLst>
                                </p:cTn>
                              </p:par>
                              <p:par>
                                <p:cTn id="131" presetID="10" presetClass="exit" presetSubtype="0" fill="hold" grpId="0" nodeType="withEffect">
                                  <p:stCondLst>
                                    <p:cond delay="0"/>
                                  </p:stCondLst>
                                  <p:childTnLst>
                                    <p:animEffect transition="out" filter="fade">
                                      <p:cBhvr>
                                        <p:cTn id="132" dur="500"/>
                                        <p:tgtEl>
                                          <p:spTgt spid="21"/>
                                        </p:tgtEl>
                                      </p:cBhvr>
                                    </p:animEffect>
                                    <p:set>
                                      <p:cBhvr>
                                        <p:cTn id="133" dur="1" fill="hold">
                                          <p:stCondLst>
                                            <p:cond delay="499"/>
                                          </p:stCondLst>
                                        </p:cTn>
                                        <p:tgtEl>
                                          <p:spTgt spid="21"/>
                                        </p:tgtEl>
                                        <p:attrNameLst>
                                          <p:attrName>style.visibility</p:attrName>
                                        </p:attrNameLst>
                                      </p:cBhvr>
                                      <p:to>
                                        <p:strVal val="hidden"/>
                                      </p:to>
                                    </p:set>
                                  </p:childTnLst>
                                </p:cTn>
                              </p:par>
                              <p:par>
                                <p:cTn id="134" presetID="10" presetClass="exit" presetSubtype="0" fill="hold" nodeType="withEffect">
                                  <p:stCondLst>
                                    <p:cond delay="0"/>
                                  </p:stCondLst>
                                  <p:childTnLst>
                                    <p:animEffect transition="out" filter="fade">
                                      <p:cBhvr>
                                        <p:cTn id="135" dur="500"/>
                                        <p:tgtEl>
                                          <p:spTgt spid="11"/>
                                        </p:tgtEl>
                                      </p:cBhvr>
                                    </p:animEffect>
                                    <p:set>
                                      <p:cBhvr>
                                        <p:cTn id="136" dur="1" fill="hold">
                                          <p:stCondLst>
                                            <p:cond delay="499"/>
                                          </p:stCondLst>
                                        </p:cTn>
                                        <p:tgtEl>
                                          <p:spTgt spid="11"/>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grpId="0" nodeType="clickEffect">
                                  <p:stCondLst>
                                    <p:cond delay="0"/>
                                  </p:stCondLst>
                                  <p:childTnLst>
                                    <p:set>
                                      <p:cBhvr>
                                        <p:cTn id="140" dur="1" fill="hold">
                                          <p:stCondLst>
                                            <p:cond delay="0"/>
                                          </p:stCondLst>
                                        </p:cTn>
                                        <p:tgtEl>
                                          <p:spTgt spid="7"/>
                                        </p:tgtEl>
                                        <p:attrNameLst>
                                          <p:attrName>style.visibility</p:attrName>
                                        </p:attrNameLst>
                                      </p:cBhvr>
                                      <p:to>
                                        <p:strVal val="visible"/>
                                      </p:to>
                                    </p:set>
                                    <p:animEffect transition="in" filter="fade">
                                      <p:cBhvr>
                                        <p:cTn id="141" dur="500"/>
                                        <p:tgtEl>
                                          <p:spTgt spid="7"/>
                                        </p:tgtEl>
                                      </p:cBhvr>
                                    </p:animEffect>
                                  </p:childTnLst>
                                </p:cTn>
                              </p:par>
                              <p:par>
                                <p:cTn id="142" presetID="1" presetClass="entr" presetSubtype="0" fill="hold" nodeType="withEffect">
                                  <p:stCondLst>
                                    <p:cond delay="0"/>
                                  </p:stCondLst>
                                  <p:childTnLst>
                                    <p:set>
                                      <p:cBhvr>
                                        <p:cTn id="143" dur="1" fill="hold">
                                          <p:stCondLst>
                                            <p:cond delay="0"/>
                                          </p:stCondLst>
                                        </p:cTn>
                                        <p:tgtEl>
                                          <p:spTgt spid="60"/>
                                        </p:tgtEl>
                                        <p:attrNameLst>
                                          <p:attrName>style.visibility</p:attrName>
                                        </p:attrNameLst>
                                      </p:cBhvr>
                                      <p:to>
                                        <p:strVal val="visible"/>
                                      </p:to>
                                    </p:set>
                                  </p:childTnLst>
                                </p:cTn>
                              </p:par>
                              <p:par>
                                <p:cTn id="144" presetID="10" presetClass="exit" presetSubtype="0" fill="hold" nodeType="withEffect">
                                  <p:stCondLst>
                                    <p:cond delay="0"/>
                                  </p:stCondLst>
                                  <p:childTnLst>
                                    <p:animEffect transition="out" filter="fade">
                                      <p:cBhvr>
                                        <p:cTn id="145" dur="500"/>
                                        <p:tgtEl>
                                          <p:spTgt spid="59"/>
                                        </p:tgtEl>
                                      </p:cBhvr>
                                    </p:animEffect>
                                    <p:set>
                                      <p:cBhvr>
                                        <p:cTn id="146" dur="1" fill="hold">
                                          <p:stCondLst>
                                            <p:cond delay="499"/>
                                          </p:stCondLst>
                                        </p:cTn>
                                        <p:tgtEl>
                                          <p:spTgt spid="59"/>
                                        </p:tgtEl>
                                        <p:attrNameLst>
                                          <p:attrName>style.visibility</p:attrName>
                                        </p:attrNameLst>
                                      </p:cBhvr>
                                      <p:to>
                                        <p:strVal val="hidden"/>
                                      </p:to>
                                    </p:set>
                                  </p:childTnLst>
                                </p:cTn>
                              </p:par>
                              <p:par>
                                <p:cTn id="147" presetID="10" presetClass="exit" presetSubtype="0" fill="hold" grpId="0" nodeType="withEffect">
                                  <p:stCondLst>
                                    <p:cond delay="0"/>
                                  </p:stCondLst>
                                  <p:childTnLst>
                                    <p:animEffect transition="out" filter="fade">
                                      <p:cBhvr>
                                        <p:cTn id="148" dur="500"/>
                                        <p:tgtEl>
                                          <p:spTgt spid="37"/>
                                        </p:tgtEl>
                                      </p:cBhvr>
                                    </p:animEffect>
                                    <p:set>
                                      <p:cBhvr>
                                        <p:cTn id="149" dur="1" fill="hold">
                                          <p:stCondLst>
                                            <p:cond delay="499"/>
                                          </p:stCondLst>
                                        </p:cTn>
                                        <p:tgtEl>
                                          <p:spTgt spid="37"/>
                                        </p:tgtEl>
                                        <p:attrNameLst>
                                          <p:attrName>style.visibility</p:attrName>
                                        </p:attrNameLst>
                                      </p:cBhvr>
                                      <p:to>
                                        <p:strVal val="hidden"/>
                                      </p:to>
                                    </p:set>
                                  </p:childTnLst>
                                </p:cTn>
                              </p:par>
                              <p:par>
                                <p:cTn id="150" presetID="10" presetClass="exit" presetSubtype="0" fill="hold" nodeType="withEffect">
                                  <p:stCondLst>
                                    <p:cond delay="0"/>
                                  </p:stCondLst>
                                  <p:childTnLst>
                                    <p:animEffect transition="out" filter="fade">
                                      <p:cBhvr>
                                        <p:cTn id="151" dur="500"/>
                                        <p:tgtEl>
                                          <p:spTgt spid="58"/>
                                        </p:tgtEl>
                                      </p:cBhvr>
                                    </p:animEffect>
                                    <p:set>
                                      <p:cBhvr>
                                        <p:cTn id="152" dur="1" fill="hold">
                                          <p:stCondLst>
                                            <p:cond delay="499"/>
                                          </p:stCondLst>
                                        </p:cTn>
                                        <p:tgtEl>
                                          <p:spTgt spid="58"/>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25"/>
                                        </p:tgtEl>
                                        <p:attrNameLst>
                                          <p:attrName>style.visibility</p:attrName>
                                        </p:attrNameLst>
                                      </p:cBhvr>
                                      <p:to>
                                        <p:strVal val="visible"/>
                                      </p:to>
                                    </p:set>
                                    <p:animEffect transition="in" filter="fade">
                                      <p:cBhvr>
                                        <p:cTn id="157" dur="500"/>
                                        <p:tgtEl>
                                          <p:spTgt spid="25"/>
                                        </p:tgtEl>
                                      </p:cBhvr>
                                    </p:animEffect>
                                  </p:childTnLst>
                                </p:cTn>
                              </p:par>
                              <p:par>
                                <p:cTn id="158" presetID="1" presetClass="entr" presetSubtype="0" fill="hold" nodeType="withEffect">
                                  <p:stCondLst>
                                    <p:cond delay="0"/>
                                  </p:stCondLst>
                                  <p:childTnLst>
                                    <p:set>
                                      <p:cBhvr>
                                        <p:cTn id="159" dur="1" fill="hold">
                                          <p:stCondLst>
                                            <p:cond delay="0"/>
                                          </p:stCondLst>
                                        </p:cTn>
                                        <p:tgtEl>
                                          <p:spTgt spid="80"/>
                                        </p:tgtEl>
                                        <p:attrNameLst>
                                          <p:attrName>style.visibility</p:attrName>
                                        </p:attrNameLst>
                                      </p:cBhvr>
                                      <p:to>
                                        <p:strVal val="visible"/>
                                      </p:to>
                                    </p:set>
                                  </p:childTnLst>
                                </p:cTn>
                              </p:par>
                              <p:par>
                                <p:cTn id="160" presetID="1" presetClass="entr" presetSubtype="0" fill="hold" grpId="0" nodeType="withEffect">
                                  <p:stCondLst>
                                    <p:cond delay="0"/>
                                  </p:stCondLst>
                                  <p:childTnLst>
                                    <p:set>
                                      <p:cBhvr>
                                        <p:cTn id="161" dur="1" fill="hold">
                                          <p:stCondLst>
                                            <p:cond delay="0"/>
                                          </p:stCondLst>
                                        </p:cTn>
                                        <p:tgtEl>
                                          <p:spTgt spid="28"/>
                                        </p:tgtEl>
                                        <p:attrNameLst>
                                          <p:attrName>style.visibility</p:attrName>
                                        </p:attrNameLst>
                                      </p:cBhvr>
                                      <p:to>
                                        <p:strVal val="visible"/>
                                      </p:to>
                                    </p:set>
                                  </p:childTnLst>
                                </p:cTn>
                              </p:par>
                              <p:par>
                                <p:cTn id="162" presetID="10" presetClass="exit" presetSubtype="0" fill="hold" nodeType="withEffect">
                                  <p:stCondLst>
                                    <p:cond delay="0"/>
                                  </p:stCondLst>
                                  <p:childTnLst>
                                    <p:animEffect transition="out" filter="fade">
                                      <p:cBhvr>
                                        <p:cTn id="163" dur="500"/>
                                        <p:tgtEl>
                                          <p:spTgt spid="35"/>
                                        </p:tgtEl>
                                      </p:cBhvr>
                                    </p:animEffect>
                                    <p:set>
                                      <p:cBhvr>
                                        <p:cTn id="164" dur="1" fill="hold">
                                          <p:stCondLst>
                                            <p:cond delay="499"/>
                                          </p:stCondLst>
                                        </p:cTn>
                                        <p:tgtEl>
                                          <p:spTgt spid="35"/>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79"/>
                                        </p:tgtEl>
                                      </p:cBhvr>
                                    </p:animEffect>
                                    <p:set>
                                      <p:cBhvr>
                                        <p:cTn id="167" dur="1" fill="hold">
                                          <p:stCondLst>
                                            <p:cond delay="499"/>
                                          </p:stCondLst>
                                        </p:cTn>
                                        <p:tgtEl>
                                          <p:spTgt spid="79"/>
                                        </p:tgtEl>
                                        <p:attrNameLst>
                                          <p:attrName>style.visibility</p:attrName>
                                        </p:attrNameLst>
                                      </p:cBhvr>
                                      <p:to>
                                        <p:strVal val="hidden"/>
                                      </p:to>
                                    </p:set>
                                  </p:childTnLst>
                                </p:cTn>
                              </p:par>
                              <p:par>
                                <p:cTn id="168" presetID="10" presetClass="exit" presetSubtype="0" fill="hold" grpId="0" nodeType="withEffect">
                                  <p:stCondLst>
                                    <p:cond delay="0"/>
                                  </p:stCondLst>
                                  <p:childTnLst>
                                    <p:animEffect transition="out" filter="fade">
                                      <p:cBhvr>
                                        <p:cTn id="169" dur="500"/>
                                        <p:tgtEl>
                                          <p:spTgt spid="24"/>
                                        </p:tgtEl>
                                      </p:cBhvr>
                                    </p:animEffect>
                                    <p:set>
                                      <p:cBhvr>
                                        <p:cTn id="170"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14" grpId="0"/>
      <p:bldP spid="54" grpId="0"/>
      <p:bldP spid="63" grpId="0"/>
      <p:bldP spid="65" grpId="0"/>
      <p:bldP spid="2" grpId="0"/>
      <p:bldP spid="4" grpId="0"/>
      <p:bldP spid="6" grpId="0"/>
      <p:bldP spid="7" grpId="0"/>
      <p:bldP spid="9" grpId="0"/>
      <p:bldP spid="10" grpId="0"/>
      <p:bldP spid="16" grpId="0"/>
      <p:bldP spid="17" grpId="0"/>
      <p:bldP spid="18" grpId="0"/>
      <p:bldP spid="21" grpId="0"/>
      <p:bldP spid="22" grpId="0"/>
      <p:bldP spid="24" grpId="0"/>
      <p:bldP spid="25" grpId="0"/>
      <p:bldP spid="27" grpId="0" animBg="1"/>
      <p:bldP spid="28" grpId="0" animBg="1"/>
      <p:bldP spid="15" grpId="0"/>
      <p:bldP spid="12" grpId="0"/>
      <p:bldP spid="37" grpId="0"/>
      <p:bldP spid="72" grpId="0"/>
      <p:bldP spid="7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2050" name="Picture 2" descr="Free vector graphics of Handshake">
            <a:extLst>
              <a:ext uri="{FF2B5EF4-FFF2-40B4-BE49-F238E27FC236}">
                <a16:creationId xmlns:a16="http://schemas.microsoft.com/office/drawing/2014/main" id="{88242B01-E5C7-B263-8D19-B6BFC830EF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8207" y="4337696"/>
            <a:ext cx="985264" cy="69071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hlinkClick r:id="" action="ppaction://noaction">
              <a:snd r:embed="rId4" name="T2_W4_7.2.wav"/>
            </a:hlinkClick>
            <a:extLst>
              <a:ext uri="{FF2B5EF4-FFF2-40B4-BE49-F238E27FC236}">
                <a16:creationId xmlns:a16="http://schemas.microsoft.com/office/drawing/2014/main" id="{440D3CB5-8209-565B-4BC5-8FB2AD7E3DFE}"/>
              </a:ext>
            </a:extLst>
          </p:cNvPr>
          <p:cNvSpPr txBox="1"/>
          <p:nvPr/>
        </p:nvSpPr>
        <p:spPr>
          <a:xfrm>
            <a:off x="3053166" y="1250709"/>
            <a:ext cx="221101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die Kunst</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TextBox 7">
            <a:hlinkClick r:id="" action="ppaction://noaction">
              <a:snd r:embed="rId5" name="T2_W4_7.3.wav"/>
            </a:hlinkClick>
            <a:extLst>
              <a:ext uri="{FF2B5EF4-FFF2-40B4-BE49-F238E27FC236}">
                <a16:creationId xmlns:a16="http://schemas.microsoft.com/office/drawing/2014/main" id="{072D94FF-FB7C-3508-44AB-9728960EE730}"/>
              </a:ext>
            </a:extLst>
          </p:cNvPr>
          <p:cNvSpPr txBox="1"/>
          <p:nvPr/>
        </p:nvSpPr>
        <p:spPr>
          <a:xfrm>
            <a:off x="3053166" y="3015553"/>
            <a:ext cx="204223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der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Müll</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TextBox 8">
            <a:hlinkClick r:id="" action="ppaction://noaction">
              <a:snd r:embed="rId6" name="T2_W4_7.5.wav"/>
            </a:hlinkClick>
            <a:extLst>
              <a:ext uri="{FF2B5EF4-FFF2-40B4-BE49-F238E27FC236}">
                <a16:creationId xmlns:a16="http://schemas.microsoft.com/office/drawing/2014/main" id="{CCBE2F4A-7096-E83C-C695-0D8EEA920081}"/>
              </a:ext>
            </a:extLst>
          </p:cNvPr>
          <p:cNvSpPr txBox="1"/>
          <p:nvPr/>
        </p:nvSpPr>
        <p:spPr>
          <a:xfrm>
            <a:off x="8747198" y="2290892"/>
            <a:ext cx="174665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finden</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TextBox 16">
            <a:hlinkClick r:id="" action="ppaction://noaction">
              <a:snd r:embed="rId7" name="T2_W4_7.4.wav"/>
            </a:hlinkClick>
            <a:extLst>
              <a:ext uri="{FF2B5EF4-FFF2-40B4-BE49-F238E27FC236}">
                <a16:creationId xmlns:a16="http://schemas.microsoft.com/office/drawing/2014/main" id="{85C2D344-73F6-2DAD-6997-EFDCD77FD29B}"/>
              </a:ext>
            </a:extLst>
          </p:cNvPr>
          <p:cNvSpPr txBox="1"/>
          <p:nvPr/>
        </p:nvSpPr>
        <p:spPr>
          <a:xfrm>
            <a:off x="3053166" y="5304252"/>
            <a:ext cx="26273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das </a:t>
            </a:r>
            <a:r>
              <a:rPr lang="en-GB" sz="3600" b="1" dirty="0" err="1">
                <a:solidFill>
                  <a:srgbClr val="002060"/>
                </a:solidFill>
                <a:latin typeface="Century Gothic" panose="020B0502020202020204" pitchFamily="34" charset="0"/>
              </a:rPr>
              <a:t>Projekt</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17">
            <a:hlinkClick r:id="" action="ppaction://noaction">
              <a:snd r:embed="rId8" name="T2_W4_7.6.wav"/>
            </a:hlinkClick>
            <a:extLst>
              <a:ext uri="{FF2B5EF4-FFF2-40B4-BE49-F238E27FC236}">
                <a16:creationId xmlns:a16="http://schemas.microsoft.com/office/drawing/2014/main" id="{10BBB26A-B778-8DFD-A027-1EFB1DE55A64}"/>
              </a:ext>
            </a:extLst>
          </p:cNvPr>
          <p:cNvSpPr txBox="1"/>
          <p:nvPr/>
        </p:nvSpPr>
        <p:spPr>
          <a:xfrm>
            <a:off x="8747198" y="4337696"/>
            <a:ext cx="98526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Sie</a:t>
            </a:r>
          </a:p>
        </p:txBody>
      </p:sp>
      <p:sp>
        <p:nvSpPr>
          <p:cNvPr id="29" name="TextBox 28">
            <a:extLst>
              <a:ext uri="{FF2B5EF4-FFF2-40B4-BE49-F238E27FC236}">
                <a16:creationId xmlns:a16="http://schemas.microsoft.com/office/drawing/2014/main" id="{C04DCB17-4340-EF9B-810D-7459C2DA5A8B}"/>
              </a:ext>
            </a:extLst>
          </p:cNvPr>
          <p:cNvSpPr txBox="1"/>
          <p:nvPr/>
        </p:nvSpPr>
        <p:spPr>
          <a:xfrm>
            <a:off x="6145998" y="5072776"/>
            <a:ext cx="27770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400" dirty="0">
                <a:solidFill>
                  <a:srgbClr val="002060"/>
                </a:solidFill>
                <a:latin typeface="Century Gothic" panose="020B0502020202020204" pitchFamily="34" charset="0"/>
              </a:rPr>
              <a:t>you (formal)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2" name="TextBox 31">
            <a:extLst>
              <a:ext uri="{FF2B5EF4-FFF2-40B4-BE49-F238E27FC236}">
                <a16:creationId xmlns:a16="http://schemas.microsoft.com/office/drawing/2014/main" id="{1F26653F-B44C-CB2B-5C25-6FFC3DB03616}"/>
              </a:ext>
            </a:extLst>
          </p:cNvPr>
          <p:cNvSpPr txBox="1"/>
          <p:nvPr/>
        </p:nvSpPr>
        <p:spPr>
          <a:xfrm>
            <a:off x="565472" y="6250970"/>
            <a:ext cx="27770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400" dirty="0">
                <a:solidFill>
                  <a:srgbClr val="002060"/>
                </a:solidFill>
                <a:latin typeface="Century Gothic" panose="020B0502020202020204" pitchFamily="34" charset="0"/>
              </a:rPr>
              <a:t>(the) project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5" name="TextBox 34">
            <a:extLst>
              <a:ext uri="{FF2B5EF4-FFF2-40B4-BE49-F238E27FC236}">
                <a16:creationId xmlns:a16="http://schemas.microsoft.com/office/drawing/2014/main" id="{EF726867-7B75-F7CD-8D09-8BA702AAAAE3}"/>
              </a:ext>
            </a:extLst>
          </p:cNvPr>
          <p:cNvSpPr txBox="1"/>
          <p:nvPr/>
        </p:nvSpPr>
        <p:spPr>
          <a:xfrm>
            <a:off x="6186856" y="3111453"/>
            <a:ext cx="260796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find, finding]</a:t>
            </a:r>
          </a:p>
        </p:txBody>
      </p:sp>
      <p:sp>
        <p:nvSpPr>
          <p:cNvPr id="37" name="TextBox 36">
            <a:extLst>
              <a:ext uri="{FF2B5EF4-FFF2-40B4-BE49-F238E27FC236}">
                <a16:creationId xmlns:a16="http://schemas.microsoft.com/office/drawing/2014/main" id="{8DB23C4D-7107-4349-5928-41E2425A9CB6}"/>
              </a:ext>
            </a:extLst>
          </p:cNvPr>
          <p:cNvSpPr txBox="1"/>
          <p:nvPr/>
        </p:nvSpPr>
        <p:spPr>
          <a:xfrm>
            <a:off x="444655" y="2104807"/>
            <a:ext cx="27770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art]</a:t>
            </a:r>
          </a:p>
        </p:txBody>
      </p:sp>
      <p:pic>
        <p:nvPicPr>
          <p:cNvPr id="3080" name="Picture 8" descr="Free vector graphics of Detective">
            <a:extLst>
              <a:ext uri="{FF2B5EF4-FFF2-40B4-BE49-F238E27FC236}">
                <a16:creationId xmlns:a16="http://schemas.microsoft.com/office/drawing/2014/main" id="{56325AF0-E27E-8041-D63E-56F63463223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03520" y="1989704"/>
            <a:ext cx="1097330" cy="1108104"/>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Group 39">
            <a:extLst>
              <a:ext uri="{FF2B5EF4-FFF2-40B4-BE49-F238E27FC236}">
                <a16:creationId xmlns:a16="http://schemas.microsoft.com/office/drawing/2014/main" id="{E49BE35C-DD75-441B-59A6-86E1B5327520}"/>
              </a:ext>
            </a:extLst>
          </p:cNvPr>
          <p:cNvGrpSpPr/>
          <p:nvPr/>
        </p:nvGrpSpPr>
        <p:grpSpPr>
          <a:xfrm>
            <a:off x="8551805" y="1425295"/>
            <a:ext cx="3509086" cy="2658270"/>
            <a:chOff x="8600576" y="5289006"/>
            <a:chExt cx="3509086" cy="2658270"/>
          </a:xfrm>
        </p:grpSpPr>
        <p:sp>
          <p:nvSpPr>
            <p:cNvPr id="38" name="Oval Callout 13">
              <a:extLst>
                <a:ext uri="{FF2B5EF4-FFF2-40B4-BE49-F238E27FC236}">
                  <a16:creationId xmlns:a16="http://schemas.microsoft.com/office/drawing/2014/main" id="{6B050770-339A-682A-A35D-8351E348A1FB}"/>
                </a:ext>
              </a:extLst>
            </p:cNvPr>
            <p:cNvSpPr/>
            <p:nvPr/>
          </p:nvSpPr>
          <p:spPr>
            <a:xfrm>
              <a:off x="8600576" y="5289006"/>
              <a:ext cx="3509086" cy="2658270"/>
            </a:xfrm>
            <a:prstGeom prst="wedgeEllipseCallout">
              <a:avLst>
                <a:gd name="adj1" fmla="val -38911"/>
                <a:gd name="adj2" fmla="val 61957"/>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DBA4A525-6F55-EA2C-02BA-E817378D887B}"/>
                </a:ext>
              </a:extLst>
            </p:cNvPr>
            <p:cNvSpPr txBox="1"/>
            <p:nvPr/>
          </p:nvSpPr>
          <p:spPr>
            <a:xfrm>
              <a:off x="8909828" y="5769066"/>
              <a:ext cx="2990201" cy="1938992"/>
            </a:xfrm>
            <a:prstGeom prst="rect">
              <a:avLst/>
            </a:prstGeom>
            <a:noFill/>
          </p:spPr>
          <p:txBody>
            <a:bodyPr wrap="square" rtlCol="0">
              <a:spAutoFit/>
            </a:bodyPr>
            <a:lstStyle/>
            <a:p>
              <a:pPr algn="ctr"/>
              <a:r>
                <a:rPr lang="en-GB" sz="2000" b="1" dirty="0" err="1">
                  <a:solidFill>
                    <a:schemeClr val="bg1"/>
                  </a:solidFill>
                </a:rPr>
                <a:t>sie</a:t>
              </a:r>
              <a:r>
                <a:rPr lang="en-GB" sz="2000" dirty="0">
                  <a:solidFill>
                    <a:schemeClr val="bg1"/>
                  </a:solidFill>
                </a:rPr>
                <a:t> with small ‘s’ can mean ‘she’ or ‘they’.  </a:t>
              </a:r>
              <a:br>
                <a:rPr lang="en-GB" sz="2000" dirty="0">
                  <a:solidFill>
                    <a:schemeClr val="bg1"/>
                  </a:solidFill>
                </a:rPr>
              </a:br>
              <a:r>
                <a:rPr lang="en-GB" sz="2000" b="1" dirty="0">
                  <a:solidFill>
                    <a:schemeClr val="bg1"/>
                  </a:solidFill>
                </a:rPr>
                <a:t>Sie</a:t>
              </a:r>
              <a:r>
                <a:rPr lang="en-GB" sz="2000" dirty="0">
                  <a:solidFill>
                    <a:schemeClr val="bg1"/>
                  </a:solidFill>
                </a:rPr>
                <a:t> with capital ‘s’ means ‘you’ to an adult you don’t know well.</a:t>
              </a:r>
            </a:p>
          </p:txBody>
        </p:sp>
      </p:grpSp>
      <p:pic>
        <p:nvPicPr>
          <p:cNvPr id="13" name="Picture 12" descr="A paint palette with a paintbrush&#10;&#10;Description automatically generated">
            <a:extLst>
              <a:ext uri="{FF2B5EF4-FFF2-40B4-BE49-F238E27FC236}">
                <a16:creationId xmlns:a16="http://schemas.microsoft.com/office/drawing/2014/main" id="{4B77C24B-BB43-956E-3B22-7690D71A889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61859" y="718944"/>
            <a:ext cx="1330008" cy="1440279"/>
          </a:xfrm>
          <a:prstGeom prst="rect">
            <a:avLst/>
          </a:prstGeom>
        </p:spPr>
      </p:pic>
      <p:pic>
        <p:nvPicPr>
          <p:cNvPr id="15" name="Picture 14" descr="A person throwing cubes into a trash can&#10;&#10;Description automatically generated">
            <a:extLst>
              <a:ext uri="{FF2B5EF4-FFF2-40B4-BE49-F238E27FC236}">
                <a16:creationId xmlns:a16="http://schemas.microsoft.com/office/drawing/2014/main" id="{9DA64712-385D-B09E-5CC9-22A5542F208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6702" y="2486224"/>
            <a:ext cx="1818796" cy="1818796"/>
          </a:xfrm>
          <a:prstGeom prst="rect">
            <a:avLst/>
          </a:prstGeom>
        </p:spPr>
      </p:pic>
      <p:pic>
        <p:nvPicPr>
          <p:cNvPr id="19" name="Picture 18" descr="A close-up of a person next to a notebook and brushes&#10;&#10;Description automatically generated">
            <a:extLst>
              <a:ext uri="{FF2B5EF4-FFF2-40B4-BE49-F238E27FC236}">
                <a16:creationId xmlns:a16="http://schemas.microsoft.com/office/drawing/2014/main" id="{223D3319-B449-F159-663F-0027C988512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6702" y="4995181"/>
            <a:ext cx="2176390" cy="1224219"/>
          </a:xfrm>
          <a:prstGeom prst="rect">
            <a:avLst/>
          </a:prstGeom>
        </p:spPr>
      </p:pic>
      <p:sp>
        <p:nvSpPr>
          <p:cNvPr id="20" name="TextBox 19">
            <a:extLst>
              <a:ext uri="{FF2B5EF4-FFF2-40B4-BE49-F238E27FC236}">
                <a16:creationId xmlns:a16="http://schemas.microsoft.com/office/drawing/2014/main" id="{8EB270A2-9323-330B-8BF3-3ED1220EC237}"/>
              </a:ext>
            </a:extLst>
          </p:cNvPr>
          <p:cNvSpPr txBox="1"/>
          <p:nvPr/>
        </p:nvSpPr>
        <p:spPr>
          <a:xfrm>
            <a:off x="456982" y="4203953"/>
            <a:ext cx="27770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400" dirty="0">
                <a:solidFill>
                  <a:srgbClr val="002060"/>
                </a:solidFill>
                <a:latin typeface="Century Gothic" panose="020B0502020202020204" pitchFamily="34" charset="0"/>
              </a:rPr>
              <a:t>(the) rubbish</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8" name="Speech Bubble: Rectangle with Corners Rounded 12">
            <a:hlinkClick r:id="" action="ppaction://noaction">
              <a:snd r:embed="rId13" name="T2_W4_7.1.wav"/>
            </a:hlinkClick>
            <a:extLst>
              <a:ext uri="{FF2B5EF4-FFF2-40B4-BE49-F238E27FC236}">
                <a16:creationId xmlns:a16="http://schemas.microsoft.com/office/drawing/2014/main" id="{512B3128-9690-BCE9-2E48-CC5C491D1931}"/>
              </a:ext>
            </a:extLst>
          </p:cNvPr>
          <p:cNvSpPr/>
          <p:nvPr/>
        </p:nvSpPr>
        <p:spPr>
          <a:xfrm>
            <a:off x="1384082" y="169334"/>
            <a:ext cx="8096176"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0" name="Graphic 29" descr="Teacher">
            <a:extLst>
              <a:ext uri="{FF2B5EF4-FFF2-40B4-BE49-F238E27FC236}">
                <a16:creationId xmlns:a16="http://schemas.microsoft.com/office/drawing/2014/main" id="{9A7896C1-F39D-6C9A-5763-7286FA1F75F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44968" y="-45924"/>
            <a:ext cx="1069908" cy="914400"/>
          </a:xfrm>
          <a:prstGeom prst="rect">
            <a:avLst/>
          </a:prstGeom>
        </p:spPr>
      </p:pic>
      <p:sp>
        <p:nvSpPr>
          <p:cNvPr id="31" name="Google Shape;108;p3">
            <a:hlinkClick r:id="" action="ppaction://noaction">
              <a:snd r:embed="rId13" name="T2_W4_7.1.wav"/>
            </a:hlinkClick>
            <a:extLst>
              <a:ext uri="{FF2B5EF4-FFF2-40B4-BE49-F238E27FC236}">
                <a16:creationId xmlns:a16="http://schemas.microsoft.com/office/drawing/2014/main" id="{826B02B7-F382-6BC1-7F97-FAF5FB9D88C8}"/>
              </a:ext>
            </a:extLst>
          </p:cNvPr>
          <p:cNvSpPr txBox="1"/>
          <p:nvPr/>
        </p:nvSpPr>
        <p:spPr>
          <a:xfrm>
            <a:off x="1384082" y="184300"/>
            <a:ext cx="8096175"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Wörter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auf Deutsch. Was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ist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das auf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Englisch</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243798257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4" name="TextBox 3">
            <a:hlinkClick r:id="" action="ppaction://noaction">
              <a:snd r:embed="rId3" name="T2_W4_7.2.wav"/>
            </a:hlinkClick>
            <a:extLst>
              <a:ext uri="{FF2B5EF4-FFF2-40B4-BE49-F238E27FC236}">
                <a16:creationId xmlns:a16="http://schemas.microsoft.com/office/drawing/2014/main" id="{2DF71071-1347-59C2-9C9A-A13455BD1852}"/>
              </a:ext>
            </a:extLst>
          </p:cNvPr>
          <p:cNvSpPr txBox="1"/>
          <p:nvPr/>
        </p:nvSpPr>
        <p:spPr>
          <a:xfrm>
            <a:off x="4303909" y="1554503"/>
            <a:ext cx="2777067"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die</a:t>
            </a:r>
            <a:r>
              <a:rPr kumimoji="0" lang="en-GB" sz="36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Kunst</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TextBox 12">
            <a:hlinkClick r:id="" action="ppaction://noaction">
              <a:snd r:embed="rId4" name="T2_W4_7.3.wav"/>
            </a:hlinkClick>
            <a:extLst>
              <a:ext uri="{FF2B5EF4-FFF2-40B4-BE49-F238E27FC236}">
                <a16:creationId xmlns:a16="http://schemas.microsoft.com/office/drawing/2014/main" id="{5B638752-92AA-5E3F-D905-6924ECA77193}"/>
              </a:ext>
            </a:extLst>
          </p:cNvPr>
          <p:cNvSpPr txBox="1"/>
          <p:nvPr/>
        </p:nvSpPr>
        <p:spPr>
          <a:xfrm>
            <a:off x="4303909" y="3276472"/>
            <a:ext cx="2777067"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der </a:t>
            </a:r>
            <a:r>
              <a:rPr kumimoji="0" lang="en-US"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Müll</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TextBox 13">
            <a:hlinkClick r:id="" action="ppaction://noaction">
              <a:snd r:embed="rId5" name="T2_W4_7.4.wav"/>
            </a:hlinkClick>
            <a:extLst>
              <a:ext uri="{FF2B5EF4-FFF2-40B4-BE49-F238E27FC236}">
                <a16:creationId xmlns:a16="http://schemas.microsoft.com/office/drawing/2014/main" id="{31D1A202-29D9-B177-A266-B50F8EC271D8}"/>
              </a:ext>
            </a:extLst>
          </p:cNvPr>
          <p:cNvSpPr txBox="1"/>
          <p:nvPr/>
        </p:nvSpPr>
        <p:spPr>
          <a:xfrm>
            <a:off x="4303909" y="5226007"/>
            <a:ext cx="2777067"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das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Projekt</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97248C76-7258-2D3C-2E34-2795C5533CDA}"/>
              </a:ext>
            </a:extLst>
          </p:cNvPr>
          <p:cNvSpPr txBox="1"/>
          <p:nvPr/>
        </p:nvSpPr>
        <p:spPr>
          <a:xfrm>
            <a:off x="536325" y="1525675"/>
            <a:ext cx="317743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a:solidFill>
                  <a:srgbClr val="002060"/>
                </a:solidFill>
                <a:latin typeface="Century Gothic" panose="020B0502020202020204" pitchFamily="34" charset="0"/>
              </a:rPr>
              <a:t>(the) a</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 </a:t>
            </a:r>
          </a:p>
        </p:txBody>
      </p:sp>
      <p:sp>
        <p:nvSpPr>
          <p:cNvPr id="16" name="TextBox 15">
            <a:extLst>
              <a:ext uri="{FF2B5EF4-FFF2-40B4-BE49-F238E27FC236}">
                <a16:creationId xmlns:a16="http://schemas.microsoft.com/office/drawing/2014/main" id="{DE45E1E5-D14B-2549-3758-4B980EB18356}"/>
              </a:ext>
            </a:extLst>
          </p:cNvPr>
          <p:cNvSpPr txBox="1"/>
          <p:nvPr/>
        </p:nvSpPr>
        <p:spPr>
          <a:xfrm>
            <a:off x="879978" y="1507827"/>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 art</a:t>
            </a:r>
          </a:p>
        </p:txBody>
      </p:sp>
      <p:sp>
        <p:nvSpPr>
          <p:cNvPr id="19" name="TextBox 18">
            <a:extLst>
              <a:ext uri="{FF2B5EF4-FFF2-40B4-BE49-F238E27FC236}">
                <a16:creationId xmlns:a16="http://schemas.microsoft.com/office/drawing/2014/main" id="{DF3FA1D0-4753-26B5-5AE4-7AE435898A4F}"/>
              </a:ext>
            </a:extLst>
          </p:cNvPr>
          <p:cNvSpPr txBox="1"/>
          <p:nvPr/>
        </p:nvSpPr>
        <p:spPr>
          <a:xfrm>
            <a:off x="342664" y="3243287"/>
            <a:ext cx="36838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a:t>
            </a:r>
            <a:r>
              <a:rPr kumimoji="0" lang="en-GB" sz="36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r </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_</a:t>
            </a:r>
            <a:r>
              <a:rPr kumimoji="0" lang="en-GB" sz="36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_</a:t>
            </a:r>
            <a:r>
              <a:rPr lang="en-GB" sz="3600" dirty="0">
                <a:solidFill>
                  <a:srgbClr val="002060"/>
                </a:solidFill>
                <a:latin typeface="Century Gothic" panose="020B0502020202020204" pitchFamily="34" charset="0"/>
              </a:rPr>
              <a:t> </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a:t>
            </a:r>
          </a:p>
        </p:txBody>
      </p:sp>
      <p:sp>
        <p:nvSpPr>
          <p:cNvPr id="20" name="TextBox 19">
            <a:extLst>
              <a:ext uri="{FF2B5EF4-FFF2-40B4-BE49-F238E27FC236}">
                <a16:creationId xmlns:a16="http://schemas.microsoft.com/office/drawing/2014/main" id="{0A273ABE-A2DA-3123-2044-E8AD1F5084ED}"/>
              </a:ext>
            </a:extLst>
          </p:cNvPr>
          <p:cNvSpPr txBox="1"/>
          <p:nvPr/>
        </p:nvSpPr>
        <p:spPr>
          <a:xfrm>
            <a:off x="400323" y="3261135"/>
            <a:ext cx="3683826"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white"/>
                </a:solidFill>
                <a:latin typeface="Century Gothic" panose="020B0502020202020204" pitchFamily="34" charset="0"/>
              </a:rPr>
              <a:t>(the) rubbish</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CFD0933B-9197-3100-0F1F-EB730D577F1F}"/>
              </a:ext>
            </a:extLst>
          </p:cNvPr>
          <p:cNvSpPr txBox="1"/>
          <p:nvPr/>
        </p:nvSpPr>
        <p:spPr>
          <a:xfrm>
            <a:off x="7008729" y="2153245"/>
            <a:ext cx="33552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t_ f_ _ _ , </a:t>
            </a:r>
            <a:b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f_ _ _ _ _ _ </a:t>
            </a:r>
          </a:p>
        </p:txBody>
      </p:sp>
      <p:sp>
        <p:nvSpPr>
          <p:cNvPr id="30" name="TextBox 29">
            <a:extLst>
              <a:ext uri="{FF2B5EF4-FFF2-40B4-BE49-F238E27FC236}">
                <a16:creationId xmlns:a16="http://schemas.microsoft.com/office/drawing/2014/main" id="{59DE932B-7AC4-A2EF-256A-129F3FE31A8E}"/>
              </a:ext>
            </a:extLst>
          </p:cNvPr>
          <p:cNvSpPr txBox="1"/>
          <p:nvPr/>
        </p:nvSpPr>
        <p:spPr>
          <a:xfrm>
            <a:off x="6884390" y="2221514"/>
            <a:ext cx="2901406" cy="1200329"/>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find, finding</a:t>
            </a:r>
          </a:p>
        </p:txBody>
      </p:sp>
      <p:sp>
        <p:nvSpPr>
          <p:cNvPr id="31" name="TextBox 30">
            <a:extLst>
              <a:ext uri="{FF2B5EF4-FFF2-40B4-BE49-F238E27FC236}">
                <a16:creationId xmlns:a16="http://schemas.microsoft.com/office/drawing/2014/main" id="{002E9F1A-FF42-82BB-6B32-37B30533BF21}"/>
              </a:ext>
            </a:extLst>
          </p:cNvPr>
          <p:cNvSpPr txBox="1"/>
          <p:nvPr/>
        </p:nvSpPr>
        <p:spPr>
          <a:xfrm>
            <a:off x="6915617" y="4111641"/>
            <a:ext cx="33552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a:solidFill>
                  <a:srgbClr val="002060"/>
                </a:solidFill>
                <a:latin typeface="Century Gothic" panose="020B0502020202020204" pitchFamily="34" charset="0"/>
              </a:rPr>
              <a:t>y</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noProof="0" dirty="0">
                <a:solidFill>
                  <a:srgbClr val="002060"/>
                </a:solidFill>
                <a:latin typeface="Century Gothic" panose="020B0502020202020204" pitchFamily="34" charset="0"/>
              </a:rPr>
              <a:t>(formal)</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51558B72-8DED-D5B9-E634-CA126D1B3027}"/>
              </a:ext>
            </a:extLst>
          </p:cNvPr>
          <p:cNvSpPr txBox="1"/>
          <p:nvPr/>
        </p:nvSpPr>
        <p:spPr>
          <a:xfrm>
            <a:off x="7226095" y="4111641"/>
            <a:ext cx="2244021" cy="1200329"/>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you (formal)</a:t>
            </a:r>
          </a:p>
        </p:txBody>
      </p:sp>
      <p:sp>
        <p:nvSpPr>
          <p:cNvPr id="34" name="TextBox 33">
            <a:hlinkClick r:id="" action="ppaction://noaction">
              <a:snd r:embed="rId6" name="T2_W4_7.5.wav"/>
            </a:hlinkClick>
            <a:extLst>
              <a:ext uri="{FF2B5EF4-FFF2-40B4-BE49-F238E27FC236}">
                <a16:creationId xmlns:a16="http://schemas.microsoft.com/office/drawing/2014/main" id="{82F6EB29-E8FD-EFBB-C5B8-3301829C1A52}"/>
              </a:ext>
            </a:extLst>
          </p:cNvPr>
          <p:cNvSpPr txBox="1"/>
          <p:nvPr/>
        </p:nvSpPr>
        <p:spPr>
          <a:xfrm>
            <a:off x="9893407" y="2432096"/>
            <a:ext cx="2777067"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finden</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TextBox 35">
            <a:hlinkClick r:id="" action="ppaction://noaction">
              <a:snd r:embed="rId7" name="T2_W4_7.6.wav"/>
            </a:hlinkClick>
            <a:extLst>
              <a:ext uri="{FF2B5EF4-FFF2-40B4-BE49-F238E27FC236}">
                <a16:creationId xmlns:a16="http://schemas.microsoft.com/office/drawing/2014/main" id="{CC2F7FD3-E7A4-989C-1445-5C7F8E124FF9}"/>
              </a:ext>
            </a:extLst>
          </p:cNvPr>
          <p:cNvSpPr txBox="1"/>
          <p:nvPr/>
        </p:nvSpPr>
        <p:spPr>
          <a:xfrm>
            <a:off x="9893407" y="4391615"/>
            <a:ext cx="2777067"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Sie</a:t>
            </a:r>
          </a:p>
        </p:txBody>
      </p:sp>
      <p:sp>
        <p:nvSpPr>
          <p:cNvPr id="42" name="TextBox 41">
            <a:extLst>
              <a:ext uri="{FF2B5EF4-FFF2-40B4-BE49-F238E27FC236}">
                <a16:creationId xmlns:a16="http://schemas.microsoft.com/office/drawing/2014/main" id="{9EA5A3C2-234C-9FFD-261A-B59B47592A56}"/>
              </a:ext>
            </a:extLst>
          </p:cNvPr>
          <p:cNvSpPr txBox="1"/>
          <p:nvPr/>
        </p:nvSpPr>
        <p:spPr>
          <a:xfrm>
            <a:off x="196960" y="5192388"/>
            <a:ext cx="382953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a:t>
            </a:r>
            <a:r>
              <a:rPr kumimoji="0" lang="en-GB" sz="36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p _ _ _ _ _ _</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EF7773DA-C3CF-3EC0-9D53-77896F587227}"/>
              </a:ext>
            </a:extLst>
          </p:cNvPr>
          <p:cNvSpPr txBox="1"/>
          <p:nvPr/>
        </p:nvSpPr>
        <p:spPr>
          <a:xfrm>
            <a:off x="321126" y="5210236"/>
            <a:ext cx="3705363"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 project</a:t>
            </a:r>
          </a:p>
        </p:txBody>
      </p:sp>
      <p:sp>
        <p:nvSpPr>
          <p:cNvPr id="9" name="Speech Bubble: Rectangle with Corners Rounded 12">
            <a:hlinkClick r:id="" action="ppaction://noaction">
              <a:snd r:embed="rId8" name="T2_W4_7.1.wav"/>
            </a:hlinkClick>
            <a:extLst>
              <a:ext uri="{FF2B5EF4-FFF2-40B4-BE49-F238E27FC236}">
                <a16:creationId xmlns:a16="http://schemas.microsoft.com/office/drawing/2014/main" id="{A7D2B970-D2C1-577F-1640-D76B972D61F0}"/>
              </a:ext>
            </a:extLst>
          </p:cNvPr>
          <p:cNvSpPr/>
          <p:nvPr/>
        </p:nvSpPr>
        <p:spPr>
          <a:xfrm>
            <a:off x="1384082" y="169334"/>
            <a:ext cx="8086034"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7" name="Graphic 16" descr="Teacher">
            <a:extLst>
              <a:ext uri="{FF2B5EF4-FFF2-40B4-BE49-F238E27FC236}">
                <a16:creationId xmlns:a16="http://schemas.microsoft.com/office/drawing/2014/main" id="{7E962A0F-D348-5A8B-F4FA-D40D41F24C2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4968" y="-45924"/>
            <a:ext cx="1140354" cy="914400"/>
          </a:xfrm>
          <a:prstGeom prst="rect">
            <a:avLst/>
          </a:prstGeom>
        </p:spPr>
      </p:pic>
      <p:sp>
        <p:nvSpPr>
          <p:cNvPr id="18" name="Google Shape;108;p3">
            <a:hlinkClick r:id="" action="ppaction://noaction">
              <a:snd r:embed="rId8" name="T2_W4_7.1.wav"/>
            </a:hlinkClick>
            <a:extLst>
              <a:ext uri="{FF2B5EF4-FFF2-40B4-BE49-F238E27FC236}">
                <a16:creationId xmlns:a16="http://schemas.microsoft.com/office/drawing/2014/main" id="{98BD1550-CFD0-9E3E-A208-218E319053B7}"/>
              </a:ext>
            </a:extLst>
          </p:cNvPr>
          <p:cNvSpPr txBox="1"/>
          <p:nvPr/>
        </p:nvSpPr>
        <p:spPr>
          <a:xfrm>
            <a:off x="1384082" y="184300"/>
            <a:ext cx="8255863"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Wörter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auf Deutsch. Was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ist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das auf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Englisch</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3944193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30" grpId="0" animBg="1"/>
      <p:bldP spid="33"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6" name="TextBox 5">
            <a:extLst>
              <a:ext uri="{FF2B5EF4-FFF2-40B4-BE49-F238E27FC236}">
                <a16:creationId xmlns:a16="http://schemas.microsoft.com/office/drawing/2014/main" id="{3EFDFE52-AC52-A977-89CF-F5B4DBB473D3}"/>
              </a:ext>
            </a:extLst>
          </p:cNvPr>
          <p:cNvSpPr txBox="1"/>
          <p:nvPr/>
        </p:nvSpPr>
        <p:spPr>
          <a:xfrm>
            <a:off x="3658483" y="1612897"/>
            <a:ext cx="3355240"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d_ _</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3600" b="1" dirty="0">
                <a:solidFill>
                  <a:srgbClr val="002060"/>
                </a:solidFill>
                <a:latin typeface="Century Gothic" panose="020B0502020202020204" pitchFamily="34" charset="0"/>
              </a:rPr>
              <a:t>K</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_ _</a:t>
            </a:r>
          </a:p>
        </p:txBody>
      </p:sp>
      <p:sp>
        <p:nvSpPr>
          <p:cNvPr id="9" name="TextBox 8">
            <a:extLst>
              <a:ext uri="{FF2B5EF4-FFF2-40B4-BE49-F238E27FC236}">
                <a16:creationId xmlns:a16="http://schemas.microsoft.com/office/drawing/2014/main" id="{B6720518-0A6F-FDE5-4C08-12F1B3CC9E6A}"/>
              </a:ext>
            </a:extLst>
          </p:cNvPr>
          <p:cNvSpPr txBox="1"/>
          <p:nvPr/>
        </p:nvSpPr>
        <p:spPr>
          <a:xfrm>
            <a:off x="3658483" y="3128847"/>
            <a:ext cx="2777067"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d_ _ M</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_ </a:t>
            </a:r>
          </a:p>
        </p:txBody>
      </p:sp>
      <p:sp>
        <p:nvSpPr>
          <p:cNvPr id="17" name="TextBox 16">
            <a:extLst>
              <a:ext uri="{FF2B5EF4-FFF2-40B4-BE49-F238E27FC236}">
                <a16:creationId xmlns:a16="http://schemas.microsoft.com/office/drawing/2014/main" id="{F020F68E-7E8C-4CB1-089D-BA689E6DB31E}"/>
              </a:ext>
            </a:extLst>
          </p:cNvPr>
          <p:cNvSpPr txBox="1"/>
          <p:nvPr/>
        </p:nvSpPr>
        <p:spPr>
          <a:xfrm>
            <a:off x="9700081" y="2544063"/>
            <a:ext cx="2777067"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f _ _ _ _ _</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0897ADD3-3E07-D4AE-236E-87BFB33DEF16}"/>
              </a:ext>
            </a:extLst>
          </p:cNvPr>
          <p:cNvSpPr txBox="1"/>
          <p:nvPr/>
        </p:nvSpPr>
        <p:spPr>
          <a:xfrm>
            <a:off x="3756090" y="4861771"/>
            <a:ext cx="3996268"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d</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a:t>
            </a:r>
            <a:r>
              <a:rPr lang="en-GB" sz="3600" b="1" dirty="0">
                <a:solidFill>
                  <a:srgbClr val="002060"/>
                </a:solidFill>
                <a:latin typeface="Century Gothic" panose="020B0502020202020204" pitchFamily="34" charset="0"/>
              </a:rPr>
              <a:t>P</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_ _ _ _</a:t>
            </a:r>
          </a:p>
        </p:txBody>
      </p:sp>
      <p:sp>
        <p:nvSpPr>
          <p:cNvPr id="23" name="TextBox 22">
            <a:extLst>
              <a:ext uri="{FF2B5EF4-FFF2-40B4-BE49-F238E27FC236}">
                <a16:creationId xmlns:a16="http://schemas.microsoft.com/office/drawing/2014/main" id="{E980927F-6E18-DF53-F9BD-4673A2244CDE}"/>
              </a:ext>
            </a:extLst>
          </p:cNvPr>
          <p:cNvSpPr txBox="1"/>
          <p:nvPr/>
        </p:nvSpPr>
        <p:spPr>
          <a:xfrm>
            <a:off x="9762321" y="4139239"/>
            <a:ext cx="2777067"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S</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a:t>
            </a:r>
          </a:p>
        </p:txBody>
      </p:sp>
      <p:sp>
        <p:nvSpPr>
          <p:cNvPr id="27" name="TextBox 26">
            <a:extLst>
              <a:ext uri="{FF2B5EF4-FFF2-40B4-BE49-F238E27FC236}">
                <a16:creationId xmlns:a16="http://schemas.microsoft.com/office/drawing/2014/main" id="{DBF8D7A4-941F-BB0E-2047-7E07AB98580A}"/>
              </a:ext>
            </a:extLst>
          </p:cNvPr>
          <p:cNvSpPr txBox="1"/>
          <p:nvPr/>
        </p:nvSpPr>
        <p:spPr>
          <a:xfrm>
            <a:off x="228661" y="1491500"/>
            <a:ext cx="2777067"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dirty="0">
                <a:solidFill>
                  <a:srgbClr val="002060"/>
                </a:solidFill>
                <a:latin typeface="Century Gothic" panose="020B0502020202020204" pitchFamily="34" charset="0"/>
              </a:rPr>
              <a:t>(the) art</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BCC04F7C-1B6B-AA43-73D3-55B7B866B429}"/>
              </a:ext>
            </a:extLst>
          </p:cNvPr>
          <p:cNvSpPr txBox="1"/>
          <p:nvPr/>
        </p:nvSpPr>
        <p:spPr>
          <a:xfrm>
            <a:off x="3756090" y="1547131"/>
            <a:ext cx="2835449"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die Kunst</a:t>
            </a:r>
          </a:p>
        </p:txBody>
      </p:sp>
      <p:sp>
        <p:nvSpPr>
          <p:cNvPr id="32" name="TextBox 31">
            <a:extLst>
              <a:ext uri="{FF2B5EF4-FFF2-40B4-BE49-F238E27FC236}">
                <a16:creationId xmlns:a16="http://schemas.microsoft.com/office/drawing/2014/main" id="{8E160032-69B4-FC98-3383-224A05CADFD4}"/>
              </a:ext>
            </a:extLst>
          </p:cNvPr>
          <p:cNvSpPr txBox="1"/>
          <p:nvPr/>
        </p:nvSpPr>
        <p:spPr>
          <a:xfrm>
            <a:off x="228661" y="3158715"/>
            <a:ext cx="3355240"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a:t>
            </a:r>
            <a:r>
              <a:rPr kumimoji="0" lang="en-US" sz="36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rubbish</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TextBox 34">
            <a:extLst>
              <a:ext uri="{FF2B5EF4-FFF2-40B4-BE49-F238E27FC236}">
                <a16:creationId xmlns:a16="http://schemas.microsoft.com/office/drawing/2014/main" id="{62A0CEBD-7A5A-54C9-79E7-F342A7D6A2DF}"/>
              </a:ext>
            </a:extLst>
          </p:cNvPr>
          <p:cNvSpPr txBox="1"/>
          <p:nvPr/>
        </p:nvSpPr>
        <p:spPr>
          <a:xfrm>
            <a:off x="3756090" y="3171568"/>
            <a:ext cx="2909685"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der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Müll</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AAF1A368-4F63-DB96-B581-7EEE3CC8D561}"/>
              </a:ext>
            </a:extLst>
          </p:cNvPr>
          <p:cNvSpPr txBox="1"/>
          <p:nvPr/>
        </p:nvSpPr>
        <p:spPr>
          <a:xfrm>
            <a:off x="228661" y="4861821"/>
            <a:ext cx="3355240"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a:t>
            </a:r>
            <a:r>
              <a:rPr kumimoji="0" lang="en-GB" sz="36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project</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35734DC1-A5CC-CBDA-0226-37784A884AEE}"/>
              </a:ext>
            </a:extLst>
          </p:cNvPr>
          <p:cNvSpPr txBox="1"/>
          <p:nvPr/>
        </p:nvSpPr>
        <p:spPr>
          <a:xfrm>
            <a:off x="3756090" y="4962171"/>
            <a:ext cx="3486485"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white"/>
                </a:solidFill>
                <a:latin typeface="Century Gothic" panose="020B0502020202020204" pitchFamily="34" charset="0"/>
              </a:rPr>
              <a:t>das </a:t>
            </a:r>
            <a:r>
              <a:rPr lang="en-US" sz="3600" b="1" dirty="0" err="1">
                <a:solidFill>
                  <a:prstClr val="white"/>
                </a:solidFill>
                <a:latin typeface="Century Gothic" panose="020B0502020202020204" pitchFamily="34" charset="0"/>
              </a:rPr>
              <a:t>Projekt</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EBA18FA7-74F9-6A31-5DFD-1CBA4D69022D}"/>
              </a:ext>
            </a:extLst>
          </p:cNvPr>
          <p:cNvSpPr txBox="1"/>
          <p:nvPr/>
        </p:nvSpPr>
        <p:spPr>
          <a:xfrm>
            <a:off x="7404130" y="2193462"/>
            <a:ext cx="2909685" cy="120032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find, finding</a:t>
            </a:r>
          </a:p>
        </p:txBody>
      </p:sp>
      <p:sp>
        <p:nvSpPr>
          <p:cNvPr id="45" name="TextBox 44">
            <a:extLst>
              <a:ext uri="{FF2B5EF4-FFF2-40B4-BE49-F238E27FC236}">
                <a16:creationId xmlns:a16="http://schemas.microsoft.com/office/drawing/2014/main" id="{5A478457-6F69-4115-6668-25DC2189B9CE}"/>
              </a:ext>
            </a:extLst>
          </p:cNvPr>
          <p:cNvSpPr txBox="1"/>
          <p:nvPr/>
        </p:nvSpPr>
        <p:spPr>
          <a:xfrm>
            <a:off x="9762321" y="2490210"/>
            <a:ext cx="1948251"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finden</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3B1DD449-B042-81D5-41F9-5649EA48CB81}"/>
              </a:ext>
            </a:extLst>
          </p:cNvPr>
          <p:cNvSpPr txBox="1"/>
          <p:nvPr/>
        </p:nvSpPr>
        <p:spPr>
          <a:xfrm>
            <a:off x="7404130" y="3862241"/>
            <a:ext cx="2196636" cy="120032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(formal) </a:t>
            </a:r>
          </a:p>
        </p:txBody>
      </p:sp>
      <p:sp>
        <p:nvSpPr>
          <p:cNvPr id="47" name="TextBox 46">
            <a:extLst>
              <a:ext uri="{FF2B5EF4-FFF2-40B4-BE49-F238E27FC236}">
                <a16:creationId xmlns:a16="http://schemas.microsoft.com/office/drawing/2014/main" id="{589A8D76-7A5F-92BD-E0D0-D23C0E6EBD6C}"/>
              </a:ext>
            </a:extLst>
          </p:cNvPr>
          <p:cNvSpPr txBox="1"/>
          <p:nvPr/>
        </p:nvSpPr>
        <p:spPr>
          <a:xfrm>
            <a:off x="9762321" y="4205620"/>
            <a:ext cx="1948251"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white"/>
                </a:solidFill>
                <a:latin typeface="Century Gothic" panose="020B0502020202020204" pitchFamily="34" charset="0"/>
              </a:rPr>
              <a:t>Sie</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Speech Bubble: Rectangle with Corners Rounded 12">
            <a:hlinkClick r:id="" action="ppaction://noaction">
              <a:snd r:embed="rId8" name="T2_W4_7.1.wav"/>
            </a:hlinkClick>
            <a:extLst>
              <a:ext uri="{FF2B5EF4-FFF2-40B4-BE49-F238E27FC236}">
                <a16:creationId xmlns:a16="http://schemas.microsoft.com/office/drawing/2014/main" id="{7CD87C85-9A59-B375-22C4-B7FAEA90DFF2}"/>
              </a:ext>
            </a:extLst>
          </p:cNvPr>
          <p:cNvSpPr/>
          <p:nvPr/>
        </p:nvSpPr>
        <p:spPr>
          <a:xfrm>
            <a:off x="1384083" y="169334"/>
            <a:ext cx="8137250"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7" name="Graphic 6" descr="Teacher">
            <a:extLst>
              <a:ext uri="{FF2B5EF4-FFF2-40B4-BE49-F238E27FC236}">
                <a16:creationId xmlns:a16="http://schemas.microsoft.com/office/drawing/2014/main" id="{625076D4-75D7-8976-C446-AFFA9C594F4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4967" y="-45924"/>
            <a:ext cx="1108244" cy="914400"/>
          </a:xfrm>
          <a:prstGeom prst="rect">
            <a:avLst/>
          </a:prstGeom>
        </p:spPr>
      </p:pic>
      <p:sp>
        <p:nvSpPr>
          <p:cNvPr id="13" name="Google Shape;108;p3">
            <a:hlinkClick r:id="" action="ppaction://noaction">
              <a:snd r:embed="rId8" name="T2_W4_7.1.wav"/>
            </a:hlinkClick>
            <a:extLst>
              <a:ext uri="{FF2B5EF4-FFF2-40B4-BE49-F238E27FC236}">
                <a16:creationId xmlns:a16="http://schemas.microsoft.com/office/drawing/2014/main" id="{1EA93838-4317-2DB6-52F1-F893A05F0D1D}"/>
              </a:ext>
            </a:extLst>
          </p:cNvPr>
          <p:cNvSpPr txBox="1"/>
          <p:nvPr/>
        </p:nvSpPr>
        <p:spPr>
          <a:xfrm>
            <a:off x="1384082" y="184300"/>
            <a:ext cx="8023389"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Wörter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auf Deutsch. Was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ist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das auf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Englisch</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311460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3" name="T2_W4_7.2.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subTnLst>
                                    <p:audio>
                                      <p:cMediaNode>
                                        <p:cTn display="0" masterRel="sameClick">
                                          <p:stCondLst>
                                            <p:cond evt="begin" delay="0">
                                              <p:tn val="10"/>
                                            </p:cond>
                                          </p:stCondLst>
                                          <p:endCondLst>
                                            <p:cond evt="onStopAudio" delay="0">
                                              <p:tgtEl>
                                                <p:sldTgt/>
                                              </p:tgtEl>
                                            </p:cond>
                                          </p:endCondLst>
                                        </p:cTn>
                                        <p:tgtEl>
                                          <p:sndTgt r:embed="rId4" name="T2_W4_7.3.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left)">
                                      <p:cBhvr>
                                        <p:cTn id="17" dur="500"/>
                                        <p:tgtEl>
                                          <p:spTgt spid="38"/>
                                        </p:tgtEl>
                                      </p:cBhvr>
                                    </p:animEffect>
                                  </p:childTnLst>
                                  <p:subTnLst>
                                    <p:audio>
                                      <p:cMediaNode>
                                        <p:cTn display="0" masterRel="sameClick">
                                          <p:stCondLst>
                                            <p:cond evt="begin" delay="0">
                                              <p:tn val="15"/>
                                            </p:cond>
                                          </p:stCondLst>
                                          <p:endCondLst>
                                            <p:cond evt="onStopAudio" delay="0">
                                              <p:tgtEl>
                                                <p:sldTgt/>
                                              </p:tgtEl>
                                            </p:cond>
                                          </p:endCondLst>
                                        </p:cTn>
                                        <p:tgtEl>
                                          <p:sndTgt r:embed="rId5" name="T2_W4_7.4.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wipe(left)">
                                      <p:cBhvr>
                                        <p:cTn id="22" dur="500"/>
                                        <p:tgtEl>
                                          <p:spTgt spid="45"/>
                                        </p:tgtEl>
                                      </p:cBhvr>
                                    </p:animEffect>
                                  </p:childTnLst>
                                  <p:subTnLst>
                                    <p:audio>
                                      <p:cMediaNode>
                                        <p:cTn display="0" masterRel="sameClick">
                                          <p:stCondLst>
                                            <p:cond evt="begin" delay="0">
                                              <p:tn val="20"/>
                                            </p:cond>
                                          </p:stCondLst>
                                          <p:endCondLst>
                                            <p:cond evt="onStopAudio" delay="0">
                                              <p:tgtEl>
                                                <p:sldTgt/>
                                              </p:tgtEl>
                                            </p:cond>
                                          </p:endCondLst>
                                        </p:cTn>
                                        <p:tgtEl>
                                          <p:sndTgt r:embed="rId6" name="T2_W4_7.5.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wipe(left)">
                                      <p:cBhvr>
                                        <p:cTn id="27" dur="500"/>
                                        <p:tgtEl>
                                          <p:spTgt spid="47"/>
                                        </p:tgtEl>
                                      </p:cBhvr>
                                    </p:animEffect>
                                  </p:childTnLst>
                                  <p:subTnLst>
                                    <p:audio>
                                      <p:cMediaNode>
                                        <p:cTn display="0" masterRel="sameClick">
                                          <p:stCondLst>
                                            <p:cond evt="begin" delay="0">
                                              <p:tn val="25"/>
                                            </p:cond>
                                          </p:stCondLst>
                                          <p:endCondLst>
                                            <p:cond evt="onStopAudio" delay="0">
                                              <p:tgtEl>
                                                <p:sldTgt/>
                                              </p:tgtEl>
                                            </p:cond>
                                          </p:endCondLst>
                                        </p:cTn>
                                        <p:tgtEl>
                                          <p:sndTgt r:embed="rId7" name="T2_W4_7.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5" grpId="0" animBg="1"/>
      <p:bldP spid="38" grpId="0" animBg="1"/>
      <p:bldP spid="45" grpId="0" animBg="1"/>
      <p:bldP spid="4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2462</Words>
  <Application>Microsoft Office PowerPoint</Application>
  <PresentationFormat>Widescreen</PresentationFormat>
  <Paragraphs>329</Paragraphs>
  <Slides>14</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Century Gothic</vt:lpstr>
      <vt:lpstr>Century Gothic</vt:lpstr>
      <vt:lpstr>Modern Love</vt:lpstr>
      <vt:lpstr>Symbol</vt:lpstr>
      <vt:lpstr>Wingdings</vt:lpstr>
      <vt:lpstr>1_Office Theme</vt:lpstr>
      <vt:lpstr>Exploring</vt:lpstr>
      <vt:lpstr>aussprechen</vt:lpstr>
      <vt:lpstr>aussprechen</vt:lpstr>
      <vt:lpstr>aussprechen</vt:lpstr>
      <vt:lpstr>aussprechen</vt:lpstr>
      <vt:lpstr>PowerPoint Presentation</vt:lpstr>
      <vt:lpstr>Vokabeln</vt:lpstr>
      <vt:lpstr>Vokabeln</vt:lpstr>
      <vt:lpstr>Vokabeln</vt:lpstr>
      <vt:lpstr>Using Sie to mean ‘you’</vt:lpstr>
      <vt:lpstr>lesen</vt:lpstr>
      <vt:lpstr>lesen</vt:lpstr>
      <vt:lpstr>hören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Charlotte Moss</cp:lastModifiedBy>
  <cp:revision>69</cp:revision>
  <dcterms:created xsi:type="dcterms:W3CDTF">2021-07-02T19:27:01Z</dcterms:created>
  <dcterms:modified xsi:type="dcterms:W3CDTF">2023-12-01T10:52:59Z</dcterms:modified>
</cp:coreProperties>
</file>