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934" r:id="rId3"/>
    <p:sldId id="941" r:id="rId4"/>
    <p:sldId id="946" r:id="rId5"/>
    <p:sldId id="943" r:id="rId6"/>
    <p:sldId id="947" r:id="rId7"/>
    <p:sldId id="948" r:id="rId8"/>
    <p:sldId id="952" r:id="rId9"/>
    <p:sldId id="950" r:id="rId10"/>
    <p:sldId id="951" r:id="rId11"/>
    <p:sldId id="956" r:id="rId12"/>
    <p:sldId id="953" r:id="rId13"/>
    <p:sldId id="95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C2DF9-4249-462B-99F2-0E6C02733585}" v="41" dt="2024-01-08T12:22:05.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5987" autoAdjust="0"/>
    <p:restoredTop sz="0" autoAdjust="0"/>
  </p:normalViewPr>
  <p:slideViewPr>
    <p:cSldViewPr snapToGrid="0">
      <p:cViewPr varScale="1">
        <p:scale>
          <a:sx n="18" d="100"/>
          <a:sy n="18" d="100"/>
        </p:scale>
        <p:origin x="2500"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1B22D1E6-D715-47DF-97CB-4BCD98BAD176}"/>
    <pc:docChg chg="modSld">
      <pc:chgData name="Heike Krusemann" userId="22b930c6-ce99-468c-835c-dba6438d8ea3" providerId="ADAL" clId="{1B22D1E6-D715-47DF-97CB-4BCD98BAD176}" dt="2023-08-14T08:34:21.152" v="5" actId="113"/>
      <pc:docMkLst>
        <pc:docMk/>
      </pc:docMkLst>
      <pc:sldChg chg="modNotesTx">
        <pc:chgData name="Heike Krusemann" userId="22b930c6-ce99-468c-835c-dba6438d8ea3" providerId="ADAL" clId="{1B22D1E6-D715-47DF-97CB-4BCD98BAD176}" dt="2023-08-14T08:34:21.152" v="5" actId="113"/>
        <pc:sldMkLst>
          <pc:docMk/>
          <pc:sldMk cId="0" sldId="257"/>
        </pc:sldMkLst>
      </pc:sldChg>
    </pc:docChg>
  </pc:docChgLst>
  <pc:docChgLst>
    <pc:chgData name="Charlotte Moss" userId="17b589c9-cb67-41ed-a894-f82ca12b573d" providerId="ADAL" clId="{125A410D-89F3-4770-9B0C-DEAA43AEB6CD}"/>
    <pc:docChg chg="addSld delSld modSld">
      <pc:chgData name="Charlotte Moss" userId="17b589c9-cb67-41ed-a894-f82ca12b573d" providerId="ADAL" clId="{125A410D-89F3-4770-9B0C-DEAA43AEB6CD}" dt="2023-12-14T12:52:06.584" v="59"/>
      <pc:docMkLst>
        <pc:docMk/>
      </pc:docMkLst>
      <pc:sldChg chg="modNotesTx">
        <pc:chgData name="Charlotte Moss" userId="17b589c9-cb67-41ed-a894-f82ca12b573d" providerId="ADAL" clId="{125A410D-89F3-4770-9B0C-DEAA43AEB6CD}" dt="2023-12-14T10:41:13.365" v="1"/>
        <pc:sldMkLst>
          <pc:docMk/>
          <pc:sldMk cId="0" sldId="257"/>
        </pc:sldMkLst>
      </pc:sldChg>
      <pc:sldChg chg="modNotesTx">
        <pc:chgData name="Charlotte Moss" userId="17b589c9-cb67-41ed-a894-f82ca12b573d" providerId="ADAL" clId="{125A410D-89F3-4770-9B0C-DEAA43AEB6CD}" dt="2023-12-14T11:41:09.247" v="4" actId="20577"/>
        <pc:sldMkLst>
          <pc:docMk/>
          <pc:sldMk cId="2797711746" sldId="943"/>
        </pc:sldMkLst>
      </pc:sldChg>
      <pc:sldChg chg="modSp modNotesTx">
        <pc:chgData name="Charlotte Moss" userId="17b589c9-cb67-41ed-a894-f82ca12b573d" providerId="ADAL" clId="{125A410D-89F3-4770-9B0C-DEAA43AEB6CD}" dt="2023-12-14T12:50:38.505" v="42" actId="20577"/>
        <pc:sldMkLst>
          <pc:docMk/>
          <pc:sldMk cId="91733588" sldId="947"/>
        </pc:sldMkLst>
        <pc:spChg chg="mod">
          <ac:chgData name="Charlotte Moss" userId="17b589c9-cb67-41ed-a894-f82ca12b573d" providerId="ADAL" clId="{125A410D-89F3-4770-9B0C-DEAA43AEB6CD}" dt="2023-12-14T12:49:36.316" v="38" actId="20577"/>
          <ac:spMkLst>
            <pc:docMk/>
            <pc:sldMk cId="91733588" sldId="947"/>
            <ac:spMk id="14" creationId="{228B24D4-D275-E2B2-484C-D4A09393BEC0}"/>
          </ac:spMkLst>
        </pc:spChg>
        <pc:spChg chg="mod">
          <ac:chgData name="Charlotte Moss" userId="17b589c9-cb67-41ed-a894-f82ca12b573d" providerId="ADAL" clId="{125A410D-89F3-4770-9B0C-DEAA43AEB6CD}" dt="2023-12-14T12:50:38.505" v="42" actId="20577"/>
          <ac:spMkLst>
            <pc:docMk/>
            <pc:sldMk cId="91733588" sldId="947"/>
            <ac:spMk id="39" creationId="{57BCE8BE-D909-3DE2-0A14-6C8516DF762F}"/>
          </ac:spMkLst>
        </pc:spChg>
      </pc:sldChg>
      <pc:sldChg chg="modSp mod">
        <pc:chgData name="Charlotte Moss" userId="17b589c9-cb67-41ed-a894-f82ca12b573d" providerId="ADAL" clId="{125A410D-89F3-4770-9B0C-DEAA43AEB6CD}" dt="2023-12-14T12:51:15.480" v="55" actId="1036"/>
        <pc:sldMkLst>
          <pc:docMk/>
          <pc:sldMk cId="899971655" sldId="948"/>
        </pc:sldMkLst>
        <pc:spChg chg="mod">
          <ac:chgData name="Charlotte Moss" userId="17b589c9-cb67-41ed-a894-f82ca12b573d" providerId="ADAL" clId="{125A410D-89F3-4770-9B0C-DEAA43AEB6CD}" dt="2023-12-14T12:51:15.480" v="55" actId="1036"/>
          <ac:spMkLst>
            <pc:docMk/>
            <pc:sldMk cId="899971655" sldId="948"/>
            <ac:spMk id="70" creationId="{3BD33182-986E-45CA-86E6-40DC81B590C8}"/>
          </ac:spMkLst>
        </pc:spChg>
        <pc:spChg chg="mod">
          <ac:chgData name="Charlotte Moss" userId="17b589c9-cb67-41ed-a894-f82ca12b573d" providerId="ADAL" clId="{125A410D-89F3-4770-9B0C-DEAA43AEB6CD}" dt="2023-12-14T12:51:10.399" v="52" actId="1036"/>
          <ac:spMkLst>
            <pc:docMk/>
            <pc:sldMk cId="899971655" sldId="948"/>
            <ac:spMk id="71" creationId="{D4662F6F-BB7A-440E-99DB-3FEB806B34CB}"/>
          </ac:spMkLst>
        </pc:spChg>
      </pc:sldChg>
      <pc:sldChg chg="add del">
        <pc:chgData name="Charlotte Moss" userId="17b589c9-cb67-41ed-a894-f82ca12b573d" providerId="ADAL" clId="{125A410D-89F3-4770-9B0C-DEAA43AEB6CD}" dt="2023-12-14T12:52:06.584" v="59"/>
        <pc:sldMkLst>
          <pc:docMk/>
          <pc:sldMk cId="2795737028" sldId="950"/>
        </pc:sldMkLst>
      </pc:sldChg>
      <pc:sldChg chg="modSp mod modAnim modNotesTx">
        <pc:chgData name="Charlotte Moss" userId="17b589c9-cb67-41ed-a894-f82ca12b573d" providerId="ADAL" clId="{125A410D-89F3-4770-9B0C-DEAA43AEB6CD}" dt="2023-12-14T12:10:49.620" v="28"/>
        <pc:sldMkLst>
          <pc:docMk/>
          <pc:sldMk cId="2200050310" sldId="951"/>
        </pc:sldMkLst>
        <pc:spChg chg="mod">
          <ac:chgData name="Charlotte Moss" userId="17b589c9-cb67-41ed-a894-f82ca12b573d" providerId="ADAL" clId="{125A410D-89F3-4770-9B0C-DEAA43AEB6CD}" dt="2023-12-14T12:07:45.413" v="23" actId="1037"/>
          <ac:spMkLst>
            <pc:docMk/>
            <pc:sldMk cId="2200050310" sldId="951"/>
            <ac:spMk id="41" creationId="{F4EECC49-178B-E96B-0E63-DCADC03AD07E}"/>
          </ac:spMkLst>
        </pc:spChg>
        <pc:spChg chg="mod">
          <ac:chgData name="Charlotte Moss" userId="17b589c9-cb67-41ed-a894-f82ca12b573d" providerId="ADAL" clId="{125A410D-89F3-4770-9B0C-DEAA43AEB6CD}" dt="2023-12-14T12:07:45.413" v="23" actId="1037"/>
          <ac:spMkLst>
            <pc:docMk/>
            <pc:sldMk cId="2200050310" sldId="951"/>
            <ac:spMk id="42" creationId="{672E1E3F-813F-44D3-95D9-A7B0EB48B480}"/>
          </ac:spMkLst>
        </pc:spChg>
        <pc:picChg chg="mod">
          <ac:chgData name="Charlotte Moss" userId="17b589c9-cb67-41ed-a894-f82ca12b573d" providerId="ADAL" clId="{125A410D-89F3-4770-9B0C-DEAA43AEB6CD}" dt="2023-12-14T12:07:45.413" v="23" actId="1037"/>
          <ac:picMkLst>
            <pc:docMk/>
            <pc:sldMk cId="2200050310" sldId="951"/>
            <ac:picMk id="8" creationId="{38510756-5D53-431D-B919-5D6121C8188A}"/>
          </ac:picMkLst>
        </pc:picChg>
        <pc:picChg chg="mod">
          <ac:chgData name="Charlotte Moss" userId="17b589c9-cb67-41ed-a894-f82ca12b573d" providerId="ADAL" clId="{125A410D-89F3-4770-9B0C-DEAA43AEB6CD}" dt="2023-12-14T12:07:45.413" v="23" actId="1037"/>
          <ac:picMkLst>
            <pc:docMk/>
            <pc:sldMk cId="2200050310" sldId="951"/>
            <ac:picMk id="23" creationId="{F4616CC1-F5AA-29C3-5F30-562180C7C68F}"/>
          </ac:picMkLst>
        </pc:picChg>
        <pc:picChg chg="mod">
          <ac:chgData name="Charlotte Moss" userId="17b589c9-cb67-41ed-a894-f82ca12b573d" providerId="ADAL" clId="{125A410D-89F3-4770-9B0C-DEAA43AEB6CD}" dt="2023-12-14T12:07:45.413" v="23" actId="1037"/>
          <ac:picMkLst>
            <pc:docMk/>
            <pc:sldMk cId="2200050310" sldId="951"/>
            <ac:picMk id="71" creationId="{87E05C2B-CAC8-44BE-A7C0-DCDAE0B319D4}"/>
          </ac:picMkLst>
        </pc:picChg>
      </pc:sldChg>
      <pc:sldChg chg="modNotesTx">
        <pc:chgData name="Charlotte Moss" userId="17b589c9-cb67-41ed-a894-f82ca12b573d" providerId="ADAL" clId="{125A410D-89F3-4770-9B0C-DEAA43AEB6CD}" dt="2023-12-14T11:28:16.228" v="3" actId="20577"/>
        <pc:sldMkLst>
          <pc:docMk/>
          <pc:sldMk cId="1946974995" sldId="955"/>
        </pc:sldMkLst>
      </pc:sldChg>
    </pc:docChg>
  </pc:docChgLst>
  <pc:docChgLst>
    <pc:chgData name="Heike Krusemann" userId="22b930c6-ce99-468c-835c-dba6438d8ea3" providerId="ADAL" clId="{FE7D73F1-9A98-40DB-8BDE-D36A7289752A}"/>
    <pc:docChg chg="undo redo custSel addSld delSld modSld sldOrd delMainMaster">
      <pc:chgData name="Heike Krusemann" userId="22b930c6-ce99-468c-835c-dba6438d8ea3" providerId="ADAL" clId="{FE7D73F1-9A98-40DB-8BDE-D36A7289752A}" dt="2023-09-14T16:29:32.399" v="3902" actId="20577"/>
      <pc:docMkLst>
        <pc:docMk/>
      </pc:docMkLst>
      <pc:sldChg chg="addSp modSp mod modNotesTx">
        <pc:chgData name="Heike Krusemann" userId="22b930c6-ce99-468c-835c-dba6438d8ea3" providerId="ADAL" clId="{FE7D73F1-9A98-40DB-8BDE-D36A7289752A}" dt="2023-09-14T16:29:32.399" v="3902" actId="20577"/>
        <pc:sldMkLst>
          <pc:docMk/>
          <pc:sldMk cId="0" sldId="257"/>
        </pc:sldMkLst>
        <pc:spChg chg="mod">
          <ac:chgData name="Heike Krusemann" userId="22b930c6-ce99-468c-835c-dba6438d8ea3" providerId="ADAL" clId="{FE7D73F1-9A98-40DB-8BDE-D36A7289752A}" dt="2023-09-12T12:53:33.284" v="36" actId="20577"/>
          <ac:spMkLst>
            <pc:docMk/>
            <pc:sldMk cId="0" sldId="257"/>
            <ac:spMk id="2" creationId="{4EE28BE7-8949-4E49-A98F-68B6A8E0DDC3}"/>
          </ac:spMkLst>
        </pc:spChg>
        <pc:spChg chg="mod">
          <ac:chgData name="Heike Krusemann" userId="22b930c6-ce99-468c-835c-dba6438d8ea3" providerId="ADAL" clId="{FE7D73F1-9A98-40DB-8BDE-D36A7289752A}" dt="2023-09-14T16:29:32.399" v="3902" actId="20577"/>
          <ac:spMkLst>
            <pc:docMk/>
            <pc:sldMk cId="0" sldId="257"/>
            <ac:spMk id="9" creationId="{C9A0E710-98FE-45EC-A32A-7523767395BD}"/>
          </ac:spMkLst>
        </pc:spChg>
        <pc:spChg chg="mod">
          <ac:chgData name="Heike Krusemann" userId="22b930c6-ce99-468c-835c-dba6438d8ea3" providerId="ADAL" clId="{FE7D73F1-9A98-40DB-8BDE-D36A7289752A}" dt="2023-09-14T09:31:20.531" v="3899" actId="1076"/>
          <ac:spMkLst>
            <pc:docMk/>
            <pc:sldMk cId="0" sldId="257"/>
            <ac:spMk id="10" creationId="{4F166B51-3D67-497F-8CE0-E8183B9993DE}"/>
          </ac:spMkLst>
        </pc:spChg>
        <pc:spChg chg="add mod">
          <ac:chgData name="Heike Krusemann" userId="22b930c6-ce99-468c-835c-dba6438d8ea3" providerId="ADAL" clId="{FE7D73F1-9A98-40DB-8BDE-D36A7289752A}" dt="2023-09-12T12:54:01.798" v="41"/>
          <ac:spMkLst>
            <pc:docMk/>
            <pc:sldMk cId="0" sldId="257"/>
            <ac:spMk id="11" creationId="{215B56C2-75A0-703E-5380-B58FBBE29ACA}"/>
          </ac:spMkLst>
        </pc:spChg>
        <pc:picChg chg="add mod">
          <ac:chgData name="Heike Krusemann" userId="22b930c6-ce99-468c-835c-dba6438d8ea3" providerId="ADAL" clId="{FE7D73F1-9A98-40DB-8BDE-D36A7289752A}" dt="2023-09-12T12:53:50.561" v="40" actId="1076"/>
          <ac:picMkLst>
            <pc:docMk/>
            <pc:sldMk cId="0" sldId="257"/>
            <ac:picMk id="3" creationId="{A5A190C1-269A-6AE1-F8FE-D3D596C48103}"/>
          </ac:picMkLst>
        </pc:picChg>
        <pc:picChg chg="add mod">
          <ac:chgData name="Heike Krusemann" userId="22b930c6-ce99-468c-835c-dba6438d8ea3" providerId="ADAL" clId="{FE7D73F1-9A98-40DB-8BDE-D36A7289752A}" dt="2023-09-12T12:53:50.561" v="40" actId="1076"/>
          <ac:picMkLst>
            <pc:docMk/>
            <pc:sldMk cId="0" sldId="257"/>
            <ac:picMk id="4" creationId="{201BC376-2DE4-EA7A-3897-1A02804D56E4}"/>
          </ac:picMkLst>
        </pc:picChg>
        <pc:picChg chg="add mod">
          <ac:chgData name="Heike Krusemann" userId="22b930c6-ce99-468c-835c-dba6438d8ea3" providerId="ADAL" clId="{FE7D73F1-9A98-40DB-8BDE-D36A7289752A}" dt="2023-09-12T12:53:50.561" v="40" actId="1076"/>
          <ac:picMkLst>
            <pc:docMk/>
            <pc:sldMk cId="0" sldId="257"/>
            <ac:picMk id="5" creationId="{6EEA8A10-8BE1-3BE4-122F-2F057FA3A001}"/>
          </ac:picMkLst>
        </pc:picChg>
        <pc:picChg chg="add mod">
          <ac:chgData name="Heike Krusemann" userId="22b930c6-ce99-468c-835c-dba6438d8ea3" providerId="ADAL" clId="{FE7D73F1-9A98-40DB-8BDE-D36A7289752A}" dt="2023-09-12T12:53:50.561" v="40" actId="1076"/>
          <ac:picMkLst>
            <pc:docMk/>
            <pc:sldMk cId="0" sldId="257"/>
            <ac:picMk id="6" creationId="{BF3A3FE0-A517-CB68-F69C-B9E8F3384055}"/>
          </ac:picMkLst>
        </pc:picChg>
        <pc:picChg chg="add mod">
          <ac:chgData name="Heike Krusemann" userId="22b930c6-ce99-468c-835c-dba6438d8ea3" providerId="ADAL" clId="{FE7D73F1-9A98-40DB-8BDE-D36A7289752A}" dt="2023-09-12T12:53:50.561" v="40" actId="1076"/>
          <ac:picMkLst>
            <pc:docMk/>
            <pc:sldMk cId="0" sldId="257"/>
            <ac:picMk id="7" creationId="{2A60BCFD-5A8C-6225-2598-46C879D6016E}"/>
          </ac:picMkLst>
        </pc:picChg>
      </pc:sldChg>
      <pc:sldChg chg="addSp modSp mod">
        <pc:chgData name="Heike Krusemann" userId="22b930c6-ce99-468c-835c-dba6438d8ea3" providerId="ADAL" clId="{FE7D73F1-9A98-40DB-8BDE-D36A7289752A}" dt="2023-09-14T09:31:14.075" v="3898" actId="1076"/>
        <pc:sldMkLst>
          <pc:docMk/>
          <pc:sldMk cId="74998879" sldId="290"/>
        </pc:sldMkLst>
        <pc:spChg chg="mod">
          <ac:chgData name="Heike Krusemann" userId="22b930c6-ce99-468c-835c-dba6438d8ea3" providerId="ADAL" clId="{FE7D73F1-9A98-40DB-8BDE-D36A7289752A}" dt="2023-09-14T09:23:10.386" v="3893" actId="1076"/>
          <ac:spMkLst>
            <pc:docMk/>
            <pc:sldMk cId="74998879" sldId="290"/>
            <ac:spMk id="2" creationId="{24BB08CD-FDA4-46B1-8623-507F63ABF87A}"/>
          </ac:spMkLst>
        </pc:spChg>
        <pc:spChg chg="add mod">
          <ac:chgData name="Heike Krusemann" userId="22b930c6-ce99-468c-835c-dba6438d8ea3" providerId="ADAL" clId="{FE7D73F1-9A98-40DB-8BDE-D36A7289752A}" dt="2023-09-14T09:24:23.833" v="3896" actId="1076"/>
          <ac:spMkLst>
            <pc:docMk/>
            <pc:sldMk cId="74998879" sldId="290"/>
            <ac:spMk id="3" creationId="{E833C273-A47C-5912-E732-C68FE02DFA52}"/>
          </ac:spMkLst>
        </pc:spChg>
        <pc:spChg chg="add mod">
          <ac:chgData name="Heike Krusemann" userId="22b930c6-ce99-468c-835c-dba6438d8ea3" providerId="ADAL" clId="{FE7D73F1-9A98-40DB-8BDE-D36A7289752A}" dt="2023-09-14T09:31:14.075" v="3898" actId="1076"/>
          <ac:spMkLst>
            <pc:docMk/>
            <pc:sldMk cId="74998879" sldId="290"/>
            <ac:spMk id="4" creationId="{9FD639C7-63D2-5895-77AD-7C43F9BFE5DA}"/>
          </ac:spMkLst>
        </pc:spChg>
        <pc:spChg chg="add mod">
          <ac:chgData name="Heike Krusemann" userId="22b930c6-ce99-468c-835c-dba6438d8ea3" providerId="ADAL" clId="{FE7D73F1-9A98-40DB-8BDE-D36A7289752A}" dt="2023-09-14T09:31:14.075" v="3898" actId="1076"/>
          <ac:spMkLst>
            <pc:docMk/>
            <pc:sldMk cId="74998879" sldId="290"/>
            <ac:spMk id="6" creationId="{38C0676C-7B64-4510-A285-4494BE2D9228}"/>
          </ac:spMkLst>
        </pc:spChg>
      </pc:sldChg>
      <pc:sldChg chg="del">
        <pc:chgData name="Heike Krusemann" userId="22b930c6-ce99-468c-835c-dba6438d8ea3" providerId="ADAL" clId="{FE7D73F1-9A98-40DB-8BDE-D36A7289752A}" dt="2023-09-13T15:54:48.819" v="2429" actId="47"/>
        <pc:sldMkLst>
          <pc:docMk/>
          <pc:sldMk cId="3217149698" sldId="295"/>
        </pc:sldMkLst>
      </pc:sldChg>
      <pc:sldChg chg="del">
        <pc:chgData name="Heike Krusemann" userId="22b930c6-ce99-468c-835c-dba6438d8ea3" providerId="ADAL" clId="{FE7D73F1-9A98-40DB-8BDE-D36A7289752A}" dt="2023-09-13T15:54:48.819" v="2429" actId="47"/>
        <pc:sldMkLst>
          <pc:docMk/>
          <pc:sldMk cId="4218190560" sldId="296"/>
        </pc:sldMkLst>
      </pc:sldChg>
      <pc:sldChg chg="del">
        <pc:chgData name="Heike Krusemann" userId="22b930c6-ce99-468c-835c-dba6438d8ea3" providerId="ADAL" clId="{FE7D73F1-9A98-40DB-8BDE-D36A7289752A}" dt="2023-09-13T15:54:48.819" v="2429" actId="47"/>
        <pc:sldMkLst>
          <pc:docMk/>
          <pc:sldMk cId="1144262709" sldId="297"/>
        </pc:sldMkLst>
      </pc:sldChg>
      <pc:sldChg chg="del">
        <pc:chgData name="Heike Krusemann" userId="22b930c6-ce99-468c-835c-dba6438d8ea3" providerId="ADAL" clId="{FE7D73F1-9A98-40DB-8BDE-D36A7289752A}" dt="2023-09-13T15:54:48.819" v="2429" actId="47"/>
        <pc:sldMkLst>
          <pc:docMk/>
          <pc:sldMk cId="2986105581" sldId="298"/>
        </pc:sldMkLst>
      </pc:sldChg>
      <pc:sldChg chg="del">
        <pc:chgData name="Heike Krusemann" userId="22b930c6-ce99-468c-835c-dba6438d8ea3" providerId="ADAL" clId="{FE7D73F1-9A98-40DB-8BDE-D36A7289752A}" dt="2023-09-13T15:54:48.819" v="2429" actId="47"/>
        <pc:sldMkLst>
          <pc:docMk/>
          <pc:sldMk cId="0" sldId="299"/>
        </pc:sldMkLst>
      </pc:sldChg>
      <pc:sldChg chg="del">
        <pc:chgData name="Heike Krusemann" userId="22b930c6-ce99-468c-835c-dba6438d8ea3" providerId="ADAL" clId="{FE7D73F1-9A98-40DB-8BDE-D36A7289752A}" dt="2023-09-13T15:54:48.819" v="2429" actId="47"/>
        <pc:sldMkLst>
          <pc:docMk/>
          <pc:sldMk cId="569453463" sldId="300"/>
        </pc:sldMkLst>
      </pc:sldChg>
      <pc:sldChg chg="del">
        <pc:chgData name="Heike Krusemann" userId="22b930c6-ce99-468c-835c-dba6438d8ea3" providerId="ADAL" clId="{FE7D73F1-9A98-40DB-8BDE-D36A7289752A}" dt="2023-09-13T15:54:48.819" v="2429" actId="47"/>
        <pc:sldMkLst>
          <pc:docMk/>
          <pc:sldMk cId="3097294200" sldId="301"/>
        </pc:sldMkLst>
      </pc:sldChg>
      <pc:sldChg chg="del">
        <pc:chgData name="Heike Krusemann" userId="22b930c6-ce99-468c-835c-dba6438d8ea3" providerId="ADAL" clId="{FE7D73F1-9A98-40DB-8BDE-D36A7289752A}" dt="2023-09-13T15:54:48.819" v="2429" actId="47"/>
        <pc:sldMkLst>
          <pc:docMk/>
          <pc:sldMk cId="2762396867" sldId="310"/>
        </pc:sldMkLst>
      </pc:sldChg>
      <pc:sldChg chg="del">
        <pc:chgData name="Heike Krusemann" userId="22b930c6-ce99-468c-835c-dba6438d8ea3" providerId="ADAL" clId="{FE7D73F1-9A98-40DB-8BDE-D36A7289752A}" dt="2023-09-13T15:54:48.819" v="2429" actId="47"/>
        <pc:sldMkLst>
          <pc:docMk/>
          <pc:sldMk cId="2572313773" sldId="312"/>
        </pc:sldMkLst>
      </pc:sldChg>
      <pc:sldChg chg="del">
        <pc:chgData name="Heike Krusemann" userId="22b930c6-ce99-468c-835c-dba6438d8ea3" providerId="ADAL" clId="{FE7D73F1-9A98-40DB-8BDE-D36A7289752A}" dt="2023-09-13T15:54:48.819" v="2429" actId="47"/>
        <pc:sldMkLst>
          <pc:docMk/>
          <pc:sldMk cId="678162745" sldId="358"/>
        </pc:sldMkLst>
      </pc:sldChg>
      <pc:sldChg chg="del">
        <pc:chgData name="Heike Krusemann" userId="22b930c6-ce99-468c-835c-dba6438d8ea3" providerId="ADAL" clId="{FE7D73F1-9A98-40DB-8BDE-D36A7289752A}" dt="2023-09-13T15:54:48.819" v="2429" actId="47"/>
        <pc:sldMkLst>
          <pc:docMk/>
          <pc:sldMk cId="3143105029" sldId="359"/>
        </pc:sldMkLst>
      </pc:sldChg>
      <pc:sldChg chg="del">
        <pc:chgData name="Heike Krusemann" userId="22b930c6-ce99-468c-835c-dba6438d8ea3" providerId="ADAL" clId="{FE7D73F1-9A98-40DB-8BDE-D36A7289752A}" dt="2023-09-13T15:54:48.819" v="2429" actId="47"/>
        <pc:sldMkLst>
          <pc:docMk/>
          <pc:sldMk cId="0" sldId="360"/>
        </pc:sldMkLst>
      </pc:sldChg>
      <pc:sldChg chg="del">
        <pc:chgData name="Heike Krusemann" userId="22b930c6-ce99-468c-835c-dba6438d8ea3" providerId="ADAL" clId="{FE7D73F1-9A98-40DB-8BDE-D36A7289752A}" dt="2023-09-13T15:54:48.819" v="2429" actId="47"/>
        <pc:sldMkLst>
          <pc:docMk/>
          <pc:sldMk cId="732555003" sldId="361"/>
        </pc:sldMkLst>
      </pc:sldChg>
      <pc:sldChg chg="del">
        <pc:chgData name="Heike Krusemann" userId="22b930c6-ce99-468c-835c-dba6438d8ea3" providerId="ADAL" clId="{FE7D73F1-9A98-40DB-8BDE-D36A7289752A}" dt="2023-09-13T15:54:48.819" v="2429" actId="47"/>
        <pc:sldMkLst>
          <pc:docMk/>
          <pc:sldMk cId="2758767234" sldId="362"/>
        </pc:sldMkLst>
      </pc:sldChg>
      <pc:sldChg chg="del">
        <pc:chgData name="Heike Krusemann" userId="22b930c6-ce99-468c-835c-dba6438d8ea3" providerId="ADAL" clId="{FE7D73F1-9A98-40DB-8BDE-D36A7289752A}" dt="2023-09-13T15:54:48.819" v="2429" actId="47"/>
        <pc:sldMkLst>
          <pc:docMk/>
          <pc:sldMk cId="2533562209" sldId="363"/>
        </pc:sldMkLst>
      </pc:sldChg>
      <pc:sldChg chg="del">
        <pc:chgData name="Heike Krusemann" userId="22b930c6-ce99-468c-835c-dba6438d8ea3" providerId="ADAL" clId="{FE7D73F1-9A98-40DB-8BDE-D36A7289752A}" dt="2023-09-13T15:54:48.819" v="2429" actId="47"/>
        <pc:sldMkLst>
          <pc:docMk/>
          <pc:sldMk cId="3748802037" sldId="364"/>
        </pc:sldMkLst>
      </pc:sldChg>
      <pc:sldChg chg="del">
        <pc:chgData name="Heike Krusemann" userId="22b930c6-ce99-468c-835c-dba6438d8ea3" providerId="ADAL" clId="{FE7D73F1-9A98-40DB-8BDE-D36A7289752A}" dt="2023-09-13T15:54:48.819" v="2429" actId="47"/>
        <pc:sldMkLst>
          <pc:docMk/>
          <pc:sldMk cId="2293065481" sldId="365"/>
        </pc:sldMkLst>
      </pc:sldChg>
      <pc:sldChg chg="del">
        <pc:chgData name="Heike Krusemann" userId="22b930c6-ce99-468c-835c-dba6438d8ea3" providerId="ADAL" clId="{FE7D73F1-9A98-40DB-8BDE-D36A7289752A}" dt="2023-09-13T15:54:48.819" v="2429" actId="47"/>
        <pc:sldMkLst>
          <pc:docMk/>
          <pc:sldMk cId="3896430396" sldId="366"/>
        </pc:sldMkLst>
      </pc:sldChg>
      <pc:sldChg chg="modSp mod">
        <pc:chgData name="Heike Krusemann" userId="22b930c6-ce99-468c-835c-dba6438d8ea3" providerId="ADAL" clId="{FE7D73F1-9A98-40DB-8BDE-D36A7289752A}" dt="2023-09-13T11:07:40.663" v="51" actId="207"/>
        <pc:sldMkLst>
          <pc:docMk/>
          <pc:sldMk cId="2797711746" sldId="943"/>
        </pc:sldMkLst>
        <pc:spChg chg="mod">
          <ac:chgData name="Heike Krusemann" userId="22b930c6-ce99-468c-835c-dba6438d8ea3" providerId="ADAL" clId="{FE7D73F1-9A98-40DB-8BDE-D36A7289752A}" dt="2023-09-13T11:07:40.663" v="51" actId="207"/>
          <ac:spMkLst>
            <pc:docMk/>
            <pc:sldMk cId="2797711746" sldId="943"/>
            <ac:spMk id="2" creationId="{695DE2CF-C479-4832-BEE8-6FF1D832AF36}"/>
          </ac:spMkLst>
        </pc:spChg>
      </pc:sldChg>
      <pc:sldChg chg="addSp delSp modSp mod modNotesTx">
        <pc:chgData name="Heike Krusemann" userId="22b930c6-ce99-468c-835c-dba6438d8ea3" providerId="ADAL" clId="{FE7D73F1-9A98-40DB-8BDE-D36A7289752A}" dt="2023-09-13T14:58:05.240" v="664" actId="1076"/>
        <pc:sldMkLst>
          <pc:docMk/>
          <pc:sldMk cId="2669921542" sldId="946"/>
        </pc:sldMkLst>
        <pc:spChg chg="mod">
          <ac:chgData name="Heike Krusemann" userId="22b930c6-ce99-468c-835c-dba6438d8ea3" providerId="ADAL" clId="{FE7D73F1-9A98-40DB-8BDE-D36A7289752A}" dt="2023-09-13T11:15:07.960" v="208" actId="1076"/>
          <ac:spMkLst>
            <pc:docMk/>
            <pc:sldMk cId="2669921542" sldId="946"/>
            <ac:spMk id="2" creationId="{0D3C4110-CBC6-41CA-B41C-873A223F1FA1}"/>
          </ac:spMkLst>
        </pc:spChg>
        <pc:spChg chg="mod">
          <ac:chgData name="Heike Krusemann" userId="22b930c6-ce99-468c-835c-dba6438d8ea3" providerId="ADAL" clId="{FE7D73F1-9A98-40DB-8BDE-D36A7289752A}" dt="2023-09-13T11:11:08.155" v="96" actId="14100"/>
          <ac:spMkLst>
            <pc:docMk/>
            <pc:sldMk cId="2669921542" sldId="946"/>
            <ac:spMk id="3" creationId="{5D5A418C-DC1A-4E2D-BC77-C5B2AC7F205C}"/>
          </ac:spMkLst>
        </pc:spChg>
        <pc:spChg chg="mod">
          <ac:chgData name="Heike Krusemann" userId="22b930c6-ce99-468c-835c-dba6438d8ea3" providerId="ADAL" clId="{FE7D73F1-9A98-40DB-8BDE-D36A7289752A}" dt="2023-09-13T11:11:37.146" v="129" actId="1076"/>
          <ac:spMkLst>
            <pc:docMk/>
            <pc:sldMk cId="2669921542" sldId="946"/>
            <ac:spMk id="6" creationId="{FBAA5539-64F2-4C31-BCF5-AF48DD66EE1B}"/>
          </ac:spMkLst>
        </pc:spChg>
        <pc:spChg chg="mod">
          <ac:chgData name="Heike Krusemann" userId="22b930c6-ce99-468c-835c-dba6438d8ea3" providerId="ADAL" clId="{FE7D73F1-9A98-40DB-8BDE-D36A7289752A}" dt="2023-09-13T11:16:04.843" v="222" actId="14100"/>
          <ac:spMkLst>
            <pc:docMk/>
            <pc:sldMk cId="2669921542" sldId="946"/>
            <ac:spMk id="7" creationId="{886FC3C2-67F4-6585-D1A7-41AFCEB25C45}"/>
          </ac:spMkLst>
        </pc:spChg>
        <pc:spChg chg="del">
          <ac:chgData name="Heike Krusemann" userId="22b930c6-ce99-468c-835c-dba6438d8ea3" providerId="ADAL" clId="{FE7D73F1-9A98-40DB-8BDE-D36A7289752A}" dt="2023-09-12T12:52:02.066" v="8" actId="478"/>
          <ac:spMkLst>
            <pc:docMk/>
            <pc:sldMk cId="2669921542" sldId="946"/>
            <ac:spMk id="10" creationId="{305D15AF-F509-4D67-8F4B-D87C446BE113}"/>
          </ac:spMkLst>
        </pc:spChg>
        <pc:spChg chg="add mod">
          <ac:chgData name="Heike Krusemann" userId="22b930c6-ce99-468c-835c-dba6438d8ea3" providerId="ADAL" clId="{FE7D73F1-9A98-40DB-8BDE-D36A7289752A}" dt="2023-09-12T12:52:03.531" v="9"/>
          <ac:spMkLst>
            <pc:docMk/>
            <pc:sldMk cId="2669921542" sldId="946"/>
            <ac:spMk id="11" creationId="{5FF60A07-D0E8-7915-DB16-BCA9C1CBE410}"/>
          </ac:spMkLst>
        </pc:spChg>
        <pc:spChg chg="mod">
          <ac:chgData name="Heike Krusemann" userId="22b930c6-ce99-468c-835c-dba6438d8ea3" providerId="ADAL" clId="{FE7D73F1-9A98-40DB-8BDE-D36A7289752A}" dt="2023-09-13T14:58:05.240" v="664" actId="1076"/>
          <ac:spMkLst>
            <pc:docMk/>
            <pc:sldMk cId="2669921542" sldId="946"/>
            <ac:spMk id="13" creationId="{38196040-56EA-44D9-A41C-E07A8EA7DA81}"/>
          </ac:spMkLst>
        </pc:spChg>
        <pc:spChg chg="mod">
          <ac:chgData name="Heike Krusemann" userId="22b930c6-ce99-468c-835c-dba6438d8ea3" providerId="ADAL" clId="{FE7D73F1-9A98-40DB-8BDE-D36A7289752A}" dt="2023-09-13T11:15:02.287" v="207" actId="1076"/>
          <ac:spMkLst>
            <pc:docMk/>
            <pc:sldMk cId="2669921542" sldId="946"/>
            <ac:spMk id="31" creationId="{815CCD2A-DB1F-4329-A0C2-B31E4FF4F4EC}"/>
          </ac:spMkLst>
        </pc:spChg>
        <pc:spChg chg="mod">
          <ac:chgData name="Heike Krusemann" userId="22b930c6-ce99-468c-835c-dba6438d8ea3" providerId="ADAL" clId="{FE7D73F1-9A98-40DB-8BDE-D36A7289752A}" dt="2023-09-13T11:17:05.938" v="238" actId="1076"/>
          <ac:spMkLst>
            <pc:docMk/>
            <pc:sldMk cId="2669921542" sldId="946"/>
            <ac:spMk id="33" creationId="{FE041B26-C746-B900-3627-159E3FD13352}"/>
          </ac:spMkLst>
        </pc:spChg>
        <pc:spChg chg="mod">
          <ac:chgData name="Heike Krusemann" userId="22b930c6-ce99-468c-835c-dba6438d8ea3" providerId="ADAL" clId="{FE7D73F1-9A98-40DB-8BDE-D36A7289752A}" dt="2023-09-13T11:18:47.281" v="317" actId="1076"/>
          <ac:spMkLst>
            <pc:docMk/>
            <pc:sldMk cId="2669921542" sldId="946"/>
            <ac:spMk id="34" creationId="{0082A1B0-82C4-98B3-8835-658296A91A91}"/>
          </ac:spMkLst>
        </pc:spChg>
        <pc:spChg chg="mod">
          <ac:chgData name="Heike Krusemann" userId="22b930c6-ce99-468c-835c-dba6438d8ea3" providerId="ADAL" clId="{FE7D73F1-9A98-40DB-8BDE-D36A7289752A}" dt="2023-09-13T11:23:24.283" v="489" actId="1076"/>
          <ac:spMkLst>
            <pc:docMk/>
            <pc:sldMk cId="2669921542" sldId="946"/>
            <ac:spMk id="36" creationId="{EE6042CA-E4EB-5122-90A2-92E4621B119B}"/>
          </ac:spMkLst>
        </pc:spChg>
        <pc:spChg chg="mod">
          <ac:chgData name="Heike Krusemann" userId="22b930c6-ce99-468c-835c-dba6438d8ea3" providerId="ADAL" clId="{FE7D73F1-9A98-40DB-8BDE-D36A7289752A}" dt="2023-09-13T11:29:16.955" v="622" actId="1076"/>
          <ac:spMkLst>
            <pc:docMk/>
            <pc:sldMk cId="2669921542" sldId="946"/>
            <ac:spMk id="37" creationId="{8F08AE2B-1CEE-1A92-7594-DBABFB980EAB}"/>
          </ac:spMkLst>
        </pc:spChg>
        <pc:spChg chg="mod">
          <ac:chgData name="Heike Krusemann" userId="22b930c6-ce99-468c-835c-dba6438d8ea3" providerId="ADAL" clId="{FE7D73F1-9A98-40DB-8BDE-D36A7289752A}" dt="2023-09-13T11:11:46.644" v="130" actId="1076"/>
          <ac:spMkLst>
            <pc:docMk/>
            <pc:sldMk cId="2669921542" sldId="946"/>
            <ac:spMk id="38" creationId="{7BF745F6-03CB-1B98-BA42-1EDDC2578EAC}"/>
          </ac:spMkLst>
        </pc:spChg>
        <pc:spChg chg="mod">
          <ac:chgData name="Heike Krusemann" userId="22b930c6-ce99-468c-835c-dba6438d8ea3" providerId="ADAL" clId="{FE7D73F1-9A98-40DB-8BDE-D36A7289752A}" dt="2023-09-13T11:11:58.253" v="138" actId="20577"/>
          <ac:spMkLst>
            <pc:docMk/>
            <pc:sldMk cId="2669921542" sldId="946"/>
            <ac:spMk id="39" creationId="{F047756C-D604-E5E0-B39F-59DB14A445EB}"/>
          </ac:spMkLst>
        </pc:spChg>
        <pc:spChg chg="mod">
          <ac:chgData name="Heike Krusemann" userId="22b930c6-ce99-468c-835c-dba6438d8ea3" providerId="ADAL" clId="{FE7D73F1-9A98-40DB-8BDE-D36A7289752A}" dt="2023-09-13T11:12:16.693" v="153" actId="1076"/>
          <ac:spMkLst>
            <pc:docMk/>
            <pc:sldMk cId="2669921542" sldId="946"/>
            <ac:spMk id="40" creationId="{0A780C8E-41B9-C5ED-9F7C-15F66E47D561}"/>
          </ac:spMkLst>
        </pc:spChg>
        <pc:spChg chg="mod">
          <ac:chgData name="Heike Krusemann" userId="22b930c6-ce99-468c-835c-dba6438d8ea3" providerId="ADAL" clId="{FE7D73F1-9A98-40DB-8BDE-D36A7289752A}" dt="2023-09-13T11:15:50.222" v="221" actId="20577"/>
          <ac:spMkLst>
            <pc:docMk/>
            <pc:sldMk cId="2669921542" sldId="946"/>
            <ac:spMk id="41" creationId="{A1CAD27E-2164-FBD8-DBE1-D1EAD15E3A91}"/>
          </ac:spMkLst>
        </pc:spChg>
        <pc:spChg chg="mod">
          <ac:chgData name="Heike Krusemann" userId="22b930c6-ce99-468c-835c-dba6438d8ea3" providerId="ADAL" clId="{FE7D73F1-9A98-40DB-8BDE-D36A7289752A}" dt="2023-09-13T11:17:46.064" v="268" actId="20577"/>
          <ac:spMkLst>
            <pc:docMk/>
            <pc:sldMk cId="2669921542" sldId="946"/>
            <ac:spMk id="43" creationId="{9D047407-B551-A5DA-10B4-313E2E445B30}"/>
          </ac:spMkLst>
        </pc:spChg>
        <pc:spChg chg="mod">
          <ac:chgData name="Heike Krusemann" userId="22b930c6-ce99-468c-835c-dba6438d8ea3" providerId="ADAL" clId="{FE7D73F1-9A98-40DB-8BDE-D36A7289752A}" dt="2023-09-13T11:18:02.555" v="290" actId="20577"/>
          <ac:spMkLst>
            <pc:docMk/>
            <pc:sldMk cId="2669921542" sldId="946"/>
            <ac:spMk id="44" creationId="{5C219BE9-2C94-435D-5A93-B8CCC31E071B}"/>
          </ac:spMkLst>
        </pc:spChg>
        <pc:spChg chg="mod">
          <ac:chgData name="Heike Krusemann" userId="22b930c6-ce99-468c-835c-dba6438d8ea3" providerId="ADAL" clId="{FE7D73F1-9A98-40DB-8BDE-D36A7289752A}" dt="2023-09-13T11:18:37.612" v="316" actId="20577"/>
          <ac:spMkLst>
            <pc:docMk/>
            <pc:sldMk cId="2669921542" sldId="946"/>
            <ac:spMk id="45" creationId="{9F5C0222-B94A-C1B8-0EA5-06942A3A0810}"/>
          </ac:spMkLst>
        </pc:spChg>
        <pc:spChg chg="mod">
          <ac:chgData name="Heike Krusemann" userId="22b930c6-ce99-468c-835c-dba6438d8ea3" providerId="ADAL" clId="{FE7D73F1-9A98-40DB-8BDE-D36A7289752A}" dt="2023-09-13T11:19:14.763" v="344" actId="20577"/>
          <ac:spMkLst>
            <pc:docMk/>
            <pc:sldMk cId="2669921542" sldId="946"/>
            <ac:spMk id="46" creationId="{D938505C-5571-F78A-3A6A-5C1A003423AA}"/>
          </ac:spMkLst>
        </pc:spChg>
        <pc:spChg chg="mod">
          <ac:chgData name="Heike Krusemann" userId="22b930c6-ce99-468c-835c-dba6438d8ea3" providerId="ADAL" clId="{FE7D73F1-9A98-40DB-8BDE-D36A7289752A}" dt="2023-09-13T11:20:36.697" v="376" actId="5793"/>
          <ac:spMkLst>
            <pc:docMk/>
            <pc:sldMk cId="2669921542" sldId="946"/>
            <ac:spMk id="47" creationId="{8BB4D3BB-1F3E-D15F-ED4F-987B194D5685}"/>
          </ac:spMkLst>
        </pc:spChg>
        <pc:spChg chg="mod">
          <ac:chgData name="Heike Krusemann" userId="22b930c6-ce99-468c-835c-dba6438d8ea3" providerId="ADAL" clId="{FE7D73F1-9A98-40DB-8BDE-D36A7289752A}" dt="2023-09-13T11:21:03.198" v="405" actId="1076"/>
          <ac:spMkLst>
            <pc:docMk/>
            <pc:sldMk cId="2669921542" sldId="946"/>
            <ac:spMk id="48" creationId="{5815CDFF-14D2-E7E5-560F-981A0805609E}"/>
          </ac:spMkLst>
        </pc:spChg>
        <pc:spChg chg="mod">
          <ac:chgData name="Heike Krusemann" userId="22b930c6-ce99-468c-835c-dba6438d8ea3" providerId="ADAL" clId="{FE7D73F1-9A98-40DB-8BDE-D36A7289752A}" dt="2023-09-13T11:22:27.551" v="476" actId="20577"/>
          <ac:spMkLst>
            <pc:docMk/>
            <pc:sldMk cId="2669921542" sldId="946"/>
            <ac:spMk id="49" creationId="{79CEDF17-A3F0-F745-CCA7-AD4CF9C69915}"/>
          </ac:spMkLst>
        </pc:spChg>
        <pc:spChg chg="mod">
          <ac:chgData name="Heike Krusemann" userId="22b930c6-ce99-468c-835c-dba6438d8ea3" providerId="ADAL" clId="{FE7D73F1-9A98-40DB-8BDE-D36A7289752A}" dt="2023-09-13T11:21:58.377" v="460" actId="20577"/>
          <ac:spMkLst>
            <pc:docMk/>
            <pc:sldMk cId="2669921542" sldId="946"/>
            <ac:spMk id="50" creationId="{A3DEDCC8-8814-D39C-CF38-1EA94108AD04}"/>
          </ac:spMkLst>
        </pc:spChg>
        <pc:spChg chg="mod">
          <ac:chgData name="Heike Krusemann" userId="22b930c6-ce99-468c-835c-dba6438d8ea3" providerId="ADAL" clId="{FE7D73F1-9A98-40DB-8BDE-D36A7289752A}" dt="2023-09-13T11:30:02.961" v="635" actId="20577"/>
          <ac:spMkLst>
            <pc:docMk/>
            <pc:sldMk cId="2669921542" sldId="946"/>
            <ac:spMk id="51" creationId="{85402CD1-E220-F3E8-561C-A950E29FFE0E}"/>
          </ac:spMkLst>
        </pc:spChg>
        <pc:spChg chg="mod">
          <ac:chgData name="Heike Krusemann" userId="22b930c6-ce99-468c-835c-dba6438d8ea3" providerId="ADAL" clId="{FE7D73F1-9A98-40DB-8BDE-D36A7289752A}" dt="2023-09-13T11:30:12.036" v="636" actId="1076"/>
          <ac:spMkLst>
            <pc:docMk/>
            <pc:sldMk cId="2669921542" sldId="946"/>
            <ac:spMk id="52" creationId="{22B74D05-8AEE-18B4-4764-778CE8D05BFB}"/>
          </ac:spMkLst>
        </pc:spChg>
        <pc:spChg chg="mod">
          <ac:chgData name="Heike Krusemann" userId="22b930c6-ce99-468c-835c-dba6438d8ea3" providerId="ADAL" clId="{FE7D73F1-9A98-40DB-8BDE-D36A7289752A}" dt="2023-09-13T11:16:29.870" v="227" actId="1076"/>
          <ac:spMkLst>
            <pc:docMk/>
            <pc:sldMk cId="2669921542" sldId="946"/>
            <ac:spMk id="53" creationId="{90CD302A-9B8D-06BD-FDAF-59507B9B7C90}"/>
          </ac:spMkLst>
        </pc:spChg>
        <pc:spChg chg="mod">
          <ac:chgData name="Heike Krusemann" userId="22b930c6-ce99-468c-835c-dba6438d8ea3" providerId="ADAL" clId="{FE7D73F1-9A98-40DB-8BDE-D36A7289752A}" dt="2023-09-13T11:17:25.378" v="245" actId="20577"/>
          <ac:spMkLst>
            <pc:docMk/>
            <pc:sldMk cId="2669921542" sldId="946"/>
            <ac:spMk id="54" creationId="{07504ECB-9611-7145-BBA8-CF0F0918D74B}"/>
          </ac:spMkLst>
        </pc:spChg>
        <pc:spChg chg="mod">
          <ac:chgData name="Heike Krusemann" userId="22b930c6-ce99-468c-835c-dba6438d8ea3" providerId="ADAL" clId="{FE7D73F1-9A98-40DB-8BDE-D36A7289752A}" dt="2023-09-13T11:18:57.920" v="318" actId="1076"/>
          <ac:spMkLst>
            <pc:docMk/>
            <pc:sldMk cId="2669921542" sldId="946"/>
            <ac:spMk id="55" creationId="{781053C9-5B7A-DA2D-7F05-30F0D8E04CBD}"/>
          </ac:spMkLst>
        </pc:spChg>
        <pc:spChg chg="mod">
          <ac:chgData name="Heike Krusemann" userId="22b930c6-ce99-468c-835c-dba6438d8ea3" providerId="ADAL" clId="{FE7D73F1-9A98-40DB-8BDE-D36A7289752A}" dt="2023-09-13T11:31:03.526" v="646" actId="1076"/>
          <ac:spMkLst>
            <pc:docMk/>
            <pc:sldMk cId="2669921542" sldId="946"/>
            <ac:spMk id="56" creationId="{C5AF033D-23CE-E0BE-CC3E-348F3AA6BE42}"/>
          </ac:spMkLst>
        </pc:spChg>
        <pc:spChg chg="mod">
          <ac:chgData name="Heike Krusemann" userId="22b930c6-ce99-468c-835c-dba6438d8ea3" providerId="ADAL" clId="{FE7D73F1-9A98-40DB-8BDE-D36A7289752A}" dt="2023-09-13T11:23:44.328" v="491" actId="1076"/>
          <ac:spMkLst>
            <pc:docMk/>
            <pc:sldMk cId="2669921542" sldId="946"/>
            <ac:spMk id="57" creationId="{1377C02E-F77E-EE03-A015-16B5620AAF4F}"/>
          </ac:spMkLst>
        </pc:spChg>
        <pc:spChg chg="mod">
          <ac:chgData name="Heike Krusemann" userId="22b930c6-ce99-468c-835c-dba6438d8ea3" providerId="ADAL" clId="{FE7D73F1-9A98-40DB-8BDE-D36A7289752A}" dt="2023-09-13T11:29:54.070" v="634" actId="14100"/>
          <ac:spMkLst>
            <pc:docMk/>
            <pc:sldMk cId="2669921542" sldId="946"/>
            <ac:spMk id="58" creationId="{A4173420-6B7F-61E0-0DB4-2560C3951066}"/>
          </ac:spMkLst>
        </pc:spChg>
        <pc:spChg chg="mod">
          <ac:chgData name="Heike Krusemann" userId="22b930c6-ce99-468c-835c-dba6438d8ea3" providerId="ADAL" clId="{FE7D73F1-9A98-40DB-8BDE-D36A7289752A}" dt="2023-09-13T11:20:18.013" v="360" actId="20577"/>
          <ac:spMkLst>
            <pc:docMk/>
            <pc:sldMk cId="2669921542" sldId="946"/>
            <ac:spMk id="60" creationId="{15106EA3-2DF1-DB0B-3D36-F18B017B34EB}"/>
          </ac:spMkLst>
        </pc:spChg>
        <pc:spChg chg="mod">
          <ac:chgData name="Heike Krusemann" userId="22b930c6-ce99-468c-835c-dba6438d8ea3" providerId="ADAL" clId="{FE7D73F1-9A98-40DB-8BDE-D36A7289752A}" dt="2023-09-13T14:57:58.487" v="663" actId="1076"/>
          <ac:spMkLst>
            <pc:docMk/>
            <pc:sldMk cId="2669921542" sldId="946"/>
            <ac:spMk id="64" creationId="{90552B47-D496-89C5-C444-1CC55840D9A5}"/>
          </ac:spMkLst>
        </pc:spChg>
        <pc:picChg chg="mod">
          <ac:chgData name="Heike Krusemann" userId="22b930c6-ce99-468c-835c-dba6438d8ea3" providerId="ADAL" clId="{FE7D73F1-9A98-40DB-8BDE-D36A7289752A}" dt="2023-09-13T11:29:23.496" v="623" actId="1076"/>
          <ac:picMkLst>
            <pc:docMk/>
            <pc:sldMk cId="2669921542" sldId="946"/>
            <ac:picMk id="30" creationId="{DD7D216F-F95C-4ED2-A48B-ED6C6F15A36F}"/>
          </ac:picMkLst>
        </pc:picChg>
      </pc:sldChg>
      <pc:sldChg chg="addSp delSp modSp mod">
        <pc:chgData name="Heike Krusemann" userId="22b930c6-ce99-468c-835c-dba6438d8ea3" providerId="ADAL" clId="{FE7D73F1-9A98-40DB-8BDE-D36A7289752A}" dt="2023-09-13T15:26:20.742" v="1207" actId="14100"/>
        <pc:sldMkLst>
          <pc:docMk/>
          <pc:sldMk cId="91733588" sldId="947"/>
        </pc:sldMkLst>
        <pc:spChg chg="add mod">
          <ac:chgData name="Heike Krusemann" userId="22b930c6-ce99-468c-835c-dba6438d8ea3" providerId="ADAL" clId="{FE7D73F1-9A98-40DB-8BDE-D36A7289752A}" dt="2023-09-12T12:51:57.808" v="7"/>
          <ac:spMkLst>
            <pc:docMk/>
            <pc:sldMk cId="91733588" sldId="947"/>
            <ac:spMk id="4" creationId="{45A036A3-AB27-4133-A3F6-7049BF477DFB}"/>
          </ac:spMkLst>
        </pc:spChg>
        <pc:spChg chg="del">
          <ac:chgData name="Heike Krusemann" userId="22b930c6-ce99-468c-835c-dba6438d8ea3" providerId="ADAL" clId="{FE7D73F1-9A98-40DB-8BDE-D36A7289752A}" dt="2023-09-12T12:51:55.721" v="6" actId="478"/>
          <ac:spMkLst>
            <pc:docMk/>
            <pc:sldMk cId="91733588" sldId="947"/>
            <ac:spMk id="8" creationId="{124E8801-8FA9-4B78-B597-B39BE445449D}"/>
          </ac:spMkLst>
        </pc:spChg>
        <pc:spChg chg="add mod">
          <ac:chgData name="Heike Krusemann" userId="22b930c6-ce99-468c-835c-dba6438d8ea3" providerId="ADAL" clId="{FE7D73F1-9A98-40DB-8BDE-D36A7289752A}" dt="2023-09-13T15:12:26.410" v="956" actId="1076"/>
          <ac:spMkLst>
            <pc:docMk/>
            <pc:sldMk cId="91733588" sldId="947"/>
            <ac:spMk id="8" creationId="{F96E1E30-9205-ED6A-A8B2-DB67B644B90E}"/>
          </ac:spMkLst>
        </pc:spChg>
        <pc:spChg chg="mod">
          <ac:chgData name="Heike Krusemann" userId="22b930c6-ce99-468c-835c-dba6438d8ea3" providerId="ADAL" clId="{FE7D73F1-9A98-40DB-8BDE-D36A7289752A}" dt="2023-09-13T15:02:39.225" v="712" actId="20577"/>
          <ac:spMkLst>
            <pc:docMk/>
            <pc:sldMk cId="91733588" sldId="947"/>
            <ac:spMk id="14" creationId="{228B24D4-D275-E2B2-484C-D4A09393BEC0}"/>
          </ac:spMkLst>
        </pc:spChg>
        <pc:spChg chg="mod">
          <ac:chgData name="Heike Krusemann" userId="22b930c6-ce99-468c-835c-dba6438d8ea3" providerId="ADAL" clId="{FE7D73F1-9A98-40DB-8BDE-D36A7289752A}" dt="2023-09-13T15:02:26.026" v="698" actId="20577"/>
          <ac:spMkLst>
            <pc:docMk/>
            <pc:sldMk cId="91733588" sldId="947"/>
            <ac:spMk id="16" creationId="{2EC567CD-DAF8-4830-9D6A-01B59898ADA4}"/>
          </ac:spMkLst>
        </pc:spChg>
        <pc:spChg chg="mod">
          <ac:chgData name="Heike Krusemann" userId="22b930c6-ce99-468c-835c-dba6438d8ea3" providerId="ADAL" clId="{FE7D73F1-9A98-40DB-8BDE-D36A7289752A}" dt="2023-09-13T15:10:42.212" v="905" actId="20577"/>
          <ac:spMkLst>
            <pc:docMk/>
            <pc:sldMk cId="91733588" sldId="947"/>
            <ac:spMk id="19" creationId="{93F35CD8-E347-41E9-80AB-1967A444CF78}"/>
          </ac:spMkLst>
        </pc:spChg>
        <pc:spChg chg="mod">
          <ac:chgData name="Heike Krusemann" userId="22b930c6-ce99-468c-835c-dba6438d8ea3" providerId="ADAL" clId="{FE7D73F1-9A98-40DB-8BDE-D36A7289752A}" dt="2023-09-13T15:11:38.156" v="929" actId="20577"/>
          <ac:spMkLst>
            <pc:docMk/>
            <pc:sldMk cId="91733588" sldId="947"/>
            <ac:spMk id="21" creationId="{FA0704FB-1880-4B0C-8135-BED5BA07C9D5}"/>
          </ac:spMkLst>
        </pc:spChg>
        <pc:spChg chg="mod">
          <ac:chgData name="Heike Krusemann" userId="22b930c6-ce99-468c-835c-dba6438d8ea3" providerId="ADAL" clId="{FE7D73F1-9A98-40DB-8BDE-D36A7289752A}" dt="2023-09-13T15:15:32.082" v="1108" actId="20577"/>
          <ac:spMkLst>
            <pc:docMk/>
            <pc:sldMk cId="91733588" sldId="947"/>
            <ac:spMk id="23" creationId="{FC868F4A-E922-40F6-8753-620838BDF3FC}"/>
          </ac:spMkLst>
        </pc:spChg>
        <pc:spChg chg="mod">
          <ac:chgData name="Heike Krusemann" userId="22b930c6-ce99-468c-835c-dba6438d8ea3" providerId="ADAL" clId="{FE7D73F1-9A98-40DB-8BDE-D36A7289752A}" dt="2023-09-13T15:25:24.536" v="1180" actId="20577"/>
          <ac:spMkLst>
            <pc:docMk/>
            <pc:sldMk cId="91733588" sldId="947"/>
            <ac:spMk id="25" creationId="{2E6179A0-F4D1-4F23-9CC3-080828996183}"/>
          </ac:spMkLst>
        </pc:spChg>
        <pc:spChg chg="mod">
          <ac:chgData name="Heike Krusemann" userId="22b930c6-ce99-468c-835c-dba6438d8ea3" providerId="ADAL" clId="{FE7D73F1-9A98-40DB-8BDE-D36A7289752A}" dt="2023-09-13T15:08:27.354" v="776" actId="14100"/>
          <ac:spMkLst>
            <pc:docMk/>
            <pc:sldMk cId="91733588" sldId="947"/>
            <ac:spMk id="27" creationId="{FAD4B540-4718-4534-B04B-472CAE29786E}"/>
          </ac:spMkLst>
        </pc:spChg>
        <pc:spChg chg="mod">
          <ac:chgData name="Heike Krusemann" userId="22b930c6-ce99-468c-835c-dba6438d8ea3" providerId="ADAL" clId="{FE7D73F1-9A98-40DB-8BDE-D36A7289752A}" dt="2023-09-13T14:58:34.005" v="681" actId="20577"/>
          <ac:spMkLst>
            <pc:docMk/>
            <pc:sldMk cId="91733588" sldId="947"/>
            <ac:spMk id="28" creationId="{95BF5E2C-60B3-497E-BC09-E0A27713E5AE}"/>
          </ac:spMkLst>
        </pc:spChg>
        <pc:spChg chg="mod">
          <ac:chgData name="Heike Krusemann" userId="22b930c6-ce99-468c-835c-dba6438d8ea3" providerId="ADAL" clId="{FE7D73F1-9A98-40DB-8BDE-D36A7289752A}" dt="2023-09-13T15:14:07.282" v="1020" actId="20577"/>
          <ac:spMkLst>
            <pc:docMk/>
            <pc:sldMk cId="91733588" sldId="947"/>
            <ac:spMk id="30" creationId="{9E732936-B63E-4DA5-BFAD-4B1E65CF0609}"/>
          </ac:spMkLst>
        </pc:spChg>
        <pc:spChg chg="mod">
          <ac:chgData name="Heike Krusemann" userId="22b930c6-ce99-468c-835c-dba6438d8ea3" providerId="ADAL" clId="{FE7D73F1-9A98-40DB-8BDE-D36A7289752A}" dt="2023-09-13T15:13:29.195" v="984" actId="20577"/>
          <ac:spMkLst>
            <pc:docMk/>
            <pc:sldMk cId="91733588" sldId="947"/>
            <ac:spMk id="31" creationId="{5FD86284-5941-A7FC-5CD5-BD2AF0190498}"/>
          </ac:spMkLst>
        </pc:spChg>
        <pc:spChg chg="mod">
          <ac:chgData name="Heike Krusemann" userId="22b930c6-ce99-468c-835c-dba6438d8ea3" providerId="ADAL" clId="{FE7D73F1-9A98-40DB-8BDE-D36A7289752A}" dt="2023-09-13T15:12:43.905" v="981" actId="14100"/>
          <ac:spMkLst>
            <pc:docMk/>
            <pc:sldMk cId="91733588" sldId="947"/>
            <ac:spMk id="33" creationId="{8DE7D8A5-EE1A-14AB-4200-FD3DCCD386CB}"/>
          </ac:spMkLst>
        </pc:spChg>
        <pc:spChg chg="mod">
          <ac:chgData name="Heike Krusemann" userId="22b930c6-ce99-468c-835c-dba6438d8ea3" providerId="ADAL" clId="{FE7D73F1-9A98-40DB-8BDE-D36A7289752A}" dt="2023-09-13T15:12:51.739" v="983" actId="14100"/>
          <ac:spMkLst>
            <pc:docMk/>
            <pc:sldMk cId="91733588" sldId="947"/>
            <ac:spMk id="36" creationId="{DD0E09F6-30FD-40C7-A689-4C521A848124}"/>
          </ac:spMkLst>
        </pc:spChg>
        <pc:spChg chg="mod">
          <ac:chgData name="Heike Krusemann" userId="22b930c6-ce99-468c-835c-dba6438d8ea3" providerId="ADAL" clId="{FE7D73F1-9A98-40DB-8BDE-D36A7289752A}" dt="2023-09-13T15:12:46.705" v="982" actId="14100"/>
          <ac:spMkLst>
            <pc:docMk/>
            <pc:sldMk cId="91733588" sldId="947"/>
            <ac:spMk id="37" creationId="{290B6523-A916-41BB-826D-8FB23853260F}"/>
          </ac:spMkLst>
        </pc:spChg>
        <pc:spChg chg="mod">
          <ac:chgData name="Heike Krusemann" userId="22b930c6-ce99-468c-835c-dba6438d8ea3" providerId="ADAL" clId="{FE7D73F1-9A98-40DB-8BDE-D36A7289752A}" dt="2023-09-13T15:25:32.256" v="1186" actId="20577"/>
          <ac:spMkLst>
            <pc:docMk/>
            <pc:sldMk cId="91733588" sldId="947"/>
            <ac:spMk id="39" creationId="{57BCE8BE-D909-3DE2-0A14-6C8516DF762F}"/>
          </ac:spMkLst>
        </pc:spChg>
        <pc:spChg chg="mod">
          <ac:chgData name="Heike Krusemann" userId="22b930c6-ce99-468c-835c-dba6438d8ea3" providerId="ADAL" clId="{FE7D73F1-9A98-40DB-8BDE-D36A7289752A}" dt="2023-09-13T15:14:24.449" v="1053" actId="20577"/>
          <ac:spMkLst>
            <pc:docMk/>
            <pc:sldMk cId="91733588" sldId="947"/>
            <ac:spMk id="41" creationId="{84231B20-D73D-EA8A-88B7-0B87FD7E48D5}"/>
          </ac:spMkLst>
        </pc:spChg>
        <pc:spChg chg="mod">
          <ac:chgData name="Heike Krusemann" userId="22b930c6-ce99-468c-835c-dba6438d8ea3" providerId="ADAL" clId="{FE7D73F1-9A98-40DB-8BDE-D36A7289752A}" dt="2023-09-13T15:15:57.516" v="1172" actId="113"/>
          <ac:spMkLst>
            <pc:docMk/>
            <pc:sldMk cId="91733588" sldId="947"/>
            <ac:spMk id="42" creationId="{4F8CBE8B-CF23-BE9F-C444-E2E4595192DE}"/>
          </ac:spMkLst>
        </pc:spChg>
        <pc:spChg chg="mod">
          <ac:chgData name="Heike Krusemann" userId="22b930c6-ce99-468c-835c-dba6438d8ea3" providerId="ADAL" clId="{FE7D73F1-9A98-40DB-8BDE-D36A7289752A}" dt="2023-09-13T15:26:20.742" v="1207" actId="14100"/>
          <ac:spMkLst>
            <pc:docMk/>
            <pc:sldMk cId="91733588" sldId="947"/>
            <ac:spMk id="43" creationId="{38869588-A859-49CB-A486-649D6C750178}"/>
          </ac:spMkLst>
        </pc:spChg>
        <pc:picChg chg="mod">
          <ac:chgData name="Heike Krusemann" userId="22b930c6-ce99-468c-835c-dba6438d8ea3" providerId="ADAL" clId="{FE7D73F1-9A98-40DB-8BDE-D36A7289752A}" dt="2023-09-13T14:58:42.986" v="682" actId="1076"/>
          <ac:picMkLst>
            <pc:docMk/>
            <pc:sldMk cId="91733588" sldId="947"/>
            <ac:picMk id="3" creationId="{100BA559-A399-4EBC-AA1F-67E68A8CA83A}"/>
          </ac:picMkLst>
        </pc:picChg>
        <pc:picChg chg="mod">
          <ac:chgData name="Heike Krusemann" userId="22b930c6-ce99-468c-835c-dba6438d8ea3" providerId="ADAL" clId="{FE7D73F1-9A98-40DB-8BDE-D36A7289752A}" dt="2023-09-13T15:02:13.529" v="693" actId="1076"/>
          <ac:picMkLst>
            <pc:docMk/>
            <pc:sldMk cId="91733588" sldId="947"/>
            <ac:picMk id="6" creationId="{5BF4779B-E728-8654-33FD-0178194896D8}"/>
          </ac:picMkLst>
        </pc:picChg>
        <pc:picChg chg="mod">
          <ac:chgData name="Heike Krusemann" userId="22b930c6-ce99-468c-835c-dba6438d8ea3" providerId="ADAL" clId="{FE7D73F1-9A98-40DB-8BDE-D36A7289752A}" dt="2023-09-13T15:10:17.131" v="868" actId="1076"/>
          <ac:picMkLst>
            <pc:docMk/>
            <pc:sldMk cId="91733588" sldId="947"/>
            <ac:picMk id="15" creationId="{498A7781-8274-5674-30A9-091874E95CA2}"/>
          </ac:picMkLst>
        </pc:picChg>
        <pc:picChg chg="mod">
          <ac:chgData name="Heike Krusemann" userId="22b930c6-ce99-468c-835c-dba6438d8ea3" providerId="ADAL" clId="{FE7D73F1-9A98-40DB-8BDE-D36A7289752A}" dt="2023-09-13T15:06:29.656" v="713" actId="1076"/>
          <ac:picMkLst>
            <pc:docMk/>
            <pc:sldMk cId="91733588" sldId="947"/>
            <ac:picMk id="32" creationId="{E554C26E-8D1E-4E0F-B6A4-47FFA3E27333}"/>
          </ac:picMkLst>
        </pc:picChg>
        <pc:picChg chg="mod">
          <ac:chgData name="Heike Krusemann" userId="22b930c6-ce99-468c-835c-dba6438d8ea3" providerId="ADAL" clId="{FE7D73F1-9A98-40DB-8BDE-D36A7289752A}" dt="2023-09-13T15:14:11.221" v="1021" actId="1076"/>
          <ac:picMkLst>
            <pc:docMk/>
            <pc:sldMk cId="91733588" sldId="947"/>
            <ac:picMk id="40" creationId="{49D69F0F-9139-AF30-0DCF-D9A84C4CAAC1}"/>
          </ac:picMkLst>
        </pc:picChg>
        <pc:picChg chg="mod">
          <ac:chgData name="Heike Krusemann" userId="22b930c6-ce99-468c-835c-dba6438d8ea3" providerId="ADAL" clId="{FE7D73F1-9A98-40DB-8BDE-D36A7289752A}" dt="2023-09-13T14:58:49.334" v="683" actId="1076"/>
          <ac:picMkLst>
            <pc:docMk/>
            <pc:sldMk cId="91733588" sldId="947"/>
            <ac:picMk id="44" creationId="{BB0CF0A7-85CC-4A96-9541-7A50519DE560}"/>
          </ac:picMkLst>
        </pc:picChg>
        <pc:picChg chg="mod">
          <ac:chgData name="Heike Krusemann" userId="22b930c6-ce99-468c-835c-dba6438d8ea3" providerId="ADAL" clId="{FE7D73F1-9A98-40DB-8BDE-D36A7289752A}" dt="2023-09-13T15:14:52.642" v="1054" actId="1076"/>
          <ac:picMkLst>
            <pc:docMk/>
            <pc:sldMk cId="91733588" sldId="947"/>
            <ac:picMk id="45" creationId="{630A8390-3C59-25D8-6C56-1AB67C4C7DDC}"/>
          </ac:picMkLst>
        </pc:picChg>
      </pc:sldChg>
      <pc:sldChg chg="addSp delSp modSp mod modAnim">
        <pc:chgData name="Heike Krusemann" userId="22b930c6-ce99-468c-835c-dba6438d8ea3" providerId="ADAL" clId="{FE7D73F1-9A98-40DB-8BDE-D36A7289752A}" dt="2023-09-13T15:53:13.872" v="2389" actId="14100"/>
        <pc:sldMkLst>
          <pc:docMk/>
          <pc:sldMk cId="899971655" sldId="948"/>
        </pc:sldMkLst>
        <pc:spChg chg="add mod">
          <ac:chgData name="Heike Krusemann" userId="22b930c6-ce99-468c-835c-dba6438d8ea3" providerId="ADAL" clId="{FE7D73F1-9A98-40DB-8BDE-D36A7289752A}" dt="2023-09-12T12:51:52.592" v="5"/>
          <ac:spMkLst>
            <pc:docMk/>
            <pc:sldMk cId="899971655" sldId="948"/>
            <ac:spMk id="3" creationId="{D6097BCB-206E-9CB1-C574-6B2BB6078924}"/>
          </ac:spMkLst>
        </pc:spChg>
        <pc:spChg chg="del">
          <ac:chgData name="Heike Krusemann" userId="22b930c6-ce99-468c-835c-dba6438d8ea3" providerId="ADAL" clId="{FE7D73F1-9A98-40DB-8BDE-D36A7289752A}" dt="2023-09-12T12:51:50.832" v="4" actId="478"/>
          <ac:spMkLst>
            <pc:docMk/>
            <pc:sldMk cId="899971655" sldId="948"/>
            <ac:spMk id="41" creationId="{D8CB3398-CBB1-4B39-8130-A4D8F532A730}"/>
          </ac:spMkLst>
        </pc:spChg>
        <pc:spChg chg="mod">
          <ac:chgData name="Heike Krusemann" userId="22b930c6-ce99-468c-835c-dba6438d8ea3" providerId="ADAL" clId="{FE7D73F1-9A98-40DB-8BDE-D36A7289752A}" dt="2023-09-13T15:34:18.337" v="1568" actId="1076"/>
          <ac:spMkLst>
            <pc:docMk/>
            <pc:sldMk cId="899971655" sldId="948"/>
            <ac:spMk id="58" creationId="{EF239C35-C144-491F-AEA8-CD145B46436E}"/>
          </ac:spMkLst>
        </pc:spChg>
        <pc:spChg chg="mod">
          <ac:chgData name="Heike Krusemann" userId="22b930c6-ce99-468c-835c-dba6438d8ea3" providerId="ADAL" clId="{FE7D73F1-9A98-40DB-8BDE-D36A7289752A}" dt="2023-09-13T15:34:14.852" v="1567" actId="1076"/>
          <ac:spMkLst>
            <pc:docMk/>
            <pc:sldMk cId="899971655" sldId="948"/>
            <ac:spMk id="59" creationId="{5EAB8AEE-2EFB-4FCD-B290-9EBB073016C9}"/>
          </ac:spMkLst>
        </pc:spChg>
        <pc:spChg chg="mod">
          <ac:chgData name="Heike Krusemann" userId="22b930c6-ce99-468c-835c-dba6438d8ea3" providerId="ADAL" clId="{FE7D73F1-9A98-40DB-8BDE-D36A7289752A}" dt="2023-09-13T15:34:09.810" v="1566" actId="1076"/>
          <ac:spMkLst>
            <pc:docMk/>
            <pc:sldMk cId="899971655" sldId="948"/>
            <ac:spMk id="60" creationId="{D18B8898-B477-43E3-BE8C-9D0576976DA9}"/>
          </ac:spMkLst>
        </pc:spChg>
        <pc:spChg chg="mod">
          <ac:chgData name="Heike Krusemann" userId="22b930c6-ce99-468c-835c-dba6438d8ea3" providerId="ADAL" clId="{FE7D73F1-9A98-40DB-8BDE-D36A7289752A}" dt="2023-09-13T15:33:06.243" v="1512" actId="20577"/>
          <ac:spMkLst>
            <pc:docMk/>
            <pc:sldMk cId="899971655" sldId="948"/>
            <ac:spMk id="61" creationId="{6A8195D3-7F81-44C0-B3C4-7AA5F73FDFE2}"/>
          </ac:spMkLst>
        </pc:spChg>
        <pc:spChg chg="mod">
          <ac:chgData name="Heike Krusemann" userId="22b930c6-ce99-468c-835c-dba6438d8ea3" providerId="ADAL" clId="{FE7D73F1-9A98-40DB-8BDE-D36A7289752A}" dt="2023-09-13T15:34:21.680" v="1569" actId="1076"/>
          <ac:spMkLst>
            <pc:docMk/>
            <pc:sldMk cId="899971655" sldId="948"/>
            <ac:spMk id="62" creationId="{E34A5B3A-1E1D-4D72-9D2C-CEF166467DEF}"/>
          </ac:spMkLst>
        </pc:spChg>
        <pc:spChg chg="mod">
          <ac:chgData name="Heike Krusemann" userId="22b930c6-ce99-468c-835c-dba6438d8ea3" providerId="ADAL" clId="{FE7D73F1-9A98-40DB-8BDE-D36A7289752A}" dt="2023-09-13T15:34:05.902" v="1565" actId="1076"/>
          <ac:spMkLst>
            <pc:docMk/>
            <pc:sldMk cId="899971655" sldId="948"/>
            <ac:spMk id="63" creationId="{4288424B-C932-4547-A012-B49F40F7D00B}"/>
          </ac:spMkLst>
        </pc:spChg>
        <pc:spChg chg="mod">
          <ac:chgData name="Heike Krusemann" userId="22b930c6-ce99-468c-835c-dba6438d8ea3" providerId="ADAL" clId="{FE7D73F1-9A98-40DB-8BDE-D36A7289752A}" dt="2023-09-13T15:34:55.194" v="1618" actId="1076"/>
          <ac:spMkLst>
            <pc:docMk/>
            <pc:sldMk cId="899971655" sldId="948"/>
            <ac:spMk id="64" creationId="{24EF90E7-D847-4795-BDB5-8402724F776D}"/>
          </ac:spMkLst>
        </pc:spChg>
        <pc:spChg chg="mod">
          <ac:chgData name="Heike Krusemann" userId="22b930c6-ce99-468c-835c-dba6438d8ea3" providerId="ADAL" clId="{FE7D73F1-9A98-40DB-8BDE-D36A7289752A}" dt="2023-09-13T15:34:51.147" v="1617" actId="1076"/>
          <ac:spMkLst>
            <pc:docMk/>
            <pc:sldMk cId="899971655" sldId="948"/>
            <ac:spMk id="65" creationId="{14BEB3B8-B887-4DEB-A486-6CD05DC01D9A}"/>
          </ac:spMkLst>
        </pc:spChg>
        <pc:spChg chg="mod">
          <ac:chgData name="Heike Krusemann" userId="22b930c6-ce99-468c-835c-dba6438d8ea3" providerId="ADAL" clId="{FE7D73F1-9A98-40DB-8BDE-D36A7289752A}" dt="2023-09-13T15:35:17.442" v="1656" actId="20577"/>
          <ac:spMkLst>
            <pc:docMk/>
            <pc:sldMk cId="899971655" sldId="948"/>
            <ac:spMk id="66" creationId="{9A77445A-237C-48F8-B46C-8170B7D37559}"/>
          </ac:spMkLst>
        </pc:spChg>
        <pc:spChg chg="mod">
          <ac:chgData name="Heike Krusemann" userId="22b930c6-ce99-468c-835c-dba6438d8ea3" providerId="ADAL" clId="{FE7D73F1-9A98-40DB-8BDE-D36A7289752A}" dt="2023-09-13T15:35:25.591" v="1666" actId="20577"/>
          <ac:spMkLst>
            <pc:docMk/>
            <pc:sldMk cId="899971655" sldId="948"/>
            <ac:spMk id="67" creationId="{2A9D9F22-C351-4596-BB7D-87AE8D30A74E}"/>
          </ac:spMkLst>
        </pc:spChg>
        <pc:spChg chg="mod">
          <ac:chgData name="Heike Krusemann" userId="22b930c6-ce99-468c-835c-dba6438d8ea3" providerId="ADAL" clId="{FE7D73F1-9A98-40DB-8BDE-D36A7289752A}" dt="2023-09-13T15:35:35.404" v="1676" actId="1076"/>
          <ac:spMkLst>
            <pc:docMk/>
            <pc:sldMk cId="899971655" sldId="948"/>
            <ac:spMk id="68" creationId="{171C234B-E1D8-4BA7-9BB6-CEE92AB173E3}"/>
          </ac:spMkLst>
        </pc:spChg>
        <pc:spChg chg="mod">
          <ac:chgData name="Heike Krusemann" userId="22b930c6-ce99-468c-835c-dba6438d8ea3" providerId="ADAL" clId="{FE7D73F1-9A98-40DB-8BDE-D36A7289752A}" dt="2023-09-13T15:45:14.086" v="2037" actId="20577"/>
          <ac:spMkLst>
            <pc:docMk/>
            <pc:sldMk cId="899971655" sldId="948"/>
            <ac:spMk id="69" creationId="{5C29C5FA-AFAC-4818-90A1-7B59F3E335C7}"/>
          </ac:spMkLst>
        </pc:spChg>
        <pc:spChg chg="mod">
          <ac:chgData name="Heike Krusemann" userId="22b930c6-ce99-468c-835c-dba6438d8ea3" providerId="ADAL" clId="{FE7D73F1-9A98-40DB-8BDE-D36A7289752A}" dt="2023-09-13T15:40:05.831" v="1729" actId="20577"/>
          <ac:spMkLst>
            <pc:docMk/>
            <pc:sldMk cId="899971655" sldId="948"/>
            <ac:spMk id="70" creationId="{3BD33182-986E-45CA-86E6-40DC81B590C8}"/>
          </ac:spMkLst>
        </pc:spChg>
        <pc:spChg chg="mod">
          <ac:chgData name="Heike Krusemann" userId="22b930c6-ce99-468c-835c-dba6438d8ea3" providerId="ADAL" clId="{FE7D73F1-9A98-40DB-8BDE-D36A7289752A}" dt="2023-09-13T15:40:14.739" v="1735" actId="20577"/>
          <ac:spMkLst>
            <pc:docMk/>
            <pc:sldMk cId="899971655" sldId="948"/>
            <ac:spMk id="72" creationId="{80DD82C3-D3C7-45A3-B5A4-90223E7359A7}"/>
          </ac:spMkLst>
        </pc:spChg>
        <pc:spChg chg="mod">
          <ac:chgData name="Heike Krusemann" userId="22b930c6-ce99-468c-835c-dba6438d8ea3" providerId="ADAL" clId="{FE7D73F1-9A98-40DB-8BDE-D36A7289752A}" dt="2023-09-13T15:53:13.872" v="2389" actId="14100"/>
          <ac:spMkLst>
            <pc:docMk/>
            <pc:sldMk cId="899971655" sldId="948"/>
            <ac:spMk id="73" creationId="{40541C7D-B0CC-4C45-9347-2F6A8921779D}"/>
          </ac:spMkLst>
        </pc:spChg>
        <pc:spChg chg="mod">
          <ac:chgData name="Heike Krusemann" userId="22b930c6-ce99-468c-835c-dba6438d8ea3" providerId="ADAL" clId="{FE7D73F1-9A98-40DB-8BDE-D36A7289752A}" dt="2023-09-13T15:40:35.176" v="1759" actId="20577"/>
          <ac:spMkLst>
            <pc:docMk/>
            <pc:sldMk cId="899971655" sldId="948"/>
            <ac:spMk id="74" creationId="{85556096-252E-4BFA-8C9B-3147737202F6}"/>
          </ac:spMkLst>
        </pc:spChg>
        <pc:spChg chg="mod">
          <ac:chgData name="Heike Krusemann" userId="22b930c6-ce99-468c-835c-dba6438d8ea3" providerId="ADAL" clId="{FE7D73F1-9A98-40DB-8BDE-D36A7289752A}" dt="2023-09-13T15:40:51.201" v="1780" actId="20577"/>
          <ac:spMkLst>
            <pc:docMk/>
            <pc:sldMk cId="899971655" sldId="948"/>
            <ac:spMk id="75" creationId="{B56FCEEC-BBC0-447D-8197-5467071F582A}"/>
          </ac:spMkLst>
        </pc:spChg>
        <pc:graphicFrameChg chg="mod ord modGraphic">
          <ac:chgData name="Heike Krusemann" userId="22b930c6-ce99-468c-835c-dba6438d8ea3" providerId="ADAL" clId="{FE7D73F1-9A98-40DB-8BDE-D36A7289752A}" dt="2023-09-13T15:34:00.318" v="1564" actId="14100"/>
          <ac:graphicFrameMkLst>
            <pc:docMk/>
            <pc:sldMk cId="899971655" sldId="948"/>
            <ac:graphicFrameMk id="48" creationId="{E6F5C010-FCBF-483C-895E-1E56C0C2FA24}"/>
          </ac:graphicFrameMkLst>
        </pc:graphicFrameChg>
      </pc:sldChg>
      <pc:sldChg chg="addSp delSp modSp del mod">
        <pc:chgData name="Heike Krusemann" userId="22b930c6-ce99-468c-835c-dba6438d8ea3" providerId="ADAL" clId="{FE7D73F1-9A98-40DB-8BDE-D36A7289752A}" dt="2023-09-13T15:40:57.520" v="1781" actId="47"/>
        <pc:sldMkLst>
          <pc:docMk/>
          <pc:sldMk cId="2439956717" sldId="949"/>
        </pc:sldMkLst>
        <pc:spChg chg="add mod">
          <ac:chgData name="Heike Krusemann" userId="22b930c6-ce99-468c-835c-dba6438d8ea3" providerId="ADAL" clId="{FE7D73F1-9A98-40DB-8BDE-D36A7289752A}" dt="2023-09-12T12:51:48.327" v="3"/>
          <ac:spMkLst>
            <pc:docMk/>
            <pc:sldMk cId="2439956717" sldId="949"/>
            <ac:spMk id="3" creationId="{E0C15969-B3B0-9FB8-3686-096126BBCB11}"/>
          </ac:spMkLst>
        </pc:spChg>
        <pc:spChg chg="del">
          <ac:chgData name="Heike Krusemann" userId="22b930c6-ce99-468c-835c-dba6438d8ea3" providerId="ADAL" clId="{FE7D73F1-9A98-40DB-8BDE-D36A7289752A}" dt="2023-09-12T12:51:46.729" v="2" actId="478"/>
          <ac:spMkLst>
            <pc:docMk/>
            <pc:sldMk cId="2439956717" sldId="949"/>
            <ac:spMk id="41" creationId="{CFC78525-ACBC-4B9E-B1B5-57FCF0C8F339}"/>
          </ac:spMkLst>
        </pc:spChg>
      </pc:sldChg>
      <pc:sldChg chg="addSp delSp modSp mod modAnim modNotesTx">
        <pc:chgData name="Heike Krusemann" userId="22b930c6-ce99-468c-835c-dba6438d8ea3" providerId="ADAL" clId="{FE7D73F1-9A98-40DB-8BDE-D36A7289752A}" dt="2023-09-14T08:23:16.887" v="3091" actId="478"/>
        <pc:sldMkLst>
          <pc:docMk/>
          <pc:sldMk cId="2795737028" sldId="950"/>
        </pc:sldMkLst>
        <pc:spChg chg="mod">
          <ac:chgData name="Heike Krusemann" userId="22b930c6-ce99-468c-835c-dba6438d8ea3" providerId="ADAL" clId="{FE7D73F1-9A98-40DB-8BDE-D36A7289752A}" dt="2023-09-14T08:08:24.757" v="2667" actId="1076"/>
          <ac:spMkLst>
            <pc:docMk/>
            <pc:sldMk cId="2795737028" sldId="950"/>
            <ac:spMk id="4" creationId="{7D818BFD-AA61-5A4B-6DDC-2B4FB6D0AB74}"/>
          </ac:spMkLst>
        </pc:spChg>
        <pc:spChg chg="mod">
          <ac:chgData name="Heike Krusemann" userId="22b930c6-ce99-468c-835c-dba6438d8ea3" providerId="ADAL" clId="{FE7D73F1-9A98-40DB-8BDE-D36A7289752A}" dt="2023-09-14T08:04:50.974" v="2520" actId="1076"/>
          <ac:spMkLst>
            <pc:docMk/>
            <pc:sldMk cId="2795737028" sldId="950"/>
            <ac:spMk id="7" creationId="{AAED0365-53F8-4ACA-9B62-F28EDE880429}"/>
          </ac:spMkLst>
        </pc:spChg>
        <pc:spChg chg="mod">
          <ac:chgData name="Heike Krusemann" userId="22b930c6-ce99-468c-835c-dba6438d8ea3" providerId="ADAL" clId="{FE7D73F1-9A98-40DB-8BDE-D36A7289752A}" dt="2023-09-14T08:20:23.967" v="3032" actId="1076"/>
          <ac:spMkLst>
            <pc:docMk/>
            <pc:sldMk cId="2795737028" sldId="950"/>
            <ac:spMk id="12" creationId="{21AFF449-9713-4F52-A5BF-ADC5D709BDC8}"/>
          </ac:spMkLst>
        </pc:spChg>
        <pc:spChg chg="add mod">
          <ac:chgData name="Heike Krusemann" userId="22b930c6-ce99-468c-835c-dba6438d8ea3" providerId="ADAL" clId="{FE7D73F1-9A98-40DB-8BDE-D36A7289752A}" dt="2023-09-12T12:51:43.662" v="1"/>
          <ac:spMkLst>
            <pc:docMk/>
            <pc:sldMk cId="2795737028" sldId="950"/>
            <ac:spMk id="14" creationId="{FB63F310-2036-4111-F885-7DE617984547}"/>
          </ac:spMkLst>
        </pc:spChg>
        <pc:spChg chg="add mod">
          <ac:chgData name="Heike Krusemann" userId="22b930c6-ce99-468c-835c-dba6438d8ea3" providerId="ADAL" clId="{FE7D73F1-9A98-40DB-8BDE-D36A7289752A}" dt="2023-09-14T08:10:58.950" v="2759" actId="14100"/>
          <ac:spMkLst>
            <pc:docMk/>
            <pc:sldMk cId="2795737028" sldId="950"/>
            <ac:spMk id="15" creationId="{2579578F-AF6E-FA2D-86A2-88FB5D40F2B8}"/>
          </ac:spMkLst>
        </pc:spChg>
        <pc:spChg chg="add mod">
          <ac:chgData name="Heike Krusemann" userId="22b930c6-ce99-468c-835c-dba6438d8ea3" providerId="ADAL" clId="{FE7D73F1-9A98-40DB-8BDE-D36A7289752A}" dt="2023-09-14T08:18:28.407" v="3027" actId="1076"/>
          <ac:spMkLst>
            <pc:docMk/>
            <pc:sldMk cId="2795737028" sldId="950"/>
            <ac:spMk id="16" creationId="{B18AF74E-2FEA-C68D-44B4-886877BB0716}"/>
          </ac:spMkLst>
        </pc:spChg>
        <pc:spChg chg="add del mod">
          <ac:chgData name="Heike Krusemann" userId="22b930c6-ce99-468c-835c-dba6438d8ea3" providerId="ADAL" clId="{FE7D73F1-9A98-40DB-8BDE-D36A7289752A}" dt="2023-09-14T08:23:12.695" v="3090" actId="478"/>
          <ac:spMkLst>
            <pc:docMk/>
            <pc:sldMk cId="2795737028" sldId="950"/>
            <ac:spMk id="17" creationId="{4A6AE144-096D-5262-93EA-CD9426893738}"/>
          </ac:spMkLst>
        </pc:spChg>
        <pc:spChg chg="add del mod">
          <ac:chgData name="Heike Krusemann" userId="22b930c6-ce99-468c-835c-dba6438d8ea3" providerId="ADAL" clId="{FE7D73F1-9A98-40DB-8BDE-D36A7289752A}" dt="2023-09-14T08:23:16.887" v="3091" actId="478"/>
          <ac:spMkLst>
            <pc:docMk/>
            <pc:sldMk cId="2795737028" sldId="950"/>
            <ac:spMk id="18" creationId="{F71C6418-E7B2-6A80-B800-5423B72F2B8B}"/>
          </ac:spMkLst>
        </pc:spChg>
        <pc:spChg chg="del">
          <ac:chgData name="Heike Krusemann" userId="22b930c6-ce99-468c-835c-dba6438d8ea3" providerId="ADAL" clId="{FE7D73F1-9A98-40DB-8BDE-D36A7289752A}" dt="2023-09-12T12:51:41.262" v="0" actId="478"/>
          <ac:spMkLst>
            <pc:docMk/>
            <pc:sldMk cId="2795737028" sldId="950"/>
            <ac:spMk id="26" creationId="{4769D688-9F9B-47BF-A9A8-B46895C87A4C}"/>
          </ac:spMkLst>
        </pc:spChg>
        <pc:spChg chg="mod">
          <ac:chgData name="Heike Krusemann" userId="22b930c6-ce99-468c-835c-dba6438d8ea3" providerId="ADAL" clId="{FE7D73F1-9A98-40DB-8BDE-D36A7289752A}" dt="2023-09-14T08:21:22.895" v="3035" actId="14100"/>
          <ac:spMkLst>
            <pc:docMk/>
            <pc:sldMk cId="2795737028" sldId="950"/>
            <ac:spMk id="31" creationId="{C67457E8-997B-4711-80F6-B6853016D3BD}"/>
          </ac:spMkLst>
        </pc:spChg>
        <pc:spChg chg="mod">
          <ac:chgData name="Heike Krusemann" userId="22b930c6-ce99-468c-835c-dba6438d8ea3" providerId="ADAL" clId="{FE7D73F1-9A98-40DB-8BDE-D36A7289752A}" dt="2023-09-14T08:21:43.759" v="3037" actId="14100"/>
          <ac:spMkLst>
            <pc:docMk/>
            <pc:sldMk cId="2795737028" sldId="950"/>
            <ac:spMk id="39" creationId="{39197AAB-F927-4EAD-84A0-AFB0409CD300}"/>
          </ac:spMkLst>
        </pc:spChg>
        <pc:spChg chg="mod">
          <ac:chgData name="Heike Krusemann" userId="22b930c6-ce99-468c-835c-dba6438d8ea3" providerId="ADAL" clId="{FE7D73F1-9A98-40DB-8BDE-D36A7289752A}" dt="2023-09-14T08:04:44.252" v="2519" actId="20577"/>
          <ac:spMkLst>
            <pc:docMk/>
            <pc:sldMk cId="2795737028" sldId="950"/>
            <ac:spMk id="53" creationId="{778B8611-47CA-4F12-BFAC-3256F89220BF}"/>
          </ac:spMkLst>
        </pc:spChg>
        <pc:spChg chg="mod">
          <ac:chgData name="Heike Krusemann" userId="22b930c6-ce99-468c-835c-dba6438d8ea3" providerId="ADAL" clId="{FE7D73F1-9A98-40DB-8BDE-D36A7289752A}" dt="2023-09-14T08:05:06.900" v="2534" actId="1076"/>
          <ac:spMkLst>
            <pc:docMk/>
            <pc:sldMk cId="2795737028" sldId="950"/>
            <ac:spMk id="54" creationId="{11FAC20A-6512-49B8-A73A-52D66C3E428C}"/>
          </ac:spMkLst>
        </pc:spChg>
        <pc:spChg chg="mod">
          <ac:chgData name="Heike Krusemann" userId="22b930c6-ce99-468c-835c-dba6438d8ea3" providerId="ADAL" clId="{FE7D73F1-9A98-40DB-8BDE-D36A7289752A}" dt="2023-09-14T08:06:19.093" v="2572" actId="1076"/>
          <ac:spMkLst>
            <pc:docMk/>
            <pc:sldMk cId="2795737028" sldId="950"/>
            <ac:spMk id="55" creationId="{A7E7CB1B-02FE-4E63-8854-4E43A202870E}"/>
          </ac:spMkLst>
        </pc:spChg>
        <pc:spChg chg="mod">
          <ac:chgData name="Heike Krusemann" userId="22b930c6-ce99-468c-835c-dba6438d8ea3" providerId="ADAL" clId="{FE7D73F1-9A98-40DB-8BDE-D36A7289752A}" dt="2023-09-14T08:07:15.254" v="2656" actId="1076"/>
          <ac:spMkLst>
            <pc:docMk/>
            <pc:sldMk cId="2795737028" sldId="950"/>
            <ac:spMk id="56" creationId="{C331501D-2141-46C1-B8AC-AAC51F8CA384}"/>
          </ac:spMkLst>
        </pc:spChg>
        <pc:spChg chg="mod">
          <ac:chgData name="Heike Krusemann" userId="22b930c6-ce99-468c-835c-dba6438d8ea3" providerId="ADAL" clId="{FE7D73F1-9A98-40DB-8BDE-D36A7289752A}" dt="2023-09-14T08:10:13" v="2726" actId="1076"/>
          <ac:spMkLst>
            <pc:docMk/>
            <pc:sldMk cId="2795737028" sldId="950"/>
            <ac:spMk id="57" creationId="{116D372E-7610-4831-90BE-D51E643AA992}"/>
          </ac:spMkLst>
        </pc:spChg>
        <pc:spChg chg="mod">
          <ac:chgData name="Heike Krusemann" userId="22b930c6-ce99-468c-835c-dba6438d8ea3" providerId="ADAL" clId="{FE7D73F1-9A98-40DB-8BDE-D36A7289752A}" dt="2023-09-14T08:12:27.451" v="2835" actId="6549"/>
          <ac:spMkLst>
            <pc:docMk/>
            <pc:sldMk cId="2795737028" sldId="950"/>
            <ac:spMk id="59" creationId="{F18F32A2-131D-4CCA-A7FE-85B25B71355B}"/>
          </ac:spMkLst>
        </pc:spChg>
        <pc:spChg chg="mod">
          <ac:chgData name="Heike Krusemann" userId="22b930c6-ce99-468c-835c-dba6438d8ea3" providerId="ADAL" clId="{FE7D73F1-9A98-40DB-8BDE-D36A7289752A}" dt="2023-09-14T08:14:24.286" v="2882" actId="1076"/>
          <ac:spMkLst>
            <pc:docMk/>
            <pc:sldMk cId="2795737028" sldId="950"/>
            <ac:spMk id="60" creationId="{23B09676-EC42-4171-8FB9-B5746FF4C8B2}"/>
          </ac:spMkLst>
        </pc:spChg>
        <pc:spChg chg="mod">
          <ac:chgData name="Heike Krusemann" userId="22b930c6-ce99-468c-835c-dba6438d8ea3" providerId="ADAL" clId="{FE7D73F1-9A98-40DB-8BDE-D36A7289752A}" dt="2023-09-14T08:22:02.351" v="3040" actId="1076"/>
          <ac:spMkLst>
            <pc:docMk/>
            <pc:sldMk cId="2795737028" sldId="950"/>
            <ac:spMk id="61" creationId="{3DB081DC-F7F5-4E71-A071-9F192D0AB529}"/>
          </ac:spMkLst>
        </pc:spChg>
        <pc:spChg chg="mod">
          <ac:chgData name="Heike Krusemann" userId="22b930c6-ce99-468c-835c-dba6438d8ea3" providerId="ADAL" clId="{FE7D73F1-9A98-40DB-8BDE-D36A7289752A}" dt="2023-09-14T08:19:45.295" v="3030" actId="1076"/>
          <ac:spMkLst>
            <pc:docMk/>
            <pc:sldMk cId="2795737028" sldId="950"/>
            <ac:spMk id="62" creationId="{208AFDB3-A821-40ED-8A44-53BB32F6C494}"/>
          </ac:spMkLst>
        </pc:spChg>
        <pc:spChg chg="mod">
          <ac:chgData name="Heike Krusemann" userId="22b930c6-ce99-468c-835c-dba6438d8ea3" providerId="ADAL" clId="{FE7D73F1-9A98-40DB-8BDE-D36A7289752A}" dt="2023-09-14T08:15:30.996" v="2925" actId="20577"/>
          <ac:spMkLst>
            <pc:docMk/>
            <pc:sldMk cId="2795737028" sldId="950"/>
            <ac:spMk id="63" creationId="{10C7E0B1-ECD5-4503-8935-E45D7EAA8064}"/>
          </ac:spMkLst>
        </pc:spChg>
        <pc:spChg chg="mod">
          <ac:chgData name="Heike Krusemann" userId="22b930c6-ce99-468c-835c-dba6438d8ea3" providerId="ADAL" clId="{FE7D73F1-9A98-40DB-8BDE-D36A7289752A}" dt="2023-09-14T08:17:01.638" v="2976" actId="1076"/>
          <ac:spMkLst>
            <pc:docMk/>
            <pc:sldMk cId="2795737028" sldId="950"/>
            <ac:spMk id="66" creationId="{F45878ED-15DF-4D53-8C4B-0E8238C89C8C}"/>
          </ac:spMkLst>
        </pc:spChg>
        <pc:grpChg chg="mod">
          <ac:chgData name="Heike Krusemann" userId="22b930c6-ce99-468c-835c-dba6438d8ea3" providerId="ADAL" clId="{FE7D73F1-9A98-40DB-8BDE-D36A7289752A}" dt="2023-09-14T08:21:17.246" v="3034" actId="1076"/>
          <ac:grpSpMkLst>
            <pc:docMk/>
            <pc:sldMk cId="2795737028" sldId="950"/>
            <ac:grpSpMk id="13" creationId="{C9F21143-30AE-4AFD-BC13-C7BFC9756FDE}"/>
          </ac:grpSpMkLst>
        </pc:grpChg>
        <pc:grpChg chg="mod">
          <ac:chgData name="Heike Krusemann" userId="22b930c6-ce99-468c-835c-dba6438d8ea3" providerId="ADAL" clId="{FE7D73F1-9A98-40DB-8BDE-D36A7289752A}" dt="2023-09-14T08:21:37.703" v="3036" actId="1076"/>
          <ac:grpSpMkLst>
            <pc:docMk/>
            <pc:sldMk cId="2795737028" sldId="950"/>
            <ac:grpSpMk id="38" creationId="{D746F5C5-7E2A-41F1-9021-75DE8EEEF4E1}"/>
          </ac:grpSpMkLst>
        </pc:grpChg>
        <pc:graphicFrameChg chg="modGraphic">
          <ac:chgData name="Heike Krusemann" userId="22b930c6-ce99-468c-835c-dba6438d8ea3" providerId="ADAL" clId="{FE7D73F1-9A98-40DB-8BDE-D36A7289752A}" dt="2023-09-14T08:18:21.510" v="3026" actId="20577"/>
          <ac:graphicFrameMkLst>
            <pc:docMk/>
            <pc:sldMk cId="2795737028" sldId="950"/>
            <ac:graphicFrameMk id="3" creationId="{4B8F71B6-F175-4A25-8515-97E5740AE3A5}"/>
          </ac:graphicFrameMkLst>
        </pc:graphicFrameChg>
        <pc:graphicFrameChg chg="mod modGraphic">
          <ac:chgData name="Heike Krusemann" userId="22b930c6-ce99-468c-835c-dba6438d8ea3" providerId="ADAL" clId="{FE7D73F1-9A98-40DB-8BDE-D36A7289752A}" dt="2023-09-14T08:17:15.998" v="3003" actId="20577"/>
          <ac:graphicFrameMkLst>
            <pc:docMk/>
            <pc:sldMk cId="2795737028" sldId="950"/>
            <ac:graphicFrameMk id="27" creationId="{1A154EFE-F915-41CB-822F-11E2A117E0B0}"/>
          </ac:graphicFrameMkLst>
        </pc:graphicFrameChg>
      </pc:sldChg>
      <pc:sldChg chg="addSp delSp modSp mod delAnim modAnim modNotesTx">
        <pc:chgData name="Heike Krusemann" userId="22b930c6-ce99-468c-835c-dba6438d8ea3" providerId="ADAL" clId="{FE7D73F1-9A98-40DB-8BDE-D36A7289752A}" dt="2023-09-14T09:20:01.935" v="3892" actId="20577"/>
        <pc:sldMkLst>
          <pc:docMk/>
          <pc:sldMk cId="2200050310" sldId="951"/>
        </pc:sldMkLst>
        <pc:spChg chg="add mod">
          <ac:chgData name="Heike Krusemann" userId="22b930c6-ce99-468c-835c-dba6438d8ea3" providerId="ADAL" clId="{FE7D73F1-9A98-40DB-8BDE-D36A7289752A}" dt="2023-09-12T12:55:26.038" v="49"/>
          <ac:spMkLst>
            <pc:docMk/>
            <pc:sldMk cId="2200050310" sldId="951"/>
            <ac:spMk id="3" creationId="{94CEBDA2-8373-C4AC-5B08-D07C32590BA9}"/>
          </ac:spMkLst>
        </pc:spChg>
        <pc:spChg chg="add mod">
          <ac:chgData name="Heike Krusemann" userId="22b930c6-ce99-468c-835c-dba6438d8ea3" providerId="ADAL" clId="{FE7D73F1-9A98-40DB-8BDE-D36A7289752A}" dt="2023-09-14T09:16:11.671" v="3832" actId="167"/>
          <ac:spMkLst>
            <pc:docMk/>
            <pc:sldMk cId="2200050310" sldId="951"/>
            <ac:spMk id="24" creationId="{DDB1AB95-21F9-047A-2175-63FEB27732C7}"/>
          </ac:spMkLst>
        </pc:spChg>
        <pc:spChg chg="add mod">
          <ac:chgData name="Heike Krusemann" userId="22b930c6-ce99-468c-835c-dba6438d8ea3" providerId="ADAL" clId="{FE7D73F1-9A98-40DB-8BDE-D36A7289752A}" dt="2023-09-14T09:16:11.671" v="3832" actId="167"/>
          <ac:spMkLst>
            <pc:docMk/>
            <pc:sldMk cId="2200050310" sldId="951"/>
            <ac:spMk id="25" creationId="{8DC65297-BCD5-1A26-846B-07ED24E7A497}"/>
          </ac:spMkLst>
        </pc:spChg>
        <pc:spChg chg="add mod">
          <ac:chgData name="Heike Krusemann" userId="22b930c6-ce99-468c-835c-dba6438d8ea3" providerId="ADAL" clId="{FE7D73F1-9A98-40DB-8BDE-D36A7289752A}" dt="2023-09-14T09:17:16.880" v="3847" actId="1076"/>
          <ac:spMkLst>
            <pc:docMk/>
            <pc:sldMk cId="2200050310" sldId="951"/>
            <ac:spMk id="26" creationId="{3C735A09-C22D-99FD-3C79-E5B4B65FBAD5}"/>
          </ac:spMkLst>
        </pc:spChg>
        <pc:spChg chg="add mod">
          <ac:chgData name="Heike Krusemann" userId="22b930c6-ce99-468c-835c-dba6438d8ea3" providerId="ADAL" clId="{FE7D73F1-9A98-40DB-8BDE-D36A7289752A}" dt="2023-09-14T09:16:11.671" v="3832" actId="167"/>
          <ac:spMkLst>
            <pc:docMk/>
            <pc:sldMk cId="2200050310" sldId="951"/>
            <ac:spMk id="27" creationId="{05CF5C3C-6FCF-CBEB-CD12-DE89183645E7}"/>
          </ac:spMkLst>
        </pc:spChg>
        <pc:spChg chg="del">
          <ac:chgData name="Heike Krusemann" userId="22b930c6-ce99-468c-835c-dba6438d8ea3" providerId="ADAL" clId="{FE7D73F1-9A98-40DB-8BDE-D36A7289752A}" dt="2023-09-12T12:55:23.425" v="48" actId="478"/>
          <ac:spMkLst>
            <pc:docMk/>
            <pc:sldMk cId="2200050310" sldId="951"/>
            <ac:spMk id="27" creationId="{F89165F8-F1D5-4085-81F8-059C6C59505B}"/>
          </ac:spMkLst>
        </pc:spChg>
        <pc:spChg chg="add mod">
          <ac:chgData name="Heike Krusemann" userId="22b930c6-ce99-468c-835c-dba6438d8ea3" providerId="ADAL" clId="{FE7D73F1-9A98-40DB-8BDE-D36A7289752A}" dt="2023-09-14T09:17:30.986" v="3851" actId="1076"/>
          <ac:spMkLst>
            <pc:docMk/>
            <pc:sldMk cId="2200050310" sldId="951"/>
            <ac:spMk id="29" creationId="{A5777C0A-1231-715F-C5AD-FAC400B7E132}"/>
          </ac:spMkLst>
        </pc:spChg>
        <pc:spChg chg="add mod">
          <ac:chgData name="Heike Krusemann" userId="22b930c6-ce99-468c-835c-dba6438d8ea3" providerId="ADAL" clId="{FE7D73F1-9A98-40DB-8BDE-D36A7289752A}" dt="2023-09-14T09:18:17.364" v="3861" actId="1076"/>
          <ac:spMkLst>
            <pc:docMk/>
            <pc:sldMk cId="2200050310" sldId="951"/>
            <ac:spMk id="30" creationId="{92E52E5A-63A9-9231-4950-B81F5A7F97EF}"/>
          </ac:spMkLst>
        </pc:spChg>
        <pc:spChg chg="add mod">
          <ac:chgData name="Heike Krusemann" userId="22b930c6-ce99-468c-835c-dba6438d8ea3" providerId="ADAL" clId="{FE7D73F1-9A98-40DB-8BDE-D36A7289752A}" dt="2023-09-14T09:18:42.692" v="3868" actId="1076"/>
          <ac:spMkLst>
            <pc:docMk/>
            <pc:sldMk cId="2200050310" sldId="951"/>
            <ac:spMk id="31" creationId="{7BFB8D38-C8CA-D8DF-EE1C-62ED1E7162D3}"/>
          </ac:spMkLst>
        </pc:spChg>
        <pc:spChg chg="add mod">
          <ac:chgData name="Heike Krusemann" userId="22b930c6-ce99-468c-835c-dba6438d8ea3" providerId="ADAL" clId="{FE7D73F1-9A98-40DB-8BDE-D36A7289752A}" dt="2023-09-14T09:18:56.765" v="3871" actId="1076"/>
          <ac:spMkLst>
            <pc:docMk/>
            <pc:sldMk cId="2200050310" sldId="951"/>
            <ac:spMk id="39" creationId="{3E2415C4-45E6-CEFB-5002-1697552C7416}"/>
          </ac:spMkLst>
        </pc:spChg>
        <pc:spChg chg="add mod">
          <ac:chgData name="Heike Krusemann" userId="22b930c6-ce99-468c-835c-dba6438d8ea3" providerId="ADAL" clId="{FE7D73F1-9A98-40DB-8BDE-D36A7289752A}" dt="2023-09-14T09:16:11.671" v="3832" actId="167"/>
          <ac:spMkLst>
            <pc:docMk/>
            <pc:sldMk cId="2200050310" sldId="951"/>
            <ac:spMk id="40" creationId="{5D7D58C9-9211-FDEB-267C-8BA9C658BC4A}"/>
          </ac:spMkLst>
        </pc:spChg>
        <pc:spChg chg="add mod ord">
          <ac:chgData name="Heike Krusemann" userId="22b930c6-ce99-468c-835c-dba6438d8ea3" providerId="ADAL" clId="{FE7D73F1-9A98-40DB-8BDE-D36A7289752A}" dt="2023-09-14T09:16:16.141" v="3833" actId="167"/>
          <ac:spMkLst>
            <pc:docMk/>
            <pc:sldMk cId="2200050310" sldId="951"/>
            <ac:spMk id="41" creationId="{F4EECC49-178B-E96B-0E63-DCADC03AD07E}"/>
          </ac:spMkLst>
        </pc:spChg>
        <pc:spChg chg="mod">
          <ac:chgData name="Heike Krusemann" userId="22b930c6-ce99-468c-835c-dba6438d8ea3" providerId="ADAL" clId="{FE7D73F1-9A98-40DB-8BDE-D36A7289752A}" dt="2023-09-14T09:07:13.424" v="3535" actId="1076"/>
          <ac:spMkLst>
            <pc:docMk/>
            <pc:sldMk cId="2200050310" sldId="951"/>
            <ac:spMk id="42" creationId="{672E1E3F-813F-44D3-95D9-A7B0EB48B480}"/>
          </ac:spMkLst>
        </pc:spChg>
        <pc:spChg chg="mod">
          <ac:chgData name="Heike Krusemann" userId="22b930c6-ce99-468c-835c-dba6438d8ea3" providerId="ADAL" clId="{FE7D73F1-9A98-40DB-8BDE-D36A7289752A}" dt="2023-09-14T09:18:19.286" v="3862" actId="1076"/>
          <ac:spMkLst>
            <pc:docMk/>
            <pc:sldMk cId="2200050310" sldId="951"/>
            <ac:spMk id="136" creationId="{7AE6153A-0DD7-4A56-A230-63EF8EA19D67}"/>
          </ac:spMkLst>
        </pc:spChg>
        <pc:spChg chg="del">
          <ac:chgData name="Heike Krusemann" userId="22b930c6-ce99-468c-835c-dba6438d8ea3" providerId="ADAL" clId="{FE7D73F1-9A98-40DB-8BDE-D36A7289752A}" dt="2023-09-14T09:13:54.313" v="3807" actId="478"/>
          <ac:spMkLst>
            <pc:docMk/>
            <pc:sldMk cId="2200050310" sldId="951"/>
            <ac:spMk id="139" creationId="{35D6BAEA-AA9A-4FAC-AE53-EC60EB7C433D}"/>
          </ac:spMkLst>
        </pc:spChg>
        <pc:spChg chg="del">
          <ac:chgData name="Heike Krusemann" userId="22b930c6-ce99-468c-835c-dba6438d8ea3" providerId="ADAL" clId="{FE7D73F1-9A98-40DB-8BDE-D36A7289752A}" dt="2023-09-14T09:02:03.616" v="3473" actId="478"/>
          <ac:spMkLst>
            <pc:docMk/>
            <pc:sldMk cId="2200050310" sldId="951"/>
            <ac:spMk id="146" creationId="{9ED26201-329D-42A7-AC6B-73FD3A4B0551}"/>
          </ac:spMkLst>
        </pc:spChg>
        <pc:grpChg chg="del">
          <ac:chgData name="Heike Krusemann" userId="22b930c6-ce99-468c-835c-dba6438d8ea3" providerId="ADAL" clId="{FE7D73F1-9A98-40DB-8BDE-D36A7289752A}" dt="2023-09-14T08:46:06.247" v="3288" actId="478"/>
          <ac:grpSpMkLst>
            <pc:docMk/>
            <pc:sldMk cId="2200050310" sldId="951"/>
            <ac:grpSpMk id="128" creationId="{6504AB59-E378-4175-9037-2B6B1BB53637}"/>
          </ac:grpSpMkLst>
        </pc:grpChg>
        <pc:grpChg chg="del">
          <ac:chgData name="Heike Krusemann" userId="22b930c6-ce99-468c-835c-dba6438d8ea3" providerId="ADAL" clId="{FE7D73F1-9A98-40DB-8BDE-D36A7289752A}" dt="2023-09-14T09:06:13.706" v="3522" actId="478"/>
          <ac:grpSpMkLst>
            <pc:docMk/>
            <pc:sldMk cId="2200050310" sldId="951"/>
            <ac:grpSpMk id="129" creationId="{E1BE6643-46FA-44B6-AE3D-3981EB594DFF}"/>
          </ac:grpSpMkLst>
        </pc:grpChg>
        <pc:picChg chg="add mod">
          <ac:chgData name="Heike Krusemann" userId="22b930c6-ce99-468c-835c-dba6438d8ea3" providerId="ADAL" clId="{FE7D73F1-9A98-40DB-8BDE-D36A7289752A}" dt="2023-09-14T09:16:11.671" v="3832" actId="167"/>
          <ac:picMkLst>
            <pc:docMk/>
            <pc:sldMk cId="2200050310" sldId="951"/>
            <ac:picMk id="4" creationId="{4B9AFC69-382C-550A-B8E0-6E11F67519F6}"/>
          </ac:picMkLst>
        </pc:picChg>
        <pc:picChg chg="add mod">
          <ac:chgData name="Heike Krusemann" userId="22b930c6-ce99-468c-835c-dba6438d8ea3" providerId="ADAL" clId="{FE7D73F1-9A98-40DB-8BDE-D36A7289752A}" dt="2023-09-14T09:16:11.671" v="3832" actId="167"/>
          <ac:picMkLst>
            <pc:docMk/>
            <pc:sldMk cId="2200050310" sldId="951"/>
            <ac:picMk id="5" creationId="{C096A993-C126-9403-1550-B1438899147B}"/>
          </ac:picMkLst>
        </pc:picChg>
        <pc:picChg chg="add mod">
          <ac:chgData name="Heike Krusemann" userId="22b930c6-ce99-468c-835c-dba6438d8ea3" providerId="ADAL" clId="{FE7D73F1-9A98-40DB-8BDE-D36A7289752A}" dt="2023-09-14T09:16:11.671" v="3832" actId="167"/>
          <ac:picMkLst>
            <pc:docMk/>
            <pc:sldMk cId="2200050310" sldId="951"/>
            <ac:picMk id="6" creationId="{A1D1F985-CAC0-EF2C-C091-03269A7B9C24}"/>
          </ac:picMkLst>
        </pc:picChg>
        <pc:picChg chg="add mod">
          <ac:chgData name="Heike Krusemann" userId="22b930c6-ce99-468c-835c-dba6438d8ea3" providerId="ADAL" clId="{FE7D73F1-9A98-40DB-8BDE-D36A7289752A}" dt="2023-09-14T09:17:19.338" v="3848" actId="1076"/>
          <ac:picMkLst>
            <pc:docMk/>
            <pc:sldMk cId="2200050310" sldId="951"/>
            <ac:picMk id="7" creationId="{357B0858-962D-0F83-A807-9E96EE60F800}"/>
          </ac:picMkLst>
        </pc:picChg>
        <pc:picChg chg="mod">
          <ac:chgData name="Heike Krusemann" userId="22b930c6-ce99-468c-835c-dba6438d8ea3" providerId="ADAL" clId="{FE7D73F1-9A98-40DB-8BDE-D36A7289752A}" dt="2023-09-14T09:07:16.403" v="3537" actId="688"/>
          <ac:picMkLst>
            <pc:docMk/>
            <pc:sldMk cId="2200050310" sldId="951"/>
            <ac:picMk id="8" creationId="{38510756-5D53-431D-B919-5D6121C8188A}"/>
          </ac:picMkLst>
        </pc:picChg>
        <pc:picChg chg="add mod">
          <ac:chgData name="Heike Krusemann" userId="22b930c6-ce99-468c-835c-dba6438d8ea3" providerId="ADAL" clId="{FE7D73F1-9A98-40DB-8BDE-D36A7289752A}" dt="2023-09-14T09:16:11.671" v="3832" actId="167"/>
          <ac:picMkLst>
            <pc:docMk/>
            <pc:sldMk cId="2200050310" sldId="951"/>
            <ac:picMk id="9" creationId="{CE9A6258-8A72-A8DA-201D-89A517D9AD2E}"/>
          </ac:picMkLst>
        </pc:picChg>
        <pc:picChg chg="add del mod">
          <ac:chgData name="Heike Krusemann" userId="22b930c6-ce99-468c-835c-dba6438d8ea3" providerId="ADAL" clId="{FE7D73F1-9A98-40DB-8BDE-D36A7289752A}" dt="2023-09-14T08:48:52.274" v="3374" actId="478"/>
          <ac:picMkLst>
            <pc:docMk/>
            <pc:sldMk cId="2200050310" sldId="951"/>
            <ac:picMk id="10" creationId="{4E3B149A-1F71-80A6-98AB-5361F58D025A}"/>
          </ac:picMkLst>
        </pc:picChg>
        <pc:picChg chg="add mod">
          <ac:chgData name="Heike Krusemann" userId="22b930c6-ce99-468c-835c-dba6438d8ea3" providerId="ADAL" clId="{FE7D73F1-9A98-40DB-8BDE-D36A7289752A}" dt="2023-09-14T09:18:11.577" v="3859" actId="1076"/>
          <ac:picMkLst>
            <pc:docMk/>
            <pc:sldMk cId="2200050310" sldId="951"/>
            <ac:picMk id="11" creationId="{8ED43479-48C6-28A8-9B55-48B20BFC823E}"/>
          </ac:picMkLst>
        </pc:picChg>
        <pc:picChg chg="add mod">
          <ac:chgData name="Heike Krusemann" userId="22b930c6-ce99-468c-835c-dba6438d8ea3" providerId="ADAL" clId="{FE7D73F1-9A98-40DB-8BDE-D36A7289752A}" dt="2023-09-14T09:18:11.577" v="3859" actId="1076"/>
          <ac:picMkLst>
            <pc:docMk/>
            <pc:sldMk cId="2200050310" sldId="951"/>
            <ac:picMk id="13" creationId="{EA3837F6-EF78-2B0D-8EC5-281707ABD5C4}"/>
          </ac:picMkLst>
        </pc:picChg>
        <pc:picChg chg="add del mod">
          <ac:chgData name="Heike Krusemann" userId="22b930c6-ce99-468c-835c-dba6438d8ea3" providerId="ADAL" clId="{FE7D73F1-9A98-40DB-8BDE-D36A7289752A}" dt="2023-09-14T08:59:21.716" v="3395" actId="478"/>
          <ac:picMkLst>
            <pc:docMk/>
            <pc:sldMk cId="2200050310" sldId="951"/>
            <ac:picMk id="14" creationId="{B31E6E7B-D7E1-00FF-29C7-6524D108690F}"/>
          </ac:picMkLst>
        </pc:picChg>
        <pc:picChg chg="add mod">
          <ac:chgData name="Heike Krusemann" userId="22b930c6-ce99-468c-835c-dba6438d8ea3" providerId="ADAL" clId="{FE7D73F1-9A98-40DB-8BDE-D36A7289752A}" dt="2023-09-14T09:19:04.996" v="3872" actId="1076"/>
          <ac:picMkLst>
            <pc:docMk/>
            <pc:sldMk cId="2200050310" sldId="951"/>
            <ac:picMk id="15" creationId="{8F768D0C-8D0D-C20B-B84F-CCC444C719C0}"/>
          </ac:picMkLst>
        </pc:picChg>
        <pc:picChg chg="add mod">
          <ac:chgData name="Heike Krusemann" userId="22b930c6-ce99-468c-835c-dba6438d8ea3" providerId="ADAL" clId="{FE7D73F1-9A98-40DB-8BDE-D36A7289752A}" dt="2023-09-14T09:19:04.996" v="3872" actId="1076"/>
          <ac:picMkLst>
            <pc:docMk/>
            <pc:sldMk cId="2200050310" sldId="951"/>
            <ac:picMk id="16" creationId="{85A92177-F747-D15C-5B9B-C529AD16300B}"/>
          </ac:picMkLst>
        </pc:picChg>
        <pc:picChg chg="add mod">
          <ac:chgData name="Heike Krusemann" userId="22b930c6-ce99-468c-835c-dba6438d8ea3" providerId="ADAL" clId="{FE7D73F1-9A98-40DB-8BDE-D36A7289752A}" dt="2023-09-14T09:19:04.996" v="3872" actId="1076"/>
          <ac:picMkLst>
            <pc:docMk/>
            <pc:sldMk cId="2200050310" sldId="951"/>
            <ac:picMk id="17" creationId="{4B225815-8C46-EDF0-376F-B45C21D97D7C}"/>
          </ac:picMkLst>
        </pc:picChg>
        <pc:picChg chg="add mod">
          <ac:chgData name="Heike Krusemann" userId="22b930c6-ce99-468c-835c-dba6438d8ea3" providerId="ADAL" clId="{FE7D73F1-9A98-40DB-8BDE-D36A7289752A}" dt="2023-09-14T09:19:04.996" v="3872" actId="1076"/>
          <ac:picMkLst>
            <pc:docMk/>
            <pc:sldMk cId="2200050310" sldId="951"/>
            <ac:picMk id="18" creationId="{CB824DE9-6833-4408-3463-013B26A2B30E}"/>
          </ac:picMkLst>
        </pc:picChg>
        <pc:picChg chg="add mod">
          <ac:chgData name="Heike Krusemann" userId="22b930c6-ce99-468c-835c-dba6438d8ea3" providerId="ADAL" clId="{FE7D73F1-9A98-40DB-8BDE-D36A7289752A}" dt="2023-09-14T09:19:18.338" v="3875" actId="1076"/>
          <ac:picMkLst>
            <pc:docMk/>
            <pc:sldMk cId="2200050310" sldId="951"/>
            <ac:picMk id="19" creationId="{2EF8011B-4CDB-5D45-484B-D0FD053BADCE}"/>
          </ac:picMkLst>
        </pc:picChg>
        <pc:picChg chg="add del mod">
          <ac:chgData name="Heike Krusemann" userId="22b930c6-ce99-468c-835c-dba6438d8ea3" providerId="ADAL" clId="{FE7D73F1-9A98-40DB-8BDE-D36A7289752A}" dt="2023-09-14T09:05:25.887" v="3495" actId="478"/>
          <ac:picMkLst>
            <pc:docMk/>
            <pc:sldMk cId="2200050310" sldId="951"/>
            <ac:picMk id="21" creationId="{F1E927C1-85E1-E77C-55E6-FD4BC5C750EF}"/>
          </ac:picMkLst>
        </pc:picChg>
        <pc:picChg chg="add mod">
          <ac:chgData name="Heike Krusemann" userId="22b930c6-ce99-468c-835c-dba6438d8ea3" providerId="ADAL" clId="{FE7D73F1-9A98-40DB-8BDE-D36A7289752A}" dt="2023-09-14T09:19:22.107" v="3876" actId="1076"/>
          <ac:picMkLst>
            <pc:docMk/>
            <pc:sldMk cId="2200050310" sldId="951"/>
            <ac:picMk id="22" creationId="{B054C9BF-CA3E-6019-1667-B0F26CC8029E}"/>
          </ac:picMkLst>
        </pc:picChg>
        <pc:picChg chg="add mod">
          <ac:chgData name="Heike Krusemann" userId="22b930c6-ce99-468c-835c-dba6438d8ea3" providerId="ADAL" clId="{FE7D73F1-9A98-40DB-8BDE-D36A7289752A}" dt="2023-09-14T09:07:21.072" v="3539" actId="1076"/>
          <ac:picMkLst>
            <pc:docMk/>
            <pc:sldMk cId="2200050310" sldId="951"/>
            <ac:picMk id="23" creationId="{F4616CC1-F5AA-29C3-5F30-562180C7C68F}"/>
          </ac:picMkLst>
        </pc:picChg>
        <pc:picChg chg="add mod">
          <ac:chgData name="Heike Krusemann" userId="22b930c6-ce99-468c-835c-dba6438d8ea3" providerId="ADAL" clId="{FE7D73F1-9A98-40DB-8BDE-D36A7289752A}" dt="2023-09-14T09:18:50.618" v="3870" actId="1076"/>
          <ac:picMkLst>
            <pc:docMk/>
            <pc:sldMk cId="2200050310" sldId="951"/>
            <ac:picMk id="32" creationId="{0BF05A6E-13E3-4E30-5F8C-931E15D182B2}"/>
          </ac:picMkLst>
        </pc:picChg>
        <pc:picChg chg="add mod">
          <ac:chgData name="Heike Krusemann" userId="22b930c6-ce99-468c-835c-dba6438d8ea3" providerId="ADAL" clId="{FE7D73F1-9A98-40DB-8BDE-D36A7289752A}" dt="2023-09-14T09:18:46.018" v="3869" actId="1076"/>
          <ac:picMkLst>
            <pc:docMk/>
            <pc:sldMk cId="2200050310" sldId="951"/>
            <ac:picMk id="37" creationId="{4123C6FF-EABD-53AA-E238-64195909D232}"/>
          </ac:picMkLst>
        </pc:picChg>
        <pc:picChg chg="del">
          <ac:chgData name="Heike Krusemann" userId="22b930c6-ce99-468c-835c-dba6438d8ea3" providerId="ADAL" clId="{FE7D73F1-9A98-40DB-8BDE-D36A7289752A}" dt="2023-09-14T08:44:25.773" v="3279" actId="478"/>
          <ac:picMkLst>
            <pc:docMk/>
            <pc:sldMk cId="2200050310" sldId="951"/>
            <ac:picMk id="47" creationId="{12EBE55F-5F5B-4B66-833E-C43DDAB1A20E}"/>
          </ac:picMkLst>
        </pc:picChg>
        <pc:picChg chg="mod">
          <ac:chgData name="Heike Krusemann" userId="22b930c6-ce99-468c-835c-dba6438d8ea3" providerId="ADAL" clId="{FE7D73F1-9A98-40DB-8BDE-D36A7289752A}" dt="2023-09-14T09:16:11.671" v="3832" actId="167"/>
          <ac:picMkLst>
            <pc:docMk/>
            <pc:sldMk cId="2200050310" sldId="951"/>
            <ac:picMk id="53" creationId="{0F0606B4-5EA3-4A04-9B99-521D06F046E3}"/>
          </ac:picMkLst>
        </pc:picChg>
        <pc:picChg chg="mod">
          <ac:chgData name="Heike Krusemann" userId="22b930c6-ce99-468c-835c-dba6438d8ea3" providerId="ADAL" clId="{FE7D73F1-9A98-40DB-8BDE-D36A7289752A}" dt="2023-09-14T09:16:11.671" v="3832" actId="167"/>
          <ac:picMkLst>
            <pc:docMk/>
            <pc:sldMk cId="2200050310" sldId="951"/>
            <ac:picMk id="55" creationId="{DFE200D6-DBD1-421E-B7C2-CB230AC6FA33}"/>
          </ac:picMkLst>
        </pc:picChg>
        <pc:picChg chg="del">
          <ac:chgData name="Heike Krusemann" userId="22b930c6-ce99-468c-835c-dba6438d8ea3" providerId="ADAL" clId="{FE7D73F1-9A98-40DB-8BDE-D36A7289752A}" dt="2023-09-14T08:44:20.451" v="3278" actId="478"/>
          <ac:picMkLst>
            <pc:docMk/>
            <pc:sldMk cId="2200050310" sldId="951"/>
            <ac:picMk id="63" creationId="{F6DB7B5C-B994-441F-80D3-39BF3A1B2628}"/>
          </ac:picMkLst>
        </pc:picChg>
        <pc:picChg chg="mod">
          <ac:chgData name="Heike Krusemann" userId="22b930c6-ce99-468c-835c-dba6438d8ea3" providerId="ADAL" clId="{FE7D73F1-9A98-40DB-8BDE-D36A7289752A}" dt="2023-09-14T09:17:22.834" v="3849" actId="1076"/>
          <ac:picMkLst>
            <pc:docMk/>
            <pc:sldMk cId="2200050310" sldId="951"/>
            <ac:picMk id="64" creationId="{F8F1BFF6-D217-47E0-B25F-86621F33F588}"/>
          </ac:picMkLst>
        </pc:picChg>
        <pc:picChg chg="mod">
          <ac:chgData name="Heike Krusemann" userId="22b930c6-ce99-468c-835c-dba6438d8ea3" providerId="ADAL" clId="{FE7D73F1-9A98-40DB-8BDE-D36A7289752A}" dt="2023-09-14T09:07:19.143" v="3538" actId="1076"/>
          <ac:picMkLst>
            <pc:docMk/>
            <pc:sldMk cId="2200050310" sldId="951"/>
            <ac:picMk id="71" creationId="{87E05C2B-CAC8-44BE-A7C0-DCDAE0B319D4}"/>
          </ac:picMkLst>
        </pc:picChg>
        <pc:picChg chg="mod">
          <ac:chgData name="Heike Krusemann" userId="22b930c6-ce99-468c-835c-dba6438d8ea3" providerId="ADAL" clId="{FE7D73F1-9A98-40DB-8BDE-D36A7289752A}" dt="2023-09-14T09:17:09.155" v="3845" actId="1076"/>
          <ac:picMkLst>
            <pc:docMk/>
            <pc:sldMk cId="2200050310" sldId="951"/>
            <ac:picMk id="73" creationId="{88ECE84A-3E22-4BD9-8568-CFAA58C37258}"/>
          </ac:picMkLst>
        </pc:picChg>
        <pc:picChg chg="mod">
          <ac:chgData name="Heike Krusemann" userId="22b930c6-ce99-468c-835c-dba6438d8ea3" providerId="ADAL" clId="{FE7D73F1-9A98-40DB-8BDE-D36A7289752A}" dt="2023-09-14T09:17:02.712" v="3844" actId="1076"/>
          <ac:picMkLst>
            <pc:docMk/>
            <pc:sldMk cId="2200050310" sldId="951"/>
            <ac:picMk id="81" creationId="{45966E51-6C3D-4CBD-ACBE-ADF4D6CDAAD4}"/>
          </ac:picMkLst>
        </pc:picChg>
        <pc:picChg chg="mod">
          <ac:chgData name="Heike Krusemann" userId="22b930c6-ce99-468c-835c-dba6438d8ea3" providerId="ADAL" clId="{FE7D73F1-9A98-40DB-8BDE-D36A7289752A}" dt="2023-09-14T09:17:26.066" v="3850" actId="1076"/>
          <ac:picMkLst>
            <pc:docMk/>
            <pc:sldMk cId="2200050310" sldId="951"/>
            <ac:picMk id="91" creationId="{F0A8F9B0-93A8-4E07-97E3-E036D58EF814}"/>
          </ac:picMkLst>
        </pc:picChg>
        <pc:picChg chg="add del">
          <ac:chgData name="Heike Krusemann" userId="22b930c6-ce99-468c-835c-dba6438d8ea3" providerId="ADAL" clId="{FE7D73F1-9A98-40DB-8BDE-D36A7289752A}" dt="2023-09-14T08:47:41.126" v="3335" actId="478"/>
          <ac:picMkLst>
            <pc:docMk/>
            <pc:sldMk cId="2200050310" sldId="951"/>
            <ac:picMk id="105" creationId="{CADC7363-C10D-4F4A-9F67-241E9AE07AC1}"/>
          </ac:picMkLst>
        </pc:picChg>
        <pc:picChg chg="add del">
          <ac:chgData name="Heike Krusemann" userId="22b930c6-ce99-468c-835c-dba6438d8ea3" providerId="ADAL" clId="{FE7D73F1-9A98-40DB-8BDE-D36A7289752A}" dt="2023-09-14T08:47:42.249" v="3336" actId="478"/>
          <ac:picMkLst>
            <pc:docMk/>
            <pc:sldMk cId="2200050310" sldId="951"/>
            <ac:picMk id="107" creationId="{EC641918-BB5E-4347-B8BF-48AE134CFB02}"/>
          </ac:picMkLst>
        </pc:picChg>
        <pc:picChg chg="add del">
          <ac:chgData name="Heike Krusemann" userId="22b930c6-ce99-468c-835c-dba6438d8ea3" providerId="ADAL" clId="{FE7D73F1-9A98-40DB-8BDE-D36A7289752A}" dt="2023-09-14T08:47:40.010" v="3334" actId="478"/>
          <ac:picMkLst>
            <pc:docMk/>
            <pc:sldMk cId="2200050310" sldId="951"/>
            <ac:picMk id="109" creationId="{CDAFCE38-9071-4AC5-8176-61EB40FC386A}"/>
          </ac:picMkLst>
        </pc:picChg>
        <pc:picChg chg="add del">
          <ac:chgData name="Heike Krusemann" userId="22b930c6-ce99-468c-835c-dba6438d8ea3" providerId="ADAL" clId="{FE7D73F1-9A98-40DB-8BDE-D36A7289752A}" dt="2023-09-14T08:47:43.424" v="3337" actId="478"/>
          <ac:picMkLst>
            <pc:docMk/>
            <pc:sldMk cId="2200050310" sldId="951"/>
            <ac:picMk id="111" creationId="{4EF9FD3A-025D-4BE5-8AB2-4028A30EC471}"/>
          </ac:picMkLst>
        </pc:picChg>
        <pc:picChg chg="add del">
          <ac:chgData name="Heike Krusemann" userId="22b930c6-ce99-468c-835c-dba6438d8ea3" providerId="ADAL" clId="{FE7D73F1-9A98-40DB-8BDE-D36A7289752A}" dt="2023-09-14T08:47:38.554" v="3333" actId="478"/>
          <ac:picMkLst>
            <pc:docMk/>
            <pc:sldMk cId="2200050310" sldId="951"/>
            <ac:picMk id="113" creationId="{049DEA35-3A26-4B24-A32F-2CDDC0132348}"/>
          </ac:picMkLst>
        </pc:picChg>
        <pc:picChg chg="del">
          <ac:chgData name="Heike Krusemann" userId="22b930c6-ce99-468c-835c-dba6438d8ea3" providerId="ADAL" clId="{FE7D73F1-9A98-40DB-8BDE-D36A7289752A}" dt="2023-09-14T08:48:18.232" v="3362" actId="478"/>
          <ac:picMkLst>
            <pc:docMk/>
            <pc:sldMk cId="2200050310" sldId="951"/>
            <ac:picMk id="120" creationId="{A45D71A1-2755-47E0-AF6B-8C272245C33C}"/>
          </ac:picMkLst>
        </pc:picChg>
        <pc:picChg chg="del">
          <ac:chgData name="Heike Krusemann" userId="22b930c6-ce99-468c-835c-dba6438d8ea3" providerId="ADAL" clId="{FE7D73F1-9A98-40DB-8BDE-D36A7289752A}" dt="2023-09-14T08:44:16.610" v="3277" actId="478"/>
          <ac:picMkLst>
            <pc:docMk/>
            <pc:sldMk cId="2200050310" sldId="951"/>
            <ac:picMk id="121" creationId="{B8629653-B66D-4C15-8D10-EF4C0CE85F64}"/>
          </ac:picMkLst>
        </pc:picChg>
        <pc:picChg chg="mod">
          <ac:chgData name="Heike Krusemann" userId="22b930c6-ce99-468c-835c-dba6438d8ea3" providerId="ADAL" clId="{FE7D73F1-9A98-40DB-8BDE-D36A7289752A}" dt="2023-09-14T09:18:11.577" v="3859" actId="1076"/>
          <ac:picMkLst>
            <pc:docMk/>
            <pc:sldMk cId="2200050310" sldId="951"/>
            <ac:picMk id="123" creationId="{3158021E-CC85-4F38-8E68-E3818C715069}"/>
          </ac:picMkLst>
        </pc:picChg>
        <pc:picChg chg="del">
          <ac:chgData name="Heike Krusemann" userId="22b930c6-ce99-468c-835c-dba6438d8ea3" providerId="ADAL" clId="{FE7D73F1-9A98-40DB-8BDE-D36A7289752A}" dt="2023-09-14T08:48:20.870" v="3364" actId="478"/>
          <ac:picMkLst>
            <pc:docMk/>
            <pc:sldMk cId="2200050310" sldId="951"/>
            <ac:picMk id="124" creationId="{8BDBFE6F-D7D0-455E-82F7-366A8BD19FBE}"/>
          </ac:picMkLst>
        </pc:picChg>
        <pc:picChg chg="mod">
          <ac:chgData name="Heike Krusemann" userId="22b930c6-ce99-468c-835c-dba6438d8ea3" providerId="ADAL" clId="{FE7D73F1-9A98-40DB-8BDE-D36A7289752A}" dt="2023-09-14T08:27:18.287" v="3095" actId="1076"/>
          <ac:picMkLst>
            <pc:docMk/>
            <pc:sldMk cId="2200050310" sldId="951"/>
            <ac:picMk id="125" creationId="{448CB542-67B9-43DD-BDBC-BBB5C3E8C613}"/>
          </ac:picMkLst>
        </pc:picChg>
        <pc:picChg chg="mod">
          <ac:chgData name="Heike Krusemann" userId="22b930c6-ce99-468c-835c-dba6438d8ea3" providerId="ADAL" clId="{FE7D73F1-9A98-40DB-8BDE-D36A7289752A}" dt="2023-09-14T09:18:21.065" v="3863" actId="1076"/>
          <ac:picMkLst>
            <pc:docMk/>
            <pc:sldMk cId="2200050310" sldId="951"/>
            <ac:picMk id="126" creationId="{0165460B-CD2E-4E0F-8FB8-94DCE93FB3C5}"/>
          </ac:picMkLst>
        </pc:picChg>
        <pc:picChg chg="del">
          <ac:chgData name="Heike Krusemann" userId="22b930c6-ce99-468c-835c-dba6438d8ea3" providerId="ADAL" clId="{FE7D73F1-9A98-40DB-8BDE-D36A7289752A}" dt="2023-09-14T09:06:07.973" v="3521" actId="478"/>
          <ac:picMkLst>
            <pc:docMk/>
            <pc:sldMk cId="2200050310" sldId="951"/>
            <ac:picMk id="132" creationId="{902C9D82-2DA6-4780-8DB3-967B2A7EC614}"/>
          </ac:picMkLst>
        </pc:picChg>
        <pc:picChg chg="del">
          <ac:chgData name="Heike Krusemann" userId="22b930c6-ce99-468c-835c-dba6438d8ea3" providerId="ADAL" clId="{FE7D73F1-9A98-40DB-8BDE-D36A7289752A}" dt="2023-09-14T08:48:19.478" v="3363" actId="478"/>
          <ac:picMkLst>
            <pc:docMk/>
            <pc:sldMk cId="2200050310" sldId="951"/>
            <ac:picMk id="133" creationId="{9C49B013-6356-4F5E-90C5-241F62E7DB64}"/>
          </ac:picMkLst>
        </pc:picChg>
        <pc:picChg chg="mod">
          <ac:chgData name="Heike Krusemann" userId="22b930c6-ce99-468c-835c-dba6438d8ea3" providerId="ADAL" clId="{FE7D73F1-9A98-40DB-8BDE-D36A7289752A}" dt="2023-09-14T09:18:14.723" v="3860" actId="1076"/>
          <ac:picMkLst>
            <pc:docMk/>
            <pc:sldMk cId="2200050310" sldId="951"/>
            <ac:picMk id="135" creationId="{E7BBC7F0-021B-4861-A111-E2317C7C3A6D}"/>
          </ac:picMkLst>
        </pc:picChg>
        <pc:picChg chg="del">
          <ac:chgData name="Heike Krusemann" userId="22b930c6-ce99-468c-835c-dba6438d8ea3" providerId="ADAL" clId="{FE7D73F1-9A98-40DB-8BDE-D36A7289752A}" dt="2023-09-14T09:14:28.454" v="3810" actId="478"/>
          <ac:picMkLst>
            <pc:docMk/>
            <pc:sldMk cId="2200050310" sldId="951"/>
            <ac:picMk id="138" creationId="{973D0C5C-33A0-4655-A18E-CEA5F67B67AB}"/>
          </ac:picMkLst>
        </pc:picChg>
        <pc:picChg chg="del">
          <ac:chgData name="Heike Krusemann" userId="22b930c6-ce99-468c-835c-dba6438d8ea3" providerId="ADAL" clId="{FE7D73F1-9A98-40DB-8BDE-D36A7289752A}" dt="2023-09-14T08:57:30.560" v="3383" actId="478"/>
          <ac:picMkLst>
            <pc:docMk/>
            <pc:sldMk cId="2200050310" sldId="951"/>
            <ac:picMk id="140" creationId="{9AB27474-68FB-48F2-9D04-52A475F7DB53}"/>
          </ac:picMkLst>
        </pc:picChg>
        <pc:picChg chg="del">
          <ac:chgData name="Heike Krusemann" userId="22b930c6-ce99-468c-835c-dba6438d8ea3" providerId="ADAL" clId="{FE7D73F1-9A98-40DB-8BDE-D36A7289752A}" dt="2023-09-14T08:57:32.201" v="3384" actId="478"/>
          <ac:picMkLst>
            <pc:docMk/>
            <pc:sldMk cId="2200050310" sldId="951"/>
            <ac:picMk id="141" creationId="{938915F6-9D2E-46A2-9946-A7DFD379CF60}"/>
          </ac:picMkLst>
        </pc:picChg>
        <pc:picChg chg="del">
          <ac:chgData name="Heike Krusemann" userId="22b930c6-ce99-468c-835c-dba6438d8ea3" providerId="ADAL" clId="{FE7D73F1-9A98-40DB-8BDE-D36A7289752A}" dt="2023-09-14T09:02:04.504" v="3474" actId="478"/>
          <ac:picMkLst>
            <pc:docMk/>
            <pc:sldMk cId="2200050310" sldId="951"/>
            <ac:picMk id="143" creationId="{C23A7581-5A50-484E-A773-D576737A2FC8}"/>
          </ac:picMkLst>
        </pc:picChg>
        <pc:picChg chg="del">
          <ac:chgData name="Heike Krusemann" userId="22b930c6-ce99-468c-835c-dba6438d8ea3" providerId="ADAL" clId="{FE7D73F1-9A98-40DB-8BDE-D36A7289752A}" dt="2023-09-14T08:57:29.575" v="3382" actId="478"/>
          <ac:picMkLst>
            <pc:docMk/>
            <pc:sldMk cId="2200050310" sldId="951"/>
            <ac:picMk id="145" creationId="{6E470E13-C572-4147-B4B3-4EC15BFA4671}"/>
          </ac:picMkLst>
        </pc:picChg>
        <pc:picChg chg="del">
          <ac:chgData name="Heike Krusemann" userId="22b930c6-ce99-468c-835c-dba6438d8ea3" providerId="ADAL" clId="{FE7D73F1-9A98-40DB-8BDE-D36A7289752A}" dt="2023-09-14T09:02:02.369" v="3472" actId="478"/>
          <ac:picMkLst>
            <pc:docMk/>
            <pc:sldMk cId="2200050310" sldId="951"/>
            <ac:picMk id="147" creationId="{6D3C2701-96C9-49C2-9ABB-8C45A14C3437}"/>
          </ac:picMkLst>
        </pc:picChg>
        <pc:picChg chg="mod">
          <ac:chgData name="Heike Krusemann" userId="22b930c6-ce99-468c-835c-dba6438d8ea3" providerId="ADAL" clId="{FE7D73F1-9A98-40DB-8BDE-D36A7289752A}" dt="2023-09-14T09:19:41.956" v="3879" actId="1076"/>
          <ac:picMkLst>
            <pc:docMk/>
            <pc:sldMk cId="2200050310" sldId="951"/>
            <ac:picMk id="148" creationId="{2110824F-3F65-4A46-844F-2BF71A76C352}"/>
          </ac:picMkLst>
        </pc:picChg>
        <pc:picChg chg="mod">
          <ac:chgData name="Heike Krusemann" userId="22b930c6-ce99-468c-835c-dba6438d8ea3" providerId="ADAL" clId="{FE7D73F1-9A98-40DB-8BDE-D36A7289752A}" dt="2023-09-14T09:18:26.059" v="3864" actId="1076"/>
          <ac:picMkLst>
            <pc:docMk/>
            <pc:sldMk cId="2200050310" sldId="951"/>
            <ac:picMk id="149" creationId="{DDF3E3CC-08CE-49DE-800C-3E9D6D2B9D36}"/>
          </ac:picMkLst>
        </pc:picChg>
        <pc:picChg chg="mod">
          <ac:chgData name="Heike Krusemann" userId="22b930c6-ce99-468c-835c-dba6438d8ea3" providerId="ADAL" clId="{FE7D73F1-9A98-40DB-8BDE-D36A7289752A}" dt="2023-09-14T09:19:28.097" v="3877" actId="1076"/>
          <ac:picMkLst>
            <pc:docMk/>
            <pc:sldMk cId="2200050310" sldId="951"/>
            <ac:picMk id="150" creationId="{0FBFD874-D542-41F2-8262-173BEAAA0586}"/>
          </ac:picMkLst>
        </pc:picChg>
        <pc:picChg chg="mod">
          <ac:chgData name="Heike Krusemann" userId="22b930c6-ce99-468c-835c-dba6438d8ea3" providerId="ADAL" clId="{FE7D73F1-9A98-40DB-8BDE-D36A7289752A}" dt="2023-09-14T09:19:33.843" v="3878" actId="1076"/>
          <ac:picMkLst>
            <pc:docMk/>
            <pc:sldMk cId="2200050310" sldId="951"/>
            <ac:picMk id="151" creationId="{69298C7C-D7B6-48A9-BB97-3FDAF5A2BB95}"/>
          </ac:picMkLst>
        </pc:picChg>
        <pc:picChg chg="mod">
          <ac:chgData name="Heike Krusemann" userId="22b930c6-ce99-468c-835c-dba6438d8ea3" providerId="ADAL" clId="{FE7D73F1-9A98-40DB-8BDE-D36A7289752A}" dt="2023-09-14T09:18:34.562" v="3866" actId="1076"/>
          <ac:picMkLst>
            <pc:docMk/>
            <pc:sldMk cId="2200050310" sldId="951"/>
            <ac:picMk id="152" creationId="{374782F3-2C85-462B-9D19-BBDCB832DFD8}"/>
          </ac:picMkLst>
        </pc:picChg>
        <pc:picChg chg="mod">
          <ac:chgData name="Heike Krusemann" userId="22b930c6-ce99-468c-835c-dba6438d8ea3" providerId="ADAL" clId="{FE7D73F1-9A98-40DB-8BDE-D36A7289752A}" dt="2023-09-14T09:18:38.795" v="3867" actId="1076"/>
          <ac:picMkLst>
            <pc:docMk/>
            <pc:sldMk cId="2200050310" sldId="951"/>
            <ac:picMk id="153" creationId="{3A45EAC3-54E7-4C65-B80C-2FAD64A6111A}"/>
          </ac:picMkLst>
        </pc:picChg>
        <pc:picChg chg="add mod">
          <ac:chgData name="Heike Krusemann" userId="22b930c6-ce99-468c-835c-dba6438d8ea3" providerId="ADAL" clId="{FE7D73F1-9A98-40DB-8BDE-D36A7289752A}" dt="2023-09-14T09:19:14.169" v="3874" actId="1076"/>
          <ac:picMkLst>
            <pc:docMk/>
            <pc:sldMk cId="2200050310" sldId="951"/>
            <ac:picMk id="1026" creationId="{C80F7D89-C966-84D3-181D-47B74052BB64}"/>
          </ac:picMkLst>
        </pc:picChg>
      </pc:sldChg>
      <pc:sldChg chg="modSp add mod modAnim modNotesTx">
        <pc:chgData name="Heike Krusemann" userId="22b930c6-ce99-468c-835c-dba6438d8ea3" providerId="ADAL" clId="{FE7D73F1-9A98-40DB-8BDE-D36A7289752A}" dt="2023-09-13T15:53:44.264" v="2400" actId="20577"/>
        <pc:sldMkLst>
          <pc:docMk/>
          <pc:sldMk cId="1568833301" sldId="952"/>
        </pc:sldMkLst>
        <pc:spChg chg="mod">
          <ac:chgData name="Heike Krusemann" userId="22b930c6-ce99-468c-835c-dba6438d8ea3" providerId="ADAL" clId="{FE7D73F1-9A98-40DB-8BDE-D36A7289752A}" dt="2023-09-13T15:53:44.264" v="2400" actId="20577"/>
          <ac:spMkLst>
            <pc:docMk/>
            <pc:sldMk cId="1568833301" sldId="952"/>
            <ac:spMk id="20" creationId="{207C148F-45EB-4409-B006-B3FFBC980597}"/>
          </ac:spMkLst>
        </pc:spChg>
        <pc:spChg chg="mod">
          <ac:chgData name="Heike Krusemann" userId="22b930c6-ce99-468c-835c-dba6438d8ea3" providerId="ADAL" clId="{FE7D73F1-9A98-40DB-8BDE-D36A7289752A}" dt="2023-09-13T15:43:21.674" v="1919" actId="20577"/>
          <ac:spMkLst>
            <pc:docMk/>
            <pc:sldMk cId="1568833301" sldId="952"/>
            <ac:spMk id="58" creationId="{EF239C35-C144-491F-AEA8-CD145B46436E}"/>
          </ac:spMkLst>
        </pc:spChg>
        <pc:spChg chg="mod">
          <ac:chgData name="Heike Krusemann" userId="22b930c6-ce99-468c-835c-dba6438d8ea3" providerId="ADAL" clId="{FE7D73F1-9A98-40DB-8BDE-D36A7289752A}" dt="2023-09-13T15:44:45.781" v="2011" actId="1076"/>
          <ac:spMkLst>
            <pc:docMk/>
            <pc:sldMk cId="1568833301" sldId="952"/>
            <ac:spMk id="59" creationId="{5EAB8AEE-2EFB-4FCD-B290-9EBB073016C9}"/>
          </ac:spMkLst>
        </pc:spChg>
        <pc:spChg chg="mod">
          <ac:chgData name="Heike Krusemann" userId="22b930c6-ce99-468c-835c-dba6438d8ea3" providerId="ADAL" clId="{FE7D73F1-9A98-40DB-8BDE-D36A7289752A}" dt="2023-09-13T15:43:32.761" v="1934" actId="20577"/>
          <ac:spMkLst>
            <pc:docMk/>
            <pc:sldMk cId="1568833301" sldId="952"/>
            <ac:spMk id="60" creationId="{D18B8898-B477-43E3-BE8C-9D0576976DA9}"/>
          </ac:spMkLst>
        </pc:spChg>
        <pc:spChg chg="mod">
          <ac:chgData name="Heike Krusemann" userId="22b930c6-ce99-468c-835c-dba6438d8ea3" providerId="ADAL" clId="{FE7D73F1-9A98-40DB-8BDE-D36A7289752A}" dt="2023-09-13T15:43:41.232" v="1950" actId="20577"/>
          <ac:spMkLst>
            <pc:docMk/>
            <pc:sldMk cId="1568833301" sldId="952"/>
            <ac:spMk id="61" creationId="{6A8195D3-7F81-44C0-B3C4-7AA5F73FDFE2}"/>
          </ac:spMkLst>
        </pc:spChg>
        <pc:spChg chg="mod">
          <ac:chgData name="Heike Krusemann" userId="22b930c6-ce99-468c-835c-dba6438d8ea3" providerId="ADAL" clId="{FE7D73F1-9A98-40DB-8BDE-D36A7289752A}" dt="2023-09-13T15:43:49.541" v="1964" actId="20577"/>
          <ac:spMkLst>
            <pc:docMk/>
            <pc:sldMk cId="1568833301" sldId="952"/>
            <ac:spMk id="62" creationId="{E34A5B3A-1E1D-4D72-9D2C-CEF166467DEF}"/>
          </ac:spMkLst>
        </pc:spChg>
        <pc:spChg chg="mod">
          <ac:chgData name="Heike Krusemann" userId="22b930c6-ce99-468c-835c-dba6438d8ea3" providerId="ADAL" clId="{FE7D73F1-9A98-40DB-8BDE-D36A7289752A}" dt="2023-09-13T15:44:06.502" v="1973" actId="1076"/>
          <ac:spMkLst>
            <pc:docMk/>
            <pc:sldMk cId="1568833301" sldId="952"/>
            <ac:spMk id="63" creationId="{4288424B-C932-4547-A012-B49F40F7D00B}"/>
          </ac:spMkLst>
        </pc:spChg>
        <pc:spChg chg="mod">
          <ac:chgData name="Heike Krusemann" userId="22b930c6-ce99-468c-835c-dba6438d8ea3" providerId="ADAL" clId="{FE7D73F1-9A98-40DB-8BDE-D36A7289752A}" dt="2023-09-13T15:46:27.256" v="2120" actId="20577"/>
          <ac:spMkLst>
            <pc:docMk/>
            <pc:sldMk cId="1568833301" sldId="952"/>
            <ac:spMk id="64" creationId="{24EF90E7-D847-4795-BDB5-8402724F776D}"/>
          </ac:spMkLst>
        </pc:spChg>
        <pc:spChg chg="mod">
          <ac:chgData name="Heike Krusemann" userId="22b930c6-ce99-468c-835c-dba6438d8ea3" providerId="ADAL" clId="{FE7D73F1-9A98-40DB-8BDE-D36A7289752A}" dt="2023-09-13T15:46:36.820" v="2130" actId="20577"/>
          <ac:spMkLst>
            <pc:docMk/>
            <pc:sldMk cId="1568833301" sldId="952"/>
            <ac:spMk id="65" creationId="{14BEB3B8-B887-4DEB-A486-6CD05DC01D9A}"/>
          </ac:spMkLst>
        </pc:spChg>
        <pc:spChg chg="mod">
          <ac:chgData name="Heike Krusemann" userId="22b930c6-ce99-468c-835c-dba6438d8ea3" providerId="ADAL" clId="{FE7D73F1-9A98-40DB-8BDE-D36A7289752A}" dt="2023-09-13T15:51:32.085" v="2379" actId="20577"/>
          <ac:spMkLst>
            <pc:docMk/>
            <pc:sldMk cId="1568833301" sldId="952"/>
            <ac:spMk id="66" creationId="{9A77445A-237C-48F8-B46C-8170B7D37559}"/>
          </ac:spMkLst>
        </pc:spChg>
        <pc:spChg chg="mod">
          <ac:chgData name="Heike Krusemann" userId="22b930c6-ce99-468c-835c-dba6438d8ea3" providerId="ADAL" clId="{FE7D73F1-9A98-40DB-8BDE-D36A7289752A}" dt="2023-09-13T15:51:59.223" v="2382" actId="20577"/>
          <ac:spMkLst>
            <pc:docMk/>
            <pc:sldMk cId="1568833301" sldId="952"/>
            <ac:spMk id="67" creationId="{2A9D9F22-C351-4596-BB7D-87AE8D30A74E}"/>
          </ac:spMkLst>
        </pc:spChg>
        <pc:spChg chg="mod">
          <ac:chgData name="Heike Krusemann" userId="22b930c6-ce99-468c-835c-dba6438d8ea3" providerId="ADAL" clId="{FE7D73F1-9A98-40DB-8BDE-D36A7289752A}" dt="2023-09-13T15:46:59.004" v="2157" actId="20577"/>
          <ac:spMkLst>
            <pc:docMk/>
            <pc:sldMk cId="1568833301" sldId="952"/>
            <ac:spMk id="68" creationId="{171C234B-E1D8-4BA7-9BB6-CEE92AB173E3}"/>
          </ac:spMkLst>
        </pc:spChg>
        <pc:spChg chg="mod">
          <ac:chgData name="Heike Krusemann" userId="22b930c6-ce99-468c-835c-dba6438d8ea3" providerId="ADAL" clId="{FE7D73F1-9A98-40DB-8BDE-D36A7289752A}" dt="2023-09-13T15:47:17.186" v="2169" actId="20577"/>
          <ac:spMkLst>
            <pc:docMk/>
            <pc:sldMk cId="1568833301" sldId="952"/>
            <ac:spMk id="69" creationId="{5C29C5FA-AFAC-4818-90A1-7B59F3E335C7}"/>
          </ac:spMkLst>
        </pc:spChg>
        <pc:spChg chg="mod">
          <ac:chgData name="Heike Krusemann" userId="22b930c6-ce99-468c-835c-dba6438d8ea3" providerId="ADAL" clId="{FE7D73F1-9A98-40DB-8BDE-D36A7289752A}" dt="2023-09-13T15:49:14.325" v="2304" actId="20577"/>
          <ac:spMkLst>
            <pc:docMk/>
            <pc:sldMk cId="1568833301" sldId="952"/>
            <ac:spMk id="70" creationId="{3BD33182-986E-45CA-86E6-40DC81B590C8}"/>
          </ac:spMkLst>
        </pc:spChg>
        <pc:spChg chg="mod">
          <ac:chgData name="Heike Krusemann" userId="22b930c6-ce99-468c-835c-dba6438d8ea3" providerId="ADAL" clId="{FE7D73F1-9A98-40DB-8BDE-D36A7289752A}" dt="2023-09-13T15:49:24.328" v="2318" actId="20577"/>
          <ac:spMkLst>
            <pc:docMk/>
            <pc:sldMk cId="1568833301" sldId="952"/>
            <ac:spMk id="71" creationId="{D4662F6F-BB7A-440E-99DB-3FEB806B34CB}"/>
          </ac:spMkLst>
        </pc:spChg>
        <pc:spChg chg="mod">
          <ac:chgData name="Heike Krusemann" userId="22b930c6-ce99-468c-835c-dba6438d8ea3" providerId="ADAL" clId="{FE7D73F1-9A98-40DB-8BDE-D36A7289752A}" dt="2023-09-13T15:52:21.451" v="2383" actId="20577"/>
          <ac:spMkLst>
            <pc:docMk/>
            <pc:sldMk cId="1568833301" sldId="952"/>
            <ac:spMk id="72" creationId="{80DD82C3-D3C7-45A3-B5A4-90223E7359A7}"/>
          </ac:spMkLst>
        </pc:spChg>
        <pc:spChg chg="mod">
          <ac:chgData name="Heike Krusemann" userId="22b930c6-ce99-468c-835c-dba6438d8ea3" providerId="ADAL" clId="{FE7D73F1-9A98-40DB-8BDE-D36A7289752A}" dt="2023-09-13T15:50:20.329" v="2378" actId="20577"/>
          <ac:spMkLst>
            <pc:docMk/>
            <pc:sldMk cId="1568833301" sldId="952"/>
            <ac:spMk id="73" creationId="{40541C7D-B0CC-4C45-9347-2F6A8921779D}"/>
          </ac:spMkLst>
        </pc:spChg>
        <pc:spChg chg="mod">
          <ac:chgData name="Heike Krusemann" userId="22b930c6-ce99-468c-835c-dba6438d8ea3" providerId="ADAL" clId="{FE7D73F1-9A98-40DB-8BDE-D36A7289752A}" dt="2023-09-13T15:49:57.845" v="2365" actId="20577"/>
          <ac:spMkLst>
            <pc:docMk/>
            <pc:sldMk cId="1568833301" sldId="952"/>
            <ac:spMk id="74" creationId="{85556096-252E-4BFA-8C9B-3147737202F6}"/>
          </ac:spMkLst>
        </pc:spChg>
        <pc:spChg chg="mod">
          <ac:chgData name="Heike Krusemann" userId="22b930c6-ce99-468c-835c-dba6438d8ea3" providerId="ADAL" clId="{FE7D73F1-9A98-40DB-8BDE-D36A7289752A}" dt="2023-09-13T15:50:16.313" v="2376" actId="1076"/>
          <ac:spMkLst>
            <pc:docMk/>
            <pc:sldMk cId="1568833301" sldId="952"/>
            <ac:spMk id="75" creationId="{B56FCEEC-BBC0-447D-8197-5467071F582A}"/>
          </ac:spMkLst>
        </pc:spChg>
        <pc:graphicFrameChg chg="mod ord modGraphic">
          <ac:chgData name="Heike Krusemann" userId="22b930c6-ce99-468c-835c-dba6438d8ea3" providerId="ADAL" clId="{FE7D73F1-9A98-40DB-8BDE-D36A7289752A}" dt="2023-09-13T15:50:11.961" v="2375" actId="1076"/>
          <ac:graphicFrameMkLst>
            <pc:docMk/>
            <pc:sldMk cId="1568833301" sldId="952"/>
            <ac:graphicFrameMk id="48" creationId="{E6F5C010-FCBF-483C-895E-1E56C0C2FA24}"/>
          </ac:graphicFrameMkLst>
        </pc:graphicFrameChg>
      </pc:sldChg>
      <pc:sldChg chg="delSp modSp add del mod ord delAnim modNotesTx">
        <pc:chgData name="Heike Krusemann" userId="22b930c6-ce99-468c-835c-dba6438d8ea3" providerId="ADAL" clId="{FE7D73F1-9A98-40DB-8BDE-D36A7289752A}" dt="2023-09-13T15:54:54.981" v="2431"/>
        <pc:sldMkLst>
          <pc:docMk/>
          <pc:sldMk cId="3842639681" sldId="953"/>
        </pc:sldMkLst>
        <pc:spChg chg="del">
          <ac:chgData name="Heike Krusemann" userId="22b930c6-ce99-468c-835c-dba6438d8ea3" providerId="ADAL" clId="{FE7D73F1-9A98-40DB-8BDE-D36A7289752A}" dt="2023-09-13T15:54:16.490" v="2409" actId="478"/>
          <ac:spMkLst>
            <pc:docMk/>
            <pc:sldMk cId="3842639681" sldId="953"/>
            <ac:spMk id="3" creationId="{D6097BCB-206E-9CB1-C574-6B2BB6078924}"/>
          </ac:spMkLst>
        </pc:spChg>
        <pc:spChg chg="del">
          <ac:chgData name="Heike Krusemann" userId="22b930c6-ce99-468c-835c-dba6438d8ea3" providerId="ADAL" clId="{FE7D73F1-9A98-40DB-8BDE-D36A7289752A}" dt="2023-09-13T15:53:05.818" v="2387" actId="478"/>
          <ac:spMkLst>
            <pc:docMk/>
            <pc:sldMk cId="3842639681" sldId="953"/>
            <ac:spMk id="58" creationId="{EF239C35-C144-491F-AEA8-CD145B46436E}"/>
          </ac:spMkLst>
        </pc:spChg>
        <pc:spChg chg="del">
          <ac:chgData name="Heike Krusemann" userId="22b930c6-ce99-468c-835c-dba6438d8ea3" providerId="ADAL" clId="{FE7D73F1-9A98-40DB-8BDE-D36A7289752A}" dt="2023-09-13T15:53:01.495" v="2386" actId="478"/>
          <ac:spMkLst>
            <pc:docMk/>
            <pc:sldMk cId="3842639681" sldId="953"/>
            <ac:spMk id="59" creationId="{5EAB8AEE-2EFB-4FCD-B290-9EBB073016C9}"/>
          </ac:spMkLst>
        </pc:spChg>
        <pc:spChg chg="del">
          <ac:chgData name="Heike Krusemann" userId="22b930c6-ce99-468c-835c-dba6438d8ea3" providerId="ADAL" clId="{FE7D73F1-9A98-40DB-8BDE-D36A7289752A}" dt="2023-09-13T15:53:01.495" v="2386" actId="478"/>
          <ac:spMkLst>
            <pc:docMk/>
            <pc:sldMk cId="3842639681" sldId="953"/>
            <ac:spMk id="60" creationId="{D18B8898-B477-43E3-BE8C-9D0576976DA9}"/>
          </ac:spMkLst>
        </pc:spChg>
        <pc:spChg chg="del">
          <ac:chgData name="Heike Krusemann" userId="22b930c6-ce99-468c-835c-dba6438d8ea3" providerId="ADAL" clId="{FE7D73F1-9A98-40DB-8BDE-D36A7289752A}" dt="2023-09-13T15:53:05.818" v="2387" actId="478"/>
          <ac:spMkLst>
            <pc:docMk/>
            <pc:sldMk cId="3842639681" sldId="953"/>
            <ac:spMk id="61" creationId="{6A8195D3-7F81-44C0-B3C4-7AA5F73FDFE2}"/>
          </ac:spMkLst>
        </pc:spChg>
        <pc:spChg chg="del">
          <ac:chgData name="Heike Krusemann" userId="22b930c6-ce99-468c-835c-dba6438d8ea3" providerId="ADAL" clId="{FE7D73F1-9A98-40DB-8BDE-D36A7289752A}" dt="2023-09-13T15:53:01.495" v="2386" actId="478"/>
          <ac:spMkLst>
            <pc:docMk/>
            <pc:sldMk cId="3842639681" sldId="953"/>
            <ac:spMk id="62" creationId="{E34A5B3A-1E1D-4D72-9D2C-CEF166467DEF}"/>
          </ac:spMkLst>
        </pc:spChg>
        <pc:spChg chg="del">
          <ac:chgData name="Heike Krusemann" userId="22b930c6-ce99-468c-835c-dba6438d8ea3" providerId="ADAL" clId="{FE7D73F1-9A98-40DB-8BDE-D36A7289752A}" dt="2023-09-13T15:53:08.902" v="2388" actId="478"/>
          <ac:spMkLst>
            <pc:docMk/>
            <pc:sldMk cId="3842639681" sldId="953"/>
            <ac:spMk id="63" creationId="{4288424B-C932-4547-A012-B49F40F7D00B}"/>
          </ac:spMkLst>
        </pc:spChg>
        <pc:spChg chg="del">
          <ac:chgData name="Heike Krusemann" userId="22b930c6-ce99-468c-835c-dba6438d8ea3" providerId="ADAL" clId="{FE7D73F1-9A98-40DB-8BDE-D36A7289752A}" dt="2023-09-13T15:53:01.495" v="2386" actId="478"/>
          <ac:spMkLst>
            <pc:docMk/>
            <pc:sldMk cId="3842639681" sldId="953"/>
            <ac:spMk id="64" creationId="{24EF90E7-D847-4795-BDB5-8402724F776D}"/>
          </ac:spMkLst>
        </pc:spChg>
        <pc:spChg chg="del">
          <ac:chgData name="Heike Krusemann" userId="22b930c6-ce99-468c-835c-dba6438d8ea3" providerId="ADAL" clId="{FE7D73F1-9A98-40DB-8BDE-D36A7289752A}" dt="2023-09-13T15:53:01.495" v="2386" actId="478"/>
          <ac:spMkLst>
            <pc:docMk/>
            <pc:sldMk cId="3842639681" sldId="953"/>
            <ac:spMk id="65" creationId="{14BEB3B8-B887-4DEB-A486-6CD05DC01D9A}"/>
          </ac:spMkLst>
        </pc:spChg>
        <pc:spChg chg="del">
          <ac:chgData name="Heike Krusemann" userId="22b930c6-ce99-468c-835c-dba6438d8ea3" providerId="ADAL" clId="{FE7D73F1-9A98-40DB-8BDE-D36A7289752A}" dt="2023-09-13T15:53:01.495" v="2386" actId="478"/>
          <ac:spMkLst>
            <pc:docMk/>
            <pc:sldMk cId="3842639681" sldId="953"/>
            <ac:spMk id="66" creationId="{9A77445A-237C-48F8-B46C-8170B7D37559}"/>
          </ac:spMkLst>
        </pc:spChg>
        <pc:spChg chg="del">
          <ac:chgData name="Heike Krusemann" userId="22b930c6-ce99-468c-835c-dba6438d8ea3" providerId="ADAL" clId="{FE7D73F1-9A98-40DB-8BDE-D36A7289752A}" dt="2023-09-13T15:53:05.818" v="2387" actId="478"/>
          <ac:spMkLst>
            <pc:docMk/>
            <pc:sldMk cId="3842639681" sldId="953"/>
            <ac:spMk id="67" creationId="{2A9D9F22-C351-4596-BB7D-87AE8D30A74E}"/>
          </ac:spMkLst>
        </pc:spChg>
        <pc:spChg chg="del">
          <ac:chgData name="Heike Krusemann" userId="22b930c6-ce99-468c-835c-dba6438d8ea3" providerId="ADAL" clId="{FE7D73F1-9A98-40DB-8BDE-D36A7289752A}" dt="2023-09-13T15:53:01.495" v="2386" actId="478"/>
          <ac:spMkLst>
            <pc:docMk/>
            <pc:sldMk cId="3842639681" sldId="953"/>
            <ac:spMk id="68" creationId="{171C234B-E1D8-4BA7-9BB6-CEE92AB173E3}"/>
          </ac:spMkLst>
        </pc:spChg>
        <pc:spChg chg="del">
          <ac:chgData name="Heike Krusemann" userId="22b930c6-ce99-468c-835c-dba6438d8ea3" providerId="ADAL" clId="{FE7D73F1-9A98-40DB-8BDE-D36A7289752A}" dt="2023-09-13T15:53:05.818" v="2387" actId="478"/>
          <ac:spMkLst>
            <pc:docMk/>
            <pc:sldMk cId="3842639681" sldId="953"/>
            <ac:spMk id="69" creationId="{5C29C5FA-AFAC-4818-90A1-7B59F3E335C7}"/>
          </ac:spMkLst>
        </pc:spChg>
        <pc:spChg chg="del">
          <ac:chgData name="Heike Krusemann" userId="22b930c6-ce99-468c-835c-dba6438d8ea3" providerId="ADAL" clId="{FE7D73F1-9A98-40DB-8BDE-D36A7289752A}" dt="2023-09-13T15:53:05.818" v="2387" actId="478"/>
          <ac:spMkLst>
            <pc:docMk/>
            <pc:sldMk cId="3842639681" sldId="953"/>
            <ac:spMk id="70" creationId="{3BD33182-986E-45CA-86E6-40DC81B590C8}"/>
          </ac:spMkLst>
        </pc:spChg>
        <pc:spChg chg="del">
          <ac:chgData name="Heike Krusemann" userId="22b930c6-ce99-468c-835c-dba6438d8ea3" providerId="ADAL" clId="{FE7D73F1-9A98-40DB-8BDE-D36A7289752A}" dt="2023-09-13T15:53:01.495" v="2386" actId="478"/>
          <ac:spMkLst>
            <pc:docMk/>
            <pc:sldMk cId="3842639681" sldId="953"/>
            <ac:spMk id="71" creationId="{D4662F6F-BB7A-440E-99DB-3FEB806B34CB}"/>
          </ac:spMkLst>
        </pc:spChg>
        <pc:spChg chg="del">
          <ac:chgData name="Heike Krusemann" userId="22b930c6-ce99-468c-835c-dba6438d8ea3" providerId="ADAL" clId="{FE7D73F1-9A98-40DB-8BDE-D36A7289752A}" dt="2023-09-13T15:53:01.495" v="2386" actId="478"/>
          <ac:spMkLst>
            <pc:docMk/>
            <pc:sldMk cId="3842639681" sldId="953"/>
            <ac:spMk id="72" creationId="{80DD82C3-D3C7-45A3-B5A4-90223E7359A7}"/>
          </ac:spMkLst>
        </pc:spChg>
        <pc:spChg chg="del">
          <ac:chgData name="Heike Krusemann" userId="22b930c6-ce99-468c-835c-dba6438d8ea3" providerId="ADAL" clId="{FE7D73F1-9A98-40DB-8BDE-D36A7289752A}" dt="2023-09-13T15:53:05.818" v="2387" actId="478"/>
          <ac:spMkLst>
            <pc:docMk/>
            <pc:sldMk cId="3842639681" sldId="953"/>
            <ac:spMk id="73" creationId="{40541C7D-B0CC-4C45-9347-2F6A8921779D}"/>
          </ac:spMkLst>
        </pc:spChg>
        <pc:spChg chg="del">
          <ac:chgData name="Heike Krusemann" userId="22b930c6-ce99-468c-835c-dba6438d8ea3" providerId="ADAL" clId="{FE7D73F1-9A98-40DB-8BDE-D36A7289752A}" dt="2023-09-13T15:53:01.495" v="2386" actId="478"/>
          <ac:spMkLst>
            <pc:docMk/>
            <pc:sldMk cId="3842639681" sldId="953"/>
            <ac:spMk id="74" creationId="{85556096-252E-4BFA-8C9B-3147737202F6}"/>
          </ac:spMkLst>
        </pc:spChg>
        <pc:spChg chg="del">
          <ac:chgData name="Heike Krusemann" userId="22b930c6-ce99-468c-835c-dba6438d8ea3" providerId="ADAL" clId="{FE7D73F1-9A98-40DB-8BDE-D36A7289752A}" dt="2023-09-13T15:53:01.495" v="2386" actId="478"/>
          <ac:spMkLst>
            <pc:docMk/>
            <pc:sldMk cId="3842639681" sldId="953"/>
            <ac:spMk id="75" creationId="{B56FCEEC-BBC0-447D-8197-5467071F582A}"/>
          </ac:spMkLst>
        </pc:spChg>
        <pc:graphicFrameChg chg="modGraphic">
          <ac:chgData name="Heike Krusemann" userId="22b930c6-ce99-468c-835c-dba6438d8ea3" providerId="ADAL" clId="{FE7D73F1-9A98-40DB-8BDE-D36A7289752A}" dt="2023-09-13T15:52:56.337" v="2385" actId="207"/>
          <ac:graphicFrameMkLst>
            <pc:docMk/>
            <pc:sldMk cId="3842639681" sldId="953"/>
            <ac:graphicFrameMk id="48" creationId="{E6F5C010-FCBF-483C-895E-1E56C0C2FA24}"/>
          </ac:graphicFrameMkLst>
        </pc:graphicFrameChg>
      </pc:sldChg>
      <pc:sldChg chg="delSp modSp add mod ord delAnim modNotesTx">
        <pc:chgData name="Heike Krusemann" userId="22b930c6-ce99-468c-835c-dba6438d8ea3" providerId="ADAL" clId="{FE7D73F1-9A98-40DB-8BDE-D36A7289752A}" dt="2023-09-13T15:54:56.216" v="2433"/>
        <pc:sldMkLst>
          <pc:docMk/>
          <pc:sldMk cId="3589564455" sldId="954"/>
        </pc:sldMkLst>
        <pc:spChg chg="del">
          <ac:chgData name="Heike Krusemann" userId="22b930c6-ce99-468c-835c-dba6438d8ea3" providerId="ADAL" clId="{FE7D73F1-9A98-40DB-8BDE-D36A7289752A}" dt="2023-09-13T15:54:08.589" v="2406" actId="478"/>
          <ac:spMkLst>
            <pc:docMk/>
            <pc:sldMk cId="3589564455" sldId="954"/>
            <ac:spMk id="3" creationId="{D6097BCB-206E-9CB1-C574-6B2BB6078924}"/>
          </ac:spMkLst>
        </pc:spChg>
        <pc:spChg chg="mod">
          <ac:chgData name="Heike Krusemann" userId="22b930c6-ce99-468c-835c-dba6438d8ea3" providerId="ADAL" clId="{FE7D73F1-9A98-40DB-8BDE-D36A7289752A}" dt="2023-09-13T15:53:35.803" v="2396" actId="20577"/>
          <ac:spMkLst>
            <pc:docMk/>
            <pc:sldMk cId="3589564455" sldId="954"/>
            <ac:spMk id="20" creationId="{207C148F-45EB-4409-B006-B3FFBC980597}"/>
          </ac:spMkLst>
        </pc:spChg>
        <pc:spChg chg="del">
          <ac:chgData name="Heike Krusemann" userId="22b930c6-ce99-468c-835c-dba6438d8ea3" providerId="ADAL" clId="{FE7D73F1-9A98-40DB-8BDE-D36A7289752A}" dt="2023-09-13T15:53:32.269" v="2392" actId="478"/>
          <ac:spMkLst>
            <pc:docMk/>
            <pc:sldMk cId="3589564455" sldId="954"/>
            <ac:spMk id="42" creationId="{B4C63B0B-0C7C-4A09-8597-57CFFDBCB5BE}"/>
          </ac:spMkLst>
        </pc:spChg>
        <pc:spChg chg="del">
          <ac:chgData name="Heike Krusemann" userId="22b930c6-ce99-468c-835c-dba6438d8ea3" providerId="ADAL" clId="{FE7D73F1-9A98-40DB-8BDE-D36A7289752A}" dt="2023-09-13T15:53:51.242" v="2402" actId="478"/>
          <ac:spMkLst>
            <pc:docMk/>
            <pc:sldMk cId="3589564455" sldId="954"/>
            <ac:spMk id="58" creationId="{EF239C35-C144-491F-AEA8-CD145B46436E}"/>
          </ac:spMkLst>
        </pc:spChg>
        <pc:spChg chg="del">
          <ac:chgData name="Heike Krusemann" userId="22b930c6-ce99-468c-835c-dba6438d8ea3" providerId="ADAL" clId="{FE7D73F1-9A98-40DB-8BDE-D36A7289752A}" dt="2023-09-13T15:53:32.269" v="2392" actId="478"/>
          <ac:spMkLst>
            <pc:docMk/>
            <pc:sldMk cId="3589564455" sldId="954"/>
            <ac:spMk id="59" creationId="{5EAB8AEE-2EFB-4FCD-B290-9EBB073016C9}"/>
          </ac:spMkLst>
        </pc:spChg>
        <pc:spChg chg="del">
          <ac:chgData name="Heike Krusemann" userId="22b930c6-ce99-468c-835c-dba6438d8ea3" providerId="ADAL" clId="{FE7D73F1-9A98-40DB-8BDE-D36A7289752A}" dt="2023-09-13T15:53:32.269" v="2392" actId="478"/>
          <ac:spMkLst>
            <pc:docMk/>
            <pc:sldMk cId="3589564455" sldId="954"/>
            <ac:spMk id="60" creationId="{D18B8898-B477-43E3-BE8C-9D0576976DA9}"/>
          </ac:spMkLst>
        </pc:spChg>
        <pc:spChg chg="del">
          <ac:chgData name="Heike Krusemann" userId="22b930c6-ce99-468c-835c-dba6438d8ea3" providerId="ADAL" clId="{FE7D73F1-9A98-40DB-8BDE-D36A7289752A}" dt="2023-09-13T15:53:32.269" v="2392" actId="478"/>
          <ac:spMkLst>
            <pc:docMk/>
            <pc:sldMk cId="3589564455" sldId="954"/>
            <ac:spMk id="61" creationId="{6A8195D3-7F81-44C0-B3C4-7AA5F73FDFE2}"/>
          </ac:spMkLst>
        </pc:spChg>
        <pc:spChg chg="del">
          <ac:chgData name="Heike Krusemann" userId="22b930c6-ce99-468c-835c-dba6438d8ea3" providerId="ADAL" clId="{FE7D73F1-9A98-40DB-8BDE-D36A7289752A}" dt="2023-09-13T15:53:32.269" v="2392" actId="478"/>
          <ac:spMkLst>
            <pc:docMk/>
            <pc:sldMk cId="3589564455" sldId="954"/>
            <ac:spMk id="62" creationId="{E34A5B3A-1E1D-4D72-9D2C-CEF166467DEF}"/>
          </ac:spMkLst>
        </pc:spChg>
        <pc:spChg chg="del">
          <ac:chgData name="Heike Krusemann" userId="22b930c6-ce99-468c-835c-dba6438d8ea3" providerId="ADAL" clId="{FE7D73F1-9A98-40DB-8BDE-D36A7289752A}" dt="2023-09-13T15:53:49.617" v="2401" actId="478"/>
          <ac:spMkLst>
            <pc:docMk/>
            <pc:sldMk cId="3589564455" sldId="954"/>
            <ac:spMk id="63" creationId="{4288424B-C932-4547-A012-B49F40F7D00B}"/>
          </ac:spMkLst>
        </pc:spChg>
        <pc:spChg chg="del">
          <ac:chgData name="Heike Krusemann" userId="22b930c6-ce99-468c-835c-dba6438d8ea3" providerId="ADAL" clId="{FE7D73F1-9A98-40DB-8BDE-D36A7289752A}" dt="2023-09-13T15:53:32.269" v="2392" actId="478"/>
          <ac:spMkLst>
            <pc:docMk/>
            <pc:sldMk cId="3589564455" sldId="954"/>
            <ac:spMk id="64" creationId="{24EF90E7-D847-4795-BDB5-8402724F776D}"/>
          </ac:spMkLst>
        </pc:spChg>
        <pc:spChg chg="del">
          <ac:chgData name="Heike Krusemann" userId="22b930c6-ce99-468c-835c-dba6438d8ea3" providerId="ADAL" clId="{FE7D73F1-9A98-40DB-8BDE-D36A7289752A}" dt="2023-09-13T15:53:32.269" v="2392" actId="478"/>
          <ac:spMkLst>
            <pc:docMk/>
            <pc:sldMk cId="3589564455" sldId="954"/>
            <ac:spMk id="65" creationId="{14BEB3B8-B887-4DEB-A486-6CD05DC01D9A}"/>
          </ac:spMkLst>
        </pc:spChg>
        <pc:spChg chg="del">
          <ac:chgData name="Heike Krusemann" userId="22b930c6-ce99-468c-835c-dba6438d8ea3" providerId="ADAL" clId="{FE7D73F1-9A98-40DB-8BDE-D36A7289752A}" dt="2023-09-13T15:53:32.269" v="2392" actId="478"/>
          <ac:spMkLst>
            <pc:docMk/>
            <pc:sldMk cId="3589564455" sldId="954"/>
            <ac:spMk id="66" creationId="{9A77445A-237C-48F8-B46C-8170B7D37559}"/>
          </ac:spMkLst>
        </pc:spChg>
        <pc:spChg chg="del">
          <ac:chgData name="Heike Krusemann" userId="22b930c6-ce99-468c-835c-dba6438d8ea3" providerId="ADAL" clId="{FE7D73F1-9A98-40DB-8BDE-D36A7289752A}" dt="2023-09-13T15:53:32.269" v="2392" actId="478"/>
          <ac:spMkLst>
            <pc:docMk/>
            <pc:sldMk cId="3589564455" sldId="954"/>
            <ac:spMk id="67" creationId="{2A9D9F22-C351-4596-BB7D-87AE8D30A74E}"/>
          </ac:spMkLst>
        </pc:spChg>
        <pc:spChg chg="del">
          <ac:chgData name="Heike Krusemann" userId="22b930c6-ce99-468c-835c-dba6438d8ea3" providerId="ADAL" clId="{FE7D73F1-9A98-40DB-8BDE-D36A7289752A}" dt="2023-09-13T15:53:32.269" v="2392" actId="478"/>
          <ac:spMkLst>
            <pc:docMk/>
            <pc:sldMk cId="3589564455" sldId="954"/>
            <ac:spMk id="68" creationId="{171C234B-E1D8-4BA7-9BB6-CEE92AB173E3}"/>
          </ac:spMkLst>
        </pc:spChg>
        <pc:spChg chg="del">
          <ac:chgData name="Heike Krusemann" userId="22b930c6-ce99-468c-835c-dba6438d8ea3" providerId="ADAL" clId="{FE7D73F1-9A98-40DB-8BDE-D36A7289752A}" dt="2023-09-13T15:53:32.269" v="2392" actId="478"/>
          <ac:spMkLst>
            <pc:docMk/>
            <pc:sldMk cId="3589564455" sldId="954"/>
            <ac:spMk id="69" creationId="{5C29C5FA-AFAC-4818-90A1-7B59F3E335C7}"/>
          </ac:spMkLst>
        </pc:spChg>
        <pc:spChg chg="del">
          <ac:chgData name="Heike Krusemann" userId="22b930c6-ce99-468c-835c-dba6438d8ea3" providerId="ADAL" clId="{FE7D73F1-9A98-40DB-8BDE-D36A7289752A}" dt="2023-09-13T15:53:52.633" v="2403" actId="478"/>
          <ac:spMkLst>
            <pc:docMk/>
            <pc:sldMk cId="3589564455" sldId="954"/>
            <ac:spMk id="70" creationId="{3BD33182-986E-45CA-86E6-40DC81B590C8}"/>
          </ac:spMkLst>
        </pc:spChg>
        <pc:spChg chg="del">
          <ac:chgData name="Heike Krusemann" userId="22b930c6-ce99-468c-835c-dba6438d8ea3" providerId="ADAL" clId="{FE7D73F1-9A98-40DB-8BDE-D36A7289752A}" dt="2023-09-13T15:53:32.269" v="2392" actId="478"/>
          <ac:spMkLst>
            <pc:docMk/>
            <pc:sldMk cId="3589564455" sldId="954"/>
            <ac:spMk id="71" creationId="{D4662F6F-BB7A-440E-99DB-3FEB806B34CB}"/>
          </ac:spMkLst>
        </pc:spChg>
        <pc:spChg chg="del">
          <ac:chgData name="Heike Krusemann" userId="22b930c6-ce99-468c-835c-dba6438d8ea3" providerId="ADAL" clId="{FE7D73F1-9A98-40DB-8BDE-D36A7289752A}" dt="2023-09-13T15:53:32.269" v="2392" actId="478"/>
          <ac:spMkLst>
            <pc:docMk/>
            <pc:sldMk cId="3589564455" sldId="954"/>
            <ac:spMk id="72" creationId="{80DD82C3-D3C7-45A3-B5A4-90223E7359A7}"/>
          </ac:spMkLst>
        </pc:spChg>
        <pc:spChg chg="del">
          <ac:chgData name="Heike Krusemann" userId="22b930c6-ce99-468c-835c-dba6438d8ea3" providerId="ADAL" clId="{FE7D73F1-9A98-40DB-8BDE-D36A7289752A}" dt="2023-09-13T15:53:32.269" v="2392" actId="478"/>
          <ac:spMkLst>
            <pc:docMk/>
            <pc:sldMk cId="3589564455" sldId="954"/>
            <ac:spMk id="73" creationId="{40541C7D-B0CC-4C45-9347-2F6A8921779D}"/>
          </ac:spMkLst>
        </pc:spChg>
        <pc:spChg chg="del">
          <ac:chgData name="Heike Krusemann" userId="22b930c6-ce99-468c-835c-dba6438d8ea3" providerId="ADAL" clId="{FE7D73F1-9A98-40DB-8BDE-D36A7289752A}" dt="2023-09-13T15:53:32.269" v="2392" actId="478"/>
          <ac:spMkLst>
            <pc:docMk/>
            <pc:sldMk cId="3589564455" sldId="954"/>
            <ac:spMk id="74" creationId="{85556096-252E-4BFA-8C9B-3147737202F6}"/>
          </ac:spMkLst>
        </pc:spChg>
        <pc:spChg chg="del">
          <ac:chgData name="Heike Krusemann" userId="22b930c6-ce99-468c-835c-dba6438d8ea3" providerId="ADAL" clId="{FE7D73F1-9A98-40DB-8BDE-D36A7289752A}" dt="2023-09-13T15:53:32.269" v="2392" actId="478"/>
          <ac:spMkLst>
            <pc:docMk/>
            <pc:sldMk cId="3589564455" sldId="954"/>
            <ac:spMk id="75" creationId="{B56FCEEC-BBC0-447D-8197-5467071F582A}"/>
          </ac:spMkLst>
        </pc:spChg>
        <pc:graphicFrameChg chg="modGraphic">
          <ac:chgData name="Heike Krusemann" userId="22b930c6-ce99-468c-835c-dba6438d8ea3" providerId="ADAL" clId="{FE7D73F1-9A98-40DB-8BDE-D36A7289752A}" dt="2023-09-13T15:53:26.047" v="2391" actId="207"/>
          <ac:graphicFrameMkLst>
            <pc:docMk/>
            <pc:sldMk cId="3589564455" sldId="954"/>
            <ac:graphicFrameMk id="48" creationId="{E6F5C010-FCBF-483C-895E-1E56C0C2FA24}"/>
          </ac:graphicFrameMkLst>
        </pc:graphicFrameChg>
      </pc:sldChg>
      <pc:sldMasterChg chg="del delSldLayout">
        <pc:chgData name="Heike Krusemann" userId="22b930c6-ce99-468c-835c-dba6438d8ea3" providerId="ADAL" clId="{FE7D73F1-9A98-40DB-8BDE-D36A7289752A}" dt="2023-09-13T15:54:48.819" v="2429" actId="47"/>
        <pc:sldMasterMkLst>
          <pc:docMk/>
          <pc:sldMasterMk cId="3214328137" sldId="2147483672"/>
        </pc:sldMasterMkLst>
        <pc:sldLayoutChg chg="del">
          <pc:chgData name="Heike Krusemann" userId="22b930c6-ce99-468c-835c-dba6438d8ea3" providerId="ADAL" clId="{FE7D73F1-9A98-40DB-8BDE-D36A7289752A}" dt="2023-09-13T15:54:48.819" v="2429" actId="47"/>
          <pc:sldLayoutMkLst>
            <pc:docMk/>
            <pc:sldMasterMk cId="3214328137" sldId="2147483672"/>
            <pc:sldLayoutMk cId="1724287828" sldId="2147483673"/>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915003078" sldId="2147483674"/>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1851225338" sldId="2147483675"/>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3281501228" sldId="2147483676"/>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379081066" sldId="2147483677"/>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33669230" sldId="2147483678"/>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1423037786" sldId="2147483679"/>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1160521168" sldId="2147483680"/>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2944330408" sldId="2147483681"/>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3518750000" sldId="2147483682"/>
          </pc:sldLayoutMkLst>
        </pc:sldLayoutChg>
        <pc:sldLayoutChg chg="del">
          <pc:chgData name="Heike Krusemann" userId="22b930c6-ce99-468c-835c-dba6438d8ea3" providerId="ADAL" clId="{FE7D73F1-9A98-40DB-8BDE-D36A7289752A}" dt="2023-09-13T15:54:48.819" v="2429" actId="47"/>
          <pc:sldLayoutMkLst>
            <pc:docMk/>
            <pc:sldMasterMk cId="3214328137" sldId="2147483672"/>
            <pc:sldLayoutMk cId="2432927260" sldId="2147483683"/>
          </pc:sldLayoutMkLst>
        </pc:sldLayoutChg>
      </pc:sldMasterChg>
    </pc:docChg>
  </pc:docChgLst>
  <pc:docChgLst>
    <pc:chgData name="Charlotte Moss" userId="17b589c9-cb67-41ed-a894-f82ca12b573d" providerId="ADAL" clId="{82DC2DF9-4249-462B-99F2-0E6C02733585}"/>
    <pc:docChg chg="undo custSel modSld">
      <pc:chgData name="Charlotte Moss" userId="17b589c9-cb67-41ed-a894-f82ca12b573d" providerId="ADAL" clId="{82DC2DF9-4249-462B-99F2-0E6C02733585}" dt="2024-01-08T12:22:05.035" v="154"/>
      <pc:docMkLst>
        <pc:docMk/>
      </pc:docMkLst>
      <pc:sldChg chg="addSp delSp modSp mod">
        <pc:chgData name="Charlotte Moss" userId="17b589c9-cb67-41ed-a894-f82ca12b573d" providerId="ADAL" clId="{82DC2DF9-4249-462B-99F2-0E6C02733585}" dt="2024-01-08T12:22:05.035" v="154"/>
        <pc:sldMkLst>
          <pc:docMk/>
          <pc:sldMk cId="91733588" sldId="947"/>
        </pc:sldMkLst>
        <pc:spChg chg="mod">
          <ac:chgData name="Charlotte Moss" userId="17b589c9-cb67-41ed-a894-f82ca12b573d" providerId="ADAL" clId="{82DC2DF9-4249-462B-99F2-0E6C02733585}" dt="2024-01-08T12:16:53.277" v="108" actId="14100"/>
          <ac:spMkLst>
            <pc:docMk/>
            <pc:sldMk cId="91733588" sldId="947"/>
            <ac:spMk id="14" creationId="{228B24D4-D275-E2B2-484C-D4A09393BEC0}"/>
          </ac:spMkLst>
        </pc:spChg>
        <pc:spChg chg="mod">
          <ac:chgData name="Charlotte Moss" userId="17b589c9-cb67-41ed-a894-f82ca12b573d" providerId="ADAL" clId="{82DC2DF9-4249-462B-99F2-0E6C02733585}" dt="2024-01-08T12:21:39.053" v="152"/>
          <ac:spMkLst>
            <pc:docMk/>
            <pc:sldMk cId="91733588" sldId="947"/>
            <ac:spMk id="21" creationId="{FA0704FB-1880-4B0C-8135-BED5BA07C9D5}"/>
          </ac:spMkLst>
        </pc:spChg>
        <pc:spChg chg="mod">
          <ac:chgData name="Charlotte Moss" userId="17b589c9-cb67-41ed-a894-f82ca12b573d" providerId="ADAL" clId="{82DC2DF9-4249-462B-99F2-0E6C02733585}" dt="2024-01-08T12:15:02.186" v="32" actId="20577"/>
          <ac:spMkLst>
            <pc:docMk/>
            <pc:sldMk cId="91733588" sldId="947"/>
            <ac:spMk id="27" creationId="{FAD4B540-4718-4534-B04B-472CAE29786E}"/>
          </ac:spMkLst>
        </pc:spChg>
        <pc:spChg chg="mod">
          <ac:chgData name="Charlotte Moss" userId="17b589c9-cb67-41ed-a894-f82ca12b573d" providerId="ADAL" clId="{82DC2DF9-4249-462B-99F2-0E6C02733585}" dt="2024-01-08T12:16:48.883" v="107" actId="1036"/>
          <ac:spMkLst>
            <pc:docMk/>
            <pc:sldMk cId="91733588" sldId="947"/>
            <ac:spMk id="31" creationId="{5FD86284-5941-A7FC-5CD5-BD2AF0190498}"/>
          </ac:spMkLst>
        </pc:spChg>
        <pc:spChg chg="mod">
          <ac:chgData name="Charlotte Moss" userId="17b589c9-cb67-41ed-a894-f82ca12b573d" providerId="ADAL" clId="{82DC2DF9-4249-462B-99F2-0E6C02733585}" dt="2024-01-08T12:22:05.035" v="154"/>
          <ac:spMkLst>
            <pc:docMk/>
            <pc:sldMk cId="91733588" sldId="947"/>
            <ac:spMk id="33" creationId="{8DE7D8A5-EE1A-14AB-4200-FD3DCCD386CB}"/>
          </ac:spMkLst>
        </pc:spChg>
        <pc:spChg chg="mod">
          <ac:chgData name="Charlotte Moss" userId="17b589c9-cb67-41ed-a894-f82ca12b573d" providerId="ADAL" clId="{82DC2DF9-4249-462B-99F2-0E6C02733585}" dt="2024-01-08T12:16:40.009" v="81" actId="14100"/>
          <ac:spMkLst>
            <pc:docMk/>
            <pc:sldMk cId="91733588" sldId="947"/>
            <ac:spMk id="36" creationId="{DD0E09F6-30FD-40C7-A689-4C521A848124}"/>
          </ac:spMkLst>
        </pc:spChg>
        <pc:spChg chg="mod">
          <ac:chgData name="Charlotte Moss" userId="17b589c9-cb67-41ed-a894-f82ca12b573d" providerId="ADAL" clId="{82DC2DF9-4249-462B-99F2-0E6C02733585}" dt="2024-01-08T12:16:28.591" v="67" actId="14100"/>
          <ac:spMkLst>
            <pc:docMk/>
            <pc:sldMk cId="91733588" sldId="947"/>
            <ac:spMk id="37" creationId="{290B6523-A916-41BB-826D-8FB23853260F}"/>
          </ac:spMkLst>
        </pc:spChg>
        <pc:spChg chg="mod">
          <ac:chgData name="Charlotte Moss" userId="17b589c9-cb67-41ed-a894-f82ca12b573d" providerId="ADAL" clId="{82DC2DF9-4249-462B-99F2-0E6C02733585}" dt="2024-01-08T12:16:17.011" v="57" actId="1037"/>
          <ac:spMkLst>
            <pc:docMk/>
            <pc:sldMk cId="91733588" sldId="947"/>
            <ac:spMk id="39" creationId="{57BCE8BE-D909-3DE2-0A14-6C8516DF762F}"/>
          </ac:spMkLst>
        </pc:spChg>
        <pc:spChg chg="mod">
          <ac:chgData name="Charlotte Moss" userId="17b589c9-cb67-41ed-a894-f82ca12b573d" providerId="ADAL" clId="{82DC2DF9-4249-462B-99F2-0E6C02733585}" dt="2024-01-08T12:16:48.883" v="107" actId="1036"/>
          <ac:spMkLst>
            <pc:docMk/>
            <pc:sldMk cId="91733588" sldId="947"/>
            <ac:spMk id="41" creationId="{84231B20-D73D-EA8A-88B7-0B87FD7E48D5}"/>
          </ac:spMkLst>
        </pc:spChg>
        <pc:spChg chg="mod">
          <ac:chgData name="Charlotte Moss" userId="17b589c9-cb67-41ed-a894-f82ca12b573d" providerId="ADAL" clId="{82DC2DF9-4249-462B-99F2-0E6C02733585}" dt="2024-01-08T12:16:24.859" v="66" actId="14100"/>
          <ac:spMkLst>
            <pc:docMk/>
            <pc:sldMk cId="91733588" sldId="947"/>
            <ac:spMk id="42" creationId="{4F8CBE8B-CF23-BE9F-C444-E2E4595192DE}"/>
          </ac:spMkLst>
        </pc:spChg>
        <pc:spChg chg="mod">
          <ac:chgData name="Charlotte Moss" userId="17b589c9-cb67-41ed-a894-f82ca12b573d" providerId="ADAL" clId="{82DC2DF9-4249-462B-99F2-0E6C02733585}" dt="2024-01-08T12:17:17.600" v="149" actId="1076"/>
          <ac:spMkLst>
            <pc:docMk/>
            <pc:sldMk cId="91733588" sldId="947"/>
            <ac:spMk id="43" creationId="{38869588-A859-49CB-A486-649D6C750178}"/>
          </ac:spMkLst>
        </pc:spChg>
        <pc:spChg chg="mod">
          <ac:chgData name="Charlotte Moss" userId="17b589c9-cb67-41ed-a894-f82ca12b573d" providerId="ADAL" clId="{82DC2DF9-4249-462B-99F2-0E6C02733585}" dt="2024-01-08T12:16:32.584" v="80" actId="1035"/>
          <ac:spMkLst>
            <pc:docMk/>
            <pc:sldMk cId="91733588" sldId="947"/>
            <ac:spMk id="59" creationId="{B6ECE077-6B9B-4A75-8E2D-9678485A7232}"/>
          </ac:spMkLst>
        </pc:spChg>
        <pc:grpChg chg="mod">
          <ac:chgData name="Charlotte Moss" userId="17b589c9-cb67-41ed-a894-f82ca12b573d" providerId="ADAL" clId="{82DC2DF9-4249-462B-99F2-0E6C02733585}" dt="2024-01-08T12:16:32.584" v="80" actId="1035"/>
          <ac:grpSpMkLst>
            <pc:docMk/>
            <pc:sldMk cId="91733588" sldId="947"/>
            <ac:grpSpMk id="56" creationId="{CDC89A12-A0D4-47D1-83AC-DB799F1C0DF5}"/>
          </ac:grpSpMkLst>
        </pc:grpChg>
        <pc:picChg chg="mod">
          <ac:chgData name="Charlotte Moss" userId="17b589c9-cb67-41ed-a894-f82ca12b573d" providerId="ADAL" clId="{82DC2DF9-4249-462B-99F2-0E6C02733585}" dt="2024-01-08T12:17:24.583" v="151" actId="1076"/>
          <ac:picMkLst>
            <pc:docMk/>
            <pc:sldMk cId="91733588" sldId="947"/>
            <ac:picMk id="32" creationId="{E554C26E-8D1E-4E0F-B6A4-47FFA3E27333}"/>
          </ac:picMkLst>
        </pc:picChg>
        <pc:picChg chg="mod">
          <ac:chgData name="Charlotte Moss" userId="17b589c9-cb67-41ed-a894-f82ca12b573d" providerId="ADAL" clId="{82DC2DF9-4249-462B-99F2-0E6C02733585}" dt="2024-01-08T12:21:42.571" v="153" actId="1076"/>
          <ac:picMkLst>
            <pc:docMk/>
            <pc:sldMk cId="91733588" sldId="947"/>
            <ac:picMk id="34" creationId="{26726925-1EB5-502A-15D3-4A5BA00592CA}"/>
          </ac:picMkLst>
        </pc:picChg>
        <pc:picChg chg="add del mod">
          <ac:chgData name="Charlotte Moss" userId="17b589c9-cb67-41ed-a894-f82ca12b573d" providerId="ADAL" clId="{82DC2DF9-4249-462B-99F2-0E6C02733585}" dt="2024-01-08T12:17:20.647" v="150" actId="478"/>
          <ac:picMkLst>
            <pc:docMk/>
            <pc:sldMk cId="91733588" sldId="947"/>
            <ac:picMk id="46" creationId="{2A747036-57DA-FD4C-CF97-8DE7081A2D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äu</a:t>
            </a:r>
            <a:r>
              <a:rPr lang="de-DE" sz="1800" b="1" i="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Häuser [Haus-147] Mäuse [Maus-3463] träumen [1793] vs. </a:t>
            </a:r>
            <a:r>
              <a:rPr lang="de-DE" sz="1800" b="1" i="0" strike="noStrike" spc="-1" dirty="0">
                <a:solidFill>
                  <a:srgbClr val="002060"/>
                </a:solidFill>
                <a:latin typeface="Century Gothic"/>
                <a:ea typeface="Century Gothic"/>
              </a:rPr>
              <a:t>[au] </a:t>
            </a:r>
            <a:r>
              <a:rPr lang="de-DE" sz="1800" b="0" i="0" strike="noStrike" spc="-1" dirty="0">
                <a:solidFill>
                  <a:srgbClr val="002060"/>
                </a:solidFill>
                <a:latin typeface="Century Gothic"/>
                <a:ea typeface="Century Gothic"/>
              </a:rPr>
              <a:t>and</a:t>
            </a:r>
            <a:r>
              <a:rPr lang="de-DE" sz="1800" b="1" i="0" strike="noStrike" spc="-1" dirty="0">
                <a:solidFill>
                  <a:srgbClr val="002060"/>
                </a:solidFill>
                <a:latin typeface="Century Gothic"/>
                <a:ea typeface="Century Gothic"/>
              </a:rPr>
              <a:t> [</a:t>
            </a:r>
            <a:r>
              <a:rPr lang="de-DE" sz="1800" b="1" i="0" strike="noStrike" spc="-1" dirty="0" err="1">
                <a:solidFill>
                  <a:srgbClr val="002060"/>
                </a:solidFill>
                <a:latin typeface="Century Gothic"/>
                <a:ea typeface="Century Gothic"/>
              </a:rPr>
              <a:t>eu</a:t>
            </a:r>
            <a:r>
              <a:rPr lang="de-DE" sz="1800" b="1" i="0" strike="noStrike" spc="-1" dirty="0">
                <a:solidFill>
                  <a:srgbClr val="002060"/>
                </a:solidFill>
                <a:latin typeface="Century Gothic"/>
                <a:ea typeface="Century Gothic"/>
              </a:rPr>
              <a:t>]</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kaufen [506]</a:t>
            </a:r>
            <a:r>
              <a:rPr lang="de-DE" sz="1800" b="1" i="0" strike="noStrike" spc="-1" dirty="0">
                <a:solidFill>
                  <a:srgbClr val="002060"/>
                </a:solidFill>
                <a:latin typeface="Century Gothic"/>
                <a:ea typeface="Century Gothic"/>
              </a:rPr>
              <a:t> laufen </a:t>
            </a:r>
            <a:r>
              <a:rPr lang="de-DE" sz="1800" b="0" i="0" strike="noStrike" spc="-1" dirty="0">
                <a:solidFill>
                  <a:srgbClr val="002060"/>
                </a:solidFill>
                <a:latin typeface="Century Gothic"/>
                <a:ea typeface="Century Gothic"/>
              </a:rPr>
              <a:t>[252] machen [58] </a:t>
            </a:r>
            <a:r>
              <a:rPr lang="de-DE" sz="1800" b="1" i="0" strike="noStrike" spc="-1" dirty="0">
                <a:solidFill>
                  <a:srgbClr val="002060"/>
                </a:solidFill>
                <a:latin typeface="Century Gothic"/>
                <a:ea typeface="Century Gothic"/>
              </a:rPr>
              <a:t>Rad fahren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 tragen </a:t>
            </a:r>
            <a:r>
              <a:rPr lang="de-DE" sz="1800" b="0" i="0" strike="noStrike" spc="-1" dirty="0">
                <a:solidFill>
                  <a:srgbClr val="002060"/>
                </a:solidFill>
                <a:latin typeface="Century Gothic"/>
                <a:ea typeface="Century Gothic"/>
              </a:rPr>
              <a:t>[271] (Sport)Kleidung [2820] </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p>
          <a:p>
            <a:endParaRPr lang="en-GB" sz="1600" baseline="0" dirty="0">
              <a:solidFill>
                <a:sysClr val="windowText" lastClr="000000"/>
              </a:solidFill>
              <a:effectLst/>
              <a:latin typeface="+mn-lt"/>
              <a:ea typeface="+mn-ea"/>
              <a:cs typeface="+mn-cs"/>
            </a:endParaRPr>
          </a:p>
          <a:p>
            <a:r>
              <a:rPr lang="en-GB" sz="1600" b="1" baseline="0" dirty="0">
                <a:solidFill>
                  <a:sysClr val="windowText" lastClr="000000"/>
                </a:solidFill>
                <a:effectLst/>
                <a:latin typeface="+mn-lt"/>
                <a:ea typeface="+mn-ea"/>
                <a:cs typeface="+mn-cs"/>
              </a:rPr>
              <a:t>Revisit1: </a:t>
            </a:r>
            <a:r>
              <a:rPr lang="de-DE" sz="1600" baseline="0" dirty="0">
                <a:solidFill>
                  <a:sysClr val="windowText" lastClr="000000"/>
                </a:solidFill>
                <a:effectLst/>
                <a:latin typeface="+mn-lt"/>
                <a:ea typeface="+mn-ea"/>
                <a:cs typeface="+mn-cs"/>
              </a:rPr>
              <a:t>benutzen [1119] brauchen [179] lernen [288] machen [58] singen [1063] spielen [205]  Computer [1252] Fußball [1277] Opa [2776] Song [3373] normalerweise [2062] zu Hause [n/a]</a:t>
            </a:r>
          </a:p>
          <a:p>
            <a:r>
              <a:rPr lang="de-DE" sz="1600" baseline="0" dirty="0" err="1">
                <a:solidFill>
                  <a:sysClr val="windowText" lastClr="000000"/>
                </a:solidFill>
                <a:effectLst/>
                <a:latin typeface="+mn-lt"/>
                <a:ea typeface="+mn-ea"/>
                <a:cs typeface="+mn-cs"/>
              </a:rPr>
              <a:t>Revisit</a:t>
            </a:r>
            <a:r>
              <a:rPr lang="de-DE" sz="1600" baseline="0" dirty="0">
                <a:solidFill>
                  <a:sysClr val="windowText" lastClr="000000"/>
                </a:solidFill>
                <a:effectLst/>
                <a:latin typeface="+mn-lt"/>
                <a:ea typeface="+mn-ea"/>
                <a:cs typeface="+mn-cs"/>
              </a:rPr>
              <a:t> am + </a:t>
            </a:r>
            <a:r>
              <a:rPr lang="de-DE" sz="1600" baseline="0" dirty="0" err="1">
                <a:solidFill>
                  <a:sysClr val="windowText" lastClr="000000"/>
                </a:solidFill>
                <a:effectLst/>
                <a:latin typeface="+mn-lt"/>
                <a:ea typeface="+mn-ea"/>
                <a:cs typeface="+mn-cs"/>
              </a:rPr>
              <a:t>days</a:t>
            </a:r>
            <a:r>
              <a:rPr lang="de-DE" sz="1600" baseline="0" dirty="0">
                <a:solidFill>
                  <a:sysClr val="windowText" lastClr="000000"/>
                </a:solidFill>
                <a:effectLst/>
                <a:latin typeface="+mn-lt"/>
                <a:ea typeface="+mn-ea"/>
                <a:cs typeface="+mn-cs"/>
              </a:rPr>
              <a:t> </a:t>
            </a:r>
            <a:r>
              <a:rPr lang="de-DE" sz="1600" baseline="0" dirty="0" err="1">
                <a:solidFill>
                  <a:sysClr val="windowText" lastClr="000000"/>
                </a:solidFill>
                <a:effectLst/>
                <a:latin typeface="+mn-lt"/>
                <a:ea typeface="+mn-ea"/>
                <a:cs typeface="+mn-cs"/>
              </a:rPr>
              <a:t>of</a:t>
            </a:r>
            <a:r>
              <a:rPr lang="de-DE" sz="1600" baseline="0" dirty="0">
                <a:solidFill>
                  <a:sysClr val="windowText" lastClr="000000"/>
                </a:solidFill>
                <a:effectLst/>
                <a:latin typeface="+mn-lt"/>
                <a:ea typeface="+mn-ea"/>
                <a:cs typeface="+mn-cs"/>
              </a:rPr>
              <a:t> </a:t>
            </a:r>
            <a:r>
              <a:rPr lang="de-DE" sz="1600" baseline="0" dirty="0" err="1">
                <a:solidFill>
                  <a:sysClr val="windowText" lastClr="000000"/>
                </a:solidFill>
                <a:effectLst/>
                <a:latin typeface="+mn-lt"/>
                <a:ea typeface="+mn-ea"/>
                <a:cs typeface="+mn-cs"/>
              </a:rPr>
              <a:t>the</a:t>
            </a:r>
            <a:r>
              <a:rPr lang="de-DE" sz="1600" baseline="0" dirty="0">
                <a:solidFill>
                  <a:sysClr val="windowText" lastClr="000000"/>
                </a:solidFill>
                <a:effectLst/>
                <a:latin typeface="+mn-lt"/>
                <a:ea typeface="+mn-ea"/>
                <a:cs typeface="+mn-cs"/>
              </a:rPr>
              <a:t> </a:t>
            </a:r>
            <a:r>
              <a:rPr lang="de-DE" sz="1600" baseline="0" dirty="0" err="1">
                <a:solidFill>
                  <a:sysClr val="windowText" lastClr="000000"/>
                </a:solidFill>
                <a:effectLst/>
                <a:latin typeface="+mn-lt"/>
                <a:ea typeface="+mn-ea"/>
                <a:cs typeface="+mn-cs"/>
              </a:rPr>
              <a:t>week</a:t>
            </a:r>
            <a:r>
              <a:rPr lang="de-DE" sz="1600" baseline="0" dirty="0">
                <a:solidFill>
                  <a:sysClr val="windowText" lastClr="000000"/>
                </a:solidFill>
                <a:effectLst/>
                <a:latin typeface="+mn-lt"/>
                <a:ea typeface="+mn-ea"/>
                <a:cs typeface="+mn-cs"/>
              </a:rPr>
              <a:t> (am Montag) and </a:t>
            </a:r>
            <a:r>
              <a:rPr lang="de-DE" sz="1600" baseline="0" dirty="0" err="1">
                <a:solidFill>
                  <a:sysClr val="windowText" lastClr="000000"/>
                </a:solidFill>
                <a:effectLst/>
                <a:latin typeface="+mn-lt"/>
                <a:ea typeface="+mn-ea"/>
                <a:cs typeface="+mn-cs"/>
              </a:rPr>
              <a:t>adverbs</a:t>
            </a:r>
            <a:r>
              <a:rPr lang="de-DE" sz="1600" baseline="0" dirty="0">
                <a:solidFill>
                  <a:sysClr val="windowText" lastClr="000000"/>
                </a:solidFill>
                <a:effectLst/>
                <a:latin typeface="+mn-lt"/>
                <a:ea typeface="+mn-ea"/>
                <a:cs typeface="+mn-cs"/>
              </a:rPr>
              <a:t> (montags)</a:t>
            </a:r>
          </a:p>
          <a:p>
            <a:endParaRPr lang="de-DE" sz="1600" b="1" baseline="0" dirty="0">
              <a:solidFill>
                <a:sysClr val="windowText" lastClr="000000"/>
              </a:solidFill>
              <a:effectLst/>
              <a:latin typeface="+mn-lt"/>
              <a:ea typeface="+mn-ea"/>
              <a:cs typeface="+mn-cs"/>
            </a:endParaRPr>
          </a:p>
          <a:p>
            <a:r>
              <a:rPr lang="de-DE" sz="1600" b="1" baseline="0" dirty="0">
                <a:solidFill>
                  <a:sysClr val="windowText" lastClr="000000"/>
                </a:solidFill>
                <a:effectLst/>
                <a:latin typeface="+mn-lt"/>
                <a:ea typeface="+mn-ea"/>
                <a:cs typeface="+mn-cs"/>
              </a:rPr>
              <a:t>Revisit2: </a:t>
            </a:r>
            <a:r>
              <a:rPr lang="de-DE" sz="2800" b="0" i="0" u="none" strike="noStrike" dirty="0">
                <a:solidFill>
                  <a:srgbClr val="002060"/>
                </a:solidFill>
                <a:effectLst/>
                <a:latin typeface="Century Gothic" panose="020B0502020202020204" pitchFamily="34" charset="0"/>
              </a:rPr>
              <a:t>geben [49] Blume [2463] Foto [633] Fahrrad [2138] Fußball [1277] Geschichte [262] Gitarre [n/a] Haus [147] Katze [2235] Papier [1163] Spiel [328] Tisch [529] Zug [675]</a:t>
            </a:r>
            <a:r>
              <a:rPr lang="de-DE" sz="2400" dirty="0"/>
              <a:t> </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800" b="0" strike="noStrike" spc="-1" dirty="0">
              <a:latin typeface="Arial"/>
            </a:endParaRPr>
          </a:p>
          <a:p>
            <a:pPr marL="216000" indent="-216000">
              <a:lnSpc>
                <a:spcPct val="100000"/>
              </a:lnSpc>
            </a:pPr>
            <a:r>
              <a:rPr lang="en-US" sz="1800" b="0" strike="noStrike" spc="-1" dirty="0">
                <a:latin typeface="Arial"/>
              </a:rPr>
              <a:t>Remember that at the start of the course (first three lessons of Rot/Gelb) pupils learnt language (for greetings and register taking) that can still be part of the lesson routines in upper KS2 (</a:t>
            </a:r>
            <a:r>
              <a:rPr lang="en-US" sz="1800" b="0" strike="noStrike" spc="-1" dirty="0" err="1">
                <a:latin typeface="Arial"/>
              </a:rPr>
              <a:t>Blau</a:t>
            </a:r>
            <a:r>
              <a:rPr lang="en-US" sz="1800" b="0" strike="noStrike" spc="-1" dirty="0">
                <a:latin typeface="Arial"/>
              </a:rPr>
              <a:t>/</a:t>
            </a:r>
            <a:r>
              <a:rPr lang="en-US" sz="1800" b="0" strike="noStrike" spc="-1" dirty="0" err="1">
                <a:latin typeface="Arial"/>
              </a:rPr>
              <a:t>Grün</a:t>
            </a:r>
            <a:r>
              <a:rPr lang="en-US" sz="1800" b="0" strike="noStrike" spc="-1" dirty="0">
                <a:latin typeface="Arial"/>
              </a:rPr>
              <a:t>).  They 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a:latin typeface="Arial"/>
            </a:endParaRPr>
          </a:p>
          <a:p>
            <a:pPr marL="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r>
              <a:rPr lang="en-US" b="0" u="none" dirty="0"/>
              <a:t>The idea here is to describe what normally happens on sports day. </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 trying to get away from the ideal that short hair = boy, longer hair = girl.  </a:t>
            </a:r>
          </a:p>
          <a:p>
            <a:pPr marL="241516" indent="-241516">
              <a:buFont typeface="+mj-lt"/>
              <a:buAutoNum type="arabicPeriod"/>
            </a:pPr>
            <a:r>
              <a:rPr lang="en-US" b="0" u="none" dirty="0"/>
              <a:t>Click for the </a:t>
            </a:r>
            <a:r>
              <a:rPr lang="en-US" b="0" u="none" dirty="0" err="1"/>
              <a:t>Beispiel</a:t>
            </a:r>
            <a:r>
              <a:rPr lang="en-US" b="0" u="none" dirty="0"/>
              <a:t> sentence – number 3. If needed, give some more examples (you can use the example sentences below).</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a:t>
            </a:r>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a:t>
            </a:r>
            <a:br>
              <a:rPr lang="en-US" b="0" u="none" dirty="0"/>
            </a:br>
            <a:r>
              <a:rPr lang="en-US" b="0" u="none" dirty="0"/>
              <a:t>1. Er/Sie </a:t>
            </a:r>
            <a:r>
              <a:rPr lang="en-US" b="0" u="none" dirty="0" err="1"/>
              <a:t>kauft</a:t>
            </a:r>
            <a:r>
              <a:rPr lang="en-US" b="0" u="none" dirty="0"/>
              <a:t> Kuchen.</a:t>
            </a:r>
            <a:br>
              <a:rPr lang="en-US" b="0" u="none" dirty="0"/>
            </a:br>
            <a:r>
              <a:rPr lang="en-US" b="0" u="none" dirty="0"/>
              <a:t>2. Er/Sie </a:t>
            </a:r>
            <a:r>
              <a:rPr lang="en-US" b="0" u="none" dirty="0" err="1"/>
              <a:t>bringt</a:t>
            </a:r>
            <a:r>
              <a:rPr lang="en-US" b="0" u="none" dirty="0"/>
              <a:t> Blumen für </a:t>
            </a:r>
            <a:r>
              <a:rPr lang="en-US" b="0" u="none" dirty="0" err="1"/>
              <a:t>Preise</a:t>
            </a:r>
            <a:r>
              <a:rPr lang="en-US" b="0" u="none" dirty="0"/>
              <a:t>. </a:t>
            </a:r>
          </a:p>
          <a:p>
            <a:pPr marL="0" indent="0">
              <a:buFont typeface="+mj-lt"/>
              <a:buNone/>
            </a:pPr>
            <a:r>
              <a:rPr lang="en-US" b="0" u="none" dirty="0"/>
              <a:t>3. Er/Sie </a:t>
            </a:r>
            <a:r>
              <a:rPr lang="en-US" b="0" u="none" dirty="0" err="1"/>
              <a:t>trägt</a:t>
            </a:r>
            <a:r>
              <a:rPr lang="en-US" b="0" u="none" dirty="0"/>
              <a:t> </a:t>
            </a:r>
            <a:r>
              <a:rPr lang="en-US" b="0" u="none" dirty="0" err="1"/>
              <a:t>Sportkleidung</a:t>
            </a:r>
            <a:r>
              <a:rPr lang="en-US" b="0" u="none" dirty="0"/>
              <a:t> in der Schule.</a:t>
            </a:r>
            <a:br>
              <a:rPr lang="en-US" b="0" u="none" dirty="0"/>
            </a:br>
            <a:r>
              <a:rPr lang="en-US" b="0" u="none" dirty="0"/>
              <a:t>4. Er/Sie </a:t>
            </a:r>
            <a:r>
              <a:rPr lang="en-US" b="0" u="none" dirty="0" err="1"/>
              <a:t>gibt</a:t>
            </a:r>
            <a:r>
              <a:rPr lang="en-US" b="0" u="none" dirty="0"/>
              <a:t> </a:t>
            </a:r>
            <a:r>
              <a:rPr lang="en-US" b="0" u="none" dirty="0" err="1"/>
              <a:t>ein</a:t>
            </a:r>
            <a:r>
              <a:rPr lang="en-US" b="0" u="none" dirty="0"/>
              <a:t> </a:t>
            </a:r>
            <a:r>
              <a:rPr lang="en-US" b="0" u="none" dirty="0" err="1"/>
              <a:t>Konzert</a:t>
            </a:r>
            <a:r>
              <a:rPr lang="en-US" b="0" u="none" dirty="0"/>
              <a:t>.</a:t>
            </a:r>
          </a:p>
          <a:p>
            <a:pPr marL="0" indent="0">
              <a:buFont typeface="+mj-lt"/>
              <a:buNone/>
            </a:pPr>
            <a:r>
              <a:rPr lang="en-US" b="0" u="none" dirty="0"/>
              <a:t>5. Er/Sie </a:t>
            </a:r>
            <a:r>
              <a:rPr lang="en-US" b="0" u="none" dirty="0" err="1"/>
              <a:t>trägt</a:t>
            </a:r>
            <a:r>
              <a:rPr lang="en-US" b="0" u="none" dirty="0"/>
              <a:t> Taschen für die Lehrer.</a:t>
            </a:r>
            <a:br>
              <a:rPr lang="en-US" b="0" u="none" dirty="0"/>
            </a:br>
            <a:r>
              <a:rPr lang="en-US" b="0" u="none" dirty="0"/>
              <a:t>6. Er/Sie </a:t>
            </a:r>
            <a:r>
              <a:rPr lang="en-US" b="0" u="none" dirty="0" err="1"/>
              <a:t>läuft</a:t>
            </a:r>
            <a:r>
              <a:rPr lang="en-US" b="0" u="none" dirty="0"/>
              <a:t> </a:t>
            </a:r>
            <a:r>
              <a:rPr lang="en-US" b="0" u="none" dirty="0" err="1"/>
              <a:t>fünf</a:t>
            </a:r>
            <a:r>
              <a:rPr lang="en-US" b="0" u="none" dirty="0"/>
              <a:t> Kilometer.</a:t>
            </a:r>
          </a:p>
          <a:p>
            <a:pPr marL="0" indent="0">
              <a:buFont typeface="+mj-lt"/>
              <a:buNone/>
            </a:pPr>
            <a:r>
              <a:rPr lang="en-US" b="0" u="none" dirty="0"/>
              <a:t>7. Er/</a:t>
            </a:r>
            <a:r>
              <a:rPr lang="en-US" b="0" u="none" dirty="0" err="1"/>
              <a:t>sie</a:t>
            </a:r>
            <a:r>
              <a:rPr lang="en-US" b="0" u="none" dirty="0"/>
              <a:t> </a:t>
            </a:r>
            <a:r>
              <a:rPr lang="en-US" b="0" u="none" dirty="0" err="1"/>
              <a:t>läuft</a:t>
            </a:r>
            <a:r>
              <a:rPr lang="en-US" b="0" u="none" dirty="0"/>
              <a:t> </a:t>
            </a:r>
            <a:r>
              <a:rPr lang="en-US" b="0" u="none" dirty="0" err="1"/>
              <a:t>mit</a:t>
            </a:r>
            <a:r>
              <a:rPr lang="en-US" b="0" u="none" dirty="0"/>
              <a:t> </a:t>
            </a:r>
            <a:r>
              <a:rPr lang="en-US" b="0" u="none" dirty="0" err="1"/>
              <a:t>einem</a:t>
            </a:r>
            <a:r>
              <a:rPr lang="en-US" b="0" u="none" dirty="0"/>
              <a:t> </a:t>
            </a:r>
            <a:r>
              <a:rPr lang="en-US" b="0" u="none" dirty="0" err="1"/>
              <a:t>Fußball</a:t>
            </a:r>
            <a:r>
              <a:rPr lang="en-US" b="0" u="none" dirty="0"/>
              <a:t> auf dem Kopf.</a:t>
            </a:r>
            <a:br>
              <a:rPr lang="en-US" b="0" u="none" dirty="0"/>
            </a:br>
            <a:r>
              <a:rPr lang="en-US" b="0" u="none" dirty="0"/>
              <a:t>8. Er/Sie </a:t>
            </a:r>
            <a:r>
              <a:rPr lang="en-US" b="0" u="none" dirty="0" err="1"/>
              <a:t>fährt</a:t>
            </a:r>
            <a:r>
              <a:rPr lang="en-US" b="0" u="none" dirty="0"/>
              <a:t> Rad in der Gruppe. </a:t>
            </a:r>
          </a:p>
          <a:p>
            <a:pPr marL="0" indent="0">
              <a:buFont typeface="+mj-lt"/>
              <a:buNone/>
            </a:pPr>
            <a:r>
              <a:rPr lang="en-US" b="0" u="none" dirty="0"/>
              <a:t>9. Er/Sie </a:t>
            </a:r>
            <a:r>
              <a:rPr lang="en-US" b="0" u="none" dirty="0" err="1"/>
              <a:t>macht</a:t>
            </a:r>
            <a:r>
              <a:rPr lang="en-US" b="0" u="none" dirty="0"/>
              <a:t> Fotos für die </a:t>
            </a:r>
            <a:r>
              <a:rPr lang="en-US" b="0" u="none" dirty="0" err="1"/>
              <a:t>Eltern</a:t>
            </a:r>
            <a:r>
              <a:rPr lang="en-US" b="0" u="none" dirty="0"/>
              <a:t>.</a:t>
            </a:r>
          </a:p>
          <a:p>
            <a:pPr marL="0" indent="0">
              <a:buFont typeface="+mj-lt"/>
              <a:buNone/>
            </a:pP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PRINTOUT</a:t>
            </a:r>
            <a:br>
              <a:rPr lang="en-GB" b="0" dirty="0"/>
            </a:br>
            <a:endParaRPr lang="en-GB" b="0"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21868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PRINTOUT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426876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two hands. </a:t>
            </a:r>
          </a:p>
          <a:p>
            <a:pPr marL="0" indent="0">
              <a:buNone/>
            </a:pPr>
            <a:endParaRPr lang="fr-FR" sz="1300"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Frequency</a:t>
            </a:r>
            <a:r>
              <a:rPr lang="de-DE" sz="1400" b="0" i="0" strike="noStrike" spc="-1" dirty="0">
                <a:solidFill>
                  <a:srgbClr val="002060"/>
                </a:solidFill>
                <a:latin typeface="Century Gothic"/>
                <a:ea typeface="Century Gothic"/>
              </a:rPr>
              <a:t>:</a:t>
            </a:r>
            <a:br>
              <a:rPr lang="de-DE" sz="1400" b="0" i="0" strike="noStrike" spc="-1" dirty="0">
                <a:solidFill>
                  <a:srgbClr val="002060"/>
                </a:solidFill>
                <a:latin typeface="Century Gothic"/>
                <a:ea typeface="Century Gothic"/>
              </a:rPr>
            </a:br>
            <a:r>
              <a:rPr lang="de-DE" sz="1400" b="0" i="0" strike="noStrike" spc="-1" dirty="0">
                <a:solidFill>
                  <a:srgbClr val="002060"/>
                </a:solidFill>
                <a:latin typeface="Century Gothic"/>
                <a:ea typeface="Century Gothic"/>
              </a:rPr>
              <a:t>Haus [147]</a:t>
            </a:r>
            <a:br>
              <a:rPr lang="de-DE" sz="1400" b="0" i="0" strike="noStrike" spc="-1" dirty="0">
                <a:solidFill>
                  <a:srgbClr val="002060"/>
                </a:solidFill>
                <a:latin typeface="Century Gothic"/>
                <a:ea typeface="Century Gothic"/>
              </a:rPr>
            </a:b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strike="noStrike" spc="-1" dirty="0">
              <a:solidFill>
                <a:srgbClr val="002060"/>
              </a:solidFill>
              <a:latin typeface="Century Gothic"/>
              <a:ea typeface="Century Gothic"/>
            </a:endParaRPr>
          </a:p>
          <a:p>
            <a:pPr marL="0" indent="0">
              <a:buNone/>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this week’s vocabulary and grammar focus in a verb transcription, read-aloud and comprehension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first audio button to play the recording of the verb from. Pupils transcribe the verb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2-8.</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next instructions. Partner A turns away from the board and partner B reads out the German sentences 1-4. Partner A translates the German sentence. B corrects if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Then swap roles. Once Partner B has turned away from the board, click for sentences 5-8.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Note: in the audio version, click on the German sentences to hear them pronounced, as required.</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Transcript</a:t>
            </a:r>
            <a:br>
              <a:rPr lang="en-GB" dirty="0"/>
            </a:br>
            <a:r>
              <a:rPr lang="en-GB" dirty="0"/>
              <a:t>1.  </a:t>
            </a:r>
            <a:r>
              <a:rPr lang="en-GB" dirty="0" err="1"/>
              <a:t>trägst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sprichst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3. </a:t>
            </a:r>
            <a:r>
              <a:rPr lang="en-GB" dirty="0" err="1"/>
              <a:t>kauft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bringt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trage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kaufst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7. </a:t>
            </a:r>
            <a:r>
              <a:rPr lang="en-GB" dirty="0" err="1"/>
              <a:t>fährt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8. </a:t>
            </a:r>
            <a:r>
              <a:rPr lang="en-GB" dirty="0" err="1"/>
              <a:t>macht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923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that the </a:t>
            </a:r>
            <a:r>
              <a:rPr lang="en-GB" sz="1200" b="0" strike="noStrike" spc="-1" dirty="0" err="1">
                <a:solidFill>
                  <a:srgbClr val="000000"/>
                </a:solidFill>
                <a:latin typeface="Calibri"/>
              </a:rPr>
              <a:t>ihr</a:t>
            </a:r>
            <a:r>
              <a:rPr lang="en-GB" sz="1200" b="0" strike="noStrike" spc="-1" dirty="0">
                <a:solidFill>
                  <a:srgbClr val="000000"/>
                </a:solidFill>
                <a:latin typeface="Calibri"/>
              </a:rPr>
              <a:t>-form (second person plural) for strong verbs which change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always keep the original vowel ‘a’.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the distinction between strong verb verbs a</a:t>
            </a:r>
            <a:r>
              <a:rPr lang="en-GB" b="0" dirty="0">
                <a:sym typeface="Wingdings" panose="05000000000000000000" pitchFamily="2" charset="2"/>
              </a:rPr>
              <a:t> ä and e  </a:t>
            </a:r>
            <a:r>
              <a:rPr lang="en-GB" b="0" dirty="0" err="1">
                <a:sym typeface="Wingdings" panose="05000000000000000000" pitchFamily="2" charset="2"/>
              </a:rPr>
              <a:t>i</a:t>
            </a:r>
            <a:r>
              <a:rPr lang="en-GB" b="0" dirty="0">
                <a:sym typeface="Wingdings" panose="05000000000000000000" pitchFamily="2" charset="2"/>
              </a:rPr>
              <a:t> in the </a:t>
            </a:r>
            <a:r>
              <a:rPr lang="en-GB" b="0" dirty="0"/>
              <a:t>3</a:t>
            </a:r>
            <a:r>
              <a:rPr lang="en-GB" b="0" baseline="30000" dirty="0"/>
              <a:t>rd</a:t>
            </a:r>
            <a:r>
              <a:rPr lang="en-GB" b="0" dirty="0"/>
              <a:t> </a:t>
            </a:r>
            <a:r>
              <a:rPr lang="en-GB" b="0" i="0" dirty="0"/>
              <a:t>person singular </a:t>
            </a:r>
            <a:r>
              <a:rPr lang="en-GB" b="0" dirty="0"/>
              <a:t>(she) and 2</a:t>
            </a:r>
            <a:r>
              <a:rPr lang="en-GB" b="0" baseline="30000" dirty="0"/>
              <a:t>nd</a:t>
            </a:r>
            <a:r>
              <a:rPr lang="en-GB" b="0" dirty="0"/>
              <a:t> person plural (</a:t>
            </a:r>
            <a:r>
              <a:rPr lang="en-GB" b="0" dirty="0" err="1"/>
              <a:t>ihr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instructions.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decide, based on the verb form, whether Moritz is asking </a:t>
            </a:r>
            <a:r>
              <a:rPr lang="en-GB" b="0" dirty="0" err="1"/>
              <a:t>Lias</a:t>
            </a:r>
            <a:r>
              <a:rPr lang="en-GB" b="0" dirty="0"/>
              <a:t> about </a:t>
            </a:r>
            <a:r>
              <a:rPr lang="en-GB" b="0" dirty="0" err="1"/>
              <a:t>sie</a:t>
            </a:r>
            <a:r>
              <a:rPr lang="en-GB" b="0" dirty="0"/>
              <a:t> (Ronja) or </a:t>
            </a:r>
            <a:r>
              <a:rPr lang="en-GB" b="0" dirty="0" err="1"/>
              <a:t>ihr</a:t>
            </a:r>
            <a:r>
              <a:rPr lang="en-GB" b="0" dirty="0"/>
              <a:t> (</a:t>
            </a:r>
            <a:r>
              <a:rPr lang="en-GB" b="0" dirty="0" err="1"/>
              <a:t>Lias</a:t>
            </a:r>
            <a:r>
              <a:rPr lang="en-GB" b="0" dirty="0"/>
              <a:t> and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in turn to bring up the translation in the correct box.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307936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remind pupils about Word Order 2 and that the verb and subject always stay together in German (compare with English where we often split them around the adverb – I sometimes give). </a:t>
            </a:r>
          </a:p>
          <a:p>
            <a:pPr marL="228600" lvl="0" indent="-228600" algn="l" rtl="0">
              <a:spcBef>
                <a:spcPts val="0"/>
              </a:spcBef>
              <a:spcAft>
                <a:spcPts val="0"/>
              </a:spcAft>
              <a:buAutoNum type="arabicPeriod"/>
            </a:pPr>
            <a:r>
              <a:rPr lang="en-GB" dirty="0"/>
              <a:t>Pupils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4913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28.png"/><Relationship Id="rId3" Type="http://schemas.openxmlformats.org/officeDocument/2006/relationships/image" Target="../media/image30.png"/><Relationship Id="rId21" Type="http://schemas.openxmlformats.org/officeDocument/2006/relationships/image" Target="../media/image47.png"/><Relationship Id="rId34" Type="http://schemas.openxmlformats.org/officeDocument/2006/relationships/image" Target="../media/image58.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6.png"/><Relationship Id="rId5"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2.png"/><Relationship Id="rId10" Type="http://schemas.openxmlformats.org/officeDocument/2006/relationships/image" Target="../media/image36.svg"/><Relationship Id="rId19" Type="http://schemas.openxmlformats.org/officeDocument/2006/relationships/image" Target="../media/image45.png"/><Relationship Id="rId31" Type="http://schemas.openxmlformats.org/officeDocument/2006/relationships/image" Target="../media/image55.png"/><Relationship Id="rId4" Type="http://schemas.openxmlformats.org/officeDocument/2006/relationships/image" Target="../media/image31.sv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29.svg"/><Relationship Id="rId30" Type="http://schemas.openxmlformats.org/officeDocument/2006/relationships/image" Target="../media/image54.sv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audio" Target="../media/audio26.wav"/><Relationship Id="rId4" Type="http://schemas.openxmlformats.org/officeDocument/2006/relationships/audio" Target="../media/audio25.wav"/></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9.png"/><Relationship Id="rId18" Type="http://schemas.openxmlformats.org/officeDocument/2006/relationships/audio" Target="../media/audio13.wav"/><Relationship Id="rId3" Type="http://schemas.openxmlformats.org/officeDocument/2006/relationships/audio" Target="../media/audio2.wav"/><Relationship Id="rId21" Type="http://schemas.openxmlformats.org/officeDocument/2006/relationships/audio" Target="../media/audio16.wav"/><Relationship Id="rId7" Type="http://schemas.openxmlformats.org/officeDocument/2006/relationships/audio" Target="../media/audio6.wav"/><Relationship Id="rId12" Type="http://schemas.openxmlformats.org/officeDocument/2006/relationships/image" Target="../media/image8.svg"/><Relationship Id="rId17" Type="http://schemas.openxmlformats.org/officeDocument/2006/relationships/audio" Target="../media/audio12.wav"/><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0.png"/><Relationship Id="rId23" Type="http://schemas.openxmlformats.org/officeDocument/2006/relationships/audio" Target="../media/audio18.wav"/><Relationship Id="rId10" Type="http://schemas.openxmlformats.org/officeDocument/2006/relationships/audio" Target="../media/audio9.wav"/><Relationship Id="rId19" Type="http://schemas.openxmlformats.org/officeDocument/2006/relationships/audio" Target="../media/audio14.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0.wav"/><Relationship Id="rId22" Type="http://schemas.openxmlformats.org/officeDocument/2006/relationships/audio" Target="../media/audio17.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9.wav"/><Relationship Id="rId7" Type="http://schemas.openxmlformats.org/officeDocument/2006/relationships/audio" Target="../media/audio20.wav"/><Relationship Id="rId12" Type="http://schemas.openxmlformats.org/officeDocument/2006/relationships/audio" Target="../media/audio24.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audio" Target="../media/audio23.wav"/><Relationship Id="rId5" Type="http://schemas.openxmlformats.org/officeDocument/2006/relationships/image" Target="../media/image28.png"/><Relationship Id="rId10" Type="http://schemas.openxmlformats.org/officeDocument/2006/relationships/audio" Target="../media/audio22.wav"/><Relationship Id="rId4" Type="http://schemas.openxmlformats.org/officeDocument/2006/relationships/image" Target="../media/image27.png"/><Relationship Id="rId9"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101952" y="-14068"/>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5</a:t>
            </a:r>
          </a:p>
        </p:txBody>
      </p:sp>
      <p:pic>
        <p:nvPicPr>
          <p:cNvPr id="3" name="Picture 4" descr="Free vector graphics of Basketball">
            <a:extLst>
              <a:ext uri="{FF2B5EF4-FFF2-40B4-BE49-F238E27FC236}">
                <a16:creationId xmlns:a16="http://schemas.microsoft.com/office/drawing/2014/main" id="{A5A190C1-269A-6AE1-F8FE-D3D596C48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616" y="3341408"/>
            <a:ext cx="816826" cy="816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vector graphics of Balls">
            <a:extLst>
              <a:ext uri="{FF2B5EF4-FFF2-40B4-BE49-F238E27FC236}">
                <a16:creationId xmlns:a16="http://schemas.microsoft.com/office/drawing/2014/main" id="{201BC376-2DE4-EA7A-3897-1A02804D5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517" r="66267"/>
          <a:stretch/>
        </p:blipFill>
        <p:spPr bwMode="auto">
          <a:xfrm rot="19904461">
            <a:off x="1592113" y="2662857"/>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vector graphics of Balls">
            <a:extLst>
              <a:ext uri="{FF2B5EF4-FFF2-40B4-BE49-F238E27FC236}">
                <a16:creationId xmlns:a16="http://schemas.microsoft.com/office/drawing/2014/main" id="{6EEA8A10-8BE1-3BE4-122F-2F057FA3A0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06" t="52900" r="1" b="-886"/>
          <a:stretch/>
        </p:blipFill>
        <p:spPr bwMode="auto">
          <a:xfrm rot="11684557">
            <a:off x="2086616" y="3587923"/>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Gráficos vectoriales gratis de Fútbol">
            <a:extLst>
              <a:ext uri="{FF2B5EF4-FFF2-40B4-BE49-F238E27FC236}">
                <a16:creationId xmlns:a16="http://schemas.microsoft.com/office/drawing/2014/main" id="{BF3A3FE0-A517-CB68-F69C-B9E8F33840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937" b="50000"/>
          <a:stretch/>
        </p:blipFill>
        <p:spPr bwMode="auto">
          <a:xfrm>
            <a:off x="1388214" y="4015878"/>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graphics of Balls">
            <a:extLst>
              <a:ext uri="{FF2B5EF4-FFF2-40B4-BE49-F238E27FC236}">
                <a16:creationId xmlns:a16="http://schemas.microsoft.com/office/drawing/2014/main" id="{2A60BCFD-5A8C-6225-2598-46C879D601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77" t="51048" r="29004" b="-11824"/>
          <a:stretch/>
        </p:blipFill>
        <p:spPr bwMode="auto">
          <a:xfrm rot="15708729">
            <a:off x="2221808" y="3031256"/>
            <a:ext cx="539438" cy="514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7" name="T2_W5_1.1.wav"/>
            </a:hlinkClick>
            <a:extLst>
              <a:ext uri="{FF2B5EF4-FFF2-40B4-BE49-F238E27FC236}">
                <a16:creationId xmlns:a16="http://schemas.microsoft.com/office/drawing/2014/main" id="{215B56C2-75A0-703E-5380-B58FBBE29ACA}"/>
              </a:ext>
            </a:extLst>
          </p:cNvPr>
          <p:cNvSpPr txBox="1"/>
          <p:nvPr/>
        </p:nvSpPr>
        <p:spPr>
          <a:xfrm rot="349106">
            <a:off x="471925" y="1451860"/>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Sportfest</a:t>
            </a:r>
            <a:r>
              <a:rPr lang="en-GB" sz="3200" b="1" dirty="0">
                <a:solidFill>
                  <a:schemeClr val="bg1"/>
                </a:solidFill>
                <a:latin typeface="Segoe Print" panose="02000600000000000000" pitchFamily="2"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F4EECC49-178B-E96B-0E63-DCADC03AD07E}"/>
              </a:ext>
            </a:extLst>
          </p:cNvPr>
          <p:cNvSpPr txBox="1"/>
          <p:nvPr/>
        </p:nvSpPr>
        <p:spPr>
          <a:xfrm>
            <a:off x="10355044" y="3157938"/>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3</a:t>
            </a:r>
            <a:endParaRPr lang="en-GB" b="1" dirty="0">
              <a:latin typeface="Century Gothic" panose="020B0502020202020204" pitchFamily="34" charset="0"/>
            </a:endParaRPr>
          </a:p>
        </p:txBody>
      </p:sp>
      <p:pic>
        <p:nvPicPr>
          <p:cNvPr id="55" name="Graphic 54" descr="Male profile outline">
            <a:extLst>
              <a:ext uri="{FF2B5EF4-FFF2-40B4-BE49-F238E27FC236}">
                <a16:creationId xmlns:a16="http://schemas.microsoft.com/office/drawing/2014/main" id="{DFE200D6-DBD1-421E-B7C2-CB230AC6FA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908" y="2025741"/>
            <a:ext cx="703294" cy="703294"/>
          </a:xfrm>
          <a:prstGeom prst="rect">
            <a:avLst/>
          </a:prstGeom>
        </p:spPr>
      </p:pic>
      <p:pic>
        <p:nvPicPr>
          <p:cNvPr id="53" name="Picture 52">
            <a:extLst>
              <a:ext uri="{FF2B5EF4-FFF2-40B4-BE49-F238E27FC236}">
                <a16:creationId xmlns:a16="http://schemas.microsoft.com/office/drawing/2014/main" id="{0F0606B4-5EA3-4A04-9B99-521D06F04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996" y="2199412"/>
            <a:ext cx="1193282" cy="596641"/>
          </a:xfrm>
          <a:prstGeom prst="rect">
            <a:avLst/>
          </a:prstGeom>
        </p:spPr>
      </p:pic>
      <p:pic>
        <p:nvPicPr>
          <p:cNvPr id="64" name="Picture 63">
            <a:extLst>
              <a:ext uri="{FF2B5EF4-FFF2-40B4-BE49-F238E27FC236}">
                <a16:creationId xmlns:a16="http://schemas.microsoft.com/office/drawing/2014/main" id="{F8F1BFF6-D217-47E0-B25F-86621F33F588}"/>
              </a:ext>
            </a:extLst>
          </p:cNvPr>
          <p:cNvPicPr>
            <a:picLocks noChangeAspect="1"/>
          </p:cNvPicPr>
          <p:nvPr/>
        </p:nvPicPr>
        <p:blipFill>
          <a:blip r:embed="rId6"/>
          <a:stretch>
            <a:fillRect/>
          </a:stretch>
        </p:blipFill>
        <p:spPr>
          <a:xfrm>
            <a:off x="7565365" y="2213227"/>
            <a:ext cx="1047459" cy="728416"/>
          </a:xfrm>
          <a:prstGeom prst="rect">
            <a:avLst/>
          </a:prstGeom>
        </p:spPr>
      </p:pic>
      <p:pic>
        <p:nvPicPr>
          <p:cNvPr id="123" name="Picture 6" descr="Free vector graphics of Ant">
            <a:extLst>
              <a:ext uri="{FF2B5EF4-FFF2-40B4-BE49-F238E27FC236}">
                <a16:creationId xmlns:a16="http://schemas.microsoft.com/office/drawing/2014/main" id="{3158021E-CC85-4F38-8E68-E3818C7150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542" y="3816090"/>
            <a:ext cx="810058" cy="77976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Free vector graphics of Exercise">
            <a:extLst>
              <a:ext uri="{FF2B5EF4-FFF2-40B4-BE49-F238E27FC236}">
                <a16:creationId xmlns:a16="http://schemas.microsoft.com/office/drawing/2014/main" id="{0165460B-CD2E-4E0F-8FB8-94DCE93FB3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0254" y="3459492"/>
            <a:ext cx="611906" cy="1223809"/>
          </a:xfrm>
          <a:prstGeom prst="rect">
            <a:avLst/>
          </a:prstGeom>
          <a:noFill/>
          <a:extLst>
            <a:ext uri="{909E8E84-426E-40DD-AFC4-6F175D3DCCD1}">
              <a14:hiddenFill xmlns:a14="http://schemas.microsoft.com/office/drawing/2010/main">
                <a:solidFill>
                  <a:srgbClr val="FFFFFF"/>
                </a:solidFill>
              </a14:hiddenFill>
            </a:ext>
          </a:extLst>
        </p:spPr>
      </p:pic>
      <p:pic>
        <p:nvPicPr>
          <p:cNvPr id="135" name="Graphic 134" descr="Professor female with solid fill">
            <a:extLst>
              <a:ext uri="{FF2B5EF4-FFF2-40B4-BE49-F238E27FC236}">
                <a16:creationId xmlns:a16="http://schemas.microsoft.com/office/drawing/2014/main" id="{E7BBC7F0-021B-4861-A111-E2317C7C3A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82886" y="3346395"/>
            <a:ext cx="914400" cy="914400"/>
          </a:xfrm>
          <a:prstGeom prst="rect">
            <a:avLst/>
          </a:prstGeom>
        </p:spPr>
      </p:pic>
      <p:sp>
        <p:nvSpPr>
          <p:cNvPr id="136" name="Rectangle: Rounded Corners 135">
            <a:extLst>
              <a:ext uri="{FF2B5EF4-FFF2-40B4-BE49-F238E27FC236}">
                <a16:creationId xmlns:a16="http://schemas.microsoft.com/office/drawing/2014/main" id="{7AE6153A-0DD7-4A56-A230-63EF8EA19D67}"/>
              </a:ext>
            </a:extLst>
          </p:cNvPr>
          <p:cNvSpPr/>
          <p:nvPr/>
        </p:nvSpPr>
        <p:spPr>
          <a:xfrm>
            <a:off x="7420763" y="3517470"/>
            <a:ext cx="914400" cy="547260"/>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5KM</a:t>
            </a:r>
          </a:p>
        </p:txBody>
      </p:sp>
      <p:pic>
        <p:nvPicPr>
          <p:cNvPr id="4" name="Picture 3" descr="Icon&#10;&#10;Description automatically generated">
            <a:extLst>
              <a:ext uri="{FF2B5EF4-FFF2-40B4-BE49-F238E27FC236}">
                <a16:creationId xmlns:a16="http://schemas.microsoft.com/office/drawing/2014/main" id="{4B9AFC69-382C-550A-B8E0-6E11F67519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2300" y="2639723"/>
            <a:ext cx="1171030" cy="630281"/>
          </a:xfrm>
          <a:prstGeom prst="rect">
            <a:avLst/>
          </a:prstGeom>
        </p:spPr>
      </p:pic>
      <p:pic>
        <p:nvPicPr>
          <p:cNvPr id="5" name="Picture 4">
            <a:extLst>
              <a:ext uri="{FF2B5EF4-FFF2-40B4-BE49-F238E27FC236}">
                <a16:creationId xmlns:a16="http://schemas.microsoft.com/office/drawing/2014/main" id="{C096A993-C126-9403-1550-B1438899147B}"/>
              </a:ext>
            </a:extLst>
          </p:cNvPr>
          <p:cNvPicPr>
            <a:picLocks noChangeAspect="1"/>
          </p:cNvPicPr>
          <p:nvPr/>
        </p:nvPicPr>
        <p:blipFill>
          <a:blip r:embed="rId12"/>
          <a:stretch>
            <a:fillRect/>
          </a:stretch>
        </p:blipFill>
        <p:spPr>
          <a:xfrm>
            <a:off x="3976654" y="1909338"/>
            <a:ext cx="681007" cy="1003094"/>
          </a:xfrm>
          <a:prstGeom prst="rect">
            <a:avLst/>
          </a:prstGeom>
        </p:spPr>
      </p:pic>
      <p:pic>
        <p:nvPicPr>
          <p:cNvPr id="6" name="Picture 5">
            <a:extLst>
              <a:ext uri="{FF2B5EF4-FFF2-40B4-BE49-F238E27FC236}">
                <a16:creationId xmlns:a16="http://schemas.microsoft.com/office/drawing/2014/main" id="{A1D1F985-CAC0-EF2C-C091-03269A7B9C24}"/>
              </a:ext>
            </a:extLst>
          </p:cNvPr>
          <p:cNvPicPr>
            <a:picLocks noChangeAspect="1"/>
          </p:cNvPicPr>
          <p:nvPr/>
        </p:nvPicPr>
        <p:blipFill>
          <a:blip r:embed="rId13"/>
          <a:stretch>
            <a:fillRect/>
          </a:stretch>
        </p:blipFill>
        <p:spPr>
          <a:xfrm>
            <a:off x="4733449" y="1974233"/>
            <a:ext cx="641268" cy="806310"/>
          </a:xfrm>
          <a:prstGeom prst="rect">
            <a:avLst/>
          </a:prstGeom>
        </p:spPr>
      </p:pic>
      <p:pic>
        <p:nvPicPr>
          <p:cNvPr id="7" name="Picture 6">
            <a:extLst>
              <a:ext uri="{FF2B5EF4-FFF2-40B4-BE49-F238E27FC236}">
                <a16:creationId xmlns:a16="http://schemas.microsoft.com/office/drawing/2014/main" id="{357B0858-962D-0F83-A807-9E96EE60F800}"/>
              </a:ext>
            </a:extLst>
          </p:cNvPr>
          <p:cNvPicPr>
            <a:picLocks noChangeAspect="1"/>
          </p:cNvPicPr>
          <p:nvPr/>
        </p:nvPicPr>
        <p:blipFill>
          <a:blip r:embed="rId14"/>
          <a:stretch>
            <a:fillRect/>
          </a:stretch>
        </p:blipFill>
        <p:spPr>
          <a:xfrm>
            <a:off x="6413785" y="1958970"/>
            <a:ext cx="1475283" cy="882962"/>
          </a:xfrm>
          <a:prstGeom prst="rect">
            <a:avLst/>
          </a:prstGeom>
        </p:spPr>
      </p:pic>
      <p:pic>
        <p:nvPicPr>
          <p:cNvPr id="9" name="Picture 8">
            <a:extLst>
              <a:ext uri="{FF2B5EF4-FFF2-40B4-BE49-F238E27FC236}">
                <a16:creationId xmlns:a16="http://schemas.microsoft.com/office/drawing/2014/main" id="{CE9A6258-8A72-A8DA-201D-89A517D9AD2E}"/>
              </a:ext>
            </a:extLst>
          </p:cNvPr>
          <p:cNvPicPr>
            <a:picLocks noChangeAspect="1"/>
          </p:cNvPicPr>
          <p:nvPr/>
        </p:nvPicPr>
        <p:blipFill>
          <a:blip r:embed="rId15"/>
          <a:stretch>
            <a:fillRect/>
          </a:stretch>
        </p:blipFill>
        <p:spPr>
          <a:xfrm>
            <a:off x="912711" y="3528933"/>
            <a:ext cx="1581688" cy="1275236"/>
          </a:xfrm>
          <a:prstGeom prst="rect">
            <a:avLst/>
          </a:prstGeom>
        </p:spPr>
      </p:pic>
      <p:pic>
        <p:nvPicPr>
          <p:cNvPr id="11" name="Picture 10">
            <a:extLst>
              <a:ext uri="{FF2B5EF4-FFF2-40B4-BE49-F238E27FC236}">
                <a16:creationId xmlns:a16="http://schemas.microsoft.com/office/drawing/2014/main" id="{8ED43479-48C6-28A8-9B55-48B20BFC823E}"/>
              </a:ext>
            </a:extLst>
          </p:cNvPr>
          <p:cNvPicPr>
            <a:picLocks noChangeAspect="1"/>
          </p:cNvPicPr>
          <p:nvPr/>
        </p:nvPicPr>
        <p:blipFill>
          <a:blip r:embed="rId16"/>
          <a:stretch>
            <a:fillRect/>
          </a:stretch>
        </p:blipFill>
        <p:spPr>
          <a:xfrm>
            <a:off x="3875617" y="3791100"/>
            <a:ext cx="436503" cy="421498"/>
          </a:xfrm>
          <a:prstGeom prst="rect">
            <a:avLst/>
          </a:prstGeom>
        </p:spPr>
      </p:pic>
      <p:pic>
        <p:nvPicPr>
          <p:cNvPr id="13" name="Picture 12">
            <a:extLst>
              <a:ext uri="{FF2B5EF4-FFF2-40B4-BE49-F238E27FC236}">
                <a16:creationId xmlns:a16="http://schemas.microsoft.com/office/drawing/2014/main" id="{EA3837F6-EF78-2B0D-8EC5-281707ABD5C4}"/>
              </a:ext>
            </a:extLst>
          </p:cNvPr>
          <p:cNvPicPr>
            <a:picLocks noChangeAspect="1"/>
          </p:cNvPicPr>
          <p:nvPr/>
        </p:nvPicPr>
        <p:blipFill>
          <a:blip r:embed="rId17"/>
          <a:stretch>
            <a:fillRect/>
          </a:stretch>
        </p:blipFill>
        <p:spPr>
          <a:xfrm flipH="1">
            <a:off x="4159466" y="3727974"/>
            <a:ext cx="405494" cy="484624"/>
          </a:xfrm>
          <a:prstGeom prst="rect">
            <a:avLst/>
          </a:prstGeom>
        </p:spPr>
      </p:pic>
      <p:pic>
        <p:nvPicPr>
          <p:cNvPr id="15" name="Picture 14">
            <a:extLst>
              <a:ext uri="{FF2B5EF4-FFF2-40B4-BE49-F238E27FC236}">
                <a16:creationId xmlns:a16="http://schemas.microsoft.com/office/drawing/2014/main" id="{8F768D0C-8D0D-C20B-B84F-CCC444C719C0}"/>
              </a:ext>
            </a:extLst>
          </p:cNvPr>
          <p:cNvPicPr>
            <a:picLocks noChangeAspect="1"/>
          </p:cNvPicPr>
          <p:nvPr/>
        </p:nvPicPr>
        <p:blipFill>
          <a:blip r:embed="rId18"/>
          <a:stretch>
            <a:fillRect/>
          </a:stretch>
        </p:blipFill>
        <p:spPr>
          <a:xfrm>
            <a:off x="4173358" y="5134180"/>
            <a:ext cx="913328" cy="792740"/>
          </a:xfrm>
          <a:prstGeom prst="rect">
            <a:avLst/>
          </a:prstGeom>
        </p:spPr>
      </p:pic>
      <p:pic>
        <p:nvPicPr>
          <p:cNvPr id="16" name="Picture 15">
            <a:extLst>
              <a:ext uri="{FF2B5EF4-FFF2-40B4-BE49-F238E27FC236}">
                <a16:creationId xmlns:a16="http://schemas.microsoft.com/office/drawing/2014/main" id="{85A92177-F747-D15C-5B9B-C529AD16300B}"/>
              </a:ext>
            </a:extLst>
          </p:cNvPr>
          <p:cNvPicPr>
            <a:picLocks noChangeAspect="1"/>
          </p:cNvPicPr>
          <p:nvPr/>
        </p:nvPicPr>
        <p:blipFill>
          <a:blip r:embed="rId19"/>
          <a:stretch>
            <a:fillRect/>
          </a:stretch>
        </p:blipFill>
        <p:spPr>
          <a:xfrm>
            <a:off x="3616687" y="5163875"/>
            <a:ext cx="841814" cy="817479"/>
          </a:xfrm>
          <a:prstGeom prst="rect">
            <a:avLst/>
          </a:prstGeom>
        </p:spPr>
      </p:pic>
      <p:pic>
        <p:nvPicPr>
          <p:cNvPr id="17" name="Picture 16">
            <a:extLst>
              <a:ext uri="{FF2B5EF4-FFF2-40B4-BE49-F238E27FC236}">
                <a16:creationId xmlns:a16="http://schemas.microsoft.com/office/drawing/2014/main" id="{4B225815-8C46-EDF0-376F-B45C21D97D7C}"/>
              </a:ext>
            </a:extLst>
          </p:cNvPr>
          <p:cNvPicPr>
            <a:picLocks noChangeAspect="1"/>
          </p:cNvPicPr>
          <p:nvPr/>
        </p:nvPicPr>
        <p:blipFill>
          <a:blip r:embed="rId20"/>
          <a:stretch>
            <a:fillRect/>
          </a:stretch>
        </p:blipFill>
        <p:spPr>
          <a:xfrm>
            <a:off x="4568169" y="5397733"/>
            <a:ext cx="841321" cy="823031"/>
          </a:xfrm>
          <a:prstGeom prst="rect">
            <a:avLst/>
          </a:prstGeom>
        </p:spPr>
      </p:pic>
      <p:pic>
        <p:nvPicPr>
          <p:cNvPr id="18" name="Picture 17">
            <a:extLst>
              <a:ext uri="{FF2B5EF4-FFF2-40B4-BE49-F238E27FC236}">
                <a16:creationId xmlns:a16="http://schemas.microsoft.com/office/drawing/2014/main" id="{CB824DE9-6833-4408-3463-013B26A2B30E}"/>
              </a:ext>
            </a:extLst>
          </p:cNvPr>
          <p:cNvPicPr>
            <a:picLocks noChangeAspect="1"/>
          </p:cNvPicPr>
          <p:nvPr/>
        </p:nvPicPr>
        <p:blipFill>
          <a:blip r:embed="rId18"/>
          <a:stretch>
            <a:fillRect/>
          </a:stretch>
        </p:blipFill>
        <p:spPr>
          <a:xfrm>
            <a:off x="3643029" y="5560245"/>
            <a:ext cx="913328" cy="792740"/>
          </a:xfrm>
          <a:prstGeom prst="rect">
            <a:avLst/>
          </a:prstGeom>
        </p:spPr>
      </p:pic>
      <p:pic>
        <p:nvPicPr>
          <p:cNvPr id="1026" name="Picture 2" descr="Free hands smartphone mobile vector">
            <a:extLst>
              <a:ext uri="{FF2B5EF4-FFF2-40B4-BE49-F238E27FC236}">
                <a16:creationId xmlns:a16="http://schemas.microsoft.com/office/drawing/2014/main" id="{C80F7D89-C966-84D3-181D-47B74052BB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42031" y="5188541"/>
            <a:ext cx="955783" cy="10340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F8011B-4CDB-5D45-484B-D0FD053BADCE}"/>
              </a:ext>
            </a:extLst>
          </p:cNvPr>
          <p:cNvPicPr>
            <a:picLocks noChangeAspect="1"/>
          </p:cNvPicPr>
          <p:nvPr/>
        </p:nvPicPr>
        <p:blipFill>
          <a:blip r:embed="rId22"/>
          <a:stretch>
            <a:fillRect/>
          </a:stretch>
        </p:blipFill>
        <p:spPr>
          <a:xfrm>
            <a:off x="6347246" y="5259480"/>
            <a:ext cx="766962" cy="319212"/>
          </a:xfrm>
          <a:prstGeom prst="rect">
            <a:avLst/>
          </a:prstGeom>
        </p:spPr>
      </p:pic>
      <p:pic>
        <p:nvPicPr>
          <p:cNvPr id="22" name="Picture 21">
            <a:extLst>
              <a:ext uri="{FF2B5EF4-FFF2-40B4-BE49-F238E27FC236}">
                <a16:creationId xmlns:a16="http://schemas.microsoft.com/office/drawing/2014/main" id="{B054C9BF-CA3E-6019-1667-B0F26CC8029E}"/>
              </a:ext>
            </a:extLst>
          </p:cNvPr>
          <p:cNvPicPr>
            <a:picLocks noChangeAspect="1"/>
          </p:cNvPicPr>
          <p:nvPr/>
        </p:nvPicPr>
        <p:blipFill>
          <a:blip r:embed="rId23"/>
          <a:stretch>
            <a:fillRect/>
          </a:stretch>
        </p:blipFill>
        <p:spPr>
          <a:xfrm>
            <a:off x="7221506" y="5123033"/>
            <a:ext cx="1498352" cy="780782"/>
          </a:xfrm>
          <a:prstGeom prst="rect">
            <a:avLst/>
          </a:prstGeom>
        </p:spPr>
      </p:pic>
      <p:sp>
        <p:nvSpPr>
          <p:cNvPr id="24" name="TextBox 23">
            <a:extLst>
              <a:ext uri="{FF2B5EF4-FFF2-40B4-BE49-F238E27FC236}">
                <a16:creationId xmlns:a16="http://schemas.microsoft.com/office/drawing/2014/main" id="{DDB1AB95-21F9-047A-2175-63FEB27732C7}"/>
              </a:ext>
            </a:extLst>
          </p:cNvPr>
          <p:cNvSpPr txBox="1"/>
          <p:nvPr/>
        </p:nvSpPr>
        <p:spPr>
          <a:xfrm>
            <a:off x="475335" y="2138561"/>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1</a:t>
            </a:r>
            <a:endParaRPr lang="en-GB" b="1" dirty="0">
              <a:latin typeface="Century Gothic" panose="020B0502020202020204" pitchFamily="34" charset="0"/>
            </a:endParaRPr>
          </a:p>
        </p:txBody>
      </p:sp>
      <p:sp>
        <p:nvSpPr>
          <p:cNvPr id="25" name="TextBox 24">
            <a:extLst>
              <a:ext uri="{FF2B5EF4-FFF2-40B4-BE49-F238E27FC236}">
                <a16:creationId xmlns:a16="http://schemas.microsoft.com/office/drawing/2014/main" id="{8DC65297-BCD5-1A26-846B-07ED24E7A497}"/>
              </a:ext>
            </a:extLst>
          </p:cNvPr>
          <p:cNvSpPr txBox="1"/>
          <p:nvPr/>
        </p:nvSpPr>
        <p:spPr>
          <a:xfrm>
            <a:off x="3290293" y="2116052"/>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2</a:t>
            </a:r>
            <a:endParaRPr lang="en-GB" b="1" dirty="0">
              <a:latin typeface="Century Gothic" panose="020B0502020202020204" pitchFamily="34" charset="0"/>
            </a:endParaRPr>
          </a:p>
        </p:txBody>
      </p:sp>
      <p:sp>
        <p:nvSpPr>
          <p:cNvPr id="26" name="TextBox 25">
            <a:extLst>
              <a:ext uri="{FF2B5EF4-FFF2-40B4-BE49-F238E27FC236}">
                <a16:creationId xmlns:a16="http://schemas.microsoft.com/office/drawing/2014/main" id="{3C735A09-C22D-99FD-3C79-E5B4B65FBAD5}"/>
              </a:ext>
            </a:extLst>
          </p:cNvPr>
          <p:cNvSpPr txBox="1"/>
          <p:nvPr/>
        </p:nvSpPr>
        <p:spPr>
          <a:xfrm>
            <a:off x="5951526" y="2036097"/>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3</a:t>
            </a:r>
            <a:endParaRPr lang="en-GB" b="1" dirty="0">
              <a:latin typeface="Century Gothic" panose="020B0502020202020204" pitchFamily="34" charset="0"/>
            </a:endParaRPr>
          </a:p>
        </p:txBody>
      </p:sp>
      <p:sp>
        <p:nvSpPr>
          <p:cNvPr id="27" name="TextBox 26">
            <a:extLst>
              <a:ext uri="{FF2B5EF4-FFF2-40B4-BE49-F238E27FC236}">
                <a16:creationId xmlns:a16="http://schemas.microsoft.com/office/drawing/2014/main" id="{05CF5C3C-6FCF-CBEB-CD12-DE89183645E7}"/>
              </a:ext>
            </a:extLst>
          </p:cNvPr>
          <p:cNvSpPr txBox="1"/>
          <p:nvPr/>
        </p:nvSpPr>
        <p:spPr>
          <a:xfrm>
            <a:off x="604682" y="3458377"/>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4</a:t>
            </a:r>
            <a:endParaRPr lang="en-GB" b="1" dirty="0">
              <a:latin typeface="Century Gothic" panose="020B0502020202020204" pitchFamily="34" charset="0"/>
            </a:endParaRPr>
          </a:p>
        </p:txBody>
      </p:sp>
      <p:sp>
        <p:nvSpPr>
          <p:cNvPr id="29" name="TextBox 28">
            <a:extLst>
              <a:ext uri="{FF2B5EF4-FFF2-40B4-BE49-F238E27FC236}">
                <a16:creationId xmlns:a16="http://schemas.microsoft.com/office/drawing/2014/main" id="{A5777C0A-1231-715F-C5AD-FAC400B7E132}"/>
              </a:ext>
            </a:extLst>
          </p:cNvPr>
          <p:cNvSpPr txBox="1"/>
          <p:nvPr/>
        </p:nvSpPr>
        <p:spPr>
          <a:xfrm>
            <a:off x="3460473" y="3458910"/>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5</a:t>
            </a:r>
            <a:endParaRPr lang="en-GB" b="1" dirty="0">
              <a:latin typeface="Century Gothic" panose="020B0502020202020204" pitchFamily="34" charset="0"/>
            </a:endParaRPr>
          </a:p>
        </p:txBody>
      </p:sp>
      <p:sp>
        <p:nvSpPr>
          <p:cNvPr id="30" name="TextBox 29">
            <a:extLst>
              <a:ext uri="{FF2B5EF4-FFF2-40B4-BE49-F238E27FC236}">
                <a16:creationId xmlns:a16="http://schemas.microsoft.com/office/drawing/2014/main" id="{92E52E5A-63A9-9231-4950-B81F5A7F97EF}"/>
              </a:ext>
            </a:extLst>
          </p:cNvPr>
          <p:cNvSpPr txBox="1"/>
          <p:nvPr/>
        </p:nvSpPr>
        <p:spPr>
          <a:xfrm>
            <a:off x="6396432" y="3381954"/>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6</a:t>
            </a:r>
            <a:endParaRPr lang="en-GB" b="1" dirty="0">
              <a:latin typeface="Century Gothic" panose="020B0502020202020204" pitchFamily="34" charset="0"/>
            </a:endParaRPr>
          </a:p>
        </p:txBody>
      </p:sp>
      <p:sp>
        <p:nvSpPr>
          <p:cNvPr id="31" name="TextBox 30">
            <a:extLst>
              <a:ext uri="{FF2B5EF4-FFF2-40B4-BE49-F238E27FC236}">
                <a16:creationId xmlns:a16="http://schemas.microsoft.com/office/drawing/2014/main" id="{7BFB8D38-C8CA-D8DF-EE1C-62ED1E7162D3}"/>
              </a:ext>
            </a:extLst>
          </p:cNvPr>
          <p:cNvSpPr txBox="1"/>
          <p:nvPr/>
        </p:nvSpPr>
        <p:spPr>
          <a:xfrm>
            <a:off x="918169" y="5188541"/>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7</a:t>
            </a:r>
            <a:endParaRPr lang="en-GB" b="1" dirty="0">
              <a:latin typeface="Century Gothic" panose="020B0502020202020204" pitchFamily="34" charset="0"/>
            </a:endParaRPr>
          </a:p>
        </p:txBody>
      </p:sp>
      <p:pic>
        <p:nvPicPr>
          <p:cNvPr id="32" name="Picture 31">
            <a:extLst>
              <a:ext uri="{FF2B5EF4-FFF2-40B4-BE49-F238E27FC236}">
                <a16:creationId xmlns:a16="http://schemas.microsoft.com/office/drawing/2014/main" id="{0BF05A6E-13E3-4E30-5F8C-931E15D182B2}"/>
              </a:ext>
            </a:extLst>
          </p:cNvPr>
          <p:cNvPicPr>
            <a:picLocks noChangeAspect="1"/>
          </p:cNvPicPr>
          <p:nvPr/>
        </p:nvPicPr>
        <p:blipFill>
          <a:blip r:embed="rId24"/>
          <a:stretch>
            <a:fillRect/>
          </a:stretch>
        </p:blipFill>
        <p:spPr>
          <a:xfrm>
            <a:off x="1348869" y="4796354"/>
            <a:ext cx="714455" cy="714455"/>
          </a:xfrm>
          <a:prstGeom prst="rect">
            <a:avLst/>
          </a:prstGeom>
        </p:spPr>
      </p:pic>
      <p:pic>
        <p:nvPicPr>
          <p:cNvPr id="37" name="Picture 36">
            <a:extLst>
              <a:ext uri="{FF2B5EF4-FFF2-40B4-BE49-F238E27FC236}">
                <a16:creationId xmlns:a16="http://schemas.microsoft.com/office/drawing/2014/main" id="{4123C6FF-EABD-53AA-E238-64195909D232}"/>
              </a:ext>
            </a:extLst>
          </p:cNvPr>
          <p:cNvPicPr>
            <a:picLocks noChangeAspect="1"/>
          </p:cNvPicPr>
          <p:nvPr/>
        </p:nvPicPr>
        <p:blipFill>
          <a:blip r:embed="rId25"/>
          <a:stretch>
            <a:fillRect/>
          </a:stretch>
        </p:blipFill>
        <p:spPr>
          <a:xfrm>
            <a:off x="1297436" y="5338248"/>
            <a:ext cx="609653" cy="1225402"/>
          </a:xfrm>
          <a:prstGeom prst="rect">
            <a:avLst/>
          </a:prstGeom>
        </p:spPr>
      </p:pic>
      <p:sp>
        <p:nvSpPr>
          <p:cNvPr id="39" name="TextBox 38">
            <a:extLst>
              <a:ext uri="{FF2B5EF4-FFF2-40B4-BE49-F238E27FC236}">
                <a16:creationId xmlns:a16="http://schemas.microsoft.com/office/drawing/2014/main" id="{3E2415C4-45E6-CEFB-5002-1697552C7416}"/>
              </a:ext>
            </a:extLst>
          </p:cNvPr>
          <p:cNvSpPr txBox="1"/>
          <p:nvPr/>
        </p:nvSpPr>
        <p:spPr>
          <a:xfrm>
            <a:off x="3493819" y="5003875"/>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8</a:t>
            </a:r>
            <a:endParaRPr lang="en-GB" b="1" dirty="0">
              <a:latin typeface="Century Gothic" panose="020B0502020202020204" pitchFamily="34" charset="0"/>
            </a:endParaRPr>
          </a:p>
        </p:txBody>
      </p:sp>
      <p:sp>
        <p:nvSpPr>
          <p:cNvPr id="40" name="TextBox 39">
            <a:extLst>
              <a:ext uri="{FF2B5EF4-FFF2-40B4-BE49-F238E27FC236}">
                <a16:creationId xmlns:a16="http://schemas.microsoft.com/office/drawing/2014/main" id="{5D7D58C9-9211-FDEB-267C-8BA9C658BC4A}"/>
              </a:ext>
            </a:extLst>
          </p:cNvPr>
          <p:cNvSpPr txBox="1"/>
          <p:nvPr/>
        </p:nvSpPr>
        <p:spPr>
          <a:xfrm>
            <a:off x="6432952" y="4968916"/>
            <a:ext cx="407052"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9</a:t>
            </a:r>
            <a:endParaRPr lang="en-GB" b="1" dirty="0">
              <a:latin typeface="Century Gothic" panose="020B0502020202020204" pitchFamily="34" charset="0"/>
            </a:endParaRPr>
          </a:p>
        </p:txBody>
      </p:sp>
      <p:pic>
        <p:nvPicPr>
          <p:cNvPr id="71" name="Picture 70">
            <a:extLst>
              <a:ext uri="{FF2B5EF4-FFF2-40B4-BE49-F238E27FC236}">
                <a16:creationId xmlns:a16="http://schemas.microsoft.com/office/drawing/2014/main" id="{87E05C2B-CAC8-44BE-A7C0-DCDAE0B319D4}"/>
              </a:ext>
            </a:extLst>
          </p:cNvPr>
          <p:cNvPicPr>
            <a:picLocks noChangeAspect="1"/>
          </p:cNvPicPr>
          <p:nvPr/>
        </p:nvPicPr>
        <p:blipFill>
          <a:blip r:embed="rId6"/>
          <a:stretch>
            <a:fillRect/>
          </a:stretch>
        </p:blipFill>
        <p:spPr>
          <a:xfrm>
            <a:off x="10708865" y="3190827"/>
            <a:ext cx="1373247" cy="954973"/>
          </a:xfrm>
          <a:prstGeom prst="rect">
            <a:avLst/>
          </a:prstGeom>
        </p:spPr>
      </p:pic>
      <p:sp>
        <p:nvSpPr>
          <p:cNvPr id="20" name="TextBox 19">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9" y="992282"/>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Say your sentences. Your partner will try to draw the images. Swap roles.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672E1E3F-813F-44D3-95D9-A7B0EB48B480}"/>
              </a:ext>
            </a:extLst>
          </p:cNvPr>
          <p:cNvSpPr txBox="1"/>
          <p:nvPr/>
        </p:nvSpPr>
        <p:spPr>
          <a:xfrm>
            <a:off x="9592352" y="4323848"/>
            <a:ext cx="26714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Beispiel</a:t>
            </a:r>
            <a:r>
              <a:rPr lang="en-GB" sz="2000" dirty="0">
                <a:solidFill>
                  <a:srgbClr val="4472C4">
                    <a:lumMod val="50000"/>
                  </a:srgbClr>
                </a:solidFill>
                <a:latin typeface="Century Gothic" panose="020F0302020204030204"/>
              </a:rPr>
              <a:t>:</a:t>
            </a:r>
            <a:br>
              <a:rPr lang="en-GB" sz="2000" dirty="0">
                <a:solidFill>
                  <a:srgbClr val="4472C4">
                    <a:lumMod val="50000"/>
                  </a:srgbClr>
                </a:solidFill>
                <a:latin typeface="Century Gothic" panose="020F0302020204030204"/>
              </a:rPr>
            </a:br>
            <a:r>
              <a:rPr lang="en-GB" sz="2000" b="1" dirty="0">
                <a:solidFill>
                  <a:srgbClr val="4472C4">
                    <a:lumMod val="50000"/>
                  </a:srgbClr>
                </a:solidFill>
                <a:latin typeface="Century Gothic" panose="020F0302020204030204"/>
              </a:rPr>
              <a:t>Sie </a:t>
            </a:r>
            <a:r>
              <a:rPr lang="en-GB" sz="2000" b="1" dirty="0" err="1">
                <a:solidFill>
                  <a:srgbClr val="4472C4">
                    <a:lumMod val="50000"/>
                  </a:srgbClr>
                </a:solidFill>
                <a:latin typeface="Century Gothic" panose="020F0302020204030204"/>
              </a:rPr>
              <a:t>trägt</a:t>
            </a:r>
            <a:r>
              <a:rPr lang="en-GB" sz="2000" b="1"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Sportkleidung</a:t>
            </a:r>
            <a:r>
              <a:rPr lang="en-GB" sz="2000" b="1" dirty="0">
                <a:solidFill>
                  <a:srgbClr val="4472C4">
                    <a:lumMod val="50000"/>
                  </a:srgbClr>
                </a:solidFill>
                <a:latin typeface="Century Gothic" panose="020F0302020204030204"/>
              </a:rPr>
              <a:t> in der Schule.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744925">
            <a:off x="10828442" y="4331889"/>
            <a:ext cx="702824" cy="702824"/>
          </a:xfrm>
          <a:prstGeom prst="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062050" y="1549353"/>
            <a:ext cx="2945432" cy="1767260"/>
          </a:xfrm>
          <a:prstGeom prst="round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3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pic>
        <p:nvPicPr>
          <p:cNvPr id="125" name="Picture 124" descr="A picture containing logo&#10;&#10;Description automatically generated">
            <a:extLst>
              <a:ext uri="{FF2B5EF4-FFF2-40B4-BE49-F238E27FC236}">
                <a16:creationId xmlns:a16="http://schemas.microsoft.com/office/drawing/2014/main" id="{448CB542-67B9-43DD-BDBC-BBB5C3E8C61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28239" y="1549353"/>
            <a:ext cx="1846303" cy="1935822"/>
          </a:xfrm>
          <a:prstGeom prst="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13891" y="1598287"/>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130538" y="1592785"/>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128253" y="5038947"/>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37539" y="3312363"/>
            <a:ext cx="2945432" cy="1767260"/>
          </a:xfrm>
          <a:prstGeom prst="round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23995" y="5058611"/>
            <a:ext cx="2945432" cy="1767260"/>
          </a:xfrm>
          <a:prstGeom prst="round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184945" y="5046036"/>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120236" y="3296853"/>
            <a:ext cx="2945432" cy="1767260"/>
          </a:xfrm>
          <a:prstGeom prst="round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033265" y="3263266"/>
            <a:ext cx="2945432" cy="1767260"/>
          </a:xfrm>
          <a:prstGeom prst="roundRect">
            <a:avLst/>
          </a:prstGeom>
        </p:spPr>
      </p:pic>
      <p:sp>
        <p:nvSpPr>
          <p:cNvPr id="3" name="Google Shape;167;p2">
            <a:extLst>
              <a:ext uri="{FF2B5EF4-FFF2-40B4-BE49-F238E27FC236}">
                <a16:creationId xmlns:a16="http://schemas.microsoft.com/office/drawing/2014/main" id="{94CEBDA2-8373-C4AC-5B08-D07C32590B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F4616CC1-F5AA-29C3-5F30-562180C7C68F}"/>
              </a:ext>
            </a:extLst>
          </p:cNvPr>
          <p:cNvPicPr>
            <a:picLocks noChangeAspect="1"/>
          </p:cNvPicPr>
          <p:nvPr/>
        </p:nvPicPr>
        <p:blipFill>
          <a:blip r:embed="rId14"/>
          <a:stretch>
            <a:fillRect/>
          </a:stretch>
        </p:blipFill>
        <p:spPr>
          <a:xfrm>
            <a:off x="9452809" y="3481802"/>
            <a:ext cx="1475283" cy="882962"/>
          </a:xfrm>
          <a:prstGeom prst="rect">
            <a:avLst/>
          </a:prstGeom>
        </p:spPr>
      </p:pic>
    </p:spTree>
    <p:extLst>
      <p:ext uri="{BB962C8B-B14F-4D97-AF65-F5344CB8AC3E}">
        <p14:creationId xmlns:p14="http://schemas.microsoft.com/office/powerpoint/2010/main" val="22000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par>
                                <p:cTn id="28" presetID="10" presetClass="entr" presetSubtype="0" fill="hold"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fade">
                                      <p:cBhvr>
                                        <p:cTn id="30" dur="500"/>
                                        <p:tgtEl>
                                          <p:spTgt spid="150"/>
                                        </p:tgtEl>
                                      </p:cBhvr>
                                    </p:animEffect>
                                  </p:childTnLst>
                                </p:cTn>
                              </p:par>
                              <p:par>
                                <p:cTn id="31" presetID="10" presetClass="entr" presetSubtype="0" fill="hold" nodeType="withEffect">
                                  <p:stCondLst>
                                    <p:cond delay="0"/>
                                  </p:stCondLst>
                                  <p:childTnLst>
                                    <p:set>
                                      <p:cBhvr>
                                        <p:cTn id="32" dur="1" fill="hold">
                                          <p:stCondLst>
                                            <p:cond delay="0"/>
                                          </p:stCondLst>
                                        </p:cTn>
                                        <p:tgtEl>
                                          <p:spTgt spid="149"/>
                                        </p:tgtEl>
                                        <p:attrNameLst>
                                          <p:attrName>style.visibility</p:attrName>
                                        </p:attrNameLst>
                                      </p:cBhvr>
                                      <p:to>
                                        <p:strVal val="visible"/>
                                      </p:to>
                                    </p:set>
                                    <p:animEffect transition="in" filter="fade">
                                      <p:cBhvr>
                                        <p:cTn id="33" dur="500"/>
                                        <p:tgtEl>
                                          <p:spTgt spid="149"/>
                                        </p:tgtEl>
                                      </p:cBhvr>
                                    </p:animEffect>
                                  </p:childTnLst>
                                </p:cTn>
                              </p:par>
                              <p:par>
                                <p:cTn id="34" presetID="10" presetClass="entr" presetSubtype="0" fill="hold" nodeType="withEffect">
                                  <p:stCondLst>
                                    <p:cond delay="0"/>
                                  </p:stCondLst>
                                  <p:childTnLst>
                                    <p:set>
                                      <p:cBhvr>
                                        <p:cTn id="35" dur="1" fill="hold">
                                          <p:stCondLst>
                                            <p:cond delay="0"/>
                                          </p:stCondLst>
                                        </p:cTn>
                                        <p:tgtEl>
                                          <p:spTgt spid="148"/>
                                        </p:tgtEl>
                                        <p:attrNameLst>
                                          <p:attrName>style.visibility</p:attrName>
                                        </p:attrNameLst>
                                      </p:cBhvr>
                                      <p:to>
                                        <p:strVal val="visible"/>
                                      </p:to>
                                    </p:set>
                                    <p:animEffect transition="in" filter="fade">
                                      <p:cBhvr>
                                        <p:cTn id="36" dur="500"/>
                                        <p:tgtEl>
                                          <p:spTgt spid="148"/>
                                        </p:tgtEl>
                                      </p:cBhvr>
                                    </p:animEffect>
                                  </p:childTnLst>
                                </p:cTn>
                              </p:par>
                              <p:par>
                                <p:cTn id="37" presetID="10" presetClass="entr" presetSubtype="0"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fade">
                                      <p:cBhvr>
                                        <p:cTn id="39" dur="500"/>
                                        <p:tgtEl>
                                          <p:spTgt spid="153"/>
                                        </p:tgtEl>
                                      </p:cBhvr>
                                    </p:animEffect>
                                  </p:childTnLst>
                                </p:cTn>
                              </p:par>
                              <p:par>
                                <p:cTn id="40" presetID="10" presetClass="entr" presetSubtype="0" fill="hold" nodeType="withEffect">
                                  <p:stCondLst>
                                    <p:cond delay="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500"/>
                                        <p:tgtEl>
                                          <p:spTgt spid="152"/>
                                        </p:tgtEl>
                                      </p:cBhvr>
                                    </p:animEffect>
                                  </p:childTnLst>
                                </p:cTn>
                              </p:par>
                              <p:par>
                                <p:cTn id="43" presetID="10"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fade">
                                      <p:cBhvr>
                                        <p:cTn id="45" dur="500"/>
                                        <p:tgtEl>
                                          <p:spTgt spid="1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73"/>
                                        </p:tgtEl>
                                      </p:cBhvr>
                                    </p:animEffect>
                                    <p:set>
                                      <p:cBhvr>
                                        <p:cTn id="50" dur="1" fill="hold">
                                          <p:stCondLst>
                                            <p:cond delay="499"/>
                                          </p:stCondLst>
                                        </p:cTn>
                                        <p:tgtEl>
                                          <p:spTgt spid="7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81"/>
                                        </p:tgtEl>
                                      </p:cBhvr>
                                    </p:animEffect>
                                    <p:set>
                                      <p:cBhvr>
                                        <p:cTn id="53" dur="1" fill="hold">
                                          <p:stCondLst>
                                            <p:cond delay="499"/>
                                          </p:stCondLst>
                                        </p:cTn>
                                        <p:tgtEl>
                                          <p:spTgt spid="8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91"/>
                                        </p:tgtEl>
                                      </p:cBhvr>
                                    </p:animEffect>
                                    <p:set>
                                      <p:cBhvr>
                                        <p:cTn id="56" dur="1" fill="hold">
                                          <p:stCondLst>
                                            <p:cond delay="499"/>
                                          </p:stCondLst>
                                        </p:cTn>
                                        <p:tgtEl>
                                          <p:spTgt spid="9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0"/>
                                        </p:tgtEl>
                                      </p:cBhvr>
                                    </p:animEffect>
                                    <p:set>
                                      <p:cBhvr>
                                        <p:cTn id="59" dur="1" fill="hold">
                                          <p:stCondLst>
                                            <p:cond delay="499"/>
                                          </p:stCondLst>
                                        </p:cTn>
                                        <p:tgtEl>
                                          <p:spTgt spid="15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9"/>
                                        </p:tgtEl>
                                      </p:cBhvr>
                                    </p:animEffect>
                                    <p:set>
                                      <p:cBhvr>
                                        <p:cTn id="62" dur="1" fill="hold">
                                          <p:stCondLst>
                                            <p:cond delay="499"/>
                                          </p:stCondLst>
                                        </p:cTn>
                                        <p:tgtEl>
                                          <p:spTgt spid="14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8"/>
                                        </p:tgtEl>
                                      </p:cBhvr>
                                    </p:animEffect>
                                    <p:set>
                                      <p:cBhvr>
                                        <p:cTn id="65" dur="1" fill="hold">
                                          <p:stCondLst>
                                            <p:cond delay="499"/>
                                          </p:stCondLst>
                                        </p:cTn>
                                        <p:tgtEl>
                                          <p:spTgt spid="14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3"/>
                                        </p:tgtEl>
                                      </p:cBhvr>
                                    </p:animEffect>
                                    <p:set>
                                      <p:cBhvr>
                                        <p:cTn id="68" dur="1" fill="hold">
                                          <p:stCondLst>
                                            <p:cond delay="499"/>
                                          </p:stCondLst>
                                        </p:cTn>
                                        <p:tgtEl>
                                          <p:spTgt spid="15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52"/>
                                        </p:tgtEl>
                                      </p:cBhvr>
                                    </p:animEffect>
                                    <p:set>
                                      <p:cBhvr>
                                        <p:cTn id="71" dur="1" fill="hold">
                                          <p:stCondLst>
                                            <p:cond delay="499"/>
                                          </p:stCondLst>
                                        </p:cTn>
                                        <p:tgtEl>
                                          <p:spTgt spid="15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51"/>
                                        </p:tgtEl>
                                      </p:cBhvr>
                                    </p:animEffect>
                                    <p:set>
                                      <p:cBhvr>
                                        <p:cTn id="74"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95417963"/>
              </p:ext>
            </p:extLst>
          </p:nvPr>
        </p:nvGraphicFramePr>
        <p:xfrm>
          <a:off x="491638" y="1173518"/>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Fahrrad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Katze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Gitarre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lernen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r>
                        <a:rPr lang="en-GB" sz="2400" b="1" dirty="0">
                          <a:solidFill>
                            <a:srgbClr val="00206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R</a:t>
                      </a:r>
                      <a:r>
                        <a:rPr lang="en-GB" sz="2400" b="1" dirty="0">
                          <a:solidFill>
                            <a:srgbClr val="002060"/>
                          </a:solidFill>
                          <a:latin typeface="Century Gothic" panose="020B0502020202020204" pitchFamily="34" charset="0"/>
                        </a:rPr>
                        <a:t>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Sportkleidung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84263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3454280"/>
              </p:ext>
            </p:extLst>
          </p:nvPr>
        </p:nvGraphicFramePr>
        <p:xfrm>
          <a:off x="368303" y="1130637"/>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paper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game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sports clothes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cycle, 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carry, wearing, carrying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run, running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93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589564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hlinkClick r:id="" action="ppaction://noaction">
              <a:snd r:embed="rId3" name="T2_W5F_4.1.wav"/>
            </a:hlinkClick>
            <a:extLst>
              <a:ext uri="{FF2B5EF4-FFF2-40B4-BE49-F238E27FC236}">
                <a16:creationId xmlns:a16="http://schemas.microsoft.com/office/drawing/2014/main" id="{C27EDC1C-DBCA-8708-635E-45C509D18D06}"/>
              </a:ext>
            </a:extLst>
          </p:cNvPr>
          <p:cNvSpPr/>
          <p:nvPr/>
        </p:nvSpPr>
        <p:spPr>
          <a:xfrm>
            <a:off x="3894837" y="204253"/>
            <a:ext cx="6296709" cy="517320"/>
          </a:xfrm>
          <a:prstGeom prst="wedgeRoundRectCallout">
            <a:avLst>
              <a:gd name="adj1" fmla="val -56320"/>
              <a:gd name="adj2" fmla="val 19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TextBox 50">
            <a:hlinkClick r:id="" action="ppaction://noaction">
              <a:snd r:embed="rId4" name="T2_W5F_4.17.wav"/>
            </a:hlinkClick>
            <a:extLst>
              <a:ext uri="{FF2B5EF4-FFF2-40B4-BE49-F238E27FC236}">
                <a16:creationId xmlns:a16="http://schemas.microsoft.com/office/drawing/2014/main" id="{85402CD1-E220-F3E8-561C-A950E29FFE0E}"/>
              </a:ext>
            </a:extLst>
          </p:cNvPr>
          <p:cNvSpPr txBox="1"/>
          <p:nvPr/>
        </p:nvSpPr>
        <p:spPr>
          <a:xfrm>
            <a:off x="1086861" y="6159055"/>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m a c h t    </a:t>
            </a:r>
            <a:r>
              <a:rPr lang="en-GB" sz="2400" b="1" dirty="0" err="1">
                <a:solidFill>
                  <a:srgbClr val="002060"/>
                </a:solidFill>
                <a:latin typeface="Century Gothic" panose="020B0502020202020204" pitchFamily="34" charset="0"/>
              </a:rPr>
              <a:t>immer</a:t>
            </a:r>
            <a:r>
              <a:rPr lang="en-GB" sz="2400" b="1" dirty="0">
                <a:solidFill>
                  <a:srgbClr val="002060"/>
                </a:solidFill>
                <a:latin typeface="Century Gothic" panose="020B0502020202020204" pitchFamily="34" charset="0"/>
              </a:rPr>
              <a:t> Fotos am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 . </a:t>
            </a:r>
          </a:p>
        </p:txBody>
      </p:sp>
      <p:sp>
        <p:nvSpPr>
          <p:cNvPr id="49" name="TextBox 48">
            <a:hlinkClick r:id="" action="ppaction://noaction">
              <a:snd r:embed="rId5" name="T2_W5F_4.16.wav"/>
            </a:hlinkClick>
            <a:extLst>
              <a:ext uri="{FF2B5EF4-FFF2-40B4-BE49-F238E27FC236}">
                <a16:creationId xmlns:a16="http://schemas.microsoft.com/office/drawing/2014/main" id="{79CEDF17-A3F0-F745-CCA7-AD4CF9C69915}"/>
              </a:ext>
            </a:extLst>
          </p:cNvPr>
          <p:cNvSpPr txBox="1"/>
          <p:nvPr/>
        </p:nvSpPr>
        <p:spPr>
          <a:xfrm>
            <a:off x="1061689" y="5438628"/>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f ä h r t   Rad in der Gruppe.</a:t>
            </a:r>
          </a:p>
        </p:txBody>
      </p:sp>
      <p:sp>
        <p:nvSpPr>
          <p:cNvPr id="47" name="TextBox 46">
            <a:hlinkClick r:id="" action="ppaction://noaction">
              <a:snd r:embed="rId6" name="T2_W5F_4.15.wav"/>
            </a:hlinkClick>
            <a:extLst>
              <a:ext uri="{FF2B5EF4-FFF2-40B4-BE49-F238E27FC236}">
                <a16:creationId xmlns:a16="http://schemas.microsoft.com/office/drawing/2014/main" id="{8BB4D3BB-1F3E-D15F-ED4F-987B194D5685}"/>
              </a:ext>
            </a:extLst>
          </p:cNvPr>
          <p:cNvSpPr txBox="1"/>
          <p:nvPr/>
        </p:nvSpPr>
        <p:spPr>
          <a:xfrm>
            <a:off x="1066228" y="477990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k a u f s t    Blumen für das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a:t>
            </a:r>
          </a:p>
        </p:txBody>
      </p:sp>
      <p:sp>
        <p:nvSpPr>
          <p:cNvPr id="45" name="TextBox 44">
            <a:extLst>
              <a:ext uri="{FF2B5EF4-FFF2-40B4-BE49-F238E27FC236}">
                <a16:creationId xmlns:a16="http://schemas.microsoft.com/office/drawing/2014/main" id="{9F5C0222-B94A-C1B8-0EA5-06942A3A0810}"/>
              </a:ext>
            </a:extLst>
          </p:cNvPr>
          <p:cNvSpPr txBox="1"/>
          <p:nvPr/>
        </p:nvSpPr>
        <p:spPr>
          <a:xfrm>
            <a:off x="1052673" y="4043062"/>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t r a g e     am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 Taschen für die Lehrer. </a:t>
            </a:r>
          </a:p>
        </p:txBody>
      </p:sp>
      <p:sp>
        <p:nvSpPr>
          <p:cNvPr id="43" name="TextBox 42">
            <a:hlinkClick r:id="" action="ppaction://noaction">
              <a:snd r:embed="rId7" name="T2_W5F_4.14.wav"/>
            </a:hlinkClick>
            <a:extLst>
              <a:ext uri="{FF2B5EF4-FFF2-40B4-BE49-F238E27FC236}">
                <a16:creationId xmlns:a16="http://schemas.microsoft.com/office/drawing/2014/main" id="{9D047407-B551-A5DA-10B4-313E2E445B30}"/>
              </a:ext>
            </a:extLst>
          </p:cNvPr>
          <p:cNvSpPr txBox="1"/>
          <p:nvPr/>
        </p:nvSpPr>
        <p:spPr>
          <a:xfrm>
            <a:off x="1150095" y="3383332"/>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b r </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 n g t     </a:t>
            </a:r>
            <a:r>
              <a:rPr lang="en-GB" sz="2400" b="1" dirty="0" err="1">
                <a:solidFill>
                  <a:srgbClr val="002060"/>
                </a:solidFill>
                <a:latin typeface="Century Gothic" panose="020B0502020202020204" pitchFamily="34" charset="0"/>
              </a:rPr>
              <a:t>Spiele</a:t>
            </a:r>
            <a:r>
              <a:rPr lang="en-GB" sz="2400" b="1" dirty="0">
                <a:solidFill>
                  <a:srgbClr val="002060"/>
                </a:solidFill>
                <a:latin typeface="Century Gothic" panose="020B0502020202020204" pitchFamily="34" charset="0"/>
              </a:rPr>
              <a:t> für das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a:t>
            </a:r>
          </a:p>
        </p:txBody>
      </p:sp>
      <p:sp>
        <p:nvSpPr>
          <p:cNvPr id="41" name="TextBox 40">
            <a:hlinkClick r:id="" action="ppaction://noaction">
              <a:snd r:embed="rId8" name="T2_W5F_4.13.wav"/>
            </a:hlinkClick>
            <a:extLst>
              <a:ext uri="{FF2B5EF4-FFF2-40B4-BE49-F238E27FC236}">
                <a16:creationId xmlns:a16="http://schemas.microsoft.com/office/drawing/2014/main" id="{A1CAD27E-2164-FBD8-DBE1-D1EAD15E3A91}"/>
              </a:ext>
            </a:extLst>
          </p:cNvPr>
          <p:cNvSpPr txBox="1"/>
          <p:nvPr/>
        </p:nvSpPr>
        <p:spPr>
          <a:xfrm>
            <a:off x="1025426" y="2725454"/>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k a u f t    </a:t>
            </a:r>
            <a:r>
              <a:rPr lang="en-GB" sz="2400" b="1" dirty="0" err="1">
                <a:solidFill>
                  <a:srgbClr val="002060"/>
                </a:solidFill>
                <a:latin typeface="Century Gothic" panose="020B0502020202020204" pitchFamily="34" charset="0"/>
              </a:rPr>
              <a:t>neue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Sportkleidung</a:t>
            </a:r>
            <a:endParaRPr lang="en-GB" sz="2400" b="1" dirty="0">
              <a:solidFill>
                <a:srgbClr val="002060"/>
              </a:solidFill>
              <a:latin typeface="Century Gothic" panose="020B0502020202020204" pitchFamily="34" charset="0"/>
            </a:endParaRPr>
          </a:p>
        </p:txBody>
      </p:sp>
      <p:sp>
        <p:nvSpPr>
          <p:cNvPr id="39" name="TextBox 38">
            <a:hlinkClick r:id="" action="ppaction://noaction">
              <a:snd r:embed="rId9" name="T2_W5F_4.12.wav"/>
            </a:hlinkClick>
            <a:extLst>
              <a:ext uri="{FF2B5EF4-FFF2-40B4-BE49-F238E27FC236}">
                <a16:creationId xmlns:a16="http://schemas.microsoft.com/office/drawing/2014/main" id="{F047756C-D604-E5E0-B39F-59DB14A445EB}"/>
              </a:ext>
            </a:extLst>
          </p:cNvPr>
          <p:cNvSpPr txBox="1"/>
          <p:nvPr/>
        </p:nvSpPr>
        <p:spPr>
          <a:xfrm>
            <a:off x="1061689" y="206196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s p r i c h s t  Deutsch in der Schule.</a:t>
            </a:r>
          </a:p>
        </p:txBody>
      </p:sp>
      <p:sp>
        <p:nvSpPr>
          <p:cNvPr id="3" name="TextBox 2">
            <a:hlinkClick r:id="" action="ppaction://noaction">
              <a:snd r:embed="rId10" name="T2_W5F_4.11.wav"/>
            </a:hlinkClick>
            <a:extLst>
              <a:ext uri="{FF2B5EF4-FFF2-40B4-BE49-F238E27FC236}">
                <a16:creationId xmlns:a16="http://schemas.microsoft.com/office/drawing/2014/main" id="{5D5A418C-DC1A-4E2D-BC77-C5B2AC7F205C}"/>
              </a:ext>
            </a:extLst>
          </p:cNvPr>
          <p:cNvSpPr txBox="1"/>
          <p:nvPr/>
        </p:nvSpPr>
        <p:spPr>
          <a:xfrm>
            <a:off x="1080441" y="1379451"/>
            <a:ext cx="699903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t r ä g s t    </a:t>
            </a:r>
            <a:r>
              <a:rPr lang="en-GB" sz="2400" b="1" dirty="0" err="1">
                <a:solidFill>
                  <a:srgbClr val="002060"/>
                </a:solidFill>
                <a:latin typeface="Century Gothic" panose="020B0502020202020204" pitchFamily="34" charset="0"/>
              </a:rPr>
              <a:t>Sportkleidung</a:t>
            </a:r>
            <a:r>
              <a:rPr lang="en-GB" sz="2400" b="1" dirty="0">
                <a:solidFill>
                  <a:srgbClr val="002060"/>
                </a:solidFill>
                <a:latin typeface="Century Gothic" panose="020B0502020202020204" pitchFamily="34" charset="0"/>
              </a:rPr>
              <a:t> am </a:t>
            </a:r>
            <a:r>
              <a:rPr lang="en-GB" sz="2400" b="1" dirty="0" err="1">
                <a:solidFill>
                  <a:srgbClr val="002060"/>
                </a:solidFill>
                <a:latin typeface="Century Gothic" panose="020B0502020202020204" pitchFamily="34" charset="0"/>
              </a:rPr>
              <a:t>Sportfest</a:t>
            </a:r>
            <a:r>
              <a:rPr lang="en-GB" sz="2400" b="1" dirty="0">
                <a:solidFill>
                  <a:srgbClr val="002060"/>
                </a:solidFill>
                <a:latin typeface="Century Gothic" panose="020B0502020202020204" pitchFamily="34" charset="0"/>
              </a:rPr>
              <a:t>.</a:t>
            </a: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95277" y="995033"/>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9326" y="-244687"/>
            <a:ext cx="1097375" cy="1402202"/>
          </a:xfrm>
          <a:prstGeom prst="rect">
            <a:avLst/>
          </a:prstGeom>
        </p:spPr>
      </p:pic>
      <p:sp>
        <p:nvSpPr>
          <p:cNvPr id="15" name="Google Shape;129;p2">
            <a:extLst>
              <a:ext uri="{FF2B5EF4-FFF2-40B4-BE49-F238E27FC236}">
                <a16:creationId xmlns:a16="http://schemas.microsoft.com/office/drawing/2014/main" id="{2F1E2DED-9822-4EBC-BB12-3F97170EFAD2}"/>
              </a:ext>
            </a:extLst>
          </p:cNvPr>
          <p:cNvSpPr txBox="1"/>
          <p:nvPr/>
        </p:nvSpPr>
        <p:spPr>
          <a:xfrm>
            <a:off x="114019" y="140865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 name="Google Shape;129;p2">
            <a:extLst>
              <a:ext uri="{FF2B5EF4-FFF2-40B4-BE49-F238E27FC236}">
                <a16:creationId xmlns:a16="http://schemas.microsoft.com/office/drawing/2014/main" id="{2A055653-F5C4-4843-B749-F020FAB35FFD}"/>
              </a:ext>
            </a:extLst>
          </p:cNvPr>
          <p:cNvSpPr txBox="1"/>
          <p:nvPr/>
        </p:nvSpPr>
        <p:spPr>
          <a:xfrm>
            <a:off x="111837" y="205803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 name="Google Shape;129;p2">
            <a:extLst>
              <a:ext uri="{FF2B5EF4-FFF2-40B4-BE49-F238E27FC236}">
                <a16:creationId xmlns:a16="http://schemas.microsoft.com/office/drawing/2014/main" id="{66C2CFA4-4BB3-4681-B1C3-D574EB7DF110}"/>
              </a:ext>
            </a:extLst>
          </p:cNvPr>
          <p:cNvSpPr txBox="1"/>
          <p:nvPr/>
        </p:nvSpPr>
        <p:spPr>
          <a:xfrm>
            <a:off x="88003" y="272653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 name="Google Shape;129;p2">
            <a:extLst>
              <a:ext uri="{FF2B5EF4-FFF2-40B4-BE49-F238E27FC236}">
                <a16:creationId xmlns:a16="http://schemas.microsoft.com/office/drawing/2014/main" id="{9FE6383F-97B9-4459-A792-BF2B1F2DEC6D}"/>
              </a:ext>
            </a:extLst>
          </p:cNvPr>
          <p:cNvSpPr txBox="1"/>
          <p:nvPr/>
        </p:nvSpPr>
        <p:spPr>
          <a:xfrm>
            <a:off x="107337" y="338319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 name="Google Shape;129;p2">
            <a:extLst>
              <a:ext uri="{FF2B5EF4-FFF2-40B4-BE49-F238E27FC236}">
                <a16:creationId xmlns:a16="http://schemas.microsoft.com/office/drawing/2014/main" id="{9CC73B1A-F622-4118-A0E9-A2D01AE5AE8D}"/>
              </a:ext>
            </a:extLst>
          </p:cNvPr>
          <p:cNvSpPr txBox="1"/>
          <p:nvPr/>
        </p:nvSpPr>
        <p:spPr>
          <a:xfrm>
            <a:off x="134919" y="40474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29;p2">
            <a:extLst>
              <a:ext uri="{FF2B5EF4-FFF2-40B4-BE49-F238E27FC236}">
                <a16:creationId xmlns:a16="http://schemas.microsoft.com/office/drawing/2014/main" id="{AF82DF8A-97CF-4FE0-91C6-08C2A3CBC637}"/>
              </a:ext>
            </a:extLst>
          </p:cNvPr>
          <p:cNvSpPr txBox="1"/>
          <p:nvPr/>
        </p:nvSpPr>
        <p:spPr>
          <a:xfrm>
            <a:off x="108625" y="471835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29;p2">
            <a:extLst>
              <a:ext uri="{FF2B5EF4-FFF2-40B4-BE49-F238E27FC236}">
                <a16:creationId xmlns:a16="http://schemas.microsoft.com/office/drawing/2014/main" id="{F47ACAEC-DF96-49AC-BFAC-C73BFC9110C4}"/>
              </a:ext>
            </a:extLst>
          </p:cNvPr>
          <p:cNvSpPr txBox="1"/>
          <p:nvPr/>
        </p:nvSpPr>
        <p:spPr>
          <a:xfrm>
            <a:off x="123171" y="545881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29;p2">
            <a:extLst>
              <a:ext uri="{FF2B5EF4-FFF2-40B4-BE49-F238E27FC236}">
                <a16:creationId xmlns:a16="http://schemas.microsoft.com/office/drawing/2014/main" id="{CA9F3B68-D9E6-4B2C-888F-CDEC90FE1B29}"/>
              </a:ext>
            </a:extLst>
          </p:cNvPr>
          <p:cNvSpPr txBox="1"/>
          <p:nvPr/>
        </p:nvSpPr>
        <p:spPr>
          <a:xfrm>
            <a:off x="123171" y="614472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 name="Picture 22">
            <a:hlinkClick r:id="" action="ppaction://noaction">
              <a:snd r:embed="rId14" name="T2_W5F_4.3.wav"/>
            </a:hlinkClick>
            <a:extLst>
              <a:ext uri="{FF2B5EF4-FFF2-40B4-BE49-F238E27FC236}">
                <a16:creationId xmlns:a16="http://schemas.microsoft.com/office/drawing/2014/main" id="{08058478-34D6-49DA-B61C-C8DC3D5E77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277" y="1449208"/>
            <a:ext cx="429815" cy="405394"/>
          </a:xfrm>
          <a:prstGeom prst="rect">
            <a:avLst/>
          </a:prstGeom>
          <a:effectLst>
            <a:outerShdw blurRad="50800" dist="38100" dir="5400000" algn="t" rotWithShape="0">
              <a:prstClr val="black">
                <a:alpha val="40000"/>
              </a:prstClr>
            </a:outerShdw>
          </a:effectLst>
        </p:spPr>
      </p:pic>
      <p:pic>
        <p:nvPicPr>
          <p:cNvPr id="24" name="Picture 23">
            <a:hlinkClick r:id="" action="ppaction://noaction">
              <a:snd r:embed="rId16" name="T2_W5F_4.4.wav"/>
            </a:hlinkClick>
            <a:extLst>
              <a:ext uri="{FF2B5EF4-FFF2-40B4-BE49-F238E27FC236}">
                <a16:creationId xmlns:a16="http://schemas.microsoft.com/office/drawing/2014/main" id="{80F372AE-E393-4AEC-B425-96FC3F24B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8391" y="2139530"/>
            <a:ext cx="429815" cy="405394"/>
          </a:xfrm>
          <a:prstGeom prst="rect">
            <a:avLst/>
          </a:prstGeom>
          <a:effectLst>
            <a:outerShdw blurRad="50800" dist="38100" dir="5400000" algn="t" rotWithShape="0">
              <a:prstClr val="black">
                <a:alpha val="40000"/>
              </a:prstClr>
            </a:outerShdw>
          </a:effectLst>
        </p:spPr>
      </p:pic>
      <p:pic>
        <p:nvPicPr>
          <p:cNvPr id="25" name="Picture 24">
            <a:hlinkClick r:id="" action="ppaction://noaction">
              <a:snd r:embed="rId17" name="T2_W5F_4.5.wav"/>
            </a:hlinkClick>
            <a:extLst>
              <a:ext uri="{FF2B5EF4-FFF2-40B4-BE49-F238E27FC236}">
                <a16:creationId xmlns:a16="http://schemas.microsoft.com/office/drawing/2014/main" id="{C370AA28-DC8A-47CF-9F6B-A739021FDF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277" y="2789931"/>
            <a:ext cx="429815" cy="405394"/>
          </a:xfrm>
          <a:prstGeom prst="rect">
            <a:avLst/>
          </a:prstGeom>
          <a:effectLst>
            <a:outerShdw blurRad="50800" dist="38100" dir="5400000" algn="t" rotWithShape="0">
              <a:prstClr val="black">
                <a:alpha val="40000"/>
              </a:prstClr>
            </a:outerShdw>
          </a:effectLst>
        </p:spPr>
      </p:pic>
      <p:pic>
        <p:nvPicPr>
          <p:cNvPr id="26" name="Picture 25">
            <a:hlinkClick r:id="" action="ppaction://noaction">
              <a:snd r:embed="rId18" name="T2_W5F_4.6.wav"/>
            </a:hlinkClick>
            <a:extLst>
              <a:ext uri="{FF2B5EF4-FFF2-40B4-BE49-F238E27FC236}">
                <a16:creationId xmlns:a16="http://schemas.microsoft.com/office/drawing/2014/main" id="{35A9F3DA-82F1-4574-AE73-5912D88F3A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8391" y="3480253"/>
            <a:ext cx="429815" cy="405394"/>
          </a:xfrm>
          <a:prstGeom prst="rect">
            <a:avLst/>
          </a:prstGeom>
          <a:effectLst>
            <a:outerShdw blurRad="50800" dist="38100" dir="5400000" algn="t" rotWithShape="0">
              <a:prstClr val="black">
                <a:alpha val="40000"/>
              </a:prstClr>
            </a:outerShdw>
          </a:effectLst>
        </p:spPr>
      </p:pic>
      <p:pic>
        <p:nvPicPr>
          <p:cNvPr id="27" name="Picture 26">
            <a:hlinkClick r:id="" action="ppaction://noaction">
              <a:snd r:embed="rId19" name="T2_W5F_4.1.wav"/>
            </a:hlinkClick>
            <a:extLst>
              <a:ext uri="{FF2B5EF4-FFF2-40B4-BE49-F238E27FC236}">
                <a16:creationId xmlns:a16="http://schemas.microsoft.com/office/drawing/2014/main" id="{89EC8C9A-56F4-4FAF-AB1D-C15DD58A3C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611" y="4122448"/>
            <a:ext cx="429815" cy="405394"/>
          </a:xfrm>
          <a:prstGeom prst="rect">
            <a:avLst/>
          </a:prstGeom>
          <a:effectLst>
            <a:outerShdw blurRad="50800" dist="38100" dir="5400000" algn="t" rotWithShape="0">
              <a:prstClr val="black">
                <a:alpha val="40000"/>
              </a:prstClr>
            </a:outerShdw>
          </a:effectLst>
        </p:spPr>
      </p:pic>
      <p:pic>
        <p:nvPicPr>
          <p:cNvPr id="28" name="Picture 27">
            <a:hlinkClick r:id="" action="ppaction://noaction">
              <a:snd r:embed="rId20" name="T2_W5F_4.8.wav"/>
            </a:hlinkClick>
            <a:extLst>
              <a:ext uri="{FF2B5EF4-FFF2-40B4-BE49-F238E27FC236}">
                <a16:creationId xmlns:a16="http://schemas.microsoft.com/office/drawing/2014/main" id="{1B0563EA-3483-4EE3-8713-2DA7AEA179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3693" y="4795319"/>
            <a:ext cx="429815" cy="405394"/>
          </a:xfrm>
          <a:prstGeom prst="rect">
            <a:avLst/>
          </a:prstGeom>
          <a:effectLst>
            <a:outerShdw blurRad="50800" dist="38100" dir="5400000" algn="t" rotWithShape="0">
              <a:prstClr val="black">
                <a:alpha val="40000"/>
              </a:prstClr>
            </a:outerShdw>
          </a:effectLst>
        </p:spPr>
      </p:pic>
      <p:pic>
        <p:nvPicPr>
          <p:cNvPr id="29" name="Picture 28">
            <a:hlinkClick r:id="" action="ppaction://noaction">
              <a:snd r:embed="rId21" name="T2_W5F_4.9.wav"/>
            </a:hlinkClick>
            <a:extLst>
              <a:ext uri="{FF2B5EF4-FFF2-40B4-BE49-F238E27FC236}">
                <a16:creationId xmlns:a16="http://schemas.microsoft.com/office/drawing/2014/main" id="{37CAF259-93E4-44F5-B411-9F094B0A86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944" y="5523360"/>
            <a:ext cx="429815" cy="405394"/>
          </a:xfrm>
          <a:prstGeom prst="rect">
            <a:avLst/>
          </a:prstGeom>
          <a:effectLst>
            <a:outerShdw blurRad="50800" dist="38100" dir="5400000" algn="t" rotWithShape="0">
              <a:prstClr val="black">
                <a:alpha val="40000"/>
              </a:prstClr>
            </a:outerShdw>
          </a:effectLst>
        </p:spPr>
      </p:pic>
      <p:pic>
        <p:nvPicPr>
          <p:cNvPr id="30" name="Picture 29">
            <a:hlinkClick r:id="" action="ppaction://noaction">
              <a:snd r:embed="rId22" name="T2_W5F_4.10.wav"/>
            </a:hlinkClick>
            <a:extLst>
              <a:ext uri="{FF2B5EF4-FFF2-40B4-BE49-F238E27FC236}">
                <a16:creationId xmlns:a16="http://schemas.microsoft.com/office/drawing/2014/main" id="{DD7D216F-F95C-4ED2-A48B-ED6C6F15A3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3693" y="6220820"/>
            <a:ext cx="429815" cy="405394"/>
          </a:xfrm>
          <a:prstGeom prst="rect">
            <a:avLst/>
          </a:prstGeom>
          <a:effectLst>
            <a:outerShdw blurRad="50800" dist="38100" dir="5400000" algn="t" rotWithShape="0">
              <a:prstClr val="black">
                <a:alpha val="40000"/>
              </a:prstClr>
            </a:outerShdw>
          </a:effectLst>
        </p:spPr>
      </p:pic>
      <p:sp>
        <p:nvSpPr>
          <p:cNvPr id="31" name="Rectangle: Rounded Corners 30">
            <a:hlinkClick r:id="" action="ppaction://noaction">
              <a:snd r:embed="rId10" name="T2_W5F_4.11.wav"/>
            </a:hlinkClick>
            <a:extLst>
              <a:ext uri="{FF2B5EF4-FFF2-40B4-BE49-F238E27FC236}">
                <a16:creationId xmlns:a16="http://schemas.microsoft.com/office/drawing/2014/main" id="{815CCD2A-DB1F-4329-A0C2-B31E4FF4F4EC}"/>
              </a:ext>
            </a:extLst>
          </p:cNvPr>
          <p:cNvSpPr/>
          <p:nvPr/>
        </p:nvSpPr>
        <p:spPr>
          <a:xfrm>
            <a:off x="1686098" y="1410675"/>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ä g s t</a:t>
            </a:r>
          </a:p>
        </p:txBody>
      </p:sp>
      <p:sp>
        <p:nvSpPr>
          <p:cNvPr id="2" name="Rectangle: Rounded Corners 1">
            <a:extLst>
              <a:ext uri="{FF2B5EF4-FFF2-40B4-BE49-F238E27FC236}">
                <a16:creationId xmlns:a16="http://schemas.microsoft.com/office/drawing/2014/main" id="{0D3C4110-CBC6-41CA-B41C-873A223F1FA1}"/>
              </a:ext>
            </a:extLst>
          </p:cNvPr>
          <p:cNvSpPr/>
          <p:nvPr/>
        </p:nvSpPr>
        <p:spPr>
          <a:xfrm>
            <a:off x="1680917" y="1390642"/>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6" name="TextBox 5">
            <a:extLst>
              <a:ext uri="{FF2B5EF4-FFF2-40B4-BE49-F238E27FC236}">
                <a16:creationId xmlns:a16="http://schemas.microsoft.com/office/drawing/2014/main" id="{FBAA5539-64F2-4C31-BCF5-AF48DD66EE1B}"/>
              </a:ext>
            </a:extLst>
          </p:cNvPr>
          <p:cNvSpPr txBox="1"/>
          <p:nvPr/>
        </p:nvSpPr>
        <p:spPr>
          <a:xfrm>
            <a:off x="7485421" y="1396542"/>
            <a:ext cx="51488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wear sports clothes for sports day.</a:t>
            </a:r>
          </a:p>
        </p:txBody>
      </p:sp>
      <p:sp>
        <p:nvSpPr>
          <p:cNvPr id="4" name="Rectangle: Rounded Corners 3">
            <a:hlinkClick r:id="" action="ppaction://noaction">
              <a:snd r:embed="rId9" name="T2_W5F_4.12.wav"/>
            </a:hlinkClick>
            <a:extLst>
              <a:ext uri="{FF2B5EF4-FFF2-40B4-BE49-F238E27FC236}">
                <a16:creationId xmlns:a16="http://schemas.microsoft.com/office/drawing/2014/main" id="{7C24FDEF-CA70-AA58-B5D3-FC962FBC5F8E}"/>
              </a:ext>
            </a:extLst>
          </p:cNvPr>
          <p:cNvSpPr/>
          <p:nvPr/>
        </p:nvSpPr>
        <p:spPr>
          <a:xfrm>
            <a:off x="1608746" y="2080391"/>
            <a:ext cx="2086805"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 p r i c h s t</a:t>
            </a:r>
          </a:p>
        </p:txBody>
      </p:sp>
      <p:sp>
        <p:nvSpPr>
          <p:cNvPr id="7" name="Rectangle: Rounded Corners 6">
            <a:extLst>
              <a:ext uri="{FF2B5EF4-FFF2-40B4-BE49-F238E27FC236}">
                <a16:creationId xmlns:a16="http://schemas.microsoft.com/office/drawing/2014/main" id="{886FC3C2-67F4-6585-D1A7-41AFCEB25C45}"/>
              </a:ext>
            </a:extLst>
          </p:cNvPr>
          <p:cNvSpPr/>
          <p:nvPr/>
        </p:nvSpPr>
        <p:spPr>
          <a:xfrm>
            <a:off x="1502199" y="2742730"/>
            <a:ext cx="1488427"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 k a u f  t </a:t>
            </a:r>
          </a:p>
        </p:txBody>
      </p:sp>
      <p:sp>
        <p:nvSpPr>
          <p:cNvPr id="33" name="Rectangle: Rounded Corners 32">
            <a:extLst>
              <a:ext uri="{FF2B5EF4-FFF2-40B4-BE49-F238E27FC236}">
                <a16:creationId xmlns:a16="http://schemas.microsoft.com/office/drawing/2014/main" id="{FE041B26-C746-B900-3627-159E3FD13352}"/>
              </a:ext>
            </a:extLst>
          </p:cNvPr>
          <p:cNvSpPr/>
          <p:nvPr/>
        </p:nvSpPr>
        <p:spPr>
          <a:xfrm>
            <a:off x="1752319" y="3401731"/>
            <a:ext cx="165217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b r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n g t</a:t>
            </a:r>
          </a:p>
        </p:txBody>
      </p:sp>
      <p:sp>
        <p:nvSpPr>
          <p:cNvPr id="34" name="Rectangle: Rounded Corners 33">
            <a:extLst>
              <a:ext uri="{FF2B5EF4-FFF2-40B4-BE49-F238E27FC236}">
                <a16:creationId xmlns:a16="http://schemas.microsoft.com/office/drawing/2014/main" id="{0082A1B0-82C4-98B3-8835-658296A91A91}"/>
              </a:ext>
            </a:extLst>
          </p:cNvPr>
          <p:cNvSpPr/>
          <p:nvPr/>
        </p:nvSpPr>
        <p:spPr>
          <a:xfrm>
            <a:off x="1724974" y="4053347"/>
            <a:ext cx="149042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a g e </a:t>
            </a:r>
          </a:p>
        </p:txBody>
      </p:sp>
      <p:sp>
        <p:nvSpPr>
          <p:cNvPr id="35" name="Rectangle: Rounded Corners 34">
            <a:extLst>
              <a:ext uri="{FF2B5EF4-FFF2-40B4-BE49-F238E27FC236}">
                <a16:creationId xmlns:a16="http://schemas.microsoft.com/office/drawing/2014/main" id="{BE150DF1-827D-FD5C-0186-B1E085E273E6}"/>
              </a:ext>
            </a:extLst>
          </p:cNvPr>
          <p:cNvSpPr/>
          <p:nvPr/>
        </p:nvSpPr>
        <p:spPr>
          <a:xfrm>
            <a:off x="1608746" y="4741326"/>
            <a:ext cx="159795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k a u f s t </a:t>
            </a:r>
            <a:endParaRPr lang="en-GB" sz="2400" b="1" dirty="0">
              <a:solidFill>
                <a:schemeClr val="bg1"/>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EE6042CA-E4EB-5122-90A2-92E4621B119B}"/>
              </a:ext>
            </a:extLst>
          </p:cNvPr>
          <p:cNvSpPr/>
          <p:nvPr/>
        </p:nvSpPr>
        <p:spPr>
          <a:xfrm>
            <a:off x="1741344" y="5447325"/>
            <a:ext cx="1307757"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f ä h r t</a:t>
            </a:r>
          </a:p>
        </p:txBody>
      </p:sp>
      <p:sp>
        <p:nvSpPr>
          <p:cNvPr id="37" name="Rectangle: Rounded Corners 36">
            <a:extLst>
              <a:ext uri="{FF2B5EF4-FFF2-40B4-BE49-F238E27FC236}">
                <a16:creationId xmlns:a16="http://schemas.microsoft.com/office/drawing/2014/main" id="{8F08AE2B-1CEE-1A92-7594-DBABFB980EAB}"/>
              </a:ext>
            </a:extLst>
          </p:cNvPr>
          <p:cNvSpPr/>
          <p:nvPr/>
        </p:nvSpPr>
        <p:spPr>
          <a:xfrm>
            <a:off x="1583371" y="6185120"/>
            <a:ext cx="153901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m a c h t</a:t>
            </a:r>
            <a:endParaRPr lang="en-GB" sz="2400" b="1" dirty="0">
              <a:solidFill>
                <a:schemeClr val="bg1"/>
              </a:solidFill>
              <a:latin typeface="Century Gothic" panose="020B0502020202020204" pitchFamily="34" charset="0"/>
            </a:endParaRPr>
          </a:p>
        </p:txBody>
      </p:sp>
      <p:sp>
        <p:nvSpPr>
          <p:cNvPr id="38" name="Rectangle: Rounded Corners 37">
            <a:extLst>
              <a:ext uri="{FF2B5EF4-FFF2-40B4-BE49-F238E27FC236}">
                <a16:creationId xmlns:a16="http://schemas.microsoft.com/office/drawing/2014/main" id="{7BF745F6-03CB-1B98-BA42-1EDDC2578EAC}"/>
              </a:ext>
            </a:extLst>
          </p:cNvPr>
          <p:cNvSpPr/>
          <p:nvPr/>
        </p:nvSpPr>
        <p:spPr>
          <a:xfrm>
            <a:off x="1619385" y="2077193"/>
            <a:ext cx="2065526"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40" name="TextBox 39">
            <a:extLst>
              <a:ext uri="{FF2B5EF4-FFF2-40B4-BE49-F238E27FC236}">
                <a16:creationId xmlns:a16="http://schemas.microsoft.com/office/drawing/2014/main" id="{0A780C8E-41B9-C5ED-9F7C-15F66E47D561}"/>
              </a:ext>
            </a:extLst>
          </p:cNvPr>
          <p:cNvSpPr txBox="1"/>
          <p:nvPr/>
        </p:nvSpPr>
        <p:spPr>
          <a:xfrm>
            <a:off x="7935661" y="2141335"/>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speak German in school.</a:t>
            </a:r>
          </a:p>
        </p:txBody>
      </p:sp>
      <p:sp>
        <p:nvSpPr>
          <p:cNvPr id="42" name="TextBox 41">
            <a:extLst>
              <a:ext uri="{FF2B5EF4-FFF2-40B4-BE49-F238E27FC236}">
                <a16:creationId xmlns:a16="http://schemas.microsoft.com/office/drawing/2014/main" id="{FFDFD8F8-8E17-A921-737B-852DF547236A}"/>
              </a:ext>
            </a:extLst>
          </p:cNvPr>
          <p:cNvSpPr txBox="1"/>
          <p:nvPr/>
        </p:nvSpPr>
        <p:spPr>
          <a:xfrm>
            <a:off x="7381854" y="2702539"/>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sells old clothes.</a:t>
            </a:r>
          </a:p>
        </p:txBody>
      </p:sp>
      <p:sp>
        <p:nvSpPr>
          <p:cNvPr id="44" name="TextBox 43">
            <a:extLst>
              <a:ext uri="{FF2B5EF4-FFF2-40B4-BE49-F238E27FC236}">
                <a16:creationId xmlns:a16="http://schemas.microsoft.com/office/drawing/2014/main" id="{5C219BE9-2C94-435D-5A93-B8CCC31E071B}"/>
              </a:ext>
            </a:extLst>
          </p:cNvPr>
          <p:cNvSpPr txBox="1"/>
          <p:nvPr/>
        </p:nvSpPr>
        <p:spPr>
          <a:xfrm>
            <a:off x="7381595" y="336719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he brings games for sports day.</a:t>
            </a:r>
          </a:p>
        </p:txBody>
      </p:sp>
      <p:sp>
        <p:nvSpPr>
          <p:cNvPr id="46" name="TextBox 45">
            <a:extLst>
              <a:ext uri="{FF2B5EF4-FFF2-40B4-BE49-F238E27FC236}">
                <a16:creationId xmlns:a16="http://schemas.microsoft.com/office/drawing/2014/main" id="{D938505C-5571-F78A-3A6A-5C1A003423AA}"/>
              </a:ext>
            </a:extLst>
          </p:cNvPr>
          <p:cNvSpPr txBox="1"/>
          <p:nvPr/>
        </p:nvSpPr>
        <p:spPr>
          <a:xfrm>
            <a:off x="8728112" y="3967968"/>
            <a:ext cx="341108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I carry bags for the teachers on sports day.</a:t>
            </a:r>
            <a:endParaRPr lang="en-GB" sz="20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5815CDFF-14D2-E7E5-560F-981A0805609E}"/>
              </a:ext>
            </a:extLst>
          </p:cNvPr>
          <p:cNvSpPr txBox="1"/>
          <p:nvPr/>
        </p:nvSpPr>
        <p:spPr>
          <a:xfrm>
            <a:off x="8079475" y="4941337"/>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buy flowers for sports day.</a:t>
            </a:r>
          </a:p>
        </p:txBody>
      </p:sp>
      <p:sp>
        <p:nvSpPr>
          <p:cNvPr id="50" name="TextBox 49">
            <a:extLst>
              <a:ext uri="{FF2B5EF4-FFF2-40B4-BE49-F238E27FC236}">
                <a16:creationId xmlns:a16="http://schemas.microsoft.com/office/drawing/2014/main" id="{A3DEDCC8-8814-D39C-CF38-1EA94108AD04}"/>
              </a:ext>
            </a:extLst>
          </p:cNvPr>
          <p:cNvSpPr txBox="1"/>
          <p:nvPr/>
        </p:nvSpPr>
        <p:spPr>
          <a:xfrm>
            <a:off x="7062590" y="542946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She cycles in the group.</a:t>
            </a:r>
            <a:endParaRPr lang="en-GB" sz="20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22B74D05-8AEE-18B4-4764-778CE8D05BFB}"/>
              </a:ext>
            </a:extLst>
          </p:cNvPr>
          <p:cNvSpPr txBox="1"/>
          <p:nvPr/>
        </p:nvSpPr>
        <p:spPr>
          <a:xfrm>
            <a:off x="7156475" y="6027389"/>
            <a:ext cx="514880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 always takes (“makes”)photos on sports day.</a:t>
            </a:r>
            <a:endParaRPr lang="en-GB" sz="20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90CD302A-9B8D-06BD-FDAF-59507B9B7C90}"/>
              </a:ext>
            </a:extLst>
          </p:cNvPr>
          <p:cNvSpPr/>
          <p:nvPr/>
        </p:nvSpPr>
        <p:spPr>
          <a:xfrm>
            <a:off x="1508066" y="2723931"/>
            <a:ext cx="1488426"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_ _ _ _ _</a:t>
            </a:r>
          </a:p>
        </p:txBody>
      </p:sp>
      <p:sp>
        <p:nvSpPr>
          <p:cNvPr id="54" name="Rectangle: Rounded Corners 53">
            <a:extLst>
              <a:ext uri="{FF2B5EF4-FFF2-40B4-BE49-F238E27FC236}">
                <a16:creationId xmlns:a16="http://schemas.microsoft.com/office/drawing/2014/main" id="{07504ECB-9611-7145-BBA8-CF0F0918D74B}"/>
              </a:ext>
            </a:extLst>
          </p:cNvPr>
          <p:cNvSpPr/>
          <p:nvPr/>
        </p:nvSpPr>
        <p:spPr>
          <a:xfrm>
            <a:off x="1741344" y="3395213"/>
            <a:ext cx="165217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55" name="Rectangle: Rounded Corners 54">
            <a:extLst>
              <a:ext uri="{FF2B5EF4-FFF2-40B4-BE49-F238E27FC236}">
                <a16:creationId xmlns:a16="http://schemas.microsoft.com/office/drawing/2014/main" id="{781053C9-5B7A-DA2D-7F05-30F0D8E04CBD}"/>
              </a:ext>
            </a:extLst>
          </p:cNvPr>
          <p:cNvSpPr/>
          <p:nvPr/>
        </p:nvSpPr>
        <p:spPr>
          <a:xfrm>
            <a:off x="1720269" y="4023488"/>
            <a:ext cx="149041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a:t>
            </a:r>
          </a:p>
        </p:txBody>
      </p:sp>
      <p:sp>
        <p:nvSpPr>
          <p:cNvPr id="56" name="Rectangle: Rounded Corners 55">
            <a:extLst>
              <a:ext uri="{FF2B5EF4-FFF2-40B4-BE49-F238E27FC236}">
                <a16:creationId xmlns:a16="http://schemas.microsoft.com/office/drawing/2014/main" id="{C5AF033D-23CE-E0BE-CC3E-348F3AA6BE42}"/>
              </a:ext>
            </a:extLst>
          </p:cNvPr>
          <p:cNvSpPr/>
          <p:nvPr/>
        </p:nvSpPr>
        <p:spPr>
          <a:xfrm>
            <a:off x="1632709" y="4728929"/>
            <a:ext cx="159794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57" name="Rectangle: Rounded Corners 56">
            <a:extLst>
              <a:ext uri="{FF2B5EF4-FFF2-40B4-BE49-F238E27FC236}">
                <a16:creationId xmlns:a16="http://schemas.microsoft.com/office/drawing/2014/main" id="{1377C02E-F77E-EE03-A015-16B5620AAF4F}"/>
              </a:ext>
            </a:extLst>
          </p:cNvPr>
          <p:cNvSpPr/>
          <p:nvPr/>
        </p:nvSpPr>
        <p:spPr>
          <a:xfrm>
            <a:off x="1656651" y="5430386"/>
            <a:ext cx="139245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_ _ _ _ _ </a:t>
            </a:r>
          </a:p>
        </p:txBody>
      </p:sp>
      <p:sp>
        <p:nvSpPr>
          <p:cNvPr id="58" name="Rectangle: Rounded Corners 57">
            <a:extLst>
              <a:ext uri="{FF2B5EF4-FFF2-40B4-BE49-F238E27FC236}">
                <a16:creationId xmlns:a16="http://schemas.microsoft.com/office/drawing/2014/main" id="{A4173420-6B7F-61E0-0DB4-2560C3951066}"/>
              </a:ext>
            </a:extLst>
          </p:cNvPr>
          <p:cNvSpPr/>
          <p:nvPr/>
        </p:nvSpPr>
        <p:spPr>
          <a:xfrm>
            <a:off x="1608745" y="6168216"/>
            <a:ext cx="1513635"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a:t>
            </a:r>
          </a:p>
        </p:txBody>
      </p:sp>
      <p:sp>
        <p:nvSpPr>
          <p:cNvPr id="59" name="Oval Callout 19">
            <a:extLst>
              <a:ext uri="{FF2B5EF4-FFF2-40B4-BE49-F238E27FC236}">
                <a16:creationId xmlns:a16="http://schemas.microsoft.com/office/drawing/2014/main" id="{A1EDFF75-3387-4B4E-7C1D-088C1C8C4ABC}"/>
              </a:ext>
            </a:extLst>
          </p:cNvPr>
          <p:cNvSpPr/>
          <p:nvPr/>
        </p:nvSpPr>
        <p:spPr>
          <a:xfrm>
            <a:off x="6357550" y="4434894"/>
            <a:ext cx="3498864" cy="1362043"/>
          </a:xfrm>
          <a:prstGeom prst="wedgeEllipseCallout">
            <a:avLst>
              <a:gd name="adj1" fmla="val -70244"/>
              <a:gd name="adj2" fmla="val -985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a:t>
            </a:r>
            <a:r>
              <a:rPr lang="en-US" sz="2000" b="1" kern="0" dirty="0">
                <a:solidFill>
                  <a:prstClr val="white"/>
                </a:solidFill>
                <a:latin typeface="Century Gothic" panose="020F0302020204030204"/>
              </a:rPr>
              <a:t>/</a:t>
            </a:r>
            <a:r>
              <a:rPr lang="en-US" sz="2000" b="1" kern="0" dirty="0" err="1">
                <a:solidFill>
                  <a:prstClr val="white"/>
                </a:solidFill>
                <a:latin typeface="Century Gothic" panose="020F0302020204030204"/>
              </a:rPr>
              <a:t>verkaufen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Oval Callout 19">
            <a:extLst>
              <a:ext uri="{FF2B5EF4-FFF2-40B4-BE49-F238E27FC236}">
                <a16:creationId xmlns:a16="http://schemas.microsoft.com/office/drawing/2014/main" id="{15106EA3-2DF1-DB0B-3D36-F18B017B34EB}"/>
              </a:ext>
            </a:extLst>
          </p:cNvPr>
          <p:cNvSpPr/>
          <p:nvPr/>
        </p:nvSpPr>
        <p:spPr>
          <a:xfrm>
            <a:off x="6359155" y="4443112"/>
            <a:ext cx="3543789" cy="1362043"/>
          </a:xfrm>
          <a:prstGeom prst="wedgeEllipseCallout">
            <a:avLst>
              <a:gd name="adj1" fmla="val -86958"/>
              <a:gd name="adj2" fmla="val -141784"/>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Callout 19">
            <a:extLst>
              <a:ext uri="{FF2B5EF4-FFF2-40B4-BE49-F238E27FC236}">
                <a16:creationId xmlns:a16="http://schemas.microsoft.com/office/drawing/2014/main" id="{3A36FBFA-7995-9528-ECEA-250A7F303FEA}"/>
              </a:ext>
            </a:extLst>
          </p:cNvPr>
          <p:cNvSpPr/>
          <p:nvPr/>
        </p:nvSpPr>
        <p:spPr>
          <a:xfrm>
            <a:off x="6284217" y="2074402"/>
            <a:ext cx="3498864" cy="1362043"/>
          </a:xfrm>
          <a:prstGeom prst="wedgeEllipseCallout">
            <a:avLst>
              <a:gd name="adj1" fmla="val -63863"/>
              <a:gd name="adj2" fmla="val -2312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 </a:t>
            </a:r>
            <a:r>
              <a:rPr lang="en-US" sz="2000" b="1" kern="0" dirty="0">
                <a:solidFill>
                  <a:prstClr val="white"/>
                </a:solidFill>
                <a:latin typeface="Century Gothic" panose="020F0302020204030204"/>
              </a:rPr>
              <a:t>e </a:t>
            </a:r>
            <a:r>
              <a:rPr lang="en-US" sz="2000" b="1" kern="0" dirty="0">
                <a:solidFill>
                  <a:prstClr val="white"/>
                </a:solidFill>
                <a:latin typeface="Century Gothic" panose="020F0302020204030204"/>
                <a:sym typeface="Wingdings" panose="05000000000000000000" pitchFamily="2" charset="2"/>
              </a:rPr>
              <a:t> i.</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Oval Callout 19">
            <a:extLst>
              <a:ext uri="{FF2B5EF4-FFF2-40B4-BE49-F238E27FC236}">
                <a16:creationId xmlns:a16="http://schemas.microsoft.com/office/drawing/2014/main" id="{0B4226C0-AF19-3232-ACC2-953BC8F938E5}"/>
              </a:ext>
            </a:extLst>
          </p:cNvPr>
          <p:cNvSpPr/>
          <p:nvPr/>
        </p:nvSpPr>
        <p:spPr>
          <a:xfrm>
            <a:off x="6288717" y="2067241"/>
            <a:ext cx="3498864" cy="1362043"/>
          </a:xfrm>
          <a:prstGeom prst="wedgeEllipseCallout">
            <a:avLst>
              <a:gd name="adj1" fmla="val -112181"/>
              <a:gd name="adj2" fmla="val 73670"/>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a:t>
            </a:r>
            <a:r>
              <a:rPr lang="en-US" sz="2000" b="1" kern="0" dirty="0">
                <a:solidFill>
                  <a:prstClr val="white"/>
                </a:solidFill>
                <a:latin typeface="Century Gothic" panose="020F0302020204030204"/>
              </a:rPr>
              <a:t> e </a:t>
            </a:r>
            <a:r>
              <a:rPr lang="en-US" sz="2000" b="1" kern="0" dirty="0">
                <a:solidFill>
                  <a:prstClr val="white"/>
                </a:solidFill>
                <a:latin typeface="Century Gothic" panose="020F0302020204030204"/>
                <a:sym typeface="Wingdings" panose="05000000000000000000" pitchFamily="2" charset="2"/>
              </a:rPr>
              <a:t> i</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CustomShape 7">
            <a:hlinkClick r:id="" action="ppaction://noaction">
              <a:snd r:embed="rId3" name="T2_W5F_4.1.wav"/>
            </a:hlinkClick>
            <a:extLst>
              <a:ext uri="{FF2B5EF4-FFF2-40B4-BE49-F238E27FC236}">
                <a16:creationId xmlns:a16="http://schemas.microsoft.com/office/drawing/2014/main" id="{1594C26B-8FF0-05DA-10D4-B6007D7A23D5}"/>
              </a:ext>
            </a:extLst>
          </p:cNvPr>
          <p:cNvSpPr/>
          <p:nvPr/>
        </p:nvSpPr>
        <p:spPr>
          <a:xfrm>
            <a:off x="3805897" y="197380"/>
            <a:ext cx="673697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Verb auf Deutsch.</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Speech Bubble: Rectangle with Corners Rounded 63">
            <a:hlinkClick r:id="" action="ppaction://noaction">
              <a:snd r:embed="rId23" name="T2_W5F_4.2.wav"/>
            </a:hlinkClick>
            <a:extLst>
              <a:ext uri="{FF2B5EF4-FFF2-40B4-BE49-F238E27FC236}">
                <a16:creationId xmlns:a16="http://schemas.microsoft.com/office/drawing/2014/main" id="{90552B47-D496-89C5-C444-1CC55840D9A5}"/>
              </a:ext>
            </a:extLst>
          </p:cNvPr>
          <p:cNvSpPr/>
          <p:nvPr/>
        </p:nvSpPr>
        <p:spPr>
          <a:xfrm>
            <a:off x="3828669" y="21835"/>
            <a:ext cx="6535462" cy="1369595"/>
          </a:xfrm>
          <a:prstGeom prst="wedgeRoundRectCallout">
            <a:avLst>
              <a:gd name="adj1" fmla="val -55630"/>
              <a:gd name="adj2" fmla="val -139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CustomShape 7">
            <a:hlinkClick r:id="" action="ppaction://noaction">
              <a:snd r:embed="rId23" name="T2_W5F_4.2.wav"/>
            </a:hlinkClick>
            <a:extLst>
              <a:ext uri="{FF2B5EF4-FFF2-40B4-BE49-F238E27FC236}">
                <a16:creationId xmlns:a16="http://schemas.microsoft.com/office/drawing/2014/main" id="{38196040-56EA-44D9-A41C-E07A8EA7DA81}"/>
              </a:ext>
            </a:extLst>
          </p:cNvPr>
          <p:cNvSpPr/>
          <p:nvPr/>
        </p:nvSpPr>
        <p:spPr>
          <a:xfrm>
            <a:off x="3828669" y="78816"/>
            <a:ext cx="6736976" cy="1261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Partnerarbeit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Partner A turns </a:t>
            </a:r>
            <a:r>
              <a:rPr kumimoji="0" lang="en-GB" sz="2400" b="1" i="0" u="none" strike="noStrike" kern="1200" cap="none" spc="-1" normalizeH="0" noProof="0" dirty="0">
                <a:ln>
                  <a:noFill/>
                </a:ln>
                <a:solidFill>
                  <a:srgbClr val="002060"/>
                </a:solidFill>
                <a:effectLst/>
                <a:uLnTx/>
                <a:uFillTx/>
                <a:latin typeface="Century Gothic"/>
                <a:ea typeface="Century Gothic"/>
                <a:cs typeface="+mn-cs"/>
              </a:rPr>
              <a:t>away, Partner B reads out sentences 1-4. A translates, B corrects.  Then swap roles for 5-8.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11" name="Google Shape;167;p2">
            <a:extLst>
              <a:ext uri="{FF2B5EF4-FFF2-40B4-BE49-F238E27FC236}">
                <a16:creationId xmlns:a16="http://schemas.microsoft.com/office/drawing/2014/main" id="{5FF60A07-D0E8-7915-DB16-BCA9C1CBE41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99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xit"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par>
                                <p:cTn id="68" presetID="1" presetClass="exit"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par>
                                <p:cTn id="76" presetID="1" presetClass="exit"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childTnLst>
                                </p:cTn>
                              </p:par>
                              <p:par>
                                <p:cTn id="82" presetID="1" presetClass="exit"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childTnLst>
                                </p:cTn>
                              </p:par>
                              <p:par>
                                <p:cTn id="88" presetID="1" presetClass="exit"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childTnLst>
                                </p:cTn>
                              </p:par>
                              <p:par>
                                <p:cTn id="94" presetID="1" presetClass="exit"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59"/>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60"/>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2"/>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47" grpId="0"/>
      <p:bldP spid="45" grpId="0"/>
      <p:bldP spid="43" grpId="0"/>
      <p:bldP spid="41" grpId="0"/>
      <p:bldP spid="39" grpId="0"/>
      <p:bldP spid="3" grpId="0"/>
      <p:bldP spid="31" grpId="0" animBg="1"/>
      <p:bldP spid="2" grpId="0" animBg="1"/>
      <p:bldP spid="6" grpId="0"/>
      <p:bldP spid="4" grpId="0" animBg="1"/>
      <p:bldP spid="7" grpId="0" animBg="1"/>
      <p:bldP spid="33" grpId="0" animBg="1"/>
      <p:bldP spid="34" grpId="0" animBg="1"/>
      <p:bldP spid="35" grpId="0" animBg="1"/>
      <p:bldP spid="36" grpId="0" animBg="1"/>
      <p:bldP spid="37" grpId="0" animBg="1"/>
      <p:bldP spid="38" grpId="0" animBg="1"/>
      <p:bldP spid="40" grpId="0"/>
      <p:bldP spid="42" grpId="0"/>
      <p:bldP spid="44" grpId="0"/>
      <p:bldP spid="46" grpId="0"/>
      <p:bldP spid="48" grpId="0"/>
      <p:bldP spid="50" grpId="0"/>
      <p:bldP spid="52" grpId="0"/>
      <p:bldP spid="53" grpId="0" animBg="1"/>
      <p:bldP spid="54" grpId="0" animBg="1"/>
      <p:bldP spid="55" grpId="0" animBg="1"/>
      <p:bldP spid="56" grpId="0" animBg="1"/>
      <p:bldP spid="57" grpId="0" animBg="1"/>
      <p:bldP spid="58" grpId="0" animBg="1"/>
      <p:bldP spid="59" grpId="0" animBg="1"/>
      <p:bldP spid="59" grpId="1" animBg="1"/>
      <p:bldP spid="60" grpId="0" animBg="1"/>
      <p:bldP spid="60" grpId="1" animBg="1"/>
      <p:bldP spid="62" grpId="0" animBg="1"/>
      <p:bldP spid="62" grpId="1" animBg="1"/>
      <p:bldP spid="63" grpId="0" animBg="1"/>
      <p:bldP spid="63" grpId="1" animBg="1"/>
      <p:bldP spid="6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23702" y="1931945"/>
            <a:ext cx="447513" cy="701947"/>
          </a:xfrm>
          <a:prstGeom prst="rect">
            <a:avLst/>
          </a:prstGeom>
          <a:ln>
            <a:noFill/>
          </a:ln>
        </p:spPr>
      </p:pic>
      <p:pic>
        <p:nvPicPr>
          <p:cNvPr id="102" name="Google Shape;183;p8"/>
          <p:cNvPicPr/>
          <p:nvPr/>
        </p:nvPicPr>
        <p:blipFill>
          <a:blip r:embed="rId5"/>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solidFill>
                  <a:srgbClr val="002060"/>
                </a:solidFill>
                <a:latin typeface="Century Gothic" panose="020B0502020202020204" pitchFamily="34" charset="0"/>
                <a:ea typeface="Century Gothic"/>
              </a:rPr>
              <a:t>Present tense: strong verbs a</a:t>
            </a:r>
            <a:r>
              <a:rPr lang="en-GB" sz="3600" b="1" spc="-1" dirty="0">
                <a:solidFill>
                  <a:srgbClr val="002060"/>
                </a:solidFill>
                <a:latin typeface="Century Gothic" panose="020B0502020202020204" pitchFamily="34" charset="0"/>
                <a:ea typeface="Century Gothic"/>
                <a:sym typeface="Wingdings" panose="05000000000000000000" pitchFamily="2" charset="2"/>
              </a:rPr>
              <a:t> ä</a:t>
            </a:r>
            <a:endParaRPr lang="en-GB" sz="3600" dirty="0">
              <a:solidFill>
                <a:srgbClr val="002060"/>
              </a:solidFill>
            </a:endParaRPr>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5"/>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plural forms (you all, we, they) keep the original vowel, like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18819" y="596236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run/are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5"/>
          <a:stretch/>
        </p:blipFill>
        <p:spPr>
          <a:xfrm>
            <a:off x="5552065" y="5836453"/>
            <a:ext cx="633960" cy="671040"/>
          </a:xfrm>
          <a:prstGeom prst="rect">
            <a:avLst/>
          </a:prstGeom>
          <a:ln>
            <a:noFill/>
          </a:ln>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516" y="292239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164" y="4326216"/>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Exercise">
            <a:extLst>
              <a:ext uri="{FF2B5EF4-FFF2-40B4-BE49-F238E27FC236}">
                <a16:creationId xmlns:a16="http://schemas.microsoft.com/office/drawing/2014/main" id="{C25B194F-AC84-E8CF-1922-F1E3633ED8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0030" y="5863138"/>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5BF5E2C-60B3-497E-BC09-E0A27713E5AE}"/>
              </a:ext>
            </a:extLst>
          </p:cNvPr>
          <p:cNvSpPr txBox="1"/>
          <p:nvPr/>
        </p:nvSpPr>
        <p:spPr>
          <a:xfrm>
            <a:off x="180868" y="751597"/>
            <a:ext cx="244115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Moritz wants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to know more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from</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Lias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about</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sports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day</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Speech Bubble: Rectangle with Corners Rounded 8">
            <a:extLst>
              <a:ext uri="{FF2B5EF4-FFF2-40B4-BE49-F238E27FC236}">
                <a16:creationId xmlns:a16="http://schemas.microsoft.com/office/drawing/2014/main" id="{51241A1C-3F8F-41FF-B441-BB001F447FDA}"/>
              </a:ext>
            </a:extLst>
          </p:cNvPr>
          <p:cNvSpPr/>
          <p:nvPr/>
        </p:nvSpPr>
        <p:spPr>
          <a:xfrm>
            <a:off x="3943651" y="176002"/>
            <a:ext cx="2616175" cy="517320"/>
          </a:xfrm>
          <a:prstGeom prst="wedgeRoundRectCallout">
            <a:avLst>
              <a:gd name="adj1" fmla="val -60038"/>
              <a:gd name="adj2" fmla="val 507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550EA2C8-37B5-4D77-9D24-484957A50422}"/>
              </a:ext>
            </a:extLst>
          </p:cNvPr>
          <p:cNvSpPr/>
          <p:nvPr/>
        </p:nvSpPr>
        <p:spPr>
          <a:xfrm>
            <a:off x="3965453" y="197196"/>
            <a:ext cx="58581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Lies</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Fragen</a:t>
            </a:r>
            <a:r>
              <a:rPr kumimoji="0" lang="en-GB" sz="2400" b="1" i="0" u="none" strike="noStrike" kern="1200" cap="none" spc="-1" normalizeH="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5724" y="-1114"/>
            <a:ext cx="914400" cy="914400"/>
          </a:xfrm>
          <a:prstGeom prst="rect">
            <a:avLst/>
          </a:prstGeom>
        </p:spPr>
      </p:pic>
      <p:pic>
        <p:nvPicPr>
          <p:cNvPr id="3" name="Graphic 2" descr="Postit Notes with solid fill">
            <a:extLst>
              <a:ext uri="{FF2B5EF4-FFF2-40B4-BE49-F238E27FC236}">
                <a16:creationId xmlns:a16="http://schemas.microsoft.com/office/drawing/2014/main" id="{100BA559-A399-4EBC-AA1F-67E68A8CA8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24290" y="1028993"/>
            <a:ext cx="614710" cy="614710"/>
          </a:xfrm>
          <a:prstGeom prst="rect">
            <a:avLst/>
          </a:prstGeom>
        </p:spPr>
      </p:pic>
      <p:sp>
        <p:nvSpPr>
          <p:cNvPr id="7" name="Rectangle: Folded Corner 6">
            <a:extLst>
              <a:ext uri="{FF2B5EF4-FFF2-40B4-BE49-F238E27FC236}">
                <a16:creationId xmlns:a16="http://schemas.microsoft.com/office/drawing/2014/main" id="{0C94D5E6-D603-4FB4-AAAA-AD574A96EA81}"/>
              </a:ext>
            </a:extLst>
          </p:cNvPr>
          <p:cNvSpPr/>
          <p:nvPr/>
        </p:nvSpPr>
        <p:spPr>
          <a:xfrm>
            <a:off x="298446" y="2131240"/>
            <a:ext cx="2120475" cy="1461613"/>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EC567CD-DAF8-4830-9D6A-01B59898ADA4}"/>
              </a:ext>
            </a:extLst>
          </p:cNvPr>
          <p:cNvSpPr txBox="1"/>
          <p:nvPr/>
        </p:nvSpPr>
        <p:spPr>
          <a:xfrm>
            <a:off x="351119" y="2223575"/>
            <a:ext cx="1921566" cy="1323439"/>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Sprecht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Englisch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oder</a:t>
            </a:r>
            <a:r>
              <a:rPr lang="en-GB" sz="2000" dirty="0">
                <a:solidFill>
                  <a:srgbClr val="002060"/>
                </a:solidFill>
                <a:latin typeface="Century Gothic" panose="020B0502020202020204" pitchFamily="34" charset="0"/>
              </a:rPr>
              <a:t> Deutsch für den Tag?</a:t>
            </a:r>
          </a:p>
        </p:txBody>
      </p:sp>
      <p:sp>
        <p:nvSpPr>
          <p:cNvPr id="18" name="Rectangle: Folded Corner 17">
            <a:extLst>
              <a:ext uri="{FF2B5EF4-FFF2-40B4-BE49-F238E27FC236}">
                <a16:creationId xmlns:a16="http://schemas.microsoft.com/office/drawing/2014/main" id="{2A739F82-AA7B-47E2-A0C3-CD8B96440652}"/>
              </a:ext>
            </a:extLst>
          </p:cNvPr>
          <p:cNvSpPr/>
          <p:nvPr/>
        </p:nvSpPr>
        <p:spPr>
          <a:xfrm>
            <a:off x="2895428" y="211236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3F35CD8-E347-41E9-80AB-1967A444CF78}"/>
              </a:ext>
            </a:extLst>
          </p:cNvPr>
          <p:cNvSpPr txBox="1"/>
          <p:nvPr/>
        </p:nvSpPr>
        <p:spPr>
          <a:xfrm>
            <a:off x="2895429" y="2218772"/>
            <a:ext cx="212047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Tragt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immer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Sportkleidung</a:t>
            </a:r>
            <a:r>
              <a:rPr lang="en-GB" sz="2000" dirty="0">
                <a:solidFill>
                  <a:srgbClr val="002060"/>
                </a:solidFill>
                <a:latin typeface="Century Gothic" panose="020B0502020202020204" pitchFamily="34" charset="0"/>
              </a:rPr>
              <a:t>?</a:t>
            </a:r>
          </a:p>
        </p:txBody>
      </p:sp>
      <p:sp>
        <p:nvSpPr>
          <p:cNvPr id="20" name="Rectangle: Folded Corner 19">
            <a:extLst>
              <a:ext uri="{FF2B5EF4-FFF2-40B4-BE49-F238E27FC236}">
                <a16:creationId xmlns:a16="http://schemas.microsoft.com/office/drawing/2014/main" id="{522F193F-2879-4BBB-835A-187FAAD53B4E}"/>
              </a:ext>
            </a:extLst>
          </p:cNvPr>
          <p:cNvSpPr/>
          <p:nvPr/>
        </p:nvSpPr>
        <p:spPr>
          <a:xfrm>
            <a:off x="315066" y="373012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A0704FB-1880-4B0C-8135-BED5BA07C9D5}"/>
              </a:ext>
            </a:extLst>
          </p:cNvPr>
          <p:cNvSpPr txBox="1"/>
          <p:nvPr/>
        </p:nvSpPr>
        <p:spPr>
          <a:xfrm>
            <a:off x="315067" y="3836530"/>
            <a:ext cx="2120474" cy="1015663"/>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Was </a:t>
            </a:r>
            <a:r>
              <a:rPr lang="en-US" sz="2000" dirty="0" err="1">
                <a:solidFill>
                  <a:srgbClr val="002060"/>
                </a:solidFill>
                <a:latin typeface="Century Gothic" panose="020B0502020202020204" pitchFamily="34" charset="0"/>
              </a:rPr>
              <a:t>gibt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sie</a:t>
            </a:r>
            <a:r>
              <a:rPr lang="en-US" sz="2000" dirty="0">
                <a:solidFill>
                  <a:srgbClr val="002060"/>
                </a:solidFill>
                <a:latin typeface="Century Gothic" panose="020B0502020202020204" pitchFamily="34" charset="0"/>
              </a:rPr>
              <a:t> für </a:t>
            </a:r>
            <a:r>
              <a:rPr lang="en-US" sz="2000" dirty="0" err="1">
                <a:solidFill>
                  <a:srgbClr val="002060"/>
                </a:solidFill>
                <a:latin typeface="Century Gothic" panose="020B0502020202020204" pitchFamily="34" charset="0"/>
              </a:rPr>
              <a:t>Preise</a:t>
            </a:r>
            <a:r>
              <a:rPr lang="en-US" sz="2000" dirty="0">
                <a:solidFill>
                  <a:srgbClr val="002060"/>
                </a:solidFill>
                <a:latin typeface="Century Gothic" panose="020B0502020202020204" pitchFamily="34" charset="0"/>
              </a:rPr>
              <a:t>? Blumen </a:t>
            </a:r>
            <a:r>
              <a:rPr lang="en-US" sz="2000" dirty="0" err="1">
                <a:solidFill>
                  <a:srgbClr val="002060"/>
                </a:solidFill>
                <a:latin typeface="Century Gothic" panose="020B0502020202020204" pitchFamily="34" charset="0"/>
              </a:rPr>
              <a:t>oder</a:t>
            </a:r>
            <a:r>
              <a:rPr lang="en-US" sz="2000" dirty="0">
                <a:solidFill>
                  <a:srgbClr val="002060"/>
                </a:solidFill>
                <a:latin typeface="Century Gothic" panose="020B0502020202020204" pitchFamily="34" charset="0"/>
              </a:rPr>
              <a:t> Kuchen?</a:t>
            </a:r>
            <a:endParaRPr lang="en-GB" sz="2000" dirty="0">
              <a:solidFill>
                <a:srgbClr val="002060"/>
              </a:solidFill>
              <a:latin typeface="Century Gothic" panose="020B0502020202020204" pitchFamily="34" charset="0"/>
            </a:endParaRPr>
          </a:p>
        </p:txBody>
      </p:sp>
      <p:sp>
        <p:nvSpPr>
          <p:cNvPr id="22" name="Rectangle: Folded Corner 21">
            <a:extLst>
              <a:ext uri="{FF2B5EF4-FFF2-40B4-BE49-F238E27FC236}">
                <a16:creationId xmlns:a16="http://schemas.microsoft.com/office/drawing/2014/main" id="{366EE4A5-E8A8-4F99-BC87-DF3569AF4AAA}"/>
              </a:ext>
            </a:extLst>
          </p:cNvPr>
          <p:cNvSpPr/>
          <p:nvPr/>
        </p:nvSpPr>
        <p:spPr>
          <a:xfrm>
            <a:off x="2895428"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868F4A-E922-40F6-8753-620838BDF3FC}"/>
              </a:ext>
            </a:extLst>
          </p:cNvPr>
          <p:cNvSpPr txBox="1"/>
          <p:nvPr/>
        </p:nvSpPr>
        <p:spPr>
          <a:xfrm>
            <a:off x="2895428" y="5554201"/>
            <a:ext cx="2291691"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Trägt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auch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Sportkleidung</a:t>
            </a:r>
            <a:r>
              <a:rPr lang="en-GB" sz="2000" dirty="0">
                <a:solidFill>
                  <a:srgbClr val="002060"/>
                </a:solidFill>
                <a:latin typeface="Century Gothic" panose="020B0502020202020204" pitchFamily="34" charset="0"/>
              </a:rPr>
              <a:t> für das </a:t>
            </a:r>
            <a:r>
              <a:rPr lang="en-GB" sz="2000" dirty="0" err="1">
                <a:solidFill>
                  <a:srgbClr val="002060"/>
                </a:solidFill>
                <a:latin typeface="Century Gothic" panose="020B0502020202020204" pitchFamily="34" charset="0"/>
              </a:rPr>
              <a:t>Konzert</a:t>
            </a:r>
            <a:r>
              <a:rPr lang="en-GB" sz="2000" dirty="0">
                <a:solidFill>
                  <a:srgbClr val="002060"/>
                </a:solidFill>
                <a:latin typeface="Century Gothic" panose="020B0502020202020204" pitchFamily="34" charset="0"/>
              </a:rPr>
              <a:t>?</a:t>
            </a:r>
          </a:p>
        </p:txBody>
      </p:sp>
      <p:sp>
        <p:nvSpPr>
          <p:cNvPr id="24" name="Rectangle: Folded Corner 23">
            <a:extLst>
              <a:ext uri="{FF2B5EF4-FFF2-40B4-BE49-F238E27FC236}">
                <a16:creationId xmlns:a16="http://schemas.microsoft.com/office/drawing/2014/main" id="{3D22BFDB-07D1-4E06-92ED-F0AA76575866}"/>
              </a:ext>
            </a:extLst>
          </p:cNvPr>
          <p:cNvSpPr/>
          <p:nvPr/>
        </p:nvSpPr>
        <p:spPr>
          <a:xfrm>
            <a:off x="2895428" y="375060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E6179A0-F4D1-4F23-9CC3-080828996183}"/>
              </a:ext>
            </a:extLst>
          </p:cNvPr>
          <p:cNvSpPr txBox="1"/>
          <p:nvPr/>
        </p:nvSpPr>
        <p:spPr>
          <a:xfrm>
            <a:off x="2895429" y="3906167"/>
            <a:ext cx="212047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Läuft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zwei</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Stunden</a:t>
            </a:r>
            <a:r>
              <a:rPr lang="en-GB" sz="2000" dirty="0">
                <a:solidFill>
                  <a:srgbClr val="002060"/>
                </a:solidFill>
                <a:latin typeface="Century Gothic" panose="020B0502020202020204" pitchFamily="34" charset="0"/>
              </a:rPr>
              <a:t> lang?</a:t>
            </a:r>
          </a:p>
        </p:txBody>
      </p:sp>
      <p:sp>
        <p:nvSpPr>
          <p:cNvPr id="26" name="Rectangle: Folded Corner 25">
            <a:extLst>
              <a:ext uri="{FF2B5EF4-FFF2-40B4-BE49-F238E27FC236}">
                <a16:creationId xmlns:a16="http://schemas.microsoft.com/office/drawing/2014/main" id="{B1CCBA3C-2455-43D4-9ABE-441E92D0B5AD}"/>
              </a:ext>
            </a:extLst>
          </p:cNvPr>
          <p:cNvSpPr/>
          <p:nvPr/>
        </p:nvSpPr>
        <p:spPr>
          <a:xfrm>
            <a:off x="2895428" y="78999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AD4B540-4718-4534-B04B-472CAE29786E}"/>
              </a:ext>
            </a:extLst>
          </p:cNvPr>
          <p:cNvSpPr txBox="1"/>
          <p:nvPr/>
        </p:nvSpPr>
        <p:spPr>
          <a:xfrm>
            <a:off x="2895429" y="942937"/>
            <a:ext cx="244115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Esst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Eis am </a:t>
            </a:r>
            <a:r>
              <a:rPr lang="en-GB" sz="2000" dirty="0" err="1">
                <a:solidFill>
                  <a:srgbClr val="002060"/>
                </a:solidFill>
                <a:latin typeface="Century Gothic" panose="020B0502020202020204" pitchFamily="34" charset="0"/>
              </a:rPr>
              <a:t>Sportfest</a:t>
            </a:r>
            <a:r>
              <a:rPr lang="en-GB" sz="2000" dirty="0">
                <a:solidFill>
                  <a:srgbClr val="002060"/>
                </a:solidFill>
                <a:latin typeface="Century Gothic" panose="020B0502020202020204" pitchFamily="34" charset="0"/>
              </a:rPr>
              <a:t>?</a:t>
            </a:r>
          </a:p>
        </p:txBody>
      </p:sp>
      <p:sp>
        <p:nvSpPr>
          <p:cNvPr id="29" name="Rectangle: Folded Corner 28">
            <a:extLst>
              <a:ext uri="{FF2B5EF4-FFF2-40B4-BE49-F238E27FC236}">
                <a16:creationId xmlns:a16="http://schemas.microsoft.com/office/drawing/2014/main" id="{BBCCA7D2-0C29-45E9-B5B4-1FE62DBB6AA8}"/>
              </a:ext>
            </a:extLst>
          </p:cNvPr>
          <p:cNvSpPr/>
          <p:nvPr/>
        </p:nvSpPr>
        <p:spPr>
          <a:xfrm>
            <a:off x="298446"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E732936-B63E-4DA5-BFAD-4B1E65CF0609}"/>
              </a:ext>
            </a:extLst>
          </p:cNvPr>
          <p:cNvSpPr txBox="1"/>
          <p:nvPr/>
        </p:nvSpPr>
        <p:spPr>
          <a:xfrm>
            <a:off x="298447" y="5554201"/>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Gebt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Konzert</a:t>
            </a:r>
            <a:r>
              <a:rPr lang="en-GB" sz="2000" dirty="0">
                <a:solidFill>
                  <a:srgbClr val="002060"/>
                </a:solidFill>
                <a:latin typeface="Century Gothic" panose="020B0502020202020204" pitchFamily="34" charset="0"/>
              </a:rPr>
              <a:t> am </a:t>
            </a:r>
            <a:r>
              <a:rPr lang="en-GB" sz="2000" dirty="0" err="1">
                <a:solidFill>
                  <a:srgbClr val="002060"/>
                </a:solidFill>
                <a:latin typeface="Century Gothic" panose="020B0502020202020204" pitchFamily="34" charset="0"/>
              </a:rPr>
              <a:t>Sportfest</a:t>
            </a:r>
            <a:r>
              <a:rPr lang="en-GB" sz="2000" dirty="0">
                <a:solidFill>
                  <a:srgbClr val="002060"/>
                </a:solidFill>
                <a:latin typeface="Century Gothic" panose="020B0502020202020204" pitchFamily="34" charset="0"/>
              </a:rPr>
              <a:t>? </a:t>
            </a:r>
          </a:p>
        </p:txBody>
      </p:sp>
      <p:sp>
        <p:nvSpPr>
          <p:cNvPr id="35" name="TextBox 34">
            <a:extLst>
              <a:ext uri="{FF2B5EF4-FFF2-40B4-BE49-F238E27FC236}">
                <a16:creationId xmlns:a16="http://schemas.microsoft.com/office/drawing/2014/main" id="{6FAD32DE-3BCB-4F31-840E-DEED88994E0B}"/>
              </a:ext>
            </a:extLst>
          </p:cNvPr>
          <p:cNvSpPr txBox="1"/>
          <p:nvPr/>
        </p:nvSpPr>
        <p:spPr>
          <a:xfrm>
            <a:off x="6685860" y="81244"/>
            <a:ext cx="450431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Moritz asking</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Ronja</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sie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or asking Lias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him and Ronja (you both (ihr)</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Rectangle 35">
            <a:extLst>
              <a:ext uri="{FF2B5EF4-FFF2-40B4-BE49-F238E27FC236}">
                <a16:creationId xmlns:a16="http://schemas.microsoft.com/office/drawing/2014/main" id="{DD0E09F6-30FD-40C7-A689-4C521A848124}"/>
              </a:ext>
            </a:extLst>
          </p:cNvPr>
          <p:cNvSpPr/>
          <p:nvPr/>
        </p:nvSpPr>
        <p:spPr>
          <a:xfrm>
            <a:off x="6498237" y="3879917"/>
            <a:ext cx="4766596" cy="2801760"/>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90B6523-A916-41BB-826D-8FB23853260F}"/>
              </a:ext>
            </a:extLst>
          </p:cNvPr>
          <p:cNvSpPr/>
          <p:nvPr/>
        </p:nvSpPr>
        <p:spPr>
          <a:xfrm>
            <a:off x="6490009" y="1399629"/>
            <a:ext cx="4752944" cy="1994757"/>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8869588-A859-49CB-A486-649D6C750178}"/>
              </a:ext>
            </a:extLst>
          </p:cNvPr>
          <p:cNvSpPr txBox="1"/>
          <p:nvPr/>
        </p:nvSpPr>
        <p:spPr>
          <a:xfrm>
            <a:off x="6867190" y="3907430"/>
            <a:ext cx="4141656"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 Do </a:t>
            </a:r>
            <a:r>
              <a:rPr lang="en-GB" sz="2000" b="1" dirty="0">
                <a:solidFill>
                  <a:srgbClr val="002060"/>
                </a:solidFill>
                <a:latin typeface="Century Gothic" panose="020B0502020202020204" pitchFamily="34" charset="0"/>
              </a:rPr>
              <a:t>you both </a:t>
            </a:r>
            <a:r>
              <a:rPr lang="en-GB" sz="2000" dirty="0">
                <a:solidFill>
                  <a:srgbClr val="002060"/>
                </a:solidFill>
                <a:latin typeface="Century Gothic" panose="020B0502020202020204" pitchFamily="34" charset="0"/>
              </a:rPr>
              <a:t>eat ice cream on sports day?</a:t>
            </a:r>
          </a:p>
        </p:txBody>
      </p:sp>
      <p:sp>
        <p:nvSpPr>
          <p:cNvPr id="48" name="Oval 47">
            <a:extLst>
              <a:ext uri="{FF2B5EF4-FFF2-40B4-BE49-F238E27FC236}">
                <a16:creationId xmlns:a16="http://schemas.microsoft.com/office/drawing/2014/main" id="{D72270F8-F7E0-433E-BDBA-2C08D1A8C55B}"/>
              </a:ext>
            </a:extLst>
          </p:cNvPr>
          <p:cNvSpPr/>
          <p:nvPr/>
        </p:nvSpPr>
        <p:spPr>
          <a:xfrm>
            <a:off x="2540072" y="69332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9" name="Oval 48">
            <a:extLst>
              <a:ext uri="{FF2B5EF4-FFF2-40B4-BE49-F238E27FC236}">
                <a16:creationId xmlns:a16="http://schemas.microsoft.com/office/drawing/2014/main" id="{0ABFEE45-1B1B-4297-9AAF-64A68AE09BD3}"/>
              </a:ext>
            </a:extLst>
          </p:cNvPr>
          <p:cNvSpPr/>
          <p:nvPr/>
        </p:nvSpPr>
        <p:spPr>
          <a:xfrm>
            <a:off x="56926" y="1946897"/>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0" name="Oval 49">
            <a:extLst>
              <a:ext uri="{FF2B5EF4-FFF2-40B4-BE49-F238E27FC236}">
                <a16:creationId xmlns:a16="http://schemas.microsoft.com/office/drawing/2014/main" id="{0DBE7E4A-E23C-4A5B-8CAF-3822937EC79B}"/>
              </a:ext>
            </a:extLst>
          </p:cNvPr>
          <p:cNvSpPr/>
          <p:nvPr/>
        </p:nvSpPr>
        <p:spPr>
          <a:xfrm>
            <a:off x="2581047" y="194026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1" name="Oval 50">
            <a:extLst>
              <a:ext uri="{FF2B5EF4-FFF2-40B4-BE49-F238E27FC236}">
                <a16:creationId xmlns:a16="http://schemas.microsoft.com/office/drawing/2014/main" id="{D3BE06CD-AE2C-4DA5-8983-585566B3C37B}"/>
              </a:ext>
            </a:extLst>
          </p:cNvPr>
          <p:cNvSpPr/>
          <p:nvPr/>
        </p:nvSpPr>
        <p:spPr>
          <a:xfrm>
            <a:off x="56925" y="3556473"/>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2" name="Oval 51">
            <a:extLst>
              <a:ext uri="{FF2B5EF4-FFF2-40B4-BE49-F238E27FC236}">
                <a16:creationId xmlns:a16="http://schemas.microsoft.com/office/drawing/2014/main" id="{029DAB79-3408-4ECF-AEB7-083EA5EEF797}"/>
              </a:ext>
            </a:extLst>
          </p:cNvPr>
          <p:cNvSpPr/>
          <p:nvPr/>
        </p:nvSpPr>
        <p:spPr>
          <a:xfrm>
            <a:off x="2583840" y="354530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3" name="Oval 52">
            <a:extLst>
              <a:ext uri="{FF2B5EF4-FFF2-40B4-BE49-F238E27FC236}">
                <a16:creationId xmlns:a16="http://schemas.microsoft.com/office/drawing/2014/main" id="{5384A824-9DD8-4F95-9942-45BB512CE6D7}"/>
              </a:ext>
            </a:extLst>
          </p:cNvPr>
          <p:cNvSpPr/>
          <p:nvPr/>
        </p:nvSpPr>
        <p:spPr>
          <a:xfrm>
            <a:off x="56924" y="5202430"/>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4" name="Oval 53">
            <a:extLst>
              <a:ext uri="{FF2B5EF4-FFF2-40B4-BE49-F238E27FC236}">
                <a16:creationId xmlns:a16="http://schemas.microsoft.com/office/drawing/2014/main" id="{793020AF-B1BF-4C6A-BC7D-C8EAD1B9780E}"/>
              </a:ext>
            </a:extLst>
          </p:cNvPr>
          <p:cNvSpPr/>
          <p:nvPr/>
        </p:nvSpPr>
        <p:spPr>
          <a:xfrm>
            <a:off x="2622022" y="5246005"/>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44" name="Picture 43">
            <a:extLst>
              <a:ext uri="{FF2B5EF4-FFF2-40B4-BE49-F238E27FC236}">
                <a16:creationId xmlns:a16="http://schemas.microsoft.com/office/drawing/2014/main" id="{BB0CF0A7-85CC-4A96-9541-7A50519DE560}"/>
              </a:ext>
            </a:extLst>
          </p:cNvPr>
          <p:cNvPicPr>
            <a:picLocks noChangeAspect="1"/>
          </p:cNvPicPr>
          <p:nvPr/>
        </p:nvPicPr>
        <p:blipFill rotWithShape="1">
          <a:blip r:embed="rId8">
            <a:extLst>
              <a:ext uri="{28A0092B-C50C-407E-A947-70E740481C1C}">
                <a14:useLocalDpi xmlns:a14="http://schemas.microsoft.com/office/drawing/2010/main" val="0"/>
              </a:ext>
            </a:extLst>
          </a:blip>
          <a:srcRect b="38386"/>
          <a:stretch/>
        </p:blipFill>
        <p:spPr>
          <a:xfrm>
            <a:off x="2302613" y="1299322"/>
            <a:ext cx="517289" cy="587892"/>
          </a:xfrm>
          <a:prstGeom prst="rect">
            <a:avLst/>
          </a:prstGeom>
        </p:spPr>
      </p:pic>
      <p:pic>
        <p:nvPicPr>
          <p:cNvPr id="55" name="Picture 54">
            <a:extLst>
              <a:ext uri="{FF2B5EF4-FFF2-40B4-BE49-F238E27FC236}">
                <a16:creationId xmlns:a16="http://schemas.microsoft.com/office/drawing/2014/main" id="{459EA5A3-8B1A-4A26-8845-CE9893AD47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6391" y="1381683"/>
            <a:ext cx="500987" cy="620796"/>
          </a:xfrm>
          <a:prstGeom prst="rect">
            <a:avLst/>
          </a:prstGeom>
        </p:spPr>
      </p:pic>
      <p:grpSp>
        <p:nvGrpSpPr>
          <p:cNvPr id="56" name="Group 55">
            <a:extLst>
              <a:ext uri="{FF2B5EF4-FFF2-40B4-BE49-F238E27FC236}">
                <a16:creationId xmlns:a16="http://schemas.microsoft.com/office/drawing/2014/main" id="{CDC89A12-A0D4-47D1-83AC-DB799F1C0DF5}"/>
              </a:ext>
            </a:extLst>
          </p:cNvPr>
          <p:cNvGrpSpPr/>
          <p:nvPr/>
        </p:nvGrpSpPr>
        <p:grpSpPr>
          <a:xfrm>
            <a:off x="6011669" y="3835176"/>
            <a:ext cx="681058" cy="584358"/>
            <a:chOff x="8905263" y="1006783"/>
            <a:chExt cx="2312009" cy="1952476"/>
          </a:xfrm>
        </p:grpSpPr>
        <p:pic>
          <p:nvPicPr>
            <p:cNvPr id="57" name="Picture 56">
              <a:extLst>
                <a:ext uri="{FF2B5EF4-FFF2-40B4-BE49-F238E27FC236}">
                  <a16:creationId xmlns:a16="http://schemas.microsoft.com/office/drawing/2014/main" id="{8633BEBD-A4D5-4A6A-B71C-68DEC7A03071}"/>
                </a:ext>
              </a:extLst>
            </p:cNvPr>
            <p:cNvPicPr>
              <a:picLocks noChangeAspect="1"/>
            </p:cNvPicPr>
            <p:nvPr/>
          </p:nvPicPr>
          <p:blipFill rotWithShape="1">
            <a:blip r:embed="rId8">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58" name="Picture 57">
              <a:extLst>
                <a:ext uri="{FF2B5EF4-FFF2-40B4-BE49-F238E27FC236}">
                  <a16:creationId xmlns:a16="http://schemas.microsoft.com/office/drawing/2014/main" id="{6B5B0740-126B-4D53-B223-72CBD5A2EC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2" name="TextBox 1">
            <a:extLst>
              <a:ext uri="{FF2B5EF4-FFF2-40B4-BE49-F238E27FC236}">
                <a16:creationId xmlns:a16="http://schemas.microsoft.com/office/drawing/2014/main" id="{EAD6AF16-44EC-4520-BA99-C9CA1067E1DB}"/>
              </a:ext>
            </a:extLst>
          </p:cNvPr>
          <p:cNvSpPr txBox="1"/>
          <p:nvPr/>
        </p:nvSpPr>
        <p:spPr>
          <a:xfrm>
            <a:off x="6422694" y="1028993"/>
            <a:ext cx="134453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(she)</a:t>
            </a:r>
          </a:p>
        </p:txBody>
      </p:sp>
      <p:pic>
        <p:nvPicPr>
          <p:cNvPr id="32" name="Picture 31" descr="A picture containing night sky&#10;&#10;Description automatically generated">
            <a:extLst>
              <a:ext uri="{FF2B5EF4-FFF2-40B4-BE49-F238E27FC236}">
                <a16:creationId xmlns:a16="http://schemas.microsoft.com/office/drawing/2014/main" id="{E554C26E-8D1E-4E0F-B6A4-47FFA3E273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6667" y="967814"/>
            <a:ext cx="462703" cy="368534"/>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5BF4779B-E728-8654-33FD-0178194896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4711" y="2257368"/>
            <a:ext cx="462703" cy="368534"/>
          </a:xfrm>
          <a:prstGeom prst="rect">
            <a:avLst/>
          </a:prstGeom>
        </p:spPr>
      </p:pic>
      <p:sp>
        <p:nvSpPr>
          <p:cNvPr id="14" name="TextBox 13">
            <a:extLst>
              <a:ext uri="{FF2B5EF4-FFF2-40B4-BE49-F238E27FC236}">
                <a16:creationId xmlns:a16="http://schemas.microsoft.com/office/drawing/2014/main" id="{228B24D4-D275-E2B2-484C-D4A09393BEC0}"/>
              </a:ext>
            </a:extLst>
          </p:cNvPr>
          <p:cNvSpPr txBox="1"/>
          <p:nvPr/>
        </p:nvSpPr>
        <p:spPr>
          <a:xfrm>
            <a:off x="6514067" y="4581433"/>
            <a:ext cx="455007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speaking English or German for the day?</a:t>
            </a:r>
          </a:p>
        </p:txBody>
      </p:sp>
      <p:pic>
        <p:nvPicPr>
          <p:cNvPr id="15" name="Picture 14" descr="A picture containing night sky&#10;&#10;Description automatically generated">
            <a:extLst>
              <a:ext uri="{FF2B5EF4-FFF2-40B4-BE49-F238E27FC236}">
                <a16:creationId xmlns:a16="http://schemas.microsoft.com/office/drawing/2014/main" id="{498A7781-8274-5674-30A9-091874E95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2975" y="2212243"/>
            <a:ext cx="462703" cy="368534"/>
          </a:xfrm>
          <a:prstGeom prst="rect">
            <a:avLst/>
          </a:prstGeom>
        </p:spPr>
      </p:pic>
      <p:sp>
        <p:nvSpPr>
          <p:cNvPr id="31" name="TextBox 30">
            <a:extLst>
              <a:ext uri="{FF2B5EF4-FFF2-40B4-BE49-F238E27FC236}">
                <a16:creationId xmlns:a16="http://schemas.microsoft.com/office/drawing/2014/main" id="{5FD86284-5941-A7FC-5CD5-BD2AF0190498}"/>
              </a:ext>
            </a:extLst>
          </p:cNvPr>
          <p:cNvSpPr txBox="1"/>
          <p:nvPr/>
        </p:nvSpPr>
        <p:spPr>
          <a:xfrm>
            <a:off x="6524352" y="5262445"/>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Do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always wear sports clothes?</a:t>
            </a:r>
          </a:p>
        </p:txBody>
      </p:sp>
      <p:sp>
        <p:nvSpPr>
          <p:cNvPr id="33" name="TextBox 32">
            <a:extLst>
              <a:ext uri="{FF2B5EF4-FFF2-40B4-BE49-F238E27FC236}">
                <a16:creationId xmlns:a16="http://schemas.microsoft.com/office/drawing/2014/main" id="{8DE7D8A5-EE1A-14AB-4200-FD3DCCD386CB}"/>
              </a:ext>
            </a:extLst>
          </p:cNvPr>
          <p:cNvSpPr txBox="1"/>
          <p:nvPr/>
        </p:nvSpPr>
        <p:spPr>
          <a:xfrm>
            <a:off x="6794694" y="1472224"/>
            <a:ext cx="457331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What does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give as prizes? Flowers or cakes?</a:t>
            </a:r>
          </a:p>
        </p:txBody>
      </p:sp>
      <p:sp>
        <p:nvSpPr>
          <p:cNvPr id="59" name="TextBox 58">
            <a:extLst>
              <a:ext uri="{FF2B5EF4-FFF2-40B4-BE49-F238E27FC236}">
                <a16:creationId xmlns:a16="http://schemas.microsoft.com/office/drawing/2014/main" id="{B6ECE077-6B9B-4A75-8E2D-9678485A7232}"/>
              </a:ext>
            </a:extLst>
          </p:cNvPr>
          <p:cNvSpPr txBox="1"/>
          <p:nvPr/>
        </p:nvSpPr>
        <p:spPr>
          <a:xfrm>
            <a:off x="6296357" y="3522941"/>
            <a:ext cx="1924339"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(you both)</a:t>
            </a:r>
          </a:p>
        </p:txBody>
      </p:sp>
      <p:pic>
        <p:nvPicPr>
          <p:cNvPr id="34" name="Picture 33" descr="A picture containing night sky&#10;&#10;Description automatically generated">
            <a:extLst>
              <a:ext uri="{FF2B5EF4-FFF2-40B4-BE49-F238E27FC236}">
                <a16:creationId xmlns:a16="http://schemas.microsoft.com/office/drawing/2014/main" id="{26726925-1EB5-502A-15D3-4A5BA00592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578" y="3890593"/>
            <a:ext cx="462703" cy="368534"/>
          </a:xfrm>
          <a:prstGeom prst="rect">
            <a:avLst/>
          </a:prstGeom>
        </p:spPr>
      </p:pic>
      <p:pic>
        <p:nvPicPr>
          <p:cNvPr id="38" name="Picture 37" descr="A picture containing night sky&#10;&#10;Description automatically generated">
            <a:extLst>
              <a:ext uri="{FF2B5EF4-FFF2-40B4-BE49-F238E27FC236}">
                <a16:creationId xmlns:a16="http://schemas.microsoft.com/office/drawing/2014/main" id="{EDEC11AA-CA20-EC09-4EE0-ED075BE533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9758" y="3906167"/>
            <a:ext cx="462703" cy="368534"/>
          </a:xfrm>
          <a:prstGeom prst="rect">
            <a:avLst/>
          </a:prstGeom>
        </p:spPr>
      </p:pic>
      <p:sp>
        <p:nvSpPr>
          <p:cNvPr id="39" name="TextBox 38">
            <a:extLst>
              <a:ext uri="{FF2B5EF4-FFF2-40B4-BE49-F238E27FC236}">
                <a16:creationId xmlns:a16="http://schemas.microsoft.com/office/drawing/2014/main" id="{57BCE8BE-D909-3DE2-0A14-6C8516DF762F}"/>
              </a:ext>
            </a:extLst>
          </p:cNvPr>
          <p:cNvSpPr txBox="1"/>
          <p:nvPr/>
        </p:nvSpPr>
        <p:spPr>
          <a:xfrm>
            <a:off x="6503909" y="2179712"/>
            <a:ext cx="47529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running for two hours?</a:t>
            </a:r>
          </a:p>
        </p:txBody>
      </p:sp>
      <p:pic>
        <p:nvPicPr>
          <p:cNvPr id="40" name="Picture 39" descr="A picture containing night sky&#10;&#10;Description automatically generated">
            <a:extLst>
              <a:ext uri="{FF2B5EF4-FFF2-40B4-BE49-F238E27FC236}">
                <a16:creationId xmlns:a16="http://schemas.microsoft.com/office/drawing/2014/main" id="{49D69F0F-9139-AF30-0DCF-D9A84C4CAA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512" y="5541120"/>
            <a:ext cx="462703" cy="368534"/>
          </a:xfrm>
          <a:prstGeom prst="rect">
            <a:avLst/>
          </a:prstGeom>
        </p:spPr>
      </p:pic>
      <p:sp>
        <p:nvSpPr>
          <p:cNvPr id="41" name="TextBox 40">
            <a:extLst>
              <a:ext uri="{FF2B5EF4-FFF2-40B4-BE49-F238E27FC236}">
                <a16:creationId xmlns:a16="http://schemas.microsoft.com/office/drawing/2014/main" id="{84231B20-D73D-EA8A-88B7-0B87FD7E48D5}"/>
              </a:ext>
            </a:extLst>
          </p:cNvPr>
          <p:cNvSpPr txBox="1"/>
          <p:nvPr/>
        </p:nvSpPr>
        <p:spPr>
          <a:xfrm>
            <a:off x="6527934" y="5958664"/>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giving a concert on sports day?</a:t>
            </a:r>
          </a:p>
        </p:txBody>
      </p:sp>
      <p:sp>
        <p:nvSpPr>
          <p:cNvPr id="42" name="TextBox 41">
            <a:extLst>
              <a:ext uri="{FF2B5EF4-FFF2-40B4-BE49-F238E27FC236}">
                <a16:creationId xmlns:a16="http://schemas.microsoft.com/office/drawing/2014/main" id="{4F8CBE8B-CF23-BE9F-C444-E2E4595192DE}"/>
              </a:ext>
            </a:extLst>
          </p:cNvPr>
          <p:cNvSpPr txBox="1"/>
          <p:nvPr/>
        </p:nvSpPr>
        <p:spPr>
          <a:xfrm>
            <a:off x="6491939" y="2587255"/>
            <a:ext cx="475101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also wearing sports clothes for the concert?</a:t>
            </a:r>
          </a:p>
        </p:txBody>
      </p:sp>
      <p:pic>
        <p:nvPicPr>
          <p:cNvPr id="45" name="Picture 44" descr="A picture containing night sky&#10;&#10;Description automatically generated">
            <a:extLst>
              <a:ext uri="{FF2B5EF4-FFF2-40B4-BE49-F238E27FC236}">
                <a16:creationId xmlns:a16="http://schemas.microsoft.com/office/drawing/2014/main" id="{630A8390-3C59-25D8-6C56-1AB67C4C7D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0680" y="5538469"/>
            <a:ext cx="462703" cy="368534"/>
          </a:xfrm>
          <a:prstGeom prst="rect">
            <a:avLst/>
          </a:prstGeom>
        </p:spPr>
      </p:pic>
      <p:sp>
        <p:nvSpPr>
          <p:cNvPr id="4" name="Google Shape;167;p2">
            <a:extLst>
              <a:ext uri="{FF2B5EF4-FFF2-40B4-BE49-F238E27FC236}">
                <a16:creationId xmlns:a16="http://schemas.microsoft.com/office/drawing/2014/main" id="{45A036A3-AB27-4133-A3F6-7049BF477DF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F96E1E30-9205-ED6A-A8B2-DB67B644B90E}"/>
              </a:ext>
            </a:extLst>
          </p:cNvPr>
          <p:cNvSpPr txBox="1"/>
          <p:nvPr/>
        </p:nvSpPr>
        <p:spPr>
          <a:xfrm>
            <a:off x="10669677" y="6190583"/>
            <a:ext cx="1420355" cy="646331"/>
          </a:xfrm>
          <a:prstGeom prst="rect">
            <a:avLst/>
          </a:prstGeom>
          <a:solidFill>
            <a:srgbClr val="92D050"/>
          </a:solidFill>
        </p:spPr>
        <p:txBody>
          <a:bodyPr wrap="square" rtlCol="0">
            <a:spAutoFit/>
          </a:bodyPr>
          <a:lstStyle/>
          <a:p>
            <a:r>
              <a:rPr lang="en-US" dirty="0" err="1">
                <a:latin typeface="Century Gothic" panose="020B0502020202020204" pitchFamily="34" charset="0"/>
              </a:rPr>
              <a:t>Gewinner</a:t>
            </a:r>
            <a:r>
              <a:rPr lang="en-US" dirty="0">
                <a:latin typeface="Century Gothic" panose="020B0502020202020204" pitchFamily="34" charset="0"/>
              </a:rPr>
              <a:t> - winner</a:t>
            </a:r>
            <a:endParaRPr lang="en-GB" dirty="0">
              <a:latin typeface="Century Gothic" panose="020B0502020202020204" pitchFamily="34" charset="0"/>
            </a:endParaRPr>
          </a:p>
        </p:txBody>
      </p:sp>
    </p:spTree>
    <p:extLst>
      <p:ext uri="{BB962C8B-B14F-4D97-AF65-F5344CB8AC3E}">
        <p14:creationId xmlns:p14="http://schemas.microsoft.com/office/powerpoint/2010/main" val="917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14" grpId="0"/>
      <p:bldP spid="31" grpId="0"/>
      <p:bldP spid="33" grpId="0"/>
      <p:bldP spid="39"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8552679"/>
              </p:ext>
            </p:extLst>
          </p:nvPr>
        </p:nvGraphicFramePr>
        <p:xfrm>
          <a:off x="491638" y="1173518"/>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Fahrrad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a:t>
                      </a:r>
                      <a:r>
                        <a:rPr lang="en-US" sz="2400" b="1" dirty="0" err="1">
                          <a:solidFill>
                            <a:srgbClr val="00B0F0"/>
                          </a:solidFill>
                          <a:latin typeface="Century Gothic" panose="020B0502020202020204" pitchFamily="34" charset="0"/>
                        </a:rPr>
                        <a:t>Katze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Gitarre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 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dienstags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lernen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benutzen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brauchen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spielen</a:t>
                      </a:r>
                      <a:r>
                        <a:rPr lang="en-GB" sz="2400" b="1" dirty="0">
                          <a:solidFill>
                            <a:srgbClr val="92D05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kaufen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R</a:t>
                      </a:r>
                      <a:r>
                        <a:rPr lang="en-GB" sz="2400" b="1" dirty="0">
                          <a:solidFill>
                            <a:srgbClr val="FF3399"/>
                          </a:solidFill>
                          <a:latin typeface="Century Gothic" panose="020B0502020202020204" pitchFamily="34" charset="0"/>
                        </a:rPr>
                        <a:t>ad </a:t>
                      </a:r>
                      <a:r>
                        <a:rPr lang="en-GB" sz="2400" b="1" dirty="0" err="1">
                          <a:solidFill>
                            <a:srgbClr val="FF3399"/>
                          </a:solidFill>
                          <a:latin typeface="Century Gothic" panose="020B0502020202020204" pitchFamily="34" charset="0"/>
                        </a:rPr>
                        <a:t>fahren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tragen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Sportkleidung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40517" y="5837884"/>
            <a:ext cx="259810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cycle, </a:t>
            </a:r>
            <a:r>
              <a:rPr lang="en-US" sz="2400" kern="0" dirty="0" err="1">
                <a:solidFill>
                  <a:srgbClr val="002060"/>
                </a:solidFill>
                <a:latin typeface="Century Gothic" panose="020B0502020202020204" pitchFamily="34" charset="0"/>
                <a:cs typeface="Arial"/>
                <a:sym typeface="Arial"/>
              </a:rPr>
              <a:t>cyling</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6558079" y="5553719"/>
            <a:ext cx="3138658" cy="707886"/>
          </a:xfrm>
          <a:prstGeom prst="rect">
            <a:avLst/>
          </a:prstGeom>
          <a:noFill/>
        </p:spPr>
        <p:txBody>
          <a:bodyPr wrap="square" rtlCol="0">
            <a:spAutoFit/>
          </a:bodyPr>
          <a:lstStyle/>
          <a:p>
            <a:pPr>
              <a:buClr>
                <a:srgbClr val="000000"/>
              </a:buClr>
              <a:buFont typeface="Arial"/>
              <a:buNone/>
              <a:defRPr/>
            </a:pPr>
            <a:r>
              <a:rPr lang="en-US" sz="2000" kern="0" dirty="0">
                <a:solidFill>
                  <a:srgbClr val="002060"/>
                </a:solidFill>
                <a:latin typeface="Century Gothic" panose="020B0502020202020204" pitchFamily="34" charset="0"/>
                <a:cs typeface="Arial"/>
                <a:sym typeface="Arial"/>
              </a:rPr>
              <a:t>to wear, carry, </a:t>
            </a:r>
          </a:p>
          <a:p>
            <a:pPr>
              <a:buClr>
                <a:srgbClr val="000000"/>
              </a:buClr>
              <a:buFont typeface="Arial"/>
              <a:buNone/>
              <a:defRPr/>
            </a:pPr>
            <a:r>
              <a:rPr lang="en-US" sz="2000" kern="0" dirty="0">
                <a:solidFill>
                  <a:srgbClr val="002060"/>
                </a:solidFill>
                <a:latin typeface="Century Gothic" panose="020B0502020202020204" pitchFamily="34" charset="0"/>
                <a:cs typeface="Arial"/>
                <a:sym typeface="Arial"/>
              </a:rPr>
              <a:t>wearing, carrying </a:t>
            </a:r>
            <a:endParaRPr lang="en-GB" sz="20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949837" y="5799718"/>
            <a:ext cx="272418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sports clothes</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444659" y="4980764"/>
            <a:ext cx="28046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599648" y="4980764"/>
            <a:ext cx="28731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 </a:t>
            </a:r>
          </a:p>
        </p:txBody>
      </p:sp>
      <p:sp>
        <p:nvSpPr>
          <p:cNvPr id="63" name="TextBox 62">
            <a:extLst>
              <a:ext uri="{FF2B5EF4-FFF2-40B4-BE49-F238E27FC236}">
                <a16:creationId xmlns:a16="http://schemas.microsoft.com/office/drawing/2014/main" id="{4288424B-C932-4547-A012-B49F40F7D00B}"/>
              </a:ext>
            </a:extLst>
          </p:cNvPr>
          <p:cNvSpPr txBox="1"/>
          <p:nvPr/>
        </p:nvSpPr>
        <p:spPr>
          <a:xfrm>
            <a:off x="10071599" y="4736497"/>
            <a:ext cx="2510616" cy="707886"/>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do, make, doing, making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495679" y="4163680"/>
            <a:ext cx="259160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use, using</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419130" y="4141867"/>
            <a:ext cx="339917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need, needing</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750201" y="4129501"/>
            <a:ext cx="264279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play, playing</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468044" y="32158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on Monday </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491685" y="32991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Tuesdays </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859946" y="3253367"/>
            <a:ext cx="30109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learn, learning </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15781" y="2384855"/>
            <a:ext cx="26999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train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390026" y="238735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game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844154" y="236384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paper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54117" y="1502213"/>
            <a:ext cx="342594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bicycle, bike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99102" y="1543832"/>
            <a:ext cx="25048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cat</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928658" y="1558493"/>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guitar</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D6097BCB-206E-9CB1-C574-6B2BB607892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99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09041835"/>
              </p:ext>
            </p:extLst>
          </p:nvPr>
        </p:nvGraphicFramePr>
        <p:xfrm>
          <a:off x="368303" y="1130637"/>
          <a:ext cx="11455394" cy="5168388"/>
        </p:xfrm>
        <a:graphic>
          <a:graphicData uri="http://schemas.openxmlformats.org/drawingml/2006/table">
            <a:tbl>
              <a:tblPr firstRow="1" bandRow="1"/>
              <a:tblGrid>
                <a:gridCol w="2020528">
                  <a:extLst>
                    <a:ext uri="{9D8B030D-6E8A-4147-A177-3AD203B41FA5}">
                      <a16:colId xmlns:a16="http://schemas.microsoft.com/office/drawing/2014/main" val="1203737284"/>
                    </a:ext>
                  </a:extLst>
                </a:gridCol>
                <a:gridCol w="2975065">
                  <a:extLst>
                    <a:ext uri="{9D8B030D-6E8A-4147-A177-3AD203B41FA5}">
                      <a16:colId xmlns:a16="http://schemas.microsoft.com/office/drawing/2014/main" val="1810222861"/>
                    </a:ext>
                  </a:extLst>
                </a:gridCol>
                <a:gridCol w="3314846">
                  <a:extLst>
                    <a:ext uri="{9D8B030D-6E8A-4147-A177-3AD203B41FA5}">
                      <a16:colId xmlns:a16="http://schemas.microsoft.com/office/drawing/2014/main" val="274413866"/>
                    </a:ext>
                  </a:extLst>
                </a:gridCol>
                <a:gridCol w="314495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paper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game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a:t>
                      </a:r>
                      <a:r>
                        <a:rPr lang="en-GB" sz="2400" b="1" dirty="0">
                          <a:solidFill>
                            <a:srgbClr val="92D050"/>
                          </a:solidFill>
                          <a:latin typeface="Century Gothic" panose="020B0502020202020204" pitchFamily="34" charset="0"/>
                        </a:rPr>
                        <a: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use, using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Tuesdays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on 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sports clothes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cycle, 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wear, carry, wearing, carrying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run, running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buy, buying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93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40517" y="5837884"/>
            <a:ext cx="259810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6651522" y="5811849"/>
            <a:ext cx="167136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949837" y="5799718"/>
            <a:ext cx="2724185"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444659" y="4980764"/>
            <a:ext cx="280467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Sportkleidung</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5599648" y="4980764"/>
            <a:ext cx="287314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Rad </a:t>
            </a:r>
            <a:r>
              <a:rPr lang="en-US" sz="2400" kern="0" dirty="0" err="1">
                <a:solidFill>
                  <a:srgbClr val="002060"/>
                </a:solidFill>
                <a:latin typeface="Century Gothic" panose="020B0502020202020204" pitchFamily="34" charset="0"/>
                <a:cs typeface="Arial"/>
                <a:sym typeface="Arial"/>
              </a:rPr>
              <a:t>fahren</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10882065" y="4576723"/>
            <a:ext cx="1421934" cy="400110"/>
          </a:xfrm>
          <a:prstGeom prst="rect">
            <a:avLst/>
          </a:prstGeom>
          <a:noFill/>
        </p:spPr>
        <p:txBody>
          <a:bodyPr wrap="square" rtlCol="0">
            <a:spAutoFit/>
          </a:bodyPr>
          <a:lstStyle/>
          <a:p>
            <a:pPr>
              <a:buClr>
                <a:srgbClr val="000000"/>
              </a:buClr>
              <a:buFont typeface="Arial"/>
              <a:buNone/>
              <a:defRPr/>
            </a:pPr>
            <a:r>
              <a:rPr lang="en-GB" sz="2000" kern="0" dirty="0" err="1">
                <a:solidFill>
                  <a:srgbClr val="002060"/>
                </a:solidFill>
                <a:latin typeface="Century Gothic" panose="020B0502020202020204" pitchFamily="34" charset="0"/>
                <a:cs typeface="Arial"/>
                <a:sym typeface="Arial"/>
              </a:rPr>
              <a:t>tragen</a:t>
            </a:r>
            <a:endParaRPr lang="en-GB" sz="20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495679" y="4163680"/>
            <a:ext cx="259160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dienstags</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419130" y="4141867"/>
            <a:ext cx="339917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750201" y="4129501"/>
            <a:ext cx="264279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am Montag</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468044" y="321585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lernen</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491685" y="329914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benutzen</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859946" y="3253367"/>
            <a:ext cx="3010904"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brauchen</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0541" y="2377235"/>
            <a:ext cx="269996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Spiel</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336686" y="2364497"/>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Gitarre</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844154" y="2363846"/>
            <a:ext cx="294317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Fahrrad</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454117" y="1502213"/>
            <a:ext cx="257090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Katze</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399102" y="1543832"/>
            <a:ext cx="250484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Papier</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708800" y="1531386"/>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Zug</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D6097BCB-206E-9CB1-C574-6B2BB607892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5F_9.1.wav"/>
            </a:hlinkClick>
            <a:extLst>
              <a:ext uri="{FF2B5EF4-FFF2-40B4-BE49-F238E27FC236}">
                <a16:creationId xmlns:a16="http://schemas.microsoft.com/office/drawing/2014/main" id="{207C148F-45EB-4409-B006-B3FFBC980597}"/>
              </a:ext>
            </a:extLst>
          </p:cNvPr>
          <p:cNvSpPr txBox="1"/>
          <p:nvPr/>
        </p:nvSpPr>
        <p:spPr>
          <a:xfrm>
            <a:off x="644539" y="59221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auf Deutsch und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476422" y="1062594"/>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Am </a:t>
                      </a:r>
                      <a:r>
                        <a:rPr lang="en-GB" sz="2400" dirty="0" err="1">
                          <a:solidFill>
                            <a:srgbClr val="002060"/>
                          </a:solidFill>
                          <a:latin typeface="Century Gothic" panose="020B0502020202020204" pitchFamily="34" charset="0"/>
                        </a:rPr>
                        <a:t>Sportfest</a:t>
                      </a:r>
                      <a:r>
                        <a:rPr lang="en-GB" sz="2400" dirty="0">
                          <a:solidFill>
                            <a:srgbClr val="002060"/>
                          </a:solidFill>
                          <a:latin typeface="Century Gothic" panose="020B0502020202020204" pitchFamily="34" charset="0"/>
                        </a:rPr>
                        <a:t>  _________ ___  Fotos.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___  _____ ______________ Blumen für </a:t>
                      </a:r>
                      <a:r>
                        <a:rPr lang="en-GB" sz="2400" dirty="0" err="1">
                          <a:solidFill>
                            <a:srgbClr val="002060"/>
                          </a:solidFill>
                          <a:latin typeface="Century Gothic" panose="020B0502020202020204" pitchFamily="34" charset="0"/>
                        </a:rPr>
                        <a:t>Preise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Freundin</a:t>
                      </a:r>
                      <a:r>
                        <a:rPr lang="en-GB" sz="2400" dirty="0">
                          <a:solidFill>
                            <a:srgbClr val="002060"/>
                          </a:solidFill>
                          <a:latin typeface="Century Gothic" panose="020B0502020202020204" pitchFamily="34" charset="0"/>
                        </a:rPr>
                        <a:t> ____  ___ ______ </a:t>
                      </a:r>
                    </a:p>
                    <a:p>
                      <a:r>
                        <a:rPr lang="en-GB" sz="2400" dirty="0">
                          <a:solidFill>
                            <a:srgbClr val="002060"/>
                          </a:solidFill>
                          <a:latin typeface="Century Gothic" panose="020B0502020202020204" pitchFamily="34" charset="0"/>
                        </a:rPr>
                        <a:t>________ auf </a:t>
                      </a:r>
                      <a:r>
                        <a:rPr lang="en-GB" sz="2400" dirty="0" err="1">
                          <a:solidFill>
                            <a:srgbClr val="002060"/>
                          </a:solidFill>
                          <a:latin typeface="Century Gothic" panose="020B0502020202020204" pitchFamily="34" charset="0"/>
                        </a:rPr>
                        <a:t>dem</a:t>
                      </a:r>
                      <a:r>
                        <a:rPr lang="en-GB" sz="2400" dirty="0">
                          <a:solidFill>
                            <a:srgbClr val="002060"/>
                          </a:solidFill>
                          <a:latin typeface="Century Gothic" panose="020B0502020202020204" pitchFamily="34" charset="0"/>
                        </a:rPr>
                        <a:t> Kopf.</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Mein Freund </a:t>
                      </a:r>
                      <a:r>
                        <a:rPr lang="en-GB" sz="2400" dirty="0" err="1">
                          <a:solidFill>
                            <a:srgbClr val="002060"/>
                          </a:solidFill>
                          <a:latin typeface="Century Gothic" panose="020B0502020202020204" pitchFamily="34" charset="0"/>
                        </a:rPr>
                        <a:t>fährt</a:t>
                      </a:r>
                      <a:r>
                        <a:rPr lang="en-GB" sz="2400" dirty="0">
                          <a:solidFill>
                            <a:srgbClr val="002060"/>
                          </a:solidFill>
                          <a:latin typeface="Century Gothic" panose="020B0502020202020204" pitchFamily="34" charset="0"/>
                        </a:rPr>
                        <a:t> ______ Rad</a:t>
                      </a:r>
                    </a:p>
                    <a:p>
                      <a:r>
                        <a:rPr lang="en-GB" sz="2400" dirty="0">
                          <a:solidFill>
                            <a:srgbClr val="002060"/>
                          </a:solidFill>
                          <a:latin typeface="Century Gothic" panose="020B0502020202020204" pitchFamily="34" charset="0"/>
                        </a:rPr>
                        <a:t> für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Stunde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tragen</a:t>
                      </a:r>
                      <a:r>
                        <a:rPr lang="en-GB" sz="2400" dirty="0">
                          <a:solidFill>
                            <a:srgbClr val="002060"/>
                          </a:solidFill>
                          <a:latin typeface="Century Gothic" panose="020B0502020202020204" pitchFamily="34" charset="0"/>
                        </a:rPr>
                        <a:t>  _____________</a:t>
                      </a:r>
                    </a:p>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für das 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025587" y="1062594"/>
          <a:ext cx="5537352" cy="5352250"/>
        </p:xfrm>
        <a:graphic>
          <a:graphicData uri="http://schemas.openxmlformats.org/drawingml/2006/table">
            <a:tbl>
              <a:tblPr firstRow="1" bandRow="1">
                <a:tableStyleId>{5940675A-B579-460E-94D1-54222C63F5DA}</a:tableStyleId>
              </a:tblPr>
              <a:tblGrid>
                <a:gridCol w="5537352">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________________ I am taking (making)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I normally give ________  for</a:t>
                      </a:r>
                    </a:p>
                    <a:p>
                      <a:r>
                        <a:rPr lang="en-GB" sz="2400" dirty="0">
                          <a:solidFill>
                            <a:srgbClr val="002060"/>
                          </a:solidFill>
                          <a:latin typeface="Century Gothic" panose="020B0502020202020204" pitchFamily="34" charset="0"/>
                        </a:rPr>
                        <a:t>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_______ is running with a football</a:t>
                      </a:r>
                    </a:p>
                    <a:p>
                      <a:r>
                        <a:rPr lang="en-GB" sz="2400" dirty="0">
                          <a:solidFill>
                            <a:srgbClr val="002060"/>
                          </a:solidFill>
                          <a:latin typeface="Century Gothic" panose="020B0502020202020204" pitchFamily="34" charset="0"/>
                        </a:rPr>
                        <a:t>__ _________ 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My friend always  _______</a:t>
                      </a:r>
                    </a:p>
                    <a:p>
                      <a:r>
                        <a:rPr lang="en-GB" sz="2400" dirty="0">
                          <a:solidFill>
                            <a:srgbClr val="002060"/>
                          </a:solidFill>
                          <a:latin typeface="Century Gothic" panose="020B0502020202020204" pitchFamily="34" charset="0"/>
                        </a:rPr>
                        <a:t>___ ____ 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 ________   sports clothes ______ for the  concert.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3840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576209" y="1356657"/>
            <a:ext cx="234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mache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ich</a:t>
            </a:r>
          </a:p>
        </p:txBody>
      </p:sp>
      <p:sp>
        <p:nvSpPr>
          <p:cNvPr id="53" name="TextBox 52">
            <a:extLst>
              <a:ext uri="{FF2B5EF4-FFF2-40B4-BE49-F238E27FC236}">
                <a16:creationId xmlns:a16="http://schemas.microsoft.com/office/drawing/2014/main" id="{778B8611-47CA-4F12-BFAC-3256F89220BF}"/>
              </a:ext>
            </a:extLst>
          </p:cNvPr>
          <p:cNvSpPr txBox="1"/>
          <p:nvPr/>
        </p:nvSpPr>
        <p:spPr>
          <a:xfrm>
            <a:off x="6268483" y="1161878"/>
            <a:ext cx="2755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sports day</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7613997" y="1522425"/>
            <a:ext cx="1887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photos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7E7CB1B-02FE-4E63-8854-4E43A202870E}"/>
              </a:ext>
            </a:extLst>
          </p:cNvPr>
          <p:cNvSpPr txBox="1"/>
          <p:nvPr/>
        </p:nvSpPr>
        <p:spPr>
          <a:xfrm>
            <a:off x="475826" y="2195923"/>
            <a:ext cx="4494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gebe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normalerweise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p>
        </p:txBody>
      </p:sp>
      <p:sp>
        <p:nvSpPr>
          <p:cNvPr id="56" name="TextBox 55">
            <a:extLst>
              <a:ext uri="{FF2B5EF4-FFF2-40B4-BE49-F238E27FC236}">
                <a16:creationId xmlns:a16="http://schemas.microsoft.com/office/drawing/2014/main" id="{C331501D-2141-46C1-B8AC-AAC51F8CA384}"/>
              </a:ext>
            </a:extLst>
          </p:cNvPr>
          <p:cNvSpPr txBox="1"/>
          <p:nvPr/>
        </p:nvSpPr>
        <p:spPr>
          <a:xfrm>
            <a:off x="8374422" y="2240898"/>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flowers</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828977" y="3262615"/>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läuft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mit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einem</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6268483" y="325782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friend </a:t>
            </a:r>
          </a:p>
        </p:txBody>
      </p:sp>
      <p:sp>
        <p:nvSpPr>
          <p:cNvPr id="59" name="TextBox 58">
            <a:extLst>
              <a:ext uri="{FF2B5EF4-FFF2-40B4-BE49-F238E27FC236}">
                <a16:creationId xmlns:a16="http://schemas.microsoft.com/office/drawing/2014/main" id="{F18F32A2-131D-4CCA-A7FE-85B25B71355B}"/>
              </a:ext>
            </a:extLst>
          </p:cNvPr>
          <p:cNvSpPr txBox="1"/>
          <p:nvPr/>
        </p:nvSpPr>
        <p:spPr>
          <a:xfrm>
            <a:off x="6149893" y="3690032"/>
            <a:ext cx="3213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the (her) head</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160286" y="4351857"/>
            <a:ext cx="1175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immer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8513641" y="435185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cycles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8AFDB3-A821-40ED-8A44-53BB32F6C494}"/>
              </a:ext>
            </a:extLst>
          </p:cNvPr>
          <p:cNvSpPr txBox="1"/>
          <p:nvPr/>
        </p:nvSpPr>
        <p:spPr>
          <a:xfrm>
            <a:off x="6096000" y="4738003"/>
            <a:ext cx="2275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for one hour</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152651" y="5376210"/>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Sportkleidung</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6243392" y="5447886"/>
            <a:ext cx="2963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 are wearing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F45878ED-15DF-4D53-8C4B-0E8238C89C8C}"/>
              </a:ext>
            </a:extLst>
          </p:cNvPr>
          <p:cNvSpPr txBox="1"/>
          <p:nvPr/>
        </p:nvSpPr>
        <p:spPr>
          <a:xfrm>
            <a:off x="6183804" y="5785974"/>
            <a:ext cx="115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also</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4" name="TextBox 3">
            <a:extLst>
              <a:ext uri="{FF2B5EF4-FFF2-40B4-BE49-F238E27FC236}">
                <a16:creationId xmlns:a16="http://schemas.microsoft.com/office/drawing/2014/main" id="{7D818BFD-AA61-5A4B-6DDC-2B4FB6D0AB74}"/>
              </a:ext>
            </a:extLst>
          </p:cNvPr>
          <p:cNvSpPr txBox="1"/>
          <p:nvPr/>
        </p:nvSpPr>
        <p:spPr>
          <a:xfrm>
            <a:off x="6332735" y="2587865"/>
            <a:ext cx="1528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prizes</a:t>
            </a:r>
          </a:p>
        </p:txBody>
      </p:sp>
      <p:pic>
        <p:nvPicPr>
          <p:cNvPr id="5" name="Picture 4">
            <a:hlinkClick r:id="" action="ppaction://noaction">
              <a:snd r:embed="rId7" name="T2_W5F_9.2.wav"/>
            </a:hlinkClick>
            <a:extLst>
              <a:ext uri="{FF2B5EF4-FFF2-40B4-BE49-F238E27FC236}">
                <a16:creationId xmlns:a16="http://schemas.microsoft.com/office/drawing/2014/main" id="{1404B68B-960B-2022-FEC4-3A298D1A8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3" y="1430765"/>
            <a:ext cx="429815" cy="405394"/>
          </a:xfrm>
          <a:prstGeom prst="rect">
            <a:avLst/>
          </a:prstGeom>
          <a:effectLst>
            <a:outerShdw blurRad="50800" dist="38100" dir="5400000" algn="t" rotWithShape="0">
              <a:prstClr val="black">
                <a:alpha val="40000"/>
              </a:prstClr>
            </a:outerShdw>
          </a:effectLst>
        </p:spPr>
      </p:pic>
      <p:pic>
        <p:nvPicPr>
          <p:cNvPr id="8" name="Picture 7">
            <a:hlinkClick r:id="" action="ppaction://noaction">
              <a:snd r:embed="rId9" name="T2_W5F_9.3.wav"/>
            </a:hlinkClick>
            <a:extLst>
              <a:ext uri="{FF2B5EF4-FFF2-40B4-BE49-F238E27FC236}">
                <a16:creationId xmlns:a16="http://schemas.microsoft.com/office/drawing/2014/main" id="{7BC01F86-693A-B0E2-8DA4-9BCF1792B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 y="2678889"/>
            <a:ext cx="429815" cy="405394"/>
          </a:xfrm>
          <a:prstGeom prst="rect">
            <a:avLst/>
          </a:prstGeom>
          <a:effectLst>
            <a:outerShdw blurRad="50800" dist="38100" dir="5400000" algn="t" rotWithShape="0">
              <a:prstClr val="black">
                <a:alpha val="40000"/>
              </a:prstClr>
            </a:outerShdw>
          </a:effectLst>
        </p:spPr>
      </p:pic>
      <p:pic>
        <p:nvPicPr>
          <p:cNvPr id="9" name="Picture 8">
            <a:hlinkClick r:id="" action="ppaction://noaction">
              <a:snd r:embed="rId10" name="T2_W5F_9.4.wav"/>
            </a:hlinkClick>
            <a:extLst>
              <a:ext uri="{FF2B5EF4-FFF2-40B4-BE49-F238E27FC236}">
                <a16:creationId xmlns:a16="http://schemas.microsoft.com/office/drawing/2014/main" id="{7E2B69BF-6C8C-CA1C-1AD6-0A78F2ED4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93" y="3571021"/>
            <a:ext cx="429815" cy="405394"/>
          </a:xfrm>
          <a:prstGeom prst="rect">
            <a:avLst/>
          </a:prstGeom>
          <a:effectLst>
            <a:outerShdw blurRad="50800" dist="38100" dir="5400000" algn="t" rotWithShape="0">
              <a:prstClr val="black">
                <a:alpha val="40000"/>
              </a:prstClr>
            </a:outerShdw>
          </a:effectLst>
        </p:spPr>
      </p:pic>
      <p:pic>
        <p:nvPicPr>
          <p:cNvPr id="10" name="Picture 9">
            <a:hlinkClick r:id="" action="ppaction://noaction">
              <a:snd r:embed="rId11" name="T2_W5F_9.5.wav"/>
            </a:hlinkClick>
            <a:extLst>
              <a:ext uri="{FF2B5EF4-FFF2-40B4-BE49-F238E27FC236}">
                <a16:creationId xmlns:a16="http://schemas.microsoft.com/office/drawing/2014/main" id="{B452D3DE-2FFB-47A5-DF29-1D23BD53FF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7" y="4601350"/>
            <a:ext cx="429815" cy="405394"/>
          </a:xfrm>
          <a:prstGeom prst="rect">
            <a:avLst/>
          </a:prstGeom>
          <a:effectLst>
            <a:outerShdw blurRad="50800" dist="38100" dir="5400000" algn="t" rotWithShape="0">
              <a:prstClr val="black">
                <a:alpha val="40000"/>
              </a:prstClr>
            </a:outerShdw>
          </a:effectLst>
        </p:spPr>
      </p:pic>
      <p:pic>
        <p:nvPicPr>
          <p:cNvPr id="11" name="Picture 10">
            <a:hlinkClick r:id="" action="ppaction://noaction">
              <a:snd r:embed="rId12" name="T2_W5F_9.6.wav"/>
            </a:hlinkClick>
            <a:extLst>
              <a:ext uri="{FF2B5EF4-FFF2-40B4-BE49-F238E27FC236}">
                <a16:creationId xmlns:a16="http://schemas.microsoft.com/office/drawing/2014/main" id="{96991CDA-4778-80B3-4302-D5981C562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 y="5706854"/>
            <a:ext cx="429815" cy="405394"/>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C9F21143-30AE-4AFD-BC13-C7BFC9756FDE}"/>
              </a:ext>
            </a:extLst>
          </p:cNvPr>
          <p:cNvGrpSpPr/>
          <p:nvPr/>
        </p:nvGrpSpPr>
        <p:grpSpPr>
          <a:xfrm>
            <a:off x="2388351" y="100814"/>
            <a:ext cx="2644798" cy="1362043"/>
            <a:chOff x="5922502" y="-477138"/>
            <a:chExt cx="2644798" cy="1362043"/>
          </a:xfrm>
        </p:grpSpPr>
        <p:sp>
          <p:nvSpPr>
            <p:cNvPr id="31" name="Oval Callout 19">
              <a:extLst>
                <a:ext uri="{FF2B5EF4-FFF2-40B4-BE49-F238E27FC236}">
                  <a16:creationId xmlns:a16="http://schemas.microsoft.com/office/drawing/2014/main" id="{C67457E8-997B-4711-80F6-B6853016D3BD}"/>
                </a:ext>
              </a:extLst>
            </p:cNvPr>
            <p:cNvSpPr/>
            <p:nvPr/>
          </p:nvSpPr>
          <p:spPr>
            <a:xfrm>
              <a:off x="5922502" y="-477138"/>
              <a:ext cx="2644798" cy="1362043"/>
            </a:xfrm>
            <a:prstGeom prst="wedgeEllipseCallout">
              <a:avLst>
                <a:gd name="adj1" fmla="val -102714"/>
                <a:gd name="adj2" fmla="val 44074"/>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1AFF449-9713-4F52-A5BF-ADC5D709BDC8}"/>
                </a:ext>
              </a:extLst>
            </p:cNvPr>
            <p:cNvSpPr txBox="1"/>
            <p:nvPr/>
          </p:nvSpPr>
          <p:spPr>
            <a:xfrm>
              <a:off x="6027944" y="-227653"/>
              <a:ext cx="24473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After time adverb swap verb and subject!</a:t>
              </a:r>
            </a:p>
          </p:txBody>
        </p:sp>
      </p:grpSp>
      <p:grpSp>
        <p:nvGrpSpPr>
          <p:cNvPr id="38" name="Group 37">
            <a:extLst>
              <a:ext uri="{FF2B5EF4-FFF2-40B4-BE49-F238E27FC236}">
                <a16:creationId xmlns:a16="http://schemas.microsoft.com/office/drawing/2014/main" id="{D746F5C5-7E2A-41F1-9021-75DE8EEEF4E1}"/>
              </a:ext>
            </a:extLst>
          </p:cNvPr>
          <p:cNvGrpSpPr/>
          <p:nvPr/>
        </p:nvGrpSpPr>
        <p:grpSpPr>
          <a:xfrm>
            <a:off x="2348452" y="112947"/>
            <a:ext cx="2644798" cy="1362043"/>
            <a:chOff x="5881139" y="-456267"/>
            <a:chExt cx="2644798" cy="1362043"/>
          </a:xfrm>
        </p:grpSpPr>
        <p:sp>
          <p:nvSpPr>
            <p:cNvPr id="39" name="Oval Callout 19">
              <a:extLst>
                <a:ext uri="{FF2B5EF4-FFF2-40B4-BE49-F238E27FC236}">
                  <a16:creationId xmlns:a16="http://schemas.microsoft.com/office/drawing/2014/main" id="{39197AAB-F927-4EAD-84A0-AFB0409CD300}"/>
                </a:ext>
              </a:extLst>
            </p:cNvPr>
            <p:cNvSpPr/>
            <p:nvPr/>
          </p:nvSpPr>
          <p:spPr>
            <a:xfrm>
              <a:off x="5881139" y="-456267"/>
              <a:ext cx="2644798" cy="1362043"/>
            </a:xfrm>
            <a:prstGeom prst="wedgeEllipseCallout">
              <a:avLst>
                <a:gd name="adj1" fmla="val -78871"/>
                <a:gd name="adj2" fmla="val 100405"/>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2DA002A8-0076-4A3A-B075-7DFC934C5947}"/>
                </a:ext>
              </a:extLst>
            </p:cNvPr>
            <p:cNvSpPr txBox="1"/>
            <p:nvPr/>
          </p:nvSpPr>
          <p:spPr>
            <a:xfrm>
              <a:off x="5984851" y="-226465"/>
              <a:ext cx="24473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Verb and subject stay together in German.</a:t>
              </a:r>
            </a:p>
          </p:txBody>
        </p:sp>
      </p:grpSp>
      <p:sp>
        <p:nvSpPr>
          <p:cNvPr id="14" name="Google Shape;167;p2">
            <a:extLst>
              <a:ext uri="{FF2B5EF4-FFF2-40B4-BE49-F238E27FC236}">
                <a16:creationId xmlns:a16="http://schemas.microsoft.com/office/drawing/2014/main" id="{FB63F310-2036-4111-F885-7DE61798454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2579578F-AF6E-FA2D-86A2-88FB5D40F2B8}"/>
              </a:ext>
            </a:extLst>
          </p:cNvPr>
          <p:cNvSpPr txBox="1"/>
          <p:nvPr/>
        </p:nvSpPr>
        <p:spPr>
          <a:xfrm>
            <a:off x="487868" y="3652538"/>
            <a:ext cx="13094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Fußball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B18AF74E-2FEA-C68D-44B4-886877BB0716}"/>
              </a:ext>
            </a:extLst>
          </p:cNvPr>
          <p:cNvSpPr txBox="1"/>
          <p:nvPr/>
        </p:nvSpPr>
        <p:spPr>
          <a:xfrm>
            <a:off x="2612153" y="5828573"/>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Konzert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57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 grpId="0"/>
      <p:bldP spid="54" grpId="0"/>
      <p:bldP spid="55" grpId="0"/>
      <p:bldP spid="56" grpId="0"/>
      <p:bldP spid="57" grpId="0"/>
      <p:bldP spid="58" grpId="0"/>
      <p:bldP spid="59" grpId="0"/>
      <p:bldP spid="60" grpId="0"/>
      <p:bldP spid="61" grpId="0"/>
      <p:bldP spid="62" grpId="0"/>
      <p:bldP spid="63" grpId="0"/>
      <p:bldP spid="64" grpId="0"/>
      <p:bldP spid="66" grpId="0"/>
      <p:bldP spid="4" grpId="0"/>
      <p:bldP spid="15" grpId="0"/>
      <p:bldP spid="16"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2911</Words>
  <Application>Microsoft Office PowerPoint</Application>
  <PresentationFormat>Widescreen</PresentationFormat>
  <Paragraphs>445</Paragraphs>
  <Slides>13</Slides>
  <Notes>13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Arial</vt:lpstr>
      <vt:lpstr>Calibri</vt:lpstr>
      <vt:lpstr>Century Gothic</vt:lpstr>
      <vt:lpstr>Modern Love</vt:lpstr>
      <vt:lpstr>Segoe Print</vt:lpstr>
      <vt:lpstr>Wingdings</vt:lpstr>
      <vt:lpstr>1_Office Theme</vt:lpstr>
      <vt:lpstr>Exploring </vt:lpstr>
      <vt:lpstr>aussprechen</vt:lpstr>
      <vt:lpstr>aussprechen</vt:lpstr>
      <vt:lpstr>Follow up 1</vt:lpstr>
      <vt:lpstr>Present tense: strong verbs a ä</vt:lpstr>
      <vt:lpstr>Follow up 2</vt:lpstr>
      <vt:lpstr>Follow up 3: </vt:lpstr>
      <vt:lpstr>Follow up 3: </vt:lpstr>
      <vt:lpstr>Follow up 4 </vt:lpstr>
      <vt:lpstr>Follow up 5: </vt:lpstr>
      <vt:lpstr>Presentazione standard di PowerPoint</vt:lpstr>
      <vt:lpstr>Follow up 3: </vt:lpstr>
      <vt:lpstr>Follow up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52</cp:revision>
  <dcterms:created xsi:type="dcterms:W3CDTF">2021-06-12T06:20:35Z</dcterms:created>
  <dcterms:modified xsi:type="dcterms:W3CDTF">2024-01-14T17:30:05Z</dcterms:modified>
</cp:coreProperties>
</file>