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57" r:id="rId2"/>
    <p:sldId id="956" r:id="rId3"/>
    <p:sldId id="949" r:id="rId4"/>
    <p:sldId id="946" r:id="rId5"/>
    <p:sldId id="943" r:id="rId6"/>
    <p:sldId id="947" r:id="rId7"/>
    <p:sldId id="948" r:id="rId8"/>
    <p:sldId id="952" r:id="rId9"/>
    <p:sldId id="950" r:id="rId10"/>
    <p:sldId id="951" r:id="rId11"/>
    <p:sldId id="955" r:id="rId12"/>
    <p:sldId id="953" r:id="rId13"/>
    <p:sldId id="95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FD319"/>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A1DF09-DB8E-469E-A57C-FC7AE3BDAE40}" v="90" dt="2024-01-08T12:21:56.2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96" autoAdjust="0"/>
    <p:restoredTop sz="93387" autoAdjust="0"/>
  </p:normalViewPr>
  <p:slideViewPr>
    <p:cSldViewPr snapToGrid="0">
      <p:cViewPr varScale="1">
        <p:scale>
          <a:sx n="62" d="100"/>
          <a:sy n="62" d="100"/>
        </p:scale>
        <p:origin x="784" y="6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F4A1DF09-DB8E-469E-A57C-FC7AE3BDAE40}"/>
    <pc:docChg chg="undo custSel modSld">
      <pc:chgData name="Charlotte Moss" userId="17b589c9-cb67-41ed-a894-f82ca12b573d" providerId="ADAL" clId="{F4A1DF09-DB8E-469E-A57C-FC7AE3BDAE40}" dt="2024-01-08T12:21:56.273" v="241" actId="20577"/>
      <pc:docMkLst>
        <pc:docMk/>
      </pc:docMkLst>
      <pc:sldChg chg="modSp mod">
        <pc:chgData name="Charlotte Moss" userId="17b589c9-cb67-41ed-a894-f82ca12b573d" providerId="ADAL" clId="{F4A1DF09-DB8E-469E-A57C-FC7AE3BDAE40}" dt="2024-01-08T12:21:56.273" v="241" actId="20577"/>
        <pc:sldMkLst>
          <pc:docMk/>
          <pc:sldMk cId="91733588" sldId="947"/>
        </pc:sldMkLst>
        <pc:spChg chg="mod">
          <ac:chgData name="Charlotte Moss" userId="17b589c9-cb67-41ed-a894-f82ca12b573d" providerId="ADAL" clId="{F4A1DF09-DB8E-469E-A57C-FC7AE3BDAE40}" dt="2024-01-08T12:10:54.332" v="85" actId="1037"/>
          <ac:spMkLst>
            <pc:docMk/>
            <pc:sldMk cId="91733588" sldId="947"/>
            <ac:spMk id="14" creationId="{228B24D4-D275-E2B2-484C-D4A09393BEC0}"/>
          </ac:spMkLst>
        </pc:spChg>
        <pc:spChg chg="mod">
          <ac:chgData name="Charlotte Moss" userId="17b589c9-cb67-41ed-a894-f82ca12b573d" providerId="ADAL" clId="{F4A1DF09-DB8E-469E-A57C-FC7AE3BDAE40}" dt="2024-01-08T12:19:21.149" v="189" actId="20577"/>
          <ac:spMkLst>
            <pc:docMk/>
            <pc:sldMk cId="91733588" sldId="947"/>
            <ac:spMk id="21" creationId="{FA0704FB-1880-4B0C-8135-BED5BA07C9D5}"/>
          </ac:spMkLst>
        </pc:spChg>
        <pc:spChg chg="mod">
          <ac:chgData name="Charlotte Moss" userId="17b589c9-cb67-41ed-a894-f82ca12b573d" providerId="ADAL" clId="{F4A1DF09-DB8E-469E-A57C-FC7AE3BDAE40}" dt="2024-01-08T12:08:21.742" v="25" actId="20577"/>
          <ac:spMkLst>
            <pc:docMk/>
            <pc:sldMk cId="91733588" sldId="947"/>
            <ac:spMk id="27" creationId="{FAD4B540-4718-4534-B04B-472CAE29786E}"/>
          </ac:spMkLst>
        </pc:spChg>
        <pc:spChg chg="mod">
          <ac:chgData name="Charlotte Moss" userId="17b589c9-cb67-41ed-a894-f82ca12b573d" providerId="ADAL" clId="{F4A1DF09-DB8E-469E-A57C-FC7AE3BDAE40}" dt="2024-01-08T12:12:37.296" v="87" actId="14100"/>
          <ac:spMkLst>
            <pc:docMk/>
            <pc:sldMk cId="91733588" sldId="947"/>
            <ac:spMk id="31" creationId="{5FD86284-5941-A7FC-5CD5-BD2AF0190498}"/>
          </ac:spMkLst>
        </pc:spChg>
        <pc:spChg chg="mod">
          <ac:chgData name="Charlotte Moss" userId="17b589c9-cb67-41ed-a894-f82ca12b573d" providerId="ADAL" clId="{F4A1DF09-DB8E-469E-A57C-FC7AE3BDAE40}" dt="2024-01-08T12:21:56.273" v="241" actId="20577"/>
          <ac:spMkLst>
            <pc:docMk/>
            <pc:sldMk cId="91733588" sldId="947"/>
            <ac:spMk id="33" creationId="{8DE7D8A5-EE1A-14AB-4200-FD3DCCD386CB}"/>
          </ac:spMkLst>
        </pc:spChg>
        <pc:spChg chg="mod">
          <ac:chgData name="Charlotte Moss" userId="17b589c9-cb67-41ed-a894-f82ca12b573d" providerId="ADAL" clId="{F4A1DF09-DB8E-469E-A57C-FC7AE3BDAE40}" dt="2024-01-08T12:13:31.877" v="105" actId="14100"/>
          <ac:spMkLst>
            <pc:docMk/>
            <pc:sldMk cId="91733588" sldId="947"/>
            <ac:spMk id="36" creationId="{DD0E09F6-30FD-40C7-A689-4C521A848124}"/>
          </ac:spMkLst>
        </pc:spChg>
        <pc:spChg chg="mod">
          <ac:chgData name="Charlotte Moss" userId="17b589c9-cb67-41ed-a894-f82ca12b573d" providerId="ADAL" clId="{F4A1DF09-DB8E-469E-A57C-FC7AE3BDAE40}" dt="2024-01-08T12:13:18.751" v="92" actId="14100"/>
          <ac:spMkLst>
            <pc:docMk/>
            <pc:sldMk cId="91733588" sldId="947"/>
            <ac:spMk id="37" creationId="{290B6523-A916-41BB-826D-8FB23853260F}"/>
          </ac:spMkLst>
        </pc:spChg>
        <pc:spChg chg="mod">
          <ac:chgData name="Charlotte Moss" userId="17b589c9-cb67-41ed-a894-f82ca12b573d" providerId="ADAL" clId="{F4A1DF09-DB8E-469E-A57C-FC7AE3BDAE40}" dt="2024-01-08T12:13:09.399" v="90" actId="1076"/>
          <ac:spMkLst>
            <pc:docMk/>
            <pc:sldMk cId="91733588" sldId="947"/>
            <ac:spMk id="39" creationId="{57BCE8BE-D909-3DE2-0A14-6C8516DF762F}"/>
          </ac:spMkLst>
        </pc:spChg>
        <pc:spChg chg="mod">
          <ac:chgData name="Charlotte Moss" userId="17b589c9-cb67-41ed-a894-f82ca12b573d" providerId="ADAL" clId="{F4A1DF09-DB8E-469E-A57C-FC7AE3BDAE40}" dt="2024-01-08T12:10:46.212" v="70" actId="14100"/>
          <ac:spMkLst>
            <pc:docMk/>
            <pc:sldMk cId="91733588" sldId="947"/>
            <ac:spMk id="41" creationId="{84231B20-D73D-EA8A-88B7-0B87FD7E48D5}"/>
          </ac:spMkLst>
        </pc:spChg>
        <pc:spChg chg="mod">
          <ac:chgData name="Charlotte Moss" userId="17b589c9-cb67-41ed-a894-f82ca12b573d" providerId="ADAL" clId="{F4A1DF09-DB8E-469E-A57C-FC7AE3BDAE40}" dt="2024-01-08T12:13:14.758" v="91" actId="14100"/>
          <ac:spMkLst>
            <pc:docMk/>
            <pc:sldMk cId="91733588" sldId="947"/>
            <ac:spMk id="42" creationId="{4F8CBE8B-CF23-BE9F-C444-E2E4595192DE}"/>
          </ac:spMkLst>
        </pc:spChg>
        <pc:spChg chg="mod">
          <ac:chgData name="Charlotte Moss" userId="17b589c9-cb67-41ed-a894-f82ca12b573d" providerId="ADAL" clId="{F4A1DF09-DB8E-469E-A57C-FC7AE3BDAE40}" dt="2024-01-08T12:13:35.678" v="117" actId="1035"/>
          <ac:spMkLst>
            <pc:docMk/>
            <pc:sldMk cId="91733588" sldId="947"/>
            <ac:spMk id="43" creationId="{38869588-A859-49CB-A486-649D6C750178}"/>
          </ac:spMkLst>
        </pc:spChg>
        <pc:spChg chg="mod">
          <ac:chgData name="Charlotte Moss" userId="17b589c9-cb67-41ed-a894-f82ca12b573d" providerId="ADAL" clId="{F4A1DF09-DB8E-469E-A57C-FC7AE3BDAE40}" dt="2024-01-08T12:13:25.229" v="104" actId="1035"/>
          <ac:spMkLst>
            <pc:docMk/>
            <pc:sldMk cId="91733588" sldId="947"/>
            <ac:spMk id="59" creationId="{B6ECE077-6B9B-4A75-8E2D-9678485A7232}"/>
          </ac:spMkLst>
        </pc:spChg>
        <pc:grpChg chg="mod">
          <ac:chgData name="Charlotte Moss" userId="17b589c9-cb67-41ed-a894-f82ca12b573d" providerId="ADAL" clId="{F4A1DF09-DB8E-469E-A57C-FC7AE3BDAE40}" dt="2024-01-08T12:13:25.229" v="104" actId="1035"/>
          <ac:grpSpMkLst>
            <pc:docMk/>
            <pc:sldMk cId="91733588" sldId="947"/>
            <ac:grpSpMk id="56" creationId="{CDC89A12-A0D4-47D1-83AC-DB799F1C0DF5}"/>
          </ac:grpSpMkLst>
        </pc:grpChg>
        <pc:picChg chg="mod">
          <ac:chgData name="Charlotte Moss" userId="17b589c9-cb67-41ed-a894-f82ca12b573d" providerId="ADAL" clId="{F4A1DF09-DB8E-469E-A57C-FC7AE3BDAE40}" dt="2024-01-08T12:08:26.670" v="26" actId="1076"/>
          <ac:picMkLst>
            <pc:docMk/>
            <pc:sldMk cId="91733588" sldId="947"/>
            <ac:picMk id="32" creationId="{E554C26E-8D1E-4E0F-B6A4-47FFA3E27333}"/>
          </ac:picMkLst>
        </pc:picChg>
        <pc:picChg chg="mod">
          <ac:chgData name="Charlotte Moss" userId="17b589c9-cb67-41ed-a894-f82ca12b573d" providerId="ADAL" clId="{F4A1DF09-DB8E-469E-A57C-FC7AE3BDAE40}" dt="2024-01-08T12:19:28.113" v="190" actId="1076"/>
          <ac:picMkLst>
            <pc:docMk/>
            <pc:sldMk cId="91733588" sldId="947"/>
            <ac:picMk id="34" creationId="{26726925-1EB5-502A-15D3-4A5BA00592CA}"/>
          </ac:picMkLst>
        </pc:picChg>
      </pc:sldChg>
    </pc:docChg>
  </pc:docChgLst>
  <pc:docChgLst>
    <pc:chgData name="Charlotte Moss" userId="17b589c9-cb67-41ed-a894-f82ca12b573d" providerId="ADAL" clId="{769174FC-09B0-4A9F-9E27-C2B637600817}"/>
    <pc:docChg chg="undo custSel modSld">
      <pc:chgData name="Charlotte Moss" userId="17b589c9-cb67-41ed-a894-f82ca12b573d" providerId="ADAL" clId="{769174FC-09B0-4A9F-9E27-C2B637600817}" dt="2023-12-14T12:10:22.161" v="128"/>
      <pc:docMkLst>
        <pc:docMk/>
      </pc:docMkLst>
      <pc:sldChg chg="modNotesTx">
        <pc:chgData name="Charlotte Moss" userId="17b589c9-cb67-41ed-a894-f82ca12b573d" providerId="ADAL" clId="{769174FC-09B0-4A9F-9E27-C2B637600817}" dt="2023-12-14T10:40:55.367" v="1"/>
        <pc:sldMkLst>
          <pc:docMk/>
          <pc:sldMk cId="0" sldId="257"/>
        </pc:sldMkLst>
      </pc:sldChg>
      <pc:sldChg chg="modNotesTx">
        <pc:chgData name="Charlotte Moss" userId="17b589c9-cb67-41ed-a894-f82ca12b573d" providerId="ADAL" clId="{769174FC-09B0-4A9F-9E27-C2B637600817}" dt="2023-12-14T11:40:57.291" v="5" actId="20577"/>
        <pc:sldMkLst>
          <pc:docMk/>
          <pc:sldMk cId="2797711746" sldId="943"/>
        </pc:sldMkLst>
      </pc:sldChg>
      <pc:sldChg chg="modSp modNotesTx">
        <pc:chgData name="Charlotte Moss" userId="17b589c9-cb67-41ed-a894-f82ca12b573d" providerId="ADAL" clId="{769174FC-09B0-4A9F-9E27-C2B637600817}" dt="2023-12-14T11:39:28.437" v="4" actId="20577"/>
        <pc:sldMkLst>
          <pc:docMk/>
          <pc:sldMk cId="2669921542" sldId="946"/>
        </pc:sldMkLst>
        <pc:spChg chg="mod">
          <ac:chgData name="Charlotte Moss" userId="17b589c9-cb67-41ed-a894-f82ca12b573d" providerId="ADAL" clId="{769174FC-09B0-4A9F-9E27-C2B637600817}" dt="2023-12-14T11:39:28.437" v="4" actId="20577"/>
          <ac:spMkLst>
            <pc:docMk/>
            <pc:sldMk cId="2669921542" sldId="946"/>
            <ac:spMk id="45" creationId="{9F5C0222-B94A-C1B8-0EA5-06942A3A0810}"/>
          </ac:spMkLst>
        </pc:spChg>
      </pc:sldChg>
      <pc:sldChg chg="modSp mod modNotesTx">
        <pc:chgData name="Charlotte Moss" userId="17b589c9-cb67-41ed-a894-f82ca12b573d" providerId="ADAL" clId="{769174FC-09B0-4A9F-9E27-C2B637600817}" dt="2023-12-14T11:53:37.718" v="102" actId="20577"/>
        <pc:sldMkLst>
          <pc:docMk/>
          <pc:sldMk cId="91733588" sldId="947"/>
        </pc:sldMkLst>
        <pc:spChg chg="mod">
          <ac:chgData name="Charlotte Moss" userId="17b589c9-cb67-41ed-a894-f82ca12b573d" providerId="ADAL" clId="{769174FC-09B0-4A9F-9E27-C2B637600817}" dt="2023-12-14T11:53:31.973" v="100" actId="20577"/>
          <ac:spMkLst>
            <pc:docMk/>
            <pc:sldMk cId="91733588" sldId="947"/>
            <ac:spMk id="33" creationId="{8DE7D8A5-EE1A-14AB-4200-FD3DCCD386CB}"/>
          </ac:spMkLst>
        </pc:spChg>
        <pc:spChg chg="mod">
          <ac:chgData name="Charlotte Moss" userId="17b589c9-cb67-41ed-a894-f82ca12b573d" providerId="ADAL" clId="{769174FC-09B0-4A9F-9E27-C2B637600817}" dt="2023-12-14T11:53:37.718" v="102" actId="20577"/>
          <ac:spMkLst>
            <pc:docMk/>
            <pc:sldMk cId="91733588" sldId="947"/>
            <ac:spMk id="39" creationId="{57BCE8BE-D909-3DE2-0A14-6C8516DF762F}"/>
          </ac:spMkLst>
        </pc:spChg>
        <pc:spChg chg="mod">
          <ac:chgData name="Charlotte Moss" userId="17b589c9-cb67-41ed-a894-f82ca12b573d" providerId="ADAL" clId="{769174FC-09B0-4A9F-9E27-C2B637600817}" dt="2023-12-14T11:53:27.949" v="98" actId="1036"/>
          <ac:spMkLst>
            <pc:docMk/>
            <pc:sldMk cId="91733588" sldId="947"/>
            <ac:spMk id="42" creationId="{4F8CBE8B-CF23-BE9F-C444-E2E4595192DE}"/>
          </ac:spMkLst>
        </pc:spChg>
      </pc:sldChg>
      <pc:sldChg chg="modSp mod">
        <pc:chgData name="Charlotte Moss" userId="17b589c9-cb67-41ed-a894-f82ca12b573d" providerId="ADAL" clId="{769174FC-09B0-4A9F-9E27-C2B637600817}" dt="2023-12-14T11:57:26.961" v="108" actId="1038"/>
        <pc:sldMkLst>
          <pc:docMk/>
          <pc:sldMk cId="899971655" sldId="948"/>
        </pc:sldMkLst>
        <pc:spChg chg="mod">
          <ac:chgData name="Charlotte Moss" userId="17b589c9-cb67-41ed-a894-f82ca12b573d" providerId="ADAL" clId="{769174FC-09B0-4A9F-9E27-C2B637600817}" dt="2023-12-14T11:57:26.961" v="108" actId="1038"/>
          <ac:spMkLst>
            <pc:docMk/>
            <pc:sldMk cId="899971655" sldId="948"/>
            <ac:spMk id="71" creationId="{D4662F6F-BB7A-440E-99DB-3FEB806B34CB}"/>
          </ac:spMkLst>
        </pc:spChg>
      </pc:sldChg>
      <pc:sldChg chg="modSp mod modAnim modNotesTx">
        <pc:chgData name="Charlotte Moss" userId="17b589c9-cb67-41ed-a894-f82ca12b573d" providerId="ADAL" clId="{769174FC-09B0-4A9F-9E27-C2B637600817}" dt="2023-12-14T12:10:22.161" v="128"/>
        <pc:sldMkLst>
          <pc:docMk/>
          <pc:sldMk cId="2200050310" sldId="951"/>
        </pc:sldMkLst>
        <pc:spChg chg="mod">
          <ac:chgData name="Charlotte Moss" userId="17b589c9-cb67-41ed-a894-f82ca12b573d" providerId="ADAL" clId="{769174FC-09B0-4A9F-9E27-C2B637600817}" dt="2023-12-14T12:07:39.871" v="125" actId="1037"/>
          <ac:spMkLst>
            <pc:docMk/>
            <pc:sldMk cId="2200050310" sldId="951"/>
            <ac:spMk id="41" creationId="{F4EECC49-178B-E96B-0E63-DCADC03AD07E}"/>
          </ac:spMkLst>
        </pc:spChg>
        <pc:spChg chg="mod">
          <ac:chgData name="Charlotte Moss" userId="17b589c9-cb67-41ed-a894-f82ca12b573d" providerId="ADAL" clId="{769174FC-09B0-4A9F-9E27-C2B637600817}" dt="2023-12-14T12:07:39.871" v="125" actId="1037"/>
          <ac:spMkLst>
            <pc:docMk/>
            <pc:sldMk cId="2200050310" sldId="951"/>
            <ac:spMk id="42" creationId="{672E1E3F-813F-44D3-95D9-A7B0EB48B480}"/>
          </ac:spMkLst>
        </pc:spChg>
        <pc:picChg chg="mod">
          <ac:chgData name="Charlotte Moss" userId="17b589c9-cb67-41ed-a894-f82ca12b573d" providerId="ADAL" clId="{769174FC-09B0-4A9F-9E27-C2B637600817}" dt="2023-12-14T12:07:39.871" v="125" actId="1037"/>
          <ac:picMkLst>
            <pc:docMk/>
            <pc:sldMk cId="2200050310" sldId="951"/>
            <ac:picMk id="8" creationId="{38510756-5D53-431D-B919-5D6121C8188A}"/>
          </ac:picMkLst>
        </pc:picChg>
        <pc:picChg chg="mod">
          <ac:chgData name="Charlotte Moss" userId="17b589c9-cb67-41ed-a894-f82ca12b573d" providerId="ADAL" clId="{769174FC-09B0-4A9F-9E27-C2B637600817}" dt="2023-12-14T12:07:39.871" v="125" actId="1037"/>
          <ac:picMkLst>
            <pc:docMk/>
            <pc:sldMk cId="2200050310" sldId="951"/>
            <ac:picMk id="23" creationId="{F4616CC1-F5AA-29C3-5F30-562180C7C68F}"/>
          </ac:picMkLst>
        </pc:picChg>
        <pc:picChg chg="mod">
          <ac:chgData name="Charlotte Moss" userId="17b589c9-cb67-41ed-a894-f82ca12b573d" providerId="ADAL" clId="{769174FC-09B0-4A9F-9E27-C2B637600817}" dt="2023-12-14T12:07:39.871" v="125" actId="1037"/>
          <ac:picMkLst>
            <pc:docMk/>
            <pc:sldMk cId="2200050310" sldId="951"/>
            <ac:picMk id="71" creationId="{87E05C2B-CAC8-44BE-A7C0-DCDAE0B319D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14/01/2024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‹N›</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 available under a Creative Commons license, no</a:t>
            </a:r>
          </a:p>
          <a:p>
            <a:pPr marL="216000" indent="-216000">
              <a:lnSpc>
                <a:spcPct val="100000"/>
              </a:lnSpc>
            </a:pPr>
            <a:r>
              <a:rPr lang="en-GB" sz="1800" b="0" strike="noStrike" spc="-1" dirty="0">
                <a:solidFill>
                  <a:srgbClr val="000000"/>
                </a:solidFill>
                <a:latin typeface="Calibri"/>
                <a:ea typeface="Calibri"/>
              </a:rPr>
              <a:t>attribution required.</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1" strike="noStrike" spc="-1" dirty="0">
                <a:solidFill>
                  <a:srgbClr val="002060"/>
                </a:solidFill>
                <a:latin typeface="Century Gothic"/>
                <a:ea typeface="Century Gothic"/>
              </a:rPr>
              <a:t>Phonics:  </a:t>
            </a:r>
          </a:p>
          <a:p>
            <a:pPr marL="216000" indent="-216000">
              <a:lnSpc>
                <a:spcPct val="100000"/>
              </a:lnSpc>
            </a:pPr>
            <a:r>
              <a:rPr lang="de-DE" sz="1800" b="1" i="0" strike="noStrike" spc="-1" dirty="0">
                <a:solidFill>
                  <a:srgbClr val="002060"/>
                </a:solidFill>
                <a:latin typeface="Century Gothic"/>
                <a:ea typeface="Century Gothic"/>
              </a:rPr>
              <a:t>[</a:t>
            </a:r>
            <a:r>
              <a:rPr lang="de-DE" sz="1800" b="1" i="0" strike="noStrike" spc="-1" dirty="0" err="1">
                <a:solidFill>
                  <a:srgbClr val="002060"/>
                </a:solidFill>
                <a:latin typeface="Century Gothic"/>
                <a:ea typeface="Century Gothic"/>
              </a:rPr>
              <a:t>äu</a:t>
            </a:r>
            <a:r>
              <a:rPr lang="de-DE" sz="1800" b="1" i="0" strike="noStrike" spc="-1" dirty="0">
                <a:solidFill>
                  <a:srgbClr val="002060"/>
                </a:solidFill>
                <a:latin typeface="Century Gothic"/>
                <a:ea typeface="Century Gothic"/>
              </a:rPr>
              <a:t>] </a:t>
            </a:r>
            <a:r>
              <a:rPr lang="de-DE" sz="1800" b="0" i="0" strike="noStrike" spc="-1" dirty="0">
                <a:solidFill>
                  <a:srgbClr val="002060"/>
                </a:solidFill>
                <a:latin typeface="Century Gothic"/>
                <a:ea typeface="Century Gothic"/>
              </a:rPr>
              <a:t>Häuser [Haus-147] Mäuse [Maus-3463] träumen [1793] vs. </a:t>
            </a:r>
            <a:r>
              <a:rPr lang="de-DE" sz="1800" b="1" i="0" strike="noStrike" spc="-1" dirty="0">
                <a:solidFill>
                  <a:srgbClr val="002060"/>
                </a:solidFill>
                <a:latin typeface="Century Gothic"/>
                <a:ea typeface="Century Gothic"/>
              </a:rPr>
              <a:t>[au] </a:t>
            </a:r>
            <a:r>
              <a:rPr lang="de-DE" sz="1800" b="0" i="0" strike="noStrike" spc="-1" dirty="0">
                <a:solidFill>
                  <a:srgbClr val="002060"/>
                </a:solidFill>
                <a:latin typeface="Century Gothic"/>
                <a:ea typeface="Century Gothic"/>
              </a:rPr>
              <a:t>and</a:t>
            </a:r>
            <a:r>
              <a:rPr lang="de-DE" sz="1800" b="1" i="0" strike="noStrike" spc="-1" dirty="0">
                <a:solidFill>
                  <a:srgbClr val="002060"/>
                </a:solidFill>
                <a:latin typeface="Century Gothic"/>
                <a:ea typeface="Century Gothic"/>
              </a:rPr>
              <a:t> [</a:t>
            </a:r>
            <a:r>
              <a:rPr lang="de-DE" sz="1800" b="1" i="0" strike="noStrike" spc="-1" dirty="0" err="1">
                <a:solidFill>
                  <a:srgbClr val="002060"/>
                </a:solidFill>
                <a:latin typeface="Century Gothic"/>
                <a:ea typeface="Century Gothic"/>
              </a:rPr>
              <a:t>eu</a:t>
            </a:r>
            <a:r>
              <a:rPr lang="de-DE" sz="1800" b="1" i="0" strike="noStrike" spc="-1" dirty="0">
                <a:solidFill>
                  <a:srgbClr val="002060"/>
                </a:solidFill>
                <a:latin typeface="Century Gothic"/>
                <a:ea typeface="Century Gothic"/>
              </a:rPr>
              <a:t>]</a:t>
            </a:r>
          </a:p>
          <a:p>
            <a:pPr marL="216000" indent="-216000">
              <a:lnSpc>
                <a:spcPct val="100000"/>
              </a:lnSpc>
            </a:pPr>
            <a:endParaRPr lang="en-GB" sz="1800" b="1" i="0" strike="noStrike" spc="-1" dirty="0">
              <a:solidFill>
                <a:srgbClr val="002060"/>
              </a:solidFill>
              <a:latin typeface="Century Gothic"/>
              <a:ea typeface="Century Gothic"/>
            </a:endParaRPr>
          </a:p>
          <a:p>
            <a:pPr marL="216000" indent="-216000">
              <a:lnSpc>
                <a:spcPct val="100000"/>
              </a:lnSpc>
            </a:pPr>
            <a:r>
              <a:rPr lang="it-IT" sz="1800" b="1" strike="noStrike" spc="-1" dirty="0" err="1">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de-DE" sz="1800" b="0" i="0" strike="noStrike" spc="-1" dirty="0">
                <a:solidFill>
                  <a:srgbClr val="002060"/>
                </a:solidFill>
                <a:latin typeface="Century Gothic"/>
                <a:ea typeface="Century Gothic"/>
              </a:rPr>
              <a:t>kaufen [506]</a:t>
            </a:r>
            <a:r>
              <a:rPr lang="de-DE" sz="1800" b="1" i="0" strike="noStrike" spc="-1" dirty="0">
                <a:solidFill>
                  <a:srgbClr val="002060"/>
                </a:solidFill>
                <a:latin typeface="Century Gothic"/>
                <a:ea typeface="Century Gothic"/>
              </a:rPr>
              <a:t> laufen </a:t>
            </a:r>
            <a:r>
              <a:rPr lang="de-DE" sz="1800" b="0" i="0" strike="noStrike" spc="-1" dirty="0">
                <a:solidFill>
                  <a:srgbClr val="002060"/>
                </a:solidFill>
                <a:latin typeface="Century Gothic"/>
                <a:ea typeface="Century Gothic"/>
              </a:rPr>
              <a:t>[252] machen [58] </a:t>
            </a:r>
            <a:r>
              <a:rPr lang="de-DE" sz="1800" b="1" i="0" strike="noStrike" spc="-1" dirty="0">
                <a:solidFill>
                  <a:srgbClr val="002060"/>
                </a:solidFill>
                <a:latin typeface="Century Gothic"/>
                <a:ea typeface="Century Gothic"/>
              </a:rPr>
              <a:t>Rad fahren </a:t>
            </a:r>
            <a:r>
              <a:rPr lang="de-DE" sz="1800" b="0" i="0" strike="noStrike" spc="-1" dirty="0">
                <a:solidFill>
                  <a:srgbClr val="002060"/>
                </a:solidFill>
                <a:latin typeface="Century Gothic"/>
                <a:ea typeface="Century Gothic"/>
              </a:rPr>
              <a:t>[n/a] </a:t>
            </a:r>
            <a:r>
              <a:rPr lang="de-DE" sz="1800" b="1" i="0" strike="noStrike" spc="-1" dirty="0">
                <a:solidFill>
                  <a:srgbClr val="002060"/>
                </a:solidFill>
                <a:latin typeface="Century Gothic"/>
                <a:ea typeface="Century Gothic"/>
              </a:rPr>
              <a:t> tragen </a:t>
            </a:r>
            <a:r>
              <a:rPr lang="de-DE" sz="1800" b="0" i="0" strike="noStrike" spc="-1" dirty="0">
                <a:solidFill>
                  <a:srgbClr val="002060"/>
                </a:solidFill>
                <a:latin typeface="Century Gothic"/>
                <a:ea typeface="Century Gothic"/>
              </a:rPr>
              <a:t>[271] (Sport)Kleidung [2820] </a:t>
            </a:r>
            <a:endParaRPr lang="fr-FR" sz="1800" b="0" i="0" strike="noStrike" spc="-1" dirty="0">
              <a:solidFill>
                <a:srgbClr val="002060"/>
              </a:solidFill>
              <a:latin typeface="Century Gothic"/>
              <a:ea typeface="Century Gothic"/>
            </a:endParaRPr>
          </a:p>
          <a:p>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p>
          <a:p>
            <a:endParaRPr lang="en-GB" sz="1600" baseline="0" dirty="0">
              <a:solidFill>
                <a:sysClr val="windowText" lastClr="000000"/>
              </a:solidFill>
              <a:effectLst/>
              <a:latin typeface="+mn-lt"/>
              <a:ea typeface="+mn-ea"/>
              <a:cs typeface="+mn-cs"/>
            </a:endParaRPr>
          </a:p>
          <a:p>
            <a:r>
              <a:rPr lang="en-GB" sz="1600" b="1" baseline="0" dirty="0">
                <a:solidFill>
                  <a:sysClr val="windowText" lastClr="000000"/>
                </a:solidFill>
                <a:effectLst/>
                <a:latin typeface="+mn-lt"/>
                <a:ea typeface="+mn-ea"/>
                <a:cs typeface="+mn-cs"/>
              </a:rPr>
              <a:t>Revisit1: </a:t>
            </a:r>
            <a:r>
              <a:rPr lang="de-DE" sz="1600" baseline="0" dirty="0">
                <a:solidFill>
                  <a:sysClr val="windowText" lastClr="000000"/>
                </a:solidFill>
                <a:effectLst/>
                <a:latin typeface="+mn-lt"/>
                <a:ea typeface="+mn-ea"/>
                <a:cs typeface="+mn-cs"/>
              </a:rPr>
              <a:t>benutzen [1119] brauchen [179] lernen [288] machen [58] singen [1063] spielen [205]  Computer [1252] Fußball [1277] Opa [2776] Song [3373] normalerweise [2062] zu Hause [n/a]</a:t>
            </a:r>
          </a:p>
          <a:p>
            <a:r>
              <a:rPr lang="de-DE" sz="1600" baseline="0" dirty="0" err="1">
                <a:solidFill>
                  <a:sysClr val="windowText" lastClr="000000"/>
                </a:solidFill>
                <a:effectLst/>
                <a:latin typeface="+mn-lt"/>
                <a:ea typeface="+mn-ea"/>
                <a:cs typeface="+mn-cs"/>
              </a:rPr>
              <a:t>Revisit</a:t>
            </a:r>
            <a:r>
              <a:rPr lang="de-DE" sz="1600" baseline="0" dirty="0">
                <a:solidFill>
                  <a:sysClr val="windowText" lastClr="000000"/>
                </a:solidFill>
                <a:effectLst/>
                <a:latin typeface="+mn-lt"/>
                <a:ea typeface="+mn-ea"/>
                <a:cs typeface="+mn-cs"/>
              </a:rPr>
              <a:t> am + </a:t>
            </a:r>
            <a:r>
              <a:rPr lang="de-DE" sz="1600" baseline="0" dirty="0" err="1">
                <a:solidFill>
                  <a:sysClr val="windowText" lastClr="000000"/>
                </a:solidFill>
                <a:effectLst/>
                <a:latin typeface="+mn-lt"/>
                <a:ea typeface="+mn-ea"/>
                <a:cs typeface="+mn-cs"/>
              </a:rPr>
              <a:t>days</a:t>
            </a:r>
            <a:r>
              <a:rPr lang="de-DE" sz="1600" baseline="0" dirty="0">
                <a:solidFill>
                  <a:sysClr val="windowText" lastClr="000000"/>
                </a:solidFill>
                <a:effectLst/>
                <a:latin typeface="+mn-lt"/>
                <a:ea typeface="+mn-ea"/>
                <a:cs typeface="+mn-cs"/>
              </a:rPr>
              <a:t> </a:t>
            </a:r>
            <a:r>
              <a:rPr lang="de-DE" sz="1600" baseline="0" dirty="0" err="1">
                <a:solidFill>
                  <a:sysClr val="windowText" lastClr="000000"/>
                </a:solidFill>
                <a:effectLst/>
                <a:latin typeface="+mn-lt"/>
                <a:ea typeface="+mn-ea"/>
                <a:cs typeface="+mn-cs"/>
              </a:rPr>
              <a:t>of</a:t>
            </a:r>
            <a:r>
              <a:rPr lang="de-DE" sz="1600" baseline="0" dirty="0">
                <a:solidFill>
                  <a:sysClr val="windowText" lastClr="000000"/>
                </a:solidFill>
                <a:effectLst/>
                <a:latin typeface="+mn-lt"/>
                <a:ea typeface="+mn-ea"/>
                <a:cs typeface="+mn-cs"/>
              </a:rPr>
              <a:t> </a:t>
            </a:r>
            <a:r>
              <a:rPr lang="de-DE" sz="1600" baseline="0" dirty="0" err="1">
                <a:solidFill>
                  <a:sysClr val="windowText" lastClr="000000"/>
                </a:solidFill>
                <a:effectLst/>
                <a:latin typeface="+mn-lt"/>
                <a:ea typeface="+mn-ea"/>
                <a:cs typeface="+mn-cs"/>
              </a:rPr>
              <a:t>the</a:t>
            </a:r>
            <a:r>
              <a:rPr lang="de-DE" sz="1600" baseline="0" dirty="0">
                <a:solidFill>
                  <a:sysClr val="windowText" lastClr="000000"/>
                </a:solidFill>
                <a:effectLst/>
                <a:latin typeface="+mn-lt"/>
                <a:ea typeface="+mn-ea"/>
                <a:cs typeface="+mn-cs"/>
              </a:rPr>
              <a:t> </a:t>
            </a:r>
            <a:r>
              <a:rPr lang="de-DE" sz="1600" baseline="0" dirty="0" err="1">
                <a:solidFill>
                  <a:sysClr val="windowText" lastClr="000000"/>
                </a:solidFill>
                <a:effectLst/>
                <a:latin typeface="+mn-lt"/>
                <a:ea typeface="+mn-ea"/>
                <a:cs typeface="+mn-cs"/>
              </a:rPr>
              <a:t>week</a:t>
            </a:r>
            <a:r>
              <a:rPr lang="de-DE" sz="1600" baseline="0" dirty="0">
                <a:solidFill>
                  <a:sysClr val="windowText" lastClr="000000"/>
                </a:solidFill>
                <a:effectLst/>
                <a:latin typeface="+mn-lt"/>
                <a:ea typeface="+mn-ea"/>
                <a:cs typeface="+mn-cs"/>
              </a:rPr>
              <a:t> (am Montag) and </a:t>
            </a:r>
            <a:r>
              <a:rPr lang="de-DE" sz="1600" baseline="0" dirty="0" err="1">
                <a:solidFill>
                  <a:sysClr val="windowText" lastClr="000000"/>
                </a:solidFill>
                <a:effectLst/>
                <a:latin typeface="+mn-lt"/>
                <a:ea typeface="+mn-ea"/>
                <a:cs typeface="+mn-cs"/>
              </a:rPr>
              <a:t>adverbs</a:t>
            </a:r>
            <a:r>
              <a:rPr lang="de-DE" sz="1600" baseline="0" dirty="0">
                <a:solidFill>
                  <a:sysClr val="windowText" lastClr="000000"/>
                </a:solidFill>
                <a:effectLst/>
                <a:latin typeface="+mn-lt"/>
                <a:ea typeface="+mn-ea"/>
                <a:cs typeface="+mn-cs"/>
              </a:rPr>
              <a:t> (montags)</a:t>
            </a:r>
          </a:p>
          <a:p>
            <a:endParaRPr lang="de-DE" sz="1600" b="1" baseline="0" dirty="0">
              <a:solidFill>
                <a:sysClr val="windowText" lastClr="000000"/>
              </a:solidFill>
              <a:effectLst/>
              <a:latin typeface="+mn-lt"/>
              <a:ea typeface="+mn-ea"/>
              <a:cs typeface="+mn-cs"/>
            </a:endParaRPr>
          </a:p>
          <a:p>
            <a:r>
              <a:rPr lang="de-DE" sz="1600" b="1" baseline="0" dirty="0">
                <a:solidFill>
                  <a:sysClr val="windowText" lastClr="000000"/>
                </a:solidFill>
                <a:effectLst/>
                <a:latin typeface="+mn-lt"/>
                <a:ea typeface="+mn-ea"/>
                <a:cs typeface="+mn-cs"/>
              </a:rPr>
              <a:t>Revisit2: </a:t>
            </a:r>
            <a:r>
              <a:rPr lang="de-DE" sz="2800" b="0" i="0" u="none" strike="noStrike" dirty="0">
                <a:solidFill>
                  <a:srgbClr val="002060"/>
                </a:solidFill>
                <a:effectLst/>
                <a:latin typeface="Century Gothic" panose="020B0502020202020204" pitchFamily="34" charset="0"/>
              </a:rPr>
              <a:t>geben [49] Blume [2463] Foto [633] Fahrrad [2138] Fußball [1277] Geschichte [262] Gitarre [n/a] Haus [147] Katze [2235] Papier [1163] Spiel [328] Tisch [529] Zug [675]</a:t>
            </a:r>
            <a:r>
              <a:rPr lang="de-DE" sz="2400" dirty="0"/>
              <a:t> </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600" b="0" strike="noStrike" spc="-1" dirty="0">
                <a:solidFill>
                  <a:srgbClr val="000000"/>
                </a:solidFill>
                <a:latin typeface="Calibri"/>
                <a:ea typeface="Calibri"/>
              </a:rPr>
              <a:t>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p>
          <a:p>
            <a:pPr marL="216000" indent="-216000">
              <a:lnSpc>
                <a:spcPct val="100000"/>
              </a:lnSpc>
            </a:pPr>
            <a:endParaRPr lang="en-GB" sz="1800" b="0" strike="noStrike" spc="-1" dirty="0">
              <a:latin typeface="Arial"/>
            </a:endParaRPr>
          </a:p>
          <a:p>
            <a:pPr marL="216000" indent="-216000">
              <a:lnSpc>
                <a:spcPct val="100000"/>
              </a:lnSpc>
            </a:pPr>
            <a:r>
              <a:rPr lang="en-US" sz="1800" b="0" strike="noStrike" spc="-1" dirty="0">
                <a:latin typeface="Arial"/>
              </a:rPr>
              <a:t>Remember that at the start of the course (first three lessons of Rot/Gelb) pupils learnt language (for greetings and register taking) that can still be part of the lesson routines in upper KS2 (</a:t>
            </a:r>
            <a:r>
              <a:rPr lang="en-US" sz="1800" b="0" strike="noStrike" spc="-1" dirty="0" err="1">
                <a:latin typeface="Arial"/>
              </a:rPr>
              <a:t>Blau</a:t>
            </a:r>
            <a:r>
              <a:rPr lang="en-US" sz="1800" b="0" strike="noStrike" spc="-1" dirty="0">
                <a:latin typeface="Arial"/>
              </a:rPr>
              <a:t>/</a:t>
            </a:r>
            <a:r>
              <a:rPr lang="en-US" sz="1800" b="0" strike="noStrike" spc="-1" dirty="0" err="1">
                <a:latin typeface="Arial"/>
              </a:rPr>
              <a:t>Grün</a:t>
            </a:r>
            <a:r>
              <a:rPr lang="en-US" sz="1800" b="0" strike="noStrike" spc="-1" dirty="0">
                <a:latin typeface="Arial"/>
              </a:rPr>
              <a:t>).  They are not re-taught, as we anticipate that teachers have built these in from early in lower KS2.</a:t>
            </a:r>
            <a:endParaRPr lang="en-GB" sz="1800" b="0" strike="noStrike" spc="-1" dirty="0">
              <a:latin typeface="Arial"/>
            </a:endParaRPr>
          </a:p>
          <a:p>
            <a:pPr marL="216000" indent="-216000">
              <a:lnSpc>
                <a:spcPct val="100000"/>
              </a:lnSpc>
            </a:pPr>
            <a:endParaRPr lang="en-GB" sz="1800" b="0" strike="noStrike" spc="-1">
              <a:latin typeface="Arial"/>
            </a:endParaRPr>
          </a:p>
          <a:p>
            <a:pPr marL="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a:t>
            </a:r>
            <a:r>
              <a:rPr lang="en-GB" b="0" dirty="0">
                <a:latin typeface="Calibri" panose="020F0502020204030204" pitchFamily="34" charset="0"/>
                <a:cs typeface="Calibri" panose="020F0502020204030204" pitchFamily="34" charset="0"/>
              </a:rPr>
              <a:t>  5-10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oral production of sentences with strong verbs in the 3</a:t>
            </a:r>
            <a:r>
              <a:rPr lang="en-GB" b="0" baseline="30000" dirty="0"/>
              <a:t>rd</a:t>
            </a:r>
            <a:r>
              <a:rPr lang="en-GB" b="0" dirty="0"/>
              <a:t> person singular</a:t>
            </a:r>
            <a:r>
              <a:rPr lang="en-GB" b="0" i="1" dirty="0"/>
              <a:t>.</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r>
              <a:rPr lang="en-US" b="1" u="none" dirty="0"/>
              <a:t>Procedure:</a:t>
            </a:r>
          </a:p>
          <a:p>
            <a:r>
              <a:rPr lang="en-US" b="0" u="none" dirty="0"/>
              <a:t>The idea here is to describe what normally happens on sports day. </a:t>
            </a:r>
          </a:p>
          <a:p>
            <a:pPr marL="241516" indent="-241516">
              <a:buFont typeface="+mj-lt"/>
              <a:buAutoNum type="arabicPeriod"/>
            </a:pPr>
            <a:r>
              <a:rPr lang="en-US" b="0" u="none" dirty="0"/>
              <a:t>Pupils have approximately three minutes to choose three images from the screen and plan one sentence to describe each. They must keep their choices and sentences hidden from their partners. </a:t>
            </a:r>
            <a:br>
              <a:rPr lang="en-US" b="0" u="none" dirty="0"/>
            </a:br>
            <a:r>
              <a:rPr lang="en-US" b="0" u="none" dirty="0"/>
              <a:t>Note: explain that the gender symbol means they choose either er or </a:t>
            </a:r>
            <a:r>
              <a:rPr lang="en-US" b="0" u="none" dirty="0" err="1"/>
              <a:t>sie</a:t>
            </a:r>
            <a:r>
              <a:rPr lang="en-US" b="0" u="none" dirty="0"/>
              <a:t> – trying to get away from the ideal that short hair = boy, longer hair = girl.  </a:t>
            </a:r>
          </a:p>
          <a:p>
            <a:pPr marL="241516" indent="-241516">
              <a:buFont typeface="+mj-lt"/>
              <a:buAutoNum type="arabicPeriod"/>
            </a:pPr>
            <a:r>
              <a:rPr lang="en-US" b="0" u="none" dirty="0"/>
              <a:t>Click for the </a:t>
            </a:r>
            <a:r>
              <a:rPr lang="en-US" b="0" u="none" dirty="0" err="1"/>
              <a:t>Beispiel</a:t>
            </a:r>
            <a:r>
              <a:rPr lang="en-US" b="0" u="none" dirty="0"/>
              <a:t> sentence – number 3. If needed, give some more examples (you can use the example sentences below).</a:t>
            </a:r>
          </a:p>
          <a:p>
            <a:pPr marL="241516" indent="-241516">
              <a:buFont typeface="+mj-lt"/>
              <a:buAutoNum type="arabicPeriod"/>
            </a:pPr>
            <a:r>
              <a:rPr lang="en-US" b="0" u="none" dirty="0"/>
              <a:t>Once the preparation time is over, click to cover the pictures on the screen.</a:t>
            </a:r>
          </a:p>
          <a:p>
            <a:pPr marL="241516" indent="-241516">
              <a:buFont typeface="+mj-lt"/>
              <a:buAutoNum type="arabicPeriod"/>
            </a:pPr>
            <a:r>
              <a:rPr lang="en-US" b="0" u="none" dirty="0"/>
              <a:t>Pupils then take it in turns to read their sentences to their partner, who attempts to draw the images being described. When the partner draws ‘he’ or ‘she’ they could use the correct gender symbol or annotate their picture with ‘she’ or ‘he’.</a:t>
            </a:r>
          </a:p>
          <a:p>
            <a:pPr marL="241516" indent="-241516">
              <a:buFont typeface="+mj-lt"/>
              <a:buAutoNum type="arabicPeriod"/>
            </a:pPr>
            <a:r>
              <a:rPr lang="en-US" b="0" u="none" dirty="0"/>
              <a:t>Click to reveal the images on screen again for pupils to compare their drawings.</a:t>
            </a:r>
          </a:p>
          <a:p>
            <a:pPr marL="241516" indent="-241516">
              <a:buFont typeface="+mj-lt"/>
              <a:buAutoNum type="arabicPeriod"/>
            </a:pPr>
            <a:endParaRPr lang="en-US" b="0" u="none" dirty="0"/>
          </a:p>
          <a:p>
            <a:pPr marL="0" indent="0">
              <a:buFont typeface="+mj-lt"/>
              <a:buNone/>
            </a:pPr>
            <a:r>
              <a:rPr lang="en-US" b="1" u="none" dirty="0"/>
              <a:t>Example sentences:</a:t>
            </a:r>
            <a:br>
              <a:rPr lang="en-US" b="0" u="none" dirty="0"/>
            </a:br>
            <a:r>
              <a:rPr lang="en-US" b="0" u="none" dirty="0"/>
              <a:t>1. Er/Sie </a:t>
            </a:r>
            <a:r>
              <a:rPr lang="en-US" b="0" u="none" dirty="0" err="1"/>
              <a:t>kauft</a:t>
            </a:r>
            <a:r>
              <a:rPr lang="en-US" b="0" u="none" dirty="0"/>
              <a:t> Kuchen.</a:t>
            </a:r>
            <a:br>
              <a:rPr lang="en-US" b="0" u="none" dirty="0"/>
            </a:br>
            <a:r>
              <a:rPr lang="en-US" b="0" u="none" dirty="0"/>
              <a:t>2. Er/Sie </a:t>
            </a:r>
            <a:r>
              <a:rPr lang="en-US" b="0" u="none" dirty="0" err="1"/>
              <a:t>bringt</a:t>
            </a:r>
            <a:r>
              <a:rPr lang="en-US" b="0" u="none" dirty="0"/>
              <a:t> Blumen für </a:t>
            </a:r>
            <a:r>
              <a:rPr lang="en-US" b="0" u="none" dirty="0" err="1"/>
              <a:t>Preise</a:t>
            </a:r>
            <a:r>
              <a:rPr lang="en-US" b="0" u="none" dirty="0"/>
              <a:t>. </a:t>
            </a:r>
          </a:p>
          <a:p>
            <a:pPr marL="0" indent="0">
              <a:buFont typeface="+mj-lt"/>
              <a:buNone/>
            </a:pPr>
            <a:r>
              <a:rPr lang="en-US" b="0" u="none" dirty="0"/>
              <a:t>3. Er/Sie </a:t>
            </a:r>
            <a:r>
              <a:rPr lang="en-US" b="0" u="none" dirty="0" err="1"/>
              <a:t>trägt</a:t>
            </a:r>
            <a:r>
              <a:rPr lang="en-US" b="0" u="none" dirty="0"/>
              <a:t> </a:t>
            </a:r>
            <a:r>
              <a:rPr lang="en-US" b="0" u="none" dirty="0" err="1"/>
              <a:t>Sportkleidung</a:t>
            </a:r>
            <a:r>
              <a:rPr lang="en-US" b="0" u="none" dirty="0"/>
              <a:t> in der Schule.</a:t>
            </a:r>
            <a:br>
              <a:rPr lang="en-US" b="0" u="none" dirty="0"/>
            </a:br>
            <a:r>
              <a:rPr lang="en-US" b="0" u="none" dirty="0"/>
              <a:t>4. Er/Sie </a:t>
            </a:r>
            <a:r>
              <a:rPr lang="en-US" b="0" u="none" dirty="0" err="1"/>
              <a:t>gibt</a:t>
            </a:r>
            <a:r>
              <a:rPr lang="en-US" b="0" u="none" dirty="0"/>
              <a:t> </a:t>
            </a:r>
            <a:r>
              <a:rPr lang="en-US" b="0" u="none" dirty="0" err="1"/>
              <a:t>ein</a:t>
            </a:r>
            <a:r>
              <a:rPr lang="en-US" b="0" u="none" dirty="0"/>
              <a:t> </a:t>
            </a:r>
            <a:r>
              <a:rPr lang="en-US" b="0" u="none" dirty="0" err="1"/>
              <a:t>Konzert</a:t>
            </a:r>
            <a:r>
              <a:rPr lang="en-US" b="0" u="none" dirty="0"/>
              <a:t>.</a:t>
            </a:r>
          </a:p>
          <a:p>
            <a:pPr marL="0" indent="0">
              <a:buFont typeface="+mj-lt"/>
              <a:buNone/>
            </a:pPr>
            <a:r>
              <a:rPr lang="en-US" b="0" u="none" dirty="0"/>
              <a:t>5. Er/Sie </a:t>
            </a:r>
            <a:r>
              <a:rPr lang="en-US" b="0" u="none" dirty="0" err="1"/>
              <a:t>trägt</a:t>
            </a:r>
            <a:r>
              <a:rPr lang="en-US" b="0" u="none" dirty="0"/>
              <a:t> Taschen für die Lehrer.</a:t>
            </a:r>
            <a:br>
              <a:rPr lang="en-US" b="0" u="none" dirty="0"/>
            </a:br>
            <a:r>
              <a:rPr lang="en-US" b="0" u="none" dirty="0"/>
              <a:t>6. Er/Sie </a:t>
            </a:r>
            <a:r>
              <a:rPr lang="en-US" b="0" u="none" dirty="0" err="1"/>
              <a:t>läuft</a:t>
            </a:r>
            <a:r>
              <a:rPr lang="en-US" b="0" u="none" dirty="0"/>
              <a:t> </a:t>
            </a:r>
            <a:r>
              <a:rPr lang="en-US" b="0" u="none" dirty="0" err="1"/>
              <a:t>fünf</a:t>
            </a:r>
            <a:r>
              <a:rPr lang="en-US" b="0" u="none" dirty="0"/>
              <a:t> Kilometer.</a:t>
            </a:r>
          </a:p>
          <a:p>
            <a:pPr marL="0" indent="0">
              <a:buFont typeface="+mj-lt"/>
              <a:buNone/>
            </a:pPr>
            <a:r>
              <a:rPr lang="en-US" b="0" u="none" dirty="0"/>
              <a:t>7. Er/</a:t>
            </a:r>
            <a:r>
              <a:rPr lang="en-US" b="0" u="none" dirty="0" err="1"/>
              <a:t>sie</a:t>
            </a:r>
            <a:r>
              <a:rPr lang="en-US" b="0" u="none" dirty="0"/>
              <a:t> </a:t>
            </a:r>
            <a:r>
              <a:rPr lang="en-US" b="0" u="none" dirty="0" err="1"/>
              <a:t>läuft</a:t>
            </a:r>
            <a:r>
              <a:rPr lang="en-US" b="0" u="none" dirty="0"/>
              <a:t> </a:t>
            </a:r>
            <a:r>
              <a:rPr lang="en-US" b="0" u="none" dirty="0" err="1"/>
              <a:t>mit</a:t>
            </a:r>
            <a:r>
              <a:rPr lang="en-US" b="0" u="none" dirty="0"/>
              <a:t> </a:t>
            </a:r>
            <a:r>
              <a:rPr lang="en-US" b="0" u="none" dirty="0" err="1"/>
              <a:t>einem</a:t>
            </a:r>
            <a:r>
              <a:rPr lang="en-US" b="0" u="none" dirty="0"/>
              <a:t> </a:t>
            </a:r>
            <a:r>
              <a:rPr lang="en-US" b="0" u="none" dirty="0" err="1"/>
              <a:t>Fußball</a:t>
            </a:r>
            <a:r>
              <a:rPr lang="en-US" b="0" u="none" dirty="0"/>
              <a:t> auf dem Kopf.</a:t>
            </a:r>
            <a:br>
              <a:rPr lang="en-US" b="0" u="none" dirty="0"/>
            </a:br>
            <a:r>
              <a:rPr lang="en-US" b="0" u="none" dirty="0"/>
              <a:t>8. Er/Sie </a:t>
            </a:r>
            <a:r>
              <a:rPr lang="en-US" b="0" u="none" dirty="0" err="1"/>
              <a:t>fährt</a:t>
            </a:r>
            <a:r>
              <a:rPr lang="en-US" b="0" u="none" dirty="0"/>
              <a:t> Rad in der Gruppe. </a:t>
            </a:r>
          </a:p>
          <a:p>
            <a:pPr marL="0" indent="0">
              <a:buFont typeface="+mj-lt"/>
              <a:buNone/>
            </a:pPr>
            <a:r>
              <a:rPr lang="en-US" b="0" u="none" dirty="0"/>
              <a:t>9. Er/Sie </a:t>
            </a:r>
            <a:r>
              <a:rPr lang="en-US" b="0" u="none" dirty="0" err="1"/>
              <a:t>macht</a:t>
            </a:r>
            <a:r>
              <a:rPr lang="en-US" b="0" u="none" dirty="0"/>
              <a:t> Fotos für die </a:t>
            </a:r>
            <a:r>
              <a:rPr lang="en-US" b="0" u="none" dirty="0" err="1"/>
              <a:t>Eltern</a:t>
            </a:r>
            <a:r>
              <a:rPr lang="en-US" b="0" u="none" dirty="0"/>
              <a:t>.</a:t>
            </a:r>
          </a:p>
          <a:p>
            <a:pPr marL="0" indent="0">
              <a:buFont typeface="+mj-lt"/>
              <a:buNone/>
            </a:pPr>
            <a:br>
              <a:rPr lang="en-US" b="0" u="none" dirty="0"/>
            </a:br>
            <a:endParaRPr lang="en-US" b="0" u="none"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PRINTOUT</a:t>
            </a:r>
            <a:br>
              <a:rPr lang="en-GB" b="0" dirty="0"/>
            </a:br>
            <a:endParaRPr lang="en-GB" b="0" dirty="0"/>
          </a:p>
        </p:txBody>
      </p:sp>
      <p:sp>
        <p:nvSpPr>
          <p:cNvPr id="4" name="Slide Number Placeholder 3"/>
          <p:cNvSpPr>
            <a:spLocks noGrp="1"/>
          </p:cNvSpPr>
          <p:nvPr>
            <p:ph type="sldNum" sz="quarter" idx="5"/>
          </p:nvPr>
        </p:nvSpPr>
        <p:spPr/>
        <p:txBody>
          <a:bodyPr/>
          <a:lstStyle/>
          <a:p>
            <a:fld id="{532D0CC9-DEA3-4A63-A921-D94C06607CC8}" type="slidenum">
              <a:rPr lang="en-GB" smtClean="0"/>
              <a:t>12</a:t>
            </a:fld>
            <a:endParaRPr lang="en-GB"/>
          </a:p>
        </p:txBody>
      </p:sp>
    </p:spTree>
    <p:extLst>
      <p:ext uri="{BB962C8B-B14F-4D97-AF65-F5344CB8AC3E}">
        <p14:creationId xmlns:p14="http://schemas.microsoft.com/office/powerpoint/2010/main" val="2218682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PRINTOUT</a:t>
            </a:r>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13</a:t>
            </a:fld>
            <a:endParaRPr lang="en-GB"/>
          </a:p>
        </p:txBody>
      </p:sp>
    </p:spTree>
    <p:extLst>
      <p:ext uri="{BB962C8B-B14F-4D97-AF65-F5344CB8AC3E}">
        <p14:creationId xmlns:p14="http://schemas.microsoft.com/office/powerpoint/2010/main" val="4268764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latin typeface="Calibri"/>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latin typeface="Calibri"/>
                <a:ea typeface="Calibri"/>
              </a:rPr>
              <a:t>Aim: </a:t>
            </a:r>
            <a:r>
              <a:rPr lang="en-GB" sz="1300" spc="-1" dirty="0">
                <a:solidFill>
                  <a:srgbClr val="000000"/>
                </a:solidFill>
                <a:latin typeface="Calibri"/>
                <a:ea typeface="Calibri"/>
              </a:rPr>
              <a:t>to introduce the SSC </a:t>
            </a:r>
            <a:r>
              <a:rPr lang="en-GB" sz="1300" b="1" spc="-1" dirty="0">
                <a:solidFill>
                  <a:srgbClr val="000000"/>
                </a:solidFill>
                <a:latin typeface="Calibri"/>
                <a:ea typeface="Calibri"/>
              </a:rPr>
              <a:t>[au].</a:t>
            </a:r>
          </a:p>
          <a:p>
            <a:pPr marL="227815" indent="-227815"/>
            <a:endParaRPr lang="en-GB" sz="1300" b="1" spc="-1" dirty="0">
              <a:solidFill>
                <a:srgbClr val="000000"/>
              </a:solidFill>
              <a:latin typeface="Calibri"/>
              <a:ea typeface="Calibri"/>
            </a:endParaRPr>
          </a:p>
          <a:p>
            <a:pPr marL="227815" indent="-227815"/>
            <a:r>
              <a:rPr lang="en-GB" sz="1300" b="1" spc="-1" dirty="0">
                <a:solidFill>
                  <a:srgbClr val="000000"/>
                </a:solidFill>
                <a:latin typeface="Calibri"/>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Introduce the SSC and present the </a:t>
            </a:r>
            <a:r>
              <a:rPr lang="en-GB" sz="1300" b="1" spc="-1" dirty="0">
                <a:solidFill>
                  <a:srgbClr val="000000"/>
                </a:solidFill>
                <a:latin typeface="Calibri"/>
                <a:ea typeface="Calibri"/>
              </a:rPr>
              <a:t>source</a:t>
            </a:r>
            <a:r>
              <a:rPr lang="en-GB" sz="1300" spc="-1" dirty="0">
                <a:solidFill>
                  <a:srgbClr val="000000"/>
                </a:solidFill>
                <a:latin typeface="Calibri"/>
                <a:ea typeface="Calibri"/>
              </a:rPr>
              <a:t> word ‘</a:t>
            </a:r>
            <a:r>
              <a:rPr lang="en-GB" sz="1300" b="1" spc="-1" dirty="0">
                <a:solidFill>
                  <a:srgbClr val="000000"/>
                </a:solidFill>
                <a:latin typeface="Calibri"/>
                <a:ea typeface="Calibri"/>
              </a:rPr>
              <a:t>Haus’ </a:t>
            </a:r>
            <a:r>
              <a:rPr lang="en-GB" sz="1300" spc="-1" dirty="0">
                <a:solidFill>
                  <a:srgbClr val="000000"/>
                </a:solidFill>
                <a:latin typeface="Calibri"/>
                <a:ea typeface="Calibri"/>
              </a:rPr>
              <a:t>(with gesture, if using).</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Click to bring on the picture and get pupils to repeat the word </a:t>
            </a:r>
            <a:r>
              <a:rPr lang="en-GB" sz="1300" b="1" spc="-1" dirty="0">
                <a:solidFill>
                  <a:srgbClr val="000000"/>
                </a:solidFill>
                <a:latin typeface="Calibri"/>
                <a:ea typeface="Calibri"/>
              </a:rPr>
              <a:t>‘Haus’ </a:t>
            </a:r>
            <a:r>
              <a:rPr lang="en-GB" sz="1300" spc="-1" dirty="0">
                <a:solidFill>
                  <a:srgbClr val="000000"/>
                </a:solidFill>
                <a:latin typeface="Calibri"/>
                <a:ea typeface="Calibri"/>
              </a:rPr>
              <a:t>(with gesture, if using).</a:t>
            </a:r>
            <a:endParaRPr lang="en-GB" sz="1300" spc="-1" dirty="0">
              <a:latin typeface="Arial"/>
            </a:endParaRPr>
          </a:p>
          <a:p>
            <a:pPr>
              <a:lnSpc>
                <a:spcPct val="100000"/>
              </a:lnSpc>
            </a:pPr>
            <a:endParaRPr lang="en-GB" sz="1300" spc="-1" dirty="0">
              <a:latin typeface="Arial"/>
            </a:endParaRPr>
          </a:p>
          <a:p>
            <a:pPr>
              <a:lnSpc>
                <a:spcPct val="100000"/>
              </a:lnSpc>
            </a:pPr>
            <a:r>
              <a:rPr lang="en-GB" sz="1300" b="1" spc="-1" dirty="0">
                <a:latin typeface="Arial"/>
              </a:rPr>
              <a:t>Note</a:t>
            </a:r>
            <a:r>
              <a:rPr lang="en-GB" sz="1300" spc="-1" dirty="0">
                <a:latin typeface="Arial"/>
              </a:rPr>
              <a:t>: </a:t>
            </a:r>
          </a:p>
          <a:p>
            <a:pPr marL="301381" indent="-301381">
              <a:buAutoNum type="romanLcParenR"/>
            </a:pPr>
            <a:r>
              <a:rPr lang="fr-FR" baseline="0" dirty="0"/>
              <a:t>a </a:t>
            </a:r>
            <a:r>
              <a:rPr lang="fr-FR" baseline="0" dirty="0" err="1"/>
              <a:t>gesture</a:t>
            </a:r>
            <a:r>
              <a:rPr lang="fr-FR" baseline="0" dirty="0"/>
              <a:t> for ‘</a:t>
            </a:r>
            <a:r>
              <a:rPr lang="fr-FR" b="1" baseline="0" dirty="0" err="1"/>
              <a:t>Haus</a:t>
            </a:r>
            <a:r>
              <a:rPr lang="fr-FR" baseline="0" dirty="0"/>
              <a:t>’ </a:t>
            </a:r>
            <a:r>
              <a:rPr lang="fr-FR" baseline="0" dirty="0" err="1"/>
              <a:t>might</a:t>
            </a:r>
            <a:r>
              <a:rPr lang="fr-FR" baseline="0" dirty="0"/>
              <a:t> </a:t>
            </a:r>
            <a:r>
              <a:rPr lang="fr-FR" baseline="0" dirty="0" err="1"/>
              <a:t>be</a:t>
            </a:r>
            <a:r>
              <a:rPr lang="fr-FR" baseline="0" dirty="0"/>
              <a:t> to </a:t>
            </a:r>
            <a:r>
              <a:rPr lang="fr-FR" baseline="0" dirty="0" err="1"/>
              <a:t>make</a:t>
            </a:r>
            <a:r>
              <a:rPr lang="fr-FR" baseline="0" dirty="0"/>
              <a:t> a roof </a:t>
            </a:r>
            <a:r>
              <a:rPr lang="fr-FR" baseline="0" dirty="0" err="1"/>
              <a:t>above</a:t>
            </a:r>
            <a:r>
              <a:rPr lang="fr-FR" baseline="0" dirty="0"/>
              <a:t> </a:t>
            </a:r>
            <a:r>
              <a:rPr lang="fr-FR" baseline="0" dirty="0" err="1"/>
              <a:t>your</a:t>
            </a:r>
            <a:r>
              <a:rPr lang="fr-FR" baseline="0" dirty="0"/>
              <a:t> </a:t>
            </a:r>
            <a:r>
              <a:rPr lang="fr-FR" baseline="0" dirty="0" err="1"/>
              <a:t>head</a:t>
            </a:r>
            <a:r>
              <a:rPr lang="fr-FR" baseline="0" dirty="0"/>
              <a:t> </a:t>
            </a:r>
            <a:r>
              <a:rPr lang="fr-FR" baseline="0" dirty="0" err="1"/>
              <a:t>with</a:t>
            </a:r>
            <a:r>
              <a:rPr lang="fr-FR" baseline="0" dirty="0"/>
              <a:t> </a:t>
            </a:r>
            <a:r>
              <a:rPr lang="fr-FR" baseline="0" dirty="0" err="1"/>
              <a:t>two</a:t>
            </a:r>
            <a:r>
              <a:rPr lang="fr-FR" baseline="0" dirty="0"/>
              <a:t> hands. </a:t>
            </a:r>
            <a:endParaRPr lang="en-GB" sz="1300" spc="-1" dirty="0">
              <a:latin typeface="Arial"/>
            </a:endParaRP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2</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latin typeface="Calibri"/>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latin typeface="Calibri"/>
                <a:ea typeface="Calibri"/>
              </a:rPr>
              <a:t>Aim: </a:t>
            </a:r>
            <a:r>
              <a:rPr lang="en-GB" sz="1300" spc="-1" dirty="0">
                <a:solidFill>
                  <a:srgbClr val="000000"/>
                </a:solidFill>
                <a:latin typeface="Calibri"/>
                <a:ea typeface="Calibri"/>
              </a:rPr>
              <a:t>to introduce the SSC </a:t>
            </a:r>
            <a:r>
              <a:rPr lang="en-GB" sz="1300" b="1" spc="-1" dirty="0">
                <a:solidFill>
                  <a:srgbClr val="000000"/>
                </a:solidFill>
                <a:latin typeface="Calibri"/>
                <a:ea typeface="Calibri"/>
              </a:rPr>
              <a:t>[</a:t>
            </a:r>
            <a:r>
              <a:rPr lang="en-GB" sz="1300" b="1" spc="-1" dirty="0" err="1">
                <a:solidFill>
                  <a:srgbClr val="000000"/>
                </a:solidFill>
                <a:latin typeface="Calibri"/>
                <a:ea typeface="Calibri"/>
              </a:rPr>
              <a:t>äu</a:t>
            </a:r>
            <a:r>
              <a:rPr lang="en-GB" sz="1300" b="1" spc="-1" dirty="0">
                <a:solidFill>
                  <a:srgbClr val="000000"/>
                </a:solidFill>
                <a:latin typeface="Calibri"/>
                <a:ea typeface="Calibri"/>
              </a:rPr>
              <a:t>].</a:t>
            </a:r>
          </a:p>
          <a:p>
            <a:pPr marL="227815" indent="-227815"/>
            <a:endParaRPr lang="en-GB" sz="1300" b="1" spc="-1" dirty="0">
              <a:solidFill>
                <a:srgbClr val="000000"/>
              </a:solidFill>
              <a:latin typeface="Calibri"/>
              <a:ea typeface="Calibri"/>
            </a:endParaRPr>
          </a:p>
          <a:p>
            <a:pPr marL="227815" indent="-227815"/>
            <a:r>
              <a:rPr lang="en-GB" sz="1300" b="1" spc="-1" dirty="0">
                <a:solidFill>
                  <a:srgbClr val="000000"/>
                </a:solidFill>
                <a:latin typeface="Calibri"/>
                <a:ea typeface="Calibri"/>
              </a:rPr>
              <a:t>Procedure:</a:t>
            </a:r>
          </a:p>
          <a:p>
            <a:pPr marL="241104" indent="-240345">
              <a:buClr>
                <a:srgbClr val="000000"/>
              </a:buClr>
              <a:buFont typeface="Calibri"/>
              <a:buAutoNum type="arabicPeriod"/>
            </a:pPr>
            <a:r>
              <a:rPr lang="en-GB" sz="1300" spc="-1" dirty="0">
                <a:solidFill>
                  <a:srgbClr val="000000"/>
                </a:solidFill>
                <a:latin typeface="Calibri"/>
                <a:ea typeface="Calibri"/>
              </a:rPr>
              <a:t>Introduce the SSC. Click to bring up callout to explain that it is the same sound as [</a:t>
            </a:r>
            <a:r>
              <a:rPr lang="en-GB" sz="1300" spc="-1" dirty="0" err="1">
                <a:solidFill>
                  <a:srgbClr val="000000"/>
                </a:solidFill>
                <a:latin typeface="Calibri"/>
                <a:ea typeface="Calibri"/>
              </a:rPr>
              <a:t>eu</a:t>
            </a:r>
            <a:r>
              <a:rPr lang="en-GB" sz="1300" spc="-1" dirty="0">
                <a:solidFill>
                  <a:srgbClr val="000000"/>
                </a:solidFill>
                <a:latin typeface="Calibri"/>
                <a:ea typeface="Calibri"/>
              </a:rPr>
              <a:t>], which they already know (e.g. Deutschland). </a:t>
            </a:r>
          </a:p>
          <a:p>
            <a:pPr marL="241104" indent="-240345">
              <a:buClr>
                <a:srgbClr val="000000"/>
              </a:buClr>
              <a:buFont typeface="Calibri"/>
              <a:buAutoNum type="arabicPeriod"/>
            </a:pPr>
            <a:r>
              <a:rPr lang="en-GB" sz="1300" spc="-1" dirty="0">
                <a:solidFill>
                  <a:srgbClr val="000000"/>
                </a:solidFill>
                <a:latin typeface="Calibri"/>
                <a:ea typeface="Calibri"/>
              </a:rPr>
              <a:t>Present the </a:t>
            </a:r>
            <a:r>
              <a:rPr lang="en-GB" sz="1300" b="1" spc="-1" dirty="0">
                <a:solidFill>
                  <a:srgbClr val="000000"/>
                </a:solidFill>
                <a:latin typeface="Calibri"/>
                <a:ea typeface="Calibri"/>
              </a:rPr>
              <a:t>source</a:t>
            </a:r>
            <a:r>
              <a:rPr lang="en-GB" sz="1300" spc="-1" dirty="0">
                <a:solidFill>
                  <a:srgbClr val="000000"/>
                </a:solidFill>
                <a:latin typeface="Calibri"/>
                <a:ea typeface="Calibri"/>
              </a:rPr>
              <a:t> word ‘</a:t>
            </a:r>
            <a:r>
              <a:rPr lang="en-GB" sz="1300" b="1" spc="-1" dirty="0" err="1">
                <a:solidFill>
                  <a:srgbClr val="000000"/>
                </a:solidFill>
                <a:latin typeface="Calibri"/>
                <a:ea typeface="Calibri"/>
              </a:rPr>
              <a:t>Häuser</a:t>
            </a:r>
            <a:r>
              <a:rPr lang="en-GB" sz="1300" b="1" spc="-1" dirty="0">
                <a:solidFill>
                  <a:srgbClr val="000000"/>
                </a:solidFill>
                <a:latin typeface="Calibri"/>
                <a:ea typeface="Calibri"/>
              </a:rPr>
              <a:t>’ </a:t>
            </a:r>
            <a:r>
              <a:rPr lang="en-GB" sz="1300" spc="-1" dirty="0">
                <a:solidFill>
                  <a:srgbClr val="000000"/>
                </a:solidFill>
                <a:latin typeface="Calibri"/>
                <a:ea typeface="Calibri"/>
              </a:rPr>
              <a:t>(with gesture, if using). A callout to explain that it is the plural of Haus comes up at the same time. </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Click to bring on the picture and get pupils to repeat the word </a:t>
            </a:r>
            <a:r>
              <a:rPr lang="en-GB" sz="1300" b="1" spc="-1" dirty="0">
                <a:solidFill>
                  <a:srgbClr val="000000"/>
                </a:solidFill>
                <a:latin typeface="Calibri"/>
                <a:ea typeface="Calibri"/>
              </a:rPr>
              <a:t>‘</a:t>
            </a:r>
            <a:r>
              <a:rPr lang="en-GB" sz="1300" b="1" spc="-1" dirty="0" err="1">
                <a:solidFill>
                  <a:srgbClr val="000000"/>
                </a:solidFill>
                <a:latin typeface="Calibri"/>
                <a:ea typeface="Calibri"/>
              </a:rPr>
              <a:t>Häuser</a:t>
            </a:r>
            <a:r>
              <a:rPr lang="en-GB" sz="1300" b="1" spc="-1" dirty="0">
                <a:solidFill>
                  <a:srgbClr val="000000"/>
                </a:solidFill>
                <a:latin typeface="Calibri"/>
                <a:ea typeface="Calibri"/>
              </a:rPr>
              <a:t>’ </a:t>
            </a:r>
            <a:r>
              <a:rPr lang="en-GB" sz="1300" spc="-1" dirty="0">
                <a:solidFill>
                  <a:srgbClr val="000000"/>
                </a:solidFill>
                <a:latin typeface="Calibri"/>
                <a:ea typeface="Calibri"/>
              </a:rPr>
              <a:t>(with gesture, if using).</a:t>
            </a:r>
            <a:endParaRPr lang="en-GB" sz="1300" spc="-1" dirty="0">
              <a:latin typeface="Arial"/>
            </a:endParaRPr>
          </a:p>
          <a:p>
            <a:pPr>
              <a:lnSpc>
                <a:spcPct val="100000"/>
              </a:lnSpc>
            </a:pPr>
            <a:endParaRPr lang="en-GB" sz="1300" spc="-1" dirty="0">
              <a:latin typeface="Arial"/>
            </a:endParaRPr>
          </a:p>
          <a:p>
            <a:pPr>
              <a:lnSpc>
                <a:spcPct val="100000"/>
              </a:lnSpc>
            </a:pPr>
            <a:r>
              <a:rPr lang="en-GB" sz="1300" b="1" spc="-1" dirty="0">
                <a:latin typeface="Arial"/>
              </a:rPr>
              <a:t>Note</a:t>
            </a:r>
            <a:r>
              <a:rPr lang="en-GB" sz="1300" spc="-1" dirty="0">
                <a:latin typeface="Arial"/>
              </a:rPr>
              <a:t>: </a:t>
            </a:r>
          </a:p>
          <a:p>
            <a:pPr marL="301381" indent="-301381">
              <a:buAutoNum type="romanLcParenR"/>
            </a:pPr>
            <a:r>
              <a:rPr lang="fr-FR" baseline="0" dirty="0"/>
              <a:t>a gesture for ‘</a:t>
            </a:r>
            <a:r>
              <a:rPr lang="fr-FR" b="1" baseline="0" dirty="0"/>
              <a:t>Haus</a:t>
            </a:r>
            <a:r>
              <a:rPr lang="fr-FR" baseline="0" dirty="0"/>
              <a:t>’ might be to make a roof above your head with </a:t>
            </a:r>
            <a:r>
              <a:rPr lang="fr-FR" baseline="0" dirty="0" err="1"/>
              <a:t>two</a:t>
            </a:r>
            <a:r>
              <a:rPr lang="fr-FR" baseline="0" dirty="0"/>
              <a:t> hands, and </a:t>
            </a:r>
            <a:r>
              <a:rPr lang="fr-FR" baseline="0" dirty="0" err="1"/>
              <a:t>then</a:t>
            </a:r>
            <a:r>
              <a:rPr lang="fr-FR" baseline="0" dirty="0"/>
              <a:t> do </a:t>
            </a:r>
            <a:r>
              <a:rPr lang="fr-FR" baseline="0" dirty="0" err="1"/>
              <a:t>it</a:t>
            </a:r>
            <a:r>
              <a:rPr lang="fr-FR" baseline="0" dirty="0"/>
              <a:t> </a:t>
            </a:r>
            <a:r>
              <a:rPr lang="fr-FR" baseline="0" dirty="0" err="1"/>
              <a:t>again</a:t>
            </a:r>
            <a:r>
              <a:rPr lang="fr-FR" baseline="0" dirty="0"/>
              <a:t> to </a:t>
            </a:r>
            <a:r>
              <a:rPr lang="fr-FR" baseline="0" dirty="0" err="1"/>
              <a:t>indicate</a:t>
            </a:r>
            <a:r>
              <a:rPr lang="fr-FR" baseline="0" dirty="0"/>
              <a:t> plural. </a:t>
            </a:r>
          </a:p>
          <a:p>
            <a:pPr marL="0" indent="0">
              <a:buNone/>
            </a:pPr>
            <a:endParaRPr lang="fr-FR" sz="1300" spc="-1" baseline="0" dirty="0">
              <a:latin typeface="Arial"/>
            </a:endParaRPr>
          </a:p>
          <a:p>
            <a:pPr marL="0" indent="0">
              <a:buNone/>
            </a:pPr>
            <a:r>
              <a:rPr lang="fr-FR" sz="1300" b="1" spc="-1" baseline="0" dirty="0">
                <a:latin typeface="Arial"/>
              </a:rPr>
              <a:t>Frequency</a:t>
            </a:r>
            <a:r>
              <a:rPr lang="fr-FR" sz="1300" spc="-1" baseline="0" dirty="0">
                <a:latin typeface="Arial"/>
              </a:rPr>
              <a:t>:</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de-DE" sz="1400" b="1" i="0" strike="noStrike" spc="-1" dirty="0">
                <a:solidFill>
                  <a:srgbClr val="002060"/>
                </a:solidFill>
                <a:latin typeface="Century Gothic"/>
                <a:ea typeface="Century Gothic"/>
              </a:rPr>
              <a:t>Häuser </a:t>
            </a:r>
            <a:r>
              <a:rPr lang="de-DE" sz="1400" b="0" i="0" strike="noStrike" spc="-1" dirty="0">
                <a:solidFill>
                  <a:srgbClr val="002060"/>
                </a:solidFill>
                <a:latin typeface="Century Gothic"/>
                <a:ea typeface="Century Gothic"/>
              </a:rPr>
              <a:t>[Haus-147]</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400" dirty="0">
                <a:solidFill>
                  <a:sysClr val="windowText" lastClr="000000"/>
                </a:solidFill>
                <a:effectLst/>
                <a:latin typeface="+mn-lt"/>
                <a:ea typeface="+mn-ea"/>
                <a:cs typeface="+mn-cs"/>
              </a:rPr>
              <a:t>Jones, R.L &amp; </a:t>
            </a:r>
            <a:r>
              <a:rPr lang="en-GB" sz="1400" dirty="0" err="1">
                <a:solidFill>
                  <a:sysClr val="windowText" lastClr="000000"/>
                </a:solidFill>
                <a:effectLst/>
                <a:latin typeface="+mn-lt"/>
                <a:ea typeface="+mn-ea"/>
                <a:cs typeface="+mn-cs"/>
              </a:rPr>
              <a:t>Tschirner</a:t>
            </a:r>
            <a:r>
              <a:rPr lang="en-GB" sz="1400" dirty="0">
                <a:solidFill>
                  <a:sysClr val="windowText" lastClr="000000"/>
                </a:solidFill>
                <a:effectLst/>
                <a:latin typeface="+mn-lt"/>
                <a:ea typeface="+mn-ea"/>
                <a:cs typeface="+mn-cs"/>
              </a:rPr>
              <a:t>, E. (2019). A frequency dictionary of German: Core vocabulary for learners. London: Routledge.</a:t>
            </a:r>
            <a:endParaRPr lang="en-GB" sz="1400" baseline="0" dirty="0">
              <a:solidFill>
                <a:sysClr val="windowText" lastClr="000000"/>
              </a:solidFill>
            </a:endParaRPr>
          </a:p>
          <a:p>
            <a:pPr marL="216000" indent="-216000">
              <a:lnSpc>
                <a:spcPct val="100000"/>
              </a:lnSpc>
            </a:pPr>
            <a:endParaRPr lang="en-GB" sz="1300" spc="-1" dirty="0">
              <a:latin typeface="Arial"/>
            </a:endParaRP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3</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65781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this week’s vocabulary and grammar focus in a verb transcription, read-aloud and comprehension task.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on the first audio button to play the recording of the verb from. Pupils transcribe the verb form.</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Continue for items 2-8.</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for next instructions. Partner A turns away from the board and partner B reads out the German sentences 1-4. Partner A translates the German sentence. B corrects if necessary.</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Then swap roles. Once Partner B has turned away from the board, click for sentences 5-8.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Note: in the audio version, click on the German sentences to hear them pronounced, as required.</a:t>
            </a:r>
          </a:p>
          <a:p>
            <a:pPr marL="0" marR="0" lvl="0" indent="0" algn="l" rtl="0">
              <a:lnSpc>
                <a:spcPct val="100000"/>
              </a:lnSpc>
              <a:spcBef>
                <a:spcPts val="0"/>
              </a:spcBef>
              <a:spcAft>
                <a:spcPts val="0"/>
              </a:spcAft>
              <a:buClr>
                <a:schemeClr val="dk1"/>
              </a:buClr>
              <a:buSzPts val="1200"/>
              <a:buFont typeface="Calibri"/>
              <a:buNone/>
            </a:pPr>
            <a:br>
              <a:rPr lang="en-GB" dirty="0"/>
            </a:br>
            <a:br>
              <a:rPr lang="en-GB" dirty="0"/>
            </a:br>
            <a:r>
              <a:rPr lang="en-GB" b="1" dirty="0"/>
              <a:t>Transcript</a:t>
            </a:r>
            <a:br>
              <a:rPr lang="en-GB" dirty="0"/>
            </a:br>
            <a:r>
              <a:rPr lang="en-GB" dirty="0"/>
              <a:t>1.  </a:t>
            </a:r>
            <a:r>
              <a:rPr lang="en-GB" dirty="0" err="1"/>
              <a:t>trägst</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2. </a:t>
            </a:r>
            <a:r>
              <a:rPr lang="en-GB" dirty="0" err="1"/>
              <a:t>sprichst</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3. </a:t>
            </a:r>
            <a:r>
              <a:rPr lang="en-GB" dirty="0" err="1"/>
              <a:t>kauft</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4. </a:t>
            </a:r>
            <a:r>
              <a:rPr lang="en-GB" dirty="0" err="1"/>
              <a:t>bringt</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5. </a:t>
            </a:r>
            <a:r>
              <a:rPr lang="en-GB" dirty="0" err="1"/>
              <a:t>trage</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6. </a:t>
            </a:r>
            <a:r>
              <a:rPr lang="en-GB" dirty="0" err="1"/>
              <a:t>kaufst</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7. </a:t>
            </a:r>
            <a:r>
              <a:rPr lang="en-GB" dirty="0" err="1"/>
              <a:t>fährt</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8. </a:t>
            </a:r>
            <a:r>
              <a:rPr lang="en-GB" dirty="0" err="1"/>
              <a:t>macht</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99232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3 minutes </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introduce that the </a:t>
            </a:r>
            <a:r>
              <a:rPr lang="en-GB" sz="1200" b="0" strike="noStrike" spc="-1" dirty="0" err="1">
                <a:solidFill>
                  <a:srgbClr val="000000"/>
                </a:solidFill>
                <a:latin typeface="Calibri"/>
              </a:rPr>
              <a:t>ihr</a:t>
            </a:r>
            <a:r>
              <a:rPr lang="en-GB" sz="1200" b="0" strike="noStrike" spc="-1" dirty="0">
                <a:solidFill>
                  <a:srgbClr val="000000"/>
                </a:solidFill>
                <a:latin typeface="Calibri"/>
              </a:rPr>
              <a:t>-form (second person plural) for strong verbs which change </a:t>
            </a:r>
            <a:r>
              <a:rPr lang="en-GB" sz="1200" b="0" strike="noStrike" spc="-1" dirty="0" err="1">
                <a:solidFill>
                  <a:srgbClr val="000000"/>
                </a:solidFill>
                <a:latin typeface="Calibri"/>
              </a:rPr>
              <a:t>a</a:t>
            </a:r>
            <a:r>
              <a:rPr lang="en-GB" sz="1200" b="0" strike="noStrike" spc="-1" dirty="0" err="1">
                <a:solidFill>
                  <a:srgbClr val="000000"/>
                </a:solidFill>
                <a:latin typeface="Calibri"/>
                <a:sym typeface="Wingdings" panose="05000000000000000000" pitchFamily="2" charset="2"/>
              </a:rPr>
              <a:t>ä</a:t>
            </a:r>
            <a:r>
              <a:rPr lang="en-GB" sz="1200" b="0" strike="noStrike" spc="-1" dirty="0">
                <a:solidFill>
                  <a:srgbClr val="000000"/>
                </a:solidFill>
                <a:latin typeface="Calibri"/>
                <a:sym typeface="Wingdings" panose="05000000000000000000" pitchFamily="2" charset="2"/>
              </a:rPr>
              <a:t> </a:t>
            </a:r>
            <a:r>
              <a:rPr lang="en-GB" sz="1200" b="0" strike="noStrike" spc="-1" dirty="0">
                <a:solidFill>
                  <a:srgbClr val="000000"/>
                </a:solidFill>
                <a:latin typeface="Calibri"/>
              </a:rPr>
              <a:t>in the second person singular always keep the original vowel ‘a’. </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identify the distinction between strong verb verbs a</a:t>
            </a:r>
            <a:r>
              <a:rPr lang="en-GB" b="0" dirty="0">
                <a:sym typeface="Wingdings" panose="05000000000000000000" pitchFamily="2" charset="2"/>
              </a:rPr>
              <a:t> ä and e  </a:t>
            </a:r>
            <a:r>
              <a:rPr lang="en-GB" b="0" dirty="0" err="1">
                <a:sym typeface="Wingdings" panose="05000000000000000000" pitchFamily="2" charset="2"/>
              </a:rPr>
              <a:t>i</a:t>
            </a:r>
            <a:r>
              <a:rPr lang="en-GB" b="0" dirty="0">
                <a:sym typeface="Wingdings" panose="05000000000000000000" pitchFamily="2" charset="2"/>
              </a:rPr>
              <a:t> in the </a:t>
            </a:r>
            <a:r>
              <a:rPr lang="en-GB" b="0" dirty="0"/>
              <a:t>3</a:t>
            </a:r>
            <a:r>
              <a:rPr lang="en-GB" b="0" baseline="30000" dirty="0"/>
              <a:t>rd</a:t>
            </a:r>
            <a:r>
              <a:rPr lang="en-GB" b="0" dirty="0"/>
              <a:t> </a:t>
            </a:r>
            <a:r>
              <a:rPr lang="en-GB" b="0" i="0" dirty="0"/>
              <a:t>person singular </a:t>
            </a:r>
            <a:r>
              <a:rPr lang="en-GB" b="0" dirty="0"/>
              <a:t>(she) and 2</a:t>
            </a:r>
            <a:r>
              <a:rPr lang="en-GB" b="0" baseline="30000" dirty="0"/>
              <a:t>nd</a:t>
            </a:r>
            <a:r>
              <a:rPr lang="en-GB" b="0" dirty="0"/>
              <a:t> person plural (</a:t>
            </a:r>
            <a:r>
              <a:rPr lang="en-GB" b="0" dirty="0" err="1"/>
              <a:t>ihr</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the instructions.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decide, based on the verb form, whether Moritz is asking </a:t>
            </a:r>
            <a:r>
              <a:rPr lang="en-GB" b="0" dirty="0" err="1"/>
              <a:t>Lias</a:t>
            </a:r>
            <a:r>
              <a:rPr lang="en-GB" b="0" dirty="0"/>
              <a:t> about </a:t>
            </a:r>
            <a:r>
              <a:rPr lang="en-GB" b="0" dirty="0" err="1"/>
              <a:t>sie</a:t>
            </a:r>
            <a:r>
              <a:rPr lang="en-GB" b="0" dirty="0"/>
              <a:t> (Ronja) or </a:t>
            </a:r>
            <a:r>
              <a:rPr lang="en-GB" b="0" dirty="0" err="1"/>
              <a:t>ihr</a:t>
            </a:r>
            <a:r>
              <a:rPr lang="en-GB" b="0" dirty="0"/>
              <a:t> (</a:t>
            </a:r>
            <a:r>
              <a:rPr lang="en-GB" b="0" dirty="0" err="1"/>
              <a:t>Lias</a:t>
            </a:r>
            <a:r>
              <a:rPr lang="en-GB" b="0" dirty="0"/>
              <a:t> and Ronja).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in turn to bring up the translation in the correct box. </a:t>
            </a:r>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7089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endParaRPr lang="en-GB" b="0" dirty="0"/>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fld id="{532D0CC9-DEA3-4A63-A921-D94C06607CC8}" type="slidenum">
              <a:rPr lang="en-GB" smtClean="0"/>
              <a:t>7</a:t>
            </a:fld>
            <a:endParaRPr lang="en-GB"/>
          </a:p>
        </p:txBody>
      </p:sp>
    </p:spTree>
    <p:extLst>
      <p:ext uri="{BB962C8B-B14F-4D97-AF65-F5344CB8AC3E}">
        <p14:creationId xmlns:p14="http://schemas.microsoft.com/office/powerpoint/2010/main" val="3759904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endParaRPr lang="en-GB" b="0" dirty="0"/>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fld id="{532D0CC9-DEA3-4A63-A921-D94C06607CC8}" type="slidenum">
              <a:rPr lang="en-GB" smtClean="0"/>
              <a:t>8</a:t>
            </a:fld>
            <a:endParaRPr lang="en-GB"/>
          </a:p>
        </p:txBody>
      </p:sp>
    </p:spTree>
    <p:extLst>
      <p:ext uri="{BB962C8B-B14F-4D97-AF65-F5344CB8AC3E}">
        <p14:creationId xmlns:p14="http://schemas.microsoft.com/office/powerpoint/2010/main" val="3079364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this week’s new vocabulary and written comprehension of other new and revisited vocabulary.</a:t>
            </a:r>
            <a:endParaRPr lang="en-GB" b="1" dirty="0"/>
          </a:p>
          <a:p>
            <a:pPr marL="0" marR="0" lvl="0" indent="0" algn="l" rtl="0">
              <a:lnSpc>
                <a:spcPct val="100000"/>
              </a:lnSpc>
              <a:spcBef>
                <a:spcPts val="0"/>
              </a:spcBef>
              <a:spcAft>
                <a:spcPts val="0"/>
              </a:spcAft>
              <a:buClr>
                <a:schemeClr val="dk1"/>
              </a:buClr>
              <a:buSzPts val="1200"/>
              <a:buFont typeface="Calibri"/>
              <a:buNone/>
            </a:pPr>
            <a:r>
              <a:rPr lang="en-GB" b="0" dirty="0"/>
              <a:t>This is a jigsaw translation task.</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to remind pupils about Word Order 2 and that the verb and subject always stay together in German (compare with English where we often split them around the adverb – I sometimes give). </a:t>
            </a:r>
          </a:p>
          <a:p>
            <a:pPr marL="228600" lvl="0" indent="-228600" algn="l" rtl="0">
              <a:spcBef>
                <a:spcPts val="0"/>
              </a:spcBef>
              <a:spcAft>
                <a:spcPts val="0"/>
              </a:spcAft>
              <a:buAutoNum type="arabicPeriod"/>
            </a:pPr>
            <a:r>
              <a:rPr lang="en-GB" dirty="0"/>
              <a:t>Pupils write the missing words in both German and English to complete the sentences.</a:t>
            </a:r>
          </a:p>
          <a:p>
            <a:pPr marL="228600" lvl="0" indent="-228600" algn="l" rtl="0">
              <a:spcBef>
                <a:spcPts val="0"/>
              </a:spcBef>
              <a:spcAft>
                <a:spcPts val="0"/>
              </a:spcAft>
              <a:buAutoNum type="arabicPeriod"/>
            </a:pPr>
            <a:r>
              <a:rPr lang="en-GB" dirty="0"/>
              <a:t>Teacher clicks to provide the written answers and/or clicks the audio buttons to hear the full German sentences.</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Differentiation</a:t>
            </a:r>
            <a:r>
              <a:rPr lang="en-GB" dirty="0"/>
              <a:t>:</a:t>
            </a:r>
            <a:br>
              <a:rPr lang="en-GB" dirty="0"/>
            </a:br>
            <a:r>
              <a:rPr lang="en-GB" dirty="0"/>
              <a:t>1. For a different challenge (i.e. to practise spelling rather than full written recall of the missing German words), the task could be completed as a transcription task initially, by listening to the full sentences and writing the words.</a:t>
            </a:r>
          </a:p>
          <a:p>
            <a:pPr marL="0" lvl="0" indent="0" algn="l" rtl="0">
              <a:spcBef>
                <a:spcPts val="0"/>
              </a:spcBef>
              <a:spcAft>
                <a:spcPts val="0"/>
              </a:spcAft>
              <a:buNone/>
            </a:pPr>
            <a:r>
              <a:rPr lang="en-GB" dirty="0"/>
              <a:t>2. Then pupils could complete the English part of the jigsaw.</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349132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3" Type="http://schemas.openxmlformats.org/officeDocument/2006/relationships/image" Target="../media/image38.png"/><Relationship Id="rId18" Type="http://schemas.openxmlformats.org/officeDocument/2006/relationships/image" Target="../media/image43.png"/><Relationship Id="rId26" Type="http://schemas.openxmlformats.org/officeDocument/2006/relationships/audio" Target="../media/audio63.wav"/><Relationship Id="rId39" Type="http://schemas.openxmlformats.org/officeDocument/2006/relationships/image" Target="../media/image53.png"/><Relationship Id="rId21" Type="http://schemas.openxmlformats.org/officeDocument/2006/relationships/image" Target="../media/image46.png"/><Relationship Id="rId34" Type="http://schemas.openxmlformats.org/officeDocument/2006/relationships/audio" Target="../media/audio69.wav"/><Relationship Id="rId42" Type="http://schemas.openxmlformats.org/officeDocument/2006/relationships/image" Target="../media/image56.png"/><Relationship Id="rId7" Type="http://schemas.openxmlformats.org/officeDocument/2006/relationships/image" Target="../media/image33.png"/><Relationship Id="rId2" Type="http://schemas.openxmlformats.org/officeDocument/2006/relationships/notesSlide" Target="../notesSlides/notesSlide10.xml"/><Relationship Id="rId16" Type="http://schemas.openxmlformats.org/officeDocument/2006/relationships/image" Target="../media/image41.png"/><Relationship Id="rId29" Type="http://schemas.openxmlformats.org/officeDocument/2006/relationships/audio" Target="../media/audio66.wav"/><Relationship Id="rId1" Type="http://schemas.openxmlformats.org/officeDocument/2006/relationships/slideLayout" Target="../slideLayouts/slideLayout6.xml"/><Relationship Id="rId6" Type="http://schemas.openxmlformats.org/officeDocument/2006/relationships/image" Target="../media/image32.svg"/><Relationship Id="rId11" Type="http://schemas.openxmlformats.org/officeDocument/2006/relationships/image" Target="../media/image36.png"/><Relationship Id="rId24" Type="http://schemas.openxmlformats.org/officeDocument/2006/relationships/image" Target="../media/image49.png"/><Relationship Id="rId32" Type="http://schemas.openxmlformats.org/officeDocument/2006/relationships/image" Target="../media/image51.png"/><Relationship Id="rId37" Type="http://schemas.openxmlformats.org/officeDocument/2006/relationships/image" Target="../media/image29.png"/><Relationship Id="rId40" Type="http://schemas.openxmlformats.org/officeDocument/2006/relationships/image" Target="../media/image54.png"/><Relationship Id="rId45" Type="http://schemas.openxmlformats.org/officeDocument/2006/relationships/image" Target="../media/image59.png"/><Relationship Id="rId5" Type="http://schemas.openxmlformats.org/officeDocument/2006/relationships/image" Target="../media/image31.png"/><Relationship Id="rId15" Type="http://schemas.openxmlformats.org/officeDocument/2006/relationships/image" Target="../media/image40.png"/><Relationship Id="rId23" Type="http://schemas.openxmlformats.org/officeDocument/2006/relationships/image" Target="../media/image48.png"/><Relationship Id="rId28" Type="http://schemas.openxmlformats.org/officeDocument/2006/relationships/audio" Target="../media/audio65.wav"/><Relationship Id="rId36" Type="http://schemas.openxmlformats.org/officeDocument/2006/relationships/audio" Target="../media/audio71.wav"/><Relationship Id="rId10" Type="http://schemas.openxmlformats.org/officeDocument/2006/relationships/image" Target="../media/image18.png"/><Relationship Id="rId19" Type="http://schemas.openxmlformats.org/officeDocument/2006/relationships/image" Target="../media/image44.png"/><Relationship Id="rId31" Type="http://schemas.openxmlformats.org/officeDocument/2006/relationships/audio" Target="../media/audio68.wav"/><Relationship Id="rId44" Type="http://schemas.openxmlformats.org/officeDocument/2006/relationships/image" Target="../media/image58.png"/><Relationship Id="rId4" Type="http://schemas.openxmlformats.org/officeDocument/2006/relationships/audio" Target="../media/audio62.wav"/><Relationship Id="rId9" Type="http://schemas.openxmlformats.org/officeDocument/2006/relationships/image" Target="../media/image35.png"/><Relationship Id="rId14" Type="http://schemas.openxmlformats.org/officeDocument/2006/relationships/image" Target="../media/image39.png"/><Relationship Id="rId22" Type="http://schemas.openxmlformats.org/officeDocument/2006/relationships/image" Target="../media/image47.png"/><Relationship Id="rId27" Type="http://schemas.openxmlformats.org/officeDocument/2006/relationships/audio" Target="../media/audio64.wav"/><Relationship Id="rId30" Type="http://schemas.openxmlformats.org/officeDocument/2006/relationships/audio" Target="../media/audio67.wav"/><Relationship Id="rId35" Type="http://schemas.openxmlformats.org/officeDocument/2006/relationships/audio" Target="../media/audio70.wav"/><Relationship Id="rId43" Type="http://schemas.openxmlformats.org/officeDocument/2006/relationships/image" Target="../media/image57.png"/><Relationship Id="rId8" Type="http://schemas.openxmlformats.org/officeDocument/2006/relationships/image" Target="../media/image34.png"/><Relationship Id="rId3" Type="http://schemas.openxmlformats.org/officeDocument/2006/relationships/audio" Target="../media/audio61.wav"/><Relationship Id="rId12" Type="http://schemas.openxmlformats.org/officeDocument/2006/relationships/image" Target="../media/image37.svg"/><Relationship Id="rId17" Type="http://schemas.openxmlformats.org/officeDocument/2006/relationships/image" Target="../media/image42.png"/><Relationship Id="rId25" Type="http://schemas.openxmlformats.org/officeDocument/2006/relationships/image" Target="../media/image50.png"/><Relationship Id="rId33" Type="http://schemas.openxmlformats.org/officeDocument/2006/relationships/image" Target="../media/image52.png"/><Relationship Id="rId38" Type="http://schemas.openxmlformats.org/officeDocument/2006/relationships/image" Target="../media/image30.svg"/><Relationship Id="rId20" Type="http://schemas.openxmlformats.org/officeDocument/2006/relationships/image" Target="../media/image45.png"/><Relationship Id="rId41" Type="http://schemas.openxmlformats.org/officeDocument/2006/relationships/image" Target="../media/image55.svg"/></Relationships>
</file>

<file path=ppt/slides/_rels/slide1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audio" Target="../media/audio73.wav"/><Relationship Id="rId4" Type="http://schemas.openxmlformats.org/officeDocument/2006/relationships/audio" Target="../media/audio72.wav"/></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audio" Target="../media/audio3.wav"/></Relationships>
</file>

<file path=ppt/slides/_rels/slide3.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audio" Target="../media/audio5.wav"/></Relationships>
</file>

<file path=ppt/slides/_rels/slide4.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image" Target="../media/image10.png"/><Relationship Id="rId18" Type="http://schemas.openxmlformats.org/officeDocument/2006/relationships/audio" Target="../media/audio17.wav"/><Relationship Id="rId3" Type="http://schemas.openxmlformats.org/officeDocument/2006/relationships/audio" Target="../media/audio6.wav"/><Relationship Id="rId21" Type="http://schemas.openxmlformats.org/officeDocument/2006/relationships/audio" Target="../media/audio20.wav"/><Relationship Id="rId7" Type="http://schemas.openxmlformats.org/officeDocument/2006/relationships/audio" Target="../media/audio10.wav"/><Relationship Id="rId12" Type="http://schemas.openxmlformats.org/officeDocument/2006/relationships/image" Target="../media/image9.svg"/><Relationship Id="rId17" Type="http://schemas.openxmlformats.org/officeDocument/2006/relationships/audio" Target="../media/audio16.wav"/><Relationship Id="rId2" Type="http://schemas.openxmlformats.org/officeDocument/2006/relationships/notesSlide" Target="../notesSlides/notesSlide4.xml"/><Relationship Id="rId16" Type="http://schemas.openxmlformats.org/officeDocument/2006/relationships/audio" Target="../media/audio15.wav"/><Relationship Id="rId20" Type="http://schemas.openxmlformats.org/officeDocument/2006/relationships/audio" Target="../media/audio19.wav"/><Relationship Id="rId1" Type="http://schemas.openxmlformats.org/officeDocument/2006/relationships/slideLayout" Target="../slideLayouts/slideLayout6.xml"/><Relationship Id="rId6" Type="http://schemas.openxmlformats.org/officeDocument/2006/relationships/audio" Target="../media/audio9.wav"/><Relationship Id="rId11" Type="http://schemas.openxmlformats.org/officeDocument/2006/relationships/image" Target="../media/image8.png"/><Relationship Id="rId5" Type="http://schemas.openxmlformats.org/officeDocument/2006/relationships/audio" Target="../media/audio8.wav"/><Relationship Id="rId15" Type="http://schemas.openxmlformats.org/officeDocument/2006/relationships/image" Target="../media/image11.png"/><Relationship Id="rId23" Type="http://schemas.openxmlformats.org/officeDocument/2006/relationships/audio" Target="../media/audio22.wav"/><Relationship Id="rId10" Type="http://schemas.openxmlformats.org/officeDocument/2006/relationships/audio" Target="../media/audio13.wav"/><Relationship Id="rId19" Type="http://schemas.openxmlformats.org/officeDocument/2006/relationships/audio" Target="../media/audio18.wav"/><Relationship Id="rId4" Type="http://schemas.openxmlformats.org/officeDocument/2006/relationships/audio" Target="../media/audio7.wav"/><Relationship Id="rId9" Type="http://schemas.openxmlformats.org/officeDocument/2006/relationships/audio" Target="../media/audio12.wav"/><Relationship Id="rId14" Type="http://schemas.openxmlformats.org/officeDocument/2006/relationships/audio" Target="../media/audio14.wav"/><Relationship Id="rId22" Type="http://schemas.openxmlformats.org/officeDocument/2006/relationships/audio" Target="../media/audio21.wav"/></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audio" Target="../media/audio23.wav"/><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26.wav"/><Relationship Id="rId11" Type="http://schemas.openxmlformats.org/officeDocument/2006/relationships/image" Target="../media/image16.png"/><Relationship Id="rId5" Type="http://schemas.openxmlformats.org/officeDocument/2006/relationships/audio" Target="../media/audio25.wav"/><Relationship Id="rId10" Type="http://schemas.openxmlformats.org/officeDocument/2006/relationships/image" Target="../media/image15.png"/><Relationship Id="rId4" Type="http://schemas.openxmlformats.org/officeDocument/2006/relationships/audio" Target="../media/audio24.wav"/><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audio" Target="../media/audio32.wav"/><Relationship Id="rId1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0.png"/><Relationship Id="rId12" Type="http://schemas.openxmlformats.org/officeDocument/2006/relationships/audio" Target="../media/audio31.wav"/><Relationship Id="rId17" Type="http://schemas.openxmlformats.org/officeDocument/2006/relationships/image" Target="../media/image23.gif"/><Relationship Id="rId2" Type="http://schemas.openxmlformats.org/officeDocument/2006/relationships/notesSlide" Target="../notesSlides/notesSlide6.xml"/><Relationship Id="rId16" Type="http://schemas.openxmlformats.org/officeDocument/2006/relationships/image" Target="../media/image22.gif"/><Relationship Id="rId1" Type="http://schemas.openxmlformats.org/officeDocument/2006/relationships/slideLayout" Target="../slideLayouts/slideLayout6.xml"/><Relationship Id="rId6" Type="http://schemas.openxmlformats.org/officeDocument/2006/relationships/image" Target="../media/image9.svg"/><Relationship Id="rId11" Type="http://schemas.openxmlformats.org/officeDocument/2006/relationships/audio" Target="../media/audio30.wav"/><Relationship Id="rId5" Type="http://schemas.openxmlformats.org/officeDocument/2006/relationships/image" Target="../media/image8.png"/><Relationship Id="rId15" Type="http://schemas.openxmlformats.org/officeDocument/2006/relationships/audio" Target="../media/audio34.wav"/><Relationship Id="rId10" Type="http://schemas.openxmlformats.org/officeDocument/2006/relationships/audio" Target="../media/audio29.wav"/><Relationship Id="rId4" Type="http://schemas.openxmlformats.org/officeDocument/2006/relationships/audio" Target="../media/audio27.wav"/><Relationship Id="rId9" Type="http://schemas.openxmlformats.org/officeDocument/2006/relationships/audio" Target="../media/audio28.wav"/><Relationship Id="rId14" Type="http://schemas.openxmlformats.org/officeDocument/2006/relationships/audio" Target="../media/audio33.wav"/></Relationships>
</file>

<file path=ppt/slides/_rels/slide7.xml.rels><?xml version="1.0" encoding="UTF-8" standalone="yes"?>
<Relationships xmlns="http://schemas.openxmlformats.org/package/2006/relationships"><Relationship Id="rId3" Type="http://schemas.openxmlformats.org/officeDocument/2006/relationships/audio" Target="../media/audio35.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audio" Target="../media/audio38.wav"/><Relationship Id="rId13" Type="http://schemas.openxmlformats.org/officeDocument/2006/relationships/audio" Target="../media/audio43.wav"/><Relationship Id="rId18" Type="http://schemas.openxmlformats.org/officeDocument/2006/relationships/audio" Target="../media/audio48.wav"/><Relationship Id="rId3" Type="http://schemas.openxmlformats.org/officeDocument/2006/relationships/audio" Target="../media/audio36.wav"/><Relationship Id="rId21" Type="http://schemas.openxmlformats.org/officeDocument/2006/relationships/audio" Target="../media/audio51.wav"/><Relationship Id="rId7" Type="http://schemas.openxmlformats.org/officeDocument/2006/relationships/audio" Target="../media/audio37.wav"/><Relationship Id="rId12" Type="http://schemas.openxmlformats.org/officeDocument/2006/relationships/audio" Target="../media/audio42.wav"/><Relationship Id="rId17" Type="http://schemas.openxmlformats.org/officeDocument/2006/relationships/audio" Target="../media/audio47.wav"/><Relationship Id="rId2" Type="http://schemas.openxmlformats.org/officeDocument/2006/relationships/notesSlide" Target="../notesSlides/notesSlide8.xml"/><Relationship Id="rId16" Type="http://schemas.openxmlformats.org/officeDocument/2006/relationships/audio" Target="../media/audio46.wav"/><Relationship Id="rId20" Type="http://schemas.openxmlformats.org/officeDocument/2006/relationships/audio" Target="../media/audio50.wav"/><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audio" Target="../media/audio41.wav"/><Relationship Id="rId24" Type="http://schemas.openxmlformats.org/officeDocument/2006/relationships/audio" Target="../media/audio54.wav"/><Relationship Id="rId5" Type="http://schemas.openxmlformats.org/officeDocument/2006/relationships/image" Target="../media/image26.png"/><Relationship Id="rId15" Type="http://schemas.openxmlformats.org/officeDocument/2006/relationships/audio" Target="../media/audio45.wav"/><Relationship Id="rId23" Type="http://schemas.openxmlformats.org/officeDocument/2006/relationships/audio" Target="../media/audio53.wav"/><Relationship Id="rId10" Type="http://schemas.openxmlformats.org/officeDocument/2006/relationships/audio" Target="../media/audio40.wav"/><Relationship Id="rId19" Type="http://schemas.openxmlformats.org/officeDocument/2006/relationships/audio" Target="../media/audio49.wav"/><Relationship Id="rId4" Type="http://schemas.openxmlformats.org/officeDocument/2006/relationships/image" Target="../media/image25.png"/><Relationship Id="rId9" Type="http://schemas.openxmlformats.org/officeDocument/2006/relationships/audio" Target="../media/audio39.wav"/><Relationship Id="rId14" Type="http://schemas.openxmlformats.org/officeDocument/2006/relationships/audio" Target="../media/audio44.wav"/><Relationship Id="rId22" Type="http://schemas.openxmlformats.org/officeDocument/2006/relationships/audio" Target="../media/audio52.wav"/></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55.wav"/><Relationship Id="rId7" Type="http://schemas.openxmlformats.org/officeDocument/2006/relationships/audio" Target="../media/audio56.wav"/><Relationship Id="rId12" Type="http://schemas.openxmlformats.org/officeDocument/2006/relationships/audio" Target="../media/audio60.wav"/><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0.svg"/><Relationship Id="rId11" Type="http://schemas.openxmlformats.org/officeDocument/2006/relationships/audio" Target="../media/audio59.wav"/><Relationship Id="rId5" Type="http://schemas.openxmlformats.org/officeDocument/2006/relationships/image" Target="../media/image29.png"/><Relationship Id="rId10" Type="http://schemas.openxmlformats.org/officeDocument/2006/relationships/audio" Target="../media/audio58.wav"/><Relationship Id="rId4" Type="http://schemas.openxmlformats.org/officeDocument/2006/relationships/image" Target="../media/image28.png"/><Relationship Id="rId9" Type="http://schemas.openxmlformats.org/officeDocument/2006/relationships/audio" Target="../media/audio57.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4F166B51-3D67-497F-8CE0-E8183B9993DE}"/>
              </a:ext>
            </a:extLst>
          </p:cNvPr>
          <p:cNvSpPr/>
          <p:nvPr/>
        </p:nvSpPr>
        <p:spPr>
          <a:xfrm>
            <a:off x="-101952" y="-14068"/>
            <a:ext cx="4350984" cy="6872068"/>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00" name="Google Shape;100;p2"/>
          <p:cNvSpPr/>
          <p:nvPr/>
        </p:nvSpPr>
        <p:spPr>
          <a:xfrm>
            <a:off x="6368181" y="4765200"/>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B050"/>
                </a:solidFill>
                <a:effectLst/>
                <a:uLnTx/>
                <a:uFillTx/>
                <a:latin typeface="Modern Love" panose="04090805081005020601" pitchFamily="82" charset="0"/>
                <a:cs typeface="Arial"/>
                <a:sym typeface="Arial"/>
              </a:rPr>
              <a:t>grün</a:t>
            </a:r>
            <a:endParaRPr kumimoji="0" sz="1400" b="0" i="0" u="none" strike="noStrike" kern="0" cap="none" spc="0" normalizeH="0" baseline="0" noProof="0" dirty="0">
              <a:ln>
                <a:noFill/>
              </a:ln>
              <a:solidFill>
                <a:srgbClr val="00B05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Exploring</a:t>
            </a:r>
            <a:br>
              <a:rPr lang="en-GB" sz="3600" dirty="0">
                <a:solidFill>
                  <a:srgbClr val="000000"/>
                </a:solidFill>
                <a:latin typeface="Arial"/>
                <a:cs typeface="Arial"/>
                <a:sym typeface="Arial"/>
              </a:rPr>
            </a:br>
            <a:endParaRPr lang="en-GB" sz="3600" dirty="0"/>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a:solidFill>
                  <a:srgbClr val="002060"/>
                </a:solidFill>
                <a:latin typeface="Century Gothic" panose="020B0502020202020204" pitchFamily="34" charset="0"/>
              </a:rPr>
              <a:t>Term 2 </a:t>
            </a:r>
            <a:r>
              <a:rPr lang="en-GB" sz="2000" dirty="0">
                <a:solidFill>
                  <a:srgbClr val="002060"/>
                </a:solidFill>
                <a:latin typeface="Century Gothic" panose="020B0502020202020204" pitchFamily="34" charset="0"/>
              </a:rPr>
              <a:t>Week 5</a:t>
            </a:r>
          </a:p>
        </p:txBody>
      </p:sp>
      <p:pic>
        <p:nvPicPr>
          <p:cNvPr id="3" name="Picture 4" descr="Free vector graphics of Basketball">
            <a:extLst>
              <a:ext uri="{FF2B5EF4-FFF2-40B4-BE49-F238E27FC236}">
                <a16:creationId xmlns:a16="http://schemas.microsoft.com/office/drawing/2014/main" id="{A5A190C1-269A-6AE1-F8FE-D3D596C481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6616" y="3341408"/>
            <a:ext cx="816826" cy="8168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4" descr="Free vector graphics of Balls">
            <a:extLst>
              <a:ext uri="{FF2B5EF4-FFF2-40B4-BE49-F238E27FC236}">
                <a16:creationId xmlns:a16="http://schemas.microsoft.com/office/drawing/2014/main" id="{201BC376-2DE4-EA7A-3897-1A02804D56E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1517" r="66267"/>
          <a:stretch/>
        </p:blipFill>
        <p:spPr bwMode="auto">
          <a:xfrm rot="19904461">
            <a:off x="1592113" y="2662857"/>
            <a:ext cx="916415" cy="6160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6" descr="Free vector graphics of Balls">
            <a:extLst>
              <a:ext uri="{FF2B5EF4-FFF2-40B4-BE49-F238E27FC236}">
                <a16:creationId xmlns:a16="http://schemas.microsoft.com/office/drawing/2014/main" id="{6EEA8A10-8BE1-3BE4-122F-2F057FA3A00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1506" t="52900" r="1" b="-886"/>
          <a:stretch/>
        </p:blipFill>
        <p:spPr bwMode="auto">
          <a:xfrm rot="11684557">
            <a:off x="2086616" y="3587923"/>
            <a:ext cx="488512" cy="4847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8" descr="Gráficos vectoriales gratis de Fútbol">
            <a:extLst>
              <a:ext uri="{FF2B5EF4-FFF2-40B4-BE49-F238E27FC236}">
                <a16:creationId xmlns:a16="http://schemas.microsoft.com/office/drawing/2014/main" id="{BF3A3FE0-A517-CB68-F69C-B9E8F338405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3937" b="50000"/>
          <a:stretch/>
        </p:blipFill>
        <p:spPr bwMode="auto">
          <a:xfrm>
            <a:off x="1388214" y="4015878"/>
            <a:ext cx="1538517" cy="13050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Free vector graphics of Balls">
            <a:extLst>
              <a:ext uri="{FF2B5EF4-FFF2-40B4-BE49-F238E27FC236}">
                <a16:creationId xmlns:a16="http://schemas.microsoft.com/office/drawing/2014/main" id="{2A60BCFD-5A8C-6225-2598-46C879D6016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477" t="51048" r="29004" b="-11824"/>
          <a:stretch/>
        </p:blipFill>
        <p:spPr bwMode="auto">
          <a:xfrm rot="15708729">
            <a:off x="2221808" y="3031256"/>
            <a:ext cx="539438" cy="5149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hlinkClick r:id="" action="ppaction://noaction">
              <a:snd r:embed="rId7" name="T2_W5_1.1.wav"/>
            </a:hlinkClick>
            <a:extLst>
              <a:ext uri="{FF2B5EF4-FFF2-40B4-BE49-F238E27FC236}">
                <a16:creationId xmlns:a16="http://schemas.microsoft.com/office/drawing/2014/main" id="{215B56C2-75A0-703E-5380-B58FBBE29ACA}"/>
              </a:ext>
            </a:extLst>
          </p:cNvPr>
          <p:cNvSpPr txBox="1"/>
          <p:nvPr/>
        </p:nvSpPr>
        <p:spPr>
          <a:xfrm rot="349106">
            <a:off x="471925" y="1451860"/>
            <a:ext cx="3805881" cy="584775"/>
          </a:xfrm>
          <a:prstGeom prst="rect">
            <a:avLst/>
          </a:prstGeom>
          <a:noFill/>
        </p:spPr>
        <p:txBody>
          <a:bodyPr wrap="square" rtlCol="0">
            <a:spAutoFit/>
          </a:bodyPr>
          <a:lstStyle/>
          <a:p>
            <a:pPr algn="ctr"/>
            <a:r>
              <a:rPr lang="en-GB" sz="3200" b="1" dirty="0" err="1">
                <a:solidFill>
                  <a:schemeClr val="bg1"/>
                </a:solidFill>
                <a:latin typeface="Segoe Print" panose="02000600000000000000" pitchFamily="2" charset="0"/>
              </a:rPr>
              <a:t>Sportfest</a:t>
            </a:r>
            <a:r>
              <a:rPr lang="en-GB" sz="3200" b="1" dirty="0">
                <a:solidFill>
                  <a:schemeClr val="bg1"/>
                </a:solidFill>
                <a:latin typeface="Segoe Print" panose="02000600000000000000" pitchFamily="2" charset="0"/>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a:hlinkClick r:id="" action="ppaction://noaction">
              <a:snd r:embed="rId4" name="T2_W5F_10.2.wav"/>
            </a:hlinkClick>
            <a:extLst>
              <a:ext uri="{FF2B5EF4-FFF2-40B4-BE49-F238E27FC236}">
                <a16:creationId xmlns:a16="http://schemas.microsoft.com/office/drawing/2014/main" id="{F4EECC49-178B-E96B-0E63-DCADC03AD07E}"/>
              </a:ext>
            </a:extLst>
          </p:cNvPr>
          <p:cNvSpPr txBox="1"/>
          <p:nvPr/>
        </p:nvSpPr>
        <p:spPr>
          <a:xfrm>
            <a:off x="10272154" y="3157938"/>
            <a:ext cx="407052" cy="369332"/>
          </a:xfrm>
          <a:prstGeom prst="rect">
            <a:avLst/>
          </a:prstGeom>
          <a:solidFill>
            <a:schemeClr val="accent3">
              <a:lumMod val="20000"/>
              <a:lumOff val="80000"/>
            </a:schemeClr>
          </a:solidFill>
          <a:ln>
            <a:solidFill>
              <a:srgbClr val="002060"/>
            </a:solidFill>
          </a:ln>
        </p:spPr>
        <p:txBody>
          <a:bodyPr wrap="square" rtlCol="0">
            <a:spAutoFit/>
          </a:bodyPr>
          <a:lstStyle/>
          <a:p>
            <a:r>
              <a:rPr lang="en-US" b="1" dirty="0">
                <a:latin typeface="Century Gothic" panose="020B0502020202020204" pitchFamily="34" charset="0"/>
              </a:rPr>
              <a:t>3</a:t>
            </a:r>
            <a:endParaRPr lang="en-GB" b="1" dirty="0">
              <a:latin typeface="Century Gothic" panose="020B0502020202020204" pitchFamily="34" charset="0"/>
            </a:endParaRPr>
          </a:p>
        </p:txBody>
      </p:sp>
      <p:pic>
        <p:nvPicPr>
          <p:cNvPr id="55" name="Graphic 54" descr="Male profile outline">
            <a:extLst>
              <a:ext uri="{FF2B5EF4-FFF2-40B4-BE49-F238E27FC236}">
                <a16:creationId xmlns:a16="http://schemas.microsoft.com/office/drawing/2014/main" id="{DFE200D6-DBD1-421E-B7C2-CB230AC6FA3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51908" y="2025741"/>
            <a:ext cx="703294" cy="703294"/>
          </a:xfrm>
          <a:prstGeom prst="rect">
            <a:avLst/>
          </a:prstGeom>
        </p:spPr>
      </p:pic>
      <p:pic>
        <p:nvPicPr>
          <p:cNvPr id="53" name="Picture 52">
            <a:extLst>
              <a:ext uri="{FF2B5EF4-FFF2-40B4-BE49-F238E27FC236}">
                <a16:creationId xmlns:a16="http://schemas.microsoft.com/office/drawing/2014/main" id="{0F0606B4-5EA3-4A04-9B99-521D06F046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88996" y="2199412"/>
            <a:ext cx="1193282" cy="596641"/>
          </a:xfrm>
          <a:prstGeom prst="rect">
            <a:avLst/>
          </a:prstGeom>
        </p:spPr>
      </p:pic>
      <p:pic>
        <p:nvPicPr>
          <p:cNvPr id="64" name="Picture 63">
            <a:extLst>
              <a:ext uri="{FF2B5EF4-FFF2-40B4-BE49-F238E27FC236}">
                <a16:creationId xmlns:a16="http://schemas.microsoft.com/office/drawing/2014/main" id="{F8F1BFF6-D217-47E0-B25F-86621F33F588}"/>
              </a:ext>
            </a:extLst>
          </p:cNvPr>
          <p:cNvPicPr>
            <a:picLocks noChangeAspect="1"/>
          </p:cNvPicPr>
          <p:nvPr/>
        </p:nvPicPr>
        <p:blipFill>
          <a:blip r:embed="rId8"/>
          <a:stretch>
            <a:fillRect/>
          </a:stretch>
        </p:blipFill>
        <p:spPr>
          <a:xfrm>
            <a:off x="7565365" y="2213227"/>
            <a:ext cx="1047459" cy="728416"/>
          </a:xfrm>
          <a:prstGeom prst="rect">
            <a:avLst/>
          </a:prstGeom>
        </p:spPr>
      </p:pic>
      <p:pic>
        <p:nvPicPr>
          <p:cNvPr id="123" name="Picture 6" descr="Free vector graphics of Ant">
            <a:extLst>
              <a:ext uri="{FF2B5EF4-FFF2-40B4-BE49-F238E27FC236}">
                <a16:creationId xmlns:a16="http://schemas.microsoft.com/office/drawing/2014/main" id="{3158021E-CC85-4F38-8E68-E3818C71506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71542" y="3816090"/>
            <a:ext cx="810058" cy="779761"/>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2" descr="Free vector graphics of Exercise">
            <a:extLst>
              <a:ext uri="{FF2B5EF4-FFF2-40B4-BE49-F238E27FC236}">
                <a16:creationId xmlns:a16="http://schemas.microsoft.com/office/drawing/2014/main" id="{0165460B-CD2E-4E0F-8FB8-94DCE93FB3C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50254" y="3459492"/>
            <a:ext cx="611906" cy="1223809"/>
          </a:xfrm>
          <a:prstGeom prst="rect">
            <a:avLst/>
          </a:prstGeom>
          <a:noFill/>
          <a:extLst>
            <a:ext uri="{909E8E84-426E-40DD-AFC4-6F175D3DCCD1}">
              <a14:hiddenFill xmlns:a14="http://schemas.microsoft.com/office/drawing/2010/main">
                <a:solidFill>
                  <a:srgbClr val="FFFFFF"/>
                </a:solidFill>
              </a14:hiddenFill>
            </a:ext>
          </a:extLst>
        </p:spPr>
      </p:pic>
      <p:pic>
        <p:nvPicPr>
          <p:cNvPr id="135" name="Graphic 134" descr="Professor female with solid fill">
            <a:extLst>
              <a:ext uri="{FF2B5EF4-FFF2-40B4-BE49-F238E27FC236}">
                <a16:creationId xmlns:a16="http://schemas.microsoft.com/office/drawing/2014/main" id="{E7BBC7F0-021B-4861-A111-E2317C7C3A6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582886" y="3346395"/>
            <a:ext cx="914400" cy="914400"/>
          </a:xfrm>
          <a:prstGeom prst="rect">
            <a:avLst/>
          </a:prstGeom>
        </p:spPr>
      </p:pic>
      <p:sp>
        <p:nvSpPr>
          <p:cNvPr id="136" name="Rectangle: Rounded Corners 135">
            <a:extLst>
              <a:ext uri="{FF2B5EF4-FFF2-40B4-BE49-F238E27FC236}">
                <a16:creationId xmlns:a16="http://schemas.microsoft.com/office/drawing/2014/main" id="{7AE6153A-0DD7-4A56-A230-63EF8EA19D67}"/>
              </a:ext>
            </a:extLst>
          </p:cNvPr>
          <p:cNvSpPr/>
          <p:nvPr/>
        </p:nvSpPr>
        <p:spPr>
          <a:xfrm>
            <a:off x="7420763" y="3517470"/>
            <a:ext cx="914400" cy="547260"/>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5KM</a:t>
            </a:r>
          </a:p>
        </p:txBody>
      </p:sp>
      <p:pic>
        <p:nvPicPr>
          <p:cNvPr id="4" name="Picture 3" descr="Icon&#10;&#10;Description automatically generated">
            <a:extLst>
              <a:ext uri="{FF2B5EF4-FFF2-40B4-BE49-F238E27FC236}">
                <a16:creationId xmlns:a16="http://schemas.microsoft.com/office/drawing/2014/main" id="{4B9AFC69-382C-550A-B8E0-6E11F67519F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12300" y="2639723"/>
            <a:ext cx="1171030" cy="630281"/>
          </a:xfrm>
          <a:prstGeom prst="rect">
            <a:avLst/>
          </a:prstGeom>
        </p:spPr>
      </p:pic>
      <p:pic>
        <p:nvPicPr>
          <p:cNvPr id="5" name="Picture 4">
            <a:extLst>
              <a:ext uri="{FF2B5EF4-FFF2-40B4-BE49-F238E27FC236}">
                <a16:creationId xmlns:a16="http://schemas.microsoft.com/office/drawing/2014/main" id="{C096A993-C126-9403-1550-B1438899147B}"/>
              </a:ext>
            </a:extLst>
          </p:cNvPr>
          <p:cNvPicPr>
            <a:picLocks noChangeAspect="1"/>
          </p:cNvPicPr>
          <p:nvPr/>
        </p:nvPicPr>
        <p:blipFill>
          <a:blip r:embed="rId14"/>
          <a:stretch>
            <a:fillRect/>
          </a:stretch>
        </p:blipFill>
        <p:spPr>
          <a:xfrm>
            <a:off x="3976654" y="1909338"/>
            <a:ext cx="681007" cy="1003094"/>
          </a:xfrm>
          <a:prstGeom prst="rect">
            <a:avLst/>
          </a:prstGeom>
        </p:spPr>
      </p:pic>
      <p:pic>
        <p:nvPicPr>
          <p:cNvPr id="6" name="Picture 5">
            <a:extLst>
              <a:ext uri="{FF2B5EF4-FFF2-40B4-BE49-F238E27FC236}">
                <a16:creationId xmlns:a16="http://schemas.microsoft.com/office/drawing/2014/main" id="{A1D1F985-CAC0-EF2C-C091-03269A7B9C24}"/>
              </a:ext>
            </a:extLst>
          </p:cNvPr>
          <p:cNvPicPr>
            <a:picLocks noChangeAspect="1"/>
          </p:cNvPicPr>
          <p:nvPr/>
        </p:nvPicPr>
        <p:blipFill>
          <a:blip r:embed="rId15"/>
          <a:stretch>
            <a:fillRect/>
          </a:stretch>
        </p:blipFill>
        <p:spPr>
          <a:xfrm>
            <a:off x="4733449" y="1974233"/>
            <a:ext cx="641268" cy="806310"/>
          </a:xfrm>
          <a:prstGeom prst="rect">
            <a:avLst/>
          </a:prstGeom>
        </p:spPr>
      </p:pic>
      <p:pic>
        <p:nvPicPr>
          <p:cNvPr id="7" name="Picture 6">
            <a:extLst>
              <a:ext uri="{FF2B5EF4-FFF2-40B4-BE49-F238E27FC236}">
                <a16:creationId xmlns:a16="http://schemas.microsoft.com/office/drawing/2014/main" id="{357B0858-962D-0F83-A807-9E96EE60F800}"/>
              </a:ext>
            </a:extLst>
          </p:cNvPr>
          <p:cNvPicPr>
            <a:picLocks noChangeAspect="1"/>
          </p:cNvPicPr>
          <p:nvPr/>
        </p:nvPicPr>
        <p:blipFill>
          <a:blip r:embed="rId16"/>
          <a:stretch>
            <a:fillRect/>
          </a:stretch>
        </p:blipFill>
        <p:spPr>
          <a:xfrm>
            <a:off x="6413785" y="1958970"/>
            <a:ext cx="1475283" cy="882962"/>
          </a:xfrm>
          <a:prstGeom prst="rect">
            <a:avLst/>
          </a:prstGeom>
        </p:spPr>
      </p:pic>
      <p:pic>
        <p:nvPicPr>
          <p:cNvPr id="9" name="Picture 8">
            <a:extLst>
              <a:ext uri="{FF2B5EF4-FFF2-40B4-BE49-F238E27FC236}">
                <a16:creationId xmlns:a16="http://schemas.microsoft.com/office/drawing/2014/main" id="{CE9A6258-8A72-A8DA-201D-89A517D9AD2E}"/>
              </a:ext>
            </a:extLst>
          </p:cNvPr>
          <p:cNvPicPr>
            <a:picLocks noChangeAspect="1"/>
          </p:cNvPicPr>
          <p:nvPr/>
        </p:nvPicPr>
        <p:blipFill>
          <a:blip r:embed="rId17"/>
          <a:stretch>
            <a:fillRect/>
          </a:stretch>
        </p:blipFill>
        <p:spPr>
          <a:xfrm>
            <a:off x="912711" y="3528933"/>
            <a:ext cx="1581688" cy="1275236"/>
          </a:xfrm>
          <a:prstGeom prst="rect">
            <a:avLst/>
          </a:prstGeom>
        </p:spPr>
      </p:pic>
      <p:pic>
        <p:nvPicPr>
          <p:cNvPr id="11" name="Picture 10">
            <a:extLst>
              <a:ext uri="{FF2B5EF4-FFF2-40B4-BE49-F238E27FC236}">
                <a16:creationId xmlns:a16="http://schemas.microsoft.com/office/drawing/2014/main" id="{8ED43479-48C6-28A8-9B55-48B20BFC823E}"/>
              </a:ext>
            </a:extLst>
          </p:cNvPr>
          <p:cNvPicPr>
            <a:picLocks noChangeAspect="1"/>
          </p:cNvPicPr>
          <p:nvPr/>
        </p:nvPicPr>
        <p:blipFill>
          <a:blip r:embed="rId18"/>
          <a:stretch>
            <a:fillRect/>
          </a:stretch>
        </p:blipFill>
        <p:spPr>
          <a:xfrm>
            <a:off x="3875617" y="3791100"/>
            <a:ext cx="436503" cy="421498"/>
          </a:xfrm>
          <a:prstGeom prst="rect">
            <a:avLst/>
          </a:prstGeom>
        </p:spPr>
      </p:pic>
      <p:pic>
        <p:nvPicPr>
          <p:cNvPr id="13" name="Picture 12">
            <a:extLst>
              <a:ext uri="{FF2B5EF4-FFF2-40B4-BE49-F238E27FC236}">
                <a16:creationId xmlns:a16="http://schemas.microsoft.com/office/drawing/2014/main" id="{EA3837F6-EF78-2B0D-8EC5-281707ABD5C4}"/>
              </a:ext>
            </a:extLst>
          </p:cNvPr>
          <p:cNvPicPr>
            <a:picLocks noChangeAspect="1"/>
          </p:cNvPicPr>
          <p:nvPr/>
        </p:nvPicPr>
        <p:blipFill>
          <a:blip r:embed="rId19"/>
          <a:stretch>
            <a:fillRect/>
          </a:stretch>
        </p:blipFill>
        <p:spPr>
          <a:xfrm flipH="1">
            <a:off x="4159466" y="3727974"/>
            <a:ext cx="405494" cy="484624"/>
          </a:xfrm>
          <a:prstGeom prst="rect">
            <a:avLst/>
          </a:prstGeom>
        </p:spPr>
      </p:pic>
      <p:pic>
        <p:nvPicPr>
          <p:cNvPr id="15" name="Picture 14">
            <a:extLst>
              <a:ext uri="{FF2B5EF4-FFF2-40B4-BE49-F238E27FC236}">
                <a16:creationId xmlns:a16="http://schemas.microsoft.com/office/drawing/2014/main" id="{8F768D0C-8D0D-C20B-B84F-CCC444C719C0}"/>
              </a:ext>
            </a:extLst>
          </p:cNvPr>
          <p:cNvPicPr>
            <a:picLocks noChangeAspect="1"/>
          </p:cNvPicPr>
          <p:nvPr/>
        </p:nvPicPr>
        <p:blipFill>
          <a:blip r:embed="rId20"/>
          <a:stretch>
            <a:fillRect/>
          </a:stretch>
        </p:blipFill>
        <p:spPr>
          <a:xfrm>
            <a:off x="4173358" y="5134180"/>
            <a:ext cx="913328" cy="792740"/>
          </a:xfrm>
          <a:prstGeom prst="rect">
            <a:avLst/>
          </a:prstGeom>
        </p:spPr>
      </p:pic>
      <p:pic>
        <p:nvPicPr>
          <p:cNvPr id="16" name="Picture 15">
            <a:extLst>
              <a:ext uri="{FF2B5EF4-FFF2-40B4-BE49-F238E27FC236}">
                <a16:creationId xmlns:a16="http://schemas.microsoft.com/office/drawing/2014/main" id="{85A92177-F747-D15C-5B9B-C529AD16300B}"/>
              </a:ext>
            </a:extLst>
          </p:cNvPr>
          <p:cNvPicPr>
            <a:picLocks noChangeAspect="1"/>
          </p:cNvPicPr>
          <p:nvPr/>
        </p:nvPicPr>
        <p:blipFill>
          <a:blip r:embed="rId21"/>
          <a:stretch>
            <a:fillRect/>
          </a:stretch>
        </p:blipFill>
        <p:spPr>
          <a:xfrm>
            <a:off x="3616687" y="5163875"/>
            <a:ext cx="841814" cy="817479"/>
          </a:xfrm>
          <a:prstGeom prst="rect">
            <a:avLst/>
          </a:prstGeom>
        </p:spPr>
      </p:pic>
      <p:pic>
        <p:nvPicPr>
          <p:cNvPr id="17" name="Picture 16">
            <a:extLst>
              <a:ext uri="{FF2B5EF4-FFF2-40B4-BE49-F238E27FC236}">
                <a16:creationId xmlns:a16="http://schemas.microsoft.com/office/drawing/2014/main" id="{4B225815-8C46-EDF0-376F-B45C21D97D7C}"/>
              </a:ext>
            </a:extLst>
          </p:cNvPr>
          <p:cNvPicPr>
            <a:picLocks noChangeAspect="1"/>
          </p:cNvPicPr>
          <p:nvPr/>
        </p:nvPicPr>
        <p:blipFill>
          <a:blip r:embed="rId22"/>
          <a:stretch>
            <a:fillRect/>
          </a:stretch>
        </p:blipFill>
        <p:spPr>
          <a:xfrm>
            <a:off x="4568169" y="5397733"/>
            <a:ext cx="841321" cy="823031"/>
          </a:xfrm>
          <a:prstGeom prst="rect">
            <a:avLst/>
          </a:prstGeom>
        </p:spPr>
      </p:pic>
      <p:pic>
        <p:nvPicPr>
          <p:cNvPr id="18" name="Picture 17">
            <a:extLst>
              <a:ext uri="{FF2B5EF4-FFF2-40B4-BE49-F238E27FC236}">
                <a16:creationId xmlns:a16="http://schemas.microsoft.com/office/drawing/2014/main" id="{CB824DE9-6833-4408-3463-013B26A2B30E}"/>
              </a:ext>
            </a:extLst>
          </p:cNvPr>
          <p:cNvPicPr>
            <a:picLocks noChangeAspect="1"/>
          </p:cNvPicPr>
          <p:nvPr/>
        </p:nvPicPr>
        <p:blipFill>
          <a:blip r:embed="rId20"/>
          <a:stretch>
            <a:fillRect/>
          </a:stretch>
        </p:blipFill>
        <p:spPr>
          <a:xfrm>
            <a:off x="3643029" y="5560245"/>
            <a:ext cx="913328" cy="792740"/>
          </a:xfrm>
          <a:prstGeom prst="rect">
            <a:avLst/>
          </a:prstGeom>
        </p:spPr>
      </p:pic>
      <p:pic>
        <p:nvPicPr>
          <p:cNvPr id="1026" name="Picture 2" descr="Free hands smartphone mobile vector">
            <a:extLst>
              <a:ext uri="{FF2B5EF4-FFF2-40B4-BE49-F238E27FC236}">
                <a16:creationId xmlns:a16="http://schemas.microsoft.com/office/drawing/2014/main" id="{C80F7D89-C966-84D3-181D-47B74052BB64}"/>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242031" y="5188541"/>
            <a:ext cx="955783" cy="103405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EF8011B-4CDB-5D45-484B-D0FD053BADCE}"/>
              </a:ext>
            </a:extLst>
          </p:cNvPr>
          <p:cNvPicPr>
            <a:picLocks noChangeAspect="1"/>
          </p:cNvPicPr>
          <p:nvPr/>
        </p:nvPicPr>
        <p:blipFill>
          <a:blip r:embed="rId24"/>
          <a:stretch>
            <a:fillRect/>
          </a:stretch>
        </p:blipFill>
        <p:spPr>
          <a:xfrm>
            <a:off x="6347246" y="5259480"/>
            <a:ext cx="766962" cy="319212"/>
          </a:xfrm>
          <a:prstGeom prst="rect">
            <a:avLst/>
          </a:prstGeom>
        </p:spPr>
      </p:pic>
      <p:pic>
        <p:nvPicPr>
          <p:cNvPr id="22" name="Picture 21">
            <a:extLst>
              <a:ext uri="{FF2B5EF4-FFF2-40B4-BE49-F238E27FC236}">
                <a16:creationId xmlns:a16="http://schemas.microsoft.com/office/drawing/2014/main" id="{B054C9BF-CA3E-6019-1667-B0F26CC8029E}"/>
              </a:ext>
            </a:extLst>
          </p:cNvPr>
          <p:cNvPicPr>
            <a:picLocks noChangeAspect="1"/>
          </p:cNvPicPr>
          <p:nvPr/>
        </p:nvPicPr>
        <p:blipFill>
          <a:blip r:embed="rId25"/>
          <a:stretch>
            <a:fillRect/>
          </a:stretch>
        </p:blipFill>
        <p:spPr>
          <a:xfrm>
            <a:off x="7221506" y="5123033"/>
            <a:ext cx="1498352" cy="780782"/>
          </a:xfrm>
          <a:prstGeom prst="rect">
            <a:avLst/>
          </a:prstGeom>
        </p:spPr>
      </p:pic>
      <p:sp>
        <p:nvSpPr>
          <p:cNvPr id="24" name="TextBox 23">
            <a:hlinkClick r:id="" action="ppaction://noaction">
              <a:snd r:embed="rId26" name="T2_W5F_10.3.wav"/>
            </a:hlinkClick>
            <a:extLst>
              <a:ext uri="{FF2B5EF4-FFF2-40B4-BE49-F238E27FC236}">
                <a16:creationId xmlns:a16="http://schemas.microsoft.com/office/drawing/2014/main" id="{DDB1AB95-21F9-047A-2175-63FEB27732C7}"/>
              </a:ext>
            </a:extLst>
          </p:cNvPr>
          <p:cNvSpPr txBox="1"/>
          <p:nvPr/>
        </p:nvSpPr>
        <p:spPr>
          <a:xfrm>
            <a:off x="475335" y="2138561"/>
            <a:ext cx="407052" cy="369332"/>
          </a:xfrm>
          <a:prstGeom prst="rect">
            <a:avLst/>
          </a:prstGeom>
          <a:solidFill>
            <a:schemeClr val="accent3">
              <a:lumMod val="20000"/>
              <a:lumOff val="80000"/>
            </a:schemeClr>
          </a:solidFill>
          <a:ln>
            <a:solidFill>
              <a:srgbClr val="002060"/>
            </a:solidFill>
          </a:ln>
        </p:spPr>
        <p:txBody>
          <a:bodyPr wrap="square" rtlCol="0">
            <a:spAutoFit/>
          </a:bodyPr>
          <a:lstStyle/>
          <a:p>
            <a:r>
              <a:rPr lang="en-US" b="1" dirty="0">
                <a:latin typeface="Century Gothic" panose="020B0502020202020204" pitchFamily="34" charset="0"/>
              </a:rPr>
              <a:t>1</a:t>
            </a:r>
            <a:endParaRPr lang="en-GB" b="1" dirty="0">
              <a:latin typeface="Century Gothic" panose="020B0502020202020204" pitchFamily="34" charset="0"/>
            </a:endParaRPr>
          </a:p>
        </p:txBody>
      </p:sp>
      <p:sp>
        <p:nvSpPr>
          <p:cNvPr id="25" name="TextBox 24">
            <a:hlinkClick r:id="" action="ppaction://noaction">
              <a:snd r:embed="rId27" name="T2_W5F_10.4.wav"/>
            </a:hlinkClick>
            <a:extLst>
              <a:ext uri="{FF2B5EF4-FFF2-40B4-BE49-F238E27FC236}">
                <a16:creationId xmlns:a16="http://schemas.microsoft.com/office/drawing/2014/main" id="{8DC65297-BCD5-1A26-846B-07ED24E7A497}"/>
              </a:ext>
            </a:extLst>
          </p:cNvPr>
          <p:cNvSpPr txBox="1"/>
          <p:nvPr/>
        </p:nvSpPr>
        <p:spPr>
          <a:xfrm>
            <a:off x="3290293" y="2116052"/>
            <a:ext cx="407052" cy="369332"/>
          </a:xfrm>
          <a:prstGeom prst="rect">
            <a:avLst/>
          </a:prstGeom>
          <a:solidFill>
            <a:schemeClr val="accent3">
              <a:lumMod val="20000"/>
              <a:lumOff val="80000"/>
            </a:schemeClr>
          </a:solidFill>
          <a:ln>
            <a:solidFill>
              <a:srgbClr val="002060"/>
            </a:solidFill>
          </a:ln>
        </p:spPr>
        <p:txBody>
          <a:bodyPr wrap="square" rtlCol="0">
            <a:spAutoFit/>
          </a:bodyPr>
          <a:lstStyle/>
          <a:p>
            <a:r>
              <a:rPr lang="en-US" b="1" dirty="0">
                <a:latin typeface="Century Gothic" panose="020B0502020202020204" pitchFamily="34" charset="0"/>
              </a:rPr>
              <a:t>2</a:t>
            </a:r>
            <a:endParaRPr lang="en-GB" b="1" dirty="0">
              <a:latin typeface="Century Gothic" panose="020B0502020202020204" pitchFamily="34" charset="0"/>
            </a:endParaRPr>
          </a:p>
        </p:txBody>
      </p:sp>
      <p:sp>
        <p:nvSpPr>
          <p:cNvPr id="26" name="TextBox 25">
            <a:hlinkClick r:id="" action="ppaction://noaction">
              <a:snd r:embed="rId3" name="T2_W5F_10.1.wav"/>
            </a:hlinkClick>
            <a:extLst>
              <a:ext uri="{FF2B5EF4-FFF2-40B4-BE49-F238E27FC236}">
                <a16:creationId xmlns:a16="http://schemas.microsoft.com/office/drawing/2014/main" id="{3C735A09-C22D-99FD-3C79-E5B4B65FBAD5}"/>
              </a:ext>
            </a:extLst>
          </p:cNvPr>
          <p:cNvSpPr txBox="1"/>
          <p:nvPr/>
        </p:nvSpPr>
        <p:spPr>
          <a:xfrm>
            <a:off x="5951526" y="2036097"/>
            <a:ext cx="407052" cy="369332"/>
          </a:xfrm>
          <a:prstGeom prst="rect">
            <a:avLst/>
          </a:prstGeom>
          <a:solidFill>
            <a:schemeClr val="accent3">
              <a:lumMod val="20000"/>
              <a:lumOff val="80000"/>
            </a:schemeClr>
          </a:solidFill>
          <a:ln>
            <a:solidFill>
              <a:srgbClr val="002060"/>
            </a:solidFill>
          </a:ln>
        </p:spPr>
        <p:txBody>
          <a:bodyPr wrap="square" rtlCol="0">
            <a:spAutoFit/>
          </a:bodyPr>
          <a:lstStyle/>
          <a:p>
            <a:r>
              <a:rPr lang="en-US" b="1" dirty="0">
                <a:latin typeface="Century Gothic" panose="020B0502020202020204" pitchFamily="34" charset="0"/>
              </a:rPr>
              <a:t>3</a:t>
            </a:r>
            <a:endParaRPr lang="en-GB" b="1" dirty="0">
              <a:latin typeface="Century Gothic" panose="020B0502020202020204" pitchFamily="34" charset="0"/>
            </a:endParaRPr>
          </a:p>
        </p:txBody>
      </p:sp>
      <p:sp>
        <p:nvSpPr>
          <p:cNvPr id="27" name="TextBox 26">
            <a:hlinkClick r:id="" action="ppaction://noaction">
              <a:snd r:embed="rId28" name="T2_W5F_10.6.wav"/>
            </a:hlinkClick>
            <a:extLst>
              <a:ext uri="{FF2B5EF4-FFF2-40B4-BE49-F238E27FC236}">
                <a16:creationId xmlns:a16="http://schemas.microsoft.com/office/drawing/2014/main" id="{05CF5C3C-6FCF-CBEB-CD12-DE89183645E7}"/>
              </a:ext>
            </a:extLst>
          </p:cNvPr>
          <p:cNvSpPr txBox="1"/>
          <p:nvPr/>
        </p:nvSpPr>
        <p:spPr>
          <a:xfrm>
            <a:off x="604682" y="3458377"/>
            <a:ext cx="407052" cy="369332"/>
          </a:xfrm>
          <a:prstGeom prst="rect">
            <a:avLst/>
          </a:prstGeom>
          <a:solidFill>
            <a:schemeClr val="accent3">
              <a:lumMod val="20000"/>
              <a:lumOff val="80000"/>
            </a:schemeClr>
          </a:solidFill>
          <a:ln>
            <a:solidFill>
              <a:srgbClr val="002060"/>
            </a:solidFill>
          </a:ln>
        </p:spPr>
        <p:txBody>
          <a:bodyPr wrap="square" rtlCol="0">
            <a:spAutoFit/>
          </a:bodyPr>
          <a:lstStyle/>
          <a:p>
            <a:r>
              <a:rPr lang="en-US" b="1" dirty="0">
                <a:latin typeface="Century Gothic" panose="020B0502020202020204" pitchFamily="34" charset="0"/>
              </a:rPr>
              <a:t>4</a:t>
            </a:r>
            <a:endParaRPr lang="en-GB" b="1" dirty="0">
              <a:latin typeface="Century Gothic" panose="020B0502020202020204" pitchFamily="34" charset="0"/>
            </a:endParaRPr>
          </a:p>
        </p:txBody>
      </p:sp>
      <p:sp>
        <p:nvSpPr>
          <p:cNvPr id="29" name="TextBox 28">
            <a:hlinkClick r:id="" action="ppaction://noaction">
              <a:snd r:embed="rId29" name="T2_W5F_10.7.wav"/>
            </a:hlinkClick>
            <a:extLst>
              <a:ext uri="{FF2B5EF4-FFF2-40B4-BE49-F238E27FC236}">
                <a16:creationId xmlns:a16="http://schemas.microsoft.com/office/drawing/2014/main" id="{A5777C0A-1231-715F-C5AD-FAC400B7E132}"/>
              </a:ext>
            </a:extLst>
          </p:cNvPr>
          <p:cNvSpPr txBox="1"/>
          <p:nvPr/>
        </p:nvSpPr>
        <p:spPr>
          <a:xfrm>
            <a:off x="3460473" y="3458910"/>
            <a:ext cx="407052" cy="369332"/>
          </a:xfrm>
          <a:prstGeom prst="rect">
            <a:avLst/>
          </a:prstGeom>
          <a:solidFill>
            <a:schemeClr val="accent3">
              <a:lumMod val="20000"/>
              <a:lumOff val="80000"/>
            </a:schemeClr>
          </a:solidFill>
          <a:ln>
            <a:solidFill>
              <a:srgbClr val="002060"/>
            </a:solidFill>
          </a:ln>
        </p:spPr>
        <p:txBody>
          <a:bodyPr wrap="square" rtlCol="0">
            <a:spAutoFit/>
          </a:bodyPr>
          <a:lstStyle/>
          <a:p>
            <a:r>
              <a:rPr lang="en-US" b="1" dirty="0">
                <a:latin typeface="Century Gothic" panose="020B0502020202020204" pitchFamily="34" charset="0"/>
              </a:rPr>
              <a:t>5</a:t>
            </a:r>
            <a:endParaRPr lang="en-GB" b="1" dirty="0">
              <a:latin typeface="Century Gothic" panose="020B0502020202020204" pitchFamily="34" charset="0"/>
            </a:endParaRPr>
          </a:p>
        </p:txBody>
      </p:sp>
      <p:sp>
        <p:nvSpPr>
          <p:cNvPr id="30" name="TextBox 29">
            <a:hlinkClick r:id="" action="ppaction://noaction">
              <a:snd r:embed="rId30" name="T2_W5F_10.8.wav"/>
            </a:hlinkClick>
            <a:extLst>
              <a:ext uri="{FF2B5EF4-FFF2-40B4-BE49-F238E27FC236}">
                <a16:creationId xmlns:a16="http://schemas.microsoft.com/office/drawing/2014/main" id="{92E52E5A-63A9-9231-4950-B81F5A7F97EF}"/>
              </a:ext>
            </a:extLst>
          </p:cNvPr>
          <p:cNvSpPr txBox="1"/>
          <p:nvPr/>
        </p:nvSpPr>
        <p:spPr>
          <a:xfrm>
            <a:off x="6396432" y="3381954"/>
            <a:ext cx="407052" cy="369332"/>
          </a:xfrm>
          <a:prstGeom prst="rect">
            <a:avLst/>
          </a:prstGeom>
          <a:solidFill>
            <a:schemeClr val="accent3">
              <a:lumMod val="20000"/>
              <a:lumOff val="80000"/>
            </a:schemeClr>
          </a:solidFill>
          <a:ln>
            <a:solidFill>
              <a:srgbClr val="002060"/>
            </a:solidFill>
          </a:ln>
        </p:spPr>
        <p:txBody>
          <a:bodyPr wrap="square" rtlCol="0">
            <a:spAutoFit/>
          </a:bodyPr>
          <a:lstStyle/>
          <a:p>
            <a:r>
              <a:rPr lang="en-US" b="1" dirty="0">
                <a:latin typeface="Century Gothic" panose="020B0502020202020204" pitchFamily="34" charset="0"/>
              </a:rPr>
              <a:t>6</a:t>
            </a:r>
            <a:endParaRPr lang="en-GB" b="1" dirty="0">
              <a:latin typeface="Century Gothic" panose="020B0502020202020204" pitchFamily="34" charset="0"/>
            </a:endParaRPr>
          </a:p>
        </p:txBody>
      </p:sp>
      <p:sp>
        <p:nvSpPr>
          <p:cNvPr id="31" name="TextBox 30">
            <a:hlinkClick r:id="" action="ppaction://noaction">
              <a:snd r:embed="rId31" name="T2_W5F_10.9.wav"/>
            </a:hlinkClick>
            <a:extLst>
              <a:ext uri="{FF2B5EF4-FFF2-40B4-BE49-F238E27FC236}">
                <a16:creationId xmlns:a16="http://schemas.microsoft.com/office/drawing/2014/main" id="{7BFB8D38-C8CA-D8DF-EE1C-62ED1E7162D3}"/>
              </a:ext>
            </a:extLst>
          </p:cNvPr>
          <p:cNvSpPr txBox="1"/>
          <p:nvPr/>
        </p:nvSpPr>
        <p:spPr>
          <a:xfrm>
            <a:off x="918169" y="5188541"/>
            <a:ext cx="407052" cy="369332"/>
          </a:xfrm>
          <a:prstGeom prst="rect">
            <a:avLst/>
          </a:prstGeom>
          <a:solidFill>
            <a:schemeClr val="accent3">
              <a:lumMod val="20000"/>
              <a:lumOff val="80000"/>
            </a:schemeClr>
          </a:solidFill>
          <a:ln>
            <a:solidFill>
              <a:srgbClr val="002060"/>
            </a:solidFill>
          </a:ln>
        </p:spPr>
        <p:txBody>
          <a:bodyPr wrap="square" rtlCol="0">
            <a:spAutoFit/>
          </a:bodyPr>
          <a:lstStyle/>
          <a:p>
            <a:r>
              <a:rPr lang="en-US" b="1" dirty="0">
                <a:latin typeface="Century Gothic" panose="020B0502020202020204" pitchFamily="34" charset="0"/>
              </a:rPr>
              <a:t>7</a:t>
            </a:r>
            <a:endParaRPr lang="en-GB" b="1" dirty="0">
              <a:latin typeface="Century Gothic" panose="020B0502020202020204" pitchFamily="34" charset="0"/>
            </a:endParaRPr>
          </a:p>
        </p:txBody>
      </p:sp>
      <p:pic>
        <p:nvPicPr>
          <p:cNvPr id="32" name="Picture 31">
            <a:extLst>
              <a:ext uri="{FF2B5EF4-FFF2-40B4-BE49-F238E27FC236}">
                <a16:creationId xmlns:a16="http://schemas.microsoft.com/office/drawing/2014/main" id="{0BF05A6E-13E3-4E30-5F8C-931E15D182B2}"/>
              </a:ext>
            </a:extLst>
          </p:cNvPr>
          <p:cNvPicPr>
            <a:picLocks noChangeAspect="1"/>
          </p:cNvPicPr>
          <p:nvPr/>
        </p:nvPicPr>
        <p:blipFill>
          <a:blip r:embed="rId32"/>
          <a:stretch>
            <a:fillRect/>
          </a:stretch>
        </p:blipFill>
        <p:spPr>
          <a:xfrm>
            <a:off x="1348869" y="4796354"/>
            <a:ext cx="714455" cy="714455"/>
          </a:xfrm>
          <a:prstGeom prst="rect">
            <a:avLst/>
          </a:prstGeom>
        </p:spPr>
      </p:pic>
      <p:pic>
        <p:nvPicPr>
          <p:cNvPr id="37" name="Picture 36">
            <a:extLst>
              <a:ext uri="{FF2B5EF4-FFF2-40B4-BE49-F238E27FC236}">
                <a16:creationId xmlns:a16="http://schemas.microsoft.com/office/drawing/2014/main" id="{4123C6FF-EABD-53AA-E238-64195909D232}"/>
              </a:ext>
            </a:extLst>
          </p:cNvPr>
          <p:cNvPicPr>
            <a:picLocks noChangeAspect="1"/>
          </p:cNvPicPr>
          <p:nvPr/>
        </p:nvPicPr>
        <p:blipFill>
          <a:blip r:embed="rId33"/>
          <a:stretch>
            <a:fillRect/>
          </a:stretch>
        </p:blipFill>
        <p:spPr>
          <a:xfrm>
            <a:off x="1297436" y="5338248"/>
            <a:ext cx="609653" cy="1225402"/>
          </a:xfrm>
          <a:prstGeom prst="rect">
            <a:avLst/>
          </a:prstGeom>
        </p:spPr>
      </p:pic>
      <p:sp>
        <p:nvSpPr>
          <p:cNvPr id="39" name="TextBox 38">
            <a:hlinkClick r:id="" action="ppaction://noaction">
              <a:snd r:embed="rId34" name="T2_W5F_10.10.wav"/>
            </a:hlinkClick>
            <a:extLst>
              <a:ext uri="{FF2B5EF4-FFF2-40B4-BE49-F238E27FC236}">
                <a16:creationId xmlns:a16="http://schemas.microsoft.com/office/drawing/2014/main" id="{3E2415C4-45E6-CEFB-5002-1697552C7416}"/>
              </a:ext>
            </a:extLst>
          </p:cNvPr>
          <p:cNvSpPr txBox="1"/>
          <p:nvPr/>
        </p:nvSpPr>
        <p:spPr>
          <a:xfrm>
            <a:off x="3493819" y="5003875"/>
            <a:ext cx="407052" cy="369332"/>
          </a:xfrm>
          <a:prstGeom prst="rect">
            <a:avLst/>
          </a:prstGeom>
          <a:solidFill>
            <a:schemeClr val="accent3">
              <a:lumMod val="20000"/>
              <a:lumOff val="80000"/>
            </a:schemeClr>
          </a:solidFill>
          <a:ln>
            <a:solidFill>
              <a:srgbClr val="002060"/>
            </a:solidFill>
          </a:ln>
        </p:spPr>
        <p:txBody>
          <a:bodyPr wrap="square" rtlCol="0">
            <a:spAutoFit/>
          </a:bodyPr>
          <a:lstStyle/>
          <a:p>
            <a:r>
              <a:rPr lang="en-US" b="1" dirty="0">
                <a:latin typeface="Century Gothic" panose="020B0502020202020204" pitchFamily="34" charset="0"/>
              </a:rPr>
              <a:t>8</a:t>
            </a:r>
            <a:endParaRPr lang="en-GB" b="1" dirty="0">
              <a:latin typeface="Century Gothic" panose="020B0502020202020204" pitchFamily="34" charset="0"/>
            </a:endParaRPr>
          </a:p>
        </p:txBody>
      </p:sp>
      <p:sp>
        <p:nvSpPr>
          <p:cNvPr id="40" name="TextBox 39">
            <a:hlinkClick r:id="" action="ppaction://noaction">
              <a:snd r:embed="rId35" name="T2_W5F_10.11.wav"/>
            </a:hlinkClick>
            <a:extLst>
              <a:ext uri="{FF2B5EF4-FFF2-40B4-BE49-F238E27FC236}">
                <a16:creationId xmlns:a16="http://schemas.microsoft.com/office/drawing/2014/main" id="{5D7D58C9-9211-FDEB-267C-8BA9C658BC4A}"/>
              </a:ext>
            </a:extLst>
          </p:cNvPr>
          <p:cNvSpPr txBox="1"/>
          <p:nvPr/>
        </p:nvSpPr>
        <p:spPr>
          <a:xfrm>
            <a:off x="6432952" y="4968916"/>
            <a:ext cx="407052" cy="369332"/>
          </a:xfrm>
          <a:prstGeom prst="rect">
            <a:avLst/>
          </a:prstGeom>
          <a:solidFill>
            <a:schemeClr val="accent3">
              <a:lumMod val="20000"/>
              <a:lumOff val="80000"/>
            </a:schemeClr>
          </a:solidFill>
          <a:ln>
            <a:solidFill>
              <a:srgbClr val="002060"/>
            </a:solidFill>
          </a:ln>
        </p:spPr>
        <p:txBody>
          <a:bodyPr wrap="square" rtlCol="0">
            <a:spAutoFit/>
          </a:bodyPr>
          <a:lstStyle/>
          <a:p>
            <a:r>
              <a:rPr lang="en-US" b="1" dirty="0">
                <a:latin typeface="Century Gothic" panose="020B0502020202020204" pitchFamily="34" charset="0"/>
              </a:rPr>
              <a:t>9</a:t>
            </a:r>
            <a:endParaRPr lang="en-GB" b="1" dirty="0">
              <a:latin typeface="Century Gothic" panose="020B0502020202020204" pitchFamily="34" charset="0"/>
            </a:endParaRPr>
          </a:p>
        </p:txBody>
      </p:sp>
      <p:pic>
        <p:nvPicPr>
          <p:cNvPr id="71" name="Picture 70">
            <a:extLst>
              <a:ext uri="{FF2B5EF4-FFF2-40B4-BE49-F238E27FC236}">
                <a16:creationId xmlns:a16="http://schemas.microsoft.com/office/drawing/2014/main" id="{87E05C2B-CAC8-44BE-A7C0-DCDAE0B319D4}"/>
              </a:ext>
            </a:extLst>
          </p:cNvPr>
          <p:cNvPicPr>
            <a:picLocks noChangeAspect="1"/>
          </p:cNvPicPr>
          <p:nvPr/>
        </p:nvPicPr>
        <p:blipFill>
          <a:blip r:embed="rId8"/>
          <a:stretch>
            <a:fillRect/>
          </a:stretch>
        </p:blipFill>
        <p:spPr>
          <a:xfrm>
            <a:off x="10625975" y="3190827"/>
            <a:ext cx="1373247" cy="954973"/>
          </a:xfrm>
          <a:prstGeom prst="rect">
            <a:avLst/>
          </a:prstGeom>
        </p:spPr>
      </p:pic>
      <p:sp>
        <p:nvSpPr>
          <p:cNvPr id="20" name="TextBox 19">
            <a:hlinkClick r:id="" action="ppaction://noaction">
              <a:snd r:embed="rId36" name="T2_W5F_10.1.wav"/>
            </a:hlinkClick>
            <a:extLst>
              <a:ext uri="{FF2B5EF4-FFF2-40B4-BE49-F238E27FC236}">
                <a16:creationId xmlns:a16="http://schemas.microsoft.com/office/drawing/2014/main" id="{207C148F-45EB-4409-B006-B3FFBC980597}"/>
              </a:ext>
            </a:extLst>
          </p:cNvPr>
          <p:cNvSpPr txBox="1"/>
          <p:nvPr/>
        </p:nvSpPr>
        <p:spPr>
          <a:xfrm>
            <a:off x="3591117" y="80354"/>
            <a:ext cx="71739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 Dann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sprich</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Title 2">
            <a:extLst>
              <a:ext uri="{FF2B5EF4-FFF2-40B4-BE49-F238E27FC236}">
                <a16:creationId xmlns:a16="http://schemas.microsoft.com/office/drawing/2014/main" id="{A07B77A2-087B-4C31-8349-A1BF802D89D6}"/>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schreiben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6" name="Graphic 35" descr="Blackboard">
            <a:extLst>
              <a:ext uri="{FF2B5EF4-FFF2-40B4-BE49-F238E27FC236}">
                <a16:creationId xmlns:a16="http://schemas.microsoft.com/office/drawing/2014/main" id="{E3085AD7-7431-428E-BF5B-88094B1F8BF5}"/>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11188984" y="-151984"/>
            <a:ext cx="1066893" cy="1066893"/>
          </a:xfrm>
          <a:prstGeom prst="rect">
            <a:avLst/>
          </a:prstGeom>
        </p:spPr>
      </p:pic>
      <p:sp>
        <p:nvSpPr>
          <p:cNvPr id="33" name="Title 2">
            <a:extLst>
              <a:ext uri="{FF2B5EF4-FFF2-40B4-BE49-F238E27FC236}">
                <a16:creationId xmlns:a16="http://schemas.microsoft.com/office/drawing/2014/main" id="{3653E245-4008-4E44-93C1-756AE28CC146}"/>
              </a:ext>
            </a:extLst>
          </p:cNvPr>
          <p:cNvSpPr txBox="1">
            <a:spLocks/>
          </p:cNvSpPr>
          <p:nvPr/>
        </p:nvSpPr>
        <p:spPr>
          <a:xfrm>
            <a:off x="10826458" y="2355214"/>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3FDEC5B5-0E6C-4571-A222-2D5329C6D422}"/>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10765048" y="1464492"/>
            <a:ext cx="1585097" cy="1066892"/>
          </a:xfrm>
          <a:prstGeom prst="rect">
            <a:avLst/>
          </a:prstGeom>
        </p:spPr>
      </p:pic>
      <p:sp>
        <p:nvSpPr>
          <p:cNvPr id="12" name="TextBox 11">
            <a:extLst>
              <a:ext uri="{FF2B5EF4-FFF2-40B4-BE49-F238E27FC236}">
                <a16:creationId xmlns:a16="http://schemas.microsoft.com/office/drawing/2014/main" id="{5F0D56A5-9622-4DB7-B7E3-894C00431D14}"/>
              </a:ext>
            </a:extLst>
          </p:cNvPr>
          <p:cNvSpPr txBox="1"/>
          <p:nvPr/>
        </p:nvSpPr>
        <p:spPr>
          <a:xfrm>
            <a:off x="75608" y="645033"/>
            <a:ext cx="111392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Choose three images. Write a sentence choosing either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 </a:t>
            </a:r>
            <a:r>
              <a:rPr kumimoji="0" lang="en-GB"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a:t>
            </a:r>
            <a:r>
              <a:rPr kumimoji="0" lang="en-GB" sz="20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sie</a:t>
            </a:r>
            <a:r>
              <a:rPr kumimoji="0" lang="en-GB" sz="20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describe each one.  </a:t>
            </a:r>
          </a:p>
        </p:txBody>
      </p:sp>
      <p:sp>
        <p:nvSpPr>
          <p:cNvPr id="38" name="TextBox 37">
            <a:extLst>
              <a:ext uri="{FF2B5EF4-FFF2-40B4-BE49-F238E27FC236}">
                <a16:creationId xmlns:a16="http://schemas.microsoft.com/office/drawing/2014/main" id="{8261495B-8EAC-461F-97FE-C09C8617E328}"/>
              </a:ext>
            </a:extLst>
          </p:cNvPr>
          <p:cNvSpPr txBox="1"/>
          <p:nvPr/>
        </p:nvSpPr>
        <p:spPr>
          <a:xfrm>
            <a:off x="75609" y="992282"/>
            <a:ext cx="102517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Say your sentences. Your partner will try to draw the images. Swap roles.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42" name="TextBox 41">
            <a:extLst>
              <a:ext uri="{FF2B5EF4-FFF2-40B4-BE49-F238E27FC236}">
                <a16:creationId xmlns:a16="http://schemas.microsoft.com/office/drawing/2014/main" id="{672E1E3F-813F-44D3-95D9-A7B0EB48B480}"/>
              </a:ext>
            </a:extLst>
          </p:cNvPr>
          <p:cNvSpPr txBox="1"/>
          <p:nvPr/>
        </p:nvSpPr>
        <p:spPr>
          <a:xfrm>
            <a:off x="9509462" y="4323848"/>
            <a:ext cx="267148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Beispiel</a:t>
            </a:r>
            <a:r>
              <a:rPr lang="en-GB" sz="2000" dirty="0">
                <a:solidFill>
                  <a:srgbClr val="4472C4">
                    <a:lumMod val="50000"/>
                  </a:srgbClr>
                </a:solidFill>
                <a:latin typeface="Century Gothic" panose="020F0302020204030204"/>
              </a:rPr>
              <a:t>:</a:t>
            </a:r>
            <a:br>
              <a:rPr lang="en-GB" sz="2000" dirty="0">
                <a:solidFill>
                  <a:srgbClr val="4472C4">
                    <a:lumMod val="50000"/>
                  </a:srgbClr>
                </a:solidFill>
                <a:latin typeface="Century Gothic" panose="020F0302020204030204"/>
              </a:rPr>
            </a:br>
            <a:r>
              <a:rPr lang="en-GB" sz="2000" b="1" dirty="0">
                <a:solidFill>
                  <a:srgbClr val="4472C4">
                    <a:lumMod val="50000"/>
                  </a:srgbClr>
                </a:solidFill>
                <a:latin typeface="Century Gothic" panose="020F0302020204030204"/>
              </a:rPr>
              <a:t>Sie </a:t>
            </a:r>
            <a:r>
              <a:rPr lang="en-GB" sz="2000" b="1" dirty="0" err="1">
                <a:solidFill>
                  <a:srgbClr val="4472C4">
                    <a:lumMod val="50000"/>
                  </a:srgbClr>
                </a:solidFill>
                <a:latin typeface="Century Gothic" panose="020F0302020204030204"/>
              </a:rPr>
              <a:t>trägt</a:t>
            </a:r>
            <a:r>
              <a:rPr lang="en-GB" sz="2000" b="1" dirty="0">
                <a:solidFill>
                  <a:srgbClr val="4472C4">
                    <a:lumMod val="50000"/>
                  </a:srgbClr>
                </a:solidFill>
                <a:latin typeface="Century Gothic" panose="020F0302020204030204"/>
              </a:rPr>
              <a:t> </a:t>
            </a:r>
            <a:r>
              <a:rPr lang="en-GB" sz="2000" b="1" dirty="0" err="1">
                <a:solidFill>
                  <a:srgbClr val="4472C4">
                    <a:lumMod val="50000"/>
                  </a:srgbClr>
                </a:solidFill>
                <a:latin typeface="Century Gothic" panose="020F0302020204030204"/>
              </a:rPr>
              <a:t>Sportkleidung</a:t>
            </a:r>
            <a:r>
              <a:rPr lang="en-GB" sz="2000" b="1" dirty="0">
                <a:solidFill>
                  <a:srgbClr val="4472C4">
                    <a:lumMod val="50000"/>
                  </a:srgbClr>
                </a:solidFill>
                <a:latin typeface="Century Gothic" panose="020F0302020204030204"/>
              </a:rPr>
              <a:t> in der Schule.</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pic>
        <p:nvPicPr>
          <p:cNvPr id="8" name="Graphic 7" descr="Scribble with solid fill">
            <a:extLst>
              <a:ext uri="{FF2B5EF4-FFF2-40B4-BE49-F238E27FC236}">
                <a16:creationId xmlns:a16="http://schemas.microsoft.com/office/drawing/2014/main" id="{38510756-5D53-431D-B919-5D6121C8188A}"/>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rot="744925">
            <a:off x="10745552" y="4331889"/>
            <a:ext cx="702824" cy="702824"/>
          </a:xfrm>
          <a:prstGeom prst="rect">
            <a:avLst/>
          </a:prstGeom>
        </p:spPr>
      </p:pic>
      <p:pic>
        <p:nvPicPr>
          <p:cNvPr id="91" name="Picture 90" descr="Shape, background pattern, rectangle&#10;&#10;Description automatically generated">
            <a:extLst>
              <a:ext uri="{FF2B5EF4-FFF2-40B4-BE49-F238E27FC236}">
                <a16:creationId xmlns:a16="http://schemas.microsoft.com/office/drawing/2014/main" id="{F0A8F9B0-93A8-4E07-97E3-E036D58EF814}"/>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5988019" y="1556025"/>
            <a:ext cx="2945432" cy="1767260"/>
          </a:xfrm>
          <a:prstGeom prst="roundRect">
            <a:avLst/>
          </a:prstGeom>
        </p:spPr>
      </p:pic>
      <p:grpSp>
        <p:nvGrpSpPr>
          <p:cNvPr id="114" name="Group 113">
            <a:extLst>
              <a:ext uri="{FF2B5EF4-FFF2-40B4-BE49-F238E27FC236}">
                <a16:creationId xmlns:a16="http://schemas.microsoft.com/office/drawing/2014/main" id="{F849BED7-0708-4EEC-85E9-B80DA0678116}"/>
              </a:ext>
            </a:extLst>
          </p:cNvPr>
          <p:cNvGrpSpPr/>
          <p:nvPr/>
        </p:nvGrpSpPr>
        <p:grpSpPr>
          <a:xfrm>
            <a:off x="10826458" y="461691"/>
            <a:ext cx="423475" cy="473637"/>
            <a:chOff x="2603828" y="1483991"/>
            <a:chExt cx="620337" cy="854288"/>
          </a:xfrm>
        </p:grpSpPr>
        <p:pic>
          <p:nvPicPr>
            <p:cNvPr id="115" name="Picture 114" descr="Shape&#10;&#10;Description automatically generated with low confidence">
              <a:extLst>
                <a:ext uri="{FF2B5EF4-FFF2-40B4-BE49-F238E27FC236}">
                  <a16:creationId xmlns:a16="http://schemas.microsoft.com/office/drawing/2014/main" id="{4C8188EA-CD4D-4BD2-AE9F-2FEC15B82F28}"/>
                </a:ext>
              </a:extLst>
            </p:cNvPr>
            <p:cNvPicPr>
              <a:picLocks noChangeAspect="1"/>
            </p:cNvPicPr>
            <p:nvPr/>
          </p:nvPicPr>
          <p:blipFill>
            <a:blip r:embed="rId4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809177" y="1483991"/>
              <a:ext cx="414988" cy="531716"/>
            </a:xfrm>
            <a:prstGeom prst="rect">
              <a:avLst/>
            </a:prstGeom>
            <a:ln>
              <a:noFill/>
            </a:ln>
          </p:spPr>
        </p:pic>
        <p:pic>
          <p:nvPicPr>
            <p:cNvPr id="116" name="Picture 115" descr="Shape&#10;&#10;Description automatically generated with low confidence">
              <a:extLst>
                <a:ext uri="{FF2B5EF4-FFF2-40B4-BE49-F238E27FC236}">
                  <a16:creationId xmlns:a16="http://schemas.microsoft.com/office/drawing/2014/main" id="{84A1DD3F-1901-455C-BA94-CD5CD75F6D4B}"/>
                </a:ext>
              </a:extLst>
            </p:cNvPr>
            <p:cNvPicPr>
              <a:picLocks noChangeAspect="1"/>
            </p:cNvPicPr>
            <p:nvPr/>
          </p:nvPicPr>
          <p:blipFill>
            <a:blip r:embed="rId4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603828" y="1693246"/>
              <a:ext cx="395587" cy="645033"/>
            </a:xfrm>
            <a:prstGeom prst="rect">
              <a:avLst/>
            </a:prstGeom>
            <a:ln>
              <a:noFill/>
            </a:ln>
          </p:spPr>
        </p:pic>
      </p:grpSp>
      <p:pic>
        <p:nvPicPr>
          <p:cNvPr id="125" name="Picture 124" descr="A picture containing logo&#10;&#10;Description automatically generated">
            <a:extLst>
              <a:ext uri="{FF2B5EF4-FFF2-40B4-BE49-F238E27FC236}">
                <a16:creationId xmlns:a16="http://schemas.microsoft.com/office/drawing/2014/main" id="{448CB542-67B9-43DD-BDBC-BBB5C3E8C613}"/>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828239" y="1549353"/>
            <a:ext cx="1846303" cy="1935822"/>
          </a:xfrm>
          <a:prstGeom prst="rect">
            <a:avLst/>
          </a:prstGeom>
        </p:spPr>
      </p:pic>
      <p:pic>
        <p:nvPicPr>
          <p:cNvPr id="81" name="Picture 80" descr="Shape, background pattern, rectangle&#10;&#10;Description automatically generated">
            <a:extLst>
              <a:ext uri="{FF2B5EF4-FFF2-40B4-BE49-F238E27FC236}">
                <a16:creationId xmlns:a16="http://schemas.microsoft.com/office/drawing/2014/main" id="{45966E51-6C3D-4CBD-ACBE-ADF4D6CDAAD4}"/>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206779" y="1557552"/>
            <a:ext cx="2945432" cy="1767260"/>
          </a:xfrm>
          <a:prstGeom prst="roundRect">
            <a:avLst/>
          </a:prstGeom>
        </p:spPr>
      </p:pic>
      <p:pic>
        <p:nvPicPr>
          <p:cNvPr id="73" name="Picture 72" descr="Shape, background pattern, rectangle&#10;&#10;Description automatically generated">
            <a:extLst>
              <a:ext uri="{FF2B5EF4-FFF2-40B4-BE49-F238E27FC236}">
                <a16:creationId xmlns:a16="http://schemas.microsoft.com/office/drawing/2014/main" id="{88ECE84A-3E22-4BD9-8568-CFAA58C37258}"/>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3078195" y="1553467"/>
            <a:ext cx="2945432" cy="1767260"/>
          </a:xfrm>
          <a:prstGeom prst="roundRect">
            <a:avLst/>
          </a:prstGeom>
        </p:spPr>
      </p:pic>
      <p:pic>
        <p:nvPicPr>
          <p:cNvPr id="148" name="Picture 147" descr="Shape, background pattern, rectangle&#10;&#10;Description automatically generated">
            <a:extLst>
              <a:ext uri="{FF2B5EF4-FFF2-40B4-BE49-F238E27FC236}">
                <a16:creationId xmlns:a16="http://schemas.microsoft.com/office/drawing/2014/main" id="{2110824F-3F65-4A46-844F-2BF71A76C352}"/>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5995444" y="5034348"/>
            <a:ext cx="2945432" cy="1767260"/>
          </a:xfrm>
          <a:prstGeom prst="roundRect">
            <a:avLst/>
          </a:prstGeom>
        </p:spPr>
      </p:pic>
      <p:pic>
        <p:nvPicPr>
          <p:cNvPr id="149" name="Picture 148" descr="Shape, background pattern, rectangle&#10;&#10;Description automatically generated">
            <a:extLst>
              <a:ext uri="{FF2B5EF4-FFF2-40B4-BE49-F238E27FC236}">
                <a16:creationId xmlns:a16="http://schemas.microsoft.com/office/drawing/2014/main" id="{DDF3E3CC-08CE-49DE-800C-3E9D6D2B9D36}"/>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217132" y="3302901"/>
            <a:ext cx="2945432" cy="1767260"/>
          </a:xfrm>
          <a:prstGeom prst="roundRect">
            <a:avLst/>
          </a:prstGeom>
        </p:spPr>
      </p:pic>
      <p:pic>
        <p:nvPicPr>
          <p:cNvPr id="150" name="Picture 149" descr="Shape, background pattern, rectangle&#10;&#10;Description automatically generated">
            <a:extLst>
              <a:ext uri="{FF2B5EF4-FFF2-40B4-BE49-F238E27FC236}">
                <a16:creationId xmlns:a16="http://schemas.microsoft.com/office/drawing/2014/main" id="{0FBFD874-D542-41F2-8262-173BEAAA0586}"/>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218290" y="5034348"/>
            <a:ext cx="2945432" cy="1767260"/>
          </a:xfrm>
          <a:prstGeom prst="roundRect">
            <a:avLst/>
          </a:prstGeom>
        </p:spPr>
      </p:pic>
      <p:pic>
        <p:nvPicPr>
          <p:cNvPr id="151" name="Picture 150" descr="Shape, background pattern, rectangle&#10;&#10;Description automatically generated">
            <a:extLst>
              <a:ext uri="{FF2B5EF4-FFF2-40B4-BE49-F238E27FC236}">
                <a16:creationId xmlns:a16="http://schemas.microsoft.com/office/drawing/2014/main" id="{69298C7C-D7B6-48A9-BB97-3FDAF5A2BB95}"/>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3143770" y="5030890"/>
            <a:ext cx="2945432" cy="1767260"/>
          </a:xfrm>
          <a:prstGeom prst="roundRect">
            <a:avLst/>
          </a:prstGeom>
        </p:spPr>
      </p:pic>
      <p:pic>
        <p:nvPicPr>
          <p:cNvPr id="152" name="Picture 151" descr="Shape, background pattern, rectangle&#10;&#10;Description automatically generated">
            <a:extLst>
              <a:ext uri="{FF2B5EF4-FFF2-40B4-BE49-F238E27FC236}">
                <a16:creationId xmlns:a16="http://schemas.microsoft.com/office/drawing/2014/main" id="{374782F3-2C85-462B-9D19-BBDCB832DFD8}"/>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3140370" y="3294976"/>
            <a:ext cx="2945432" cy="1767260"/>
          </a:xfrm>
          <a:prstGeom prst="roundRect">
            <a:avLst/>
          </a:prstGeom>
        </p:spPr>
      </p:pic>
      <p:pic>
        <p:nvPicPr>
          <p:cNvPr id="153" name="Picture 152" descr="Shape, background pattern, rectangle&#10;&#10;Description automatically generated">
            <a:extLst>
              <a:ext uri="{FF2B5EF4-FFF2-40B4-BE49-F238E27FC236}">
                <a16:creationId xmlns:a16="http://schemas.microsoft.com/office/drawing/2014/main" id="{3A45EAC3-54E7-4C65-B80C-2FAD64A6111A}"/>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6002921" y="3295397"/>
            <a:ext cx="2945432" cy="1767260"/>
          </a:xfrm>
          <a:prstGeom prst="roundRect">
            <a:avLst/>
          </a:prstGeom>
        </p:spPr>
      </p:pic>
      <p:sp>
        <p:nvSpPr>
          <p:cNvPr id="3" name="Google Shape;167;p2">
            <a:extLst>
              <a:ext uri="{FF2B5EF4-FFF2-40B4-BE49-F238E27FC236}">
                <a16:creationId xmlns:a16="http://schemas.microsoft.com/office/drawing/2014/main" id="{94CEBDA2-8373-C4AC-5B08-D07C32590BA9}"/>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3" name="Picture 22">
            <a:extLst>
              <a:ext uri="{FF2B5EF4-FFF2-40B4-BE49-F238E27FC236}">
                <a16:creationId xmlns:a16="http://schemas.microsoft.com/office/drawing/2014/main" id="{F4616CC1-F5AA-29C3-5F30-562180C7C68F}"/>
              </a:ext>
            </a:extLst>
          </p:cNvPr>
          <p:cNvPicPr>
            <a:picLocks noChangeAspect="1"/>
          </p:cNvPicPr>
          <p:nvPr/>
        </p:nvPicPr>
        <p:blipFill>
          <a:blip r:embed="rId16"/>
          <a:stretch>
            <a:fillRect/>
          </a:stretch>
        </p:blipFill>
        <p:spPr>
          <a:xfrm>
            <a:off x="9369919" y="3481802"/>
            <a:ext cx="1475283" cy="882962"/>
          </a:xfrm>
          <a:prstGeom prst="rect">
            <a:avLst/>
          </a:prstGeom>
        </p:spPr>
      </p:pic>
    </p:spTree>
    <p:extLst>
      <p:ext uri="{BB962C8B-B14F-4D97-AF65-F5344CB8AC3E}">
        <p14:creationId xmlns:p14="http://schemas.microsoft.com/office/powerpoint/2010/main" val="2200050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5F_10.1.wav"/>
                                        </p:tgtEl>
                                      </p:cMediaNode>
                                    </p:audio>
                                  </p:sub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par>
                                <p:cTn id="10" presetID="10" presetClass="entr" presetSubtype="0" fill="hold" nodeType="with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500"/>
                                        <p:tgtEl>
                                          <p:spTgt spid="71"/>
                                        </p:tgtEl>
                                      </p:cBhvr>
                                    </p:animEffec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3"/>
                                        </p:tgtEl>
                                        <p:attrNameLst>
                                          <p:attrName>style.visibility</p:attrName>
                                        </p:attrNameLst>
                                      </p:cBhvr>
                                      <p:to>
                                        <p:strVal val="visible"/>
                                      </p:to>
                                    </p:set>
                                    <p:animEffect transition="in" filter="fade">
                                      <p:cBhvr>
                                        <p:cTn id="21" dur="500"/>
                                        <p:tgtEl>
                                          <p:spTgt spid="73"/>
                                        </p:tgtEl>
                                      </p:cBhvr>
                                    </p:animEffect>
                                  </p:childTnLst>
                                </p:cTn>
                              </p:par>
                              <p:par>
                                <p:cTn id="22" presetID="10" presetClass="entr" presetSubtype="0" fill="hold" nodeType="withEffect">
                                  <p:stCondLst>
                                    <p:cond delay="0"/>
                                  </p:stCondLst>
                                  <p:childTnLst>
                                    <p:set>
                                      <p:cBhvr>
                                        <p:cTn id="23" dur="1" fill="hold">
                                          <p:stCondLst>
                                            <p:cond delay="0"/>
                                          </p:stCondLst>
                                        </p:cTn>
                                        <p:tgtEl>
                                          <p:spTgt spid="81"/>
                                        </p:tgtEl>
                                        <p:attrNameLst>
                                          <p:attrName>style.visibility</p:attrName>
                                        </p:attrNameLst>
                                      </p:cBhvr>
                                      <p:to>
                                        <p:strVal val="visible"/>
                                      </p:to>
                                    </p:set>
                                    <p:animEffect transition="in" filter="fade">
                                      <p:cBhvr>
                                        <p:cTn id="24" dur="500"/>
                                        <p:tgtEl>
                                          <p:spTgt spid="81"/>
                                        </p:tgtEl>
                                      </p:cBhvr>
                                    </p:animEffect>
                                  </p:childTnLst>
                                </p:cTn>
                              </p:par>
                              <p:par>
                                <p:cTn id="25" presetID="10" presetClass="entr" presetSubtype="0" fill="hold" nodeType="withEffect">
                                  <p:stCondLst>
                                    <p:cond delay="0"/>
                                  </p:stCondLst>
                                  <p:childTnLst>
                                    <p:set>
                                      <p:cBhvr>
                                        <p:cTn id="26" dur="1" fill="hold">
                                          <p:stCondLst>
                                            <p:cond delay="0"/>
                                          </p:stCondLst>
                                        </p:cTn>
                                        <p:tgtEl>
                                          <p:spTgt spid="91"/>
                                        </p:tgtEl>
                                        <p:attrNameLst>
                                          <p:attrName>style.visibility</p:attrName>
                                        </p:attrNameLst>
                                      </p:cBhvr>
                                      <p:to>
                                        <p:strVal val="visible"/>
                                      </p:to>
                                    </p:set>
                                    <p:animEffect transition="in" filter="fade">
                                      <p:cBhvr>
                                        <p:cTn id="27" dur="500"/>
                                        <p:tgtEl>
                                          <p:spTgt spid="91"/>
                                        </p:tgtEl>
                                      </p:cBhvr>
                                    </p:animEffect>
                                  </p:childTnLst>
                                </p:cTn>
                              </p:par>
                              <p:par>
                                <p:cTn id="28" presetID="10" presetClass="entr" presetSubtype="0" fill="hold" nodeType="withEffect">
                                  <p:stCondLst>
                                    <p:cond delay="0"/>
                                  </p:stCondLst>
                                  <p:childTnLst>
                                    <p:set>
                                      <p:cBhvr>
                                        <p:cTn id="29" dur="1" fill="hold">
                                          <p:stCondLst>
                                            <p:cond delay="0"/>
                                          </p:stCondLst>
                                        </p:cTn>
                                        <p:tgtEl>
                                          <p:spTgt spid="150"/>
                                        </p:tgtEl>
                                        <p:attrNameLst>
                                          <p:attrName>style.visibility</p:attrName>
                                        </p:attrNameLst>
                                      </p:cBhvr>
                                      <p:to>
                                        <p:strVal val="visible"/>
                                      </p:to>
                                    </p:set>
                                    <p:animEffect transition="in" filter="fade">
                                      <p:cBhvr>
                                        <p:cTn id="30" dur="500"/>
                                        <p:tgtEl>
                                          <p:spTgt spid="150"/>
                                        </p:tgtEl>
                                      </p:cBhvr>
                                    </p:animEffect>
                                  </p:childTnLst>
                                </p:cTn>
                              </p:par>
                              <p:par>
                                <p:cTn id="31" presetID="10" presetClass="entr" presetSubtype="0" fill="hold" nodeType="withEffect">
                                  <p:stCondLst>
                                    <p:cond delay="0"/>
                                  </p:stCondLst>
                                  <p:childTnLst>
                                    <p:set>
                                      <p:cBhvr>
                                        <p:cTn id="32" dur="1" fill="hold">
                                          <p:stCondLst>
                                            <p:cond delay="0"/>
                                          </p:stCondLst>
                                        </p:cTn>
                                        <p:tgtEl>
                                          <p:spTgt spid="149"/>
                                        </p:tgtEl>
                                        <p:attrNameLst>
                                          <p:attrName>style.visibility</p:attrName>
                                        </p:attrNameLst>
                                      </p:cBhvr>
                                      <p:to>
                                        <p:strVal val="visible"/>
                                      </p:to>
                                    </p:set>
                                    <p:animEffect transition="in" filter="fade">
                                      <p:cBhvr>
                                        <p:cTn id="33" dur="500"/>
                                        <p:tgtEl>
                                          <p:spTgt spid="149"/>
                                        </p:tgtEl>
                                      </p:cBhvr>
                                    </p:animEffect>
                                  </p:childTnLst>
                                </p:cTn>
                              </p:par>
                              <p:par>
                                <p:cTn id="34" presetID="10" presetClass="entr" presetSubtype="0" fill="hold" nodeType="withEffect">
                                  <p:stCondLst>
                                    <p:cond delay="0"/>
                                  </p:stCondLst>
                                  <p:childTnLst>
                                    <p:set>
                                      <p:cBhvr>
                                        <p:cTn id="35" dur="1" fill="hold">
                                          <p:stCondLst>
                                            <p:cond delay="0"/>
                                          </p:stCondLst>
                                        </p:cTn>
                                        <p:tgtEl>
                                          <p:spTgt spid="148"/>
                                        </p:tgtEl>
                                        <p:attrNameLst>
                                          <p:attrName>style.visibility</p:attrName>
                                        </p:attrNameLst>
                                      </p:cBhvr>
                                      <p:to>
                                        <p:strVal val="visible"/>
                                      </p:to>
                                    </p:set>
                                    <p:animEffect transition="in" filter="fade">
                                      <p:cBhvr>
                                        <p:cTn id="36" dur="500"/>
                                        <p:tgtEl>
                                          <p:spTgt spid="148"/>
                                        </p:tgtEl>
                                      </p:cBhvr>
                                    </p:animEffect>
                                  </p:childTnLst>
                                </p:cTn>
                              </p:par>
                              <p:par>
                                <p:cTn id="37" presetID="10" presetClass="entr" presetSubtype="0" fill="hold" nodeType="withEffect">
                                  <p:stCondLst>
                                    <p:cond delay="0"/>
                                  </p:stCondLst>
                                  <p:childTnLst>
                                    <p:set>
                                      <p:cBhvr>
                                        <p:cTn id="38" dur="1" fill="hold">
                                          <p:stCondLst>
                                            <p:cond delay="0"/>
                                          </p:stCondLst>
                                        </p:cTn>
                                        <p:tgtEl>
                                          <p:spTgt spid="153"/>
                                        </p:tgtEl>
                                        <p:attrNameLst>
                                          <p:attrName>style.visibility</p:attrName>
                                        </p:attrNameLst>
                                      </p:cBhvr>
                                      <p:to>
                                        <p:strVal val="visible"/>
                                      </p:to>
                                    </p:set>
                                    <p:animEffect transition="in" filter="fade">
                                      <p:cBhvr>
                                        <p:cTn id="39" dur="500"/>
                                        <p:tgtEl>
                                          <p:spTgt spid="153"/>
                                        </p:tgtEl>
                                      </p:cBhvr>
                                    </p:animEffect>
                                  </p:childTnLst>
                                </p:cTn>
                              </p:par>
                              <p:par>
                                <p:cTn id="40" presetID="10" presetClass="entr" presetSubtype="0" fill="hold" nodeType="withEffect">
                                  <p:stCondLst>
                                    <p:cond delay="0"/>
                                  </p:stCondLst>
                                  <p:childTnLst>
                                    <p:set>
                                      <p:cBhvr>
                                        <p:cTn id="41" dur="1" fill="hold">
                                          <p:stCondLst>
                                            <p:cond delay="0"/>
                                          </p:stCondLst>
                                        </p:cTn>
                                        <p:tgtEl>
                                          <p:spTgt spid="152"/>
                                        </p:tgtEl>
                                        <p:attrNameLst>
                                          <p:attrName>style.visibility</p:attrName>
                                        </p:attrNameLst>
                                      </p:cBhvr>
                                      <p:to>
                                        <p:strVal val="visible"/>
                                      </p:to>
                                    </p:set>
                                    <p:animEffect transition="in" filter="fade">
                                      <p:cBhvr>
                                        <p:cTn id="42" dur="500"/>
                                        <p:tgtEl>
                                          <p:spTgt spid="152"/>
                                        </p:tgtEl>
                                      </p:cBhvr>
                                    </p:animEffect>
                                  </p:childTnLst>
                                </p:cTn>
                              </p:par>
                              <p:par>
                                <p:cTn id="43" presetID="10" presetClass="entr" presetSubtype="0" fill="hold" nodeType="withEffect">
                                  <p:stCondLst>
                                    <p:cond delay="0"/>
                                  </p:stCondLst>
                                  <p:childTnLst>
                                    <p:set>
                                      <p:cBhvr>
                                        <p:cTn id="44" dur="1" fill="hold">
                                          <p:stCondLst>
                                            <p:cond delay="0"/>
                                          </p:stCondLst>
                                        </p:cTn>
                                        <p:tgtEl>
                                          <p:spTgt spid="151"/>
                                        </p:tgtEl>
                                        <p:attrNameLst>
                                          <p:attrName>style.visibility</p:attrName>
                                        </p:attrNameLst>
                                      </p:cBhvr>
                                      <p:to>
                                        <p:strVal val="visible"/>
                                      </p:to>
                                    </p:set>
                                    <p:animEffect transition="in" filter="fade">
                                      <p:cBhvr>
                                        <p:cTn id="45" dur="500"/>
                                        <p:tgtEl>
                                          <p:spTgt spid="15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73"/>
                                        </p:tgtEl>
                                      </p:cBhvr>
                                    </p:animEffect>
                                    <p:set>
                                      <p:cBhvr>
                                        <p:cTn id="50" dur="1" fill="hold">
                                          <p:stCondLst>
                                            <p:cond delay="499"/>
                                          </p:stCondLst>
                                        </p:cTn>
                                        <p:tgtEl>
                                          <p:spTgt spid="73"/>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81"/>
                                        </p:tgtEl>
                                      </p:cBhvr>
                                    </p:animEffect>
                                    <p:set>
                                      <p:cBhvr>
                                        <p:cTn id="53" dur="1" fill="hold">
                                          <p:stCondLst>
                                            <p:cond delay="499"/>
                                          </p:stCondLst>
                                        </p:cTn>
                                        <p:tgtEl>
                                          <p:spTgt spid="81"/>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91"/>
                                        </p:tgtEl>
                                      </p:cBhvr>
                                    </p:animEffect>
                                    <p:set>
                                      <p:cBhvr>
                                        <p:cTn id="56" dur="1" fill="hold">
                                          <p:stCondLst>
                                            <p:cond delay="499"/>
                                          </p:stCondLst>
                                        </p:cTn>
                                        <p:tgtEl>
                                          <p:spTgt spid="91"/>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150"/>
                                        </p:tgtEl>
                                      </p:cBhvr>
                                    </p:animEffect>
                                    <p:set>
                                      <p:cBhvr>
                                        <p:cTn id="59" dur="1" fill="hold">
                                          <p:stCondLst>
                                            <p:cond delay="499"/>
                                          </p:stCondLst>
                                        </p:cTn>
                                        <p:tgtEl>
                                          <p:spTgt spid="150"/>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149"/>
                                        </p:tgtEl>
                                      </p:cBhvr>
                                    </p:animEffect>
                                    <p:set>
                                      <p:cBhvr>
                                        <p:cTn id="62" dur="1" fill="hold">
                                          <p:stCondLst>
                                            <p:cond delay="499"/>
                                          </p:stCondLst>
                                        </p:cTn>
                                        <p:tgtEl>
                                          <p:spTgt spid="149"/>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48"/>
                                        </p:tgtEl>
                                      </p:cBhvr>
                                    </p:animEffect>
                                    <p:set>
                                      <p:cBhvr>
                                        <p:cTn id="65" dur="1" fill="hold">
                                          <p:stCondLst>
                                            <p:cond delay="499"/>
                                          </p:stCondLst>
                                        </p:cTn>
                                        <p:tgtEl>
                                          <p:spTgt spid="148"/>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153"/>
                                        </p:tgtEl>
                                      </p:cBhvr>
                                    </p:animEffect>
                                    <p:set>
                                      <p:cBhvr>
                                        <p:cTn id="68" dur="1" fill="hold">
                                          <p:stCondLst>
                                            <p:cond delay="499"/>
                                          </p:stCondLst>
                                        </p:cTn>
                                        <p:tgtEl>
                                          <p:spTgt spid="15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52"/>
                                        </p:tgtEl>
                                      </p:cBhvr>
                                    </p:animEffect>
                                    <p:set>
                                      <p:cBhvr>
                                        <p:cTn id="71" dur="1" fill="hold">
                                          <p:stCondLst>
                                            <p:cond delay="499"/>
                                          </p:stCondLst>
                                        </p:cTn>
                                        <p:tgtEl>
                                          <p:spTgt spid="152"/>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151"/>
                                        </p:tgtEl>
                                      </p:cBhvr>
                                    </p:animEffect>
                                    <p:set>
                                      <p:cBhvr>
                                        <p:cTn id="74" dur="1" fill="hold">
                                          <p:stCondLst>
                                            <p:cond delay="499"/>
                                          </p:stCondLst>
                                        </p:cTn>
                                        <p:tgtEl>
                                          <p:spTgt spid="1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itle 1">
            <a:extLst>
              <a:ext uri="{FF2B5EF4-FFF2-40B4-BE49-F238E27FC236}">
                <a16:creationId xmlns:a16="http://schemas.microsoft.com/office/drawing/2014/main" id="{60B639FF-4E80-36F8-E89E-BAE0739AEA0F}"/>
              </a:ext>
            </a:extLst>
          </p:cNvPr>
          <p:cNvSpPr txBox="1">
            <a:spLocks/>
          </p:cNvSpPr>
          <p:nvPr/>
        </p:nvSpPr>
        <p:spPr>
          <a:xfrm rot="20294405">
            <a:off x="14483" y="2108909"/>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chemeClr val="bg1"/>
                </a:solidFill>
                <a:latin typeface="Century Gothic" panose="020B0502020202020204" pitchFamily="34" charset="0"/>
              </a:rPr>
              <a:t>Tschüss</a:t>
            </a:r>
            <a:r>
              <a:rPr lang="en-GB" sz="6000" b="1" dirty="0">
                <a:solidFill>
                  <a:schemeClr val="bg1"/>
                </a:solidFill>
                <a:latin typeface="Century Gothic" panose="020B0502020202020204" pitchFamily="34" charset="0"/>
              </a:rPr>
              <a:t>!</a:t>
            </a:r>
          </a:p>
        </p:txBody>
      </p:sp>
      <p:sp>
        <p:nvSpPr>
          <p:cNvPr id="10" name="Title 1">
            <a:hlinkClick r:id="" action="ppaction://noaction">
              <a:snd r:embed="rId4" name="T2_W4_14.1.wav"/>
            </a:hlinkClick>
            <a:extLst>
              <a:ext uri="{FF2B5EF4-FFF2-40B4-BE49-F238E27FC236}">
                <a16:creationId xmlns:a16="http://schemas.microsoft.com/office/drawing/2014/main" id="{0D37DB01-C470-ACC2-761F-6F4C81A6DFFA}"/>
              </a:ext>
            </a:extLst>
          </p:cNvPr>
          <p:cNvSpPr txBox="1">
            <a:spLocks/>
          </p:cNvSpPr>
          <p:nvPr/>
        </p:nvSpPr>
        <p:spPr>
          <a:xfrm rot="20294405">
            <a:off x="-628450" y="4294715"/>
            <a:ext cx="5393383"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5400" b="1" dirty="0">
                <a:solidFill>
                  <a:schemeClr val="bg1"/>
                </a:solidFill>
                <a:latin typeface="Century Gothic" panose="020B0502020202020204" pitchFamily="34" charset="0"/>
              </a:rPr>
              <a:t>Auf Wiedersehen!</a:t>
            </a:r>
          </a:p>
        </p:txBody>
      </p:sp>
      <p:sp>
        <p:nvSpPr>
          <p:cNvPr id="12" name="Oval Callout 13">
            <a:extLst>
              <a:ext uri="{FF2B5EF4-FFF2-40B4-BE49-F238E27FC236}">
                <a16:creationId xmlns:a16="http://schemas.microsoft.com/office/drawing/2014/main" id="{A808AC4E-6E86-3614-EC5F-3BF32585CB93}"/>
              </a:ext>
            </a:extLst>
          </p:cNvPr>
          <p:cNvSpPr/>
          <p:nvPr/>
        </p:nvSpPr>
        <p:spPr>
          <a:xfrm>
            <a:off x="3229881" y="2238483"/>
            <a:ext cx="2938661" cy="1518589"/>
          </a:xfrm>
          <a:prstGeom prst="wedgeEllipseCallout">
            <a:avLst>
              <a:gd name="adj1" fmla="val -29684"/>
              <a:gd name="adj2" fmla="val 76206"/>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1446928D-4EDE-944A-DD8F-86FD7732585C}"/>
              </a:ext>
            </a:extLst>
          </p:cNvPr>
          <p:cNvSpPr txBox="1"/>
          <p:nvPr/>
        </p:nvSpPr>
        <p:spPr>
          <a:xfrm>
            <a:off x="3389082" y="2489945"/>
            <a:ext cx="2548451" cy="1015663"/>
          </a:xfrm>
          <a:prstGeom prst="rect">
            <a:avLst/>
          </a:prstGeom>
          <a:noFill/>
        </p:spPr>
        <p:txBody>
          <a:bodyPr wrap="square" rtlCol="0">
            <a:spAutoFit/>
          </a:bodyPr>
          <a:lstStyle/>
          <a:p>
            <a:pPr algn="ctr"/>
            <a:r>
              <a:rPr lang="en-GB" sz="2000" dirty="0">
                <a:solidFill>
                  <a:schemeClr val="bg1"/>
                </a:solidFill>
              </a:rPr>
              <a:t>Don’t forget this more formal way to say Goodbye!</a:t>
            </a:r>
          </a:p>
        </p:txBody>
      </p:sp>
      <p:sp>
        <p:nvSpPr>
          <p:cNvPr id="2" name="Title 1">
            <a:extLst>
              <a:ext uri="{FF2B5EF4-FFF2-40B4-BE49-F238E27FC236}">
                <a16:creationId xmlns:a16="http://schemas.microsoft.com/office/drawing/2014/main" id="{04389F00-0405-4758-3D5C-333E7A797CC4}"/>
              </a:ext>
            </a:extLst>
          </p:cNvPr>
          <p:cNvSpPr txBox="1">
            <a:spLocks/>
          </p:cNvSpPr>
          <p:nvPr/>
        </p:nvSpPr>
        <p:spPr>
          <a:xfrm rot="20294405">
            <a:off x="14482" y="2108908"/>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chemeClr val="bg1"/>
                </a:solidFill>
                <a:latin typeface="Century Gothic" panose="020B0502020202020204" pitchFamily="34" charset="0"/>
                <a:hlinkClick r:id="" action="ppaction://noaction">
                  <a:snd r:embed="rId5"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5"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3900884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995417963"/>
              </p:ext>
            </p:extLst>
          </p:nvPr>
        </p:nvGraphicFramePr>
        <p:xfrm>
          <a:off x="491638" y="1173518"/>
          <a:ext cx="11455394" cy="5168388"/>
        </p:xfrm>
        <a:graphic>
          <a:graphicData uri="http://schemas.openxmlformats.org/drawingml/2006/table">
            <a:tbl>
              <a:tblPr firstRow="1" bandRow="1"/>
              <a:tblGrid>
                <a:gridCol w="2020528">
                  <a:extLst>
                    <a:ext uri="{9D8B030D-6E8A-4147-A177-3AD203B41FA5}">
                      <a16:colId xmlns:a16="http://schemas.microsoft.com/office/drawing/2014/main" val="1203737284"/>
                    </a:ext>
                  </a:extLst>
                </a:gridCol>
                <a:gridCol w="2975065">
                  <a:extLst>
                    <a:ext uri="{9D8B030D-6E8A-4147-A177-3AD203B41FA5}">
                      <a16:colId xmlns:a16="http://schemas.microsoft.com/office/drawing/2014/main" val="1810222861"/>
                    </a:ext>
                  </a:extLst>
                </a:gridCol>
                <a:gridCol w="3314846">
                  <a:extLst>
                    <a:ext uri="{9D8B030D-6E8A-4147-A177-3AD203B41FA5}">
                      <a16:colId xmlns:a16="http://schemas.microsoft.com/office/drawing/2014/main" val="274413866"/>
                    </a:ext>
                  </a:extLst>
                </a:gridCol>
                <a:gridCol w="3144955">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a:t>
                      </a:r>
                      <a:r>
                        <a:rPr lang="en-GB" sz="2400" b="1" dirty="0" err="1">
                          <a:solidFill>
                            <a:srgbClr val="002060"/>
                          </a:solidFill>
                          <a:latin typeface="Century Gothic" panose="020B0502020202020204" pitchFamily="34" charset="0"/>
                        </a:rPr>
                        <a:t>Fahrrad</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die </a:t>
                      </a:r>
                      <a:r>
                        <a:rPr lang="en-US" sz="2400" b="1" dirty="0" err="1">
                          <a:solidFill>
                            <a:srgbClr val="002060"/>
                          </a:solidFill>
                          <a:latin typeface="Century Gothic" panose="020B0502020202020204" pitchFamily="34" charset="0"/>
                        </a:rPr>
                        <a:t>Katze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Gitarre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a:t>
                      </a:r>
                      <a:r>
                        <a:rPr lang="en-GB" sz="2400" b="1" dirty="0">
                          <a:solidFill>
                            <a:srgbClr val="002060"/>
                          </a:solidFill>
                          <a:latin typeface="Century Gothic" panose="020B0502020202020204" pitchFamily="34" charset="0"/>
                        </a:rPr>
                        <a:t>er Zug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Spiel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Papier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am Montag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dienstags</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lernen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benutzen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brauchen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spielen</a:t>
                      </a:r>
                      <a:r>
                        <a:rPr lang="en-GB" sz="2400" b="1" dirty="0">
                          <a:solidFill>
                            <a:srgbClr val="002060"/>
                          </a:solidFill>
                          <a:latin typeface="Century Gothic" panose="020B0502020202020204" pitchFamily="34" charset="0"/>
                        </a:rPr>
                        <a:t>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panose="020B0502020202020204" pitchFamily="34" charset="0"/>
                        </a:rPr>
                        <a:t>kaufen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laufen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machen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R</a:t>
                      </a:r>
                      <a:r>
                        <a:rPr lang="en-GB" sz="2400" b="1" dirty="0">
                          <a:solidFill>
                            <a:srgbClr val="002060"/>
                          </a:solidFill>
                          <a:latin typeface="Century Gothic" panose="020B0502020202020204" pitchFamily="34" charset="0"/>
                        </a:rPr>
                        <a:t>ad </a:t>
                      </a:r>
                      <a:r>
                        <a:rPr lang="en-GB" sz="2400" b="1" dirty="0" err="1">
                          <a:solidFill>
                            <a:srgbClr val="002060"/>
                          </a:solidFill>
                          <a:latin typeface="Century Gothic" panose="020B0502020202020204" pitchFamily="34" charset="0"/>
                        </a:rPr>
                        <a:t>fahren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tragen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Sportkleidung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711209" y="-328310"/>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09720" y="30224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720" y="13164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780830" y="50280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80942" y="37176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667285" y="20105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Tree>
    <p:extLst>
      <p:ext uri="{BB962C8B-B14F-4D97-AF65-F5344CB8AC3E}">
        <p14:creationId xmlns:p14="http://schemas.microsoft.com/office/powerpoint/2010/main" val="3842639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83454280"/>
              </p:ext>
            </p:extLst>
          </p:nvPr>
        </p:nvGraphicFramePr>
        <p:xfrm>
          <a:off x="368303" y="1130637"/>
          <a:ext cx="11455394" cy="5168388"/>
        </p:xfrm>
        <a:graphic>
          <a:graphicData uri="http://schemas.openxmlformats.org/drawingml/2006/table">
            <a:tbl>
              <a:tblPr firstRow="1" bandRow="1"/>
              <a:tblGrid>
                <a:gridCol w="2020528">
                  <a:extLst>
                    <a:ext uri="{9D8B030D-6E8A-4147-A177-3AD203B41FA5}">
                      <a16:colId xmlns:a16="http://schemas.microsoft.com/office/drawing/2014/main" val="1203737284"/>
                    </a:ext>
                  </a:extLst>
                </a:gridCol>
                <a:gridCol w="2975065">
                  <a:extLst>
                    <a:ext uri="{9D8B030D-6E8A-4147-A177-3AD203B41FA5}">
                      <a16:colId xmlns:a16="http://schemas.microsoft.com/office/drawing/2014/main" val="1810222861"/>
                    </a:ext>
                  </a:extLst>
                </a:gridCol>
                <a:gridCol w="3314846">
                  <a:extLst>
                    <a:ext uri="{9D8B030D-6E8A-4147-A177-3AD203B41FA5}">
                      <a16:colId xmlns:a16="http://schemas.microsoft.com/office/drawing/2014/main" val="274413866"/>
                    </a:ext>
                  </a:extLst>
                </a:gridCol>
                <a:gridCol w="3144955">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cat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(the) paper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train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(the) game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guitar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bicycle, bike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a:t>
                      </a:r>
                      <a:r>
                        <a:rPr lang="en-GB" sz="2400" b="1" dirty="0">
                          <a:solidFill>
                            <a:srgbClr val="002060"/>
                          </a:solidFill>
                          <a:latin typeface="Century Gothic" panose="020B0502020202020204" pitchFamily="34" charset="0"/>
                        </a:rPr>
                        <a:t>o learn, learning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use, using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need, needing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Tuesdays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play, playing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on Monday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sports clothes</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cycle, cycling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wear, carry, wearing, carrying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to run, running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do, make, doing, making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buy, buying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1493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711209" y="-328310"/>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09720" y="30224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720" y="13164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780830" y="50280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80942" y="37176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667285" y="20105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Tree>
    <p:extLst>
      <p:ext uri="{BB962C8B-B14F-4D97-AF65-F5344CB8AC3E}">
        <p14:creationId xmlns:p14="http://schemas.microsoft.com/office/powerpoint/2010/main" val="3589564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4223653"/>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H</a:t>
            </a:r>
            <a:r>
              <a:rPr kumimoji="0" lang="en-GB" sz="115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au</a:t>
            </a: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2_W4_2.1.wav"/>
            </a:hlinkClick>
            <a:extLst>
              <a:ext uri="{FF2B5EF4-FFF2-40B4-BE49-F238E27FC236}">
                <a16:creationId xmlns:a16="http://schemas.microsoft.com/office/drawing/2014/main" id="{6DC42178-501A-44BF-9149-1C679CF37202}"/>
              </a:ext>
            </a:extLst>
          </p:cNvPr>
          <p:cNvSpPr txBox="1"/>
          <p:nvPr/>
        </p:nvSpPr>
        <p:spPr>
          <a:xfrm>
            <a:off x="135924" y="0"/>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000" b="0" i="0" u="none" strike="noStrike" kern="1200" cap="none" spc="0" normalizeH="0" baseline="0" noProof="0" dirty="0">
                <a:ln>
                  <a:noFill/>
                </a:ln>
                <a:solidFill>
                  <a:srgbClr val="FF0066"/>
                </a:solidFill>
                <a:effectLst/>
                <a:uLnTx/>
                <a:uFillTx/>
                <a:latin typeface="Century Gothic"/>
                <a:ea typeface="+mn-ea"/>
                <a:cs typeface="+mn-cs"/>
              </a:rPr>
              <a:t>au</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10" name="Picture 9" descr="house">
            <a:extLst>
              <a:ext uri="{FF2B5EF4-FFF2-40B4-BE49-F238E27FC236}">
                <a16:creationId xmlns:a16="http://schemas.microsoft.com/office/drawing/2014/main" id="{0C2D6404-571A-481F-B74B-BCC692201F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99823" y="1660099"/>
            <a:ext cx="3893040" cy="2563554"/>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4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4223653"/>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a:t>
            </a: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äu</a:t>
            </a: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ser</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2_W5_4.1.wav"/>
            </a:hlinkClick>
            <a:extLst>
              <a:ext uri="{FF2B5EF4-FFF2-40B4-BE49-F238E27FC236}">
                <a16:creationId xmlns:a16="http://schemas.microsoft.com/office/drawing/2014/main" id="{6DC42178-501A-44BF-9149-1C679CF37202}"/>
              </a:ext>
            </a:extLst>
          </p:cNvPr>
          <p:cNvSpPr txBox="1"/>
          <p:nvPr/>
        </p:nvSpPr>
        <p:spPr>
          <a:xfrm>
            <a:off x="135924" y="-49"/>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Arial"/>
                <a:ea typeface="+mn-ea"/>
                <a:cs typeface="+mn-cs"/>
              </a:rPr>
              <a:t>[</a:t>
            </a:r>
            <a:r>
              <a:rPr kumimoji="0" lang="en-GB" sz="8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äu</a:t>
            </a:r>
            <a:r>
              <a:rPr kumimoji="0" lang="en-GB" sz="8000" b="0" i="0" u="none" strike="noStrike" kern="1200" cap="none" spc="0" normalizeH="0" baseline="0" noProof="0" dirty="0">
                <a:ln>
                  <a:noFill/>
                </a:ln>
                <a:solidFill>
                  <a:srgbClr val="002060"/>
                </a:solidFill>
                <a:effectLst/>
                <a:uLnTx/>
                <a:uFillTx/>
                <a:latin typeface="Arial"/>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Arial"/>
                  <a:ea typeface="+mn-ea"/>
                  <a:cs typeface="+mn-cs"/>
                </a:rPr>
                <a:t>…</a:t>
              </a:r>
            </a:p>
          </p:txBody>
        </p:sp>
      </p:grpSp>
      <p:pic>
        <p:nvPicPr>
          <p:cNvPr id="10" name="Picture 9" descr="house">
            <a:extLst>
              <a:ext uri="{FF2B5EF4-FFF2-40B4-BE49-F238E27FC236}">
                <a16:creationId xmlns:a16="http://schemas.microsoft.com/office/drawing/2014/main" id="{0C2D6404-571A-481F-B74B-BCC692201F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67873" y="1876374"/>
            <a:ext cx="3893040" cy="2563554"/>
          </a:xfrm>
          <a:prstGeom prst="rect">
            <a:avLst/>
          </a:prstGeom>
        </p:spPr>
      </p:pic>
      <p:pic>
        <p:nvPicPr>
          <p:cNvPr id="11" name="Picture 10" descr="house">
            <a:extLst>
              <a:ext uri="{FF2B5EF4-FFF2-40B4-BE49-F238E27FC236}">
                <a16:creationId xmlns:a16="http://schemas.microsoft.com/office/drawing/2014/main" id="{8E5E0B0D-BED8-418E-BBED-A4CA2B5DB7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5999" y="1811362"/>
            <a:ext cx="3893040" cy="2563554"/>
          </a:xfrm>
          <a:prstGeom prst="rect">
            <a:avLst/>
          </a:prstGeom>
        </p:spPr>
      </p:pic>
      <p:pic>
        <p:nvPicPr>
          <p:cNvPr id="13" name="Picture 12">
            <a:extLst>
              <a:ext uri="{FF2B5EF4-FFF2-40B4-BE49-F238E27FC236}">
                <a16:creationId xmlns:a16="http://schemas.microsoft.com/office/drawing/2014/main" id="{0D5D3A4C-A154-43CB-BFFE-E694BF4A367E}"/>
              </a:ext>
            </a:extLst>
          </p:cNvPr>
          <p:cNvPicPr>
            <a:picLocks noChangeAspect="1"/>
          </p:cNvPicPr>
          <p:nvPr/>
        </p:nvPicPr>
        <p:blipFill>
          <a:blip r:embed="rId7"/>
          <a:stretch>
            <a:fillRect/>
          </a:stretch>
        </p:blipFill>
        <p:spPr>
          <a:xfrm>
            <a:off x="6296309" y="208068"/>
            <a:ext cx="989714" cy="989714"/>
          </a:xfrm>
          <a:prstGeom prst="rect">
            <a:avLst/>
          </a:prstGeom>
        </p:spPr>
      </p:pic>
    </p:spTree>
    <p:extLst>
      <p:ext uri="{BB962C8B-B14F-4D97-AF65-F5344CB8AC3E}">
        <p14:creationId xmlns:p14="http://schemas.microsoft.com/office/powerpoint/2010/main" val="1268411588"/>
      </p:ext>
    </p:extLst>
  </p:cSld>
  <p:clrMapOvr>
    <a:masterClrMapping/>
  </p:clrMapOvr>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fill="hold" nodeType="clickEffect">
                                  <p:stCondLst>
                                    <p:cond delay="0"/>
                                  </p:stCondLst>
                                  <p:childTnLst>
                                    <p:set>
                                      <p:cBhvr>
                                        <p:cTn id="12"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T2_W5_4.2.wav"/>
                                        </p:tgtEl>
                                      </p:cMediaNode>
                                    </p:audio>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Speech Bubble: Rectangle with Corners Rounded 66">
            <a:hlinkClick r:id="" action="ppaction://noaction">
              <a:snd r:embed="rId3" name="T2_W5F_4.1.wav"/>
            </a:hlinkClick>
            <a:extLst>
              <a:ext uri="{FF2B5EF4-FFF2-40B4-BE49-F238E27FC236}">
                <a16:creationId xmlns:a16="http://schemas.microsoft.com/office/drawing/2014/main" id="{C27EDC1C-DBCA-8708-635E-45C509D18D06}"/>
              </a:ext>
            </a:extLst>
          </p:cNvPr>
          <p:cNvSpPr/>
          <p:nvPr/>
        </p:nvSpPr>
        <p:spPr>
          <a:xfrm>
            <a:off x="3894837" y="204253"/>
            <a:ext cx="6296709" cy="517320"/>
          </a:xfrm>
          <a:prstGeom prst="wedgeRoundRectCallout">
            <a:avLst>
              <a:gd name="adj1" fmla="val -56320"/>
              <a:gd name="adj2" fmla="val 197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1" name="TextBox 50">
            <a:hlinkClick r:id="" action="ppaction://noaction">
              <a:snd r:embed="rId4" name="T2_W5F_4.17.wav"/>
            </a:hlinkClick>
            <a:extLst>
              <a:ext uri="{FF2B5EF4-FFF2-40B4-BE49-F238E27FC236}">
                <a16:creationId xmlns:a16="http://schemas.microsoft.com/office/drawing/2014/main" id="{85402CD1-E220-F3E8-561C-A950E29FFE0E}"/>
              </a:ext>
            </a:extLst>
          </p:cNvPr>
          <p:cNvSpPr txBox="1"/>
          <p:nvPr/>
        </p:nvSpPr>
        <p:spPr>
          <a:xfrm>
            <a:off x="1086861" y="6159055"/>
            <a:ext cx="8206421"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Er  m a c h t    </a:t>
            </a:r>
            <a:r>
              <a:rPr lang="en-GB" sz="2400" b="1" dirty="0" err="1">
                <a:solidFill>
                  <a:srgbClr val="002060"/>
                </a:solidFill>
                <a:latin typeface="Century Gothic" panose="020B0502020202020204" pitchFamily="34" charset="0"/>
              </a:rPr>
              <a:t>immer</a:t>
            </a:r>
            <a:r>
              <a:rPr lang="en-GB" sz="2400" b="1" dirty="0">
                <a:solidFill>
                  <a:srgbClr val="002060"/>
                </a:solidFill>
                <a:latin typeface="Century Gothic" panose="020B0502020202020204" pitchFamily="34" charset="0"/>
              </a:rPr>
              <a:t> Fotos am </a:t>
            </a:r>
            <a:r>
              <a:rPr lang="en-GB" sz="2400" b="1" dirty="0" err="1">
                <a:solidFill>
                  <a:srgbClr val="002060"/>
                </a:solidFill>
                <a:latin typeface="Century Gothic" panose="020B0502020202020204" pitchFamily="34" charset="0"/>
              </a:rPr>
              <a:t>Sportfest</a:t>
            </a:r>
            <a:r>
              <a:rPr lang="en-GB" sz="2400" b="1" dirty="0">
                <a:solidFill>
                  <a:srgbClr val="002060"/>
                </a:solidFill>
                <a:latin typeface="Century Gothic" panose="020B0502020202020204" pitchFamily="34" charset="0"/>
              </a:rPr>
              <a:t> . </a:t>
            </a:r>
          </a:p>
        </p:txBody>
      </p:sp>
      <p:sp>
        <p:nvSpPr>
          <p:cNvPr id="49" name="TextBox 48">
            <a:hlinkClick r:id="" action="ppaction://noaction">
              <a:snd r:embed="rId5" name="T2_W5F_4.16.wav"/>
            </a:hlinkClick>
            <a:extLst>
              <a:ext uri="{FF2B5EF4-FFF2-40B4-BE49-F238E27FC236}">
                <a16:creationId xmlns:a16="http://schemas.microsoft.com/office/drawing/2014/main" id="{79CEDF17-A3F0-F745-CCA7-AD4CF9C69915}"/>
              </a:ext>
            </a:extLst>
          </p:cNvPr>
          <p:cNvSpPr txBox="1"/>
          <p:nvPr/>
        </p:nvSpPr>
        <p:spPr>
          <a:xfrm>
            <a:off x="1061689" y="5438628"/>
            <a:ext cx="8206421"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Sie   f ä h r t   Rad in der Gruppe.</a:t>
            </a:r>
          </a:p>
        </p:txBody>
      </p:sp>
      <p:sp>
        <p:nvSpPr>
          <p:cNvPr id="47" name="TextBox 46">
            <a:hlinkClick r:id="" action="ppaction://noaction">
              <a:snd r:embed="rId6" name="T2_W5F_4.15.wav"/>
            </a:hlinkClick>
            <a:extLst>
              <a:ext uri="{FF2B5EF4-FFF2-40B4-BE49-F238E27FC236}">
                <a16:creationId xmlns:a16="http://schemas.microsoft.com/office/drawing/2014/main" id="{8BB4D3BB-1F3E-D15F-ED4F-987B194D5685}"/>
              </a:ext>
            </a:extLst>
          </p:cNvPr>
          <p:cNvSpPr txBox="1"/>
          <p:nvPr/>
        </p:nvSpPr>
        <p:spPr>
          <a:xfrm>
            <a:off x="1066228" y="4779907"/>
            <a:ext cx="8206421"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Du k a u f s t    Blumen für das </a:t>
            </a:r>
            <a:r>
              <a:rPr lang="en-GB" sz="2400" b="1" dirty="0" err="1">
                <a:solidFill>
                  <a:srgbClr val="002060"/>
                </a:solidFill>
                <a:latin typeface="Century Gothic" panose="020B0502020202020204" pitchFamily="34" charset="0"/>
              </a:rPr>
              <a:t>Sportfest</a:t>
            </a:r>
            <a:r>
              <a:rPr lang="en-GB" sz="2400" b="1" dirty="0">
                <a:solidFill>
                  <a:srgbClr val="002060"/>
                </a:solidFill>
                <a:latin typeface="Century Gothic" panose="020B0502020202020204" pitchFamily="34" charset="0"/>
              </a:rPr>
              <a:t>.</a:t>
            </a:r>
          </a:p>
        </p:txBody>
      </p:sp>
      <p:sp>
        <p:nvSpPr>
          <p:cNvPr id="45" name="TextBox 44">
            <a:extLst>
              <a:ext uri="{FF2B5EF4-FFF2-40B4-BE49-F238E27FC236}">
                <a16:creationId xmlns:a16="http://schemas.microsoft.com/office/drawing/2014/main" id="{9F5C0222-B94A-C1B8-0EA5-06942A3A0810}"/>
              </a:ext>
            </a:extLst>
          </p:cNvPr>
          <p:cNvSpPr txBox="1"/>
          <p:nvPr/>
        </p:nvSpPr>
        <p:spPr>
          <a:xfrm>
            <a:off x="1052673" y="4043062"/>
            <a:ext cx="8206421"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Ich  t r a g e     am </a:t>
            </a:r>
            <a:r>
              <a:rPr lang="en-GB" sz="2400" b="1" dirty="0" err="1">
                <a:solidFill>
                  <a:srgbClr val="002060"/>
                </a:solidFill>
                <a:latin typeface="Century Gothic" panose="020B0502020202020204" pitchFamily="34" charset="0"/>
              </a:rPr>
              <a:t>Sportfest</a:t>
            </a:r>
            <a:r>
              <a:rPr lang="en-GB" sz="2400" b="1" dirty="0">
                <a:solidFill>
                  <a:srgbClr val="002060"/>
                </a:solidFill>
                <a:latin typeface="Century Gothic" panose="020B0502020202020204" pitchFamily="34" charset="0"/>
              </a:rPr>
              <a:t> Taschen für die Lehrer. </a:t>
            </a:r>
          </a:p>
        </p:txBody>
      </p:sp>
      <p:sp>
        <p:nvSpPr>
          <p:cNvPr id="43" name="TextBox 42">
            <a:hlinkClick r:id="" action="ppaction://noaction">
              <a:snd r:embed="rId7" name="T2_W5F_4.14.wav"/>
            </a:hlinkClick>
            <a:extLst>
              <a:ext uri="{FF2B5EF4-FFF2-40B4-BE49-F238E27FC236}">
                <a16:creationId xmlns:a16="http://schemas.microsoft.com/office/drawing/2014/main" id="{9D047407-B551-A5DA-10B4-313E2E445B30}"/>
              </a:ext>
            </a:extLst>
          </p:cNvPr>
          <p:cNvSpPr txBox="1"/>
          <p:nvPr/>
        </p:nvSpPr>
        <p:spPr>
          <a:xfrm>
            <a:off x="1150095" y="3383332"/>
            <a:ext cx="8206421"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Sie  b r </a:t>
            </a:r>
            <a:r>
              <a:rPr lang="en-GB" sz="2400" b="1" dirty="0" err="1">
                <a:solidFill>
                  <a:srgbClr val="002060"/>
                </a:solidFill>
                <a:latin typeface="Century Gothic" panose="020B0502020202020204" pitchFamily="34" charset="0"/>
              </a:rPr>
              <a:t>i</a:t>
            </a:r>
            <a:r>
              <a:rPr lang="en-GB" sz="2400" b="1" dirty="0">
                <a:solidFill>
                  <a:srgbClr val="002060"/>
                </a:solidFill>
                <a:latin typeface="Century Gothic" panose="020B0502020202020204" pitchFamily="34" charset="0"/>
              </a:rPr>
              <a:t> n g t     </a:t>
            </a:r>
            <a:r>
              <a:rPr lang="en-GB" sz="2400" b="1" dirty="0" err="1">
                <a:solidFill>
                  <a:srgbClr val="002060"/>
                </a:solidFill>
                <a:latin typeface="Century Gothic" panose="020B0502020202020204" pitchFamily="34" charset="0"/>
              </a:rPr>
              <a:t>Spiele</a:t>
            </a:r>
            <a:r>
              <a:rPr lang="en-GB" sz="2400" b="1" dirty="0">
                <a:solidFill>
                  <a:srgbClr val="002060"/>
                </a:solidFill>
                <a:latin typeface="Century Gothic" panose="020B0502020202020204" pitchFamily="34" charset="0"/>
              </a:rPr>
              <a:t> für das </a:t>
            </a:r>
            <a:r>
              <a:rPr lang="en-GB" sz="2400" b="1" dirty="0" err="1">
                <a:solidFill>
                  <a:srgbClr val="002060"/>
                </a:solidFill>
                <a:latin typeface="Century Gothic" panose="020B0502020202020204" pitchFamily="34" charset="0"/>
              </a:rPr>
              <a:t>Sportfest</a:t>
            </a:r>
            <a:r>
              <a:rPr lang="en-GB" sz="2400" b="1" dirty="0">
                <a:solidFill>
                  <a:srgbClr val="002060"/>
                </a:solidFill>
                <a:latin typeface="Century Gothic" panose="020B0502020202020204" pitchFamily="34" charset="0"/>
              </a:rPr>
              <a:t>.</a:t>
            </a:r>
          </a:p>
        </p:txBody>
      </p:sp>
      <p:sp>
        <p:nvSpPr>
          <p:cNvPr id="41" name="TextBox 40">
            <a:hlinkClick r:id="" action="ppaction://noaction">
              <a:snd r:embed="rId8" name="T2_W5F_4.13.wav"/>
            </a:hlinkClick>
            <a:extLst>
              <a:ext uri="{FF2B5EF4-FFF2-40B4-BE49-F238E27FC236}">
                <a16:creationId xmlns:a16="http://schemas.microsoft.com/office/drawing/2014/main" id="{A1CAD27E-2164-FBD8-DBE1-D1EAD15E3A91}"/>
              </a:ext>
            </a:extLst>
          </p:cNvPr>
          <p:cNvSpPr txBox="1"/>
          <p:nvPr/>
        </p:nvSpPr>
        <p:spPr>
          <a:xfrm>
            <a:off x="1025426" y="2725454"/>
            <a:ext cx="8206421"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Er    k a u f t    </a:t>
            </a:r>
            <a:r>
              <a:rPr lang="en-GB" sz="2400" b="1" dirty="0" err="1">
                <a:solidFill>
                  <a:srgbClr val="002060"/>
                </a:solidFill>
                <a:latin typeface="Century Gothic" panose="020B0502020202020204" pitchFamily="34" charset="0"/>
              </a:rPr>
              <a:t>neue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Sportkleidung</a:t>
            </a:r>
            <a:endParaRPr lang="en-GB" sz="2400" b="1" dirty="0">
              <a:solidFill>
                <a:srgbClr val="002060"/>
              </a:solidFill>
              <a:latin typeface="Century Gothic" panose="020B0502020202020204" pitchFamily="34" charset="0"/>
            </a:endParaRPr>
          </a:p>
        </p:txBody>
      </p:sp>
      <p:sp>
        <p:nvSpPr>
          <p:cNvPr id="39" name="TextBox 38">
            <a:hlinkClick r:id="" action="ppaction://noaction">
              <a:snd r:embed="rId9" name="T2_W5F_4.12.wav"/>
            </a:hlinkClick>
            <a:extLst>
              <a:ext uri="{FF2B5EF4-FFF2-40B4-BE49-F238E27FC236}">
                <a16:creationId xmlns:a16="http://schemas.microsoft.com/office/drawing/2014/main" id="{F047756C-D604-E5E0-B39F-59DB14A445EB}"/>
              </a:ext>
            </a:extLst>
          </p:cNvPr>
          <p:cNvSpPr txBox="1"/>
          <p:nvPr/>
        </p:nvSpPr>
        <p:spPr>
          <a:xfrm>
            <a:off x="1061689" y="2061967"/>
            <a:ext cx="8206421"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Du    s p r i c h s t  Deutsch in der Schule.</a:t>
            </a:r>
          </a:p>
        </p:txBody>
      </p:sp>
      <p:sp>
        <p:nvSpPr>
          <p:cNvPr id="3" name="TextBox 2">
            <a:hlinkClick r:id="" action="ppaction://noaction">
              <a:snd r:embed="rId10" name="T2_W5F_4.11.wav"/>
            </a:hlinkClick>
            <a:extLst>
              <a:ext uri="{FF2B5EF4-FFF2-40B4-BE49-F238E27FC236}">
                <a16:creationId xmlns:a16="http://schemas.microsoft.com/office/drawing/2014/main" id="{5D5A418C-DC1A-4E2D-BC77-C5B2AC7F205C}"/>
              </a:ext>
            </a:extLst>
          </p:cNvPr>
          <p:cNvSpPr txBox="1"/>
          <p:nvPr/>
        </p:nvSpPr>
        <p:spPr>
          <a:xfrm>
            <a:off x="1080441" y="1379451"/>
            <a:ext cx="6999034"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Du    t r ä g s t    </a:t>
            </a:r>
            <a:r>
              <a:rPr lang="en-GB" sz="2400" b="1" dirty="0" err="1">
                <a:solidFill>
                  <a:srgbClr val="002060"/>
                </a:solidFill>
                <a:latin typeface="Century Gothic" panose="020B0502020202020204" pitchFamily="34" charset="0"/>
              </a:rPr>
              <a:t>Sportkleidung</a:t>
            </a:r>
            <a:r>
              <a:rPr lang="en-GB" sz="2400" b="1" dirty="0">
                <a:solidFill>
                  <a:srgbClr val="002060"/>
                </a:solidFill>
                <a:latin typeface="Century Gothic" panose="020B0502020202020204" pitchFamily="34" charset="0"/>
              </a:rPr>
              <a:t> am </a:t>
            </a:r>
            <a:r>
              <a:rPr lang="en-GB" sz="2400" b="1" dirty="0" err="1">
                <a:solidFill>
                  <a:srgbClr val="002060"/>
                </a:solidFill>
                <a:latin typeface="Century Gothic" panose="020B0502020202020204" pitchFamily="34" charset="0"/>
              </a:rPr>
              <a:t>Sportfest</a:t>
            </a:r>
            <a:r>
              <a:rPr lang="en-GB" sz="2400" b="1" dirty="0">
                <a:solidFill>
                  <a:srgbClr val="002060"/>
                </a:solidFill>
                <a:latin typeface="Century Gothic" panose="020B0502020202020204" pitchFamily="34" charset="0"/>
              </a:rPr>
              <a:t>.</a:t>
            </a:r>
          </a:p>
        </p:txBody>
      </p:sp>
      <p:pic>
        <p:nvPicPr>
          <p:cNvPr id="14" name="Graphic 13" descr="Teacher">
            <a:extLst>
              <a:ext uri="{FF2B5EF4-FFF2-40B4-BE49-F238E27FC236}">
                <a16:creationId xmlns:a16="http://schemas.microsoft.com/office/drawing/2014/main" id="{A903092D-7AEB-486D-9C47-589589CDA0D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891497" y="998"/>
            <a:ext cx="914400" cy="914400"/>
          </a:xfrm>
          <a:prstGeom prst="rect">
            <a:avLst/>
          </a:prstGeom>
        </p:spPr>
      </p:pic>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8" name="Title 1">
            <a:extLst>
              <a:ext uri="{FF2B5EF4-FFF2-40B4-BE49-F238E27FC236}">
                <a16:creationId xmlns:a16="http://schemas.microsoft.com/office/drawing/2014/main" id="{3B87C8E3-AC18-4D34-BA56-AA2D96EC25CE}"/>
              </a:ext>
            </a:extLst>
          </p:cNvPr>
          <p:cNvSpPr txBox="1">
            <a:spLocks/>
          </p:cNvSpPr>
          <p:nvPr/>
        </p:nvSpPr>
        <p:spPr>
          <a:xfrm>
            <a:off x="10995277" y="995033"/>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hören</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pic>
        <p:nvPicPr>
          <p:cNvPr id="9" name="Picture 8" descr="A picture containing text, clipart&#10;&#10;Description automatically generated">
            <a:extLst>
              <a:ext uri="{FF2B5EF4-FFF2-40B4-BE49-F238E27FC236}">
                <a16:creationId xmlns:a16="http://schemas.microsoft.com/office/drawing/2014/main" id="{2C155046-F919-4205-A1F6-043CF3CB95B2}"/>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39326" y="-244687"/>
            <a:ext cx="1097375" cy="1402202"/>
          </a:xfrm>
          <a:prstGeom prst="rect">
            <a:avLst/>
          </a:prstGeom>
        </p:spPr>
      </p:pic>
      <p:sp>
        <p:nvSpPr>
          <p:cNvPr id="15" name="Google Shape;129;p2">
            <a:extLst>
              <a:ext uri="{FF2B5EF4-FFF2-40B4-BE49-F238E27FC236}">
                <a16:creationId xmlns:a16="http://schemas.microsoft.com/office/drawing/2014/main" id="{2F1E2DED-9822-4EBC-BB12-3F97170EFAD2}"/>
              </a:ext>
            </a:extLst>
          </p:cNvPr>
          <p:cNvSpPr txBox="1"/>
          <p:nvPr/>
        </p:nvSpPr>
        <p:spPr>
          <a:xfrm>
            <a:off x="114019" y="1408654"/>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1</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6" name="Google Shape;129;p2">
            <a:extLst>
              <a:ext uri="{FF2B5EF4-FFF2-40B4-BE49-F238E27FC236}">
                <a16:creationId xmlns:a16="http://schemas.microsoft.com/office/drawing/2014/main" id="{2A055653-F5C4-4843-B749-F020FAB35FFD}"/>
              </a:ext>
            </a:extLst>
          </p:cNvPr>
          <p:cNvSpPr txBox="1"/>
          <p:nvPr/>
        </p:nvSpPr>
        <p:spPr>
          <a:xfrm>
            <a:off x="111837" y="2058031"/>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2</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7" name="Google Shape;129;p2">
            <a:extLst>
              <a:ext uri="{FF2B5EF4-FFF2-40B4-BE49-F238E27FC236}">
                <a16:creationId xmlns:a16="http://schemas.microsoft.com/office/drawing/2014/main" id="{66C2CFA4-4BB3-4681-B1C3-D574EB7DF110}"/>
              </a:ext>
            </a:extLst>
          </p:cNvPr>
          <p:cNvSpPr txBox="1"/>
          <p:nvPr/>
        </p:nvSpPr>
        <p:spPr>
          <a:xfrm>
            <a:off x="88003" y="2726534"/>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3</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8" name="Google Shape;129;p2">
            <a:extLst>
              <a:ext uri="{FF2B5EF4-FFF2-40B4-BE49-F238E27FC236}">
                <a16:creationId xmlns:a16="http://schemas.microsoft.com/office/drawing/2014/main" id="{9FE6383F-97B9-4459-A792-BF2B1F2DEC6D}"/>
              </a:ext>
            </a:extLst>
          </p:cNvPr>
          <p:cNvSpPr txBox="1"/>
          <p:nvPr/>
        </p:nvSpPr>
        <p:spPr>
          <a:xfrm>
            <a:off x="107337" y="3383193"/>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4</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9" name="Google Shape;129;p2">
            <a:extLst>
              <a:ext uri="{FF2B5EF4-FFF2-40B4-BE49-F238E27FC236}">
                <a16:creationId xmlns:a16="http://schemas.microsoft.com/office/drawing/2014/main" id="{9CC73B1A-F622-4118-A0E9-A2D01AE5AE8D}"/>
              </a:ext>
            </a:extLst>
          </p:cNvPr>
          <p:cNvSpPr txBox="1"/>
          <p:nvPr/>
        </p:nvSpPr>
        <p:spPr>
          <a:xfrm>
            <a:off x="134919" y="4047455"/>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5</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0" name="Google Shape;129;p2">
            <a:extLst>
              <a:ext uri="{FF2B5EF4-FFF2-40B4-BE49-F238E27FC236}">
                <a16:creationId xmlns:a16="http://schemas.microsoft.com/office/drawing/2014/main" id="{AF82DF8A-97CF-4FE0-91C6-08C2A3CBC637}"/>
              </a:ext>
            </a:extLst>
          </p:cNvPr>
          <p:cNvSpPr txBox="1"/>
          <p:nvPr/>
        </p:nvSpPr>
        <p:spPr>
          <a:xfrm>
            <a:off x="108625" y="4718353"/>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alibri"/>
                <a:cs typeface="Calibri"/>
                <a:sym typeface="Century Gothic"/>
              </a:rPr>
              <a:t>6</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1" name="Google Shape;129;p2">
            <a:extLst>
              <a:ext uri="{FF2B5EF4-FFF2-40B4-BE49-F238E27FC236}">
                <a16:creationId xmlns:a16="http://schemas.microsoft.com/office/drawing/2014/main" id="{F47ACAEC-DF96-49AC-BFAC-C73BFC9110C4}"/>
              </a:ext>
            </a:extLst>
          </p:cNvPr>
          <p:cNvSpPr txBox="1"/>
          <p:nvPr/>
        </p:nvSpPr>
        <p:spPr>
          <a:xfrm>
            <a:off x="123171" y="5458818"/>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7</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2" name="Google Shape;129;p2">
            <a:extLst>
              <a:ext uri="{FF2B5EF4-FFF2-40B4-BE49-F238E27FC236}">
                <a16:creationId xmlns:a16="http://schemas.microsoft.com/office/drawing/2014/main" id="{CA9F3B68-D9E6-4B2C-888F-CDEC90FE1B29}"/>
              </a:ext>
            </a:extLst>
          </p:cNvPr>
          <p:cNvSpPr txBox="1"/>
          <p:nvPr/>
        </p:nvSpPr>
        <p:spPr>
          <a:xfrm>
            <a:off x="123171" y="6144725"/>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8</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23" name="Picture 22">
            <a:hlinkClick r:id="" action="ppaction://noaction">
              <a:snd r:embed="rId14" name="T2_W5F_4.3.wav"/>
            </a:hlinkClick>
            <a:extLst>
              <a:ext uri="{FF2B5EF4-FFF2-40B4-BE49-F238E27FC236}">
                <a16:creationId xmlns:a16="http://schemas.microsoft.com/office/drawing/2014/main" id="{08058478-34D6-49DA-B61C-C8DC3D5E772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6277" y="1449208"/>
            <a:ext cx="429815" cy="405394"/>
          </a:xfrm>
          <a:prstGeom prst="rect">
            <a:avLst/>
          </a:prstGeom>
          <a:effectLst>
            <a:outerShdw blurRad="50800" dist="38100" dir="5400000" algn="t" rotWithShape="0">
              <a:prstClr val="black">
                <a:alpha val="40000"/>
              </a:prstClr>
            </a:outerShdw>
          </a:effectLst>
        </p:spPr>
      </p:pic>
      <p:pic>
        <p:nvPicPr>
          <p:cNvPr id="24" name="Picture 23">
            <a:hlinkClick r:id="" action="ppaction://noaction">
              <a:snd r:embed="rId16" name="T2_W5F_4.4.wav"/>
            </a:hlinkClick>
            <a:extLst>
              <a:ext uri="{FF2B5EF4-FFF2-40B4-BE49-F238E27FC236}">
                <a16:creationId xmlns:a16="http://schemas.microsoft.com/office/drawing/2014/main" id="{80F372AE-E393-4AEC-B425-96FC3F24B16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88391" y="2139530"/>
            <a:ext cx="429815" cy="405394"/>
          </a:xfrm>
          <a:prstGeom prst="rect">
            <a:avLst/>
          </a:prstGeom>
          <a:effectLst>
            <a:outerShdw blurRad="50800" dist="38100" dir="5400000" algn="t" rotWithShape="0">
              <a:prstClr val="black">
                <a:alpha val="40000"/>
              </a:prstClr>
            </a:outerShdw>
          </a:effectLst>
        </p:spPr>
      </p:pic>
      <p:pic>
        <p:nvPicPr>
          <p:cNvPr id="25" name="Picture 24">
            <a:hlinkClick r:id="" action="ppaction://noaction">
              <a:snd r:embed="rId17" name="T2_W5F_4.5.wav"/>
            </a:hlinkClick>
            <a:extLst>
              <a:ext uri="{FF2B5EF4-FFF2-40B4-BE49-F238E27FC236}">
                <a16:creationId xmlns:a16="http://schemas.microsoft.com/office/drawing/2014/main" id="{C370AA28-DC8A-47CF-9F6B-A739021FDF6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6277" y="2789931"/>
            <a:ext cx="429815" cy="405394"/>
          </a:xfrm>
          <a:prstGeom prst="rect">
            <a:avLst/>
          </a:prstGeom>
          <a:effectLst>
            <a:outerShdw blurRad="50800" dist="38100" dir="5400000" algn="t" rotWithShape="0">
              <a:prstClr val="black">
                <a:alpha val="40000"/>
              </a:prstClr>
            </a:outerShdw>
          </a:effectLst>
        </p:spPr>
      </p:pic>
      <p:pic>
        <p:nvPicPr>
          <p:cNvPr id="26" name="Picture 25">
            <a:hlinkClick r:id="" action="ppaction://noaction">
              <a:snd r:embed="rId18" name="T2_W5F_4.6.wav"/>
            </a:hlinkClick>
            <a:extLst>
              <a:ext uri="{FF2B5EF4-FFF2-40B4-BE49-F238E27FC236}">
                <a16:creationId xmlns:a16="http://schemas.microsoft.com/office/drawing/2014/main" id="{35A9F3DA-82F1-4574-AE73-5912D88F3AB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88391" y="3480253"/>
            <a:ext cx="429815" cy="405394"/>
          </a:xfrm>
          <a:prstGeom prst="rect">
            <a:avLst/>
          </a:prstGeom>
          <a:effectLst>
            <a:outerShdw blurRad="50800" dist="38100" dir="5400000" algn="t" rotWithShape="0">
              <a:prstClr val="black">
                <a:alpha val="40000"/>
              </a:prstClr>
            </a:outerShdw>
          </a:effectLst>
        </p:spPr>
      </p:pic>
      <p:pic>
        <p:nvPicPr>
          <p:cNvPr id="27" name="Picture 26">
            <a:hlinkClick r:id="" action="ppaction://noaction">
              <a:snd r:embed="rId19" name="T2_W5F_4.1.wav"/>
            </a:hlinkClick>
            <a:extLst>
              <a:ext uri="{FF2B5EF4-FFF2-40B4-BE49-F238E27FC236}">
                <a16:creationId xmlns:a16="http://schemas.microsoft.com/office/drawing/2014/main" id="{89EC8C9A-56F4-4FAF-AB1D-C15DD58A3C9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95611" y="4122448"/>
            <a:ext cx="429815" cy="405394"/>
          </a:xfrm>
          <a:prstGeom prst="rect">
            <a:avLst/>
          </a:prstGeom>
          <a:effectLst>
            <a:outerShdw blurRad="50800" dist="38100" dir="5400000" algn="t" rotWithShape="0">
              <a:prstClr val="black">
                <a:alpha val="40000"/>
              </a:prstClr>
            </a:outerShdw>
          </a:effectLst>
        </p:spPr>
      </p:pic>
      <p:pic>
        <p:nvPicPr>
          <p:cNvPr id="28" name="Picture 27">
            <a:hlinkClick r:id="" action="ppaction://noaction">
              <a:snd r:embed="rId20" name="T2_W5F_4.8.wav"/>
            </a:hlinkClick>
            <a:extLst>
              <a:ext uri="{FF2B5EF4-FFF2-40B4-BE49-F238E27FC236}">
                <a16:creationId xmlns:a16="http://schemas.microsoft.com/office/drawing/2014/main" id="{1B0563EA-3483-4EE3-8713-2DA7AEA1790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3693" y="4795319"/>
            <a:ext cx="429815" cy="405394"/>
          </a:xfrm>
          <a:prstGeom prst="rect">
            <a:avLst/>
          </a:prstGeom>
          <a:effectLst>
            <a:outerShdw blurRad="50800" dist="38100" dir="5400000" algn="t" rotWithShape="0">
              <a:prstClr val="black">
                <a:alpha val="40000"/>
              </a:prstClr>
            </a:outerShdw>
          </a:effectLst>
        </p:spPr>
      </p:pic>
      <p:pic>
        <p:nvPicPr>
          <p:cNvPr id="29" name="Picture 28">
            <a:hlinkClick r:id="" action="ppaction://noaction">
              <a:snd r:embed="rId21" name="T2_W5F_4.9.wav"/>
            </a:hlinkClick>
            <a:extLst>
              <a:ext uri="{FF2B5EF4-FFF2-40B4-BE49-F238E27FC236}">
                <a16:creationId xmlns:a16="http://schemas.microsoft.com/office/drawing/2014/main" id="{37CAF259-93E4-44F5-B411-9F094B0A861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4944" y="5523360"/>
            <a:ext cx="429815" cy="405394"/>
          </a:xfrm>
          <a:prstGeom prst="rect">
            <a:avLst/>
          </a:prstGeom>
          <a:effectLst>
            <a:outerShdw blurRad="50800" dist="38100" dir="5400000" algn="t" rotWithShape="0">
              <a:prstClr val="black">
                <a:alpha val="40000"/>
              </a:prstClr>
            </a:outerShdw>
          </a:effectLst>
        </p:spPr>
      </p:pic>
      <p:pic>
        <p:nvPicPr>
          <p:cNvPr id="30" name="Picture 29">
            <a:hlinkClick r:id="" action="ppaction://noaction">
              <a:snd r:embed="rId22" name="T2_W5F_4.10.wav"/>
            </a:hlinkClick>
            <a:extLst>
              <a:ext uri="{FF2B5EF4-FFF2-40B4-BE49-F238E27FC236}">
                <a16:creationId xmlns:a16="http://schemas.microsoft.com/office/drawing/2014/main" id="{DD7D216F-F95C-4ED2-A48B-ED6C6F15A36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3693" y="6220820"/>
            <a:ext cx="429815" cy="405394"/>
          </a:xfrm>
          <a:prstGeom prst="rect">
            <a:avLst/>
          </a:prstGeom>
          <a:effectLst>
            <a:outerShdw blurRad="50800" dist="38100" dir="5400000" algn="t" rotWithShape="0">
              <a:prstClr val="black">
                <a:alpha val="40000"/>
              </a:prstClr>
            </a:outerShdw>
          </a:effectLst>
        </p:spPr>
      </p:pic>
      <p:sp>
        <p:nvSpPr>
          <p:cNvPr id="31" name="Rectangle: Rounded Corners 30">
            <a:hlinkClick r:id="" action="ppaction://noaction">
              <a:snd r:embed="rId10" name="T2_W5F_4.11.wav"/>
            </a:hlinkClick>
            <a:extLst>
              <a:ext uri="{FF2B5EF4-FFF2-40B4-BE49-F238E27FC236}">
                <a16:creationId xmlns:a16="http://schemas.microsoft.com/office/drawing/2014/main" id="{815CCD2A-DB1F-4329-A0C2-B31E4FF4F4EC}"/>
              </a:ext>
            </a:extLst>
          </p:cNvPr>
          <p:cNvSpPr/>
          <p:nvPr/>
        </p:nvSpPr>
        <p:spPr>
          <a:xfrm>
            <a:off x="1686098" y="1410675"/>
            <a:ext cx="1681242" cy="42481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t r ä g s t</a:t>
            </a:r>
          </a:p>
        </p:txBody>
      </p:sp>
      <p:sp>
        <p:nvSpPr>
          <p:cNvPr id="2" name="Rectangle: Rounded Corners 1">
            <a:extLst>
              <a:ext uri="{FF2B5EF4-FFF2-40B4-BE49-F238E27FC236}">
                <a16:creationId xmlns:a16="http://schemas.microsoft.com/office/drawing/2014/main" id="{0D3C4110-CBC6-41CA-B41C-873A223F1FA1}"/>
              </a:ext>
            </a:extLst>
          </p:cNvPr>
          <p:cNvSpPr/>
          <p:nvPr/>
        </p:nvSpPr>
        <p:spPr>
          <a:xfrm>
            <a:off x="1680917" y="1390642"/>
            <a:ext cx="1681242" cy="42481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_ _ _ _ _ _</a:t>
            </a:r>
          </a:p>
        </p:txBody>
      </p:sp>
      <p:sp>
        <p:nvSpPr>
          <p:cNvPr id="6" name="TextBox 5">
            <a:extLst>
              <a:ext uri="{FF2B5EF4-FFF2-40B4-BE49-F238E27FC236}">
                <a16:creationId xmlns:a16="http://schemas.microsoft.com/office/drawing/2014/main" id="{FBAA5539-64F2-4C31-BCF5-AF48DD66EE1B}"/>
              </a:ext>
            </a:extLst>
          </p:cNvPr>
          <p:cNvSpPr txBox="1"/>
          <p:nvPr/>
        </p:nvSpPr>
        <p:spPr>
          <a:xfrm>
            <a:off x="7485421" y="1396542"/>
            <a:ext cx="5148808"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You wear sports clothes for sports day.</a:t>
            </a:r>
          </a:p>
        </p:txBody>
      </p:sp>
      <p:sp>
        <p:nvSpPr>
          <p:cNvPr id="4" name="Rectangle: Rounded Corners 3">
            <a:hlinkClick r:id="" action="ppaction://noaction">
              <a:snd r:embed="rId9" name="T2_W5F_4.12.wav"/>
            </a:hlinkClick>
            <a:extLst>
              <a:ext uri="{FF2B5EF4-FFF2-40B4-BE49-F238E27FC236}">
                <a16:creationId xmlns:a16="http://schemas.microsoft.com/office/drawing/2014/main" id="{7C24FDEF-CA70-AA58-B5D3-FC962FBC5F8E}"/>
              </a:ext>
            </a:extLst>
          </p:cNvPr>
          <p:cNvSpPr/>
          <p:nvPr/>
        </p:nvSpPr>
        <p:spPr>
          <a:xfrm>
            <a:off x="1608746" y="2080391"/>
            <a:ext cx="2086805" cy="42481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s p r i c h s t</a:t>
            </a:r>
          </a:p>
        </p:txBody>
      </p:sp>
      <p:sp>
        <p:nvSpPr>
          <p:cNvPr id="7" name="Rectangle: Rounded Corners 6">
            <a:extLst>
              <a:ext uri="{FF2B5EF4-FFF2-40B4-BE49-F238E27FC236}">
                <a16:creationId xmlns:a16="http://schemas.microsoft.com/office/drawing/2014/main" id="{886FC3C2-67F4-6585-D1A7-41AFCEB25C45}"/>
              </a:ext>
            </a:extLst>
          </p:cNvPr>
          <p:cNvSpPr/>
          <p:nvPr/>
        </p:nvSpPr>
        <p:spPr>
          <a:xfrm>
            <a:off x="1502199" y="2742730"/>
            <a:ext cx="1488427" cy="42481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 k a u f  t </a:t>
            </a:r>
          </a:p>
        </p:txBody>
      </p:sp>
      <p:sp>
        <p:nvSpPr>
          <p:cNvPr id="33" name="Rectangle: Rounded Corners 32">
            <a:extLst>
              <a:ext uri="{FF2B5EF4-FFF2-40B4-BE49-F238E27FC236}">
                <a16:creationId xmlns:a16="http://schemas.microsoft.com/office/drawing/2014/main" id="{FE041B26-C746-B900-3627-159E3FD13352}"/>
              </a:ext>
            </a:extLst>
          </p:cNvPr>
          <p:cNvSpPr/>
          <p:nvPr/>
        </p:nvSpPr>
        <p:spPr>
          <a:xfrm>
            <a:off x="1752319" y="3401731"/>
            <a:ext cx="1652173" cy="42481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b r </a:t>
            </a:r>
            <a:r>
              <a:rPr lang="en-GB" sz="2400" b="1" dirty="0" err="1">
                <a:solidFill>
                  <a:schemeClr val="bg1"/>
                </a:solidFill>
                <a:latin typeface="Century Gothic" panose="020B0502020202020204" pitchFamily="34" charset="0"/>
              </a:rPr>
              <a:t>i</a:t>
            </a:r>
            <a:r>
              <a:rPr lang="en-GB" sz="2400" b="1" dirty="0">
                <a:solidFill>
                  <a:schemeClr val="bg1"/>
                </a:solidFill>
                <a:latin typeface="Century Gothic" panose="020B0502020202020204" pitchFamily="34" charset="0"/>
              </a:rPr>
              <a:t> n g t</a:t>
            </a:r>
          </a:p>
        </p:txBody>
      </p:sp>
      <p:sp>
        <p:nvSpPr>
          <p:cNvPr id="34" name="Rectangle: Rounded Corners 33">
            <a:extLst>
              <a:ext uri="{FF2B5EF4-FFF2-40B4-BE49-F238E27FC236}">
                <a16:creationId xmlns:a16="http://schemas.microsoft.com/office/drawing/2014/main" id="{0082A1B0-82C4-98B3-8835-658296A91A91}"/>
              </a:ext>
            </a:extLst>
          </p:cNvPr>
          <p:cNvSpPr/>
          <p:nvPr/>
        </p:nvSpPr>
        <p:spPr>
          <a:xfrm>
            <a:off x="1724974" y="4053347"/>
            <a:ext cx="1490420" cy="42481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t r a g e </a:t>
            </a:r>
          </a:p>
        </p:txBody>
      </p:sp>
      <p:sp>
        <p:nvSpPr>
          <p:cNvPr id="35" name="Rectangle: Rounded Corners 34">
            <a:extLst>
              <a:ext uri="{FF2B5EF4-FFF2-40B4-BE49-F238E27FC236}">
                <a16:creationId xmlns:a16="http://schemas.microsoft.com/office/drawing/2014/main" id="{BE150DF1-827D-FD5C-0186-B1E085E273E6}"/>
              </a:ext>
            </a:extLst>
          </p:cNvPr>
          <p:cNvSpPr/>
          <p:nvPr/>
        </p:nvSpPr>
        <p:spPr>
          <a:xfrm>
            <a:off x="1608746" y="4741326"/>
            <a:ext cx="1597950" cy="42481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entury Gothic" panose="020B0502020202020204" pitchFamily="34" charset="0"/>
              </a:rPr>
              <a:t>k a u f s t </a:t>
            </a:r>
            <a:endParaRPr lang="en-GB" sz="2400" b="1" dirty="0">
              <a:solidFill>
                <a:schemeClr val="bg1"/>
              </a:solidFill>
              <a:latin typeface="Century Gothic" panose="020B0502020202020204" pitchFamily="34" charset="0"/>
            </a:endParaRPr>
          </a:p>
        </p:txBody>
      </p:sp>
      <p:sp>
        <p:nvSpPr>
          <p:cNvPr id="36" name="Rectangle: Rounded Corners 35">
            <a:extLst>
              <a:ext uri="{FF2B5EF4-FFF2-40B4-BE49-F238E27FC236}">
                <a16:creationId xmlns:a16="http://schemas.microsoft.com/office/drawing/2014/main" id="{EE6042CA-E4EB-5122-90A2-92E4621B119B}"/>
              </a:ext>
            </a:extLst>
          </p:cNvPr>
          <p:cNvSpPr/>
          <p:nvPr/>
        </p:nvSpPr>
        <p:spPr>
          <a:xfrm>
            <a:off x="1741344" y="5447325"/>
            <a:ext cx="1307757" cy="42481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f ä h r t</a:t>
            </a:r>
          </a:p>
        </p:txBody>
      </p:sp>
      <p:sp>
        <p:nvSpPr>
          <p:cNvPr id="37" name="Rectangle: Rounded Corners 36">
            <a:extLst>
              <a:ext uri="{FF2B5EF4-FFF2-40B4-BE49-F238E27FC236}">
                <a16:creationId xmlns:a16="http://schemas.microsoft.com/office/drawing/2014/main" id="{8F08AE2B-1CEE-1A92-7594-DBABFB980EAB}"/>
              </a:ext>
            </a:extLst>
          </p:cNvPr>
          <p:cNvSpPr/>
          <p:nvPr/>
        </p:nvSpPr>
        <p:spPr>
          <a:xfrm>
            <a:off x="1583371" y="6185120"/>
            <a:ext cx="1539010" cy="42481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entury Gothic" panose="020B0502020202020204" pitchFamily="34" charset="0"/>
              </a:rPr>
              <a:t>m a c h t</a:t>
            </a:r>
            <a:endParaRPr lang="en-GB" sz="2400" b="1" dirty="0">
              <a:solidFill>
                <a:schemeClr val="bg1"/>
              </a:solidFill>
              <a:latin typeface="Century Gothic" panose="020B0502020202020204" pitchFamily="34" charset="0"/>
            </a:endParaRPr>
          </a:p>
        </p:txBody>
      </p:sp>
      <p:sp>
        <p:nvSpPr>
          <p:cNvPr id="38" name="Rectangle: Rounded Corners 37">
            <a:extLst>
              <a:ext uri="{FF2B5EF4-FFF2-40B4-BE49-F238E27FC236}">
                <a16:creationId xmlns:a16="http://schemas.microsoft.com/office/drawing/2014/main" id="{7BF745F6-03CB-1B98-BA42-1EDDC2578EAC}"/>
              </a:ext>
            </a:extLst>
          </p:cNvPr>
          <p:cNvSpPr/>
          <p:nvPr/>
        </p:nvSpPr>
        <p:spPr>
          <a:xfrm>
            <a:off x="1619385" y="2077193"/>
            <a:ext cx="2065526" cy="42481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_ _ _ _ _ _ _ _</a:t>
            </a:r>
          </a:p>
        </p:txBody>
      </p:sp>
      <p:sp>
        <p:nvSpPr>
          <p:cNvPr id="40" name="TextBox 39">
            <a:extLst>
              <a:ext uri="{FF2B5EF4-FFF2-40B4-BE49-F238E27FC236}">
                <a16:creationId xmlns:a16="http://schemas.microsoft.com/office/drawing/2014/main" id="{0A780C8E-41B9-C5ED-9F7C-15F66E47D561}"/>
              </a:ext>
            </a:extLst>
          </p:cNvPr>
          <p:cNvSpPr txBox="1"/>
          <p:nvPr/>
        </p:nvSpPr>
        <p:spPr>
          <a:xfrm>
            <a:off x="7935661" y="2141335"/>
            <a:ext cx="4698568"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You speak German in school.</a:t>
            </a:r>
          </a:p>
        </p:txBody>
      </p:sp>
      <p:sp>
        <p:nvSpPr>
          <p:cNvPr id="42" name="TextBox 41">
            <a:extLst>
              <a:ext uri="{FF2B5EF4-FFF2-40B4-BE49-F238E27FC236}">
                <a16:creationId xmlns:a16="http://schemas.microsoft.com/office/drawing/2014/main" id="{FFDFD8F8-8E17-A921-737B-852DF547236A}"/>
              </a:ext>
            </a:extLst>
          </p:cNvPr>
          <p:cNvSpPr txBox="1"/>
          <p:nvPr/>
        </p:nvSpPr>
        <p:spPr>
          <a:xfrm>
            <a:off x="7381854" y="2702539"/>
            <a:ext cx="4698568"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He sells old clothes.</a:t>
            </a:r>
          </a:p>
        </p:txBody>
      </p:sp>
      <p:sp>
        <p:nvSpPr>
          <p:cNvPr id="44" name="TextBox 43">
            <a:extLst>
              <a:ext uri="{FF2B5EF4-FFF2-40B4-BE49-F238E27FC236}">
                <a16:creationId xmlns:a16="http://schemas.microsoft.com/office/drawing/2014/main" id="{5C219BE9-2C94-435D-5A93-B8CCC31E071B}"/>
              </a:ext>
            </a:extLst>
          </p:cNvPr>
          <p:cNvSpPr txBox="1"/>
          <p:nvPr/>
        </p:nvSpPr>
        <p:spPr>
          <a:xfrm>
            <a:off x="7381595" y="3367192"/>
            <a:ext cx="4698568" cy="400110"/>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S</a:t>
            </a:r>
            <a:r>
              <a:rPr lang="en-GB" sz="2000" dirty="0">
                <a:solidFill>
                  <a:srgbClr val="002060"/>
                </a:solidFill>
                <a:latin typeface="Century Gothic" panose="020B0502020202020204" pitchFamily="34" charset="0"/>
              </a:rPr>
              <a:t>he brings games for sports day.</a:t>
            </a:r>
          </a:p>
        </p:txBody>
      </p:sp>
      <p:sp>
        <p:nvSpPr>
          <p:cNvPr id="46" name="TextBox 45">
            <a:extLst>
              <a:ext uri="{FF2B5EF4-FFF2-40B4-BE49-F238E27FC236}">
                <a16:creationId xmlns:a16="http://schemas.microsoft.com/office/drawing/2014/main" id="{D938505C-5571-F78A-3A6A-5C1A003423AA}"/>
              </a:ext>
            </a:extLst>
          </p:cNvPr>
          <p:cNvSpPr txBox="1"/>
          <p:nvPr/>
        </p:nvSpPr>
        <p:spPr>
          <a:xfrm>
            <a:off x="8728112" y="3967968"/>
            <a:ext cx="3411088" cy="707886"/>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I carry bags for the teachers on sports day.</a:t>
            </a:r>
            <a:endParaRPr lang="en-GB" sz="2000" dirty="0">
              <a:solidFill>
                <a:srgbClr val="002060"/>
              </a:solidFill>
              <a:latin typeface="Century Gothic" panose="020B0502020202020204" pitchFamily="34" charset="0"/>
            </a:endParaRPr>
          </a:p>
        </p:txBody>
      </p:sp>
      <p:sp>
        <p:nvSpPr>
          <p:cNvPr id="48" name="TextBox 47">
            <a:extLst>
              <a:ext uri="{FF2B5EF4-FFF2-40B4-BE49-F238E27FC236}">
                <a16:creationId xmlns:a16="http://schemas.microsoft.com/office/drawing/2014/main" id="{5815CDFF-14D2-E7E5-560F-981A0805609E}"/>
              </a:ext>
            </a:extLst>
          </p:cNvPr>
          <p:cNvSpPr txBox="1"/>
          <p:nvPr/>
        </p:nvSpPr>
        <p:spPr>
          <a:xfrm>
            <a:off x="8079475" y="4941337"/>
            <a:ext cx="4698568" cy="400110"/>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Y</a:t>
            </a:r>
            <a:r>
              <a:rPr lang="en-GB" sz="2000" dirty="0" err="1">
                <a:solidFill>
                  <a:srgbClr val="002060"/>
                </a:solidFill>
                <a:latin typeface="Century Gothic" panose="020B0502020202020204" pitchFamily="34" charset="0"/>
              </a:rPr>
              <a:t>ou</a:t>
            </a:r>
            <a:r>
              <a:rPr lang="en-GB" sz="2000" dirty="0">
                <a:solidFill>
                  <a:srgbClr val="002060"/>
                </a:solidFill>
                <a:latin typeface="Century Gothic" panose="020B0502020202020204" pitchFamily="34" charset="0"/>
              </a:rPr>
              <a:t> buy flowers for sports day.</a:t>
            </a:r>
          </a:p>
        </p:txBody>
      </p:sp>
      <p:sp>
        <p:nvSpPr>
          <p:cNvPr id="50" name="TextBox 49">
            <a:extLst>
              <a:ext uri="{FF2B5EF4-FFF2-40B4-BE49-F238E27FC236}">
                <a16:creationId xmlns:a16="http://schemas.microsoft.com/office/drawing/2014/main" id="{A3DEDCC8-8814-D39C-CF38-1EA94108AD04}"/>
              </a:ext>
            </a:extLst>
          </p:cNvPr>
          <p:cNvSpPr txBox="1"/>
          <p:nvPr/>
        </p:nvSpPr>
        <p:spPr>
          <a:xfrm>
            <a:off x="7062590" y="5429462"/>
            <a:ext cx="4698568" cy="400110"/>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She cycles in the group.</a:t>
            </a:r>
            <a:endParaRPr lang="en-GB" sz="2000" dirty="0">
              <a:solidFill>
                <a:srgbClr val="002060"/>
              </a:solidFill>
              <a:latin typeface="Century Gothic" panose="020B0502020202020204" pitchFamily="34" charset="0"/>
            </a:endParaRPr>
          </a:p>
        </p:txBody>
      </p:sp>
      <p:sp>
        <p:nvSpPr>
          <p:cNvPr id="52" name="TextBox 51">
            <a:extLst>
              <a:ext uri="{FF2B5EF4-FFF2-40B4-BE49-F238E27FC236}">
                <a16:creationId xmlns:a16="http://schemas.microsoft.com/office/drawing/2014/main" id="{22B74D05-8AEE-18B4-4764-778CE8D05BFB}"/>
              </a:ext>
            </a:extLst>
          </p:cNvPr>
          <p:cNvSpPr txBox="1"/>
          <p:nvPr/>
        </p:nvSpPr>
        <p:spPr>
          <a:xfrm>
            <a:off x="7156475" y="6027389"/>
            <a:ext cx="5148808" cy="707886"/>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He always takes (“makes”)photos on sports day.</a:t>
            </a:r>
            <a:endParaRPr lang="en-GB" sz="2000" dirty="0">
              <a:solidFill>
                <a:srgbClr val="002060"/>
              </a:solidFill>
              <a:latin typeface="Century Gothic" panose="020B0502020202020204" pitchFamily="34" charset="0"/>
            </a:endParaRPr>
          </a:p>
        </p:txBody>
      </p:sp>
      <p:sp>
        <p:nvSpPr>
          <p:cNvPr id="53" name="Rectangle: Rounded Corners 52">
            <a:extLst>
              <a:ext uri="{FF2B5EF4-FFF2-40B4-BE49-F238E27FC236}">
                <a16:creationId xmlns:a16="http://schemas.microsoft.com/office/drawing/2014/main" id="{90CD302A-9B8D-06BD-FDAF-59507B9B7C90}"/>
              </a:ext>
            </a:extLst>
          </p:cNvPr>
          <p:cNvSpPr/>
          <p:nvPr/>
        </p:nvSpPr>
        <p:spPr>
          <a:xfrm>
            <a:off x="1508066" y="2723931"/>
            <a:ext cx="1488426" cy="42481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 _ _ _ _ _</a:t>
            </a:r>
          </a:p>
        </p:txBody>
      </p:sp>
      <p:sp>
        <p:nvSpPr>
          <p:cNvPr id="54" name="Rectangle: Rounded Corners 53">
            <a:extLst>
              <a:ext uri="{FF2B5EF4-FFF2-40B4-BE49-F238E27FC236}">
                <a16:creationId xmlns:a16="http://schemas.microsoft.com/office/drawing/2014/main" id="{07504ECB-9611-7145-BBA8-CF0F0918D74B}"/>
              </a:ext>
            </a:extLst>
          </p:cNvPr>
          <p:cNvSpPr/>
          <p:nvPr/>
        </p:nvSpPr>
        <p:spPr>
          <a:xfrm>
            <a:off x="1741344" y="3395213"/>
            <a:ext cx="1652173" cy="42481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_ _ _ _ _ _</a:t>
            </a:r>
          </a:p>
        </p:txBody>
      </p:sp>
      <p:sp>
        <p:nvSpPr>
          <p:cNvPr id="55" name="Rectangle: Rounded Corners 54">
            <a:extLst>
              <a:ext uri="{FF2B5EF4-FFF2-40B4-BE49-F238E27FC236}">
                <a16:creationId xmlns:a16="http://schemas.microsoft.com/office/drawing/2014/main" id="{781053C9-5B7A-DA2D-7F05-30F0D8E04CBD}"/>
              </a:ext>
            </a:extLst>
          </p:cNvPr>
          <p:cNvSpPr/>
          <p:nvPr/>
        </p:nvSpPr>
        <p:spPr>
          <a:xfrm>
            <a:off x="1720269" y="4023488"/>
            <a:ext cx="1490419" cy="42481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_ _ _ _ _</a:t>
            </a:r>
          </a:p>
        </p:txBody>
      </p:sp>
      <p:sp>
        <p:nvSpPr>
          <p:cNvPr id="56" name="Rectangle: Rounded Corners 55">
            <a:extLst>
              <a:ext uri="{FF2B5EF4-FFF2-40B4-BE49-F238E27FC236}">
                <a16:creationId xmlns:a16="http://schemas.microsoft.com/office/drawing/2014/main" id="{C5AF033D-23CE-E0BE-CC3E-348F3AA6BE42}"/>
              </a:ext>
            </a:extLst>
          </p:cNvPr>
          <p:cNvSpPr/>
          <p:nvPr/>
        </p:nvSpPr>
        <p:spPr>
          <a:xfrm>
            <a:off x="1632709" y="4728929"/>
            <a:ext cx="1597949" cy="42481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_ _ _ _ _ _</a:t>
            </a:r>
          </a:p>
        </p:txBody>
      </p:sp>
      <p:sp>
        <p:nvSpPr>
          <p:cNvPr id="57" name="Rectangle: Rounded Corners 56">
            <a:extLst>
              <a:ext uri="{FF2B5EF4-FFF2-40B4-BE49-F238E27FC236}">
                <a16:creationId xmlns:a16="http://schemas.microsoft.com/office/drawing/2014/main" id="{1377C02E-F77E-EE03-A015-16B5620AAF4F}"/>
              </a:ext>
            </a:extLst>
          </p:cNvPr>
          <p:cNvSpPr/>
          <p:nvPr/>
        </p:nvSpPr>
        <p:spPr>
          <a:xfrm>
            <a:off x="1656651" y="5430386"/>
            <a:ext cx="1392450" cy="42481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 _ _ _ _ _ </a:t>
            </a:r>
          </a:p>
        </p:txBody>
      </p:sp>
      <p:sp>
        <p:nvSpPr>
          <p:cNvPr id="58" name="Rectangle: Rounded Corners 57">
            <a:extLst>
              <a:ext uri="{FF2B5EF4-FFF2-40B4-BE49-F238E27FC236}">
                <a16:creationId xmlns:a16="http://schemas.microsoft.com/office/drawing/2014/main" id="{A4173420-6B7F-61E0-0DB4-2560C3951066}"/>
              </a:ext>
            </a:extLst>
          </p:cNvPr>
          <p:cNvSpPr/>
          <p:nvPr/>
        </p:nvSpPr>
        <p:spPr>
          <a:xfrm>
            <a:off x="1608745" y="6168216"/>
            <a:ext cx="1513635" cy="42481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_ _ _ _ _</a:t>
            </a:r>
          </a:p>
        </p:txBody>
      </p:sp>
      <p:sp>
        <p:nvSpPr>
          <p:cNvPr id="59" name="Oval Callout 19">
            <a:extLst>
              <a:ext uri="{FF2B5EF4-FFF2-40B4-BE49-F238E27FC236}">
                <a16:creationId xmlns:a16="http://schemas.microsoft.com/office/drawing/2014/main" id="{A1EDFF75-3387-4B4E-7C1D-088C1C8C4ABC}"/>
              </a:ext>
            </a:extLst>
          </p:cNvPr>
          <p:cNvSpPr/>
          <p:nvPr/>
        </p:nvSpPr>
        <p:spPr>
          <a:xfrm>
            <a:off x="6357550" y="4434894"/>
            <a:ext cx="3498864" cy="1362043"/>
          </a:xfrm>
          <a:prstGeom prst="wedgeEllipseCallout">
            <a:avLst>
              <a:gd name="adj1" fmla="val -70244"/>
              <a:gd name="adj2" fmla="val -9857"/>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0" dirty="0">
                <a:solidFill>
                  <a:prstClr val="white"/>
                </a:solidFill>
                <a:latin typeface="Century Gothic" panose="020F0302020204030204"/>
              </a:rPr>
              <a:t>No stem change for </a:t>
            </a:r>
            <a:r>
              <a:rPr lang="en-US" sz="2000" b="1" kern="0" dirty="0" err="1">
                <a:solidFill>
                  <a:prstClr val="white"/>
                </a:solidFill>
                <a:latin typeface="Century Gothic" panose="020F0302020204030204"/>
              </a:rPr>
              <a:t>kaufen</a:t>
            </a:r>
            <a:r>
              <a:rPr lang="en-US" sz="2000" b="1" kern="0" dirty="0">
                <a:solidFill>
                  <a:prstClr val="white"/>
                </a:solidFill>
                <a:latin typeface="Century Gothic" panose="020F0302020204030204"/>
              </a:rPr>
              <a:t>/</a:t>
            </a:r>
            <a:r>
              <a:rPr lang="en-US" sz="2000" b="1" kern="0" dirty="0" err="1">
                <a:solidFill>
                  <a:prstClr val="white"/>
                </a:solidFill>
                <a:latin typeface="Century Gothic" panose="020F0302020204030204"/>
              </a:rPr>
              <a:t>verkaufen</a:t>
            </a:r>
            <a:r>
              <a:rPr lang="en-US" sz="2000" b="1" kern="0" dirty="0">
                <a:solidFill>
                  <a:prstClr val="white"/>
                </a:solidFill>
                <a:latin typeface="Century Gothic" panose="020F0302020204030204"/>
              </a:rPr>
              <a:t>!</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60" name="Oval Callout 19">
            <a:extLst>
              <a:ext uri="{FF2B5EF4-FFF2-40B4-BE49-F238E27FC236}">
                <a16:creationId xmlns:a16="http://schemas.microsoft.com/office/drawing/2014/main" id="{15106EA3-2DF1-DB0B-3D36-F18B017B34EB}"/>
              </a:ext>
            </a:extLst>
          </p:cNvPr>
          <p:cNvSpPr/>
          <p:nvPr/>
        </p:nvSpPr>
        <p:spPr>
          <a:xfrm>
            <a:off x="6359155" y="4443112"/>
            <a:ext cx="3543789" cy="1362043"/>
          </a:xfrm>
          <a:prstGeom prst="wedgeEllipseCallout">
            <a:avLst>
              <a:gd name="adj1" fmla="val -86958"/>
              <a:gd name="adj2" fmla="val -141784"/>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kern="0" dirty="0">
                <a:solidFill>
                  <a:prstClr val="white"/>
                </a:solidFill>
                <a:latin typeface="Century Gothic" panose="020F0302020204030204"/>
              </a:rPr>
              <a:t>No stem change for </a:t>
            </a:r>
            <a:r>
              <a:rPr lang="en-US" sz="2000" b="1" kern="0" dirty="0" err="1">
                <a:solidFill>
                  <a:prstClr val="white"/>
                </a:solidFill>
                <a:latin typeface="Century Gothic" panose="020F0302020204030204"/>
              </a:rPr>
              <a:t>kaufen</a:t>
            </a:r>
            <a:r>
              <a:rPr lang="en-US" sz="2000" b="1" kern="0" dirty="0">
                <a:solidFill>
                  <a:prstClr val="white"/>
                </a:solidFill>
                <a:latin typeface="Century Gothic" panose="020F0302020204030204"/>
              </a:rPr>
              <a:t>!</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62" name="Oval Callout 19">
            <a:extLst>
              <a:ext uri="{FF2B5EF4-FFF2-40B4-BE49-F238E27FC236}">
                <a16:creationId xmlns:a16="http://schemas.microsoft.com/office/drawing/2014/main" id="{3A36FBFA-7995-9528-ECEA-250A7F303FEA}"/>
              </a:ext>
            </a:extLst>
          </p:cNvPr>
          <p:cNvSpPr/>
          <p:nvPr/>
        </p:nvSpPr>
        <p:spPr>
          <a:xfrm>
            <a:off x="6284217" y="2074402"/>
            <a:ext cx="3498864" cy="1362043"/>
          </a:xfrm>
          <a:prstGeom prst="wedgeEllipseCallout">
            <a:avLst>
              <a:gd name="adj1" fmla="val -63863"/>
              <a:gd name="adj2" fmla="val -23128"/>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0" dirty="0" err="1">
                <a:solidFill>
                  <a:prstClr val="white"/>
                </a:solidFill>
                <a:latin typeface="Century Gothic" panose="020F0302020204030204"/>
              </a:rPr>
              <a:t>Geben</a:t>
            </a:r>
            <a:r>
              <a:rPr lang="en-US" sz="2000" b="1" kern="0" dirty="0">
                <a:solidFill>
                  <a:prstClr val="white"/>
                </a:solidFill>
                <a:latin typeface="Century Gothic" panose="020F0302020204030204"/>
              </a:rPr>
              <a:t> </a:t>
            </a:r>
            <a:r>
              <a:rPr lang="en-US" sz="2000" kern="0" dirty="0">
                <a:solidFill>
                  <a:prstClr val="white"/>
                </a:solidFill>
                <a:latin typeface="Century Gothic" panose="020F0302020204030204"/>
              </a:rPr>
              <a:t>and</a:t>
            </a:r>
            <a:r>
              <a:rPr lang="en-US" sz="2000" b="1" kern="0" dirty="0">
                <a:solidFill>
                  <a:prstClr val="white"/>
                </a:solidFill>
                <a:latin typeface="Century Gothic" panose="020F0302020204030204"/>
              </a:rPr>
              <a:t> </a:t>
            </a:r>
            <a:r>
              <a:rPr lang="en-US" sz="2000" b="1" kern="0" dirty="0" err="1">
                <a:solidFill>
                  <a:prstClr val="white"/>
                </a:solidFill>
                <a:latin typeface="Century Gothic" panose="020F0302020204030204"/>
              </a:rPr>
              <a:t>sprechen</a:t>
            </a:r>
            <a:r>
              <a:rPr lang="en-US" sz="2000" b="1" kern="0" dirty="0">
                <a:solidFill>
                  <a:prstClr val="white"/>
                </a:solidFill>
                <a:latin typeface="Century Gothic" panose="020F0302020204030204"/>
              </a:rPr>
              <a:t> </a:t>
            </a:r>
            <a:r>
              <a:rPr lang="en-US" sz="2000" kern="0" dirty="0">
                <a:solidFill>
                  <a:prstClr val="white"/>
                </a:solidFill>
                <a:latin typeface="Century Gothic" panose="020F0302020204030204"/>
              </a:rPr>
              <a:t>change </a:t>
            </a:r>
            <a:r>
              <a:rPr lang="en-US" sz="2000" b="1" kern="0" dirty="0">
                <a:solidFill>
                  <a:prstClr val="white"/>
                </a:solidFill>
                <a:latin typeface="Century Gothic" panose="020F0302020204030204"/>
              </a:rPr>
              <a:t>e </a:t>
            </a:r>
            <a:r>
              <a:rPr lang="en-US" sz="2000" b="1" kern="0" dirty="0">
                <a:solidFill>
                  <a:prstClr val="white"/>
                </a:solidFill>
                <a:latin typeface="Century Gothic" panose="020F0302020204030204"/>
                <a:sym typeface="Wingdings" panose="05000000000000000000" pitchFamily="2" charset="2"/>
              </a:rPr>
              <a:t> i.</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63" name="Oval Callout 19">
            <a:extLst>
              <a:ext uri="{FF2B5EF4-FFF2-40B4-BE49-F238E27FC236}">
                <a16:creationId xmlns:a16="http://schemas.microsoft.com/office/drawing/2014/main" id="{0B4226C0-AF19-3232-ACC2-953BC8F938E5}"/>
              </a:ext>
            </a:extLst>
          </p:cNvPr>
          <p:cNvSpPr/>
          <p:nvPr/>
        </p:nvSpPr>
        <p:spPr>
          <a:xfrm>
            <a:off x="6288717" y="2067241"/>
            <a:ext cx="3498864" cy="1362043"/>
          </a:xfrm>
          <a:prstGeom prst="wedgeEllipseCallout">
            <a:avLst>
              <a:gd name="adj1" fmla="val -112181"/>
              <a:gd name="adj2" fmla="val 73670"/>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0" dirty="0" err="1">
                <a:solidFill>
                  <a:prstClr val="white"/>
                </a:solidFill>
                <a:latin typeface="Century Gothic" panose="020F0302020204030204"/>
              </a:rPr>
              <a:t>Geben</a:t>
            </a:r>
            <a:r>
              <a:rPr lang="en-US" sz="2000" b="1" kern="0" dirty="0">
                <a:solidFill>
                  <a:prstClr val="white"/>
                </a:solidFill>
                <a:latin typeface="Century Gothic" panose="020F0302020204030204"/>
              </a:rPr>
              <a:t> </a:t>
            </a:r>
            <a:r>
              <a:rPr lang="en-US" sz="2000" kern="0" dirty="0">
                <a:solidFill>
                  <a:prstClr val="white"/>
                </a:solidFill>
                <a:latin typeface="Century Gothic" panose="020F0302020204030204"/>
              </a:rPr>
              <a:t>and</a:t>
            </a:r>
            <a:r>
              <a:rPr lang="en-US" sz="2000" b="1" kern="0" dirty="0">
                <a:solidFill>
                  <a:prstClr val="white"/>
                </a:solidFill>
                <a:latin typeface="Century Gothic" panose="020F0302020204030204"/>
              </a:rPr>
              <a:t> </a:t>
            </a:r>
            <a:r>
              <a:rPr lang="en-US" sz="2000" b="1" kern="0" dirty="0" err="1">
                <a:solidFill>
                  <a:prstClr val="white"/>
                </a:solidFill>
                <a:latin typeface="Century Gothic" panose="020F0302020204030204"/>
              </a:rPr>
              <a:t>sprechen</a:t>
            </a:r>
            <a:r>
              <a:rPr lang="en-US" sz="2000" b="1" kern="0" dirty="0">
                <a:solidFill>
                  <a:prstClr val="white"/>
                </a:solidFill>
                <a:latin typeface="Century Gothic" panose="020F0302020204030204"/>
              </a:rPr>
              <a:t> </a:t>
            </a:r>
            <a:r>
              <a:rPr lang="en-US" sz="2000" kern="0" dirty="0">
                <a:solidFill>
                  <a:prstClr val="white"/>
                </a:solidFill>
                <a:latin typeface="Century Gothic" panose="020F0302020204030204"/>
              </a:rPr>
              <a:t>change</a:t>
            </a:r>
            <a:r>
              <a:rPr lang="en-US" sz="2000" b="1" kern="0" dirty="0">
                <a:solidFill>
                  <a:prstClr val="white"/>
                </a:solidFill>
                <a:latin typeface="Century Gothic" panose="020F0302020204030204"/>
              </a:rPr>
              <a:t> e </a:t>
            </a:r>
            <a:r>
              <a:rPr lang="en-US" sz="2000" b="1" kern="0" dirty="0">
                <a:solidFill>
                  <a:prstClr val="white"/>
                </a:solidFill>
                <a:latin typeface="Century Gothic" panose="020F0302020204030204"/>
                <a:sym typeface="Wingdings" panose="05000000000000000000" pitchFamily="2" charset="2"/>
              </a:rPr>
              <a:t> i</a:t>
            </a:r>
            <a:r>
              <a:rPr lang="en-US" sz="2000" b="1" kern="0" dirty="0">
                <a:solidFill>
                  <a:prstClr val="white"/>
                </a:solidFill>
                <a:latin typeface="Century Gothic" panose="020F0302020204030204"/>
              </a:rPr>
              <a:t> </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66" name="CustomShape 7">
            <a:hlinkClick r:id="" action="ppaction://noaction">
              <a:snd r:embed="rId3" name="T2_W5F_4.1.wav"/>
            </a:hlinkClick>
            <a:extLst>
              <a:ext uri="{FF2B5EF4-FFF2-40B4-BE49-F238E27FC236}">
                <a16:creationId xmlns:a16="http://schemas.microsoft.com/office/drawing/2014/main" id="{1594C26B-8FF0-05DA-10D4-B6007D7A23D5}"/>
              </a:ext>
            </a:extLst>
          </p:cNvPr>
          <p:cNvSpPr/>
          <p:nvPr/>
        </p:nvSpPr>
        <p:spPr>
          <a:xfrm>
            <a:off x="3805897" y="197380"/>
            <a:ext cx="6736976"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Hör</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zu</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und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das Verb auf Deutsch.</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sp>
        <p:nvSpPr>
          <p:cNvPr id="64" name="Speech Bubble: Rectangle with Corners Rounded 63">
            <a:hlinkClick r:id="" action="ppaction://noaction">
              <a:snd r:embed="rId23" name="T2_W5F_4.2.wav"/>
            </a:hlinkClick>
            <a:extLst>
              <a:ext uri="{FF2B5EF4-FFF2-40B4-BE49-F238E27FC236}">
                <a16:creationId xmlns:a16="http://schemas.microsoft.com/office/drawing/2014/main" id="{90552B47-D496-89C5-C444-1CC55840D9A5}"/>
              </a:ext>
            </a:extLst>
          </p:cNvPr>
          <p:cNvSpPr/>
          <p:nvPr/>
        </p:nvSpPr>
        <p:spPr>
          <a:xfrm>
            <a:off x="3828669" y="21835"/>
            <a:ext cx="6535462" cy="1369595"/>
          </a:xfrm>
          <a:prstGeom prst="wedgeRoundRectCallout">
            <a:avLst>
              <a:gd name="adj1" fmla="val -55630"/>
              <a:gd name="adj2" fmla="val -1394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CustomShape 7">
            <a:hlinkClick r:id="" action="ppaction://noaction">
              <a:snd r:embed="rId23" name="T2_W5F_4.2.wav"/>
            </a:hlinkClick>
            <a:extLst>
              <a:ext uri="{FF2B5EF4-FFF2-40B4-BE49-F238E27FC236}">
                <a16:creationId xmlns:a16="http://schemas.microsoft.com/office/drawing/2014/main" id="{38196040-56EA-44D9-A41C-E07A8EA7DA81}"/>
              </a:ext>
            </a:extLst>
          </p:cNvPr>
          <p:cNvSpPr/>
          <p:nvPr/>
        </p:nvSpPr>
        <p:spPr>
          <a:xfrm>
            <a:off x="3828669" y="78816"/>
            <a:ext cx="6736976" cy="126112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Partnerarbeit</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Partner A turns </a:t>
            </a:r>
            <a:r>
              <a:rPr kumimoji="0" lang="en-GB" sz="2400" b="1" i="0" u="none" strike="noStrike" kern="1200" cap="none" spc="-1" normalizeH="0" noProof="0" dirty="0">
                <a:ln>
                  <a:noFill/>
                </a:ln>
                <a:solidFill>
                  <a:srgbClr val="002060"/>
                </a:solidFill>
                <a:effectLst/>
                <a:uLnTx/>
                <a:uFillTx/>
                <a:latin typeface="Century Gothic"/>
                <a:ea typeface="Century Gothic"/>
                <a:cs typeface="+mn-cs"/>
              </a:rPr>
              <a:t>away, Partner B reads out sentences 1-4. A translates, B corrects.  Then swap roles for 5-8.  </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sp>
        <p:nvSpPr>
          <p:cNvPr id="11" name="Google Shape;167;p2">
            <a:extLst>
              <a:ext uri="{FF2B5EF4-FFF2-40B4-BE49-F238E27FC236}">
                <a16:creationId xmlns:a16="http://schemas.microsoft.com/office/drawing/2014/main" id="{5FF60A07-D0E8-7915-DB16-BCA9C1CBE410}"/>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6992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8"/>
                                        </p:tgtEl>
                                      </p:cBhvr>
                                    </p:animEffect>
                                    <p:set>
                                      <p:cBhvr>
                                        <p:cTn id="12" dur="1" fill="hold">
                                          <p:stCondLst>
                                            <p:cond delay="499"/>
                                          </p:stCondLst>
                                        </p:cTn>
                                        <p:tgtEl>
                                          <p:spTgt spid="3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53"/>
                                        </p:tgtEl>
                                      </p:cBhvr>
                                    </p:animEffect>
                                    <p:set>
                                      <p:cBhvr>
                                        <p:cTn id="17" dur="1" fill="hold">
                                          <p:stCondLst>
                                            <p:cond delay="499"/>
                                          </p:stCondLst>
                                        </p:cTn>
                                        <p:tgtEl>
                                          <p:spTgt spid="5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54"/>
                                        </p:tgtEl>
                                      </p:cBhvr>
                                    </p:animEffect>
                                    <p:set>
                                      <p:cBhvr>
                                        <p:cTn id="22" dur="1" fill="hold">
                                          <p:stCondLst>
                                            <p:cond delay="499"/>
                                          </p:stCondLst>
                                        </p:cTn>
                                        <p:tgtEl>
                                          <p:spTgt spid="5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55"/>
                                        </p:tgtEl>
                                      </p:cBhvr>
                                    </p:animEffect>
                                    <p:set>
                                      <p:cBhvr>
                                        <p:cTn id="27" dur="1" fill="hold">
                                          <p:stCondLst>
                                            <p:cond delay="499"/>
                                          </p:stCondLst>
                                        </p:cTn>
                                        <p:tgtEl>
                                          <p:spTgt spid="5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56"/>
                                        </p:tgtEl>
                                      </p:cBhvr>
                                    </p:animEffect>
                                    <p:set>
                                      <p:cBhvr>
                                        <p:cTn id="32" dur="1" fill="hold">
                                          <p:stCondLst>
                                            <p:cond delay="499"/>
                                          </p:stCondLst>
                                        </p:cTn>
                                        <p:tgtEl>
                                          <p:spTgt spid="5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57"/>
                                        </p:tgtEl>
                                      </p:cBhvr>
                                    </p:animEffect>
                                    <p:set>
                                      <p:cBhvr>
                                        <p:cTn id="37" dur="1" fill="hold">
                                          <p:stCondLst>
                                            <p:cond delay="499"/>
                                          </p:stCondLst>
                                        </p:cTn>
                                        <p:tgtEl>
                                          <p:spTgt spid="5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58"/>
                                        </p:tgtEl>
                                      </p:cBhvr>
                                    </p:animEffect>
                                    <p:set>
                                      <p:cBhvr>
                                        <p:cTn id="42" dur="1" fill="hold">
                                          <p:stCondLst>
                                            <p:cond delay="499"/>
                                          </p:stCondLst>
                                        </p:cTn>
                                        <p:tgtEl>
                                          <p:spTgt spid="5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
                                        </p:tgtEl>
                                        <p:attrNameLst>
                                          <p:attrName>style.visibility</p:attrName>
                                        </p:attrNameLst>
                                      </p:cBhvr>
                                      <p:to>
                                        <p:strVal val="visible"/>
                                      </p:to>
                                    </p:set>
                                  </p:childTnLst>
                                </p:cTn>
                              </p:par>
                              <p:par>
                                <p:cTn id="49" presetID="10" presetClass="exit" presetSubtype="0" fill="hold" grpId="0" nodeType="withEffect">
                                  <p:stCondLst>
                                    <p:cond delay="0"/>
                                  </p:stCondLst>
                                  <p:childTnLst>
                                    <p:animEffect transition="out" filter="fade">
                                      <p:cBhvr>
                                        <p:cTn id="50" dur="500"/>
                                        <p:tgtEl>
                                          <p:spTgt spid="31"/>
                                        </p:tgtEl>
                                      </p:cBhvr>
                                    </p:animEffect>
                                    <p:set>
                                      <p:cBhvr>
                                        <p:cTn id="51" dur="1" fill="hold">
                                          <p:stCondLst>
                                            <p:cond delay="499"/>
                                          </p:stCondLst>
                                        </p:cTn>
                                        <p:tgtEl>
                                          <p:spTgt spid="31"/>
                                        </p:tgtEl>
                                        <p:attrNameLst>
                                          <p:attrName>style.visibility</p:attrName>
                                        </p:attrNameLst>
                                      </p:cBhvr>
                                      <p:to>
                                        <p:strVal val="hidden"/>
                                      </p:to>
                                    </p:set>
                                  </p:childTnLst>
                                </p:cTn>
                              </p:par>
                              <p:par>
                                <p:cTn id="52" presetID="1" presetClass="entr" presetSubtype="0" fill="hold" grpId="0" nodeType="withEffect">
                                  <p:stCondLst>
                                    <p:cond delay="0"/>
                                  </p:stCondLst>
                                  <p:childTnLst>
                                    <p:set>
                                      <p:cBhvr>
                                        <p:cTn id="53" dur="1" fill="hold">
                                          <p:stCondLst>
                                            <p:cond delay="0"/>
                                          </p:stCondLst>
                                        </p:cTn>
                                        <p:tgtEl>
                                          <p:spTgt spid="39"/>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40"/>
                                        </p:tgtEl>
                                        <p:attrNameLst>
                                          <p:attrName>style.visibility</p:attrName>
                                        </p:attrNameLst>
                                      </p:cBhvr>
                                      <p:to>
                                        <p:strVal val="visible"/>
                                      </p:to>
                                    </p:set>
                                  </p:childTnLst>
                                </p:cTn>
                              </p:par>
                              <p:par>
                                <p:cTn id="56" presetID="1" presetClass="exit" presetSubtype="0" fill="hold" grpId="0" nodeType="withEffect">
                                  <p:stCondLst>
                                    <p:cond delay="0"/>
                                  </p:stCondLst>
                                  <p:childTnLst>
                                    <p:set>
                                      <p:cBhvr>
                                        <p:cTn id="57" dur="1" fill="hold">
                                          <p:stCondLst>
                                            <p:cond delay="0"/>
                                          </p:stCondLst>
                                        </p:cTn>
                                        <p:tgtEl>
                                          <p:spTgt spid="4"/>
                                        </p:tgtEl>
                                        <p:attrNameLst>
                                          <p:attrName>style.visibility</p:attrName>
                                        </p:attrNameLst>
                                      </p:cBhvr>
                                      <p:to>
                                        <p:strVal val="hidden"/>
                                      </p:to>
                                    </p:set>
                                  </p:childTnLst>
                                </p:cTn>
                              </p:par>
                              <p:par>
                                <p:cTn id="58" presetID="1" presetClass="entr" presetSubtype="0"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childTnLst>
                                </p:cTn>
                              </p:par>
                              <p:par>
                                <p:cTn id="62" presetID="1" presetClass="exit" presetSubtype="0" fill="hold" grpId="0" nodeType="withEffect">
                                  <p:stCondLst>
                                    <p:cond delay="0"/>
                                  </p:stCondLst>
                                  <p:childTnLst>
                                    <p:set>
                                      <p:cBhvr>
                                        <p:cTn id="63" dur="1" fill="hold">
                                          <p:stCondLst>
                                            <p:cond delay="0"/>
                                          </p:stCondLst>
                                        </p:cTn>
                                        <p:tgtEl>
                                          <p:spTgt spid="7"/>
                                        </p:tgtEl>
                                        <p:attrNameLst>
                                          <p:attrName>style.visibility</p:attrName>
                                        </p:attrNameLst>
                                      </p:cBhvr>
                                      <p:to>
                                        <p:strVal val="hidden"/>
                                      </p:to>
                                    </p:set>
                                  </p:childTnLst>
                                </p:cTn>
                              </p:par>
                              <p:par>
                                <p:cTn id="64" presetID="1" presetClass="entr" presetSubtype="0" fill="hold" grpId="0" nodeType="withEffect">
                                  <p:stCondLst>
                                    <p:cond delay="0"/>
                                  </p:stCondLst>
                                  <p:childTnLst>
                                    <p:set>
                                      <p:cBhvr>
                                        <p:cTn id="65" dur="1" fill="hold">
                                          <p:stCondLst>
                                            <p:cond delay="0"/>
                                          </p:stCondLst>
                                        </p:cTn>
                                        <p:tgtEl>
                                          <p:spTgt spid="43"/>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44"/>
                                        </p:tgtEl>
                                        <p:attrNameLst>
                                          <p:attrName>style.visibility</p:attrName>
                                        </p:attrNameLst>
                                      </p:cBhvr>
                                      <p:to>
                                        <p:strVal val="visible"/>
                                      </p:to>
                                    </p:set>
                                  </p:childTnLst>
                                </p:cTn>
                              </p:par>
                              <p:par>
                                <p:cTn id="68" presetID="1" presetClass="exit" presetSubtype="0" fill="hold" grpId="0" nodeType="withEffect">
                                  <p:stCondLst>
                                    <p:cond delay="0"/>
                                  </p:stCondLst>
                                  <p:childTnLst>
                                    <p:set>
                                      <p:cBhvr>
                                        <p:cTn id="69" dur="1" fill="hold">
                                          <p:stCondLst>
                                            <p:cond delay="0"/>
                                          </p:stCondLst>
                                        </p:cTn>
                                        <p:tgtEl>
                                          <p:spTgt spid="33"/>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45"/>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46"/>
                                        </p:tgtEl>
                                        <p:attrNameLst>
                                          <p:attrName>style.visibility</p:attrName>
                                        </p:attrNameLst>
                                      </p:cBhvr>
                                      <p:to>
                                        <p:strVal val="visible"/>
                                      </p:to>
                                    </p:set>
                                  </p:childTnLst>
                                </p:cTn>
                              </p:par>
                              <p:par>
                                <p:cTn id="76" presetID="1" presetClass="exit" presetSubtype="0" fill="hold" grpId="0" nodeType="withEffect">
                                  <p:stCondLst>
                                    <p:cond delay="0"/>
                                  </p:stCondLst>
                                  <p:childTnLst>
                                    <p:set>
                                      <p:cBhvr>
                                        <p:cTn id="77" dur="1" fill="hold">
                                          <p:stCondLst>
                                            <p:cond delay="0"/>
                                          </p:stCondLst>
                                        </p:cTn>
                                        <p:tgtEl>
                                          <p:spTgt spid="34"/>
                                        </p:tgtEl>
                                        <p:attrNameLst>
                                          <p:attrName>style.visibility</p:attrName>
                                        </p:attrNameLst>
                                      </p:cBhvr>
                                      <p:to>
                                        <p:strVal val="hidden"/>
                                      </p:to>
                                    </p:set>
                                  </p:childTnLst>
                                </p:cTn>
                              </p:par>
                              <p:par>
                                <p:cTn id="78" presetID="1" presetClass="entr" presetSubtype="0" fill="hold" grpId="0" nodeType="withEffect">
                                  <p:stCondLst>
                                    <p:cond delay="0"/>
                                  </p:stCondLst>
                                  <p:childTnLst>
                                    <p:set>
                                      <p:cBhvr>
                                        <p:cTn id="79" dur="1" fill="hold">
                                          <p:stCondLst>
                                            <p:cond delay="0"/>
                                          </p:stCondLst>
                                        </p:cTn>
                                        <p:tgtEl>
                                          <p:spTgt spid="47"/>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48"/>
                                        </p:tgtEl>
                                        <p:attrNameLst>
                                          <p:attrName>style.visibility</p:attrName>
                                        </p:attrNameLst>
                                      </p:cBhvr>
                                      <p:to>
                                        <p:strVal val="visible"/>
                                      </p:to>
                                    </p:set>
                                  </p:childTnLst>
                                </p:cTn>
                              </p:par>
                              <p:par>
                                <p:cTn id="82" presetID="1" presetClass="exit" presetSubtype="0" fill="hold" grpId="0" nodeType="withEffect">
                                  <p:stCondLst>
                                    <p:cond delay="0"/>
                                  </p:stCondLst>
                                  <p:childTnLst>
                                    <p:set>
                                      <p:cBhvr>
                                        <p:cTn id="83" dur="1" fill="hold">
                                          <p:stCondLst>
                                            <p:cond delay="0"/>
                                          </p:stCondLst>
                                        </p:cTn>
                                        <p:tgtEl>
                                          <p:spTgt spid="35"/>
                                        </p:tgtEl>
                                        <p:attrNameLst>
                                          <p:attrName>style.visibility</p:attrName>
                                        </p:attrNameLst>
                                      </p:cBhvr>
                                      <p:to>
                                        <p:strVal val="hidden"/>
                                      </p:to>
                                    </p:set>
                                  </p:childTnLst>
                                </p:cTn>
                              </p:par>
                              <p:par>
                                <p:cTn id="84" presetID="1" presetClass="entr" presetSubtype="0" fill="hold" grpId="0" nodeType="withEffect">
                                  <p:stCondLst>
                                    <p:cond delay="0"/>
                                  </p:stCondLst>
                                  <p:childTnLst>
                                    <p:set>
                                      <p:cBhvr>
                                        <p:cTn id="85" dur="1" fill="hold">
                                          <p:stCondLst>
                                            <p:cond delay="0"/>
                                          </p:stCondLst>
                                        </p:cTn>
                                        <p:tgtEl>
                                          <p:spTgt spid="49"/>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50"/>
                                        </p:tgtEl>
                                        <p:attrNameLst>
                                          <p:attrName>style.visibility</p:attrName>
                                        </p:attrNameLst>
                                      </p:cBhvr>
                                      <p:to>
                                        <p:strVal val="visible"/>
                                      </p:to>
                                    </p:set>
                                  </p:childTnLst>
                                </p:cTn>
                              </p:par>
                              <p:par>
                                <p:cTn id="88" presetID="1" presetClass="exit" presetSubtype="0" fill="hold" grpId="0" nodeType="withEffect">
                                  <p:stCondLst>
                                    <p:cond delay="0"/>
                                  </p:stCondLst>
                                  <p:childTnLst>
                                    <p:set>
                                      <p:cBhvr>
                                        <p:cTn id="89" dur="1" fill="hold">
                                          <p:stCondLst>
                                            <p:cond delay="0"/>
                                          </p:stCondLst>
                                        </p:cTn>
                                        <p:tgtEl>
                                          <p:spTgt spid="36"/>
                                        </p:tgtEl>
                                        <p:attrNameLst>
                                          <p:attrName>style.visibility</p:attrName>
                                        </p:attrNameLst>
                                      </p:cBhvr>
                                      <p:to>
                                        <p:strVal val="hidden"/>
                                      </p:to>
                                    </p:set>
                                  </p:childTnLst>
                                </p:cTn>
                              </p:par>
                              <p:par>
                                <p:cTn id="90" presetID="1" presetClass="entr" presetSubtype="0" fill="hold" grpId="0" nodeType="withEffect">
                                  <p:stCondLst>
                                    <p:cond delay="0"/>
                                  </p:stCondLst>
                                  <p:childTnLst>
                                    <p:set>
                                      <p:cBhvr>
                                        <p:cTn id="91" dur="1" fill="hold">
                                          <p:stCondLst>
                                            <p:cond delay="0"/>
                                          </p:stCondLst>
                                        </p:cTn>
                                        <p:tgtEl>
                                          <p:spTgt spid="51"/>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52"/>
                                        </p:tgtEl>
                                        <p:attrNameLst>
                                          <p:attrName>style.visibility</p:attrName>
                                        </p:attrNameLst>
                                      </p:cBhvr>
                                      <p:to>
                                        <p:strVal val="visible"/>
                                      </p:to>
                                    </p:set>
                                  </p:childTnLst>
                                </p:cTn>
                              </p:par>
                              <p:par>
                                <p:cTn id="94" presetID="1" presetClass="exit" presetSubtype="0" fill="hold" grpId="0" nodeType="withEffect">
                                  <p:stCondLst>
                                    <p:cond delay="0"/>
                                  </p:stCondLst>
                                  <p:childTnLst>
                                    <p:set>
                                      <p:cBhvr>
                                        <p:cTn id="95" dur="1" fill="hold">
                                          <p:stCondLst>
                                            <p:cond delay="0"/>
                                          </p:stCondLst>
                                        </p:cTn>
                                        <p:tgtEl>
                                          <p:spTgt spid="37"/>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13"/>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64"/>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62"/>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59"/>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60"/>
                                        </p:tgtEl>
                                        <p:attrNameLst>
                                          <p:attrName>style.visibility</p:attrName>
                                        </p:attrNameLst>
                                      </p:cBhvr>
                                      <p:to>
                                        <p:strVal val="visible"/>
                                      </p:to>
                                    </p:set>
                                  </p:childTnLst>
                                </p:cTn>
                              </p:par>
                              <p:par>
                                <p:cTn id="110" presetID="1" presetClass="entr" presetSubtype="0" fill="hold" grpId="0" nodeType="withEffect">
                                  <p:stCondLst>
                                    <p:cond delay="0"/>
                                  </p:stCondLst>
                                  <p:childTnLst>
                                    <p:set>
                                      <p:cBhvr>
                                        <p:cTn id="111" dur="1" fill="hold">
                                          <p:stCondLst>
                                            <p:cond delay="0"/>
                                          </p:stCondLst>
                                        </p:cTn>
                                        <p:tgtEl>
                                          <p:spTgt spid="63"/>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1" presetClass="exit" presetSubtype="0" fill="hold" grpId="1" nodeType="clickEffect">
                                  <p:stCondLst>
                                    <p:cond delay="0"/>
                                  </p:stCondLst>
                                  <p:childTnLst>
                                    <p:set>
                                      <p:cBhvr>
                                        <p:cTn id="115" dur="1" fill="hold">
                                          <p:stCondLst>
                                            <p:cond delay="0"/>
                                          </p:stCondLst>
                                        </p:cTn>
                                        <p:tgtEl>
                                          <p:spTgt spid="59"/>
                                        </p:tgtEl>
                                        <p:attrNameLst>
                                          <p:attrName>style.visibility</p:attrName>
                                        </p:attrNameLst>
                                      </p:cBhvr>
                                      <p:to>
                                        <p:strVal val="hidden"/>
                                      </p:to>
                                    </p:set>
                                  </p:childTnLst>
                                </p:cTn>
                              </p:par>
                              <p:par>
                                <p:cTn id="116" presetID="1" presetClass="exit" presetSubtype="0" fill="hold" grpId="1" nodeType="withEffect">
                                  <p:stCondLst>
                                    <p:cond delay="0"/>
                                  </p:stCondLst>
                                  <p:childTnLst>
                                    <p:set>
                                      <p:cBhvr>
                                        <p:cTn id="117" dur="1" fill="hold">
                                          <p:stCondLst>
                                            <p:cond delay="0"/>
                                          </p:stCondLst>
                                        </p:cTn>
                                        <p:tgtEl>
                                          <p:spTgt spid="60"/>
                                        </p:tgtEl>
                                        <p:attrNameLst>
                                          <p:attrName>style.visibility</p:attrName>
                                        </p:attrNameLst>
                                      </p:cBhvr>
                                      <p:to>
                                        <p:strVal val="hidden"/>
                                      </p:to>
                                    </p:set>
                                  </p:childTnLst>
                                </p:cTn>
                              </p:par>
                              <p:par>
                                <p:cTn id="118" presetID="1" presetClass="exit" presetSubtype="0" fill="hold" grpId="1" nodeType="withEffect">
                                  <p:stCondLst>
                                    <p:cond delay="0"/>
                                  </p:stCondLst>
                                  <p:childTnLst>
                                    <p:set>
                                      <p:cBhvr>
                                        <p:cTn id="119" dur="1" fill="hold">
                                          <p:stCondLst>
                                            <p:cond delay="0"/>
                                          </p:stCondLst>
                                        </p:cTn>
                                        <p:tgtEl>
                                          <p:spTgt spid="62"/>
                                        </p:tgtEl>
                                        <p:attrNameLst>
                                          <p:attrName>style.visibility</p:attrName>
                                        </p:attrNameLst>
                                      </p:cBhvr>
                                      <p:to>
                                        <p:strVal val="hidden"/>
                                      </p:to>
                                    </p:set>
                                  </p:childTnLst>
                                </p:cTn>
                              </p:par>
                              <p:par>
                                <p:cTn id="120" presetID="1" presetClass="exit" presetSubtype="0" fill="hold" grpId="1" nodeType="withEffect">
                                  <p:stCondLst>
                                    <p:cond delay="0"/>
                                  </p:stCondLst>
                                  <p:childTnLst>
                                    <p:set>
                                      <p:cBhvr>
                                        <p:cTn id="121" dur="1" fill="hold">
                                          <p:stCondLst>
                                            <p:cond delay="0"/>
                                          </p:stCondLst>
                                        </p:cTn>
                                        <p:tgtEl>
                                          <p:spTgt spid="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49" grpId="0"/>
      <p:bldP spid="47" grpId="0"/>
      <p:bldP spid="45" grpId="0"/>
      <p:bldP spid="43" grpId="0"/>
      <p:bldP spid="41" grpId="0"/>
      <p:bldP spid="39" grpId="0"/>
      <p:bldP spid="3" grpId="0"/>
      <p:bldP spid="31" grpId="0" animBg="1"/>
      <p:bldP spid="2" grpId="0" animBg="1"/>
      <p:bldP spid="6" grpId="0"/>
      <p:bldP spid="4" grpId="0" animBg="1"/>
      <p:bldP spid="7" grpId="0" animBg="1"/>
      <p:bldP spid="33" grpId="0" animBg="1"/>
      <p:bldP spid="34" grpId="0" animBg="1"/>
      <p:bldP spid="35" grpId="0" animBg="1"/>
      <p:bldP spid="36" grpId="0" animBg="1"/>
      <p:bldP spid="37" grpId="0" animBg="1"/>
      <p:bldP spid="38" grpId="0" animBg="1"/>
      <p:bldP spid="40" grpId="0"/>
      <p:bldP spid="42" grpId="0"/>
      <p:bldP spid="44" grpId="0"/>
      <p:bldP spid="46" grpId="0"/>
      <p:bldP spid="48" grpId="0"/>
      <p:bldP spid="50" grpId="0"/>
      <p:bldP spid="52" grpId="0"/>
      <p:bldP spid="53" grpId="0" animBg="1"/>
      <p:bldP spid="54" grpId="0" animBg="1"/>
      <p:bldP spid="55" grpId="0" animBg="1"/>
      <p:bldP spid="56" grpId="0" animBg="1"/>
      <p:bldP spid="57" grpId="0" animBg="1"/>
      <p:bldP spid="58" grpId="0" animBg="1"/>
      <p:bldP spid="59" grpId="0" animBg="1"/>
      <p:bldP spid="59" grpId="1" animBg="1"/>
      <p:bldP spid="60" grpId="0" animBg="1"/>
      <p:bldP spid="60" grpId="1" animBg="1"/>
      <p:bldP spid="62" grpId="0" animBg="1"/>
      <p:bldP spid="62" grpId="1" animBg="1"/>
      <p:bldP spid="63" grpId="0" animBg="1"/>
      <p:bldP spid="63" grpId="1" animBg="1"/>
      <p:bldP spid="64" grpId="0" animBg="1"/>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7"/>
          <a:stretch/>
        </p:blipFill>
        <p:spPr>
          <a:xfrm>
            <a:off x="10909270" y="86527"/>
            <a:ext cx="1190434" cy="1088269"/>
          </a:xfrm>
          <a:prstGeom prst="rect">
            <a:avLst/>
          </a:prstGeom>
          <a:ln>
            <a:noFill/>
          </a:ln>
        </p:spPr>
      </p:pic>
      <p:sp>
        <p:nvSpPr>
          <p:cNvPr id="90" name="CustomShape 3"/>
          <p:cNvSpPr/>
          <p:nvPr/>
        </p:nvSpPr>
        <p:spPr>
          <a:xfrm>
            <a:off x="151923" y="751115"/>
            <a:ext cx="9355321" cy="96142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German, </a:t>
            </a:r>
            <a:r>
              <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strong</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verbs change the stem vowel in the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er/</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form and also the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form:</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1" name="CustomShape 4"/>
          <p:cNvSpPr/>
          <p:nvPr/>
        </p:nvSpPr>
        <p:spPr>
          <a:xfrm>
            <a:off x="218819" y="2031180"/>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Ich</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lauf</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2" name="CustomShape 5"/>
          <p:cNvSpPr/>
          <p:nvPr/>
        </p:nvSpPr>
        <p:spPr>
          <a:xfrm>
            <a:off x="6477166" y="2031180"/>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run/am running.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9" name="Google Shape;180;p8"/>
          <p:cNvPicPr/>
          <p:nvPr/>
        </p:nvPicPr>
        <p:blipFill>
          <a:blip r:embed="rId8"/>
          <a:stretch/>
        </p:blipFill>
        <p:spPr>
          <a:xfrm>
            <a:off x="2823702" y="1931945"/>
            <a:ext cx="447513" cy="701947"/>
          </a:xfrm>
          <a:prstGeom prst="rect">
            <a:avLst/>
          </a:prstGeom>
          <a:ln>
            <a:noFill/>
          </a:ln>
        </p:spPr>
      </p:pic>
      <p:pic>
        <p:nvPicPr>
          <p:cNvPr id="102" name="Google Shape;183;p8"/>
          <p:cNvPicPr/>
          <p:nvPr/>
        </p:nvPicPr>
        <p:blipFill>
          <a:blip r:embed="rId9"/>
          <a:stretch/>
        </p:blipFill>
        <p:spPr>
          <a:xfrm>
            <a:off x="5666859" y="1952953"/>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51365" y="74985"/>
            <a:ext cx="10276592" cy="754735"/>
          </a:xfrm>
        </p:spPr>
        <p:txBody>
          <a:bodyPr/>
          <a:lstStyle/>
          <a:p>
            <a:r>
              <a:rPr lang="en-GB" sz="3600" b="1" spc="-1" dirty="0">
                <a:solidFill>
                  <a:srgbClr val="002060"/>
                </a:solidFill>
                <a:latin typeface="Century Gothic" panose="020B0502020202020204" pitchFamily="34" charset="0"/>
                <a:ea typeface="Century Gothic"/>
              </a:rPr>
              <a:t>Present tense: strong verbs a</a:t>
            </a:r>
            <a:r>
              <a:rPr lang="en-GB" sz="3600" b="1" spc="-1" dirty="0">
                <a:solidFill>
                  <a:srgbClr val="002060"/>
                </a:solidFill>
                <a:latin typeface="Century Gothic" panose="020B0502020202020204" pitchFamily="34" charset="0"/>
                <a:ea typeface="Century Gothic"/>
                <a:sym typeface="Wingdings" panose="05000000000000000000" pitchFamily="2" charset="2"/>
              </a:rPr>
              <a:t> ä</a:t>
            </a:r>
            <a:endParaRPr lang="en-GB" sz="3600" dirty="0">
              <a:solidFill>
                <a:srgbClr val="002060"/>
              </a:solidFill>
            </a:endParaRPr>
          </a:p>
        </p:txBody>
      </p:sp>
      <p:sp>
        <p:nvSpPr>
          <p:cNvPr id="25" name="CustomShape 4">
            <a:extLst>
              <a:ext uri="{FF2B5EF4-FFF2-40B4-BE49-F238E27FC236}">
                <a16:creationId xmlns:a16="http://schemas.microsoft.com/office/drawing/2014/main" id="{277496F3-69BA-4A7D-B6A8-65395BD5A313}"/>
              </a:ext>
            </a:extLst>
          </p:cNvPr>
          <p:cNvSpPr/>
          <p:nvPr/>
        </p:nvSpPr>
        <p:spPr>
          <a:xfrm>
            <a:off x="181276" y="4492534"/>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Sie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a:t>
            </a:r>
            <a:r>
              <a:rPr kumimoji="0" lang="en-GB" sz="28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ä</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uf</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6" name="Google Shape;183;p8">
            <a:extLst>
              <a:ext uri="{FF2B5EF4-FFF2-40B4-BE49-F238E27FC236}">
                <a16:creationId xmlns:a16="http://schemas.microsoft.com/office/drawing/2014/main" id="{3828E342-F245-431D-BE01-5BCFD73524B4}"/>
              </a:ext>
            </a:extLst>
          </p:cNvPr>
          <p:cNvPicPr/>
          <p:nvPr/>
        </p:nvPicPr>
        <p:blipFill>
          <a:blip r:embed="rId9"/>
          <a:stretch/>
        </p:blipFill>
        <p:spPr>
          <a:xfrm>
            <a:off x="5621476" y="4363247"/>
            <a:ext cx="633960" cy="671040"/>
          </a:xfrm>
          <a:prstGeom prst="rect">
            <a:avLst/>
          </a:prstGeom>
          <a:ln>
            <a:noFill/>
          </a:ln>
        </p:spPr>
      </p:pic>
      <p:sp>
        <p:nvSpPr>
          <p:cNvPr id="28" name="CustomShape 5">
            <a:extLst>
              <a:ext uri="{FF2B5EF4-FFF2-40B4-BE49-F238E27FC236}">
                <a16:creationId xmlns:a16="http://schemas.microsoft.com/office/drawing/2014/main" id="{675D5108-DC4A-412D-BADD-7476FD0E6422}"/>
              </a:ext>
            </a:extLst>
          </p:cNvPr>
          <p:cNvSpPr/>
          <p:nvPr/>
        </p:nvSpPr>
        <p:spPr>
          <a:xfrm>
            <a:off x="6407077" y="4491505"/>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She runs/is running.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 name="Picture 8" descr="A picture containing text&#10;&#10;Description automatically generated">
            <a:extLst>
              <a:ext uri="{FF2B5EF4-FFF2-40B4-BE49-F238E27FC236}">
                <a16:creationId xmlns:a16="http://schemas.microsoft.com/office/drawing/2014/main" id="{8123FE6C-7786-416A-9C45-7F85561872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07837" y="4356790"/>
            <a:ext cx="1051670" cy="785049"/>
          </a:xfrm>
          <a:prstGeom prst="rect">
            <a:avLst/>
          </a:prstGeom>
        </p:spPr>
      </p:pic>
      <p:sp>
        <p:nvSpPr>
          <p:cNvPr id="66" name="CustomShape 4">
            <a:extLst>
              <a:ext uri="{FF2B5EF4-FFF2-40B4-BE49-F238E27FC236}">
                <a16:creationId xmlns:a16="http://schemas.microsoft.com/office/drawing/2014/main" id="{39F32AD5-3F14-4348-8369-1146B9EE3ED8}"/>
              </a:ext>
            </a:extLst>
          </p:cNvPr>
          <p:cNvSpPr/>
          <p:nvPr/>
        </p:nvSpPr>
        <p:spPr>
          <a:xfrm>
            <a:off x="181276" y="3069359"/>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Du</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a:t>
            </a:r>
            <a:r>
              <a:rPr kumimoji="0" lang="en-GB" sz="28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ä</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uf</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7" name="Google Shape;183;p8">
            <a:extLst>
              <a:ext uri="{FF2B5EF4-FFF2-40B4-BE49-F238E27FC236}">
                <a16:creationId xmlns:a16="http://schemas.microsoft.com/office/drawing/2014/main" id="{C2D4861C-FB1F-4239-A59B-5F62CEBD93CA}"/>
              </a:ext>
            </a:extLst>
          </p:cNvPr>
          <p:cNvPicPr/>
          <p:nvPr/>
        </p:nvPicPr>
        <p:blipFill>
          <a:blip r:embed="rId9"/>
          <a:stretch/>
        </p:blipFill>
        <p:spPr>
          <a:xfrm>
            <a:off x="5621476" y="2940072"/>
            <a:ext cx="633960" cy="671040"/>
          </a:xfrm>
          <a:prstGeom prst="rect">
            <a:avLst/>
          </a:prstGeom>
          <a:ln>
            <a:noFill/>
          </a:ln>
        </p:spPr>
      </p:pic>
      <p:sp>
        <p:nvSpPr>
          <p:cNvPr id="68" name="CustomShape 5">
            <a:extLst>
              <a:ext uri="{FF2B5EF4-FFF2-40B4-BE49-F238E27FC236}">
                <a16:creationId xmlns:a16="http://schemas.microsoft.com/office/drawing/2014/main" id="{69CB08CF-CB4C-40CB-AA1E-8D01CBE9C6A6}"/>
              </a:ext>
            </a:extLst>
          </p:cNvPr>
          <p:cNvSpPr/>
          <p:nvPr/>
        </p:nvSpPr>
        <p:spPr>
          <a:xfrm>
            <a:off x="6407077" y="3068330"/>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 run/</a:t>
            </a:r>
            <a:r>
              <a:rPr kumimoji="0" lang="en-GB" sz="28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ar</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e running.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 name="Picture 3" descr="A picture containing clipart&#10;&#10;Description automatically generated">
            <a:extLst>
              <a:ext uri="{FF2B5EF4-FFF2-40B4-BE49-F238E27FC236}">
                <a16:creationId xmlns:a16="http://schemas.microsoft.com/office/drawing/2014/main" id="{62B428DB-EE16-4201-8FC5-F52C7C15423A}"/>
              </a:ext>
            </a:extLst>
          </p:cNvPr>
          <p:cNvPicPr>
            <a:picLocks noChangeAspect="1"/>
          </p:cNvPicPr>
          <p:nvPr/>
        </p:nvPicPr>
        <p:blipFill>
          <a:blip r:embed="rId11">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2226581" y="2660745"/>
            <a:ext cx="1649734" cy="1159527"/>
          </a:xfrm>
          <a:prstGeom prst="rect">
            <a:avLst/>
          </a:prstGeom>
        </p:spPr>
      </p:pic>
      <p:sp>
        <p:nvSpPr>
          <p:cNvPr id="73" name="CustomShape 3">
            <a:extLst>
              <a:ext uri="{FF2B5EF4-FFF2-40B4-BE49-F238E27FC236}">
                <a16:creationId xmlns:a16="http://schemas.microsoft.com/office/drawing/2014/main" id="{AAAEFA5F-90AD-407A-B0C9-2B83E60AF7C6}"/>
              </a:ext>
            </a:extLst>
          </p:cNvPr>
          <p:cNvSpPr/>
          <p:nvPr/>
        </p:nvSpPr>
        <p:spPr>
          <a:xfrm>
            <a:off x="186665" y="5222755"/>
            <a:ext cx="11913039" cy="96142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All plural forms (you all, we, they) keep the original vowel, like </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ich:</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4" name="CustomShape 4">
            <a:extLst>
              <a:ext uri="{FF2B5EF4-FFF2-40B4-BE49-F238E27FC236}">
                <a16:creationId xmlns:a16="http://schemas.microsoft.com/office/drawing/2014/main" id="{557673DE-F09C-4137-A104-4FFB37457A8B}"/>
              </a:ext>
            </a:extLst>
          </p:cNvPr>
          <p:cNvSpPr/>
          <p:nvPr/>
        </p:nvSpPr>
        <p:spPr>
          <a:xfrm>
            <a:off x="218819" y="5962368"/>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Ihr</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lauft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5" name="CustomShape 5">
            <a:extLst>
              <a:ext uri="{FF2B5EF4-FFF2-40B4-BE49-F238E27FC236}">
                <a16:creationId xmlns:a16="http://schemas.microsoft.com/office/drawing/2014/main" id="{745542A9-A3E3-4B3A-A952-98652D8D1A0D}"/>
              </a:ext>
            </a:extLst>
          </p:cNvPr>
          <p:cNvSpPr/>
          <p:nvPr/>
        </p:nvSpPr>
        <p:spPr>
          <a:xfrm>
            <a:off x="6362372" y="5914680"/>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 (all) run/are running.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77" name="Google Shape;183;p8">
            <a:extLst>
              <a:ext uri="{FF2B5EF4-FFF2-40B4-BE49-F238E27FC236}">
                <a16:creationId xmlns:a16="http://schemas.microsoft.com/office/drawing/2014/main" id="{466A374A-20D5-467F-9F91-4A17938D622B}"/>
              </a:ext>
            </a:extLst>
          </p:cNvPr>
          <p:cNvPicPr/>
          <p:nvPr/>
        </p:nvPicPr>
        <p:blipFill>
          <a:blip r:embed="rId9"/>
          <a:stretch/>
        </p:blipFill>
        <p:spPr>
          <a:xfrm>
            <a:off x="5552065" y="5836453"/>
            <a:ext cx="633960" cy="671040"/>
          </a:xfrm>
          <a:prstGeom prst="rect">
            <a:avLst/>
          </a:prstGeom>
          <a:ln>
            <a:noFill/>
          </a:ln>
        </p:spPr>
      </p:pic>
      <p:pic>
        <p:nvPicPr>
          <p:cNvPr id="7" name="Picture 6" descr="A picture containing icon&#10;&#10;Description automatically generated">
            <a:extLst>
              <a:ext uri="{FF2B5EF4-FFF2-40B4-BE49-F238E27FC236}">
                <a16:creationId xmlns:a16="http://schemas.microsoft.com/office/drawing/2014/main" id="{228FE8C3-4214-4F86-AE64-70BE63086B2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27301" y="5771792"/>
            <a:ext cx="1108698" cy="800362"/>
          </a:xfrm>
          <a:prstGeom prst="rect">
            <a:avLst/>
          </a:prstGeom>
        </p:spPr>
      </p:pic>
      <p:pic>
        <p:nvPicPr>
          <p:cNvPr id="3" name="Picture 2" descr="Free vector graphics of Exercise">
            <a:extLst>
              <a:ext uri="{FF2B5EF4-FFF2-40B4-BE49-F238E27FC236}">
                <a16:creationId xmlns:a16="http://schemas.microsoft.com/office/drawing/2014/main" id="{62C70B6F-30E3-CE82-E4B3-5D4E85A6687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75466" y="1978122"/>
            <a:ext cx="374807" cy="7496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ree vector graphics of Exercise">
            <a:extLst>
              <a:ext uri="{FF2B5EF4-FFF2-40B4-BE49-F238E27FC236}">
                <a16:creationId xmlns:a16="http://schemas.microsoft.com/office/drawing/2014/main" id="{6C525FAF-EDC1-8411-FFB9-D25D1F0D380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14516" y="2922394"/>
            <a:ext cx="374807" cy="7496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ree vector graphics of Exercise">
            <a:extLst>
              <a:ext uri="{FF2B5EF4-FFF2-40B4-BE49-F238E27FC236}">
                <a16:creationId xmlns:a16="http://schemas.microsoft.com/office/drawing/2014/main" id="{1C322A62-ED83-F311-D046-1C7EFE0DEA3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89164" y="4326216"/>
            <a:ext cx="374807" cy="7496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ree vector graphics of Exercise">
            <a:extLst>
              <a:ext uri="{FF2B5EF4-FFF2-40B4-BE49-F238E27FC236}">
                <a16:creationId xmlns:a16="http://schemas.microsoft.com/office/drawing/2014/main" id="{C25B194F-AC84-E8CF-1922-F1E3633ED82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50030" y="5863138"/>
            <a:ext cx="374807" cy="749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71174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2_W5F_5.1.wav"/>
                                        </p:tgtEl>
                                      </p:cMediaNode>
                                    </p:audio>
                                  </p:subTnLst>
                                </p:cTn>
                              </p:par>
                              <p:par>
                                <p:cTn id="11" presetID="1" presetClass="entr" presetSubtype="0" fill="hold" nodeType="withEffect">
                                  <p:stCondLst>
                                    <p:cond delay="0"/>
                                  </p:stCondLst>
                                  <p:childTnLst>
                                    <p:set>
                                      <p:cBhvr>
                                        <p:cTn id="12" dur="1" fill="hold">
                                          <p:stCondLst>
                                            <p:cond delay="0"/>
                                          </p:stCondLst>
                                        </p:cTn>
                                        <p:tgtEl>
                                          <p:spTgt spid="9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T2_W5F_5.2.wav"/>
                                        </p:tgtEl>
                                      </p:cMediaNode>
                                    </p:audio>
                                  </p:sub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5" name="T2_W5F_5.3.wav"/>
                                        </p:tgtEl>
                                      </p:cMediaNode>
                                    </p:audio>
                                  </p:subTnLst>
                                </p:cTn>
                              </p:par>
                              <p:par>
                                <p:cTn id="43" presetID="1"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6" name="T2_W5F_5.4.wav"/>
                                        </p:tgtEl>
                                      </p:cMediaNode>
                                    </p:audio>
                                  </p:subTnLst>
                                </p:cTn>
                              </p:par>
                              <p:par>
                                <p:cTn id="63" presetID="1" presetClass="entr" presetSubtype="0" fill="hold" nodeType="withEffect">
                                  <p:stCondLst>
                                    <p:cond delay="0"/>
                                  </p:stCondLst>
                                  <p:childTnLst>
                                    <p:set>
                                      <p:cBhvr>
                                        <p:cTn id="64" dur="1" fill="hold">
                                          <p:stCondLst>
                                            <p:cond delay="0"/>
                                          </p:stCondLst>
                                        </p:cTn>
                                        <p:tgtEl>
                                          <p:spTgt spid="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7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95BF5E2C-60B3-497E-BC09-E0A27713E5AE}"/>
              </a:ext>
            </a:extLst>
          </p:cNvPr>
          <p:cNvSpPr txBox="1"/>
          <p:nvPr/>
        </p:nvSpPr>
        <p:spPr>
          <a:xfrm>
            <a:off x="180868" y="751597"/>
            <a:ext cx="2441154"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Moritz wants</a:t>
            </a:r>
            <a:r>
              <a:rPr kumimoji="0" lang="es-AR" sz="200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to know more </a:t>
            </a:r>
            <a:r>
              <a:rPr kumimoji="0" lang="es-AR" sz="2000" i="0" u="none" strike="noStrike" kern="0" cap="none" spc="0" normalizeH="0" noProof="0" dirty="0" err="1">
                <a:ln>
                  <a:noFill/>
                </a:ln>
                <a:solidFill>
                  <a:srgbClr val="002060"/>
                </a:solidFill>
                <a:effectLst/>
                <a:uLnTx/>
                <a:uFillTx/>
                <a:latin typeface="Century Gothic" panose="020B0502020202020204" pitchFamily="34" charset="0"/>
                <a:cs typeface="Arial"/>
                <a:sym typeface="Arial"/>
              </a:rPr>
              <a:t>from</a:t>
            </a:r>
            <a:r>
              <a:rPr kumimoji="0" lang="es-AR" sz="200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a:t>
            </a:r>
            <a:r>
              <a:rPr kumimoji="0" lang="es-AR" sz="2000" i="0" u="none" strike="noStrike" kern="0" cap="none" spc="0" normalizeH="0" noProof="0" dirty="0" err="1">
                <a:ln>
                  <a:noFill/>
                </a:ln>
                <a:solidFill>
                  <a:srgbClr val="002060"/>
                </a:solidFill>
                <a:effectLst/>
                <a:uLnTx/>
                <a:uFillTx/>
                <a:latin typeface="Century Gothic" panose="020B0502020202020204" pitchFamily="34" charset="0"/>
                <a:cs typeface="Arial"/>
                <a:sym typeface="Arial"/>
              </a:rPr>
              <a:t>Lias</a:t>
            </a:r>
            <a:r>
              <a:rPr kumimoji="0" lang="es-AR" sz="200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a:t>
            </a:r>
            <a:r>
              <a:rPr kumimoji="0" lang="es-AR" sz="2000" i="0" u="none" strike="noStrike" kern="0" cap="none" spc="0" normalizeH="0" noProof="0" dirty="0" err="1">
                <a:ln>
                  <a:noFill/>
                </a:ln>
                <a:solidFill>
                  <a:srgbClr val="002060"/>
                </a:solidFill>
                <a:effectLst/>
                <a:uLnTx/>
                <a:uFillTx/>
                <a:latin typeface="Century Gothic" panose="020B0502020202020204" pitchFamily="34" charset="0"/>
                <a:cs typeface="Arial"/>
                <a:sym typeface="Arial"/>
              </a:rPr>
              <a:t>about</a:t>
            </a:r>
            <a:r>
              <a:rPr kumimoji="0" lang="es-AR" sz="200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a:t>
            </a:r>
            <a:r>
              <a:rPr kumimoji="0" lang="es-AR" sz="2000" i="0" u="none" strike="noStrike" kern="0" cap="none" spc="0" normalizeH="0" noProof="0" dirty="0" err="1">
                <a:ln>
                  <a:noFill/>
                </a:ln>
                <a:solidFill>
                  <a:srgbClr val="002060"/>
                </a:solidFill>
                <a:effectLst/>
                <a:uLnTx/>
                <a:uFillTx/>
                <a:latin typeface="Century Gothic" panose="020B0502020202020204" pitchFamily="34" charset="0"/>
                <a:cs typeface="Arial"/>
                <a:sym typeface="Arial"/>
              </a:rPr>
              <a:t>sports</a:t>
            </a:r>
            <a:r>
              <a:rPr kumimoji="0" lang="es-AR" sz="200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a:t>
            </a:r>
            <a:r>
              <a:rPr kumimoji="0" lang="es-AR" sz="2000" i="0" u="none" strike="noStrike" kern="0" cap="none" spc="0" normalizeH="0" noProof="0" dirty="0" err="1">
                <a:ln>
                  <a:noFill/>
                </a:ln>
                <a:solidFill>
                  <a:srgbClr val="002060"/>
                </a:solidFill>
                <a:effectLst/>
                <a:uLnTx/>
                <a:uFillTx/>
                <a:latin typeface="Century Gothic" panose="020B0502020202020204" pitchFamily="34" charset="0"/>
                <a:cs typeface="Arial"/>
                <a:sym typeface="Arial"/>
              </a:rPr>
              <a:t>day</a:t>
            </a:r>
            <a:r>
              <a:rPr kumimoji="0" lang="es-AR" sz="200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a:t>
            </a:r>
            <a:endPar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12" name="Title 2">
            <a:extLst>
              <a:ext uri="{FF2B5EF4-FFF2-40B4-BE49-F238E27FC236}">
                <a16:creationId xmlns:a16="http://schemas.microsoft.com/office/drawing/2014/main" id="{BF54BBE6-9901-4675-B711-7113C449F316}"/>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13" name="Picture 12" descr="Icon&#10;&#10;Description automatically generated">
            <a:extLst>
              <a:ext uri="{FF2B5EF4-FFF2-40B4-BE49-F238E27FC236}">
                <a16:creationId xmlns:a16="http://schemas.microsoft.com/office/drawing/2014/main" id="{3DEB290D-C7BE-4CFF-AEFC-F66F3EE31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9" name="Speech Bubble: Rectangle with Corners Rounded 8">
            <a:hlinkClick r:id="" action="ppaction://noaction">
              <a:snd r:embed="rId4" name="T2_W5F_6.1.wav"/>
            </a:hlinkClick>
            <a:extLst>
              <a:ext uri="{FF2B5EF4-FFF2-40B4-BE49-F238E27FC236}">
                <a16:creationId xmlns:a16="http://schemas.microsoft.com/office/drawing/2014/main" id="{51241A1C-3F8F-41FF-B441-BB001F447FDA}"/>
              </a:ext>
            </a:extLst>
          </p:cNvPr>
          <p:cNvSpPr/>
          <p:nvPr/>
        </p:nvSpPr>
        <p:spPr>
          <a:xfrm>
            <a:off x="3943651" y="176002"/>
            <a:ext cx="2616175" cy="517320"/>
          </a:xfrm>
          <a:prstGeom prst="wedgeRoundRectCallout">
            <a:avLst>
              <a:gd name="adj1" fmla="val -60038"/>
              <a:gd name="adj2" fmla="val 5077"/>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 name="CustomShape 7">
            <a:hlinkClick r:id="" action="ppaction://noaction">
              <a:snd r:embed="rId4" name="T2_W5F_6.1.wav"/>
            </a:hlinkClick>
            <a:extLst>
              <a:ext uri="{FF2B5EF4-FFF2-40B4-BE49-F238E27FC236}">
                <a16:creationId xmlns:a16="http://schemas.microsoft.com/office/drawing/2014/main" id="{550EA2C8-37B5-4D77-9D24-484957A50422}"/>
              </a:ext>
            </a:extLst>
          </p:cNvPr>
          <p:cNvSpPr/>
          <p:nvPr/>
        </p:nvSpPr>
        <p:spPr>
          <a:xfrm>
            <a:off x="3965453" y="197196"/>
            <a:ext cx="5858184"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rPr>
              <a:t>Lies</a:t>
            </a:r>
            <a:r>
              <a:rPr kumimoji="0" lang="en-GB" sz="2400" b="1" i="0" u="none" strike="noStrike" kern="1200" cap="none" spc="-1" normalizeH="0" noProof="0" dirty="0">
                <a:ln>
                  <a:noFill/>
                </a:ln>
                <a:solidFill>
                  <a:srgbClr val="002060"/>
                </a:solidFill>
                <a:effectLst/>
                <a:uLnTx/>
                <a:uFillTx/>
                <a:latin typeface="Century Gothic"/>
                <a:ea typeface="Century Gothic"/>
              </a:rPr>
              <a:t> die </a:t>
            </a:r>
            <a:r>
              <a:rPr kumimoji="0" lang="en-GB" sz="2400" b="1" i="0" u="none" strike="noStrike" kern="1200" cap="none" spc="-1" normalizeH="0" noProof="0" dirty="0" err="1">
                <a:ln>
                  <a:noFill/>
                </a:ln>
                <a:solidFill>
                  <a:srgbClr val="002060"/>
                </a:solidFill>
                <a:effectLst/>
                <a:uLnTx/>
                <a:uFillTx/>
                <a:latin typeface="Century Gothic"/>
                <a:ea typeface="Century Gothic"/>
              </a:rPr>
              <a:t>Fragen</a:t>
            </a:r>
            <a:r>
              <a:rPr kumimoji="0" lang="en-GB" sz="2400" b="1" i="0" u="none" strike="noStrike" kern="1200" cap="none" spc="-1" normalizeH="0" noProof="0" dirty="0">
                <a:ln>
                  <a:noFill/>
                </a:ln>
                <a:solidFill>
                  <a:srgbClr val="002060"/>
                </a:solidFill>
                <a:effectLst/>
                <a:uLnTx/>
                <a:uFillTx/>
                <a:latin typeface="Century Gothic"/>
                <a:ea typeface="Century Gothic"/>
              </a:rPr>
              <a:t>. </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11" name="Graphic 10" descr="Teacher">
            <a:extLst>
              <a:ext uri="{FF2B5EF4-FFF2-40B4-BE49-F238E27FC236}">
                <a16:creationId xmlns:a16="http://schemas.microsoft.com/office/drawing/2014/main" id="{83598542-9850-4DFF-9F09-37A174B566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05724" y="-1114"/>
            <a:ext cx="914400" cy="914400"/>
          </a:xfrm>
          <a:prstGeom prst="rect">
            <a:avLst/>
          </a:prstGeom>
        </p:spPr>
      </p:pic>
      <p:pic>
        <p:nvPicPr>
          <p:cNvPr id="3" name="Graphic 2" descr="Postit Notes with solid fill">
            <a:extLst>
              <a:ext uri="{FF2B5EF4-FFF2-40B4-BE49-F238E27FC236}">
                <a16:creationId xmlns:a16="http://schemas.microsoft.com/office/drawing/2014/main" id="{100BA559-A399-4EBC-AA1F-67E68A8CA83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24290" y="1028993"/>
            <a:ext cx="614710" cy="614710"/>
          </a:xfrm>
          <a:prstGeom prst="rect">
            <a:avLst/>
          </a:prstGeom>
        </p:spPr>
      </p:pic>
      <p:sp>
        <p:nvSpPr>
          <p:cNvPr id="7" name="Rectangle: Folded Corner 6">
            <a:extLst>
              <a:ext uri="{FF2B5EF4-FFF2-40B4-BE49-F238E27FC236}">
                <a16:creationId xmlns:a16="http://schemas.microsoft.com/office/drawing/2014/main" id="{0C94D5E6-D603-4FB4-AAAA-AD574A96EA81}"/>
              </a:ext>
            </a:extLst>
          </p:cNvPr>
          <p:cNvSpPr/>
          <p:nvPr/>
        </p:nvSpPr>
        <p:spPr>
          <a:xfrm>
            <a:off x="298446" y="2131240"/>
            <a:ext cx="2280544" cy="1388077"/>
          </a:xfrm>
          <a:prstGeom prst="foldedCorner">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2EC567CD-DAF8-4830-9D6A-01B59898ADA4}"/>
              </a:ext>
            </a:extLst>
          </p:cNvPr>
          <p:cNvSpPr txBox="1"/>
          <p:nvPr/>
        </p:nvSpPr>
        <p:spPr>
          <a:xfrm>
            <a:off x="351118" y="2223575"/>
            <a:ext cx="2382183" cy="1323439"/>
          </a:xfrm>
          <a:prstGeom prst="rect">
            <a:avLst/>
          </a:prstGeom>
          <a:noFill/>
        </p:spPr>
        <p:txBody>
          <a:bodyPr wrap="square" rtlCol="0">
            <a:spAutoFit/>
          </a:bodyPr>
          <a:lstStyle/>
          <a:p>
            <a:r>
              <a:rPr lang="en-GB" sz="2000" dirty="0" err="1">
                <a:solidFill>
                  <a:srgbClr val="002060"/>
                </a:solidFill>
                <a:latin typeface="Century Gothic" panose="020B0502020202020204" pitchFamily="34" charset="0"/>
              </a:rPr>
              <a:t>Sprecht</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ihr</a:t>
            </a:r>
            <a:r>
              <a:rPr lang="en-GB" sz="2000" b="1"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Englisch</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oder</a:t>
            </a:r>
            <a:r>
              <a:rPr lang="en-GB" sz="2000" dirty="0">
                <a:solidFill>
                  <a:srgbClr val="002060"/>
                </a:solidFill>
                <a:latin typeface="Century Gothic" panose="020B0502020202020204" pitchFamily="34" charset="0"/>
              </a:rPr>
              <a:t> Deutsch für den Tag?</a:t>
            </a:r>
          </a:p>
        </p:txBody>
      </p:sp>
      <p:sp>
        <p:nvSpPr>
          <p:cNvPr id="18" name="Rectangle: Folded Corner 17">
            <a:extLst>
              <a:ext uri="{FF2B5EF4-FFF2-40B4-BE49-F238E27FC236}">
                <a16:creationId xmlns:a16="http://schemas.microsoft.com/office/drawing/2014/main" id="{2A739F82-AA7B-47E2-A0C3-CD8B96440652}"/>
              </a:ext>
            </a:extLst>
          </p:cNvPr>
          <p:cNvSpPr/>
          <p:nvPr/>
        </p:nvSpPr>
        <p:spPr>
          <a:xfrm>
            <a:off x="2895428" y="2112369"/>
            <a:ext cx="2120475" cy="1200330"/>
          </a:xfrm>
          <a:prstGeom prst="foldedCorner">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93F35CD8-E347-41E9-80AB-1967A444CF78}"/>
              </a:ext>
            </a:extLst>
          </p:cNvPr>
          <p:cNvSpPr txBox="1"/>
          <p:nvPr/>
        </p:nvSpPr>
        <p:spPr>
          <a:xfrm>
            <a:off x="2895429" y="2218772"/>
            <a:ext cx="2120474" cy="707886"/>
          </a:xfrm>
          <a:prstGeom prst="rect">
            <a:avLst/>
          </a:prstGeom>
          <a:noFill/>
        </p:spPr>
        <p:txBody>
          <a:bodyPr wrap="square" rtlCol="0">
            <a:spAutoFit/>
          </a:bodyPr>
          <a:lstStyle/>
          <a:p>
            <a:r>
              <a:rPr lang="en-GB" sz="2000" dirty="0" err="1">
                <a:solidFill>
                  <a:srgbClr val="002060"/>
                </a:solidFill>
                <a:latin typeface="Century Gothic" panose="020B0502020202020204" pitchFamily="34" charset="0"/>
              </a:rPr>
              <a:t>Tragt</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ihr</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immer</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Sportkleidung</a:t>
            </a:r>
            <a:r>
              <a:rPr lang="en-GB" sz="2000" dirty="0">
                <a:solidFill>
                  <a:srgbClr val="002060"/>
                </a:solidFill>
                <a:latin typeface="Century Gothic" panose="020B0502020202020204" pitchFamily="34" charset="0"/>
              </a:rPr>
              <a:t>?</a:t>
            </a:r>
          </a:p>
        </p:txBody>
      </p:sp>
      <p:sp>
        <p:nvSpPr>
          <p:cNvPr id="20" name="Rectangle: Folded Corner 19">
            <a:extLst>
              <a:ext uri="{FF2B5EF4-FFF2-40B4-BE49-F238E27FC236}">
                <a16:creationId xmlns:a16="http://schemas.microsoft.com/office/drawing/2014/main" id="{522F193F-2879-4BBB-835A-187FAAD53B4E}"/>
              </a:ext>
            </a:extLst>
          </p:cNvPr>
          <p:cNvSpPr/>
          <p:nvPr/>
        </p:nvSpPr>
        <p:spPr>
          <a:xfrm>
            <a:off x="315066" y="3792382"/>
            <a:ext cx="2101895" cy="1200331"/>
          </a:xfrm>
          <a:prstGeom prst="foldedCorner">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FA0704FB-1880-4B0C-8135-BED5BA07C9D5}"/>
              </a:ext>
            </a:extLst>
          </p:cNvPr>
          <p:cNvSpPr txBox="1"/>
          <p:nvPr/>
        </p:nvSpPr>
        <p:spPr>
          <a:xfrm>
            <a:off x="315067" y="3836530"/>
            <a:ext cx="2120474" cy="1015663"/>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Was </a:t>
            </a:r>
            <a:r>
              <a:rPr lang="en-US" sz="2000" dirty="0" err="1">
                <a:solidFill>
                  <a:srgbClr val="002060"/>
                </a:solidFill>
                <a:latin typeface="Century Gothic" panose="020B0502020202020204" pitchFamily="34" charset="0"/>
              </a:rPr>
              <a:t>gibt</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sie</a:t>
            </a:r>
            <a:r>
              <a:rPr lang="en-US" sz="2000" dirty="0">
                <a:solidFill>
                  <a:srgbClr val="002060"/>
                </a:solidFill>
                <a:latin typeface="Century Gothic" panose="020B0502020202020204" pitchFamily="34" charset="0"/>
              </a:rPr>
              <a:t> für </a:t>
            </a:r>
            <a:r>
              <a:rPr lang="en-US" sz="2000" dirty="0" err="1">
                <a:solidFill>
                  <a:srgbClr val="002060"/>
                </a:solidFill>
                <a:latin typeface="Century Gothic" panose="020B0502020202020204" pitchFamily="34" charset="0"/>
              </a:rPr>
              <a:t>Preise</a:t>
            </a:r>
            <a:r>
              <a:rPr lang="en-US" sz="2000" dirty="0">
                <a:solidFill>
                  <a:srgbClr val="002060"/>
                </a:solidFill>
                <a:latin typeface="Century Gothic" panose="020B0502020202020204" pitchFamily="34" charset="0"/>
              </a:rPr>
              <a:t>? Blumen </a:t>
            </a:r>
            <a:r>
              <a:rPr lang="en-US" sz="2000" dirty="0" err="1">
                <a:solidFill>
                  <a:srgbClr val="002060"/>
                </a:solidFill>
                <a:latin typeface="Century Gothic" panose="020B0502020202020204" pitchFamily="34" charset="0"/>
              </a:rPr>
              <a:t>oder</a:t>
            </a:r>
            <a:r>
              <a:rPr lang="en-US" sz="2000" dirty="0">
                <a:solidFill>
                  <a:srgbClr val="002060"/>
                </a:solidFill>
                <a:latin typeface="Century Gothic" panose="020B0502020202020204" pitchFamily="34" charset="0"/>
              </a:rPr>
              <a:t> Kuchen?</a:t>
            </a:r>
            <a:endParaRPr lang="en-GB" sz="2000" dirty="0">
              <a:solidFill>
                <a:srgbClr val="002060"/>
              </a:solidFill>
              <a:latin typeface="Century Gothic" panose="020B0502020202020204" pitchFamily="34" charset="0"/>
            </a:endParaRPr>
          </a:p>
        </p:txBody>
      </p:sp>
      <p:sp>
        <p:nvSpPr>
          <p:cNvPr id="22" name="Rectangle: Folded Corner 21">
            <a:extLst>
              <a:ext uri="{FF2B5EF4-FFF2-40B4-BE49-F238E27FC236}">
                <a16:creationId xmlns:a16="http://schemas.microsoft.com/office/drawing/2014/main" id="{366EE4A5-E8A8-4F99-BC87-DF3569AF4AAA}"/>
              </a:ext>
            </a:extLst>
          </p:cNvPr>
          <p:cNvSpPr/>
          <p:nvPr/>
        </p:nvSpPr>
        <p:spPr>
          <a:xfrm>
            <a:off x="2895428" y="5447798"/>
            <a:ext cx="2120475" cy="1200330"/>
          </a:xfrm>
          <a:prstGeom prst="foldedCorner">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FC868F4A-E922-40F6-8753-620838BDF3FC}"/>
              </a:ext>
            </a:extLst>
          </p:cNvPr>
          <p:cNvSpPr txBox="1"/>
          <p:nvPr/>
        </p:nvSpPr>
        <p:spPr>
          <a:xfrm>
            <a:off x="2895428" y="5554201"/>
            <a:ext cx="2291691" cy="1015663"/>
          </a:xfrm>
          <a:prstGeom prst="rect">
            <a:avLst/>
          </a:prstGeom>
          <a:noFill/>
        </p:spPr>
        <p:txBody>
          <a:bodyPr wrap="square" rtlCol="0">
            <a:spAutoFit/>
          </a:bodyPr>
          <a:lstStyle/>
          <a:p>
            <a:r>
              <a:rPr lang="en-GB" sz="2000" dirty="0" err="1">
                <a:solidFill>
                  <a:srgbClr val="002060"/>
                </a:solidFill>
                <a:latin typeface="Century Gothic" panose="020B0502020202020204" pitchFamily="34" charset="0"/>
              </a:rPr>
              <a:t>Trägt</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sie</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auch</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Sportkleidung</a:t>
            </a:r>
            <a:r>
              <a:rPr lang="en-GB" sz="2000" dirty="0">
                <a:solidFill>
                  <a:srgbClr val="002060"/>
                </a:solidFill>
                <a:latin typeface="Century Gothic" panose="020B0502020202020204" pitchFamily="34" charset="0"/>
              </a:rPr>
              <a:t> für das </a:t>
            </a:r>
            <a:r>
              <a:rPr lang="en-GB" sz="2000" dirty="0" err="1">
                <a:solidFill>
                  <a:srgbClr val="002060"/>
                </a:solidFill>
                <a:latin typeface="Century Gothic" panose="020B0502020202020204" pitchFamily="34" charset="0"/>
              </a:rPr>
              <a:t>Konzert</a:t>
            </a:r>
            <a:r>
              <a:rPr lang="en-GB" sz="2000" dirty="0">
                <a:solidFill>
                  <a:srgbClr val="002060"/>
                </a:solidFill>
                <a:latin typeface="Century Gothic" panose="020B0502020202020204" pitchFamily="34" charset="0"/>
              </a:rPr>
              <a:t>?</a:t>
            </a:r>
          </a:p>
        </p:txBody>
      </p:sp>
      <p:sp>
        <p:nvSpPr>
          <p:cNvPr id="24" name="Rectangle: Folded Corner 23">
            <a:extLst>
              <a:ext uri="{FF2B5EF4-FFF2-40B4-BE49-F238E27FC236}">
                <a16:creationId xmlns:a16="http://schemas.microsoft.com/office/drawing/2014/main" id="{3D22BFDB-07D1-4E06-92ED-F0AA76575866}"/>
              </a:ext>
            </a:extLst>
          </p:cNvPr>
          <p:cNvSpPr/>
          <p:nvPr/>
        </p:nvSpPr>
        <p:spPr>
          <a:xfrm>
            <a:off x="2895428" y="3750609"/>
            <a:ext cx="2120475" cy="1200330"/>
          </a:xfrm>
          <a:prstGeom prst="foldedCorner">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2E6179A0-F4D1-4F23-9CC3-080828996183}"/>
              </a:ext>
            </a:extLst>
          </p:cNvPr>
          <p:cNvSpPr txBox="1"/>
          <p:nvPr/>
        </p:nvSpPr>
        <p:spPr>
          <a:xfrm>
            <a:off x="2895429" y="3906167"/>
            <a:ext cx="2120474" cy="707886"/>
          </a:xfrm>
          <a:prstGeom prst="rect">
            <a:avLst/>
          </a:prstGeom>
          <a:noFill/>
        </p:spPr>
        <p:txBody>
          <a:bodyPr wrap="square" rtlCol="0">
            <a:spAutoFit/>
          </a:bodyPr>
          <a:lstStyle/>
          <a:p>
            <a:r>
              <a:rPr lang="en-GB" sz="2000" dirty="0" err="1">
                <a:solidFill>
                  <a:srgbClr val="002060"/>
                </a:solidFill>
                <a:latin typeface="Century Gothic" panose="020B0502020202020204" pitchFamily="34" charset="0"/>
              </a:rPr>
              <a:t>Läuft</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sie</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zwei</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Stunden</a:t>
            </a:r>
            <a:r>
              <a:rPr lang="en-GB" sz="2000" dirty="0">
                <a:solidFill>
                  <a:srgbClr val="002060"/>
                </a:solidFill>
                <a:latin typeface="Century Gothic" panose="020B0502020202020204" pitchFamily="34" charset="0"/>
              </a:rPr>
              <a:t> lang?</a:t>
            </a:r>
          </a:p>
        </p:txBody>
      </p:sp>
      <p:sp>
        <p:nvSpPr>
          <p:cNvPr id="26" name="Rectangle: Folded Corner 25">
            <a:extLst>
              <a:ext uri="{FF2B5EF4-FFF2-40B4-BE49-F238E27FC236}">
                <a16:creationId xmlns:a16="http://schemas.microsoft.com/office/drawing/2014/main" id="{B1CCBA3C-2455-43D4-9ABE-441E92D0B5AD}"/>
              </a:ext>
            </a:extLst>
          </p:cNvPr>
          <p:cNvSpPr/>
          <p:nvPr/>
        </p:nvSpPr>
        <p:spPr>
          <a:xfrm>
            <a:off x="2895428" y="789997"/>
            <a:ext cx="2120475" cy="1200330"/>
          </a:xfrm>
          <a:prstGeom prst="foldedCorner">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FAD4B540-4718-4534-B04B-472CAE29786E}"/>
              </a:ext>
            </a:extLst>
          </p:cNvPr>
          <p:cNvSpPr txBox="1"/>
          <p:nvPr/>
        </p:nvSpPr>
        <p:spPr>
          <a:xfrm>
            <a:off x="2895429" y="942937"/>
            <a:ext cx="2441154" cy="707886"/>
          </a:xfrm>
          <a:prstGeom prst="rect">
            <a:avLst/>
          </a:prstGeom>
          <a:noFill/>
        </p:spPr>
        <p:txBody>
          <a:bodyPr wrap="square" rtlCol="0">
            <a:spAutoFit/>
          </a:bodyPr>
          <a:lstStyle/>
          <a:p>
            <a:r>
              <a:rPr lang="en-GB" sz="2000" dirty="0" err="1">
                <a:solidFill>
                  <a:srgbClr val="002060"/>
                </a:solidFill>
                <a:latin typeface="Century Gothic" panose="020B0502020202020204" pitchFamily="34" charset="0"/>
              </a:rPr>
              <a:t>Esst</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ihr</a:t>
            </a:r>
            <a:r>
              <a:rPr lang="en-GB" sz="2000" dirty="0">
                <a:solidFill>
                  <a:srgbClr val="002060"/>
                </a:solidFill>
                <a:latin typeface="Century Gothic" panose="020B0502020202020204" pitchFamily="34" charset="0"/>
              </a:rPr>
              <a:t> Eis am </a:t>
            </a:r>
            <a:r>
              <a:rPr lang="en-GB" sz="2000" dirty="0" err="1">
                <a:solidFill>
                  <a:srgbClr val="002060"/>
                </a:solidFill>
                <a:latin typeface="Century Gothic" panose="020B0502020202020204" pitchFamily="34" charset="0"/>
              </a:rPr>
              <a:t>Sportfest</a:t>
            </a:r>
            <a:r>
              <a:rPr lang="en-GB" sz="2000" dirty="0">
                <a:solidFill>
                  <a:srgbClr val="002060"/>
                </a:solidFill>
                <a:latin typeface="Century Gothic" panose="020B0502020202020204" pitchFamily="34" charset="0"/>
              </a:rPr>
              <a:t>?</a:t>
            </a:r>
          </a:p>
        </p:txBody>
      </p:sp>
      <p:sp>
        <p:nvSpPr>
          <p:cNvPr id="29" name="Rectangle: Folded Corner 28">
            <a:extLst>
              <a:ext uri="{FF2B5EF4-FFF2-40B4-BE49-F238E27FC236}">
                <a16:creationId xmlns:a16="http://schemas.microsoft.com/office/drawing/2014/main" id="{BBCCA7D2-0C29-45E9-B5B4-1FE62DBB6AA8}"/>
              </a:ext>
            </a:extLst>
          </p:cNvPr>
          <p:cNvSpPr/>
          <p:nvPr/>
        </p:nvSpPr>
        <p:spPr>
          <a:xfrm>
            <a:off x="298446" y="5447798"/>
            <a:ext cx="2120475" cy="1200330"/>
          </a:xfrm>
          <a:prstGeom prst="foldedCorner">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9E732936-B63E-4DA5-BFAD-4B1E65CF0609}"/>
              </a:ext>
            </a:extLst>
          </p:cNvPr>
          <p:cNvSpPr txBox="1"/>
          <p:nvPr/>
        </p:nvSpPr>
        <p:spPr>
          <a:xfrm>
            <a:off x="298447" y="5554201"/>
            <a:ext cx="2120474" cy="1015663"/>
          </a:xfrm>
          <a:prstGeom prst="rect">
            <a:avLst/>
          </a:prstGeom>
          <a:noFill/>
        </p:spPr>
        <p:txBody>
          <a:bodyPr wrap="square" rtlCol="0">
            <a:spAutoFit/>
          </a:bodyPr>
          <a:lstStyle/>
          <a:p>
            <a:r>
              <a:rPr lang="en-GB" sz="2000" dirty="0" err="1">
                <a:solidFill>
                  <a:srgbClr val="002060"/>
                </a:solidFill>
                <a:latin typeface="Century Gothic" panose="020B0502020202020204" pitchFamily="34" charset="0"/>
              </a:rPr>
              <a:t>Gebt</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ihr</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ein</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Konzert</a:t>
            </a:r>
            <a:r>
              <a:rPr lang="en-GB" sz="2000" dirty="0">
                <a:solidFill>
                  <a:srgbClr val="002060"/>
                </a:solidFill>
                <a:latin typeface="Century Gothic" panose="020B0502020202020204" pitchFamily="34" charset="0"/>
              </a:rPr>
              <a:t> am </a:t>
            </a:r>
            <a:r>
              <a:rPr lang="en-GB" sz="2000" dirty="0" err="1">
                <a:solidFill>
                  <a:srgbClr val="002060"/>
                </a:solidFill>
                <a:latin typeface="Century Gothic" panose="020B0502020202020204" pitchFamily="34" charset="0"/>
              </a:rPr>
              <a:t>Sportfest</a:t>
            </a:r>
            <a:r>
              <a:rPr lang="en-GB" sz="2000" dirty="0">
                <a:solidFill>
                  <a:srgbClr val="002060"/>
                </a:solidFill>
                <a:latin typeface="Century Gothic" panose="020B0502020202020204" pitchFamily="34" charset="0"/>
              </a:rPr>
              <a:t>? </a:t>
            </a:r>
          </a:p>
        </p:txBody>
      </p:sp>
      <p:sp>
        <p:nvSpPr>
          <p:cNvPr id="35" name="TextBox 34">
            <a:extLst>
              <a:ext uri="{FF2B5EF4-FFF2-40B4-BE49-F238E27FC236}">
                <a16:creationId xmlns:a16="http://schemas.microsoft.com/office/drawing/2014/main" id="{6FAD32DE-3BCB-4F31-840E-DEED88994E0B}"/>
              </a:ext>
            </a:extLst>
          </p:cNvPr>
          <p:cNvSpPr txBox="1"/>
          <p:nvPr/>
        </p:nvSpPr>
        <p:spPr>
          <a:xfrm>
            <a:off x="6685860" y="81244"/>
            <a:ext cx="4504316"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Is Moritz asking</a:t>
            </a:r>
            <a:r>
              <a:rPr kumimoji="0" lang="es-AR" sz="200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about </a:t>
            </a:r>
            <a:r>
              <a:rPr kumimoji="0" lang="es-AR" sz="2000" b="1"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Ronja</a:t>
            </a:r>
            <a:r>
              <a:rPr kumimoji="0" lang="es-AR" sz="200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a:t>
            </a:r>
            <a:r>
              <a:rPr kumimoji="0" lang="es-AR" sz="2000" b="1"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she</a:t>
            </a:r>
            <a:r>
              <a:rPr kumimoji="0" lang="es-AR" sz="200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a:t>
            </a:r>
            <a:r>
              <a:rPr kumimoji="0" lang="es-AR" sz="2000" b="1"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sie</a:t>
            </a:r>
            <a:r>
              <a:rPr kumimoji="0" lang="es-AR" sz="200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or asking Lias about </a:t>
            </a:r>
            <a:r>
              <a:rPr kumimoji="0" lang="es-AR" sz="2000" b="1"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him and Ronja (you both (ihr)</a:t>
            </a:r>
            <a:r>
              <a:rPr kumimoji="0" lang="es-AR" sz="200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a:t>
            </a:r>
            <a:endPar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Rectangle 35">
            <a:extLst>
              <a:ext uri="{FF2B5EF4-FFF2-40B4-BE49-F238E27FC236}">
                <a16:creationId xmlns:a16="http://schemas.microsoft.com/office/drawing/2014/main" id="{DD0E09F6-30FD-40C7-A689-4C521A848124}"/>
              </a:ext>
            </a:extLst>
          </p:cNvPr>
          <p:cNvSpPr/>
          <p:nvPr/>
        </p:nvSpPr>
        <p:spPr>
          <a:xfrm>
            <a:off x="6498237" y="3906167"/>
            <a:ext cx="4766596" cy="2775510"/>
          </a:xfrm>
          <a:prstGeom prst="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290B6523-A916-41BB-826D-8FB23853260F}"/>
              </a:ext>
            </a:extLst>
          </p:cNvPr>
          <p:cNvSpPr/>
          <p:nvPr/>
        </p:nvSpPr>
        <p:spPr>
          <a:xfrm>
            <a:off x="6490009" y="1399630"/>
            <a:ext cx="4752944" cy="2013450"/>
          </a:xfrm>
          <a:prstGeom prst="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38869588-A859-49CB-A486-649D6C750178}"/>
              </a:ext>
            </a:extLst>
          </p:cNvPr>
          <p:cNvSpPr txBox="1"/>
          <p:nvPr/>
        </p:nvSpPr>
        <p:spPr>
          <a:xfrm>
            <a:off x="6786128" y="3923008"/>
            <a:ext cx="4141656"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B. Do </a:t>
            </a:r>
            <a:r>
              <a:rPr lang="en-GB" sz="2000" b="1" dirty="0">
                <a:solidFill>
                  <a:srgbClr val="002060"/>
                </a:solidFill>
                <a:latin typeface="Century Gothic" panose="020B0502020202020204" pitchFamily="34" charset="0"/>
              </a:rPr>
              <a:t>you both</a:t>
            </a:r>
            <a:r>
              <a:rPr lang="en-GB" sz="2000" dirty="0">
                <a:solidFill>
                  <a:srgbClr val="002060"/>
                </a:solidFill>
                <a:latin typeface="Century Gothic" panose="020B0502020202020204" pitchFamily="34" charset="0"/>
              </a:rPr>
              <a:t> eat ice cream on sports day?</a:t>
            </a:r>
          </a:p>
        </p:txBody>
      </p:sp>
      <p:sp>
        <p:nvSpPr>
          <p:cNvPr id="48" name="Oval 47">
            <a:hlinkClick r:id="" action="ppaction://noaction">
              <a:snd r:embed="rId9" name="T2_W5F_6.2.wav"/>
            </a:hlinkClick>
            <a:extLst>
              <a:ext uri="{FF2B5EF4-FFF2-40B4-BE49-F238E27FC236}">
                <a16:creationId xmlns:a16="http://schemas.microsoft.com/office/drawing/2014/main" id="{D72270F8-F7E0-433E-BDBA-2C08D1A8C55B}"/>
              </a:ext>
            </a:extLst>
          </p:cNvPr>
          <p:cNvSpPr/>
          <p:nvPr/>
        </p:nvSpPr>
        <p:spPr>
          <a:xfrm>
            <a:off x="2540072" y="693322"/>
            <a:ext cx="462703" cy="403585"/>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B</a:t>
            </a:r>
          </a:p>
        </p:txBody>
      </p:sp>
      <p:sp>
        <p:nvSpPr>
          <p:cNvPr id="49" name="Oval 48">
            <a:hlinkClick r:id="" action="ppaction://noaction">
              <a:snd r:embed="rId10" name="T2_W5F_6.3.wav"/>
            </a:hlinkClick>
            <a:extLst>
              <a:ext uri="{FF2B5EF4-FFF2-40B4-BE49-F238E27FC236}">
                <a16:creationId xmlns:a16="http://schemas.microsoft.com/office/drawing/2014/main" id="{0ABFEE45-1B1B-4297-9AAF-64A68AE09BD3}"/>
              </a:ext>
            </a:extLst>
          </p:cNvPr>
          <p:cNvSpPr/>
          <p:nvPr/>
        </p:nvSpPr>
        <p:spPr>
          <a:xfrm>
            <a:off x="56926" y="1946897"/>
            <a:ext cx="462703" cy="403585"/>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50" name="Oval 49">
            <a:hlinkClick r:id="" action="ppaction://noaction">
              <a:snd r:embed="rId11" name="T2_W5F_6.4.wav"/>
            </a:hlinkClick>
            <a:extLst>
              <a:ext uri="{FF2B5EF4-FFF2-40B4-BE49-F238E27FC236}">
                <a16:creationId xmlns:a16="http://schemas.microsoft.com/office/drawing/2014/main" id="{0DBE7E4A-E23C-4A5B-8CAF-3822937EC79B}"/>
              </a:ext>
            </a:extLst>
          </p:cNvPr>
          <p:cNvSpPr/>
          <p:nvPr/>
        </p:nvSpPr>
        <p:spPr>
          <a:xfrm>
            <a:off x="2581047" y="1940262"/>
            <a:ext cx="462703" cy="403585"/>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51" name="Oval 50">
            <a:hlinkClick r:id="" action="ppaction://noaction">
              <a:snd r:embed="rId12" name="T2_W5F_6.1.wav"/>
            </a:hlinkClick>
            <a:extLst>
              <a:ext uri="{FF2B5EF4-FFF2-40B4-BE49-F238E27FC236}">
                <a16:creationId xmlns:a16="http://schemas.microsoft.com/office/drawing/2014/main" id="{D3BE06CD-AE2C-4DA5-8983-585566B3C37B}"/>
              </a:ext>
            </a:extLst>
          </p:cNvPr>
          <p:cNvSpPr/>
          <p:nvPr/>
        </p:nvSpPr>
        <p:spPr>
          <a:xfrm>
            <a:off x="56925" y="3556473"/>
            <a:ext cx="462703" cy="403585"/>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52" name="Oval 51">
            <a:hlinkClick r:id="" action="ppaction://noaction">
              <a:snd r:embed="rId13" name="T2_W5F_6.6.wav"/>
            </a:hlinkClick>
            <a:extLst>
              <a:ext uri="{FF2B5EF4-FFF2-40B4-BE49-F238E27FC236}">
                <a16:creationId xmlns:a16="http://schemas.microsoft.com/office/drawing/2014/main" id="{029DAB79-3408-4ECF-AEB7-083EA5EEF797}"/>
              </a:ext>
            </a:extLst>
          </p:cNvPr>
          <p:cNvSpPr/>
          <p:nvPr/>
        </p:nvSpPr>
        <p:spPr>
          <a:xfrm>
            <a:off x="2583840" y="3545302"/>
            <a:ext cx="462703" cy="403585"/>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53" name="Oval 52">
            <a:hlinkClick r:id="" action="ppaction://noaction">
              <a:snd r:embed="rId14" name="T2_W5F_6.7.wav"/>
            </a:hlinkClick>
            <a:extLst>
              <a:ext uri="{FF2B5EF4-FFF2-40B4-BE49-F238E27FC236}">
                <a16:creationId xmlns:a16="http://schemas.microsoft.com/office/drawing/2014/main" id="{5384A824-9DD8-4F95-9942-45BB512CE6D7}"/>
              </a:ext>
            </a:extLst>
          </p:cNvPr>
          <p:cNvSpPr/>
          <p:nvPr/>
        </p:nvSpPr>
        <p:spPr>
          <a:xfrm>
            <a:off x="56924" y="5202430"/>
            <a:ext cx="462703" cy="403585"/>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54" name="Oval 53">
            <a:hlinkClick r:id="" action="ppaction://noaction">
              <a:snd r:embed="rId15" name="T2_W5F_6.8.wav"/>
            </a:hlinkClick>
            <a:extLst>
              <a:ext uri="{FF2B5EF4-FFF2-40B4-BE49-F238E27FC236}">
                <a16:creationId xmlns:a16="http://schemas.microsoft.com/office/drawing/2014/main" id="{793020AF-B1BF-4C6A-BC7D-C8EAD1B9780E}"/>
              </a:ext>
            </a:extLst>
          </p:cNvPr>
          <p:cNvSpPr/>
          <p:nvPr/>
        </p:nvSpPr>
        <p:spPr>
          <a:xfrm>
            <a:off x="2622022" y="5246005"/>
            <a:ext cx="462703" cy="403585"/>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pic>
        <p:nvPicPr>
          <p:cNvPr id="44" name="Picture 43">
            <a:extLst>
              <a:ext uri="{FF2B5EF4-FFF2-40B4-BE49-F238E27FC236}">
                <a16:creationId xmlns:a16="http://schemas.microsoft.com/office/drawing/2014/main" id="{BB0CF0A7-85CC-4A96-9541-7A50519DE560}"/>
              </a:ext>
            </a:extLst>
          </p:cNvPr>
          <p:cNvPicPr>
            <a:picLocks noChangeAspect="1"/>
          </p:cNvPicPr>
          <p:nvPr/>
        </p:nvPicPr>
        <p:blipFill rotWithShape="1">
          <a:blip r:embed="rId16">
            <a:extLst>
              <a:ext uri="{28A0092B-C50C-407E-A947-70E740481C1C}">
                <a14:useLocalDpi xmlns:a14="http://schemas.microsoft.com/office/drawing/2010/main" val="0"/>
              </a:ext>
            </a:extLst>
          </a:blip>
          <a:srcRect b="38386"/>
          <a:stretch/>
        </p:blipFill>
        <p:spPr>
          <a:xfrm>
            <a:off x="2302613" y="1299322"/>
            <a:ext cx="517289" cy="587892"/>
          </a:xfrm>
          <a:prstGeom prst="rect">
            <a:avLst/>
          </a:prstGeom>
        </p:spPr>
      </p:pic>
      <p:pic>
        <p:nvPicPr>
          <p:cNvPr id="55" name="Picture 54">
            <a:extLst>
              <a:ext uri="{FF2B5EF4-FFF2-40B4-BE49-F238E27FC236}">
                <a16:creationId xmlns:a16="http://schemas.microsoft.com/office/drawing/2014/main" id="{459EA5A3-8B1A-4A26-8845-CE9893AD477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226391" y="1381683"/>
            <a:ext cx="500987" cy="620796"/>
          </a:xfrm>
          <a:prstGeom prst="rect">
            <a:avLst/>
          </a:prstGeom>
        </p:spPr>
      </p:pic>
      <p:grpSp>
        <p:nvGrpSpPr>
          <p:cNvPr id="56" name="Group 55">
            <a:extLst>
              <a:ext uri="{FF2B5EF4-FFF2-40B4-BE49-F238E27FC236}">
                <a16:creationId xmlns:a16="http://schemas.microsoft.com/office/drawing/2014/main" id="{CDC89A12-A0D4-47D1-83AC-DB799F1C0DF5}"/>
              </a:ext>
            </a:extLst>
          </p:cNvPr>
          <p:cNvGrpSpPr/>
          <p:nvPr/>
        </p:nvGrpSpPr>
        <p:grpSpPr>
          <a:xfrm>
            <a:off x="6011669" y="3832329"/>
            <a:ext cx="681058" cy="584358"/>
            <a:chOff x="8905263" y="1006783"/>
            <a:chExt cx="2312009" cy="1952476"/>
          </a:xfrm>
        </p:grpSpPr>
        <p:pic>
          <p:nvPicPr>
            <p:cNvPr id="57" name="Picture 56">
              <a:extLst>
                <a:ext uri="{FF2B5EF4-FFF2-40B4-BE49-F238E27FC236}">
                  <a16:creationId xmlns:a16="http://schemas.microsoft.com/office/drawing/2014/main" id="{8633BEBD-A4D5-4A6A-B71C-68DEC7A03071}"/>
                </a:ext>
              </a:extLst>
            </p:cNvPr>
            <p:cNvPicPr>
              <a:picLocks noChangeAspect="1"/>
            </p:cNvPicPr>
            <p:nvPr/>
          </p:nvPicPr>
          <p:blipFill rotWithShape="1">
            <a:blip r:embed="rId16">
              <a:extLst>
                <a:ext uri="{28A0092B-C50C-407E-A947-70E740481C1C}">
                  <a14:useLocalDpi xmlns:a14="http://schemas.microsoft.com/office/drawing/2010/main" val="0"/>
                </a:ext>
              </a:extLst>
            </a:blip>
            <a:srcRect b="38386"/>
            <a:stretch/>
          </p:blipFill>
          <p:spPr>
            <a:xfrm>
              <a:off x="8905263" y="1006783"/>
              <a:ext cx="1745500" cy="1952476"/>
            </a:xfrm>
            <a:prstGeom prst="rect">
              <a:avLst/>
            </a:prstGeom>
          </p:spPr>
        </p:pic>
        <p:pic>
          <p:nvPicPr>
            <p:cNvPr id="58" name="Picture 57">
              <a:extLst>
                <a:ext uri="{FF2B5EF4-FFF2-40B4-BE49-F238E27FC236}">
                  <a16:creationId xmlns:a16="http://schemas.microsoft.com/office/drawing/2014/main" id="{6B5B0740-126B-4D53-B223-72CBD5A2ECC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778013" y="1191944"/>
              <a:ext cx="1439259" cy="1755347"/>
            </a:xfrm>
            <a:prstGeom prst="rect">
              <a:avLst/>
            </a:prstGeom>
          </p:spPr>
        </p:pic>
      </p:grpSp>
      <p:sp>
        <p:nvSpPr>
          <p:cNvPr id="2" name="TextBox 1">
            <a:extLst>
              <a:ext uri="{FF2B5EF4-FFF2-40B4-BE49-F238E27FC236}">
                <a16:creationId xmlns:a16="http://schemas.microsoft.com/office/drawing/2014/main" id="{EAD6AF16-44EC-4520-BA99-C9CA1067E1DB}"/>
              </a:ext>
            </a:extLst>
          </p:cNvPr>
          <p:cNvSpPr txBox="1"/>
          <p:nvPr/>
        </p:nvSpPr>
        <p:spPr>
          <a:xfrm>
            <a:off x="6422694" y="1028993"/>
            <a:ext cx="1344531" cy="400110"/>
          </a:xfrm>
          <a:prstGeom prst="rect">
            <a:avLst/>
          </a:prstGeom>
          <a:noFill/>
        </p:spPr>
        <p:txBody>
          <a:bodyPr wrap="square" rtlCol="0">
            <a:spAutoFit/>
          </a:bodyPr>
          <a:lstStyle/>
          <a:p>
            <a:r>
              <a:rPr lang="en-GB" sz="2000" b="1" dirty="0" err="1">
                <a:solidFill>
                  <a:srgbClr val="002060"/>
                </a:solidFill>
                <a:latin typeface="Century Gothic" panose="020B0502020202020204" pitchFamily="34" charset="0"/>
              </a:rPr>
              <a:t>sie</a:t>
            </a:r>
            <a:r>
              <a:rPr lang="en-GB" sz="2000" dirty="0">
                <a:solidFill>
                  <a:srgbClr val="002060"/>
                </a:solidFill>
                <a:latin typeface="Century Gothic" panose="020B0502020202020204" pitchFamily="34" charset="0"/>
              </a:rPr>
              <a:t> (she)</a:t>
            </a:r>
          </a:p>
        </p:txBody>
      </p:sp>
      <p:pic>
        <p:nvPicPr>
          <p:cNvPr id="32" name="Picture 31" descr="A picture containing night sky&#10;&#10;Description automatically generated">
            <a:extLst>
              <a:ext uri="{FF2B5EF4-FFF2-40B4-BE49-F238E27FC236}">
                <a16:creationId xmlns:a16="http://schemas.microsoft.com/office/drawing/2014/main" id="{E554C26E-8D1E-4E0F-B6A4-47FFA3E2733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76667" y="935750"/>
            <a:ext cx="462703" cy="368534"/>
          </a:xfrm>
          <a:prstGeom prst="rect">
            <a:avLst/>
          </a:prstGeom>
        </p:spPr>
      </p:pic>
      <p:pic>
        <p:nvPicPr>
          <p:cNvPr id="6" name="Picture 5" descr="A picture containing night sky&#10;&#10;Description automatically generated">
            <a:extLst>
              <a:ext uri="{FF2B5EF4-FFF2-40B4-BE49-F238E27FC236}">
                <a16:creationId xmlns:a16="http://schemas.microsoft.com/office/drawing/2014/main" id="{5BF4779B-E728-8654-33FD-0178194896D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44711" y="2257368"/>
            <a:ext cx="462703" cy="368534"/>
          </a:xfrm>
          <a:prstGeom prst="rect">
            <a:avLst/>
          </a:prstGeom>
        </p:spPr>
      </p:pic>
      <p:sp>
        <p:nvSpPr>
          <p:cNvPr id="14" name="TextBox 13">
            <a:extLst>
              <a:ext uri="{FF2B5EF4-FFF2-40B4-BE49-F238E27FC236}">
                <a16:creationId xmlns:a16="http://schemas.microsoft.com/office/drawing/2014/main" id="{228B24D4-D275-E2B2-484C-D4A09393BEC0}"/>
              </a:ext>
            </a:extLst>
          </p:cNvPr>
          <p:cNvSpPr txBox="1"/>
          <p:nvPr/>
        </p:nvSpPr>
        <p:spPr>
          <a:xfrm>
            <a:off x="6528238" y="4620802"/>
            <a:ext cx="4540984"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1. Are </a:t>
            </a:r>
            <a:r>
              <a:rPr lang="en-GB" sz="2000" b="1" dirty="0">
                <a:solidFill>
                  <a:srgbClr val="002060"/>
                </a:solidFill>
                <a:latin typeface="Century Gothic" panose="020B0502020202020204" pitchFamily="34" charset="0"/>
              </a:rPr>
              <a:t>you both</a:t>
            </a:r>
            <a:r>
              <a:rPr lang="en-GB" sz="2000" dirty="0">
                <a:solidFill>
                  <a:srgbClr val="002060"/>
                </a:solidFill>
                <a:latin typeface="Century Gothic" panose="020B0502020202020204" pitchFamily="34" charset="0"/>
              </a:rPr>
              <a:t> speaking English or German for the day?</a:t>
            </a:r>
          </a:p>
        </p:txBody>
      </p:sp>
      <p:pic>
        <p:nvPicPr>
          <p:cNvPr id="15" name="Picture 14" descr="A picture containing night sky&#10;&#10;Description automatically generated">
            <a:extLst>
              <a:ext uri="{FF2B5EF4-FFF2-40B4-BE49-F238E27FC236}">
                <a16:creationId xmlns:a16="http://schemas.microsoft.com/office/drawing/2014/main" id="{498A7781-8274-5674-30A9-091874E95CA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602975" y="2212243"/>
            <a:ext cx="462703" cy="368534"/>
          </a:xfrm>
          <a:prstGeom prst="rect">
            <a:avLst/>
          </a:prstGeom>
        </p:spPr>
      </p:pic>
      <p:sp>
        <p:nvSpPr>
          <p:cNvPr id="31" name="TextBox 30">
            <a:extLst>
              <a:ext uri="{FF2B5EF4-FFF2-40B4-BE49-F238E27FC236}">
                <a16:creationId xmlns:a16="http://schemas.microsoft.com/office/drawing/2014/main" id="{5FD86284-5941-A7FC-5CD5-BD2AF0190498}"/>
              </a:ext>
            </a:extLst>
          </p:cNvPr>
          <p:cNvSpPr txBox="1"/>
          <p:nvPr/>
        </p:nvSpPr>
        <p:spPr>
          <a:xfrm>
            <a:off x="6523158" y="5301814"/>
            <a:ext cx="4540984"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2. Do </a:t>
            </a:r>
            <a:r>
              <a:rPr lang="en-GB" sz="2000" b="1" dirty="0">
                <a:solidFill>
                  <a:srgbClr val="002060"/>
                </a:solidFill>
                <a:latin typeface="Century Gothic" panose="020B0502020202020204" pitchFamily="34" charset="0"/>
              </a:rPr>
              <a:t>you both</a:t>
            </a:r>
            <a:r>
              <a:rPr lang="en-GB" sz="2000" dirty="0">
                <a:solidFill>
                  <a:srgbClr val="002060"/>
                </a:solidFill>
                <a:latin typeface="Century Gothic" panose="020B0502020202020204" pitchFamily="34" charset="0"/>
              </a:rPr>
              <a:t> always wear sports clothes?</a:t>
            </a:r>
          </a:p>
        </p:txBody>
      </p:sp>
      <p:sp>
        <p:nvSpPr>
          <p:cNvPr id="33" name="TextBox 32">
            <a:extLst>
              <a:ext uri="{FF2B5EF4-FFF2-40B4-BE49-F238E27FC236}">
                <a16:creationId xmlns:a16="http://schemas.microsoft.com/office/drawing/2014/main" id="{8DE7D8A5-EE1A-14AB-4200-FD3DCCD386CB}"/>
              </a:ext>
            </a:extLst>
          </p:cNvPr>
          <p:cNvSpPr txBox="1"/>
          <p:nvPr/>
        </p:nvSpPr>
        <p:spPr>
          <a:xfrm>
            <a:off x="6828809" y="1428636"/>
            <a:ext cx="4361368"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3. What does </a:t>
            </a:r>
            <a:r>
              <a:rPr lang="en-GB" sz="2000" b="1" dirty="0">
                <a:solidFill>
                  <a:srgbClr val="002060"/>
                </a:solidFill>
                <a:latin typeface="Century Gothic" panose="020B0502020202020204" pitchFamily="34" charset="0"/>
              </a:rPr>
              <a:t>she </a:t>
            </a:r>
            <a:r>
              <a:rPr lang="en-GB" sz="2000" dirty="0">
                <a:solidFill>
                  <a:srgbClr val="002060"/>
                </a:solidFill>
                <a:latin typeface="Century Gothic" panose="020B0502020202020204" pitchFamily="34" charset="0"/>
              </a:rPr>
              <a:t>give as prizes? Flowers or cakes?</a:t>
            </a:r>
          </a:p>
        </p:txBody>
      </p:sp>
      <p:sp>
        <p:nvSpPr>
          <p:cNvPr id="59" name="TextBox 58">
            <a:extLst>
              <a:ext uri="{FF2B5EF4-FFF2-40B4-BE49-F238E27FC236}">
                <a16:creationId xmlns:a16="http://schemas.microsoft.com/office/drawing/2014/main" id="{B6ECE077-6B9B-4A75-8E2D-9678485A7232}"/>
              </a:ext>
            </a:extLst>
          </p:cNvPr>
          <p:cNvSpPr txBox="1"/>
          <p:nvPr/>
        </p:nvSpPr>
        <p:spPr>
          <a:xfrm>
            <a:off x="6296357" y="3520094"/>
            <a:ext cx="1924339" cy="400110"/>
          </a:xfrm>
          <a:prstGeom prst="rect">
            <a:avLst/>
          </a:prstGeom>
          <a:noFill/>
        </p:spPr>
        <p:txBody>
          <a:bodyPr wrap="square" rtlCol="0">
            <a:spAutoFit/>
          </a:bodyPr>
          <a:lstStyle/>
          <a:p>
            <a:r>
              <a:rPr lang="en-GB" sz="2000" b="1" dirty="0" err="1">
                <a:solidFill>
                  <a:srgbClr val="002060"/>
                </a:solidFill>
                <a:latin typeface="Century Gothic" panose="020B0502020202020204" pitchFamily="34" charset="0"/>
              </a:rPr>
              <a:t>ihr</a:t>
            </a:r>
            <a:r>
              <a:rPr lang="en-GB" sz="2000" dirty="0">
                <a:solidFill>
                  <a:srgbClr val="002060"/>
                </a:solidFill>
                <a:latin typeface="Century Gothic" panose="020B0502020202020204" pitchFamily="34" charset="0"/>
              </a:rPr>
              <a:t> (you both)</a:t>
            </a:r>
          </a:p>
        </p:txBody>
      </p:sp>
      <p:pic>
        <p:nvPicPr>
          <p:cNvPr id="34" name="Picture 33" descr="A picture containing night sky&#10;&#10;Description automatically generated">
            <a:extLst>
              <a:ext uri="{FF2B5EF4-FFF2-40B4-BE49-F238E27FC236}">
                <a16:creationId xmlns:a16="http://schemas.microsoft.com/office/drawing/2014/main" id="{26726925-1EB5-502A-15D3-4A5BA00592C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65301" y="3867813"/>
            <a:ext cx="462703" cy="368534"/>
          </a:xfrm>
          <a:prstGeom prst="rect">
            <a:avLst/>
          </a:prstGeom>
        </p:spPr>
      </p:pic>
      <p:pic>
        <p:nvPicPr>
          <p:cNvPr id="38" name="Picture 37" descr="A picture containing night sky&#10;&#10;Description automatically generated">
            <a:extLst>
              <a:ext uri="{FF2B5EF4-FFF2-40B4-BE49-F238E27FC236}">
                <a16:creationId xmlns:a16="http://schemas.microsoft.com/office/drawing/2014/main" id="{EDEC11AA-CA20-EC09-4EE0-ED075BE5339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599758" y="3906167"/>
            <a:ext cx="462703" cy="368534"/>
          </a:xfrm>
          <a:prstGeom prst="rect">
            <a:avLst/>
          </a:prstGeom>
        </p:spPr>
      </p:pic>
      <p:sp>
        <p:nvSpPr>
          <p:cNvPr id="39" name="TextBox 38">
            <a:extLst>
              <a:ext uri="{FF2B5EF4-FFF2-40B4-BE49-F238E27FC236}">
                <a16:creationId xmlns:a16="http://schemas.microsoft.com/office/drawing/2014/main" id="{57BCE8BE-D909-3DE2-0A14-6C8516DF762F}"/>
              </a:ext>
            </a:extLst>
          </p:cNvPr>
          <p:cNvSpPr txBox="1"/>
          <p:nvPr/>
        </p:nvSpPr>
        <p:spPr>
          <a:xfrm>
            <a:off x="6483630" y="2116281"/>
            <a:ext cx="475294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4. Is </a:t>
            </a:r>
            <a:r>
              <a:rPr lang="en-GB" sz="2000" b="1" dirty="0">
                <a:solidFill>
                  <a:srgbClr val="002060"/>
                </a:solidFill>
                <a:latin typeface="Century Gothic" panose="020B0502020202020204" pitchFamily="34" charset="0"/>
              </a:rPr>
              <a:t>she </a:t>
            </a:r>
            <a:r>
              <a:rPr lang="en-GB" sz="2000" dirty="0">
                <a:solidFill>
                  <a:srgbClr val="002060"/>
                </a:solidFill>
                <a:latin typeface="Century Gothic" panose="020B0502020202020204" pitchFamily="34" charset="0"/>
              </a:rPr>
              <a:t>running for two hours?</a:t>
            </a:r>
          </a:p>
        </p:txBody>
      </p:sp>
      <p:pic>
        <p:nvPicPr>
          <p:cNvPr id="40" name="Picture 39" descr="A picture containing night sky&#10;&#10;Description automatically generated">
            <a:extLst>
              <a:ext uri="{FF2B5EF4-FFF2-40B4-BE49-F238E27FC236}">
                <a16:creationId xmlns:a16="http://schemas.microsoft.com/office/drawing/2014/main" id="{49D69F0F-9139-AF30-0DCF-D9A84C4CAAC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22512" y="5541120"/>
            <a:ext cx="462703" cy="368534"/>
          </a:xfrm>
          <a:prstGeom prst="rect">
            <a:avLst/>
          </a:prstGeom>
        </p:spPr>
      </p:pic>
      <p:sp>
        <p:nvSpPr>
          <p:cNvPr id="41" name="TextBox 40">
            <a:extLst>
              <a:ext uri="{FF2B5EF4-FFF2-40B4-BE49-F238E27FC236}">
                <a16:creationId xmlns:a16="http://schemas.microsoft.com/office/drawing/2014/main" id="{84231B20-D73D-EA8A-88B7-0B87FD7E48D5}"/>
              </a:ext>
            </a:extLst>
          </p:cNvPr>
          <p:cNvSpPr txBox="1"/>
          <p:nvPr/>
        </p:nvSpPr>
        <p:spPr>
          <a:xfrm>
            <a:off x="6526740" y="5998033"/>
            <a:ext cx="4540984"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5. Are </a:t>
            </a:r>
            <a:r>
              <a:rPr lang="en-GB" sz="2000" b="1" dirty="0">
                <a:solidFill>
                  <a:srgbClr val="002060"/>
                </a:solidFill>
                <a:latin typeface="Century Gothic" panose="020B0502020202020204" pitchFamily="34" charset="0"/>
              </a:rPr>
              <a:t>you both</a:t>
            </a:r>
            <a:r>
              <a:rPr lang="en-GB" sz="2000" dirty="0">
                <a:solidFill>
                  <a:srgbClr val="002060"/>
                </a:solidFill>
                <a:latin typeface="Century Gothic" panose="020B0502020202020204" pitchFamily="34" charset="0"/>
              </a:rPr>
              <a:t> giving a concert on sports day?</a:t>
            </a:r>
          </a:p>
        </p:txBody>
      </p:sp>
      <p:sp>
        <p:nvSpPr>
          <p:cNvPr id="42" name="TextBox 41">
            <a:extLst>
              <a:ext uri="{FF2B5EF4-FFF2-40B4-BE49-F238E27FC236}">
                <a16:creationId xmlns:a16="http://schemas.microsoft.com/office/drawing/2014/main" id="{4F8CBE8B-CF23-BE9F-C444-E2E4595192DE}"/>
              </a:ext>
            </a:extLst>
          </p:cNvPr>
          <p:cNvSpPr txBox="1"/>
          <p:nvPr/>
        </p:nvSpPr>
        <p:spPr>
          <a:xfrm>
            <a:off x="6520716" y="2531598"/>
            <a:ext cx="4744117"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6. Is </a:t>
            </a:r>
            <a:r>
              <a:rPr lang="en-GB" sz="2000" b="1" dirty="0">
                <a:solidFill>
                  <a:srgbClr val="002060"/>
                </a:solidFill>
                <a:latin typeface="Century Gothic" panose="020B0502020202020204" pitchFamily="34" charset="0"/>
              </a:rPr>
              <a:t>she </a:t>
            </a:r>
            <a:r>
              <a:rPr lang="en-GB" sz="2000" dirty="0">
                <a:solidFill>
                  <a:srgbClr val="002060"/>
                </a:solidFill>
                <a:latin typeface="Century Gothic" panose="020B0502020202020204" pitchFamily="34" charset="0"/>
              </a:rPr>
              <a:t>also wearing sports clothes for the concert?</a:t>
            </a:r>
          </a:p>
        </p:txBody>
      </p:sp>
      <p:pic>
        <p:nvPicPr>
          <p:cNvPr id="45" name="Picture 44" descr="A picture containing night sky&#10;&#10;Description automatically generated">
            <a:extLst>
              <a:ext uri="{FF2B5EF4-FFF2-40B4-BE49-F238E27FC236}">
                <a16:creationId xmlns:a16="http://schemas.microsoft.com/office/drawing/2014/main" id="{630A8390-3C59-25D8-6C56-1AB67C4C7DD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560680" y="5538469"/>
            <a:ext cx="462703" cy="368534"/>
          </a:xfrm>
          <a:prstGeom prst="rect">
            <a:avLst/>
          </a:prstGeom>
        </p:spPr>
      </p:pic>
      <p:sp>
        <p:nvSpPr>
          <p:cNvPr id="4" name="Google Shape;167;p2">
            <a:extLst>
              <a:ext uri="{FF2B5EF4-FFF2-40B4-BE49-F238E27FC236}">
                <a16:creationId xmlns:a16="http://schemas.microsoft.com/office/drawing/2014/main" id="{45A036A3-AB27-4133-A3F6-7049BF477DFB}"/>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 name="TextBox 7">
            <a:extLst>
              <a:ext uri="{FF2B5EF4-FFF2-40B4-BE49-F238E27FC236}">
                <a16:creationId xmlns:a16="http://schemas.microsoft.com/office/drawing/2014/main" id="{F96E1E30-9205-ED6A-A8B2-DB67B644B90E}"/>
              </a:ext>
            </a:extLst>
          </p:cNvPr>
          <p:cNvSpPr txBox="1"/>
          <p:nvPr/>
        </p:nvSpPr>
        <p:spPr>
          <a:xfrm>
            <a:off x="10669677" y="6190583"/>
            <a:ext cx="1420355" cy="646331"/>
          </a:xfrm>
          <a:prstGeom prst="rect">
            <a:avLst/>
          </a:prstGeom>
          <a:solidFill>
            <a:srgbClr val="92D050"/>
          </a:solidFill>
        </p:spPr>
        <p:txBody>
          <a:bodyPr wrap="square" rtlCol="0">
            <a:spAutoFit/>
          </a:bodyPr>
          <a:lstStyle/>
          <a:p>
            <a:r>
              <a:rPr lang="en-US" dirty="0" err="1">
                <a:latin typeface="Century Gothic" panose="020B0502020202020204" pitchFamily="34" charset="0"/>
              </a:rPr>
              <a:t>Gewinner</a:t>
            </a:r>
            <a:r>
              <a:rPr lang="en-US" dirty="0">
                <a:latin typeface="Century Gothic" panose="020B0502020202020204" pitchFamily="34" charset="0"/>
              </a:rPr>
              <a:t> - winner</a:t>
            </a:r>
            <a:endParaRPr lang="en-GB" dirty="0">
              <a:latin typeface="Century Gothic" panose="020B0502020202020204" pitchFamily="34" charset="0"/>
            </a:endParaRPr>
          </a:p>
        </p:txBody>
      </p:sp>
    </p:spTree>
    <p:extLst>
      <p:ext uri="{BB962C8B-B14F-4D97-AF65-F5344CB8AC3E}">
        <p14:creationId xmlns:p14="http://schemas.microsoft.com/office/powerpoint/2010/main" val="91733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3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1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34"/>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3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40"/>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42"/>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nodeType="clickEffect">
                                  <p:stCondLst>
                                    <p:cond delay="0"/>
                                  </p:stCondLst>
                                  <p:childTnLst>
                                    <p:set>
                                      <p:cBhvr>
                                        <p:cTn id="63" dur="1" fill="hold">
                                          <p:stCondLst>
                                            <p:cond delay="0"/>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3" grpId="0"/>
      <p:bldP spid="14" grpId="0"/>
      <p:bldP spid="31" grpId="0"/>
      <p:bldP spid="33" grpId="0"/>
      <p:bldP spid="39" grpId="0"/>
      <p:bldP spid="41" grpId="0"/>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18552679"/>
              </p:ext>
            </p:extLst>
          </p:nvPr>
        </p:nvGraphicFramePr>
        <p:xfrm>
          <a:off x="491638" y="1173518"/>
          <a:ext cx="11455394" cy="5168388"/>
        </p:xfrm>
        <a:graphic>
          <a:graphicData uri="http://schemas.openxmlformats.org/drawingml/2006/table">
            <a:tbl>
              <a:tblPr firstRow="1" bandRow="1"/>
              <a:tblGrid>
                <a:gridCol w="2020528">
                  <a:extLst>
                    <a:ext uri="{9D8B030D-6E8A-4147-A177-3AD203B41FA5}">
                      <a16:colId xmlns:a16="http://schemas.microsoft.com/office/drawing/2014/main" val="1203737284"/>
                    </a:ext>
                  </a:extLst>
                </a:gridCol>
                <a:gridCol w="2975065">
                  <a:extLst>
                    <a:ext uri="{9D8B030D-6E8A-4147-A177-3AD203B41FA5}">
                      <a16:colId xmlns:a16="http://schemas.microsoft.com/office/drawing/2014/main" val="1810222861"/>
                    </a:ext>
                  </a:extLst>
                </a:gridCol>
                <a:gridCol w="3314846">
                  <a:extLst>
                    <a:ext uri="{9D8B030D-6E8A-4147-A177-3AD203B41FA5}">
                      <a16:colId xmlns:a16="http://schemas.microsoft.com/office/drawing/2014/main" val="274413866"/>
                    </a:ext>
                  </a:extLst>
                </a:gridCol>
                <a:gridCol w="3144955">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das </a:t>
                      </a:r>
                      <a:r>
                        <a:rPr lang="en-GB" sz="2400" b="1" dirty="0" err="1">
                          <a:solidFill>
                            <a:srgbClr val="00B0F0"/>
                          </a:solidFill>
                          <a:latin typeface="Century Gothic" panose="020B0502020202020204" pitchFamily="34" charset="0"/>
                        </a:rPr>
                        <a:t>Fahrrad</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die </a:t>
                      </a:r>
                      <a:r>
                        <a:rPr lang="en-US" sz="2400" b="1" dirty="0" err="1">
                          <a:solidFill>
                            <a:srgbClr val="00B0F0"/>
                          </a:solidFill>
                          <a:latin typeface="Century Gothic" panose="020B0502020202020204" pitchFamily="34" charset="0"/>
                        </a:rPr>
                        <a:t>Katze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a:t>
                      </a:r>
                      <a:r>
                        <a:rPr lang="en-GB" sz="2400" b="1" dirty="0" err="1">
                          <a:solidFill>
                            <a:srgbClr val="00B0F0"/>
                          </a:solidFill>
                          <a:latin typeface="Century Gothic" panose="020B0502020202020204" pitchFamily="34" charset="0"/>
                        </a:rPr>
                        <a:t>Gitarre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d</a:t>
                      </a:r>
                      <a:r>
                        <a:rPr lang="en-GB" sz="2400" b="1" dirty="0">
                          <a:solidFill>
                            <a:srgbClr val="00B0F0"/>
                          </a:solidFill>
                          <a:latin typeface="Century Gothic" panose="020B0502020202020204" pitchFamily="34" charset="0"/>
                        </a:rPr>
                        <a:t>er Zug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das Spiel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das Papier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am Montag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dienstags</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lernen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benutzen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brauchen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spielen</a:t>
                      </a:r>
                      <a:r>
                        <a:rPr lang="en-GB" sz="2400" b="1" dirty="0">
                          <a:solidFill>
                            <a:srgbClr val="92D050"/>
                          </a:solidFill>
                          <a:latin typeface="Century Gothic" panose="020B0502020202020204" pitchFamily="34" charset="0"/>
                        </a:rPr>
                        <a:t>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FF3399"/>
                          </a:solidFill>
                          <a:latin typeface="Century Gothic" panose="020B0502020202020204" pitchFamily="34" charset="0"/>
                        </a:rPr>
                        <a:t>kaufen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laufen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machen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R</a:t>
                      </a:r>
                      <a:r>
                        <a:rPr lang="en-GB" sz="2400" b="1" dirty="0">
                          <a:solidFill>
                            <a:srgbClr val="FF3399"/>
                          </a:solidFill>
                          <a:latin typeface="Century Gothic" panose="020B0502020202020204" pitchFamily="34" charset="0"/>
                        </a:rPr>
                        <a:t>ad </a:t>
                      </a:r>
                      <a:r>
                        <a:rPr lang="en-GB" sz="2400" b="1" dirty="0" err="1">
                          <a:solidFill>
                            <a:srgbClr val="FF3399"/>
                          </a:solidFill>
                          <a:latin typeface="Century Gothic" panose="020B0502020202020204" pitchFamily="34" charset="0"/>
                        </a:rPr>
                        <a:t>fahren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tragen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Sportkleidung</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hlinkClick r:id="" action="ppaction://noaction">
              <a:snd r:embed="rId3" name="T2_W5F_7.1.wav"/>
            </a:hlinkClick>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711209" y="-328310"/>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09720" y="30224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720" y="13164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780830" y="50280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80942" y="37176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667285" y="20105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440517" y="5837884"/>
            <a:ext cx="2598106"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to cycle, </a:t>
            </a:r>
            <a:r>
              <a:rPr lang="en-US" sz="2400" kern="0" dirty="0" err="1">
                <a:solidFill>
                  <a:srgbClr val="002060"/>
                </a:solidFill>
                <a:latin typeface="Century Gothic" panose="020B0502020202020204" pitchFamily="34" charset="0"/>
                <a:cs typeface="Arial"/>
                <a:sym typeface="Arial"/>
              </a:rPr>
              <a:t>cyling</a:t>
            </a:r>
            <a:endParaRPr lang="en-GB" sz="2400" kern="0" dirty="0">
              <a:solidFill>
                <a:srgbClr val="002060"/>
              </a:solidFill>
              <a:latin typeface="Century Gothic" panose="020B0502020202020204" pitchFamily="34" charset="0"/>
              <a:cs typeface="Arial"/>
              <a:sym typeface="Arial"/>
            </a:endParaRPr>
          </a:p>
        </p:txBody>
      </p:sp>
      <p:sp>
        <p:nvSpPr>
          <p:cNvPr id="59" name="TextBox 58">
            <a:extLst>
              <a:ext uri="{FF2B5EF4-FFF2-40B4-BE49-F238E27FC236}">
                <a16:creationId xmlns:a16="http://schemas.microsoft.com/office/drawing/2014/main" id="{5EAB8AEE-2EFB-4FCD-B290-9EBB073016C9}"/>
              </a:ext>
            </a:extLst>
          </p:cNvPr>
          <p:cNvSpPr txBox="1"/>
          <p:nvPr/>
        </p:nvSpPr>
        <p:spPr>
          <a:xfrm>
            <a:off x="6558079" y="5553719"/>
            <a:ext cx="3138658" cy="707886"/>
          </a:xfrm>
          <a:prstGeom prst="rect">
            <a:avLst/>
          </a:prstGeom>
          <a:noFill/>
        </p:spPr>
        <p:txBody>
          <a:bodyPr wrap="square" rtlCol="0">
            <a:spAutoFit/>
          </a:bodyPr>
          <a:lstStyle/>
          <a:p>
            <a:pPr>
              <a:buClr>
                <a:srgbClr val="000000"/>
              </a:buClr>
              <a:buFont typeface="Arial"/>
              <a:buNone/>
              <a:defRPr/>
            </a:pPr>
            <a:r>
              <a:rPr lang="en-US" sz="2000" kern="0" dirty="0">
                <a:solidFill>
                  <a:srgbClr val="002060"/>
                </a:solidFill>
                <a:latin typeface="Century Gothic" panose="020B0502020202020204" pitchFamily="34" charset="0"/>
                <a:cs typeface="Arial"/>
                <a:sym typeface="Arial"/>
              </a:rPr>
              <a:t>to wear, carry, </a:t>
            </a:r>
          </a:p>
          <a:p>
            <a:pPr>
              <a:buClr>
                <a:srgbClr val="000000"/>
              </a:buClr>
              <a:buFont typeface="Arial"/>
              <a:buNone/>
              <a:defRPr/>
            </a:pPr>
            <a:r>
              <a:rPr lang="en-US" sz="2000" kern="0" dirty="0">
                <a:solidFill>
                  <a:srgbClr val="002060"/>
                </a:solidFill>
                <a:latin typeface="Century Gothic" panose="020B0502020202020204" pitchFamily="34" charset="0"/>
                <a:cs typeface="Arial"/>
                <a:sym typeface="Arial"/>
              </a:rPr>
              <a:t>wearing, carrying </a:t>
            </a:r>
            <a:endParaRPr lang="en-GB" sz="2000" kern="0" dirty="0">
              <a:solidFill>
                <a:srgbClr val="002060"/>
              </a:solidFill>
              <a:latin typeface="Century Gothic" panose="020B0502020202020204" pitchFamily="34" charset="0"/>
              <a:cs typeface="Arial"/>
              <a:sym typeface="Arial"/>
            </a:endParaRPr>
          </a:p>
        </p:txBody>
      </p:sp>
      <p:sp>
        <p:nvSpPr>
          <p:cNvPr id="60" name="TextBox 59">
            <a:extLst>
              <a:ext uri="{FF2B5EF4-FFF2-40B4-BE49-F238E27FC236}">
                <a16:creationId xmlns:a16="http://schemas.microsoft.com/office/drawing/2014/main" id="{D18B8898-B477-43E3-BE8C-9D0576976DA9}"/>
              </a:ext>
            </a:extLst>
          </p:cNvPr>
          <p:cNvSpPr txBox="1"/>
          <p:nvPr/>
        </p:nvSpPr>
        <p:spPr>
          <a:xfrm>
            <a:off x="8949837" y="5799718"/>
            <a:ext cx="2724185"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sports clothes</a:t>
            </a:r>
            <a:endParaRPr lang="en-GB" sz="2400" kern="0" dirty="0">
              <a:solidFill>
                <a:srgbClr val="002060"/>
              </a:solidFill>
              <a:latin typeface="Century Gothic" panose="020B0502020202020204" pitchFamily="34" charset="0"/>
              <a:cs typeface="Arial"/>
              <a:sym typeface="Arial"/>
            </a:endParaRPr>
          </a:p>
        </p:txBody>
      </p:sp>
      <p:sp>
        <p:nvSpPr>
          <p:cNvPr id="61" name="TextBox 60">
            <a:extLst>
              <a:ext uri="{FF2B5EF4-FFF2-40B4-BE49-F238E27FC236}">
                <a16:creationId xmlns:a16="http://schemas.microsoft.com/office/drawing/2014/main" id="{6A8195D3-7F81-44C0-B3C4-7AA5F73FDFE2}"/>
              </a:ext>
            </a:extLst>
          </p:cNvPr>
          <p:cNvSpPr txBox="1"/>
          <p:nvPr/>
        </p:nvSpPr>
        <p:spPr>
          <a:xfrm>
            <a:off x="2444659" y="4980764"/>
            <a:ext cx="2804672"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buy, buying</a:t>
            </a:r>
          </a:p>
        </p:txBody>
      </p:sp>
      <p:sp>
        <p:nvSpPr>
          <p:cNvPr id="62" name="TextBox 61">
            <a:extLst>
              <a:ext uri="{FF2B5EF4-FFF2-40B4-BE49-F238E27FC236}">
                <a16:creationId xmlns:a16="http://schemas.microsoft.com/office/drawing/2014/main" id="{E34A5B3A-1E1D-4D72-9D2C-CEF166467DEF}"/>
              </a:ext>
            </a:extLst>
          </p:cNvPr>
          <p:cNvSpPr txBox="1"/>
          <p:nvPr/>
        </p:nvSpPr>
        <p:spPr>
          <a:xfrm>
            <a:off x="5599648" y="4980764"/>
            <a:ext cx="2873141"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run, running </a:t>
            </a:r>
          </a:p>
        </p:txBody>
      </p:sp>
      <p:sp>
        <p:nvSpPr>
          <p:cNvPr id="63" name="TextBox 62">
            <a:extLst>
              <a:ext uri="{FF2B5EF4-FFF2-40B4-BE49-F238E27FC236}">
                <a16:creationId xmlns:a16="http://schemas.microsoft.com/office/drawing/2014/main" id="{4288424B-C932-4547-A012-B49F40F7D00B}"/>
              </a:ext>
            </a:extLst>
          </p:cNvPr>
          <p:cNvSpPr txBox="1"/>
          <p:nvPr/>
        </p:nvSpPr>
        <p:spPr>
          <a:xfrm>
            <a:off x="10071599" y="4736497"/>
            <a:ext cx="2510616" cy="707886"/>
          </a:xfrm>
          <a:prstGeom prst="rect">
            <a:avLst/>
          </a:prstGeom>
          <a:noFill/>
        </p:spPr>
        <p:txBody>
          <a:bodyPr wrap="square" rtlCol="0">
            <a:spAutoFit/>
          </a:bodyPr>
          <a:lstStyle/>
          <a:p>
            <a:pPr>
              <a:buClr>
                <a:srgbClr val="000000"/>
              </a:buClr>
              <a:buFont typeface="Arial"/>
              <a:buNone/>
              <a:defRPr/>
            </a:pPr>
            <a:r>
              <a:rPr lang="en-GB" sz="2000" kern="0" dirty="0">
                <a:solidFill>
                  <a:srgbClr val="002060"/>
                </a:solidFill>
                <a:latin typeface="Century Gothic" panose="020B0502020202020204" pitchFamily="34" charset="0"/>
                <a:cs typeface="Arial"/>
                <a:sym typeface="Arial"/>
              </a:rPr>
              <a:t>to do, make, doing, making</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495679" y="4163680"/>
            <a:ext cx="2591606"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to use, using</a:t>
            </a:r>
            <a:endParaRPr lang="en-GB" sz="2400" kern="0" dirty="0">
              <a:solidFill>
                <a:srgbClr val="002060"/>
              </a:solidFill>
              <a:latin typeface="Century Gothic" panose="020B0502020202020204" pitchFamily="34" charset="0"/>
              <a:cs typeface="Arial"/>
              <a:sym typeface="Arial"/>
            </a:endParaRPr>
          </a:p>
        </p:txBody>
      </p:sp>
      <p:sp>
        <p:nvSpPr>
          <p:cNvPr id="65" name="TextBox 64">
            <a:extLst>
              <a:ext uri="{FF2B5EF4-FFF2-40B4-BE49-F238E27FC236}">
                <a16:creationId xmlns:a16="http://schemas.microsoft.com/office/drawing/2014/main" id="{14BEB3B8-B887-4DEB-A486-6CD05DC01D9A}"/>
              </a:ext>
            </a:extLst>
          </p:cNvPr>
          <p:cNvSpPr txBox="1"/>
          <p:nvPr/>
        </p:nvSpPr>
        <p:spPr>
          <a:xfrm>
            <a:off x="5419130" y="4141867"/>
            <a:ext cx="3399176"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to need, needing</a:t>
            </a:r>
            <a:endParaRPr lang="en-GB" sz="2400" kern="0" dirty="0">
              <a:solidFill>
                <a:srgbClr val="002060"/>
              </a:solidFill>
              <a:latin typeface="Century Gothic" panose="020B0502020202020204" pitchFamily="34" charset="0"/>
              <a:cs typeface="Arial"/>
              <a:sym typeface="Arial"/>
            </a:endParaRPr>
          </a:p>
        </p:txBody>
      </p:sp>
      <p:sp>
        <p:nvSpPr>
          <p:cNvPr id="66" name="TextBox 65">
            <a:extLst>
              <a:ext uri="{FF2B5EF4-FFF2-40B4-BE49-F238E27FC236}">
                <a16:creationId xmlns:a16="http://schemas.microsoft.com/office/drawing/2014/main" id="{9A77445A-237C-48F8-B46C-8170B7D37559}"/>
              </a:ext>
            </a:extLst>
          </p:cNvPr>
          <p:cNvSpPr txBox="1"/>
          <p:nvPr/>
        </p:nvSpPr>
        <p:spPr>
          <a:xfrm>
            <a:off x="8750201" y="4129501"/>
            <a:ext cx="2642796"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to play, playing</a:t>
            </a:r>
            <a:endParaRPr lang="en-GB" sz="2400" kern="0" dirty="0">
              <a:solidFill>
                <a:srgbClr val="002060"/>
              </a:solidFill>
              <a:latin typeface="Century Gothic" panose="020B0502020202020204" pitchFamily="34" charset="0"/>
              <a:cs typeface="Arial"/>
              <a:sym typeface="Arial"/>
            </a:endParaRPr>
          </a:p>
        </p:txBody>
      </p:sp>
      <p:sp>
        <p:nvSpPr>
          <p:cNvPr id="67" name="TextBox 66">
            <a:extLst>
              <a:ext uri="{FF2B5EF4-FFF2-40B4-BE49-F238E27FC236}">
                <a16:creationId xmlns:a16="http://schemas.microsoft.com/office/drawing/2014/main" id="{2A9D9F22-C351-4596-BB7D-87AE8D30A74E}"/>
              </a:ext>
            </a:extLst>
          </p:cNvPr>
          <p:cNvSpPr txBox="1"/>
          <p:nvPr/>
        </p:nvSpPr>
        <p:spPr>
          <a:xfrm>
            <a:off x="2468044" y="321585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on Monday </a:t>
            </a:r>
          </a:p>
        </p:txBody>
      </p:sp>
      <p:sp>
        <p:nvSpPr>
          <p:cNvPr id="68" name="TextBox 67">
            <a:extLst>
              <a:ext uri="{FF2B5EF4-FFF2-40B4-BE49-F238E27FC236}">
                <a16:creationId xmlns:a16="http://schemas.microsoft.com/office/drawing/2014/main" id="{171C234B-E1D8-4BA7-9BB6-CEE92AB173E3}"/>
              </a:ext>
            </a:extLst>
          </p:cNvPr>
          <p:cNvSpPr txBox="1"/>
          <p:nvPr/>
        </p:nvSpPr>
        <p:spPr>
          <a:xfrm>
            <a:off x="5491685" y="329914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Tuesdays </a:t>
            </a:r>
          </a:p>
        </p:txBody>
      </p:sp>
      <p:sp>
        <p:nvSpPr>
          <p:cNvPr id="69" name="TextBox 68">
            <a:extLst>
              <a:ext uri="{FF2B5EF4-FFF2-40B4-BE49-F238E27FC236}">
                <a16:creationId xmlns:a16="http://schemas.microsoft.com/office/drawing/2014/main" id="{5C29C5FA-AFAC-4818-90A1-7B59F3E335C7}"/>
              </a:ext>
            </a:extLst>
          </p:cNvPr>
          <p:cNvSpPr txBox="1"/>
          <p:nvPr/>
        </p:nvSpPr>
        <p:spPr>
          <a:xfrm>
            <a:off x="8859946" y="3253367"/>
            <a:ext cx="3010904"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to  learn, learning </a:t>
            </a:r>
            <a:endParaRPr lang="en-GB" sz="2400" kern="0" dirty="0">
              <a:solidFill>
                <a:srgbClr val="002060"/>
              </a:solidFill>
              <a:latin typeface="Century Gothic" panose="020B0502020202020204" pitchFamily="34" charset="0"/>
              <a:cs typeface="Arial"/>
              <a:sym typeface="Arial"/>
            </a:endParaRPr>
          </a:p>
        </p:txBody>
      </p:sp>
      <p:sp>
        <p:nvSpPr>
          <p:cNvPr id="70" name="TextBox 69">
            <a:extLst>
              <a:ext uri="{FF2B5EF4-FFF2-40B4-BE49-F238E27FC236}">
                <a16:creationId xmlns:a16="http://schemas.microsoft.com/office/drawing/2014/main" id="{3BD33182-986E-45CA-86E6-40DC81B590C8}"/>
              </a:ext>
            </a:extLst>
          </p:cNvPr>
          <p:cNvSpPr txBox="1"/>
          <p:nvPr/>
        </p:nvSpPr>
        <p:spPr>
          <a:xfrm>
            <a:off x="2400541" y="2377235"/>
            <a:ext cx="269996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train</a:t>
            </a:r>
          </a:p>
        </p:txBody>
      </p:sp>
      <p:sp>
        <p:nvSpPr>
          <p:cNvPr id="71" name="TextBox 70">
            <a:extLst>
              <a:ext uri="{FF2B5EF4-FFF2-40B4-BE49-F238E27FC236}">
                <a16:creationId xmlns:a16="http://schemas.microsoft.com/office/drawing/2014/main" id="{D4662F6F-BB7A-440E-99DB-3FEB806B34CB}"/>
              </a:ext>
            </a:extLst>
          </p:cNvPr>
          <p:cNvSpPr txBox="1"/>
          <p:nvPr/>
        </p:nvSpPr>
        <p:spPr>
          <a:xfrm>
            <a:off x="5406136" y="2364497"/>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game</a:t>
            </a:r>
          </a:p>
        </p:txBody>
      </p:sp>
      <p:sp>
        <p:nvSpPr>
          <p:cNvPr id="72" name="TextBox 71">
            <a:extLst>
              <a:ext uri="{FF2B5EF4-FFF2-40B4-BE49-F238E27FC236}">
                <a16:creationId xmlns:a16="http://schemas.microsoft.com/office/drawing/2014/main" id="{80DD82C3-D3C7-45A3-B5A4-90223E7359A7}"/>
              </a:ext>
            </a:extLst>
          </p:cNvPr>
          <p:cNvSpPr txBox="1"/>
          <p:nvPr/>
        </p:nvSpPr>
        <p:spPr>
          <a:xfrm>
            <a:off x="8844154" y="2363846"/>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paper</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454117" y="1502213"/>
            <a:ext cx="3425942"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bicycle, bike</a:t>
            </a:r>
          </a:p>
        </p:txBody>
      </p:sp>
      <p:sp>
        <p:nvSpPr>
          <p:cNvPr id="74" name="TextBox 73">
            <a:extLst>
              <a:ext uri="{FF2B5EF4-FFF2-40B4-BE49-F238E27FC236}">
                <a16:creationId xmlns:a16="http://schemas.microsoft.com/office/drawing/2014/main" id="{85556096-252E-4BFA-8C9B-3147737202F6}"/>
              </a:ext>
            </a:extLst>
          </p:cNvPr>
          <p:cNvSpPr txBox="1"/>
          <p:nvPr/>
        </p:nvSpPr>
        <p:spPr>
          <a:xfrm>
            <a:off x="5399102" y="1543832"/>
            <a:ext cx="2504841"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cat</a:t>
            </a:r>
          </a:p>
        </p:txBody>
      </p:sp>
      <p:sp>
        <p:nvSpPr>
          <p:cNvPr id="75" name="TextBox 74">
            <a:extLst>
              <a:ext uri="{FF2B5EF4-FFF2-40B4-BE49-F238E27FC236}">
                <a16:creationId xmlns:a16="http://schemas.microsoft.com/office/drawing/2014/main" id="{B56FCEEC-BBC0-447D-8197-5467071F582A}"/>
              </a:ext>
            </a:extLst>
          </p:cNvPr>
          <p:cNvSpPr txBox="1"/>
          <p:nvPr/>
        </p:nvSpPr>
        <p:spPr>
          <a:xfrm>
            <a:off x="8928658" y="1558493"/>
            <a:ext cx="2873480"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(the) guitar</a:t>
            </a:r>
            <a:endParaRPr lang="en-GB" sz="2400" kern="0" dirty="0">
              <a:solidFill>
                <a:srgbClr val="002060"/>
              </a:solidFill>
              <a:latin typeface="Century Gothic" panose="020B0502020202020204" pitchFamily="34" charset="0"/>
              <a:cs typeface="Arial"/>
              <a:sym typeface="Arial"/>
            </a:endParaRPr>
          </a:p>
        </p:txBody>
      </p:sp>
      <p:sp>
        <p:nvSpPr>
          <p:cNvPr id="3" name="Google Shape;167;p2">
            <a:extLst>
              <a:ext uri="{FF2B5EF4-FFF2-40B4-BE49-F238E27FC236}">
                <a16:creationId xmlns:a16="http://schemas.microsoft.com/office/drawing/2014/main" id="{D6097BCB-206E-9CB1-C574-6B2BB607892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99971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309041835"/>
              </p:ext>
            </p:extLst>
          </p:nvPr>
        </p:nvGraphicFramePr>
        <p:xfrm>
          <a:off x="368303" y="1130637"/>
          <a:ext cx="11455394" cy="5168388"/>
        </p:xfrm>
        <a:graphic>
          <a:graphicData uri="http://schemas.openxmlformats.org/drawingml/2006/table">
            <a:tbl>
              <a:tblPr firstRow="1" bandRow="1"/>
              <a:tblGrid>
                <a:gridCol w="2020528">
                  <a:extLst>
                    <a:ext uri="{9D8B030D-6E8A-4147-A177-3AD203B41FA5}">
                      <a16:colId xmlns:a16="http://schemas.microsoft.com/office/drawing/2014/main" val="1203737284"/>
                    </a:ext>
                  </a:extLst>
                </a:gridCol>
                <a:gridCol w="2975065">
                  <a:extLst>
                    <a:ext uri="{9D8B030D-6E8A-4147-A177-3AD203B41FA5}">
                      <a16:colId xmlns:a16="http://schemas.microsoft.com/office/drawing/2014/main" val="1810222861"/>
                    </a:ext>
                  </a:extLst>
                </a:gridCol>
                <a:gridCol w="3314846">
                  <a:extLst>
                    <a:ext uri="{9D8B030D-6E8A-4147-A177-3AD203B41FA5}">
                      <a16:colId xmlns:a16="http://schemas.microsoft.com/office/drawing/2014/main" val="274413866"/>
                    </a:ext>
                  </a:extLst>
                </a:gridCol>
                <a:gridCol w="3144955">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cat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(the) paper</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train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(the) game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guitar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bicycle, bike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t</a:t>
                      </a:r>
                      <a:r>
                        <a:rPr lang="en-GB" sz="2400" b="1" dirty="0">
                          <a:solidFill>
                            <a:srgbClr val="92D050"/>
                          </a:solidFill>
                          <a:latin typeface="Century Gothic" panose="020B0502020202020204" pitchFamily="34" charset="0"/>
                        </a:rPr>
                        <a:t>o learn, learning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use, using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need, needing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Tuesdays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play, playing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on Monday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sports clothes</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cycle, cycling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wear, carry, wearing, carrying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to run, running</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do, make, doing, making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buy, buying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hlinkClick r:id="" action="ppaction://noaction">
              <a:snd r:embed="rId3" name="T2_W5F_7.2.wav"/>
            </a:hlinkClick>
            <a:extLst>
              <a:ext uri="{FF2B5EF4-FFF2-40B4-BE49-F238E27FC236}">
                <a16:creationId xmlns:a16="http://schemas.microsoft.com/office/drawing/2014/main" id="{207C148F-45EB-4409-B006-B3FFBC980597}"/>
              </a:ext>
            </a:extLst>
          </p:cNvPr>
          <p:cNvSpPr txBox="1"/>
          <p:nvPr/>
        </p:nvSpPr>
        <p:spPr>
          <a:xfrm>
            <a:off x="3403907" y="84056"/>
            <a:ext cx="31493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711209" y="-328310"/>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09720" y="30224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720" y="13164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780830" y="50280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80942" y="37176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667285" y="20105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8" name="TextBox 57">
            <a:hlinkClick r:id="" action="ppaction://noaction">
              <a:snd r:embed="rId7" name="T2_W5F_7.3.wav"/>
            </a:hlinkClick>
            <a:extLst>
              <a:ext uri="{FF2B5EF4-FFF2-40B4-BE49-F238E27FC236}">
                <a16:creationId xmlns:a16="http://schemas.microsoft.com/office/drawing/2014/main" id="{EF239C35-C144-491F-AEA8-CD145B46436E}"/>
              </a:ext>
            </a:extLst>
          </p:cNvPr>
          <p:cNvSpPr txBox="1"/>
          <p:nvPr/>
        </p:nvSpPr>
        <p:spPr>
          <a:xfrm>
            <a:off x="2440517" y="5837884"/>
            <a:ext cx="2598106"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laufen</a:t>
            </a:r>
            <a:endParaRPr lang="en-GB" sz="2400" kern="0" dirty="0">
              <a:solidFill>
                <a:srgbClr val="002060"/>
              </a:solidFill>
              <a:latin typeface="Century Gothic" panose="020B0502020202020204" pitchFamily="34" charset="0"/>
              <a:cs typeface="Arial"/>
              <a:sym typeface="Arial"/>
            </a:endParaRPr>
          </a:p>
        </p:txBody>
      </p:sp>
      <p:sp>
        <p:nvSpPr>
          <p:cNvPr id="59" name="TextBox 58">
            <a:hlinkClick r:id="" action="ppaction://noaction">
              <a:snd r:embed="rId8" name="T2_W5F_7.4.wav"/>
            </a:hlinkClick>
            <a:extLst>
              <a:ext uri="{FF2B5EF4-FFF2-40B4-BE49-F238E27FC236}">
                <a16:creationId xmlns:a16="http://schemas.microsoft.com/office/drawing/2014/main" id="{5EAB8AEE-2EFB-4FCD-B290-9EBB073016C9}"/>
              </a:ext>
            </a:extLst>
          </p:cNvPr>
          <p:cNvSpPr txBox="1"/>
          <p:nvPr/>
        </p:nvSpPr>
        <p:spPr>
          <a:xfrm>
            <a:off x="6651522" y="5811849"/>
            <a:ext cx="1671366"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machen</a:t>
            </a:r>
            <a:endParaRPr lang="en-GB" sz="2400" kern="0" dirty="0">
              <a:solidFill>
                <a:srgbClr val="002060"/>
              </a:solidFill>
              <a:latin typeface="Century Gothic" panose="020B0502020202020204" pitchFamily="34" charset="0"/>
              <a:cs typeface="Arial"/>
              <a:sym typeface="Arial"/>
            </a:endParaRPr>
          </a:p>
        </p:txBody>
      </p:sp>
      <p:sp>
        <p:nvSpPr>
          <p:cNvPr id="60" name="TextBox 59">
            <a:hlinkClick r:id="" action="ppaction://noaction">
              <a:snd r:embed="rId9" name="T2_W5F_7.5.wav"/>
            </a:hlinkClick>
            <a:extLst>
              <a:ext uri="{FF2B5EF4-FFF2-40B4-BE49-F238E27FC236}">
                <a16:creationId xmlns:a16="http://schemas.microsoft.com/office/drawing/2014/main" id="{D18B8898-B477-43E3-BE8C-9D0576976DA9}"/>
              </a:ext>
            </a:extLst>
          </p:cNvPr>
          <p:cNvSpPr txBox="1"/>
          <p:nvPr/>
        </p:nvSpPr>
        <p:spPr>
          <a:xfrm>
            <a:off x="8949837" y="5799718"/>
            <a:ext cx="2724185"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kaufen</a:t>
            </a:r>
            <a:endParaRPr lang="en-GB" sz="2400" kern="0" dirty="0">
              <a:solidFill>
                <a:srgbClr val="002060"/>
              </a:solidFill>
              <a:latin typeface="Century Gothic" panose="020B0502020202020204" pitchFamily="34" charset="0"/>
              <a:cs typeface="Arial"/>
              <a:sym typeface="Arial"/>
            </a:endParaRPr>
          </a:p>
        </p:txBody>
      </p:sp>
      <p:sp>
        <p:nvSpPr>
          <p:cNvPr id="61" name="TextBox 60">
            <a:hlinkClick r:id="" action="ppaction://noaction">
              <a:snd r:embed="rId10" name="T2_W5F_7.6.wav"/>
            </a:hlinkClick>
            <a:extLst>
              <a:ext uri="{FF2B5EF4-FFF2-40B4-BE49-F238E27FC236}">
                <a16:creationId xmlns:a16="http://schemas.microsoft.com/office/drawing/2014/main" id="{6A8195D3-7F81-44C0-B3C4-7AA5F73FDFE2}"/>
              </a:ext>
            </a:extLst>
          </p:cNvPr>
          <p:cNvSpPr txBox="1"/>
          <p:nvPr/>
        </p:nvSpPr>
        <p:spPr>
          <a:xfrm>
            <a:off x="2444659" y="4980764"/>
            <a:ext cx="2804672"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Sportkleidung</a:t>
            </a:r>
            <a:endParaRPr lang="en-GB" sz="2400" kern="0" dirty="0">
              <a:solidFill>
                <a:srgbClr val="002060"/>
              </a:solidFill>
              <a:latin typeface="Century Gothic" panose="020B0502020202020204" pitchFamily="34" charset="0"/>
              <a:cs typeface="Arial"/>
              <a:sym typeface="Arial"/>
            </a:endParaRPr>
          </a:p>
        </p:txBody>
      </p:sp>
      <p:sp>
        <p:nvSpPr>
          <p:cNvPr id="62" name="TextBox 61">
            <a:hlinkClick r:id="" action="ppaction://noaction">
              <a:snd r:embed="rId11" name="T2_W5F_7.7.wav"/>
            </a:hlinkClick>
            <a:extLst>
              <a:ext uri="{FF2B5EF4-FFF2-40B4-BE49-F238E27FC236}">
                <a16:creationId xmlns:a16="http://schemas.microsoft.com/office/drawing/2014/main" id="{E34A5B3A-1E1D-4D72-9D2C-CEF166467DEF}"/>
              </a:ext>
            </a:extLst>
          </p:cNvPr>
          <p:cNvSpPr txBox="1"/>
          <p:nvPr/>
        </p:nvSpPr>
        <p:spPr>
          <a:xfrm>
            <a:off x="5599648" y="4980764"/>
            <a:ext cx="2873141"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Rad </a:t>
            </a:r>
            <a:r>
              <a:rPr lang="en-US" sz="2400" kern="0" dirty="0" err="1">
                <a:solidFill>
                  <a:srgbClr val="002060"/>
                </a:solidFill>
                <a:latin typeface="Century Gothic" panose="020B0502020202020204" pitchFamily="34" charset="0"/>
                <a:cs typeface="Arial"/>
                <a:sym typeface="Arial"/>
              </a:rPr>
              <a:t>fahren</a:t>
            </a:r>
            <a:endParaRPr lang="en-GB" sz="2400" kern="0" dirty="0">
              <a:solidFill>
                <a:srgbClr val="002060"/>
              </a:solidFill>
              <a:latin typeface="Century Gothic" panose="020B0502020202020204" pitchFamily="34" charset="0"/>
              <a:cs typeface="Arial"/>
              <a:sym typeface="Arial"/>
            </a:endParaRPr>
          </a:p>
        </p:txBody>
      </p:sp>
      <p:sp>
        <p:nvSpPr>
          <p:cNvPr id="63" name="TextBox 62">
            <a:hlinkClick r:id="" action="ppaction://noaction">
              <a:snd r:embed="rId12" name="T2_W5F_7.8.wav"/>
            </a:hlinkClick>
            <a:extLst>
              <a:ext uri="{FF2B5EF4-FFF2-40B4-BE49-F238E27FC236}">
                <a16:creationId xmlns:a16="http://schemas.microsoft.com/office/drawing/2014/main" id="{4288424B-C932-4547-A012-B49F40F7D00B}"/>
              </a:ext>
            </a:extLst>
          </p:cNvPr>
          <p:cNvSpPr txBox="1"/>
          <p:nvPr/>
        </p:nvSpPr>
        <p:spPr>
          <a:xfrm>
            <a:off x="10882065" y="4576723"/>
            <a:ext cx="1421934" cy="400110"/>
          </a:xfrm>
          <a:prstGeom prst="rect">
            <a:avLst/>
          </a:prstGeom>
          <a:noFill/>
        </p:spPr>
        <p:txBody>
          <a:bodyPr wrap="square" rtlCol="0">
            <a:spAutoFit/>
          </a:bodyPr>
          <a:lstStyle/>
          <a:p>
            <a:pPr>
              <a:buClr>
                <a:srgbClr val="000000"/>
              </a:buClr>
              <a:buFont typeface="Arial"/>
              <a:buNone/>
              <a:defRPr/>
            </a:pPr>
            <a:r>
              <a:rPr lang="en-GB" sz="2000" kern="0" dirty="0" err="1">
                <a:solidFill>
                  <a:srgbClr val="002060"/>
                </a:solidFill>
                <a:latin typeface="Century Gothic" panose="020B0502020202020204" pitchFamily="34" charset="0"/>
                <a:cs typeface="Arial"/>
                <a:sym typeface="Arial"/>
              </a:rPr>
              <a:t>tragen</a:t>
            </a:r>
            <a:endParaRPr lang="en-GB" sz="2000" kern="0" dirty="0">
              <a:solidFill>
                <a:srgbClr val="002060"/>
              </a:solidFill>
              <a:latin typeface="Century Gothic" panose="020B0502020202020204" pitchFamily="34" charset="0"/>
              <a:cs typeface="Arial"/>
              <a:sym typeface="Arial"/>
            </a:endParaRPr>
          </a:p>
        </p:txBody>
      </p:sp>
      <p:sp>
        <p:nvSpPr>
          <p:cNvPr id="64" name="TextBox 63">
            <a:hlinkClick r:id="" action="ppaction://noaction">
              <a:snd r:embed="rId13" name="T2_W5F_7.9.wav"/>
            </a:hlinkClick>
            <a:extLst>
              <a:ext uri="{FF2B5EF4-FFF2-40B4-BE49-F238E27FC236}">
                <a16:creationId xmlns:a16="http://schemas.microsoft.com/office/drawing/2014/main" id="{24EF90E7-D847-4795-BDB5-8402724F776D}"/>
              </a:ext>
            </a:extLst>
          </p:cNvPr>
          <p:cNvSpPr txBox="1"/>
          <p:nvPr/>
        </p:nvSpPr>
        <p:spPr>
          <a:xfrm>
            <a:off x="2495679" y="4163680"/>
            <a:ext cx="2591606"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dienstags</a:t>
            </a:r>
            <a:endParaRPr lang="en-GB" sz="2400" kern="0" dirty="0">
              <a:solidFill>
                <a:srgbClr val="002060"/>
              </a:solidFill>
              <a:latin typeface="Century Gothic" panose="020B0502020202020204" pitchFamily="34" charset="0"/>
              <a:cs typeface="Arial"/>
              <a:sym typeface="Arial"/>
            </a:endParaRPr>
          </a:p>
        </p:txBody>
      </p:sp>
      <p:sp>
        <p:nvSpPr>
          <p:cNvPr id="65" name="TextBox 64">
            <a:hlinkClick r:id="" action="ppaction://noaction">
              <a:snd r:embed="rId14" name="T2_W5F_7.10.wav"/>
            </a:hlinkClick>
            <a:extLst>
              <a:ext uri="{FF2B5EF4-FFF2-40B4-BE49-F238E27FC236}">
                <a16:creationId xmlns:a16="http://schemas.microsoft.com/office/drawing/2014/main" id="{14BEB3B8-B887-4DEB-A486-6CD05DC01D9A}"/>
              </a:ext>
            </a:extLst>
          </p:cNvPr>
          <p:cNvSpPr txBox="1"/>
          <p:nvPr/>
        </p:nvSpPr>
        <p:spPr>
          <a:xfrm>
            <a:off x="5419130" y="4141867"/>
            <a:ext cx="3399176"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spielen</a:t>
            </a:r>
            <a:endParaRPr lang="en-GB" sz="2400" kern="0" dirty="0">
              <a:solidFill>
                <a:srgbClr val="002060"/>
              </a:solidFill>
              <a:latin typeface="Century Gothic" panose="020B0502020202020204" pitchFamily="34" charset="0"/>
              <a:cs typeface="Arial"/>
              <a:sym typeface="Arial"/>
            </a:endParaRPr>
          </a:p>
        </p:txBody>
      </p:sp>
      <p:sp>
        <p:nvSpPr>
          <p:cNvPr id="66" name="TextBox 65">
            <a:hlinkClick r:id="" action="ppaction://noaction">
              <a:snd r:embed="rId15" name="T2_W5F_7.11.wav"/>
            </a:hlinkClick>
            <a:extLst>
              <a:ext uri="{FF2B5EF4-FFF2-40B4-BE49-F238E27FC236}">
                <a16:creationId xmlns:a16="http://schemas.microsoft.com/office/drawing/2014/main" id="{9A77445A-237C-48F8-B46C-8170B7D37559}"/>
              </a:ext>
            </a:extLst>
          </p:cNvPr>
          <p:cNvSpPr txBox="1"/>
          <p:nvPr/>
        </p:nvSpPr>
        <p:spPr>
          <a:xfrm>
            <a:off x="8750201" y="4129501"/>
            <a:ext cx="2642796"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am Montag</a:t>
            </a:r>
            <a:endParaRPr lang="en-GB" sz="2400" kern="0" dirty="0">
              <a:solidFill>
                <a:srgbClr val="002060"/>
              </a:solidFill>
              <a:latin typeface="Century Gothic" panose="020B0502020202020204" pitchFamily="34" charset="0"/>
              <a:cs typeface="Arial"/>
              <a:sym typeface="Arial"/>
            </a:endParaRPr>
          </a:p>
        </p:txBody>
      </p:sp>
      <p:sp>
        <p:nvSpPr>
          <p:cNvPr id="67" name="TextBox 66">
            <a:hlinkClick r:id="" action="ppaction://noaction">
              <a:snd r:embed="rId16" name="T2_W5F_7.12.wav"/>
            </a:hlinkClick>
            <a:extLst>
              <a:ext uri="{FF2B5EF4-FFF2-40B4-BE49-F238E27FC236}">
                <a16:creationId xmlns:a16="http://schemas.microsoft.com/office/drawing/2014/main" id="{2A9D9F22-C351-4596-BB7D-87AE8D30A74E}"/>
              </a:ext>
            </a:extLst>
          </p:cNvPr>
          <p:cNvSpPr txBox="1"/>
          <p:nvPr/>
        </p:nvSpPr>
        <p:spPr>
          <a:xfrm>
            <a:off x="2468044" y="3215850"/>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lernen</a:t>
            </a:r>
            <a:endParaRPr lang="en-GB" sz="2400" kern="0" dirty="0">
              <a:solidFill>
                <a:srgbClr val="002060"/>
              </a:solidFill>
              <a:latin typeface="Century Gothic" panose="020B0502020202020204" pitchFamily="34" charset="0"/>
              <a:cs typeface="Arial"/>
              <a:sym typeface="Arial"/>
            </a:endParaRPr>
          </a:p>
        </p:txBody>
      </p:sp>
      <p:sp>
        <p:nvSpPr>
          <p:cNvPr id="68" name="TextBox 67">
            <a:hlinkClick r:id="" action="ppaction://noaction">
              <a:snd r:embed="rId17" name="T2_W5F_7.13.wav"/>
            </a:hlinkClick>
            <a:extLst>
              <a:ext uri="{FF2B5EF4-FFF2-40B4-BE49-F238E27FC236}">
                <a16:creationId xmlns:a16="http://schemas.microsoft.com/office/drawing/2014/main" id="{171C234B-E1D8-4BA7-9BB6-CEE92AB173E3}"/>
              </a:ext>
            </a:extLst>
          </p:cNvPr>
          <p:cNvSpPr txBox="1"/>
          <p:nvPr/>
        </p:nvSpPr>
        <p:spPr>
          <a:xfrm>
            <a:off x="5491685" y="3299140"/>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benutzen</a:t>
            </a:r>
            <a:endParaRPr lang="en-GB" sz="2400" kern="0" dirty="0">
              <a:solidFill>
                <a:srgbClr val="002060"/>
              </a:solidFill>
              <a:latin typeface="Century Gothic" panose="020B0502020202020204" pitchFamily="34" charset="0"/>
              <a:cs typeface="Arial"/>
              <a:sym typeface="Arial"/>
            </a:endParaRPr>
          </a:p>
        </p:txBody>
      </p:sp>
      <p:sp>
        <p:nvSpPr>
          <p:cNvPr id="69" name="TextBox 68">
            <a:hlinkClick r:id="" action="ppaction://noaction">
              <a:snd r:embed="rId18" name="T2_W5F_7.14.wav"/>
            </a:hlinkClick>
            <a:extLst>
              <a:ext uri="{FF2B5EF4-FFF2-40B4-BE49-F238E27FC236}">
                <a16:creationId xmlns:a16="http://schemas.microsoft.com/office/drawing/2014/main" id="{5C29C5FA-AFAC-4818-90A1-7B59F3E335C7}"/>
              </a:ext>
            </a:extLst>
          </p:cNvPr>
          <p:cNvSpPr txBox="1"/>
          <p:nvPr/>
        </p:nvSpPr>
        <p:spPr>
          <a:xfrm>
            <a:off x="8859946" y="3253367"/>
            <a:ext cx="3010904"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brauchen</a:t>
            </a:r>
            <a:endParaRPr lang="en-GB" sz="2400" kern="0" dirty="0">
              <a:solidFill>
                <a:srgbClr val="002060"/>
              </a:solidFill>
              <a:latin typeface="Century Gothic" panose="020B0502020202020204" pitchFamily="34" charset="0"/>
              <a:cs typeface="Arial"/>
              <a:sym typeface="Arial"/>
            </a:endParaRPr>
          </a:p>
        </p:txBody>
      </p:sp>
      <p:sp>
        <p:nvSpPr>
          <p:cNvPr id="70" name="TextBox 69">
            <a:hlinkClick r:id="" action="ppaction://noaction">
              <a:snd r:embed="rId19" name="T2_W5F_7.15.wav"/>
            </a:hlinkClick>
            <a:extLst>
              <a:ext uri="{FF2B5EF4-FFF2-40B4-BE49-F238E27FC236}">
                <a16:creationId xmlns:a16="http://schemas.microsoft.com/office/drawing/2014/main" id="{3BD33182-986E-45CA-86E6-40DC81B590C8}"/>
              </a:ext>
            </a:extLst>
          </p:cNvPr>
          <p:cNvSpPr txBox="1"/>
          <p:nvPr/>
        </p:nvSpPr>
        <p:spPr>
          <a:xfrm>
            <a:off x="2400541" y="2377235"/>
            <a:ext cx="2699965"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das Spiel</a:t>
            </a:r>
            <a:endParaRPr lang="en-GB" sz="2400" kern="0" dirty="0">
              <a:solidFill>
                <a:srgbClr val="002060"/>
              </a:solidFill>
              <a:latin typeface="Century Gothic" panose="020B0502020202020204" pitchFamily="34" charset="0"/>
              <a:cs typeface="Arial"/>
              <a:sym typeface="Arial"/>
            </a:endParaRPr>
          </a:p>
        </p:txBody>
      </p:sp>
      <p:sp>
        <p:nvSpPr>
          <p:cNvPr id="71" name="TextBox 70">
            <a:hlinkClick r:id="" action="ppaction://noaction">
              <a:snd r:embed="rId20" name="T2_W5F_7.16.wav"/>
            </a:hlinkClick>
            <a:extLst>
              <a:ext uri="{FF2B5EF4-FFF2-40B4-BE49-F238E27FC236}">
                <a16:creationId xmlns:a16="http://schemas.microsoft.com/office/drawing/2014/main" id="{D4662F6F-BB7A-440E-99DB-3FEB806B34CB}"/>
              </a:ext>
            </a:extLst>
          </p:cNvPr>
          <p:cNvSpPr txBox="1"/>
          <p:nvPr/>
        </p:nvSpPr>
        <p:spPr>
          <a:xfrm>
            <a:off x="5336686" y="2364497"/>
            <a:ext cx="1899579"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die </a:t>
            </a:r>
            <a:r>
              <a:rPr lang="en-US" sz="2400" kern="0" dirty="0" err="1">
                <a:solidFill>
                  <a:srgbClr val="002060"/>
                </a:solidFill>
                <a:latin typeface="Century Gothic" panose="020B0502020202020204" pitchFamily="34" charset="0"/>
                <a:cs typeface="Arial"/>
                <a:sym typeface="Arial"/>
              </a:rPr>
              <a:t>Gitarre</a:t>
            </a:r>
            <a:endParaRPr lang="en-GB" sz="2400" kern="0" dirty="0">
              <a:solidFill>
                <a:srgbClr val="002060"/>
              </a:solidFill>
              <a:latin typeface="Century Gothic" panose="020B0502020202020204" pitchFamily="34" charset="0"/>
              <a:cs typeface="Arial"/>
              <a:sym typeface="Arial"/>
            </a:endParaRPr>
          </a:p>
        </p:txBody>
      </p:sp>
      <p:sp>
        <p:nvSpPr>
          <p:cNvPr id="72" name="TextBox 71">
            <a:hlinkClick r:id="" action="ppaction://noaction">
              <a:snd r:embed="rId21" name="T2_W5F_7.17.wav"/>
            </a:hlinkClick>
            <a:extLst>
              <a:ext uri="{FF2B5EF4-FFF2-40B4-BE49-F238E27FC236}">
                <a16:creationId xmlns:a16="http://schemas.microsoft.com/office/drawing/2014/main" id="{80DD82C3-D3C7-45A3-B5A4-90223E7359A7}"/>
              </a:ext>
            </a:extLst>
          </p:cNvPr>
          <p:cNvSpPr txBox="1"/>
          <p:nvPr/>
        </p:nvSpPr>
        <p:spPr>
          <a:xfrm>
            <a:off x="8844154" y="2363846"/>
            <a:ext cx="2943178"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a:t>
            </a:r>
            <a:r>
              <a:rPr lang="en-GB" sz="2400" kern="0" dirty="0" err="1">
                <a:solidFill>
                  <a:srgbClr val="002060"/>
                </a:solidFill>
                <a:latin typeface="Century Gothic" panose="020B0502020202020204" pitchFamily="34" charset="0"/>
                <a:cs typeface="Arial"/>
                <a:sym typeface="Arial"/>
              </a:rPr>
              <a:t>Fahrrad</a:t>
            </a:r>
            <a:endParaRPr lang="en-GB" sz="2400" kern="0" dirty="0">
              <a:solidFill>
                <a:srgbClr val="002060"/>
              </a:solidFill>
              <a:latin typeface="Century Gothic" panose="020B0502020202020204" pitchFamily="34" charset="0"/>
              <a:cs typeface="Arial"/>
              <a:sym typeface="Arial"/>
            </a:endParaRPr>
          </a:p>
        </p:txBody>
      </p:sp>
      <p:sp>
        <p:nvSpPr>
          <p:cNvPr id="73" name="TextBox 72">
            <a:hlinkClick r:id="" action="ppaction://noaction">
              <a:snd r:embed="rId22" name="T2_W5F_7.18.wav"/>
            </a:hlinkClick>
            <a:extLst>
              <a:ext uri="{FF2B5EF4-FFF2-40B4-BE49-F238E27FC236}">
                <a16:creationId xmlns:a16="http://schemas.microsoft.com/office/drawing/2014/main" id="{40541C7D-B0CC-4C45-9347-2F6A8921779D}"/>
              </a:ext>
            </a:extLst>
          </p:cNvPr>
          <p:cNvSpPr txBox="1"/>
          <p:nvPr/>
        </p:nvSpPr>
        <p:spPr>
          <a:xfrm>
            <a:off x="2454117" y="1502213"/>
            <a:ext cx="2570907"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die </a:t>
            </a:r>
            <a:r>
              <a:rPr lang="en-US" sz="2400" kern="0" dirty="0" err="1">
                <a:solidFill>
                  <a:srgbClr val="002060"/>
                </a:solidFill>
                <a:latin typeface="Century Gothic" panose="020B0502020202020204" pitchFamily="34" charset="0"/>
                <a:cs typeface="Arial"/>
                <a:sym typeface="Arial"/>
              </a:rPr>
              <a:t>Katze</a:t>
            </a:r>
            <a:endParaRPr lang="en-GB" sz="2400" kern="0" dirty="0">
              <a:solidFill>
                <a:srgbClr val="002060"/>
              </a:solidFill>
              <a:latin typeface="Century Gothic" panose="020B0502020202020204" pitchFamily="34" charset="0"/>
              <a:cs typeface="Arial"/>
              <a:sym typeface="Arial"/>
            </a:endParaRPr>
          </a:p>
        </p:txBody>
      </p:sp>
      <p:sp>
        <p:nvSpPr>
          <p:cNvPr id="74" name="TextBox 73">
            <a:hlinkClick r:id="" action="ppaction://noaction">
              <a:snd r:embed="rId23" name="T2_W5F_7.19.wav"/>
            </a:hlinkClick>
            <a:extLst>
              <a:ext uri="{FF2B5EF4-FFF2-40B4-BE49-F238E27FC236}">
                <a16:creationId xmlns:a16="http://schemas.microsoft.com/office/drawing/2014/main" id="{85556096-252E-4BFA-8C9B-3147737202F6}"/>
              </a:ext>
            </a:extLst>
          </p:cNvPr>
          <p:cNvSpPr txBox="1"/>
          <p:nvPr/>
        </p:nvSpPr>
        <p:spPr>
          <a:xfrm>
            <a:off x="5399102" y="1543832"/>
            <a:ext cx="2504841"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das Papier</a:t>
            </a:r>
            <a:endParaRPr lang="en-GB" sz="2400" kern="0" dirty="0">
              <a:solidFill>
                <a:srgbClr val="002060"/>
              </a:solidFill>
              <a:latin typeface="Century Gothic" panose="020B0502020202020204" pitchFamily="34" charset="0"/>
              <a:cs typeface="Arial"/>
              <a:sym typeface="Arial"/>
            </a:endParaRPr>
          </a:p>
        </p:txBody>
      </p:sp>
      <p:sp>
        <p:nvSpPr>
          <p:cNvPr id="75" name="TextBox 74">
            <a:hlinkClick r:id="" action="ppaction://noaction">
              <a:snd r:embed="rId24" name="T2_W5F_7.20.wav"/>
            </a:hlinkClick>
            <a:extLst>
              <a:ext uri="{FF2B5EF4-FFF2-40B4-BE49-F238E27FC236}">
                <a16:creationId xmlns:a16="http://schemas.microsoft.com/office/drawing/2014/main" id="{B56FCEEC-BBC0-447D-8197-5467071F582A}"/>
              </a:ext>
            </a:extLst>
          </p:cNvPr>
          <p:cNvSpPr txBox="1"/>
          <p:nvPr/>
        </p:nvSpPr>
        <p:spPr>
          <a:xfrm>
            <a:off x="8708800" y="1531386"/>
            <a:ext cx="2873480"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der Zug</a:t>
            </a:r>
            <a:endParaRPr lang="en-GB" sz="2400" kern="0" dirty="0">
              <a:solidFill>
                <a:srgbClr val="002060"/>
              </a:solidFill>
              <a:latin typeface="Century Gothic" panose="020B0502020202020204" pitchFamily="34" charset="0"/>
              <a:cs typeface="Arial"/>
              <a:sym typeface="Arial"/>
            </a:endParaRPr>
          </a:p>
        </p:txBody>
      </p:sp>
      <p:sp>
        <p:nvSpPr>
          <p:cNvPr id="3" name="Google Shape;167;p2">
            <a:extLst>
              <a:ext uri="{FF2B5EF4-FFF2-40B4-BE49-F238E27FC236}">
                <a16:creationId xmlns:a16="http://schemas.microsoft.com/office/drawing/2014/main" id="{D6097BCB-206E-9CB1-C574-6B2BB607892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68833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hlinkClick r:id="" action="ppaction://noaction">
              <a:snd r:embed="rId3" name="T2_W5F_9.1.wav"/>
            </a:hlinkClick>
            <a:extLst>
              <a:ext uri="{FF2B5EF4-FFF2-40B4-BE49-F238E27FC236}">
                <a16:creationId xmlns:a16="http://schemas.microsoft.com/office/drawing/2014/main" id="{207C148F-45EB-4409-B006-B3FFBC980597}"/>
              </a:ext>
            </a:extLst>
          </p:cNvPr>
          <p:cNvSpPr txBox="1"/>
          <p:nvPr/>
        </p:nvSpPr>
        <p:spPr>
          <a:xfrm>
            <a:off x="644539" y="592216"/>
            <a:ext cx="75554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sym typeface="Arial"/>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rPr>
              <a:t> die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sym typeface="Arial"/>
              </a:rPr>
              <a:t>Wörter</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rPr>
              <a:t> auf Deutsch und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sym typeface="Arial"/>
              </a:rPr>
              <a:t>Englisch</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rPr>
              <a:t>.</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303175"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aphicFrame>
        <p:nvGraphicFramePr>
          <p:cNvPr id="3" name="Table 3">
            <a:extLst>
              <a:ext uri="{FF2B5EF4-FFF2-40B4-BE49-F238E27FC236}">
                <a16:creationId xmlns:a16="http://schemas.microsoft.com/office/drawing/2014/main" id="{4B8F71B6-F175-4A25-8515-97E5740AE3A5}"/>
              </a:ext>
            </a:extLst>
          </p:cNvPr>
          <p:cNvGraphicFramePr>
            <a:graphicFrameLocks noGrp="1"/>
          </p:cNvGraphicFramePr>
          <p:nvPr>
            <p:extLst>
              <p:ext uri="{D42A27DB-BD31-4B8C-83A1-F6EECF244321}">
                <p14:modId xmlns:p14="http://schemas.microsoft.com/office/powerpoint/2010/main" val="3870189140"/>
              </p:ext>
            </p:extLst>
          </p:nvPr>
        </p:nvGraphicFramePr>
        <p:xfrm>
          <a:off x="476422" y="1062594"/>
          <a:ext cx="5437944" cy="5352250"/>
        </p:xfrm>
        <a:graphic>
          <a:graphicData uri="http://schemas.openxmlformats.org/drawingml/2006/table">
            <a:tbl>
              <a:tblPr firstRow="1" bandRow="1">
                <a:tableStyleId>{5940675A-B579-460E-94D1-54222C63F5DA}</a:tableStyleId>
              </a:tblPr>
              <a:tblGrid>
                <a:gridCol w="5437944">
                  <a:extLst>
                    <a:ext uri="{9D8B030D-6E8A-4147-A177-3AD203B41FA5}">
                      <a16:colId xmlns:a16="http://schemas.microsoft.com/office/drawing/2014/main" val="904959870"/>
                    </a:ext>
                  </a:extLst>
                </a:gridCol>
              </a:tblGrid>
              <a:tr h="1070450">
                <a:tc>
                  <a:txBody>
                    <a:bodyPr/>
                    <a:lstStyle/>
                    <a:p>
                      <a:r>
                        <a:rPr lang="en-GB" sz="2400" dirty="0">
                          <a:solidFill>
                            <a:srgbClr val="002060"/>
                          </a:solidFill>
                          <a:latin typeface="Century Gothic" panose="020B0502020202020204" pitchFamily="34" charset="0"/>
                        </a:rPr>
                        <a:t>Am </a:t>
                      </a:r>
                      <a:r>
                        <a:rPr lang="en-GB" sz="2400" dirty="0" err="1">
                          <a:solidFill>
                            <a:srgbClr val="002060"/>
                          </a:solidFill>
                          <a:latin typeface="Century Gothic" panose="020B0502020202020204" pitchFamily="34" charset="0"/>
                        </a:rPr>
                        <a:t>Sportfest</a:t>
                      </a:r>
                      <a:r>
                        <a:rPr lang="en-GB" sz="2400" dirty="0">
                          <a:solidFill>
                            <a:srgbClr val="002060"/>
                          </a:solidFill>
                          <a:latin typeface="Century Gothic" panose="020B0502020202020204" pitchFamily="34" charset="0"/>
                        </a:rPr>
                        <a:t>  _________ ___  Fotos.</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729909940"/>
                  </a:ext>
                </a:extLst>
              </a:tr>
              <a:tr h="1070450">
                <a:tc>
                  <a:txBody>
                    <a:bodyPr/>
                    <a:lstStyle/>
                    <a:p>
                      <a:r>
                        <a:rPr lang="en-GB" sz="2400" dirty="0">
                          <a:solidFill>
                            <a:srgbClr val="002060"/>
                          </a:solidFill>
                          <a:latin typeface="Century Gothic" panose="020B0502020202020204" pitchFamily="34" charset="0"/>
                        </a:rPr>
                        <a:t>___  _____ ______________ Blumen für </a:t>
                      </a:r>
                      <a:r>
                        <a:rPr lang="en-GB" sz="2400" dirty="0" err="1">
                          <a:solidFill>
                            <a:srgbClr val="002060"/>
                          </a:solidFill>
                          <a:latin typeface="Century Gothic" panose="020B0502020202020204" pitchFamily="34" charset="0"/>
                        </a:rPr>
                        <a:t>Preise</a:t>
                      </a:r>
                      <a:r>
                        <a:rPr lang="en-GB" sz="2400" dirty="0">
                          <a:solidFill>
                            <a:srgbClr val="002060"/>
                          </a:solidFill>
                          <a:latin typeface="Century Gothic" panose="020B0502020202020204" pitchFamily="34" charset="0"/>
                        </a:rPr>
                        <a:t>.</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4043977084"/>
                  </a:ext>
                </a:extLst>
              </a:tr>
              <a:tr h="1070450">
                <a:tc>
                  <a:txBody>
                    <a:bodyPr/>
                    <a:lstStyle/>
                    <a:p>
                      <a:r>
                        <a:rPr lang="en-GB" sz="2400" dirty="0" err="1">
                          <a:solidFill>
                            <a:srgbClr val="002060"/>
                          </a:solidFill>
                          <a:latin typeface="Century Gothic" panose="020B0502020202020204" pitchFamily="34" charset="0"/>
                        </a:rPr>
                        <a:t>Meine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Freundin</a:t>
                      </a:r>
                      <a:r>
                        <a:rPr lang="en-GB" sz="2400" dirty="0">
                          <a:solidFill>
                            <a:srgbClr val="002060"/>
                          </a:solidFill>
                          <a:latin typeface="Century Gothic" panose="020B0502020202020204" pitchFamily="34" charset="0"/>
                        </a:rPr>
                        <a:t> ____  ___ ______ </a:t>
                      </a:r>
                    </a:p>
                    <a:p>
                      <a:r>
                        <a:rPr lang="en-GB" sz="2400" dirty="0">
                          <a:solidFill>
                            <a:srgbClr val="002060"/>
                          </a:solidFill>
                          <a:latin typeface="Century Gothic" panose="020B0502020202020204" pitchFamily="34" charset="0"/>
                        </a:rPr>
                        <a:t>________ auf </a:t>
                      </a:r>
                      <a:r>
                        <a:rPr lang="en-GB" sz="2400" dirty="0" err="1">
                          <a:solidFill>
                            <a:srgbClr val="002060"/>
                          </a:solidFill>
                          <a:latin typeface="Century Gothic" panose="020B0502020202020204" pitchFamily="34" charset="0"/>
                        </a:rPr>
                        <a:t>dem</a:t>
                      </a:r>
                      <a:r>
                        <a:rPr lang="en-GB" sz="2400" dirty="0">
                          <a:solidFill>
                            <a:srgbClr val="002060"/>
                          </a:solidFill>
                          <a:latin typeface="Century Gothic" panose="020B0502020202020204" pitchFamily="34" charset="0"/>
                        </a:rPr>
                        <a:t> Kopf.</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956761987"/>
                  </a:ext>
                </a:extLst>
              </a:tr>
              <a:tr h="1070450">
                <a:tc>
                  <a:txBody>
                    <a:bodyPr/>
                    <a:lstStyle/>
                    <a:p>
                      <a:r>
                        <a:rPr lang="en-GB" sz="2400" dirty="0">
                          <a:solidFill>
                            <a:srgbClr val="002060"/>
                          </a:solidFill>
                          <a:latin typeface="Century Gothic" panose="020B0502020202020204" pitchFamily="34" charset="0"/>
                        </a:rPr>
                        <a:t>Mein Freund </a:t>
                      </a:r>
                      <a:r>
                        <a:rPr lang="en-GB" sz="2400" dirty="0" err="1">
                          <a:solidFill>
                            <a:srgbClr val="002060"/>
                          </a:solidFill>
                          <a:latin typeface="Century Gothic" panose="020B0502020202020204" pitchFamily="34" charset="0"/>
                        </a:rPr>
                        <a:t>fährt</a:t>
                      </a:r>
                      <a:r>
                        <a:rPr lang="en-GB" sz="2400" dirty="0">
                          <a:solidFill>
                            <a:srgbClr val="002060"/>
                          </a:solidFill>
                          <a:latin typeface="Century Gothic" panose="020B0502020202020204" pitchFamily="34" charset="0"/>
                        </a:rPr>
                        <a:t> ______ Rad</a:t>
                      </a:r>
                    </a:p>
                    <a:p>
                      <a:r>
                        <a:rPr lang="en-GB" sz="2400" dirty="0">
                          <a:solidFill>
                            <a:srgbClr val="002060"/>
                          </a:solidFill>
                          <a:latin typeface="Century Gothic" panose="020B0502020202020204" pitchFamily="34" charset="0"/>
                        </a:rPr>
                        <a:t> für </a:t>
                      </a:r>
                      <a:r>
                        <a:rPr lang="en-GB" sz="2400" dirty="0" err="1">
                          <a:solidFill>
                            <a:srgbClr val="002060"/>
                          </a:solidFill>
                          <a:latin typeface="Century Gothic" panose="020B0502020202020204" pitchFamily="34" charset="0"/>
                        </a:rPr>
                        <a:t>eine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Stunde</a:t>
                      </a:r>
                      <a:r>
                        <a:rPr lang="en-GB" sz="2400" dirty="0">
                          <a:solidFill>
                            <a:srgbClr val="002060"/>
                          </a:solidFill>
                          <a:latin typeface="Century Gothic" panose="020B0502020202020204" pitchFamily="34" charset="0"/>
                        </a:rPr>
                        <a:t>.</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63398160"/>
                  </a:ext>
                </a:extLst>
              </a:tr>
              <a:tr h="1070450">
                <a:tc>
                  <a:txBody>
                    <a:bodyPr/>
                    <a:lstStyle/>
                    <a:p>
                      <a:r>
                        <a:rPr lang="en-GB" sz="2400" dirty="0">
                          <a:solidFill>
                            <a:srgbClr val="002060"/>
                          </a:solidFill>
                          <a:latin typeface="Century Gothic" panose="020B0502020202020204" pitchFamily="34" charset="0"/>
                        </a:rPr>
                        <a:t>Sie </a:t>
                      </a:r>
                      <a:r>
                        <a:rPr lang="en-GB" sz="2400" dirty="0" err="1">
                          <a:solidFill>
                            <a:srgbClr val="002060"/>
                          </a:solidFill>
                          <a:latin typeface="Century Gothic" panose="020B0502020202020204" pitchFamily="34" charset="0"/>
                        </a:rPr>
                        <a:t>tragen</a:t>
                      </a:r>
                      <a:r>
                        <a:rPr lang="en-GB" sz="2400" dirty="0">
                          <a:solidFill>
                            <a:srgbClr val="002060"/>
                          </a:solidFill>
                          <a:latin typeface="Century Gothic" panose="020B0502020202020204" pitchFamily="34" charset="0"/>
                        </a:rPr>
                        <a:t>  _____________</a:t>
                      </a:r>
                    </a:p>
                    <a:p>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auch</a:t>
                      </a:r>
                      <a:r>
                        <a:rPr lang="en-GB" sz="2400" dirty="0">
                          <a:solidFill>
                            <a:srgbClr val="002060"/>
                          </a:solidFill>
                          <a:latin typeface="Century Gothic" panose="020B0502020202020204" pitchFamily="34" charset="0"/>
                        </a:rPr>
                        <a:t> für das _________ .</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670821478"/>
                  </a:ext>
                </a:extLst>
              </a:tr>
            </a:tbl>
          </a:graphicData>
        </a:graphic>
      </p:graphicFrame>
      <p:graphicFrame>
        <p:nvGraphicFramePr>
          <p:cNvPr id="27" name="Table 3">
            <a:extLst>
              <a:ext uri="{FF2B5EF4-FFF2-40B4-BE49-F238E27FC236}">
                <a16:creationId xmlns:a16="http://schemas.microsoft.com/office/drawing/2014/main" id="{1A154EFE-F915-41CB-822F-11E2A117E0B0}"/>
              </a:ext>
            </a:extLst>
          </p:cNvPr>
          <p:cNvGraphicFramePr>
            <a:graphicFrameLocks noGrp="1"/>
          </p:cNvGraphicFramePr>
          <p:nvPr>
            <p:extLst>
              <p:ext uri="{D42A27DB-BD31-4B8C-83A1-F6EECF244321}">
                <p14:modId xmlns:p14="http://schemas.microsoft.com/office/powerpoint/2010/main" val="2726294707"/>
              </p:ext>
            </p:extLst>
          </p:nvPr>
        </p:nvGraphicFramePr>
        <p:xfrm>
          <a:off x="6025587" y="1062594"/>
          <a:ext cx="5537352" cy="5352250"/>
        </p:xfrm>
        <a:graphic>
          <a:graphicData uri="http://schemas.openxmlformats.org/drawingml/2006/table">
            <a:tbl>
              <a:tblPr firstRow="1" bandRow="1">
                <a:tableStyleId>{5940675A-B579-460E-94D1-54222C63F5DA}</a:tableStyleId>
              </a:tblPr>
              <a:tblGrid>
                <a:gridCol w="5537352">
                  <a:extLst>
                    <a:ext uri="{9D8B030D-6E8A-4147-A177-3AD203B41FA5}">
                      <a16:colId xmlns:a16="http://schemas.microsoft.com/office/drawing/2014/main" val="904959870"/>
                    </a:ext>
                  </a:extLst>
                </a:gridCol>
              </a:tblGrid>
              <a:tr h="1070450">
                <a:tc>
                  <a:txBody>
                    <a:bodyPr/>
                    <a:lstStyle/>
                    <a:p>
                      <a:r>
                        <a:rPr lang="en-GB" sz="2400" dirty="0">
                          <a:solidFill>
                            <a:srgbClr val="002060"/>
                          </a:solidFill>
                          <a:latin typeface="Century Gothic" panose="020B0502020202020204" pitchFamily="34" charset="0"/>
                        </a:rPr>
                        <a:t>________________ I am taking (making) ________.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729909940"/>
                  </a:ext>
                </a:extLst>
              </a:tr>
              <a:tr h="1070450">
                <a:tc>
                  <a:txBody>
                    <a:bodyPr/>
                    <a:lstStyle/>
                    <a:p>
                      <a:r>
                        <a:rPr lang="en-GB" sz="2400" dirty="0">
                          <a:solidFill>
                            <a:srgbClr val="002060"/>
                          </a:solidFill>
                          <a:latin typeface="Century Gothic" panose="020B0502020202020204" pitchFamily="34" charset="0"/>
                        </a:rPr>
                        <a:t>I normally give ________  for</a:t>
                      </a:r>
                    </a:p>
                    <a:p>
                      <a:r>
                        <a:rPr lang="en-GB" sz="2400" dirty="0">
                          <a:solidFill>
                            <a:srgbClr val="002060"/>
                          </a:solidFill>
                          <a:latin typeface="Century Gothic" panose="020B0502020202020204" pitchFamily="34" charset="0"/>
                        </a:rPr>
                        <a:t>_________.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4043977084"/>
                  </a:ext>
                </a:extLst>
              </a:tr>
              <a:tr h="1070450">
                <a:tc>
                  <a:txBody>
                    <a:bodyPr/>
                    <a:lstStyle/>
                    <a:p>
                      <a:r>
                        <a:rPr lang="en-GB" sz="2400" dirty="0">
                          <a:solidFill>
                            <a:srgbClr val="002060"/>
                          </a:solidFill>
                          <a:latin typeface="Century Gothic" panose="020B0502020202020204" pitchFamily="34" charset="0"/>
                        </a:rPr>
                        <a:t>___ _______ is running with a football</a:t>
                      </a:r>
                    </a:p>
                    <a:p>
                      <a:r>
                        <a:rPr lang="en-GB" sz="2400" dirty="0">
                          <a:solidFill>
                            <a:srgbClr val="002060"/>
                          </a:solidFill>
                          <a:latin typeface="Century Gothic" panose="020B0502020202020204" pitchFamily="34" charset="0"/>
                        </a:rPr>
                        <a:t>__ _________ 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956761987"/>
                  </a:ext>
                </a:extLst>
              </a:tr>
              <a:tr h="1070450">
                <a:tc>
                  <a:txBody>
                    <a:bodyPr/>
                    <a:lstStyle/>
                    <a:p>
                      <a:r>
                        <a:rPr lang="en-GB" sz="2400" dirty="0">
                          <a:solidFill>
                            <a:srgbClr val="002060"/>
                          </a:solidFill>
                          <a:latin typeface="Century Gothic" panose="020B0502020202020204" pitchFamily="34" charset="0"/>
                        </a:rPr>
                        <a:t>My friend always  _______</a:t>
                      </a:r>
                    </a:p>
                    <a:p>
                      <a:r>
                        <a:rPr lang="en-GB" sz="2400" dirty="0">
                          <a:solidFill>
                            <a:srgbClr val="002060"/>
                          </a:solidFill>
                          <a:latin typeface="Century Gothic" panose="020B0502020202020204" pitchFamily="34" charset="0"/>
                        </a:rPr>
                        <a:t>___ ____ 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63398160"/>
                  </a:ext>
                </a:extLst>
              </a:tr>
              <a:tr h="1070450">
                <a:tc>
                  <a:txBody>
                    <a:bodyPr/>
                    <a:lstStyle/>
                    <a:p>
                      <a:r>
                        <a:rPr lang="en-GB" sz="2400" dirty="0">
                          <a:solidFill>
                            <a:srgbClr val="002060"/>
                          </a:solidFill>
                          <a:latin typeface="Century Gothic" panose="020B0502020202020204" pitchFamily="34" charset="0"/>
                        </a:rPr>
                        <a:t>____ ____ ________   sports clothes ______ for the  concert.</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670821478"/>
                  </a:ext>
                </a:extLst>
              </a:tr>
            </a:tbl>
          </a:graphicData>
        </a:graphic>
      </p:graphicFrame>
      <p:pic>
        <p:nvPicPr>
          <p:cNvPr id="6" name="Picture 5" descr="Shape&#10;&#10;Description automatically generated">
            <a:extLst>
              <a:ext uri="{FF2B5EF4-FFF2-40B4-BE49-F238E27FC236}">
                <a16:creationId xmlns:a16="http://schemas.microsoft.com/office/drawing/2014/main" id="{48E1FD55-E5DA-4902-9872-B04573E2BB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9738402" y="35773"/>
            <a:ext cx="934094" cy="934094"/>
          </a:xfrm>
          <a:prstGeom prst="rect">
            <a:avLst/>
          </a:prstGeom>
        </p:spPr>
      </p:pic>
      <p:sp>
        <p:nvSpPr>
          <p:cNvPr id="7" name="TextBox 6">
            <a:extLst>
              <a:ext uri="{FF2B5EF4-FFF2-40B4-BE49-F238E27FC236}">
                <a16:creationId xmlns:a16="http://schemas.microsoft.com/office/drawing/2014/main" id="{AAED0365-53F8-4ACA-9B62-F28EDE880429}"/>
              </a:ext>
            </a:extLst>
          </p:cNvPr>
          <p:cNvSpPr txBox="1"/>
          <p:nvPr/>
        </p:nvSpPr>
        <p:spPr>
          <a:xfrm>
            <a:off x="2576209" y="1356657"/>
            <a:ext cx="23432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mache</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ich</a:t>
            </a:r>
          </a:p>
        </p:txBody>
      </p:sp>
      <p:sp>
        <p:nvSpPr>
          <p:cNvPr id="53" name="TextBox 52">
            <a:extLst>
              <a:ext uri="{FF2B5EF4-FFF2-40B4-BE49-F238E27FC236}">
                <a16:creationId xmlns:a16="http://schemas.microsoft.com/office/drawing/2014/main" id="{778B8611-47CA-4F12-BFAC-3256F89220BF}"/>
              </a:ext>
            </a:extLst>
          </p:cNvPr>
          <p:cNvSpPr txBox="1"/>
          <p:nvPr/>
        </p:nvSpPr>
        <p:spPr>
          <a:xfrm>
            <a:off x="6268483" y="1161878"/>
            <a:ext cx="27559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92D050"/>
                </a:solidFill>
                <a:latin typeface="Century Gothic" panose="020B0502020202020204" pitchFamily="34" charset="0"/>
              </a:rPr>
              <a:t>On sports day</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54" name="TextBox 53">
            <a:extLst>
              <a:ext uri="{FF2B5EF4-FFF2-40B4-BE49-F238E27FC236}">
                <a16:creationId xmlns:a16="http://schemas.microsoft.com/office/drawing/2014/main" id="{11FAC20A-6512-49B8-A73A-52D66C3E428C}"/>
              </a:ext>
            </a:extLst>
          </p:cNvPr>
          <p:cNvSpPr txBox="1"/>
          <p:nvPr/>
        </p:nvSpPr>
        <p:spPr>
          <a:xfrm>
            <a:off x="7613997" y="1522425"/>
            <a:ext cx="18876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92D050"/>
                </a:solidFill>
                <a:latin typeface="Century Gothic" panose="020B0502020202020204" pitchFamily="34" charset="0"/>
              </a:rPr>
              <a:t>photos</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A7E7CB1B-02FE-4E63-8854-4E43A202870E}"/>
              </a:ext>
            </a:extLst>
          </p:cNvPr>
          <p:cNvSpPr txBox="1"/>
          <p:nvPr/>
        </p:nvSpPr>
        <p:spPr>
          <a:xfrm>
            <a:off x="475826" y="2195923"/>
            <a:ext cx="44942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Ich </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gebe</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normalerweise</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t>
            </a:r>
          </a:p>
        </p:txBody>
      </p:sp>
      <p:sp>
        <p:nvSpPr>
          <p:cNvPr id="56" name="TextBox 55">
            <a:extLst>
              <a:ext uri="{FF2B5EF4-FFF2-40B4-BE49-F238E27FC236}">
                <a16:creationId xmlns:a16="http://schemas.microsoft.com/office/drawing/2014/main" id="{C331501D-2141-46C1-B8AC-AAC51F8CA384}"/>
              </a:ext>
            </a:extLst>
          </p:cNvPr>
          <p:cNvSpPr txBox="1"/>
          <p:nvPr/>
        </p:nvSpPr>
        <p:spPr>
          <a:xfrm>
            <a:off x="8374422" y="2240898"/>
            <a:ext cx="19535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flowers</a:t>
            </a:r>
          </a:p>
        </p:txBody>
      </p:sp>
      <p:sp>
        <p:nvSpPr>
          <p:cNvPr id="57" name="TextBox 56">
            <a:extLst>
              <a:ext uri="{FF2B5EF4-FFF2-40B4-BE49-F238E27FC236}">
                <a16:creationId xmlns:a16="http://schemas.microsoft.com/office/drawing/2014/main" id="{116D372E-7610-4831-90BE-D51E643AA992}"/>
              </a:ext>
            </a:extLst>
          </p:cNvPr>
          <p:cNvSpPr txBox="1"/>
          <p:nvPr/>
        </p:nvSpPr>
        <p:spPr>
          <a:xfrm>
            <a:off x="2828977" y="3262615"/>
            <a:ext cx="30187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läuft</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mit</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t>
            </a:r>
            <a:r>
              <a:rPr lang="en-GB" sz="2400" b="1" noProof="0" dirty="0" err="1">
                <a:solidFill>
                  <a:srgbClr val="92D050"/>
                </a:solidFill>
                <a:latin typeface="Century Gothic" panose="020B0502020202020204" pitchFamily="34" charset="0"/>
              </a:rPr>
              <a:t>e</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inem</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58" name="TextBox 57">
            <a:extLst>
              <a:ext uri="{FF2B5EF4-FFF2-40B4-BE49-F238E27FC236}">
                <a16:creationId xmlns:a16="http://schemas.microsoft.com/office/drawing/2014/main" id="{348F370C-0BF4-4F56-B3FC-F96ABDC60B11}"/>
              </a:ext>
            </a:extLst>
          </p:cNvPr>
          <p:cNvSpPr txBox="1"/>
          <p:nvPr/>
        </p:nvSpPr>
        <p:spPr>
          <a:xfrm>
            <a:off x="6268483" y="3257820"/>
            <a:ext cx="1975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My friend </a:t>
            </a:r>
          </a:p>
        </p:txBody>
      </p:sp>
      <p:sp>
        <p:nvSpPr>
          <p:cNvPr id="59" name="TextBox 58">
            <a:extLst>
              <a:ext uri="{FF2B5EF4-FFF2-40B4-BE49-F238E27FC236}">
                <a16:creationId xmlns:a16="http://schemas.microsoft.com/office/drawing/2014/main" id="{F18F32A2-131D-4CCA-A7FE-85B25B71355B}"/>
              </a:ext>
            </a:extLst>
          </p:cNvPr>
          <p:cNvSpPr txBox="1"/>
          <p:nvPr/>
        </p:nvSpPr>
        <p:spPr>
          <a:xfrm>
            <a:off x="6149893" y="3690032"/>
            <a:ext cx="32131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on</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the (her) head</a:t>
            </a:r>
          </a:p>
        </p:txBody>
      </p:sp>
      <p:sp>
        <p:nvSpPr>
          <p:cNvPr id="60" name="TextBox 59">
            <a:extLst>
              <a:ext uri="{FF2B5EF4-FFF2-40B4-BE49-F238E27FC236}">
                <a16:creationId xmlns:a16="http://schemas.microsoft.com/office/drawing/2014/main" id="{23B09676-EC42-4171-8FB9-B5746FF4C8B2}"/>
              </a:ext>
            </a:extLst>
          </p:cNvPr>
          <p:cNvSpPr txBox="1"/>
          <p:nvPr/>
        </p:nvSpPr>
        <p:spPr>
          <a:xfrm>
            <a:off x="3160286" y="4351857"/>
            <a:ext cx="11751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immer</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3DB081DC-F7F5-4E71-A071-9F192D0AB529}"/>
              </a:ext>
            </a:extLst>
          </p:cNvPr>
          <p:cNvSpPr txBox="1"/>
          <p:nvPr/>
        </p:nvSpPr>
        <p:spPr>
          <a:xfrm>
            <a:off x="8513641" y="4351856"/>
            <a:ext cx="1975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noProof="0" dirty="0">
                <a:solidFill>
                  <a:srgbClr val="92D050"/>
                </a:solidFill>
                <a:latin typeface="Century Gothic" panose="020B0502020202020204" pitchFamily="34" charset="0"/>
              </a:rPr>
              <a:t> cycles</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208AFDB3-A821-40ED-8A44-53BB32F6C494}"/>
              </a:ext>
            </a:extLst>
          </p:cNvPr>
          <p:cNvSpPr txBox="1"/>
          <p:nvPr/>
        </p:nvSpPr>
        <p:spPr>
          <a:xfrm>
            <a:off x="6096000" y="4738003"/>
            <a:ext cx="22756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for one hour</a:t>
            </a:r>
          </a:p>
        </p:txBody>
      </p:sp>
      <p:sp>
        <p:nvSpPr>
          <p:cNvPr id="63" name="TextBox 62">
            <a:extLst>
              <a:ext uri="{FF2B5EF4-FFF2-40B4-BE49-F238E27FC236}">
                <a16:creationId xmlns:a16="http://schemas.microsoft.com/office/drawing/2014/main" id="{10C7E0B1-ECD5-4503-8935-E45D7EAA8064}"/>
              </a:ext>
            </a:extLst>
          </p:cNvPr>
          <p:cNvSpPr txBox="1"/>
          <p:nvPr/>
        </p:nvSpPr>
        <p:spPr>
          <a:xfrm>
            <a:off x="2152651" y="5376210"/>
            <a:ext cx="30187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92D050"/>
                </a:solidFill>
                <a:latin typeface="Century Gothic" panose="020B0502020202020204" pitchFamily="34" charset="0"/>
              </a:rPr>
              <a:t>Sportkleidung</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64" name="TextBox 63">
            <a:extLst>
              <a:ext uri="{FF2B5EF4-FFF2-40B4-BE49-F238E27FC236}">
                <a16:creationId xmlns:a16="http://schemas.microsoft.com/office/drawing/2014/main" id="{1E82327E-F95F-4F42-809A-9935B801EA4D}"/>
              </a:ext>
            </a:extLst>
          </p:cNvPr>
          <p:cNvSpPr txBox="1"/>
          <p:nvPr/>
        </p:nvSpPr>
        <p:spPr>
          <a:xfrm>
            <a:off x="6243392" y="5447886"/>
            <a:ext cx="29639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92D050"/>
                </a:solidFill>
                <a:latin typeface="Century Gothic" panose="020B0502020202020204" pitchFamily="34" charset="0"/>
              </a:rPr>
              <a:t>They are wearing </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F45878ED-15DF-4D53-8C4B-0E8238C89C8C}"/>
              </a:ext>
            </a:extLst>
          </p:cNvPr>
          <p:cNvSpPr txBox="1"/>
          <p:nvPr/>
        </p:nvSpPr>
        <p:spPr>
          <a:xfrm>
            <a:off x="6183804" y="5785974"/>
            <a:ext cx="1158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also</a:t>
            </a:r>
          </a:p>
        </p:txBody>
      </p:sp>
      <p:sp>
        <p:nvSpPr>
          <p:cNvPr id="35" name="Title 2">
            <a:extLst>
              <a:ext uri="{FF2B5EF4-FFF2-40B4-BE49-F238E27FC236}">
                <a16:creationId xmlns:a16="http://schemas.microsoft.com/office/drawing/2014/main" id="{C74BD455-DFF4-4DAC-9AAE-B797AD719538}"/>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schreiben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6" name="Graphic 35" descr="Blackboard">
            <a:extLst>
              <a:ext uri="{FF2B5EF4-FFF2-40B4-BE49-F238E27FC236}">
                <a16:creationId xmlns:a16="http://schemas.microsoft.com/office/drawing/2014/main" id="{0D5644D5-B692-47C1-8975-B05460A66E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19121" y="-110706"/>
            <a:ext cx="1256675" cy="1256675"/>
          </a:xfrm>
          <a:prstGeom prst="rect">
            <a:avLst/>
          </a:prstGeom>
        </p:spPr>
      </p:pic>
      <p:sp>
        <p:nvSpPr>
          <p:cNvPr id="4" name="TextBox 3">
            <a:extLst>
              <a:ext uri="{FF2B5EF4-FFF2-40B4-BE49-F238E27FC236}">
                <a16:creationId xmlns:a16="http://schemas.microsoft.com/office/drawing/2014/main" id="{7D818BFD-AA61-5A4B-6DDC-2B4FB6D0AB74}"/>
              </a:ext>
            </a:extLst>
          </p:cNvPr>
          <p:cNvSpPr txBox="1"/>
          <p:nvPr/>
        </p:nvSpPr>
        <p:spPr>
          <a:xfrm>
            <a:off x="6332735" y="2587865"/>
            <a:ext cx="15287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prizes</a:t>
            </a:r>
          </a:p>
        </p:txBody>
      </p:sp>
      <p:pic>
        <p:nvPicPr>
          <p:cNvPr id="5" name="Picture 4">
            <a:hlinkClick r:id="" action="ppaction://noaction">
              <a:snd r:embed="rId7" name="T2_W5F_9.2.wav"/>
            </a:hlinkClick>
            <a:extLst>
              <a:ext uri="{FF2B5EF4-FFF2-40B4-BE49-F238E27FC236}">
                <a16:creationId xmlns:a16="http://schemas.microsoft.com/office/drawing/2014/main" id="{1404B68B-960B-2022-FEC4-3A298D1A8E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053" y="1430765"/>
            <a:ext cx="429815" cy="405394"/>
          </a:xfrm>
          <a:prstGeom prst="rect">
            <a:avLst/>
          </a:prstGeom>
          <a:effectLst>
            <a:outerShdw blurRad="50800" dist="38100" dir="5400000" algn="t" rotWithShape="0">
              <a:prstClr val="black">
                <a:alpha val="40000"/>
              </a:prstClr>
            </a:outerShdw>
          </a:effectLst>
        </p:spPr>
      </p:pic>
      <p:pic>
        <p:nvPicPr>
          <p:cNvPr id="8" name="Picture 7">
            <a:hlinkClick r:id="" action="ppaction://noaction">
              <a:snd r:embed="rId9" name="T2_W5F_9.3.wav"/>
            </a:hlinkClick>
            <a:extLst>
              <a:ext uri="{FF2B5EF4-FFF2-40B4-BE49-F238E27FC236}">
                <a16:creationId xmlns:a16="http://schemas.microsoft.com/office/drawing/2014/main" id="{7BC01F86-693A-B0E2-8DA4-9BCF1792B6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62" y="2678889"/>
            <a:ext cx="429815" cy="405394"/>
          </a:xfrm>
          <a:prstGeom prst="rect">
            <a:avLst/>
          </a:prstGeom>
          <a:effectLst>
            <a:outerShdw blurRad="50800" dist="38100" dir="5400000" algn="t" rotWithShape="0">
              <a:prstClr val="black">
                <a:alpha val="40000"/>
              </a:prstClr>
            </a:outerShdw>
          </a:effectLst>
        </p:spPr>
      </p:pic>
      <p:pic>
        <p:nvPicPr>
          <p:cNvPr id="9" name="Picture 8">
            <a:hlinkClick r:id="" action="ppaction://noaction">
              <a:snd r:embed="rId10" name="T2_W5F_9.4.wav"/>
            </a:hlinkClick>
            <a:extLst>
              <a:ext uri="{FF2B5EF4-FFF2-40B4-BE49-F238E27FC236}">
                <a16:creationId xmlns:a16="http://schemas.microsoft.com/office/drawing/2014/main" id="{7E2B69BF-6C8C-CA1C-1AD6-0A78F2ED47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393" y="3571021"/>
            <a:ext cx="429815" cy="405394"/>
          </a:xfrm>
          <a:prstGeom prst="rect">
            <a:avLst/>
          </a:prstGeom>
          <a:effectLst>
            <a:outerShdw blurRad="50800" dist="38100" dir="5400000" algn="t" rotWithShape="0">
              <a:prstClr val="black">
                <a:alpha val="40000"/>
              </a:prstClr>
            </a:outerShdw>
          </a:effectLst>
        </p:spPr>
      </p:pic>
      <p:pic>
        <p:nvPicPr>
          <p:cNvPr id="10" name="Picture 9">
            <a:hlinkClick r:id="" action="ppaction://noaction">
              <a:snd r:embed="rId11" name="T2_W5F_9.5.wav"/>
            </a:hlinkClick>
            <a:extLst>
              <a:ext uri="{FF2B5EF4-FFF2-40B4-BE49-F238E27FC236}">
                <a16:creationId xmlns:a16="http://schemas.microsoft.com/office/drawing/2014/main" id="{B452D3DE-2FFB-47A5-DF29-1D23BD53FF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577" y="4601350"/>
            <a:ext cx="429815" cy="405394"/>
          </a:xfrm>
          <a:prstGeom prst="rect">
            <a:avLst/>
          </a:prstGeom>
          <a:effectLst>
            <a:outerShdw blurRad="50800" dist="38100" dir="5400000" algn="t" rotWithShape="0">
              <a:prstClr val="black">
                <a:alpha val="40000"/>
              </a:prstClr>
            </a:outerShdw>
          </a:effectLst>
        </p:spPr>
      </p:pic>
      <p:pic>
        <p:nvPicPr>
          <p:cNvPr id="11" name="Picture 10">
            <a:hlinkClick r:id="" action="ppaction://noaction">
              <a:snd r:embed="rId12" name="T2_W5F_9.6.wav"/>
            </a:hlinkClick>
            <a:extLst>
              <a:ext uri="{FF2B5EF4-FFF2-40B4-BE49-F238E27FC236}">
                <a16:creationId xmlns:a16="http://schemas.microsoft.com/office/drawing/2014/main" id="{96991CDA-4778-80B3-4302-D5981C562C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62" y="5706854"/>
            <a:ext cx="429815" cy="405394"/>
          </a:xfrm>
          <a:prstGeom prst="rect">
            <a:avLst/>
          </a:prstGeom>
          <a:effectLst>
            <a:outerShdw blurRad="50800" dist="38100" dir="5400000" algn="t" rotWithShape="0">
              <a:prstClr val="black">
                <a:alpha val="40000"/>
              </a:prstClr>
            </a:outerShdw>
          </a:effectLst>
        </p:spPr>
      </p:pic>
      <p:grpSp>
        <p:nvGrpSpPr>
          <p:cNvPr id="13" name="Group 12">
            <a:extLst>
              <a:ext uri="{FF2B5EF4-FFF2-40B4-BE49-F238E27FC236}">
                <a16:creationId xmlns:a16="http://schemas.microsoft.com/office/drawing/2014/main" id="{C9F21143-30AE-4AFD-BC13-C7BFC9756FDE}"/>
              </a:ext>
            </a:extLst>
          </p:cNvPr>
          <p:cNvGrpSpPr/>
          <p:nvPr/>
        </p:nvGrpSpPr>
        <p:grpSpPr>
          <a:xfrm>
            <a:off x="2388351" y="100814"/>
            <a:ext cx="2644798" cy="1362043"/>
            <a:chOff x="5922502" y="-477138"/>
            <a:chExt cx="2644798" cy="1362043"/>
          </a:xfrm>
        </p:grpSpPr>
        <p:sp>
          <p:nvSpPr>
            <p:cNvPr id="31" name="Oval Callout 19">
              <a:extLst>
                <a:ext uri="{FF2B5EF4-FFF2-40B4-BE49-F238E27FC236}">
                  <a16:creationId xmlns:a16="http://schemas.microsoft.com/office/drawing/2014/main" id="{C67457E8-997B-4711-80F6-B6853016D3BD}"/>
                </a:ext>
              </a:extLst>
            </p:cNvPr>
            <p:cNvSpPr/>
            <p:nvPr/>
          </p:nvSpPr>
          <p:spPr>
            <a:xfrm>
              <a:off x="5922502" y="-477138"/>
              <a:ext cx="2644798" cy="1362043"/>
            </a:xfrm>
            <a:prstGeom prst="wedgeEllipseCallout">
              <a:avLst>
                <a:gd name="adj1" fmla="val -102714"/>
                <a:gd name="adj2" fmla="val 44074"/>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21AFF449-9713-4F52-A5BF-ADC5D709BDC8}"/>
                </a:ext>
              </a:extLst>
            </p:cNvPr>
            <p:cNvSpPr txBox="1"/>
            <p:nvPr/>
          </p:nvSpPr>
          <p:spPr>
            <a:xfrm>
              <a:off x="6027944" y="-227653"/>
              <a:ext cx="2447338" cy="1015663"/>
            </a:xfrm>
            <a:prstGeom prst="rect">
              <a:avLst/>
            </a:prstGeom>
            <a:noFill/>
          </p:spPr>
          <p:txBody>
            <a:bodyPr wrap="square" rtlCol="0">
              <a:spAutoFit/>
            </a:bodyPr>
            <a:lstStyle/>
            <a:p>
              <a:pPr algn="ctr"/>
              <a:r>
                <a:rPr lang="en-GB" sz="2000" dirty="0">
                  <a:solidFill>
                    <a:schemeClr val="bg1"/>
                  </a:solidFill>
                  <a:latin typeface="Century Gothic" panose="020B0502020202020204" pitchFamily="34" charset="0"/>
                </a:rPr>
                <a:t>After time adverb swap verb and subject!</a:t>
              </a:r>
            </a:p>
          </p:txBody>
        </p:sp>
      </p:grpSp>
      <p:grpSp>
        <p:nvGrpSpPr>
          <p:cNvPr id="38" name="Group 37">
            <a:extLst>
              <a:ext uri="{FF2B5EF4-FFF2-40B4-BE49-F238E27FC236}">
                <a16:creationId xmlns:a16="http://schemas.microsoft.com/office/drawing/2014/main" id="{D746F5C5-7E2A-41F1-9021-75DE8EEEF4E1}"/>
              </a:ext>
            </a:extLst>
          </p:cNvPr>
          <p:cNvGrpSpPr/>
          <p:nvPr/>
        </p:nvGrpSpPr>
        <p:grpSpPr>
          <a:xfrm>
            <a:off x="2348452" y="112947"/>
            <a:ext cx="2644798" cy="1362043"/>
            <a:chOff x="5881139" y="-456267"/>
            <a:chExt cx="2644798" cy="1362043"/>
          </a:xfrm>
        </p:grpSpPr>
        <p:sp>
          <p:nvSpPr>
            <p:cNvPr id="39" name="Oval Callout 19">
              <a:extLst>
                <a:ext uri="{FF2B5EF4-FFF2-40B4-BE49-F238E27FC236}">
                  <a16:creationId xmlns:a16="http://schemas.microsoft.com/office/drawing/2014/main" id="{39197AAB-F927-4EAD-84A0-AFB0409CD300}"/>
                </a:ext>
              </a:extLst>
            </p:cNvPr>
            <p:cNvSpPr/>
            <p:nvPr/>
          </p:nvSpPr>
          <p:spPr>
            <a:xfrm>
              <a:off x="5881139" y="-456267"/>
              <a:ext cx="2644798" cy="1362043"/>
            </a:xfrm>
            <a:prstGeom prst="wedgeEllipseCallout">
              <a:avLst>
                <a:gd name="adj1" fmla="val -78871"/>
                <a:gd name="adj2" fmla="val 100405"/>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2DA002A8-0076-4A3A-B075-7DFC934C5947}"/>
                </a:ext>
              </a:extLst>
            </p:cNvPr>
            <p:cNvSpPr txBox="1"/>
            <p:nvPr/>
          </p:nvSpPr>
          <p:spPr>
            <a:xfrm>
              <a:off x="5984851" y="-226465"/>
              <a:ext cx="2447338" cy="1015663"/>
            </a:xfrm>
            <a:prstGeom prst="rect">
              <a:avLst/>
            </a:prstGeom>
            <a:noFill/>
          </p:spPr>
          <p:txBody>
            <a:bodyPr wrap="square" rtlCol="0">
              <a:spAutoFit/>
            </a:bodyPr>
            <a:lstStyle/>
            <a:p>
              <a:pPr algn="ctr"/>
              <a:r>
                <a:rPr lang="en-GB" sz="2000" dirty="0">
                  <a:solidFill>
                    <a:schemeClr val="bg1"/>
                  </a:solidFill>
                  <a:latin typeface="Century Gothic" panose="020B0502020202020204" pitchFamily="34" charset="0"/>
                </a:rPr>
                <a:t>Verb and subject stay together in German.</a:t>
              </a:r>
            </a:p>
          </p:txBody>
        </p:sp>
      </p:grpSp>
      <p:sp>
        <p:nvSpPr>
          <p:cNvPr id="14" name="Google Shape;167;p2">
            <a:extLst>
              <a:ext uri="{FF2B5EF4-FFF2-40B4-BE49-F238E27FC236}">
                <a16:creationId xmlns:a16="http://schemas.microsoft.com/office/drawing/2014/main" id="{FB63F310-2036-4111-F885-7DE617984547}"/>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 name="TextBox 14">
            <a:extLst>
              <a:ext uri="{FF2B5EF4-FFF2-40B4-BE49-F238E27FC236}">
                <a16:creationId xmlns:a16="http://schemas.microsoft.com/office/drawing/2014/main" id="{2579578F-AF6E-FA2D-86A2-88FB5D40F2B8}"/>
              </a:ext>
            </a:extLst>
          </p:cNvPr>
          <p:cNvSpPr txBox="1"/>
          <p:nvPr/>
        </p:nvSpPr>
        <p:spPr>
          <a:xfrm>
            <a:off x="487868" y="3652538"/>
            <a:ext cx="13094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Fußball</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B18AF74E-2FEA-C68D-44B4-886877BB0716}"/>
              </a:ext>
            </a:extLst>
          </p:cNvPr>
          <p:cNvSpPr txBox="1"/>
          <p:nvPr/>
        </p:nvSpPr>
        <p:spPr>
          <a:xfrm>
            <a:off x="2612153" y="5828573"/>
            <a:ext cx="30187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92D050"/>
                </a:solidFill>
                <a:latin typeface="Century Gothic" panose="020B0502020202020204" pitchFamily="34" charset="0"/>
              </a:rPr>
              <a:t>Konzert</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9573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6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6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6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3" grpId="0"/>
      <p:bldP spid="54" grpId="0"/>
      <p:bldP spid="55" grpId="0"/>
      <p:bldP spid="56" grpId="0"/>
      <p:bldP spid="57" grpId="0"/>
      <p:bldP spid="58" grpId="0"/>
      <p:bldP spid="59" grpId="0"/>
      <p:bldP spid="60" grpId="0"/>
      <p:bldP spid="61" grpId="0"/>
      <p:bldP spid="62" grpId="0"/>
      <p:bldP spid="63" grpId="0"/>
      <p:bldP spid="64" grpId="0"/>
      <p:bldP spid="66" grpId="0"/>
      <p:bldP spid="4" grpId="0"/>
      <p:bldP spid="15" grpId="0"/>
      <p:bldP spid="16"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2875</Words>
  <Application>Microsoft Office PowerPoint</Application>
  <PresentationFormat>Widescreen</PresentationFormat>
  <Paragraphs>443</Paragraphs>
  <Slides>13</Slides>
  <Notes>13</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13</vt:i4>
      </vt:variant>
    </vt:vector>
  </HeadingPairs>
  <TitlesOfParts>
    <vt:vector size="20" baseType="lpstr">
      <vt:lpstr>Arial</vt:lpstr>
      <vt:lpstr>Calibri</vt:lpstr>
      <vt:lpstr>Century Gothic</vt:lpstr>
      <vt:lpstr>Modern Love</vt:lpstr>
      <vt:lpstr>Segoe Print</vt:lpstr>
      <vt:lpstr>Wingdings</vt:lpstr>
      <vt:lpstr>1_Office Theme</vt:lpstr>
      <vt:lpstr>Exploring </vt:lpstr>
      <vt:lpstr>aussprechen</vt:lpstr>
      <vt:lpstr>aussprechen</vt:lpstr>
      <vt:lpstr>Follow up 1</vt:lpstr>
      <vt:lpstr>Present tense: strong verbs a ä</vt:lpstr>
      <vt:lpstr>Follow up 2</vt:lpstr>
      <vt:lpstr>Follow up 3: </vt:lpstr>
      <vt:lpstr>Follow up 3: </vt:lpstr>
      <vt:lpstr>Follow up 4 </vt:lpstr>
      <vt:lpstr>Follow up 5: </vt:lpstr>
      <vt:lpstr>Presentazione standard di PowerPoint</vt:lpstr>
      <vt:lpstr>Follow up 3: </vt:lpstr>
      <vt:lpstr>Follow up 3: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Ginevra Festanti</cp:lastModifiedBy>
  <cp:revision>54</cp:revision>
  <dcterms:created xsi:type="dcterms:W3CDTF">2021-06-12T06:20:35Z</dcterms:created>
  <dcterms:modified xsi:type="dcterms:W3CDTF">2024-01-14T17:29:14Z</dcterms:modified>
</cp:coreProperties>
</file>