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949" r:id="rId2"/>
    <p:sldId id="925" r:id="rId3"/>
    <p:sldId id="930" r:id="rId4"/>
    <p:sldId id="941" r:id="rId5"/>
    <p:sldId id="942" r:id="rId6"/>
    <p:sldId id="944" r:id="rId7"/>
    <p:sldId id="926" r:id="rId8"/>
    <p:sldId id="337" r:id="rId9"/>
    <p:sldId id="939" r:id="rId10"/>
    <p:sldId id="940" r:id="rId11"/>
    <p:sldId id="943" r:id="rId12"/>
    <p:sldId id="951" r:id="rId13"/>
    <p:sldId id="9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A06D98-B5EC-4816-B83F-CCC8C2937215}" v="78" dt="2024-01-08T11:52:09.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7241" autoAdjust="0"/>
    <p:restoredTop sz="0" autoAdjust="0"/>
  </p:normalViewPr>
  <p:slideViewPr>
    <p:cSldViewPr snapToGrid="0">
      <p:cViewPr varScale="1">
        <p:scale>
          <a:sx n="18" d="100"/>
          <a:sy n="18" d="100"/>
        </p:scale>
        <p:origin x="2452"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C8412FCF-D5AF-406F-96AA-4C27B47B5583}"/>
    <pc:docChg chg="modSld">
      <pc:chgData name="Heike Krusemann" userId="22b930c6-ce99-468c-835c-dba6438d8ea3" providerId="ADAL" clId="{C8412FCF-D5AF-406F-96AA-4C27B47B5583}" dt="2023-08-14T08:33:53.336" v="1" actId="20577"/>
      <pc:docMkLst>
        <pc:docMk/>
      </pc:docMkLst>
      <pc:sldChg chg="modNotesTx">
        <pc:chgData name="Heike Krusemann" userId="22b930c6-ce99-468c-835c-dba6438d8ea3" providerId="ADAL" clId="{C8412FCF-D5AF-406F-96AA-4C27B47B5583}" dt="2023-08-14T08:33:53.336" v="1" actId="20577"/>
        <pc:sldMkLst>
          <pc:docMk/>
          <pc:sldMk cId="0" sldId="275"/>
        </pc:sldMkLst>
      </pc:sldChg>
    </pc:docChg>
  </pc:docChgLst>
  <pc:docChgLst>
    <pc:chgData name="Charlotte Moss" userId="17b589c9-cb67-41ed-a894-f82ca12b573d" providerId="ADAL" clId="{61229A30-513C-480D-A861-349D71FA797D}"/>
    <pc:docChg chg="addSld delSld modSld">
      <pc:chgData name="Charlotte Moss" userId="17b589c9-cb67-41ed-a894-f82ca12b573d" providerId="ADAL" clId="{61229A30-513C-480D-A861-349D71FA797D}" dt="2023-12-14T11:19:49.741" v="6"/>
      <pc:docMkLst>
        <pc:docMk/>
      </pc:docMkLst>
      <pc:sldChg chg="del">
        <pc:chgData name="Charlotte Moss" userId="17b589c9-cb67-41ed-a894-f82ca12b573d" providerId="ADAL" clId="{61229A30-513C-480D-A861-349D71FA797D}" dt="2023-12-14T11:19:44.902" v="3" actId="47"/>
        <pc:sldMkLst>
          <pc:docMk/>
          <pc:sldMk cId="447559618" sldId="947"/>
        </pc:sldMkLst>
      </pc:sldChg>
      <pc:sldChg chg="modSp mod modNotesTx">
        <pc:chgData name="Charlotte Moss" userId="17b589c9-cb67-41ed-a894-f82ca12b573d" providerId="ADAL" clId="{61229A30-513C-480D-A861-349D71FA797D}" dt="2023-12-14T10:40:43.430" v="2" actId="14100"/>
        <pc:sldMkLst>
          <pc:docMk/>
          <pc:sldMk cId="0" sldId="949"/>
        </pc:sldMkLst>
        <pc:spChg chg="mod">
          <ac:chgData name="Charlotte Moss" userId="17b589c9-cb67-41ed-a894-f82ca12b573d" providerId="ADAL" clId="{61229A30-513C-480D-A861-349D71FA797D}" dt="2023-12-14T10:40:43.430" v="2" actId="14100"/>
          <ac:spMkLst>
            <pc:docMk/>
            <pc:sldMk cId="0" sldId="949"/>
            <ac:spMk id="3" creationId="{149FE89E-0654-860C-EEFF-9EDAABACA448}"/>
          </ac:spMkLst>
        </pc:spChg>
      </pc:sldChg>
      <pc:sldChg chg="add del">
        <pc:chgData name="Charlotte Moss" userId="17b589c9-cb67-41ed-a894-f82ca12b573d" providerId="ADAL" clId="{61229A30-513C-480D-A861-349D71FA797D}" dt="2023-12-14T11:19:49.741" v="6"/>
        <pc:sldMkLst>
          <pc:docMk/>
          <pc:sldMk cId="447559618" sldId="951"/>
        </pc:sldMkLst>
      </pc:sldChg>
    </pc:docChg>
  </pc:docChgLst>
  <pc:docChgLst>
    <pc:chgData name="Charlotte Moss" userId="17b589c9-cb67-41ed-a894-f82ca12b573d" providerId="ADAL" clId="{E9A06D98-B5EC-4816-B83F-CCC8C2937215}"/>
    <pc:docChg chg="custSel addSld delSld modSld">
      <pc:chgData name="Charlotte Moss" userId="17b589c9-cb67-41ed-a894-f82ca12b573d" providerId="ADAL" clId="{E9A06D98-B5EC-4816-B83F-CCC8C2937215}" dt="2024-01-08T11:52:09.593" v="113"/>
      <pc:docMkLst>
        <pc:docMk/>
      </pc:docMkLst>
      <pc:sldChg chg="addSp delSp modSp mod">
        <pc:chgData name="Charlotte Moss" userId="17b589c9-cb67-41ed-a894-f82ca12b573d" providerId="ADAL" clId="{E9A06D98-B5EC-4816-B83F-CCC8C2937215}" dt="2024-01-08T11:48:17.494" v="111" actId="478"/>
        <pc:sldMkLst>
          <pc:docMk/>
          <pc:sldMk cId="1651745261" sldId="940"/>
        </pc:sldMkLst>
        <pc:spChg chg="mod">
          <ac:chgData name="Charlotte Moss" userId="17b589c9-cb67-41ed-a894-f82ca12b573d" providerId="ADAL" clId="{E9A06D98-B5EC-4816-B83F-CCC8C2937215}" dt="2024-01-08T11:44:50.784" v="62" actId="1038"/>
          <ac:spMkLst>
            <pc:docMk/>
            <pc:sldMk cId="1651745261" sldId="940"/>
            <ac:spMk id="12" creationId="{0C0E5B5F-820A-8FE5-C767-33D82F3BBBA7}"/>
          </ac:spMkLst>
        </pc:spChg>
        <pc:spChg chg="mod">
          <ac:chgData name="Charlotte Moss" userId="17b589c9-cb67-41ed-a894-f82ca12b573d" providerId="ADAL" clId="{E9A06D98-B5EC-4816-B83F-CCC8C2937215}" dt="2024-01-08T11:45:05.980" v="68" actId="20577"/>
          <ac:spMkLst>
            <pc:docMk/>
            <pc:sldMk cId="1651745261" sldId="940"/>
            <ac:spMk id="22" creationId="{B86969C0-3698-CF9C-A63B-B021E2467F7B}"/>
          </ac:spMkLst>
        </pc:spChg>
        <pc:spChg chg="mod">
          <ac:chgData name="Charlotte Moss" userId="17b589c9-cb67-41ed-a894-f82ca12b573d" providerId="ADAL" clId="{E9A06D98-B5EC-4816-B83F-CCC8C2937215}" dt="2024-01-08T11:45:12.524" v="69" actId="6549"/>
          <ac:spMkLst>
            <pc:docMk/>
            <pc:sldMk cId="1651745261" sldId="940"/>
            <ac:spMk id="23" creationId="{67857CEC-9FD3-B12E-8EEE-FCAE855CCA1D}"/>
          </ac:spMkLst>
        </pc:spChg>
        <pc:spChg chg="mod">
          <ac:chgData name="Charlotte Moss" userId="17b589c9-cb67-41ed-a894-f82ca12b573d" providerId="ADAL" clId="{E9A06D98-B5EC-4816-B83F-CCC8C2937215}" dt="2024-01-08T11:47:19.386" v="104" actId="20577"/>
          <ac:spMkLst>
            <pc:docMk/>
            <pc:sldMk cId="1651745261" sldId="940"/>
            <ac:spMk id="32" creationId="{5213B29A-0491-2D0C-EF06-B3D08A32D9AD}"/>
          </ac:spMkLst>
        </pc:spChg>
        <pc:spChg chg="mod">
          <ac:chgData name="Charlotte Moss" userId="17b589c9-cb67-41ed-a894-f82ca12b573d" providerId="ADAL" clId="{E9A06D98-B5EC-4816-B83F-CCC8C2937215}" dt="2024-01-08T11:48:05.451" v="105" actId="20577"/>
          <ac:spMkLst>
            <pc:docMk/>
            <pc:sldMk cId="1651745261" sldId="940"/>
            <ac:spMk id="36" creationId="{4F34348A-7C27-8BE4-20F9-30E126764134}"/>
          </ac:spMkLst>
        </pc:spChg>
        <pc:spChg chg="mod">
          <ac:chgData name="Charlotte Moss" userId="17b589c9-cb67-41ed-a894-f82ca12b573d" providerId="ADAL" clId="{E9A06D98-B5EC-4816-B83F-CCC8C2937215}" dt="2024-01-08T11:48:15.942" v="110" actId="14100"/>
          <ac:spMkLst>
            <pc:docMk/>
            <pc:sldMk cId="1651745261" sldId="940"/>
            <ac:spMk id="38" creationId="{DEBE6F4F-FEB8-CC2B-E78D-010962B8BEDA}"/>
          </ac:spMkLst>
        </pc:spChg>
        <pc:picChg chg="add del mod">
          <ac:chgData name="Charlotte Moss" userId="17b589c9-cb67-41ed-a894-f82ca12b573d" providerId="ADAL" clId="{E9A06D98-B5EC-4816-B83F-CCC8C2937215}" dt="2024-01-08T11:48:17.494" v="111" actId="478"/>
          <ac:picMkLst>
            <pc:docMk/>
            <pc:sldMk cId="1651745261" sldId="940"/>
            <ac:picMk id="39" creationId="{C0101198-C365-E23E-680A-ACC98F5B6EED}"/>
          </ac:picMkLst>
        </pc:picChg>
      </pc:sldChg>
      <pc:sldChg chg="add del">
        <pc:chgData name="Charlotte Moss" userId="17b589c9-cb67-41ed-a894-f82ca12b573d" providerId="ADAL" clId="{E9A06D98-B5EC-4816-B83F-CCC8C2937215}" dt="2024-01-08T11:52:09.593" v="113"/>
        <pc:sldMkLst>
          <pc:docMk/>
          <pc:sldMk cId="447559618" sldId="951"/>
        </pc:sldMkLst>
      </pc:sldChg>
    </pc:docChg>
  </pc:docChgLst>
  <pc:docChgLst>
    <pc:chgData name="Heike Krusemann" userId="22b930c6-ce99-468c-835c-dba6438d8ea3" providerId="ADAL" clId="{59659222-ABC7-4549-B259-64E609B36828}"/>
    <pc:docChg chg="undo custSel delSld modSld delMainMaster">
      <pc:chgData name="Heike Krusemann" userId="22b930c6-ce99-468c-835c-dba6438d8ea3" providerId="ADAL" clId="{59659222-ABC7-4549-B259-64E609B36828}" dt="2023-09-14T16:30:44.926" v="3487" actId="20577"/>
      <pc:docMkLst>
        <pc:docMk/>
      </pc:docMkLst>
      <pc:sldChg chg="del">
        <pc:chgData name="Heike Krusemann" userId="22b930c6-ce99-468c-835c-dba6438d8ea3" providerId="ADAL" clId="{59659222-ABC7-4549-B259-64E609B36828}" dt="2023-09-11T14:28:20.071" v="0" actId="47"/>
        <pc:sldMkLst>
          <pc:docMk/>
          <pc:sldMk cId="0" sldId="261"/>
        </pc:sldMkLst>
      </pc:sldChg>
      <pc:sldChg chg="addSp delSp modSp mod modNotesTx">
        <pc:chgData name="Heike Krusemann" userId="22b930c6-ce99-468c-835c-dba6438d8ea3" providerId="ADAL" clId="{59659222-ABC7-4549-B259-64E609B36828}" dt="2023-09-14T16:30:44.926" v="3487" actId="20577"/>
        <pc:sldMkLst>
          <pc:docMk/>
          <pc:sldMk cId="0" sldId="275"/>
        </pc:sldMkLst>
        <pc:spChg chg="mod">
          <ac:chgData name="Heike Krusemann" userId="22b930c6-ce99-468c-835c-dba6438d8ea3" providerId="ADAL" clId="{59659222-ABC7-4549-B259-64E609B36828}" dt="2023-09-11T14:33:25.421" v="97" actId="20577"/>
          <ac:spMkLst>
            <pc:docMk/>
            <pc:sldMk cId="0" sldId="275"/>
            <ac:spMk id="2" creationId="{F55CF993-3D71-4C59-9D34-78FA39EC2FDE}"/>
          </ac:spMkLst>
        </pc:spChg>
        <pc:spChg chg="add mod">
          <ac:chgData name="Heike Krusemann" userId="22b930c6-ce99-468c-835c-dba6438d8ea3" providerId="ADAL" clId="{59659222-ABC7-4549-B259-64E609B36828}" dt="2023-09-11T14:32:29.297" v="75" actId="1076"/>
          <ac:spMkLst>
            <pc:docMk/>
            <pc:sldMk cId="0" sldId="275"/>
            <ac:spMk id="3" creationId="{149FE89E-0654-860C-EEFF-9EDAABACA448}"/>
          </ac:spMkLst>
        </pc:spChg>
        <pc:spChg chg="add mod">
          <ac:chgData name="Heike Krusemann" userId="22b930c6-ce99-468c-835c-dba6438d8ea3" providerId="ADAL" clId="{59659222-ABC7-4549-B259-64E609B36828}" dt="2023-09-14T09:39:58.714" v="3432" actId="1076"/>
          <ac:spMkLst>
            <pc:docMk/>
            <pc:sldMk cId="0" sldId="275"/>
            <ac:spMk id="4" creationId="{B9C48A9E-6726-4259-125C-1935F07E2F14}"/>
          </ac:spMkLst>
        </pc:spChg>
        <pc:spChg chg="mod">
          <ac:chgData name="Heike Krusemann" userId="22b930c6-ce99-468c-835c-dba6438d8ea3" providerId="ADAL" clId="{59659222-ABC7-4549-B259-64E609B36828}" dt="2023-09-14T16:30:44.926" v="3487" actId="20577"/>
          <ac:spMkLst>
            <pc:docMk/>
            <pc:sldMk cId="0" sldId="275"/>
            <ac:spMk id="9" creationId="{3FB254EC-1FC5-4D22-BD0A-34EB0D0AE9D2}"/>
          </ac:spMkLst>
        </pc:spChg>
        <pc:spChg chg="del">
          <ac:chgData name="Heike Krusemann" userId="22b930c6-ce99-468c-835c-dba6438d8ea3" providerId="ADAL" clId="{59659222-ABC7-4549-B259-64E609B36828}" dt="2023-09-11T14:32:10.628" v="72" actId="478"/>
          <ac:spMkLst>
            <pc:docMk/>
            <pc:sldMk cId="0" sldId="275"/>
            <ac:spMk id="47" creationId="{00000000-0000-0000-0000-000000000000}"/>
          </ac:spMkLst>
        </pc:spChg>
        <pc:picChg chg="add mod">
          <ac:chgData name="Heike Krusemann" userId="22b930c6-ce99-468c-835c-dba6438d8ea3" providerId="ADAL" clId="{59659222-ABC7-4549-B259-64E609B36828}" dt="2023-09-12T12:52:52.162" v="2596" actId="1076"/>
          <ac:picMkLst>
            <pc:docMk/>
            <pc:sldMk cId="0" sldId="275"/>
            <ac:picMk id="5" creationId="{AAF3A0AC-1288-C887-231F-5084DCF3CAB6}"/>
          </ac:picMkLst>
        </pc:picChg>
        <pc:picChg chg="add mod">
          <ac:chgData name="Heike Krusemann" userId="22b930c6-ce99-468c-835c-dba6438d8ea3" providerId="ADAL" clId="{59659222-ABC7-4549-B259-64E609B36828}" dt="2023-09-12T12:52:52.162" v="2596" actId="1076"/>
          <ac:picMkLst>
            <pc:docMk/>
            <pc:sldMk cId="0" sldId="275"/>
            <ac:picMk id="6" creationId="{10647C28-C00C-937A-3296-31336180772B}"/>
          </ac:picMkLst>
        </pc:picChg>
        <pc:picChg chg="add mod">
          <ac:chgData name="Heike Krusemann" userId="22b930c6-ce99-468c-835c-dba6438d8ea3" providerId="ADAL" clId="{59659222-ABC7-4549-B259-64E609B36828}" dt="2023-09-12T12:52:52.162" v="2596" actId="1076"/>
          <ac:picMkLst>
            <pc:docMk/>
            <pc:sldMk cId="0" sldId="275"/>
            <ac:picMk id="7" creationId="{FA51C062-1651-5E65-6973-F7094A5A9C92}"/>
          </ac:picMkLst>
        </pc:picChg>
        <pc:picChg chg="add mod">
          <ac:chgData name="Heike Krusemann" userId="22b930c6-ce99-468c-835c-dba6438d8ea3" providerId="ADAL" clId="{59659222-ABC7-4549-B259-64E609B36828}" dt="2023-09-12T12:52:52.162" v="2596" actId="1076"/>
          <ac:picMkLst>
            <pc:docMk/>
            <pc:sldMk cId="0" sldId="275"/>
            <ac:picMk id="11" creationId="{F756FE74-C351-165D-5BD0-0AA71B973D28}"/>
          </ac:picMkLst>
        </pc:picChg>
        <pc:picChg chg="add mod">
          <ac:chgData name="Heike Krusemann" userId="22b930c6-ce99-468c-835c-dba6438d8ea3" providerId="ADAL" clId="{59659222-ABC7-4549-B259-64E609B36828}" dt="2023-09-12T12:52:52.162" v="2596" actId="1076"/>
          <ac:picMkLst>
            <pc:docMk/>
            <pc:sldMk cId="0" sldId="275"/>
            <ac:picMk id="12" creationId="{2CEACD02-2091-1DC8-7233-6EBA148F8DE6}"/>
          </ac:picMkLst>
        </pc:picChg>
      </pc:sldChg>
      <pc:sldChg chg="del">
        <pc:chgData name="Heike Krusemann" userId="22b930c6-ce99-468c-835c-dba6438d8ea3" providerId="ADAL" clId="{59659222-ABC7-4549-B259-64E609B36828}" dt="2023-09-11T14:28:23.663" v="1" actId="47"/>
        <pc:sldMkLst>
          <pc:docMk/>
          <pc:sldMk cId="310840686" sldId="276"/>
        </pc:sldMkLst>
      </pc:sldChg>
      <pc:sldChg chg="del">
        <pc:chgData name="Heike Krusemann" userId="22b930c6-ce99-468c-835c-dba6438d8ea3" providerId="ADAL" clId="{59659222-ABC7-4549-B259-64E609B36828}" dt="2023-09-11T14:28:20.071" v="0" actId="47"/>
        <pc:sldMkLst>
          <pc:docMk/>
          <pc:sldMk cId="0" sldId="277"/>
        </pc:sldMkLst>
      </pc:sldChg>
      <pc:sldChg chg="del">
        <pc:chgData name="Heike Krusemann" userId="22b930c6-ce99-468c-835c-dba6438d8ea3" providerId="ADAL" clId="{59659222-ABC7-4549-B259-64E609B36828}" dt="2023-09-11T14:28:20.071" v="0" actId="47"/>
        <pc:sldMkLst>
          <pc:docMk/>
          <pc:sldMk cId="320847374" sldId="279"/>
        </pc:sldMkLst>
      </pc:sldChg>
      <pc:sldChg chg="del">
        <pc:chgData name="Heike Krusemann" userId="22b930c6-ce99-468c-835c-dba6438d8ea3" providerId="ADAL" clId="{59659222-ABC7-4549-B259-64E609B36828}" dt="2023-09-11T14:28:20.071" v="0" actId="47"/>
        <pc:sldMkLst>
          <pc:docMk/>
          <pc:sldMk cId="0" sldId="281"/>
        </pc:sldMkLst>
      </pc:sldChg>
      <pc:sldChg chg="del">
        <pc:chgData name="Heike Krusemann" userId="22b930c6-ce99-468c-835c-dba6438d8ea3" providerId="ADAL" clId="{59659222-ABC7-4549-B259-64E609B36828}" dt="2023-09-11T14:28:25.358" v="2" actId="47"/>
        <pc:sldMkLst>
          <pc:docMk/>
          <pc:sldMk cId="2292145713" sldId="289"/>
        </pc:sldMkLst>
      </pc:sldChg>
      <pc:sldChg chg="addSp modSp mod">
        <pc:chgData name="Heike Krusemann" userId="22b930c6-ce99-468c-835c-dba6438d8ea3" providerId="ADAL" clId="{59659222-ABC7-4549-B259-64E609B36828}" dt="2023-09-11T14:30:02.520" v="71" actId="1076"/>
        <pc:sldMkLst>
          <pc:docMk/>
          <pc:sldMk cId="74998879" sldId="290"/>
        </pc:sldMkLst>
        <pc:spChg chg="mod">
          <ac:chgData name="Heike Krusemann" userId="22b930c6-ce99-468c-835c-dba6438d8ea3" providerId="ADAL" clId="{59659222-ABC7-4549-B259-64E609B36828}" dt="2023-09-11T14:29:48.633" v="70" actId="1076"/>
          <ac:spMkLst>
            <pc:docMk/>
            <pc:sldMk cId="74998879" sldId="290"/>
            <ac:spMk id="2" creationId="{24BB08CD-FDA4-46B1-8623-507F63ABF87A}"/>
          </ac:spMkLst>
        </pc:spChg>
        <pc:spChg chg="add mod">
          <ac:chgData name="Heike Krusemann" userId="22b930c6-ce99-468c-835c-dba6438d8ea3" providerId="ADAL" clId="{59659222-ABC7-4549-B259-64E609B36828}" dt="2023-09-11T14:30:02.520" v="71" actId="1076"/>
          <ac:spMkLst>
            <pc:docMk/>
            <pc:sldMk cId="74998879" sldId="290"/>
            <ac:spMk id="3" creationId="{040F2AD3-C2C4-B544-C66A-86EF1E0EF2AF}"/>
          </ac:spMkLst>
        </pc:spChg>
        <pc:spChg chg="add mod">
          <ac:chgData name="Heike Krusemann" userId="22b930c6-ce99-468c-835c-dba6438d8ea3" providerId="ADAL" clId="{59659222-ABC7-4549-B259-64E609B36828}" dt="2023-09-11T14:29:37.473" v="68" actId="1076"/>
          <ac:spMkLst>
            <pc:docMk/>
            <pc:sldMk cId="74998879" sldId="290"/>
            <ac:spMk id="4" creationId="{8B27D72D-8088-599B-AF26-F3DCD3B64AB0}"/>
          </ac:spMkLst>
        </pc:spChg>
        <pc:spChg chg="mod">
          <ac:chgData name="Heike Krusemann" userId="22b930c6-ce99-468c-835c-dba6438d8ea3" providerId="ADAL" clId="{59659222-ABC7-4549-B259-64E609B36828}" dt="2023-09-11T14:29:46.249" v="69" actId="1076"/>
          <ac:spMkLst>
            <pc:docMk/>
            <pc:sldMk cId="74998879" sldId="290"/>
            <ac:spMk id="6" creationId="{0F465D11-BD17-455B-BAA6-75C52E315242}"/>
          </ac:spMkLst>
        </pc:spChg>
      </pc:sldChg>
      <pc:sldChg chg="del">
        <pc:chgData name="Heike Krusemann" userId="22b930c6-ce99-468c-835c-dba6438d8ea3" providerId="ADAL" clId="{59659222-ABC7-4549-B259-64E609B36828}" dt="2023-09-11T14:28:20.071" v="0" actId="47"/>
        <pc:sldMkLst>
          <pc:docMk/>
          <pc:sldMk cId="4138849421" sldId="291"/>
        </pc:sldMkLst>
      </pc:sldChg>
      <pc:sldChg chg="del">
        <pc:chgData name="Heike Krusemann" userId="22b930c6-ce99-468c-835c-dba6438d8ea3" providerId="ADAL" clId="{59659222-ABC7-4549-B259-64E609B36828}" dt="2023-09-11T14:28:20.071" v="0" actId="47"/>
        <pc:sldMkLst>
          <pc:docMk/>
          <pc:sldMk cId="215103818" sldId="292"/>
        </pc:sldMkLst>
      </pc:sldChg>
      <pc:sldChg chg="del">
        <pc:chgData name="Heike Krusemann" userId="22b930c6-ce99-468c-835c-dba6438d8ea3" providerId="ADAL" clId="{59659222-ABC7-4549-B259-64E609B36828}" dt="2023-09-11T14:28:20.071" v="0" actId="47"/>
        <pc:sldMkLst>
          <pc:docMk/>
          <pc:sldMk cId="794777129" sldId="293"/>
        </pc:sldMkLst>
      </pc:sldChg>
      <pc:sldChg chg="del">
        <pc:chgData name="Heike Krusemann" userId="22b930c6-ce99-468c-835c-dba6438d8ea3" providerId="ADAL" clId="{59659222-ABC7-4549-B259-64E609B36828}" dt="2023-09-11T14:28:20.071" v="0" actId="47"/>
        <pc:sldMkLst>
          <pc:docMk/>
          <pc:sldMk cId="3761398597" sldId="294"/>
        </pc:sldMkLst>
      </pc:sldChg>
      <pc:sldChg chg="del">
        <pc:chgData name="Heike Krusemann" userId="22b930c6-ce99-468c-835c-dba6438d8ea3" providerId="ADAL" clId="{59659222-ABC7-4549-B259-64E609B36828}" dt="2023-09-11T14:28:20.071" v="0" actId="47"/>
        <pc:sldMkLst>
          <pc:docMk/>
          <pc:sldMk cId="4012219565" sldId="295"/>
        </pc:sldMkLst>
      </pc:sldChg>
      <pc:sldChg chg="del">
        <pc:chgData name="Heike Krusemann" userId="22b930c6-ce99-468c-835c-dba6438d8ea3" providerId="ADAL" clId="{59659222-ABC7-4549-B259-64E609B36828}" dt="2023-09-11T14:28:20.071" v="0" actId="47"/>
        <pc:sldMkLst>
          <pc:docMk/>
          <pc:sldMk cId="0" sldId="296"/>
        </pc:sldMkLst>
      </pc:sldChg>
      <pc:sldChg chg="del">
        <pc:chgData name="Heike Krusemann" userId="22b930c6-ce99-468c-835c-dba6438d8ea3" providerId="ADAL" clId="{59659222-ABC7-4549-B259-64E609B36828}" dt="2023-09-11T14:28:20.071" v="0" actId="47"/>
        <pc:sldMkLst>
          <pc:docMk/>
          <pc:sldMk cId="1870003926" sldId="297"/>
        </pc:sldMkLst>
      </pc:sldChg>
      <pc:sldChg chg="del">
        <pc:chgData name="Heike Krusemann" userId="22b930c6-ce99-468c-835c-dba6438d8ea3" providerId="ADAL" clId="{59659222-ABC7-4549-B259-64E609B36828}" dt="2023-09-11T14:28:20.071" v="0" actId="47"/>
        <pc:sldMkLst>
          <pc:docMk/>
          <pc:sldMk cId="3885875775" sldId="298"/>
        </pc:sldMkLst>
      </pc:sldChg>
      <pc:sldChg chg="del">
        <pc:chgData name="Heike Krusemann" userId="22b930c6-ce99-468c-835c-dba6438d8ea3" providerId="ADAL" clId="{59659222-ABC7-4549-B259-64E609B36828}" dt="2023-09-11T14:28:20.071" v="0" actId="47"/>
        <pc:sldMkLst>
          <pc:docMk/>
          <pc:sldMk cId="721996495" sldId="299"/>
        </pc:sldMkLst>
      </pc:sldChg>
      <pc:sldChg chg="del">
        <pc:chgData name="Heike Krusemann" userId="22b930c6-ce99-468c-835c-dba6438d8ea3" providerId="ADAL" clId="{59659222-ABC7-4549-B259-64E609B36828}" dt="2023-09-11T14:28:20.071" v="0" actId="47"/>
        <pc:sldMkLst>
          <pc:docMk/>
          <pc:sldMk cId="4014773089" sldId="300"/>
        </pc:sldMkLst>
      </pc:sldChg>
      <pc:sldChg chg="del">
        <pc:chgData name="Heike Krusemann" userId="22b930c6-ce99-468c-835c-dba6438d8ea3" providerId="ADAL" clId="{59659222-ABC7-4549-B259-64E609B36828}" dt="2023-09-11T14:28:20.071" v="0" actId="47"/>
        <pc:sldMkLst>
          <pc:docMk/>
          <pc:sldMk cId="1144262709" sldId="301"/>
        </pc:sldMkLst>
      </pc:sldChg>
      <pc:sldChg chg="addSp delSp modSp mod delAnim modAnim">
        <pc:chgData name="Heike Krusemann" userId="22b930c6-ce99-468c-835c-dba6438d8ea3" providerId="ADAL" clId="{59659222-ABC7-4549-B259-64E609B36828}" dt="2023-09-11T14:57:43.764" v="459"/>
        <pc:sldMkLst>
          <pc:docMk/>
          <pc:sldMk cId="1406306668" sldId="337"/>
        </pc:sldMkLst>
        <pc:spChg chg="mod">
          <ac:chgData name="Heike Krusemann" userId="22b930c6-ce99-468c-835c-dba6438d8ea3" providerId="ADAL" clId="{59659222-ABC7-4549-B259-64E609B36828}" dt="2023-09-11T14:50:26.483" v="409" actId="1076"/>
          <ac:spMkLst>
            <pc:docMk/>
            <pc:sldMk cId="1406306668" sldId="337"/>
            <ac:spMk id="38" creationId="{027124B8-BFBB-4B10-8C5E-9B23126674C3}"/>
          </ac:spMkLst>
        </pc:spChg>
        <pc:spChg chg="mod">
          <ac:chgData name="Heike Krusemann" userId="22b930c6-ce99-468c-835c-dba6438d8ea3" providerId="ADAL" clId="{59659222-ABC7-4549-B259-64E609B36828}" dt="2023-09-11T14:50:33.650" v="411" actId="1076"/>
          <ac:spMkLst>
            <pc:docMk/>
            <pc:sldMk cId="1406306668" sldId="337"/>
            <ac:spMk id="40" creationId="{A4D82C2E-C838-435F-BC6E-5A9AE9050022}"/>
          </ac:spMkLst>
        </pc:spChg>
        <pc:spChg chg="mod">
          <ac:chgData name="Heike Krusemann" userId="22b930c6-ce99-468c-835c-dba6438d8ea3" providerId="ADAL" clId="{59659222-ABC7-4549-B259-64E609B36828}" dt="2023-09-11T14:51:25.344" v="422" actId="6549"/>
          <ac:spMkLst>
            <pc:docMk/>
            <pc:sldMk cId="1406306668" sldId="337"/>
            <ac:spMk id="43" creationId="{05ED26FA-94A4-1144-96A1-85AEBB6344BB}"/>
          </ac:spMkLst>
        </pc:spChg>
        <pc:spChg chg="mod">
          <ac:chgData name="Heike Krusemann" userId="22b930c6-ce99-468c-835c-dba6438d8ea3" providerId="ADAL" clId="{59659222-ABC7-4549-B259-64E609B36828}" dt="2023-09-11T14:51:05.866" v="416" actId="1076"/>
          <ac:spMkLst>
            <pc:docMk/>
            <pc:sldMk cId="1406306668" sldId="337"/>
            <ac:spMk id="44" creationId="{9A92ABC2-72A8-497A-9B1D-7A13C018A39E}"/>
          </ac:spMkLst>
        </pc:spChg>
        <pc:spChg chg="mod">
          <ac:chgData name="Heike Krusemann" userId="22b930c6-ce99-468c-835c-dba6438d8ea3" providerId="ADAL" clId="{59659222-ABC7-4549-B259-64E609B36828}" dt="2023-09-11T14:48:27.457" v="369" actId="20577"/>
          <ac:spMkLst>
            <pc:docMk/>
            <pc:sldMk cId="1406306668" sldId="337"/>
            <ac:spMk id="47" creationId="{C0438FBB-20C6-3E42-B716-8A878A628A10}"/>
          </ac:spMkLst>
        </pc:spChg>
        <pc:spChg chg="mod">
          <ac:chgData name="Heike Krusemann" userId="22b930c6-ce99-468c-835c-dba6438d8ea3" providerId="ADAL" clId="{59659222-ABC7-4549-B259-64E609B36828}" dt="2023-09-11T14:52:09.904" v="438" actId="20577"/>
          <ac:spMkLst>
            <pc:docMk/>
            <pc:sldMk cId="1406306668" sldId="337"/>
            <ac:spMk id="48" creationId="{04A9B460-5B60-CB46-8749-5EBC17551F12}"/>
          </ac:spMkLst>
        </pc:spChg>
        <pc:spChg chg="mod">
          <ac:chgData name="Heike Krusemann" userId="22b930c6-ce99-468c-835c-dba6438d8ea3" providerId="ADAL" clId="{59659222-ABC7-4549-B259-64E609B36828}" dt="2023-09-11T14:50:03.843" v="385" actId="1076"/>
          <ac:spMkLst>
            <pc:docMk/>
            <pc:sldMk cId="1406306668" sldId="337"/>
            <ac:spMk id="49" creationId="{A93FE00D-1E7F-435F-B214-EFEF3F88B2E1}"/>
          </ac:spMkLst>
        </pc:spChg>
        <pc:spChg chg="del">
          <ac:chgData name="Heike Krusemann" userId="22b930c6-ce99-468c-835c-dba6438d8ea3" providerId="ADAL" clId="{59659222-ABC7-4549-B259-64E609B36828}" dt="2023-09-11T14:49:37.264" v="380" actId="478"/>
          <ac:spMkLst>
            <pc:docMk/>
            <pc:sldMk cId="1406306668" sldId="337"/>
            <ac:spMk id="55" creationId="{112BA8C4-748D-4370-995E-66921F71CE33}"/>
          </ac:spMkLst>
        </pc:spChg>
        <pc:spChg chg="del">
          <ac:chgData name="Heike Krusemann" userId="22b930c6-ce99-468c-835c-dba6438d8ea3" providerId="ADAL" clId="{59659222-ABC7-4549-B259-64E609B36828}" dt="2023-09-11T14:49:27.741" v="377" actId="478"/>
          <ac:spMkLst>
            <pc:docMk/>
            <pc:sldMk cId="1406306668" sldId="337"/>
            <ac:spMk id="64" creationId="{87503E36-407D-433D-A917-FCEE7773221B}"/>
          </ac:spMkLst>
        </pc:spChg>
        <pc:spChg chg="del topLvl">
          <ac:chgData name="Heike Krusemann" userId="22b930c6-ce99-468c-835c-dba6438d8ea3" providerId="ADAL" clId="{59659222-ABC7-4549-B259-64E609B36828}" dt="2023-09-11T14:49:25.393" v="376" actId="478"/>
          <ac:spMkLst>
            <pc:docMk/>
            <pc:sldMk cId="1406306668" sldId="337"/>
            <ac:spMk id="70" creationId="{F7DFD45C-2BCC-42D6-8407-BAA8CBAF499E}"/>
          </ac:spMkLst>
        </pc:spChg>
        <pc:spChg chg="mod">
          <ac:chgData name="Heike Krusemann" userId="22b930c6-ce99-468c-835c-dba6438d8ea3" providerId="ADAL" clId="{59659222-ABC7-4549-B259-64E609B36828}" dt="2023-09-11T14:49:53.810" v="383" actId="1076"/>
          <ac:spMkLst>
            <pc:docMk/>
            <pc:sldMk cId="1406306668" sldId="337"/>
            <ac:spMk id="77" creationId="{8FC1A932-6882-41D1-8AA0-389B48ECCFC2}"/>
          </ac:spMkLst>
        </pc:spChg>
        <pc:grpChg chg="mod">
          <ac:chgData name="Heike Krusemann" userId="22b930c6-ce99-468c-835c-dba6438d8ea3" providerId="ADAL" clId="{59659222-ABC7-4549-B259-64E609B36828}" dt="2023-09-11T14:49:49.667" v="382" actId="1076"/>
          <ac:grpSpMkLst>
            <pc:docMk/>
            <pc:sldMk cId="1406306668" sldId="337"/>
            <ac:grpSpMk id="57" creationId="{7C82BD0C-BBD5-4737-A279-66079CE3D851}"/>
          </ac:grpSpMkLst>
        </pc:grpChg>
        <pc:grpChg chg="mod">
          <ac:chgData name="Heike Krusemann" userId="22b930c6-ce99-468c-835c-dba6438d8ea3" providerId="ADAL" clId="{59659222-ABC7-4549-B259-64E609B36828}" dt="2023-09-11T14:53:12.074" v="457" actId="1076"/>
          <ac:grpSpMkLst>
            <pc:docMk/>
            <pc:sldMk cId="1406306668" sldId="337"/>
            <ac:grpSpMk id="58" creationId="{00000000-0000-0000-0000-000000000000}"/>
          </ac:grpSpMkLst>
        </pc:grpChg>
        <pc:grpChg chg="del">
          <ac:chgData name="Heike Krusemann" userId="22b930c6-ce99-468c-835c-dba6438d8ea3" providerId="ADAL" clId="{59659222-ABC7-4549-B259-64E609B36828}" dt="2023-09-11T14:49:25.393" v="376" actId="478"/>
          <ac:grpSpMkLst>
            <pc:docMk/>
            <pc:sldMk cId="1406306668" sldId="337"/>
            <ac:grpSpMk id="65" creationId="{F16EB1C6-6646-45D4-AD9A-522B5A455ACC}"/>
          </ac:grpSpMkLst>
        </pc:grpChg>
        <pc:picChg chg="del">
          <ac:chgData name="Heike Krusemann" userId="22b930c6-ce99-468c-835c-dba6438d8ea3" providerId="ADAL" clId="{59659222-ABC7-4549-B259-64E609B36828}" dt="2023-09-11T14:51:35.852" v="423" actId="478"/>
          <ac:picMkLst>
            <pc:docMk/>
            <pc:sldMk cId="1406306668" sldId="337"/>
            <ac:picMk id="2" creationId="{AB33F00A-7353-7915-7EF0-29ECDF01C72E}"/>
          </ac:picMkLst>
        </pc:picChg>
        <pc:picChg chg="add mod">
          <ac:chgData name="Heike Krusemann" userId="22b930c6-ce99-468c-835c-dba6438d8ea3" providerId="ADAL" clId="{59659222-ABC7-4549-B259-64E609B36828}" dt="2023-09-11T14:48:45.916" v="375" actId="1076"/>
          <ac:picMkLst>
            <pc:docMk/>
            <pc:sldMk cId="1406306668" sldId="337"/>
            <ac:picMk id="5" creationId="{E1648426-1C03-7B29-E156-31CEF21C84B2}"/>
          </ac:picMkLst>
        </pc:picChg>
        <pc:picChg chg="del">
          <ac:chgData name="Heike Krusemann" userId="22b930c6-ce99-468c-835c-dba6438d8ea3" providerId="ADAL" clId="{59659222-ABC7-4549-B259-64E609B36828}" dt="2023-09-11T14:48:32.622" v="370" actId="478"/>
          <ac:picMkLst>
            <pc:docMk/>
            <pc:sldMk cId="1406306668" sldId="337"/>
            <ac:picMk id="6" creationId="{F3CD54AB-A922-A6B6-53C1-5D98249A38EB}"/>
          </ac:picMkLst>
        </pc:picChg>
        <pc:picChg chg="del">
          <ac:chgData name="Heike Krusemann" userId="22b930c6-ce99-468c-835c-dba6438d8ea3" providerId="ADAL" clId="{59659222-ABC7-4549-B259-64E609B36828}" dt="2023-09-11T14:50:09.738" v="387" actId="478"/>
          <ac:picMkLst>
            <pc:docMk/>
            <pc:sldMk cId="1406306668" sldId="337"/>
            <ac:picMk id="8" creationId="{8852F2D4-8207-B9C4-CB3B-159F51AA55DA}"/>
          </ac:picMkLst>
        </pc:picChg>
        <pc:picChg chg="del">
          <ac:chgData name="Heike Krusemann" userId="22b930c6-ce99-468c-835c-dba6438d8ea3" providerId="ADAL" clId="{59659222-ABC7-4549-B259-64E609B36828}" dt="2023-09-11T14:49:31.810" v="379" actId="478"/>
          <ac:picMkLst>
            <pc:docMk/>
            <pc:sldMk cId="1406306668" sldId="337"/>
            <ac:picMk id="9" creationId="{BCD3D466-C710-6FCE-160A-985FA1C4FC8F}"/>
          </ac:picMkLst>
        </pc:picChg>
        <pc:picChg chg="add mod">
          <ac:chgData name="Heike Krusemann" userId="22b930c6-ce99-468c-835c-dba6438d8ea3" providerId="ADAL" clId="{59659222-ABC7-4549-B259-64E609B36828}" dt="2023-09-11T14:51:08.277" v="417" actId="1076"/>
          <ac:picMkLst>
            <pc:docMk/>
            <pc:sldMk cId="1406306668" sldId="337"/>
            <ac:picMk id="10" creationId="{630256F6-A11C-973B-F107-6840222B262B}"/>
          </ac:picMkLst>
        </pc:picChg>
        <pc:picChg chg="add mod">
          <ac:chgData name="Heike Krusemann" userId="22b930c6-ce99-468c-835c-dba6438d8ea3" providerId="ADAL" clId="{59659222-ABC7-4549-B259-64E609B36828}" dt="2023-09-11T14:51:10.850" v="418" actId="1076"/>
          <ac:picMkLst>
            <pc:docMk/>
            <pc:sldMk cId="1406306668" sldId="337"/>
            <ac:picMk id="12" creationId="{B72D8AA4-B507-5930-484C-BF4C3BA772F9}"/>
          </ac:picMkLst>
        </pc:picChg>
        <pc:picChg chg="add mod">
          <ac:chgData name="Heike Krusemann" userId="22b930c6-ce99-468c-835c-dba6438d8ea3" providerId="ADAL" clId="{59659222-ABC7-4549-B259-64E609B36828}" dt="2023-09-11T14:51:52.747" v="427" actId="1076"/>
          <ac:picMkLst>
            <pc:docMk/>
            <pc:sldMk cId="1406306668" sldId="337"/>
            <ac:picMk id="13" creationId="{839BC780-8A81-2A03-DDF6-57884A59021B}"/>
          </ac:picMkLst>
        </pc:picChg>
        <pc:picChg chg="mod">
          <ac:chgData name="Heike Krusemann" userId="22b930c6-ce99-468c-835c-dba6438d8ea3" providerId="ADAL" clId="{59659222-ABC7-4549-B259-64E609B36828}" dt="2023-09-11T14:50:06.010" v="386" actId="1076"/>
          <ac:picMkLst>
            <pc:docMk/>
            <pc:sldMk cId="1406306668" sldId="337"/>
            <ac:picMk id="56" creationId="{3726EC83-BEE7-4780-8358-92FC3F0D6FF1}"/>
          </ac:picMkLst>
        </pc:picChg>
        <pc:cxnChg chg="mod">
          <ac:chgData name="Heike Krusemann" userId="22b930c6-ce99-468c-835c-dba6438d8ea3" providerId="ADAL" clId="{59659222-ABC7-4549-B259-64E609B36828}" dt="2023-09-11T14:50:26.483" v="409" actId="1076"/>
          <ac:cxnSpMkLst>
            <pc:docMk/>
            <pc:sldMk cId="1406306668" sldId="337"/>
            <ac:cxnSpMk id="37" creationId="{43C7001C-DA5B-484D-9A27-D584A062006A}"/>
          </ac:cxnSpMkLst>
        </pc:cxnChg>
        <pc:cxnChg chg="del mod topLvl">
          <ac:chgData name="Heike Krusemann" userId="22b930c6-ce99-468c-835c-dba6438d8ea3" providerId="ADAL" clId="{59659222-ABC7-4549-B259-64E609B36828}" dt="2023-09-11T14:49:29.849" v="378" actId="478"/>
          <ac:cxnSpMkLst>
            <pc:docMk/>
            <pc:sldMk cId="1406306668" sldId="337"/>
            <ac:cxnSpMk id="66" creationId="{035C02DA-AE07-4C81-AF74-6A54BA1861DE}"/>
          </ac:cxnSpMkLst>
        </pc:cxnChg>
      </pc:sldChg>
      <pc:sldChg chg="del">
        <pc:chgData name="Heike Krusemann" userId="22b930c6-ce99-468c-835c-dba6438d8ea3" providerId="ADAL" clId="{59659222-ABC7-4549-B259-64E609B36828}" dt="2023-09-11T14:28:20.071" v="0" actId="47"/>
        <pc:sldMkLst>
          <pc:docMk/>
          <pc:sldMk cId="2209770871" sldId="924"/>
        </pc:sldMkLst>
      </pc:sldChg>
      <pc:sldChg chg="addSp delSp modSp mod delAnim modAnim">
        <pc:chgData name="Heike Krusemann" userId="22b930c6-ce99-468c-835c-dba6438d8ea3" providerId="ADAL" clId="{59659222-ABC7-4549-B259-64E609B36828}" dt="2023-09-12T10:54:30.122" v="1518" actId="1076"/>
        <pc:sldMkLst>
          <pc:docMk/>
          <pc:sldMk cId="2984585451" sldId="926"/>
        </pc:sldMkLst>
        <pc:spChg chg="mod">
          <ac:chgData name="Heike Krusemann" userId="22b930c6-ce99-468c-835c-dba6438d8ea3" providerId="ADAL" clId="{59659222-ABC7-4549-B259-64E609B36828}" dt="2023-09-11T14:37:38.657" v="194" actId="20577"/>
          <ac:spMkLst>
            <pc:docMk/>
            <pc:sldMk cId="2984585451" sldId="926"/>
            <ac:spMk id="14" creationId="{DEC2C0D3-83DE-CEB3-A654-CB935B132437}"/>
          </ac:spMkLst>
        </pc:spChg>
        <pc:spChg chg="del">
          <ac:chgData name="Heike Krusemann" userId="22b930c6-ce99-468c-835c-dba6438d8ea3" providerId="ADAL" clId="{59659222-ABC7-4549-B259-64E609B36828}" dt="2023-09-11T14:41:09.667" v="242" actId="478"/>
          <ac:spMkLst>
            <pc:docMk/>
            <pc:sldMk cId="2984585451" sldId="926"/>
            <ac:spMk id="17" creationId="{12017E66-0B87-1AE6-DB5C-5C0C470B040F}"/>
          </ac:spMkLst>
        </pc:spChg>
        <pc:spChg chg="mod">
          <ac:chgData name="Heike Krusemann" userId="22b930c6-ce99-468c-835c-dba6438d8ea3" providerId="ADAL" clId="{59659222-ABC7-4549-B259-64E609B36828}" dt="2023-09-11T14:37:30.325" v="189" actId="6549"/>
          <ac:spMkLst>
            <pc:docMk/>
            <pc:sldMk cId="2984585451" sldId="926"/>
            <ac:spMk id="19" creationId="{57F4CEF1-0D7A-4E3A-947F-D4D2B7601C6E}"/>
          </ac:spMkLst>
        </pc:spChg>
        <pc:spChg chg="mod">
          <ac:chgData name="Heike Krusemann" userId="22b930c6-ce99-468c-835c-dba6438d8ea3" providerId="ADAL" clId="{59659222-ABC7-4549-B259-64E609B36828}" dt="2023-09-12T10:54:19.257" v="1512" actId="1076"/>
          <ac:spMkLst>
            <pc:docMk/>
            <pc:sldMk cId="2984585451" sldId="926"/>
            <ac:spMk id="20" creationId="{33CCCA19-5089-47F7-9882-2FAF13A6C1D6}"/>
          </ac:spMkLst>
        </pc:spChg>
        <pc:spChg chg="mod">
          <ac:chgData name="Heike Krusemann" userId="22b930c6-ce99-468c-835c-dba6438d8ea3" providerId="ADAL" clId="{59659222-ABC7-4549-B259-64E609B36828}" dt="2023-09-11T14:38:07.078" v="201" actId="20577"/>
          <ac:spMkLst>
            <pc:docMk/>
            <pc:sldMk cId="2984585451" sldId="926"/>
            <ac:spMk id="21" creationId="{94969DDD-73F8-4438-8D49-B79D8BF6853A}"/>
          </ac:spMkLst>
        </pc:spChg>
        <pc:spChg chg="del">
          <ac:chgData name="Heike Krusemann" userId="22b930c6-ce99-468c-835c-dba6438d8ea3" providerId="ADAL" clId="{59659222-ABC7-4549-B259-64E609B36828}" dt="2023-09-11T14:41:08.595" v="241" actId="478"/>
          <ac:spMkLst>
            <pc:docMk/>
            <pc:sldMk cId="2984585451" sldId="926"/>
            <ac:spMk id="23" creationId="{5243C055-2C4C-4E73-9EDB-F104F48B24D8}"/>
          </ac:spMkLst>
        </pc:spChg>
        <pc:spChg chg="add mod">
          <ac:chgData name="Heike Krusemann" userId="22b930c6-ce99-468c-835c-dba6438d8ea3" providerId="ADAL" clId="{59659222-ABC7-4549-B259-64E609B36828}" dt="2023-09-11T14:40:20.938" v="237" actId="1076"/>
          <ac:spMkLst>
            <pc:docMk/>
            <pc:sldMk cId="2984585451" sldId="926"/>
            <ac:spMk id="25" creationId="{D55ABDD0-F165-FCF3-2D4D-D8066D80C703}"/>
          </ac:spMkLst>
        </pc:spChg>
        <pc:spChg chg="add mod">
          <ac:chgData name="Heike Krusemann" userId="22b930c6-ce99-468c-835c-dba6438d8ea3" providerId="ADAL" clId="{59659222-ABC7-4549-B259-64E609B36828}" dt="2023-09-12T10:54:09.721" v="1509" actId="1076"/>
          <ac:spMkLst>
            <pc:docMk/>
            <pc:sldMk cId="2984585451" sldId="926"/>
            <ac:spMk id="29" creationId="{1B39C06D-C727-B681-155B-699AB6898CBF}"/>
          </ac:spMkLst>
        </pc:spChg>
        <pc:spChg chg="add mod">
          <ac:chgData name="Heike Krusemann" userId="22b930c6-ce99-468c-835c-dba6438d8ea3" providerId="ADAL" clId="{59659222-ABC7-4549-B259-64E609B36828}" dt="2023-09-12T10:54:13.392" v="1510" actId="1076"/>
          <ac:spMkLst>
            <pc:docMk/>
            <pc:sldMk cId="2984585451" sldId="926"/>
            <ac:spMk id="30" creationId="{E6310AA3-C1DC-4674-9E46-9410AF795B4B}"/>
          </ac:spMkLst>
        </pc:spChg>
        <pc:spChg chg="add mod">
          <ac:chgData name="Heike Krusemann" userId="22b930c6-ce99-468c-835c-dba6438d8ea3" providerId="ADAL" clId="{59659222-ABC7-4549-B259-64E609B36828}" dt="2023-09-12T10:54:30.122" v="1518" actId="1076"/>
          <ac:spMkLst>
            <pc:docMk/>
            <pc:sldMk cId="2984585451" sldId="926"/>
            <ac:spMk id="31" creationId="{6A61FE89-ADE6-C1B9-29E1-FFD3F3D82BFD}"/>
          </ac:spMkLst>
        </pc:spChg>
        <pc:spChg chg="del mod">
          <ac:chgData name="Heike Krusemann" userId="22b930c6-ce99-468c-835c-dba6438d8ea3" providerId="ADAL" clId="{59659222-ABC7-4549-B259-64E609B36828}" dt="2023-09-11T14:44:19.860" v="259" actId="478"/>
          <ac:spMkLst>
            <pc:docMk/>
            <pc:sldMk cId="2984585451" sldId="926"/>
            <ac:spMk id="38" creationId="{044350D2-3F8B-4BA3-A1E7-66F70EC36E6C}"/>
          </ac:spMkLst>
        </pc:spChg>
        <pc:picChg chg="del">
          <ac:chgData name="Heike Krusemann" userId="22b930c6-ce99-468c-835c-dba6438d8ea3" providerId="ADAL" clId="{59659222-ABC7-4549-B259-64E609B36828}" dt="2023-09-11T14:41:07.303" v="240" actId="478"/>
          <ac:picMkLst>
            <pc:docMk/>
            <pc:sldMk cId="2984585451" sldId="926"/>
            <ac:picMk id="16" creationId="{99AD942C-0161-5C56-D07F-AD8203AC44B5}"/>
          </ac:picMkLst>
        </pc:picChg>
        <pc:picChg chg="add mod">
          <ac:chgData name="Heike Krusemann" userId="22b930c6-ce99-468c-835c-dba6438d8ea3" providerId="ADAL" clId="{59659222-ABC7-4549-B259-64E609B36828}" dt="2023-09-11T14:40:32.370" v="239" actId="1076"/>
          <ac:picMkLst>
            <pc:docMk/>
            <pc:sldMk cId="2984585451" sldId="926"/>
            <ac:picMk id="24" creationId="{88377213-D981-4405-C83C-DC73D0032FD3}"/>
          </ac:picMkLst>
        </pc:picChg>
        <pc:picChg chg="add mod">
          <ac:chgData name="Heike Krusemann" userId="22b930c6-ce99-468c-835c-dba6438d8ea3" providerId="ADAL" clId="{59659222-ABC7-4549-B259-64E609B36828}" dt="2023-09-12T10:54:24.979" v="1516" actId="1076"/>
          <ac:picMkLst>
            <pc:docMk/>
            <pc:sldMk cId="2984585451" sldId="926"/>
            <ac:picMk id="26" creationId="{32574B10-A257-9106-7867-0FA7C9349616}"/>
          </ac:picMkLst>
        </pc:picChg>
        <pc:picChg chg="add mod">
          <ac:chgData name="Heike Krusemann" userId="22b930c6-ce99-468c-835c-dba6438d8ea3" providerId="ADAL" clId="{59659222-ABC7-4549-B259-64E609B36828}" dt="2023-09-12T10:54:07.359" v="1508" actId="1076"/>
          <ac:picMkLst>
            <pc:docMk/>
            <pc:sldMk cId="2984585451" sldId="926"/>
            <ac:picMk id="27" creationId="{91D213BD-FAF8-3EE2-968D-AA7D125A5468}"/>
          </ac:picMkLst>
        </pc:picChg>
        <pc:picChg chg="add mod">
          <ac:chgData name="Heike Krusemann" userId="22b930c6-ce99-468c-835c-dba6438d8ea3" providerId="ADAL" clId="{59659222-ABC7-4549-B259-64E609B36828}" dt="2023-09-12T10:54:26.559" v="1517" actId="1076"/>
          <ac:picMkLst>
            <pc:docMk/>
            <pc:sldMk cId="2984585451" sldId="926"/>
            <ac:picMk id="28" creationId="{74260682-CB8C-1822-C5A6-94731B2CC910}"/>
          </ac:picMkLst>
        </pc:picChg>
        <pc:picChg chg="del">
          <ac:chgData name="Heike Krusemann" userId="22b930c6-ce99-468c-835c-dba6438d8ea3" providerId="ADAL" clId="{59659222-ABC7-4549-B259-64E609B36828}" dt="2023-09-11T14:38:19.194" v="202" actId="478"/>
          <ac:picMkLst>
            <pc:docMk/>
            <pc:sldMk cId="2984585451" sldId="926"/>
            <ac:picMk id="2050" creationId="{5FB1A1F5-3F1A-84F4-B4EC-AFCDE323E55B}"/>
          </ac:picMkLst>
        </pc:picChg>
        <pc:picChg chg="del mod">
          <ac:chgData name="Heike Krusemann" userId="22b930c6-ce99-468c-835c-dba6438d8ea3" providerId="ADAL" clId="{59659222-ABC7-4549-B259-64E609B36828}" dt="2023-09-11T14:44:12.244" v="256" actId="478"/>
          <ac:picMkLst>
            <pc:docMk/>
            <pc:sldMk cId="2984585451" sldId="926"/>
            <ac:picMk id="2058" creationId="{F29C9A5D-DFFF-AC06-377D-EE32234FAA61}"/>
          </ac:picMkLst>
        </pc:picChg>
        <pc:picChg chg="del">
          <ac:chgData name="Heike Krusemann" userId="22b930c6-ce99-468c-835c-dba6438d8ea3" providerId="ADAL" clId="{59659222-ABC7-4549-B259-64E609B36828}" dt="2023-09-11T14:41:10.716" v="243" actId="478"/>
          <ac:picMkLst>
            <pc:docMk/>
            <pc:sldMk cId="2984585451" sldId="926"/>
            <ac:picMk id="2060" creationId="{082F4D60-6C38-C34B-726B-ABD479F9B09A}"/>
          </ac:picMkLst>
        </pc:picChg>
      </pc:sldChg>
      <pc:sldChg chg="addSp delSp modSp mod modAnim">
        <pc:chgData name="Heike Krusemann" userId="22b930c6-ce99-468c-835c-dba6438d8ea3" providerId="ADAL" clId="{59659222-ABC7-4549-B259-64E609B36828}" dt="2023-09-11T15:05:49.209" v="617"/>
        <pc:sldMkLst>
          <pc:docMk/>
          <pc:sldMk cId="983455628" sldId="939"/>
        </pc:sldMkLst>
        <pc:spChg chg="mod">
          <ac:chgData name="Heike Krusemann" userId="22b930c6-ce99-468c-835c-dba6438d8ea3" providerId="ADAL" clId="{59659222-ABC7-4549-B259-64E609B36828}" dt="2023-09-11T15:02:57.546" v="562" actId="207"/>
          <ac:spMkLst>
            <pc:docMk/>
            <pc:sldMk cId="983455628" sldId="939"/>
            <ac:spMk id="25" creationId="{277496F3-69BA-4A7D-B6A8-65395BD5A313}"/>
          </ac:spMkLst>
        </pc:spChg>
        <pc:spChg chg="mod">
          <ac:chgData name="Heike Krusemann" userId="22b930c6-ce99-468c-835c-dba6438d8ea3" providerId="ADAL" clId="{59659222-ABC7-4549-B259-64E609B36828}" dt="2023-09-11T15:03:38.320" v="600" actId="20577"/>
          <ac:spMkLst>
            <pc:docMk/>
            <pc:sldMk cId="983455628" sldId="939"/>
            <ac:spMk id="28" creationId="{675D5108-DC4A-412D-BADD-7476FD0E6422}"/>
          </ac:spMkLst>
        </pc:spChg>
        <pc:spChg chg="mod">
          <ac:chgData name="Heike Krusemann" userId="22b930c6-ce99-468c-835c-dba6438d8ea3" providerId="ADAL" clId="{59659222-ABC7-4549-B259-64E609B36828}" dt="2023-09-11T15:01:48.303" v="491" actId="20577"/>
          <ac:spMkLst>
            <pc:docMk/>
            <pc:sldMk cId="983455628" sldId="939"/>
            <ac:spMk id="91" creationId="{00000000-0000-0000-0000-000000000000}"/>
          </ac:spMkLst>
        </pc:spChg>
        <pc:spChg chg="mod">
          <ac:chgData name="Heike Krusemann" userId="22b930c6-ce99-468c-835c-dba6438d8ea3" providerId="ADAL" clId="{59659222-ABC7-4549-B259-64E609B36828}" dt="2023-09-11T15:03:44.063" v="602" actId="20577"/>
          <ac:spMkLst>
            <pc:docMk/>
            <pc:sldMk cId="983455628" sldId="939"/>
            <ac:spMk id="92" creationId="{00000000-0000-0000-0000-000000000000}"/>
          </ac:spMkLst>
        </pc:spChg>
        <pc:grpChg chg="mod">
          <ac:chgData name="Heike Krusemann" userId="22b930c6-ce99-468c-835c-dba6438d8ea3" providerId="ADAL" clId="{59659222-ABC7-4549-B259-64E609B36828}" dt="2023-09-11T15:03:47.433" v="603" actId="1076"/>
          <ac:grpSpMkLst>
            <pc:docMk/>
            <pc:sldMk cId="983455628" sldId="939"/>
            <ac:grpSpMk id="27" creationId="{0379AECA-EC9A-4BE3-BEAF-92E4C139F3E3}"/>
          </ac:grpSpMkLst>
        </pc:grpChg>
        <pc:grpChg chg="mod">
          <ac:chgData name="Heike Krusemann" userId="22b930c6-ce99-468c-835c-dba6438d8ea3" providerId="ADAL" clId="{59659222-ABC7-4549-B259-64E609B36828}" dt="2023-09-11T15:03:42.380" v="601" actId="1076"/>
          <ac:grpSpMkLst>
            <pc:docMk/>
            <pc:sldMk cId="983455628" sldId="939"/>
            <ac:grpSpMk id="53" creationId="{E5A6D7E2-831B-49A0-B2C4-C78216576E8B}"/>
          </ac:grpSpMkLst>
        </pc:grpChg>
        <pc:picChg chg="del mod">
          <ac:chgData name="Heike Krusemann" userId="22b930c6-ce99-468c-835c-dba6438d8ea3" providerId="ADAL" clId="{59659222-ABC7-4549-B259-64E609B36828}" dt="2023-09-11T15:01:55.816" v="493" actId="478"/>
          <ac:picMkLst>
            <pc:docMk/>
            <pc:sldMk cId="983455628" sldId="939"/>
            <ac:picMk id="3" creationId="{1F62B745-EF69-3C32-3F8D-6DC0CAE68225}"/>
          </ac:picMkLst>
        </pc:picChg>
        <pc:picChg chg="del mod">
          <ac:chgData name="Heike Krusemann" userId="22b930c6-ce99-468c-835c-dba6438d8ea3" providerId="ADAL" clId="{59659222-ABC7-4549-B259-64E609B36828}" dt="2023-09-11T15:03:02.023" v="564" actId="478"/>
          <ac:picMkLst>
            <pc:docMk/>
            <pc:sldMk cId="983455628" sldId="939"/>
            <ac:picMk id="4" creationId="{EC2ADD98-2F90-07C3-8833-2FADF9241B7D}"/>
          </ac:picMkLst>
        </pc:picChg>
        <pc:picChg chg="add mod">
          <ac:chgData name="Heike Krusemann" userId="22b930c6-ce99-468c-835c-dba6438d8ea3" providerId="ADAL" clId="{59659222-ABC7-4549-B259-64E609B36828}" dt="2023-09-11T15:04:33.075" v="607" actId="1076"/>
          <ac:picMkLst>
            <pc:docMk/>
            <pc:sldMk cId="983455628" sldId="939"/>
            <ac:picMk id="5" creationId="{3E5EA790-C949-4623-23AD-CCD468BB3DBB}"/>
          </ac:picMkLst>
        </pc:picChg>
        <pc:picChg chg="add mod">
          <ac:chgData name="Heike Krusemann" userId="22b930c6-ce99-468c-835c-dba6438d8ea3" providerId="ADAL" clId="{59659222-ABC7-4549-B259-64E609B36828}" dt="2023-09-11T15:05:04.459" v="614" actId="1076"/>
          <ac:picMkLst>
            <pc:docMk/>
            <pc:sldMk cId="983455628" sldId="939"/>
            <ac:picMk id="7" creationId="{42B7C9CE-0AF6-46C1-0DF5-62B46EDE8AAB}"/>
          </ac:picMkLst>
        </pc:picChg>
        <pc:picChg chg="mod">
          <ac:chgData name="Heike Krusemann" userId="22b930c6-ce99-468c-835c-dba6438d8ea3" providerId="ADAL" clId="{59659222-ABC7-4549-B259-64E609B36828}" dt="2023-09-11T15:03:56.873" v="604" actId="1076"/>
          <ac:picMkLst>
            <pc:docMk/>
            <pc:sldMk cId="983455628" sldId="939"/>
            <ac:picMk id="8" creationId="{3775EA0E-CD0D-3B59-AE7F-A64A7C0A223E}"/>
          </ac:picMkLst>
        </pc:picChg>
        <pc:picChg chg="mod">
          <ac:chgData name="Heike Krusemann" userId="22b930c6-ce99-468c-835c-dba6438d8ea3" providerId="ADAL" clId="{59659222-ABC7-4549-B259-64E609B36828}" dt="2023-09-11T15:03:05.859" v="565" actId="1076"/>
          <ac:picMkLst>
            <pc:docMk/>
            <pc:sldMk cId="983455628" sldId="939"/>
            <ac:picMk id="9" creationId="{8123FE6C-7786-416A-9C45-7F855618726B}"/>
          </ac:picMkLst>
        </pc:picChg>
        <pc:picChg chg="mod">
          <ac:chgData name="Heike Krusemann" userId="22b930c6-ce99-468c-835c-dba6438d8ea3" providerId="ADAL" clId="{59659222-ABC7-4549-B259-64E609B36828}" dt="2023-09-11T15:05:01.099" v="613" actId="1076"/>
          <ac:picMkLst>
            <pc:docMk/>
            <pc:sldMk cId="983455628" sldId="939"/>
            <ac:picMk id="26" creationId="{3828E342-F245-431D-BE01-5BCFD73524B4}"/>
          </ac:picMkLst>
        </pc:picChg>
        <pc:picChg chg="mod">
          <ac:chgData name="Heike Krusemann" userId="22b930c6-ce99-468c-835c-dba6438d8ea3" providerId="ADAL" clId="{59659222-ABC7-4549-B259-64E609B36828}" dt="2023-09-11T15:02:01.153" v="494" actId="1076"/>
          <ac:picMkLst>
            <pc:docMk/>
            <pc:sldMk cId="983455628" sldId="939"/>
            <ac:picMk id="99" creationId="{00000000-0000-0000-0000-000000000000}"/>
          </ac:picMkLst>
        </pc:picChg>
      </pc:sldChg>
      <pc:sldChg chg="addSp delSp modSp mod modNotesTx">
        <pc:chgData name="Heike Krusemann" userId="22b930c6-ce99-468c-835c-dba6438d8ea3" providerId="ADAL" clId="{59659222-ABC7-4549-B259-64E609B36828}" dt="2023-09-12T10:55:28.290" v="1552" actId="20577"/>
        <pc:sldMkLst>
          <pc:docMk/>
          <pc:sldMk cId="1651745261" sldId="940"/>
        </pc:sldMkLst>
        <pc:spChg chg="mod">
          <ac:chgData name="Heike Krusemann" userId="22b930c6-ce99-468c-835c-dba6438d8ea3" providerId="ADAL" clId="{59659222-ABC7-4549-B259-64E609B36828}" dt="2023-09-12T10:45:39.247" v="1044" actId="1076"/>
          <ac:spMkLst>
            <pc:docMk/>
            <pc:sldMk cId="1651745261" sldId="940"/>
            <ac:spMk id="6" creationId="{C3E1153D-807B-43DB-A0EE-D640CDA70B0E}"/>
          </ac:spMkLst>
        </pc:spChg>
        <pc:spChg chg="mod">
          <ac:chgData name="Heike Krusemann" userId="22b930c6-ce99-468c-835c-dba6438d8ea3" providerId="ADAL" clId="{59659222-ABC7-4549-B259-64E609B36828}" dt="2023-09-12T10:40:44.715" v="883" actId="20577"/>
          <ac:spMkLst>
            <pc:docMk/>
            <pc:sldMk cId="1651745261" sldId="940"/>
            <ac:spMk id="12" creationId="{0C0E5B5F-820A-8FE5-C767-33D82F3BBBA7}"/>
          </ac:spMkLst>
        </pc:spChg>
        <pc:spChg chg="mod">
          <ac:chgData name="Heike Krusemann" userId="22b930c6-ce99-468c-835c-dba6438d8ea3" providerId="ADAL" clId="{59659222-ABC7-4549-B259-64E609B36828}" dt="2023-09-12T10:51:50.154" v="1340" actId="20577"/>
          <ac:spMkLst>
            <pc:docMk/>
            <pc:sldMk cId="1651745261" sldId="940"/>
            <ac:spMk id="19" creationId="{DD632760-F636-19A2-9F68-B372F0EF64FC}"/>
          </ac:spMkLst>
        </pc:spChg>
        <pc:spChg chg="mod">
          <ac:chgData name="Heike Krusemann" userId="22b930c6-ce99-468c-835c-dba6438d8ea3" providerId="ADAL" clId="{59659222-ABC7-4549-B259-64E609B36828}" dt="2023-09-12T10:45:04.225" v="1022" actId="20577"/>
          <ac:spMkLst>
            <pc:docMk/>
            <pc:sldMk cId="1651745261" sldId="940"/>
            <ac:spMk id="21" creationId="{3444425D-EC27-2E22-0B97-3E1A661FF55D}"/>
          </ac:spMkLst>
        </pc:spChg>
        <pc:spChg chg="mod">
          <ac:chgData name="Heike Krusemann" userId="22b930c6-ce99-468c-835c-dba6438d8ea3" providerId="ADAL" clId="{59659222-ABC7-4549-B259-64E609B36828}" dt="2023-09-12T10:46:46.380" v="1128" actId="20577"/>
          <ac:spMkLst>
            <pc:docMk/>
            <pc:sldMk cId="1651745261" sldId="940"/>
            <ac:spMk id="22" creationId="{B86969C0-3698-CF9C-A63B-B021E2467F7B}"/>
          </ac:spMkLst>
        </pc:spChg>
        <pc:spChg chg="mod">
          <ac:chgData name="Heike Krusemann" userId="22b930c6-ce99-468c-835c-dba6438d8ea3" providerId="ADAL" clId="{59659222-ABC7-4549-B259-64E609B36828}" dt="2023-09-12T10:55:18.553" v="1539" actId="113"/>
          <ac:spMkLst>
            <pc:docMk/>
            <pc:sldMk cId="1651745261" sldId="940"/>
            <ac:spMk id="23" creationId="{67857CEC-9FD3-B12E-8EEE-FCAE855CCA1D}"/>
          </ac:spMkLst>
        </pc:spChg>
        <pc:spChg chg="mod">
          <ac:chgData name="Heike Krusemann" userId="22b930c6-ce99-468c-835c-dba6438d8ea3" providerId="ADAL" clId="{59659222-ABC7-4549-B259-64E609B36828}" dt="2023-09-12T10:50:30.650" v="1261" actId="14100"/>
          <ac:spMkLst>
            <pc:docMk/>
            <pc:sldMk cId="1651745261" sldId="940"/>
            <ac:spMk id="31" creationId="{46ECEA9B-1BE7-266C-8092-C9EA0027B748}"/>
          </ac:spMkLst>
        </pc:spChg>
        <pc:spChg chg="mod">
          <ac:chgData name="Heike Krusemann" userId="22b930c6-ce99-468c-835c-dba6438d8ea3" providerId="ADAL" clId="{59659222-ABC7-4549-B259-64E609B36828}" dt="2023-09-12T10:50:45.440" v="1294" actId="20577"/>
          <ac:spMkLst>
            <pc:docMk/>
            <pc:sldMk cId="1651745261" sldId="940"/>
            <ac:spMk id="32" creationId="{5213B29A-0491-2D0C-EF06-B3D08A32D9AD}"/>
          </ac:spMkLst>
        </pc:spChg>
        <pc:spChg chg="mod">
          <ac:chgData name="Heike Krusemann" userId="22b930c6-ce99-468c-835c-dba6438d8ea3" providerId="ADAL" clId="{59659222-ABC7-4549-B259-64E609B36828}" dt="2023-09-12T10:52:09.649" v="1364" actId="1076"/>
          <ac:spMkLst>
            <pc:docMk/>
            <pc:sldMk cId="1651745261" sldId="940"/>
            <ac:spMk id="33" creationId="{45A2615D-1AEE-B8F2-7253-A7ADAAD5DB65}"/>
          </ac:spMkLst>
        </pc:spChg>
        <pc:spChg chg="mod">
          <ac:chgData name="Heike Krusemann" userId="22b930c6-ce99-468c-835c-dba6438d8ea3" providerId="ADAL" clId="{59659222-ABC7-4549-B259-64E609B36828}" dt="2023-09-12T10:52:19.722" v="1395" actId="20577"/>
          <ac:spMkLst>
            <pc:docMk/>
            <pc:sldMk cId="1651745261" sldId="940"/>
            <ac:spMk id="34" creationId="{DF335D97-B42E-EB26-A665-DC59A436B412}"/>
          </ac:spMkLst>
        </pc:spChg>
        <pc:spChg chg="mod">
          <ac:chgData name="Heike Krusemann" userId="22b930c6-ce99-468c-835c-dba6438d8ea3" providerId="ADAL" clId="{59659222-ABC7-4549-B259-64E609B36828}" dt="2023-09-12T10:52:33.789" v="1412" actId="20577"/>
          <ac:spMkLst>
            <pc:docMk/>
            <pc:sldMk cId="1651745261" sldId="940"/>
            <ac:spMk id="35" creationId="{46A72229-D1A3-DD50-478E-404F9C1F774E}"/>
          </ac:spMkLst>
        </pc:spChg>
        <pc:spChg chg="mod">
          <ac:chgData name="Heike Krusemann" userId="22b930c6-ce99-468c-835c-dba6438d8ea3" providerId="ADAL" clId="{59659222-ABC7-4549-B259-64E609B36828}" dt="2023-09-12T10:55:28.290" v="1552" actId="20577"/>
          <ac:spMkLst>
            <pc:docMk/>
            <pc:sldMk cId="1651745261" sldId="940"/>
            <ac:spMk id="36" creationId="{4F34348A-7C27-8BE4-20F9-30E126764134}"/>
          </ac:spMkLst>
        </pc:spChg>
        <pc:spChg chg="add del mod">
          <ac:chgData name="Heike Krusemann" userId="22b930c6-ce99-468c-835c-dba6438d8ea3" providerId="ADAL" clId="{59659222-ABC7-4549-B259-64E609B36828}" dt="2023-09-12T10:35:32.566" v="700" actId="478"/>
          <ac:spMkLst>
            <pc:docMk/>
            <pc:sldMk cId="1651745261" sldId="940"/>
            <ac:spMk id="37" creationId="{31845D03-3806-6843-BFF9-D5E641EC8609}"/>
          </ac:spMkLst>
        </pc:spChg>
        <pc:spChg chg="add mod">
          <ac:chgData name="Heike Krusemann" userId="22b930c6-ce99-468c-835c-dba6438d8ea3" providerId="ADAL" clId="{59659222-ABC7-4549-B259-64E609B36828}" dt="2023-09-12T10:48:31.854" v="1219" actId="20577"/>
          <ac:spMkLst>
            <pc:docMk/>
            <pc:sldMk cId="1651745261" sldId="940"/>
            <ac:spMk id="38" creationId="{DEBE6F4F-FEB8-CC2B-E78D-010962B8BEDA}"/>
          </ac:spMkLst>
        </pc:spChg>
        <pc:spChg chg="mod">
          <ac:chgData name="Heike Krusemann" userId="22b930c6-ce99-468c-835c-dba6438d8ea3" providerId="ADAL" clId="{59659222-ABC7-4549-B259-64E609B36828}" dt="2023-09-12T10:45:34.603" v="1043" actId="20577"/>
          <ac:spMkLst>
            <pc:docMk/>
            <pc:sldMk cId="1651745261" sldId="940"/>
            <ac:spMk id="112" creationId="{00000000-0000-0000-0000-000000000000}"/>
          </ac:spMkLst>
        </pc:spChg>
        <pc:spChg chg="mod">
          <ac:chgData name="Heike Krusemann" userId="22b930c6-ce99-468c-835c-dba6438d8ea3" providerId="ADAL" clId="{59659222-ABC7-4549-B259-64E609B36828}" dt="2023-09-12T10:37:54.328" v="821" actId="20577"/>
          <ac:spMkLst>
            <pc:docMk/>
            <pc:sldMk cId="1651745261" sldId="940"/>
            <ac:spMk id="117" creationId="{81048DD7-37A0-4FFA-B756-23331312C415}"/>
          </ac:spMkLst>
        </pc:spChg>
      </pc:sldChg>
      <pc:sldChg chg="addSp delSp modSp mod delAnim modAnim modNotesTx">
        <pc:chgData name="Heike Krusemann" userId="22b930c6-ce99-468c-835c-dba6438d8ea3" providerId="ADAL" clId="{59659222-ABC7-4549-B259-64E609B36828}" dt="2023-09-13T11:04:08.971" v="3330" actId="1076"/>
        <pc:sldMkLst>
          <pc:docMk/>
          <pc:sldMk cId="1810927716" sldId="944"/>
        </pc:sldMkLst>
        <pc:spChg chg="mod">
          <ac:chgData name="Heike Krusemann" userId="22b930c6-ce99-468c-835c-dba6438d8ea3" providerId="ADAL" clId="{59659222-ABC7-4549-B259-64E609B36828}" dt="2023-09-13T10:14:47.933" v="2644" actId="20577"/>
          <ac:spMkLst>
            <pc:docMk/>
            <pc:sldMk cId="1810927716" sldId="944"/>
            <ac:spMk id="2" creationId="{D6286170-3425-2F95-8077-27F073D06464}"/>
          </ac:spMkLst>
        </pc:spChg>
        <pc:spChg chg="add del mod">
          <ac:chgData name="Heike Krusemann" userId="22b930c6-ce99-468c-835c-dba6438d8ea3" providerId="ADAL" clId="{59659222-ABC7-4549-B259-64E609B36828}" dt="2023-09-13T11:03:32.591" v="3321" actId="478"/>
          <ac:spMkLst>
            <pc:docMk/>
            <pc:sldMk cId="1810927716" sldId="944"/>
            <ac:spMk id="3" creationId="{AFFC30C8-2E55-4650-131E-3DA7093EC743}"/>
          </ac:spMkLst>
        </pc:spChg>
        <pc:spChg chg="mod">
          <ac:chgData name="Heike Krusemann" userId="22b930c6-ce99-468c-835c-dba6438d8ea3" providerId="ADAL" clId="{59659222-ABC7-4549-B259-64E609B36828}" dt="2023-09-13T10:28:59.537" v="2889" actId="20577"/>
          <ac:spMkLst>
            <pc:docMk/>
            <pc:sldMk cId="1810927716" sldId="944"/>
            <ac:spMk id="4" creationId="{CD275986-DD60-C53D-CF31-19276F4A29B3}"/>
          </ac:spMkLst>
        </pc:spChg>
        <pc:spChg chg="mod">
          <ac:chgData name="Heike Krusemann" userId="22b930c6-ce99-468c-835c-dba6438d8ea3" providerId="ADAL" clId="{59659222-ABC7-4549-B259-64E609B36828}" dt="2023-09-13T10:18:30.533" v="2714" actId="20577"/>
          <ac:spMkLst>
            <pc:docMk/>
            <pc:sldMk cId="1810927716" sldId="944"/>
            <ac:spMk id="6" creationId="{771C912A-DAD2-386A-3514-5E0300FACF14}"/>
          </ac:spMkLst>
        </pc:spChg>
        <pc:spChg chg="mod">
          <ac:chgData name="Heike Krusemann" userId="22b930c6-ce99-468c-835c-dba6438d8ea3" providerId="ADAL" clId="{59659222-ABC7-4549-B259-64E609B36828}" dt="2023-09-13T10:53:36.582" v="2997" actId="20577"/>
          <ac:spMkLst>
            <pc:docMk/>
            <pc:sldMk cId="1810927716" sldId="944"/>
            <ac:spMk id="7" creationId="{7A9A2674-AF72-4725-D33B-D9ACCDFE7DBA}"/>
          </ac:spMkLst>
        </pc:spChg>
        <pc:spChg chg="mod">
          <ac:chgData name="Heike Krusemann" userId="22b930c6-ce99-468c-835c-dba6438d8ea3" providerId="ADAL" clId="{59659222-ABC7-4549-B259-64E609B36828}" dt="2023-09-13T10:20:05.390" v="2764" actId="20577"/>
          <ac:spMkLst>
            <pc:docMk/>
            <pc:sldMk cId="1810927716" sldId="944"/>
            <ac:spMk id="9" creationId="{4F383E10-FEDC-4BE7-4F02-3E16766D0D2F}"/>
          </ac:spMkLst>
        </pc:spChg>
        <pc:spChg chg="mod">
          <ac:chgData name="Heike Krusemann" userId="22b930c6-ce99-468c-835c-dba6438d8ea3" providerId="ADAL" clId="{59659222-ABC7-4549-B259-64E609B36828}" dt="2023-09-13T10:17:48.132" v="2687" actId="20577"/>
          <ac:spMkLst>
            <pc:docMk/>
            <pc:sldMk cId="1810927716" sldId="944"/>
            <ac:spMk id="10" creationId="{E9B428FB-E08B-F2D3-4863-73E1F110956C}"/>
          </ac:spMkLst>
        </pc:spChg>
        <pc:spChg chg="mod">
          <ac:chgData name="Heike Krusemann" userId="22b930c6-ce99-468c-835c-dba6438d8ea3" providerId="ADAL" clId="{59659222-ABC7-4549-B259-64E609B36828}" dt="2023-09-13T11:02:50.220" v="3318" actId="14100"/>
          <ac:spMkLst>
            <pc:docMk/>
            <pc:sldMk cId="1810927716" sldId="944"/>
            <ac:spMk id="13" creationId="{BC14FD1E-3234-1F5D-1611-C70B05E986B0}"/>
          </ac:spMkLst>
        </pc:spChg>
        <pc:spChg chg="mod">
          <ac:chgData name="Heike Krusemann" userId="22b930c6-ce99-468c-835c-dba6438d8ea3" providerId="ADAL" clId="{59659222-ABC7-4549-B259-64E609B36828}" dt="2023-09-13T10:17:59.899" v="2693" actId="20577"/>
          <ac:spMkLst>
            <pc:docMk/>
            <pc:sldMk cId="1810927716" sldId="944"/>
            <ac:spMk id="14" creationId="{6F95F0B6-9078-4FA0-9D5B-4FE527B7509D}"/>
          </ac:spMkLst>
        </pc:spChg>
        <pc:spChg chg="mod">
          <ac:chgData name="Heike Krusemann" userId="22b930c6-ce99-468c-835c-dba6438d8ea3" providerId="ADAL" clId="{59659222-ABC7-4549-B259-64E609B36828}" dt="2023-09-13T10:20:40.250" v="2782" actId="20577"/>
          <ac:spMkLst>
            <pc:docMk/>
            <pc:sldMk cId="1810927716" sldId="944"/>
            <ac:spMk id="16" creationId="{ABE59405-6B2D-3456-42A1-505C305ECEBF}"/>
          </ac:spMkLst>
        </pc:spChg>
        <pc:spChg chg="mod">
          <ac:chgData name="Heike Krusemann" userId="22b930c6-ce99-468c-835c-dba6438d8ea3" providerId="ADAL" clId="{59659222-ABC7-4549-B259-64E609B36828}" dt="2023-09-13T10:18:52.286" v="2721" actId="20577"/>
          <ac:spMkLst>
            <pc:docMk/>
            <pc:sldMk cId="1810927716" sldId="944"/>
            <ac:spMk id="17" creationId="{E901D38B-AC76-E07C-0CFF-E3C671AC470A}"/>
          </ac:spMkLst>
        </pc:spChg>
        <pc:spChg chg="mod">
          <ac:chgData name="Heike Krusemann" userId="22b930c6-ce99-468c-835c-dba6438d8ea3" providerId="ADAL" clId="{59659222-ABC7-4549-B259-64E609B36828}" dt="2023-09-13T10:54:35.459" v="3014" actId="115"/>
          <ac:spMkLst>
            <pc:docMk/>
            <pc:sldMk cId="1810927716" sldId="944"/>
            <ac:spMk id="18" creationId="{1D3AC27E-1C80-8E06-07DB-5218DE87EA38}"/>
          </ac:spMkLst>
        </pc:spChg>
        <pc:spChg chg="mod">
          <ac:chgData name="Heike Krusemann" userId="22b930c6-ce99-468c-835c-dba6438d8ea3" providerId="ADAL" clId="{59659222-ABC7-4549-B259-64E609B36828}" dt="2023-09-13T10:19:29.632" v="2743" actId="20577"/>
          <ac:spMkLst>
            <pc:docMk/>
            <pc:sldMk cId="1810927716" sldId="944"/>
            <ac:spMk id="21" creationId="{6F87FB43-2F3F-41ED-5A60-47CB2E21FB55}"/>
          </ac:spMkLst>
        </pc:spChg>
        <pc:spChg chg="mod">
          <ac:chgData name="Heike Krusemann" userId="22b930c6-ce99-468c-835c-dba6438d8ea3" providerId="ADAL" clId="{59659222-ABC7-4549-B259-64E609B36828}" dt="2023-09-13T10:31:30.439" v="2916" actId="20577"/>
          <ac:spMkLst>
            <pc:docMk/>
            <pc:sldMk cId="1810927716" sldId="944"/>
            <ac:spMk id="22" creationId="{F30829E0-24A9-1C98-2E29-DC6C57324EFE}"/>
          </ac:spMkLst>
        </pc:spChg>
        <pc:spChg chg="del">
          <ac:chgData name="Heike Krusemann" userId="22b930c6-ce99-468c-835c-dba6438d8ea3" providerId="ADAL" clId="{59659222-ABC7-4549-B259-64E609B36828}" dt="2023-09-13T10:21:30.566" v="2811" actId="478"/>
          <ac:spMkLst>
            <pc:docMk/>
            <pc:sldMk cId="1810927716" sldId="944"/>
            <ac:spMk id="23" creationId="{9556448B-7661-CFED-E08A-ACBC043A4808}"/>
          </ac:spMkLst>
        </pc:spChg>
        <pc:spChg chg="mod">
          <ac:chgData name="Heike Krusemann" userId="22b930c6-ce99-468c-835c-dba6438d8ea3" providerId="ADAL" clId="{59659222-ABC7-4549-B259-64E609B36828}" dt="2023-09-13T10:20:54.533" v="2789" actId="20577"/>
          <ac:spMkLst>
            <pc:docMk/>
            <pc:sldMk cId="1810927716" sldId="944"/>
            <ac:spMk id="24" creationId="{70EA5BDB-6A87-A149-3AE6-2A230944137A}"/>
          </ac:spMkLst>
        </pc:spChg>
        <pc:spChg chg="mod">
          <ac:chgData name="Heike Krusemann" userId="22b930c6-ce99-468c-835c-dba6438d8ea3" providerId="ADAL" clId="{59659222-ABC7-4549-B259-64E609B36828}" dt="2023-09-13T10:55:36.843" v="3026" actId="115"/>
          <ac:spMkLst>
            <pc:docMk/>
            <pc:sldMk cId="1810927716" sldId="944"/>
            <ac:spMk id="25" creationId="{172F303D-56D7-E1FF-0C6A-88C53BD80D23}"/>
          </ac:spMkLst>
        </pc:spChg>
        <pc:spChg chg="del">
          <ac:chgData name="Heike Krusemann" userId="22b930c6-ce99-468c-835c-dba6438d8ea3" providerId="ADAL" clId="{59659222-ABC7-4549-B259-64E609B36828}" dt="2023-09-13T10:21:29.234" v="2810" actId="478"/>
          <ac:spMkLst>
            <pc:docMk/>
            <pc:sldMk cId="1810927716" sldId="944"/>
            <ac:spMk id="27" creationId="{594149D5-C7B2-3510-3F6A-1C93B6F0D60B}"/>
          </ac:spMkLst>
        </pc:spChg>
        <pc:spChg chg="del">
          <ac:chgData name="Heike Krusemann" userId="22b930c6-ce99-468c-835c-dba6438d8ea3" providerId="ADAL" clId="{59659222-ABC7-4549-B259-64E609B36828}" dt="2023-09-13T10:21:32.255" v="2812" actId="478"/>
          <ac:spMkLst>
            <pc:docMk/>
            <pc:sldMk cId="1810927716" sldId="944"/>
            <ac:spMk id="28" creationId="{8FA399BE-9F46-BE76-8225-1501790D7869}"/>
          </ac:spMkLst>
        </pc:spChg>
        <pc:spChg chg="mod">
          <ac:chgData name="Heike Krusemann" userId="22b930c6-ce99-468c-835c-dba6438d8ea3" providerId="ADAL" clId="{59659222-ABC7-4549-B259-64E609B36828}" dt="2023-09-13T10:49:18.711" v="2964" actId="6549"/>
          <ac:spMkLst>
            <pc:docMk/>
            <pc:sldMk cId="1810927716" sldId="944"/>
            <ac:spMk id="43" creationId="{C7F975D9-8D57-C1E5-A90E-A97834865D4F}"/>
          </ac:spMkLst>
        </pc:spChg>
        <pc:spChg chg="mod">
          <ac:chgData name="Heike Krusemann" userId="22b930c6-ce99-468c-835c-dba6438d8ea3" providerId="ADAL" clId="{59659222-ABC7-4549-B259-64E609B36828}" dt="2023-09-13T11:03:01.424" v="3320" actId="1076"/>
          <ac:spMkLst>
            <pc:docMk/>
            <pc:sldMk cId="1810927716" sldId="944"/>
            <ac:spMk id="51" creationId="{256BF3F4-425A-463F-8792-ECF25E9160B1}"/>
          </ac:spMkLst>
        </pc:spChg>
        <pc:spChg chg="mod">
          <ac:chgData name="Heike Krusemann" userId="22b930c6-ce99-468c-835c-dba6438d8ea3" providerId="ADAL" clId="{59659222-ABC7-4549-B259-64E609B36828}" dt="2023-09-13T10:51:17.219" v="2973" actId="14100"/>
          <ac:spMkLst>
            <pc:docMk/>
            <pc:sldMk cId="1810927716" sldId="944"/>
            <ac:spMk id="52" creationId="{2C86E5C1-B6B2-493E-8D12-3B3E7B17F482}"/>
          </ac:spMkLst>
        </pc:spChg>
        <pc:spChg chg="mod">
          <ac:chgData name="Heike Krusemann" userId="22b930c6-ce99-468c-835c-dba6438d8ea3" providerId="ADAL" clId="{59659222-ABC7-4549-B259-64E609B36828}" dt="2023-09-13T10:26:17.675" v="2854" actId="20577"/>
          <ac:spMkLst>
            <pc:docMk/>
            <pc:sldMk cId="1810927716" sldId="944"/>
            <ac:spMk id="54" creationId="{8A32F726-848A-4085-8534-5DB8EBD42689}"/>
          </ac:spMkLst>
        </pc:spChg>
        <pc:spChg chg="mod">
          <ac:chgData name="Heike Krusemann" userId="22b930c6-ce99-468c-835c-dba6438d8ea3" providerId="ADAL" clId="{59659222-ABC7-4549-B259-64E609B36828}" dt="2023-09-13T10:28:07.187" v="2872" actId="1076"/>
          <ac:spMkLst>
            <pc:docMk/>
            <pc:sldMk cId="1810927716" sldId="944"/>
            <ac:spMk id="63" creationId="{F830F584-9DEC-41BB-A7B9-4889F9D8A995}"/>
          </ac:spMkLst>
        </pc:spChg>
        <pc:spChg chg="mod">
          <ac:chgData name="Heike Krusemann" userId="22b930c6-ce99-468c-835c-dba6438d8ea3" providerId="ADAL" clId="{59659222-ABC7-4549-B259-64E609B36828}" dt="2023-09-13T10:14:11.574" v="2623" actId="20577"/>
          <ac:spMkLst>
            <pc:docMk/>
            <pc:sldMk cId="1810927716" sldId="944"/>
            <ac:spMk id="65" creationId="{D5F13839-C89D-49DE-8334-AEA253CFD861}"/>
          </ac:spMkLst>
        </pc:spChg>
        <pc:spChg chg="mod">
          <ac:chgData name="Heike Krusemann" userId="22b930c6-ce99-468c-835c-dba6438d8ea3" providerId="ADAL" clId="{59659222-ABC7-4549-B259-64E609B36828}" dt="2023-09-13T10:57:26.212" v="3044" actId="20577"/>
          <ac:spMkLst>
            <pc:docMk/>
            <pc:sldMk cId="1810927716" sldId="944"/>
            <ac:spMk id="69" creationId="{802253D1-1431-E84D-BAE8-5F7D63AD75B4}"/>
          </ac:spMkLst>
        </pc:spChg>
        <pc:spChg chg="mod">
          <ac:chgData name="Heike Krusemann" userId="22b930c6-ce99-468c-835c-dba6438d8ea3" providerId="ADAL" clId="{59659222-ABC7-4549-B259-64E609B36828}" dt="2023-09-13T10:59:03.747" v="3076" actId="1076"/>
          <ac:spMkLst>
            <pc:docMk/>
            <pc:sldMk cId="1810927716" sldId="944"/>
            <ac:spMk id="75" creationId="{AA03C770-CE80-B2FD-5AFC-7825845C572B}"/>
          </ac:spMkLst>
        </pc:spChg>
        <pc:spChg chg="add mod">
          <ac:chgData name="Heike Krusemann" userId="22b930c6-ce99-468c-835c-dba6438d8ea3" providerId="ADAL" clId="{59659222-ABC7-4549-B259-64E609B36828}" dt="2023-09-13T10:47:52.109" v="2939" actId="207"/>
          <ac:spMkLst>
            <pc:docMk/>
            <pc:sldMk cId="1810927716" sldId="944"/>
            <ac:spMk id="76" creationId="{B96D5455-0E17-11B8-CF4E-4E81C57204AE}"/>
          </ac:spMkLst>
        </pc:spChg>
        <pc:spChg chg="add mod">
          <ac:chgData name="Heike Krusemann" userId="22b930c6-ce99-468c-835c-dba6438d8ea3" providerId="ADAL" clId="{59659222-ABC7-4549-B259-64E609B36828}" dt="2023-09-13T10:48:33.676" v="2946" actId="1076"/>
          <ac:spMkLst>
            <pc:docMk/>
            <pc:sldMk cId="1810927716" sldId="944"/>
            <ac:spMk id="77" creationId="{728AE00C-F56F-3E17-03B1-B01E1045820D}"/>
          </ac:spMkLst>
        </pc:spChg>
        <pc:picChg chg="add mod">
          <ac:chgData name="Heike Krusemann" userId="22b930c6-ce99-468c-835c-dba6438d8ea3" providerId="ADAL" clId="{59659222-ABC7-4549-B259-64E609B36828}" dt="2023-09-13T10:24:56.850" v="2842" actId="14100"/>
          <ac:picMkLst>
            <pc:docMk/>
            <pc:sldMk cId="1810927716" sldId="944"/>
            <ac:picMk id="8" creationId="{C0CB4E5D-E43A-1094-3747-17E1F40C3AAC}"/>
          </ac:picMkLst>
        </pc:picChg>
        <pc:picChg chg="add mod">
          <ac:chgData name="Heike Krusemann" userId="22b930c6-ce99-468c-835c-dba6438d8ea3" providerId="ADAL" clId="{59659222-ABC7-4549-B259-64E609B36828}" dt="2023-09-13T10:26:29.411" v="2856" actId="1076"/>
          <ac:picMkLst>
            <pc:docMk/>
            <pc:sldMk cId="1810927716" sldId="944"/>
            <ac:picMk id="11" creationId="{BA4D2DD0-E091-94F4-389E-943C52A7BF73}"/>
          </ac:picMkLst>
        </pc:picChg>
        <pc:picChg chg="del">
          <ac:chgData name="Heike Krusemann" userId="22b930c6-ce99-468c-835c-dba6438d8ea3" providerId="ADAL" clId="{59659222-ABC7-4549-B259-64E609B36828}" dt="2023-09-13T10:22:34.929" v="2833" actId="478"/>
          <ac:picMkLst>
            <pc:docMk/>
            <pc:sldMk cId="1810927716" sldId="944"/>
            <ac:picMk id="12" creationId="{66F79008-DCDB-9249-3BA3-68D7F61C6E24}"/>
          </ac:picMkLst>
        </pc:picChg>
        <pc:picChg chg="del">
          <ac:chgData name="Heike Krusemann" userId="22b930c6-ce99-468c-835c-dba6438d8ea3" providerId="ADAL" clId="{59659222-ABC7-4549-B259-64E609B36828}" dt="2023-09-13T10:23:13.476" v="2837" actId="478"/>
          <ac:picMkLst>
            <pc:docMk/>
            <pc:sldMk cId="1810927716" sldId="944"/>
            <ac:picMk id="15" creationId="{9FA6CFB6-AD52-9076-730B-04BD093350B2}"/>
          </ac:picMkLst>
        </pc:picChg>
        <pc:picChg chg="del">
          <ac:chgData name="Heike Krusemann" userId="22b930c6-ce99-468c-835c-dba6438d8ea3" providerId="ADAL" clId="{59659222-ABC7-4549-B259-64E609B36828}" dt="2023-09-13T10:21:54.961" v="2814" actId="478"/>
          <ac:picMkLst>
            <pc:docMk/>
            <pc:sldMk cId="1810927716" sldId="944"/>
            <ac:picMk id="19" creationId="{501FFE22-423C-9B0C-0D39-3C2A1E659E16}"/>
          </ac:picMkLst>
        </pc:picChg>
        <pc:picChg chg="del">
          <ac:chgData name="Heike Krusemann" userId="22b930c6-ce99-468c-835c-dba6438d8ea3" providerId="ADAL" clId="{59659222-ABC7-4549-B259-64E609B36828}" dt="2023-09-13T10:22:32.853" v="2830" actId="478"/>
          <ac:picMkLst>
            <pc:docMk/>
            <pc:sldMk cId="1810927716" sldId="944"/>
            <ac:picMk id="20" creationId="{CE10102E-A21F-6524-39ED-4D181CBDBA06}"/>
          </ac:picMkLst>
        </pc:picChg>
        <pc:picChg chg="del">
          <ac:chgData name="Heike Krusemann" userId="22b930c6-ce99-468c-835c-dba6438d8ea3" providerId="ADAL" clId="{59659222-ABC7-4549-B259-64E609B36828}" dt="2023-09-13T10:22:21.443" v="2826" actId="478"/>
          <ac:picMkLst>
            <pc:docMk/>
            <pc:sldMk cId="1810927716" sldId="944"/>
            <ac:picMk id="29" creationId="{865A9E51-0D1A-E54C-CDF8-1D071C287B2B}"/>
          </ac:picMkLst>
        </pc:picChg>
        <pc:picChg chg="del">
          <ac:chgData name="Heike Krusemann" userId="22b930c6-ce99-468c-835c-dba6438d8ea3" providerId="ADAL" clId="{59659222-ABC7-4549-B259-64E609B36828}" dt="2023-09-13T10:22:00.323" v="2817" actId="478"/>
          <ac:picMkLst>
            <pc:docMk/>
            <pc:sldMk cId="1810927716" sldId="944"/>
            <ac:picMk id="30" creationId="{8E931186-D3E7-0997-8F1C-534D34444C77}"/>
          </ac:picMkLst>
        </pc:picChg>
        <pc:picChg chg="del">
          <ac:chgData name="Heike Krusemann" userId="22b930c6-ce99-468c-835c-dba6438d8ea3" providerId="ADAL" clId="{59659222-ABC7-4549-B259-64E609B36828}" dt="2023-09-13T10:22:07.052" v="2821" actId="478"/>
          <ac:picMkLst>
            <pc:docMk/>
            <pc:sldMk cId="1810927716" sldId="944"/>
            <ac:picMk id="31" creationId="{607AB60C-4F2D-9B08-E306-746FFBADEF25}"/>
          </ac:picMkLst>
        </pc:picChg>
        <pc:picChg chg="del">
          <ac:chgData name="Heike Krusemann" userId="22b930c6-ce99-468c-835c-dba6438d8ea3" providerId="ADAL" clId="{59659222-ABC7-4549-B259-64E609B36828}" dt="2023-09-13T10:22:06.071" v="2820" actId="478"/>
          <ac:picMkLst>
            <pc:docMk/>
            <pc:sldMk cId="1810927716" sldId="944"/>
            <ac:picMk id="32" creationId="{E2264102-39B7-9FC4-A69A-9A4999DED808}"/>
          </ac:picMkLst>
        </pc:picChg>
        <pc:picChg chg="del">
          <ac:chgData name="Heike Krusemann" userId="22b930c6-ce99-468c-835c-dba6438d8ea3" providerId="ADAL" clId="{59659222-ABC7-4549-B259-64E609B36828}" dt="2023-09-13T10:22:03.336" v="2819" actId="478"/>
          <ac:picMkLst>
            <pc:docMk/>
            <pc:sldMk cId="1810927716" sldId="944"/>
            <ac:picMk id="33" creationId="{CA39880E-02DD-6D6F-AB6F-983A968A50E7}"/>
          </ac:picMkLst>
        </pc:picChg>
        <pc:picChg chg="del">
          <ac:chgData name="Heike Krusemann" userId="22b930c6-ce99-468c-835c-dba6438d8ea3" providerId="ADAL" clId="{59659222-ABC7-4549-B259-64E609B36828}" dt="2023-09-13T10:22:01.869" v="2818" actId="478"/>
          <ac:picMkLst>
            <pc:docMk/>
            <pc:sldMk cId="1810927716" sldId="944"/>
            <ac:picMk id="34" creationId="{A2DACF86-0848-ACBC-4649-9872C86161DA}"/>
          </ac:picMkLst>
        </pc:picChg>
        <pc:picChg chg="add mod">
          <ac:chgData name="Heike Krusemann" userId="22b930c6-ce99-468c-835c-dba6438d8ea3" providerId="ADAL" clId="{59659222-ABC7-4549-B259-64E609B36828}" dt="2023-09-13T10:27:54.401" v="2863" actId="14100"/>
          <ac:picMkLst>
            <pc:docMk/>
            <pc:sldMk cId="1810927716" sldId="944"/>
            <ac:picMk id="35" creationId="{431A672D-8245-FD9F-3AFD-5EEF963D88F4}"/>
          </ac:picMkLst>
        </pc:picChg>
        <pc:picChg chg="del">
          <ac:chgData name="Heike Krusemann" userId="22b930c6-ce99-468c-835c-dba6438d8ea3" providerId="ADAL" clId="{59659222-ABC7-4549-B259-64E609B36828}" dt="2023-09-13T10:22:38.576" v="2835" actId="478"/>
          <ac:picMkLst>
            <pc:docMk/>
            <pc:sldMk cId="1810927716" sldId="944"/>
            <ac:picMk id="36" creationId="{CB8A5E94-C2B1-B839-D1EB-2425660E492A}"/>
          </ac:picMkLst>
        </pc:picChg>
        <pc:picChg chg="del">
          <ac:chgData name="Heike Krusemann" userId="22b930c6-ce99-468c-835c-dba6438d8ea3" providerId="ADAL" clId="{59659222-ABC7-4549-B259-64E609B36828}" dt="2023-09-13T10:21:57.969" v="2815" actId="478"/>
          <ac:picMkLst>
            <pc:docMk/>
            <pc:sldMk cId="1810927716" sldId="944"/>
            <ac:picMk id="38" creationId="{36AE0ECE-D60C-C5DA-1BFE-1F4840366B6F}"/>
          </ac:picMkLst>
        </pc:picChg>
        <pc:picChg chg="del">
          <ac:chgData name="Heike Krusemann" userId="22b930c6-ce99-468c-835c-dba6438d8ea3" providerId="ADAL" clId="{59659222-ABC7-4549-B259-64E609B36828}" dt="2023-09-13T10:22:07.829" v="2822" actId="478"/>
          <ac:picMkLst>
            <pc:docMk/>
            <pc:sldMk cId="1810927716" sldId="944"/>
            <ac:picMk id="46" creationId="{6FA858E1-0BE4-A204-2A02-04671005BA8C}"/>
          </ac:picMkLst>
        </pc:picChg>
        <pc:picChg chg="del">
          <ac:chgData name="Heike Krusemann" userId="22b930c6-ce99-468c-835c-dba6438d8ea3" providerId="ADAL" clId="{59659222-ABC7-4549-B259-64E609B36828}" dt="2023-09-13T10:22:08.656" v="2823" actId="478"/>
          <ac:picMkLst>
            <pc:docMk/>
            <pc:sldMk cId="1810927716" sldId="944"/>
            <ac:picMk id="47" creationId="{B684A88E-B5BF-8410-A138-ADAF8B3636B1}"/>
          </ac:picMkLst>
        </pc:picChg>
        <pc:picChg chg="del">
          <ac:chgData name="Heike Krusemann" userId="22b930c6-ce99-468c-835c-dba6438d8ea3" providerId="ADAL" clId="{59659222-ABC7-4549-B259-64E609B36828}" dt="2023-09-13T10:22:09.602" v="2824" actId="478"/>
          <ac:picMkLst>
            <pc:docMk/>
            <pc:sldMk cId="1810927716" sldId="944"/>
            <ac:picMk id="48" creationId="{9EF4DD7B-FD84-B1BD-A80A-0A9F89D139F2}"/>
          </ac:picMkLst>
        </pc:picChg>
        <pc:picChg chg="del">
          <ac:chgData name="Heike Krusemann" userId="22b930c6-ce99-468c-835c-dba6438d8ea3" providerId="ADAL" clId="{59659222-ABC7-4549-B259-64E609B36828}" dt="2023-09-13T10:21:53.644" v="2813" actId="478"/>
          <ac:picMkLst>
            <pc:docMk/>
            <pc:sldMk cId="1810927716" sldId="944"/>
            <ac:picMk id="50" creationId="{E7A1EAAF-1326-B4D2-94D5-73FFD25989F8}"/>
          </ac:picMkLst>
        </pc:picChg>
        <pc:picChg chg="add mod">
          <ac:chgData name="Heike Krusemann" userId="22b930c6-ce99-468c-835c-dba6438d8ea3" providerId="ADAL" clId="{59659222-ABC7-4549-B259-64E609B36828}" dt="2023-09-13T10:28:18.651" v="2875" actId="1076"/>
          <ac:picMkLst>
            <pc:docMk/>
            <pc:sldMk cId="1810927716" sldId="944"/>
            <ac:picMk id="53" creationId="{4F670A59-44AD-7DCA-1AF4-CBD013DF297D}"/>
          </ac:picMkLst>
        </pc:picChg>
        <pc:picChg chg="add mod">
          <ac:chgData name="Heike Krusemann" userId="22b930c6-ce99-468c-835c-dba6438d8ea3" providerId="ADAL" clId="{59659222-ABC7-4549-B259-64E609B36828}" dt="2023-09-13T10:29:31.505" v="2893" actId="14100"/>
          <ac:picMkLst>
            <pc:docMk/>
            <pc:sldMk cId="1810927716" sldId="944"/>
            <ac:picMk id="55" creationId="{3A5A1C55-26AF-7693-1EA2-5131A1C28D10}"/>
          </ac:picMkLst>
        </pc:picChg>
        <pc:picChg chg="mod">
          <ac:chgData name="Heike Krusemann" userId="22b930c6-ce99-468c-835c-dba6438d8ea3" providerId="ADAL" clId="{59659222-ABC7-4549-B259-64E609B36828}" dt="2023-09-13T10:55:00.347" v="3018" actId="1076"/>
          <ac:picMkLst>
            <pc:docMk/>
            <pc:sldMk cId="1810927716" sldId="944"/>
            <ac:picMk id="57" creationId="{8A41BA00-1DF8-45CD-A3E2-8035BDD21A7C}"/>
          </ac:picMkLst>
        </pc:picChg>
        <pc:picChg chg="del">
          <ac:chgData name="Heike Krusemann" userId="22b930c6-ce99-468c-835c-dba6438d8ea3" providerId="ADAL" clId="{59659222-ABC7-4549-B259-64E609B36828}" dt="2023-09-13T10:22:23.243" v="2827" actId="478"/>
          <ac:picMkLst>
            <pc:docMk/>
            <pc:sldMk cId="1810927716" sldId="944"/>
            <ac:picMk id="58" creationId="{D1167584-952D-7011-7E21-E75F37E161AE}"/>
          </ac:picMkLst>
        </pc:picChg>
        <pc:picChg chg="del">
          <ac:chgData name="Heike Krusemann" userId="22b930c6-ce99-468c-835c-dba6438d8ea3" providerId="ADAL" clId="{59659222-ABC7-4549-B259-64E609B36828}" dt="2023-09-13T10:22:35.951" v="2834" actId="478"/>
          <ac:picMkLst>
            <pc:docMk/>
            <pc:sldMk cId="1810927716" sldId="944"/>
            <ac:picMk id="60" creationId="{6EFB8650-564E-0A33-82AA-F886273E621D}"/>
          </ac:picMkLst>
        </pc:picChg>
        <pc:picChg chg="add mod">
          <ac:chgData name="Heike Krusemann" userId="22b930c6-ce99-468c-835c-dba6438d8ea3" providerId="ADAL" clId="{59659222-ABC7-4549-B259-64E609B36828}" dt="2023-09-13T10:29:39.042" v="2895" actId="1076"/>
          <ac:picMkLst>
            <pc:docMk/>
            <pc:sldMk cId="1810927716" sldId="944"/>
            <ac:picMk id="61" creationId="{0EAEF7CB-3E63-C00E-8CE8-30C4D44DF11E}"/>
          </ac:picMkLst>
        </pc:picChg>
        <pc:picChg chg="mod">
          <ac:chgData name="Heike Krusemann" userId="22b930c6-ce99-468c-835c-dba6438d8ea3" providerId="ADAL" clId="{59659222-ABC7-4549-B259-64E609B36828}" dt="2023-09-13T10:22:19.163" v="2825" actId="1076"/>
          <ac:picMkLst>
            <pc:docMk/>
            <pc:sldMk cId="1810927716" sldId="944"/>
            <ac:picMk id="64" creationId="{F5E94730-288A-4892-8145-DD2A757C22E7}"/>
          </ac:picMkLst>
        </pc:picChg>
        <pc:picChg chg="add mod">
          <ac:chgData name="Heike Krusemann" userId="22b930c6-ce99-468c-835c-dba6438d8ea3" providerId="ADAL" clId="{59659222-ABC7-4549-B259-64E609B36828}" dt="2023-09-13T10:31:06.194" v="2904" actId="14100"/>
          <ac:picMkLst>
            <pc:docMk/>
            <pc:sldMk cId="1810927716" sldId="944"/>
            <ac:picMk id="66" creationId="{FB606FA7-55D6-BA5F-D6D5-EB10FDCC1058}"/>
          </ac:picMkLst>
        </pc:picChg>
        <pc:picChg chg="del">
          <ac:chgData name="Heike Krusemann" userId="22b930c6-ce99-468c-835c-dba6438d8ea3" providerId="ADAL" clId="{59659222-ABC7-4549-B259-64E609B36828}" dt="2023-09-13T10:22:34.304" v="2832" actId="478"/>
          <ac:picMkLst>
            <pc:docMk/>
            <pc:sldMk cId="1810927716" sldId="944"/>
            <ac:picMk id="67" creationId="{EB72CE23-3F82-1283-48E4-9F2B5B9BDB28}"/>
          </ac:picMkLst>
        </pc:picChg>
        <pc:picChg chg="del">
          <ac:chgData name="Heike Krusemann" userId="22b930c6-ce99-468c-835c-dba6438d8ea3" providerId="ADAL" clId="{59659222-ABC7-4549-B259-64E609B36828}" dt="2023-09-13T10:22:33.570" v="2831" actId="478"/>
          <ac:picMkLst>
            <pc:docMk/>
            <pc:sldMk cId="1810927716" sldId="944"/>
            <ac:picMk id="70" creationId="{C256A600-F5BB-4741-77C0-4BEF648056FB}"/>
          </ac:picMkLst>
        </pc:picChg>
        <pc:picChg chg="add mod">
          <ac:chgData name="Heike Krusemann" userId="22b930c6-ce99-468c-835c-dba6438d8ea3" providerId="ADAL" clId="{59659222-ABC7-4549-B259-64E609B36828}" dt="2023-09-13T10:31:22.083" v="2906" actId="1076"/>
          <ac:picMkLst>
            <pc:docMk/>
            <pc:sldMk cId="1810927716" sldId="944"/>
            <ac:picMk id="71" creationId="{A66C7D5C-723C-6DD0-F65E-E37CC6F30C0C}"/>
          </ac:picMkLst>
        </pc:picChg>
        <pc:picChg chg="del">
          <ac:chgData name="Heike Krusemann" userId="22b930c6-ce99-468c-835c-dba6438d8ea3" providerId="ADAL" clId="{59659222-ABC7-4549-B259-64E609B36828}" dt="2023-09-13T10:22:31.787" v="2829" actId="478"/>
          <ac:picMkLst>
            <pc:docMk/>
            <pc:sldMk cId="1810927716" sldId="944"/>
            <ac:picMk id="72" creationId="{BBF61A16-C541-BAA0-497D-20ECED73B217}"/>
          </ac:picMkLst>
        </pc:picChg>
        <pc:picChg chg="add mod">
          <ac:chgData name="Heike Krusemann" userId="22b930c6-ce99-468c-835c-dba6438d8ea3" providerId="ADAL" clId="{59659222-ABC7-4549-B259-64E609B36828}" dt="2023-09-13T10:47:29.546" v="2925" actId="1076"/>
          <ac:picMkLst>
            <pc:docMk/>
            <pc:sldMk cId="1810927716" sldId="944"/>
            <ac:picMk id="73" creationId="{359EB7B5-42D2-F05B-292D-181A79EEFD5D}"/>
          </ac:picMkLst>
        </pc:picChg>
        <pc:picChg chg="del">
          <ac:chgData name="Heike Krusemann" userId="22b930c6-ce99-468c-835c-dba6438d8ea3" providerId="ADAL" clId="{59659222-ABC7-4549-B259-64E609B36828}" dt="2023-09-13T10:22:30.838" v="2828" actId="478"/>
          <ac:picMkLst>
            <pc:docMk/>
            <pc:sldMk cId="1810927716" sldId="944"/>
            <ac:picMk id="74" creationId="{4919FCF5-6F60-FADA-0A9E-BC0B2B21DE3C}"/>
          </ac:picMkLst>
        </pc:picChg>
        <pc:picChg chg="del mod">
          <ac:chgData name="Heike Krusemann" userId="22b930c6-ce99-468c-835c-dba6438d8ea3" providerId="ADAL" clId="{59659222-ABC7-4549-B259-64E609B36828}" dt="2023-09-13T10:53:25.473" v="2990" actId="478"/>
          <ac:picMkLst>
            <pc:docMk/>
            <pc:sldMk cId="1810927716" sldId="944"/>
            <ac:picMk id="80" creationId="{AF685493-3B87-4383-855F-BFDF1FA6BD61}"/>
          </ac:picMkLst>
        </pc:picChg>
        <pc:picChg chg="add del mod">
          <ac:chgData name="Heike Krusemann" userId="22b930c6-ce99-468c-835c-dba6438d8ea3" providerId="ADAL" clId="{59659222-ABC7-4549-B259-64E609B36828}" dt="2023-09-13T10:51:19.099" v="2974"/>
          <ac:picMkLst>
            <pc:docMk/>
            <pc:sldMk cId="1810927716" sldId="944"/>
            <ac:picMk id="81" creationId="{F39EF2CB-3424-0B08-8B62-6BC46DA266F9}"/>
          </ac:picMkLst>
        </pc:picChg>
        <pc:picChg chg="add del mod">
          <ac:chgData name="Heike Krusemann" userId="22b930c6-ce99-468c-835c-dba6438d8ea3" providerId="ADAL" clId="{59659222-ABC7-4549-B259-64E609B36828}" dt="2023-09-13T10:51:54.619" v="2978"/>
          <ac:picMkLst>
            <pc:docMk/>
            <pc:sldMk cId="1810927716" sldId="944"/>
            <ac:picMk id="82" creationId="{FB8938AA-4EB6-FE19-FF3D-7D60A700749A}"/>
          </ac:picMkLst>
        </pc:picChg>
        <pc:picChg chg="add mod">
          <ac:chgData name="Heike Krusemann" userId="22b930c6-ce99-468c-835c-dba6438d8ea3" providerId="ADAL" clId="{59659222-ABC7-4549-B259-64E609B36828}" dt="2023-09-13T10:52:18.099" v="2985" actId="1076"/>
          <ac:picMkLst>
            <pc:docMk/>
            <pc:sldMk cId="1810927716" sldId="944"/>
            <ac:picMk id="83" creationId="{520032BB-9E38-00E5-E40D-E00231D5F129}"/>
          </ac:picMkLst>
        </pc:picChg>
        <pc:picChg chg="add mod">
          <ac:chgData name="Heike Krusemann" userId="22b930c6-ce99-468c-835c-dba6438d8ea3" providerId="ADAL" clId="{59659222-ABC7-4549-B259-64E609B36828}" dt="2023-09-13T10:53:58.475" v="3000" actId="1076"/>
          <ac:picMkLst>
            <pc:docMk/>
            <pc:sldMk cId="1810927716" sldId="944"/>
            <ac:picMk id="84" creationId="{3E4D0BA7-5139-99CF-AC45-93084B9F4A59}"/>
          </ac:picMkLst>
        </pc:picChg>
        <pc:picChg chg="add mod">
          <ac:chgData name="Heike Krusemann" userId="22b930c6-ce99-468c-835c-dba6438d8ea3" providerId="ADAL" clId="{59659222-ABC7-4549-B259-64E609B36828}" dt="2023-09-13T10:54:05.843" v="3002" actId="1076"/>
          <ac:picMkLst>
            <pc:docMk/>
            <pc:sldMk cId="1810927716" sldId="944"/>
            <ac:picMk id="85" creationId="{2A4683EC-9895-96AA-0238-A831C86AF470}"/>
          </ac:picMkLst>
        </pc:picChg>
        <pc:picChg chg="add mod">
          <ac:chgData name="Heike Krusemann" userId="22b930c6-ce99-468c-835c-dba6438d8ea3" providerId="ADAL" clId="{59659222-ABC7-4549-B259-64E609B36828}" dt="2023-09-13T11:04:00.116" v="3328" actId="1076"/>
          <ac:picMkLst>
            <pc:docMk/>
            <pc:sldMk cId="1810927716" sldId="944"/>
            <ac:picMk id="86" creationId="{18972B40-50EA-0DE9-9EC0-A5B7C6B9645F}"/>
          </ac:picMkLst>
        </pc:picChg>
        <pc:picChg chg="add mod">
          <ac:chgData name="Heike Krusemann" userId="22b930c6-ce99-468c-835c-dba6438d8ea3" providerId="ADAL" clId="{59659222-ABC7-4549-B259-64E609B36828}" dt="2023-09-13T10:56:33.446" v="3032" actId="1076"/>
          <ac:picMkLst>
            <pc:docMk/>
            <pc:sldMk cId="1810927716" sldId="944"/>
            <ac:picMk id="87" creationId="{B2BF4AAC-7DCB-B497-F1A0-634197237A13}"/>
          </ac:picMkLst>
        </pc:picChg>
        <pc:picChg chg="add mod">
          <ac:chgData name="Heike Krusemann" userId="22b930c6-ce99-468c-835c-dba6438d8ea3" providerId="ADAL" clId="{59659222-ABC7-4549-B259-64E609B36828}" dt="2023-09-13T10:56:28.003" v="3031" actId="1076"/>
          <ac:picMkLst>
            <pc:docMk/>
            <pc:sldMk cId="1810927716" sldId="944"/>
            <ac:picMk id="88" creationId="{5A8559E2-64D1-8955-E3D7-57469AF0E1B9}"/>
          </ac:picMkLst>
        </pc:picChg>
        <pc:picChg chg="add mod">
          <ac:chgData name="Heike Krusemann" userId="22b930c6-ce99-468c-835c-dba6438d8ea3" providerId="ADAL" clId="{59659222-ABC7-4549-B259-64E609B36828}" dt="2023-09-13T10:56:44.003" v="3034" actId="1076"/>
          <ac:picMkLst>
            <pc:docMk/>
            <pc:sldMk cId="1810927716" sldId="944"/>
            <ac:picMk id="89" creationId="{40BFEA81-2359-FF92-0551-FFBE56DC2AD4}"/>
          </ac:picMkLst>
        </pc:picChg>
        <pc:picChg chg="add mod">
          <ac:chgData name="Heike Krusemann" userId="22b930c6-ce99-468c-835c-dba6438d8ea3" providerId="ADAL" clId="{59659222-ABC7-4549-B259-64E609B36828}" dt="2023-09-13T10:56:44.003" v="3034" actId="1076"/>
          <ac:picMkLst>
            <pc:docMk/>
            <pc:sldMk cId="1810927716" sldId="944"/>
            <ac:picMk id="90" creationId="{926D1712-E749-B65F-7B3B-CC9A851FBBB3}"/>
          </ac:picMkLst>
        </pc:picChg>
        <pc:picChg chg="add mod">
          <ac:chgData name="Heike Krusemann" userId="22b930c6-ce99-468c-835c-dba6438d8ea3" providerId="ADAL" clId="{59659222-ABC7-4549-B259-64E609B36828}" dt="2023-09-13T10:59:06.307" v="3077" actId="1076"/>
          <ac:picMkLst>
            <pc:docMk/>
            <pc:sldMk cId="1810927716" sldId="944"/>
            <ac:picMk id="91" creationId="{044FC9EA-B609-C7A9-AA2E-76A2D0AA15A4}"/>
          </ac:picMkLst>
        </pc:picChg>
        <pc:picChg chg="add mod">
          <ac:chgData name="Heike Krusemann" userId="22b930c6-ce99-468c-835c-dba6438d8ea3" providerId="ADAL" clId="{59659222-ABC7-4549-B259-64E609B36828}" dt="2023-09-13T11:03:51.148" v="3326" actId="1076"/>
          <ac:picMkLst>
            <pc:docMk/>
            <pc:sldMk cId="1810927716" sldId="944"/>
            <ac:picMk id="92" creationId="{77ED3C67-74FF-ED14-D794-7FBF56D0CE72}"/>
          </ac:picMkLst>
        </pc:picChg>
        <pc:picChg chg="add mod">
          <ac:chgData name="Heike Krusemann" userId="22b930c6-ce99-468c-835c-dba6438d8ea3" providerId="ADAL" clId="{59659222-ABC7-4549-B259-64E609B36828}" dt="2023-09-13T11:04:08.971" v="3330" actId="1076"/>
          <ac:picMkLst>
            <pc:docMk/>
            <pc:sldMk cId="1810927716" sldId="944"/>
            <ac:picMk id="93" creationId="{404CA95A-11C4-B610-085F-04B031E07063}"/>
          </ac:picMkLst>
        </pc:picChg>
        <pc:picChg chg="del">
          <ac:chgData name="Heike Krusemann" userId="22b930c6-ce99-468c-835c-dba6438d8ea3" providerId="ADAL" clId="{59659222-ABC7-4549-B259-64E609B36828}" dt="2023-09-13T10:23:11.985" v="2836" actId="478"/>
          <ac:picMkLst>
            <pc:docMk/>
            <pc:sldMk cId="1810927716" sldId="944"/>
            <ac:picMk id="1026" creationId="{4640CF9F-C8EF-21B8-9D90-D4B880DE0E66}"/>
          </ac:picMkLst>
        </pc:picChg>
        <pc:picChg chg="add mod">
          <ac:chgData name="Heike Krusemann" userId="22b930c6-ce99-468c-835c-dba6438d8ea3" providerId="ADAL" clId="{59659222-ABC7-4549-B259-64E609B36828}" dt="2023-09-13T10:47:15.986" v="2923" actId="14100"/>
          <ac:picMkLst>
            <pc:docMk/>
            <pc:sldMk cId="1810927716" sldId="944"/>
            <ac:picMk id="1028" creationId="{D124EBE4-D9D6-AAC7-E6A5-A89FEC675455}"/>
          </ac:picMkLst>
        </pc:picChg>
        <pc:picChg chg="del">
          <ac:chgData name="Heike Krusemann" userId="22b930c6-ce99-468c-835c-dba6438d8ea3" providerId="ADAL" clId="{59659222-ABC7-4549-B259-64E609B36828}" dt="2023-09-13T10:21:59.108" v="2816" actId="478"/>
          <ac:picMkLst>
            <pc:docMk/>
            <pc:sldMk cId="1810927716" sldId="944"/>
            <ac:picMk id="1030" creationId="{83BBB797-0FE7-5097-5C21-282F06BE5650}"/>
          </ac:picMkLst>
        </pc:picChg>
        <pc:picChg chg="add mod">
          <ac:chgData name="Heike Krusemann" userId="22b930c6-ce99-468c-835c-dba6438d8ea3" providerId="ADAL" clId="{59659222-ABC7-4549-B259-64E609B36828}" dt="2023-09-13T10:52:10.946" v="2983" actId="1076"/>
          <ac:picMkLst>
            <pc:docMk/>
            <pc:sldMk cId="1810927716" sldId="944"/>
            <ac:picMk id="1032" creationId="{A4FDB9E3-E2F6-0595-F5B0-9DF5AC93D8A5}"/>
          </ac:picMkLst>
        </pc:picChg>
        <pc:picChg chg="add mod">
          <ac:chgData name="Heike Krusemann" userId="22b930c6-ce99-468c-835c-dba6438d8ea3" providerId="ADAL" clId="{59659222-ABC7-4549-B259-64E609B36828}" dt="2023-09-13T10:59:08.698" v="3078" actId="1076"/>
          <ac:picMkLst>
            <pc:docMk/>
            <pc:sldMk cId="1810927716" sldId="944"/>
            <ac:picMk id="1034" creationId="{2AF558CF-114D-71BE-E140-2A8678B63A55}"/>
          </ac:picMkLst>
        </pc:picChg>
      </pc:sldChg>
      <pc:sldChg chg="addSp modSp mod modNotesTx">
        <pc:chgData name="Heike Krusemann" userId="22b930c6-ce99-468c-835c-dba6438d8ea3" providerId="ADAL" clId="{59659222-ABC7-4549-B259-64E609B36828}" dt="2023-09-13T11:06:32.603" v="3419" actId="20577"/>
        <pc:sldMkLst>
          <pc:docMk/>
          <pc:sldMk cId="3423810101" sldId="945"/>
        </pc:sldMkLst>
        <pc:spChg chg="mod">
          <ac:chgData name="Heike Krusemann" userId="22b930c6-ce99-468c-835c-dba6438d8ea3" providerId="ADAL" clId="{59659222-ABC7-4549-B259-64E609B36828}" dt="2023-09-12T12:40:22.226" v="2381" actId="1076"/>
          <ac:spMkLst>
            <pc:docMk/>
            <pc:sldMk cId="3423810101" sldId="945"/>
            <ac:spMk id="7" creationId="{D1CCC508-711C-DD74-836A-3FCEC238AF0C}"/>
          </ac:spMkLst>
        </pc:spChg>
        <pc:spChg chg="mod">
          <ac:chgData name="Heike Krusemann" userId="22b930c6-ce99-468c-835c-dba6438d8ea3" providerId="ADAL" clId="{59659222-ABC7-4549-B259-64E609B36828}" dt="2023-09-12T12:40:35.419" v="2392" actId="1076"/>
          <ac:spMkLst>
            <pc:docMk/>
            <pc:sldMk cId="3423810101" sldId="945"/>
            <ac:spMk id="10" creationId="{2E605413-1A28-716E-6679-63CB9B91DB60}"/>
          </ac:spMkLst>
        </pc:spChg>
        <pc:spChg chg="mod">
          <ac:chgData name="Heike Krusemann" userId="22b930c6-ce99-468c-835c-dba6438d8ea3" providerId="ADAL" clId="{59659222-ABC7-4549-B259-64E609B36828}" dt="2023-09-12T12:41:04.282" v="2423" actId="1076"/>
          <ac:spMkLst>
            <pc:docMk/>
            <pc:sldMk cId="3423810101" sldId="945"/>
            <ac:spMk id="12" creationId="{60547C26-382A-C1A1-AFCA-AE3D7182FDCA}"/>
          </ac:spMkLst>
        </pc:spChg>
        <pc:spChg chg="mod">
          <ac:chgData name="Heike Krusemann" userId="22b930c6-ce99-468c-835c-dba6438d8ea3" providerId="ADAL" clId="{59659222-ABC7-4549-B259-64E609B36828}" dt="2023-09-12T12:42:39.953" v="2543" actId="1076"/>
          <ac:spMkLst>
            <pc:docMk/>
            <pc:sldMk cId="3423810101" sldId="945"/>
            <ac:spMk id="14" creationId="{CE1B91AD-7028-A9DC-0730-F79C691D917B}"/>
          </ac:spMkLst>
        </pc:spChg>
        <pc:spChg chg="mod">
          <ac:chgData name="Heike Krusemann" userId="22b930c6-ce99-468c-835c-dba6438d8ea3" providerId="ADAL" clId="{59659222-ABC7-4549-B259-64E609B36828}" dt="2023-09-12T11:01:50.715" v="2035" actId="20577"/>
          <ac:spMkLst>
            <pc:docMk/>
            <pc:sldMk cId="3423810101" sldId="945"/>
            <ac:spMk id="25" creationId="{85BDA598-D8FC-421B-AEDB-34FBDED665F3}"/>
          </ac:spMkLst>
        </pc:spChg>
        <pc:spChg chg="mod">
          <ac:chgData name="Heike Krusemann" userId="22b930c6-ce99-468c-835c-dba6438d8ea3" providerId="ADAL" clId="{59659222-ABC7-4549-B259-64E609B36828}" dt="2023-09-12T11:00:24.908" v="1951" actId="20577"/>
          <ac:spMkLst>
            <pc:docMk/>
            <pc:sldMk cId="3423810101" sldId="945"/>
            <ac:spMk id="26" creationId="{CDE017ED-8249-468A-9710-339DEB7176CF}"/>
          </ac:spMkLst>
        </pc:spChg>
        <pc:spChg chg="mod">
          <ac:chgData name="Heike Krusemann" userId="22b930c6-ce99-468c-835c-dba6438d8ea3" providerId="ADAL" clId="{59659222-ABC7-4549-B259-64E609B36828}" dt="2023-09-12T12:42:37.497" v="2542" actId="1076"/>
          <ac:spMkLst>
            <pc:docMk/>
            <pc:sldMk cId="3423810101" sldId="945"/>
            <ac:spMk id="28" creationId="{417175EE-3DD1-F673-7983-4C35EAB2BD1E}"/>
          </ac:spMkLst>
        </pc:spChg>
        <pc:spChg chg="mod">
          <ac:chgData name="Heike Krusemann" userId="22b930c6-ce99-468c-835c-dba6438d8ea3" providerId="ADAL" clId="{59659222-ABC7-4549-B259-64E609B36828}" dt="2023-09-12T12:42:35.153" v="2541" actId="1076"/>
          <ac:spMkLst>
            <pc:docMk/>
            <pc:sldMk cId="3423810101" sldId="945"/>
            <ac:spMk id="30" creationId="{CDCFFA83-6364-0C51-9330-E80A53987765}"/>
          </ac:spMkLst>
        </pc:spChg>
        <pc:spChg chg="mod">
          <ac:chgData name="Heike Krusemann" userId="22b930c6-ce99-468c-835c-dba6438d8ea3" providerId="ADAL" clId="{59659222-ABC7-4549-B259-64E609B36828}" dt="2023-09-12T12:43:26.554" v="2590" actId="14100"/>
          <ac:spMkLst>
            <pc:docMk/>
            <pc:sldMk cId="3423810101" sldId="945"/>
            <ac:spMk id="32" creationId="{E7527662-5E23-0C71-CC82-7FCD73D38376}"/>
          </ac:spMkLst>
        </pc:spChg>
        <pc:spChg chg="add mod">
          <ac:chgData name="Heike Krusemann" userId="22b930c6-ce99-468c-835c-dba6438d8ea3" providerId="ADAL" clId="{59659222-ABC7-4549-B259-64E609B36828}" dt="2023-09-13T11:06:32.603" v="3419" actId="20577"/>
          <ac:spMkLst>
            <pc:docMk/>
            <pc:sldMk cId="3423810101" sldId="945"/>
            <ac:spMk id="39" creationId="{D1499982-2780-6028-B7EA-8825B8A91015}"/>
          </ac:spMkLst>
        </pc:spChg>
        <pc:graphicFrameChg chg="modGraphic">
          <ac:chgData name="Heike Krusemann" userId="22b930c6-ce99-468c-835c-dba6438d8ea3" providerId="ADAL" clId="{59659222-ABC7-4549-B259-64E609B36828}" dt="2023-09-12T12:43:31.494" v="2592" actId="20577"/>
          <ac:graphicFrameMkLst>
            <pc:docMk/>
            <pc:sldMk cId="3423810101" sldId="945"/>
            <ac:graphicFrameMk id="5" creationId="{C6398E9F-79CD-4BAD-B189-42283EE14EB0}"/>
          </ac:graphicFrameMkLst>
        </pc:graphicFrameChg>
        <pc:graphicFrameChg chg="modGraphic">
          <ac:chgData name="Heike Krusemann" userId="22b930c6-ce99-468c-835c-dba6438d8ea3" providerId="ADAL" clId="{59659222-ABC7-4549-B259-64E609B36828}" dt="2023-09-12T12:42:58.045" v="2587" actId="20577"/>
          <ac:graphicFrameMkLst>
            <pc:docMk/>
            <pc:sldMk cId="3423810101" sldId="945"/>
            <ac:graphicFrameMk id="8" creationId="{304A9273-1ED0-4ADE-8755-B161B5DBC5AB}"/>
          </ac:graphicFrameMkLst>
        </pc:graphicFrameChg>
        <pc:picChg chg="mod">
          <ac:chgData name="Heike Krusemann" userId="22b930c6-ce99-468c-835c-dba6438d8ea3" providerId="ADAL" clId="{59659222-ABC7-4549-B259-64E609B36828}" dt="2023-09-12T12:43:28.747" v="2591" actId="1076"/>
          <ac:picMkLst>
            <pc:docMk/>
            <pc:sldMk cId="3423810101" sldId="945"/>
            <ac:picMk id="38" creationId="{3B78BC15-2BEB-132F-9401-917864C036FF}"/>
          </ac:picMkLst>
        </pc:picChg>
      </pc:sldChg>
      <pc:sldMasterChg chg="del delSldLayout">
        <pc:chgData name="Heike Krusemann" userId="22b930c6-ce99-468c-835c-dba6438d8ea3" providerId="ADAL" clId="{59659222-ABC7-4549-B259-64E609B36828}" dt="2023-09-11T14:28:20.071" v="0" actId="47"/>
        <pc:sldMasterMkLst>
          <pc:docMk/>
          <pc:sldMasterMk cId="3157782492" sldId="2147483673"/>
        </pc:sldMasterMkLst>
        <pc:sldLayoutChg chg="del">
          <pc:chgData name="Heike Krusemann" userId="22b930c6-ce99-468c-835c-dba6438d8ea3" providerId="ADAL" clId="{59659222-ABC7-4549-B259-64E609B36828}" dt="2023-09-11T14:28:20.071" v="0" actId="47"/>
          <pc:sldLayoutMkLst>
            <pc:docMk/>
            <pc:sldMasterMk cId="3157782492" sldId="2147483673"/>
            <pc:sldLayoutMk cId="66161000" sldId="2147483674"/>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3514462997" sldId="2147483675"/>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2347288821" sldId="2147483676"/>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3495277239" sldId="2147483677"/>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1580581466" sldId="2147483678"/>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721821326" sldId="2147483679"/>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697945087" sldId="2147483680"/>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1559952592" sldId="2147483681"/>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462183066" sldId="2147483682"/>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2647299856" sldId="2147483683"/>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1232841953" sldId="2147483684"/>
          </pc:sldLayoutMkLst>
        </pc:sldLayoutChg>
        <pc:sldLayoutChg chg="del">
          <pc:chgData name="Heike Krusemann" userId="22b930c6-ce99-468c-835c-dba6438d8ea3" providerId="ADAL" clId="{59659222-ABC7-4549-B259-64E609B36828}" dt="2023-09-11T14:28:20.071" v="0" actId="47"/>
          <pc:sldLayoutMkLst>
            <pc:docMk/>
            <pc:sldMasterMk cId="3157782492" sldId="2147483673"/>
            <pc:sldLayoutMk cId="1251257682" sldId="21474836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t>
            </a:r>
            <a:r>
              <a:rPr lang="de-DE" sz="1200" b="1" i="0" strike="noStrike" spc="-1" dirty="0" err="1">
                <a:solidFill>
                  <a:srgbClr val="002060"/>
                </a:solidFill>
                <a:latin typeface="Century Gothic"/>
                <a:ea typeface="Century Gothic"/>
              </a:rPr>
              <a:t>äu</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Häuser [Haus-147] Mäuse [Maus-3463] träumen [1793] vs. </a:t>
            </a:r>
            <a:r>
              <a:rPr lang="de-DE" sz="1200" b="1" i="0" strike="noStrike" spc="-1" dirty="0">
                <a:solidFill>
                  <a:srgbClr val="002060"/>
                </a:solidFill>
                <a:latin typeface="Century Gothic"/>
                <a:ea typeface="Century Gothic"/>
              </a:rPr>
              <a:t>[au] </a:t>
            </a:r>
            <a:r>
              <a:rPr lang="de-DE" sz="1200" b="0" i="0" strike="noStrike" spc="-1" dirty="0">
                <a:solidFill>
                  <a:srgbClr val="002060"/>
                </a:solidFill>
                <a:latin typeface="Century Gothic"/>
                <a:ea typeface="Century Gothic"/>
              </a:rPr>
              <a:t>and</a:t>
            </a:r>
            <a:r>
              <a:rPr lang="de-DE" sz="1200" b="1" i="0" strike="noStrike" spc="-1" dirty="0">
                <a:solidFill>
                  <a:srgbClr val="002060"/>
                </a:solidFill>
                <a:latin typeface="Century Gothic"/>
                <a:ea typeface="Century Gothic"/>
              </a:rPr>
              <a:t> [</a:t>
            </a:r>
            <a:r>
              <a:rPr lang="de-DE" sz="1200" b="1" i="0" strike="noStrike" spc="-1" dirty="0" err="1">
                <a:solidFill>
                  <a:srgbClr val="002060"/>
                </a:solidFill>
                <a:latin typeface="Century Gothic"/>
                <a:ea typeface="Century Gothic"/>
              </a:rPr>
              <a:t>eu</a:t>
            </a:r>
            <a:r>
              <a:rPr lang="de-DE" sz="1200" b="1" i="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kaufen [506]</a:t>
            </a:r>
            <a:r>
              <a:rPr lang="de-DE" sz="1200" b="1" i="0" strike="noStrike" spc="-1" dirty="0">
                <a:solidFill>
                  <a:srgbClr val="002060"/>
                </a:solidFill>
                <a:latin typeface="Century Gothic"/>
                <a:ea typeface="Century Gothic"/>
              </a:rPr>
              <a:t> laufen </a:t>
            </a:r>
            <a:r>
              <a:rPr lang="de-DE" sz="1200" b="0" i="0" strike="noStrike" spc="-1" dirty="0">
                <a:solidFill>
                  <a:srgbClr val="002060"/>
                </a:solidFill>
                <a:latin typeface="Century Gothic"/>
                <a:ea typeface="Century Gothic"/>
              </a:rPr>
              <a:t>[252] machen [58] </a:t>
            </a:r>
            <a:r>
              <a:rPr lang="de-DE" sz="1200" b="1" i="0" strike="noStrike" spc="-1" dirty="0">
                <a:solidFill>
                  <a:srgbClr val="002060"/>
                </a:solidFill>
                <a:latin typeface="Century Gothic"/>
                <a:ea typeface="Century Gothic"/>
              </a:rPr>
              <a:t>Rad fahren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 tragen </a:t>
            </a:r>
            <a:r>
              <a:rPr lang="de-DE" sz="1200" b="0" i="0" strike="noStrike" spc="-1" dirty="0">
                <a:solidFill>
                  <a:srgbClr val="002060"/>
                </a:solidFill>
                <a:latin typeface="Century Gothic"/>
                <a:ea typeface="Century Gothic"/>
              </a:rPr>
              <a:t>[271] (Sport)Kleidung [2820] </a:t>
            </a:r>
            <a:endParaRPr lang="fr-FR" sz="1200" b="0"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p>
          <a:p>
            <a:endParaRPr lang="en-GB" sz="1100" baseline="0" dirty="0">
              <a:solidFill>
                <a:sysClr val="windowText" lastClr="000000"/>
              </a:solidFill>
              <a:effectLst/>
              <a:latin typeface="+mn-lt"/>
              <a:ea typeface="+mn-ea"/>
              <a:cs typeface="+mn-cs"/>
            </a:endParaRPr>
          </a:p>
          <a:p>
            <a:r>
              <a:rPr lang="en-GB" sz="1100" b="1" baseline="0" dirty="0">
                <a:solidFill>
                  <a:sysClr val="windowText" lastClr="000000"/>
                </a:solidFill>
                <a:effectLst/>
                <a:latin typeface="+mn-lt"/>
                <a:ea typeface="+mn-ea"/>
                <a:cs typeface="+mn-cs"/>
              </a:rPr>
              <a:t>Revisit1: </a:t>
            </a:r>
            <a:r>
              <a:rPr lang="de-DE" sz="1100" baseline="0" dirty="0">
                <a:solidFill>
                  <a:sysClr val="windowText" lastClr="000000"/>
                </a:solidFill>
                <a:effectLst/>
                <a:latin typeface="+mn-lt"/>
                <a:ea typeface="+mn-ea"/>
                <a:cs typeface="+mn-cs"/>
              </a:rPr>
              <a:t>benutzen [1119] brauchen [179] lernen [288] machen [58] singen [1063] spielen [205]  Computer [1252] Fußball [1277] Opa [2776] Song [3373] normalerweise [2062] zu Hause [n/a]</a:t>
            </a:r>
          </a:p>
          <a:p>
            <a:r>
              <a:rPr lang="de-DE" sz="1100" baseline="0" dirty="0" err="1">
                <a:solidFill>
                  <a:sysClr val="windowText" lastClr="000000"/>
                </a:solidFill>
                <a:effectLst/>
                <a:latin typeface="+mn-lt"/>
                <a:ea typeface="+mn-ea"/>
                <a:cs typeface="+mn-cs"/>
              </a:rPr>
              <a:t>Revisit</a:t>
            </a:r>
            <a:r>
              <a:rPr lang="de-DE" sz="1100" baseline="0" dirty="0">
                <a:solidFill>
                  <a:sysClr val="windowText" lastClr="000000"/>
                </a:solidFill>
                <a:effectLst/>
                <a:latin typeface="+mn-lt"/>
                <a:ea typeface="+mn-ea"/>
                <a:cs typeface="+mn-cs"/>
              </a:rPr>
              <a:t> am + </a:t>
            </a:r>
            <a:r>
              <a:rPr lang="de-DE" sz="1100" baseline="0" dirty="0" err="1">
                <a:solidFill>
                  <a:sysClr val="windowText" lastClr="000000"/>
                </a:solidFill>
                <a:effectLst/>
                <a:latin typeface="+mn-lt"/>
                <a:ea typeface="+mn-ea"/>
                <a:cs typeface="+mn-cs"/>
              </a:rPr>
              <a:t>days</a:t>
            </a:r>
            <a:r>
              <a:rPr lang="de-DE" sz="1100" baseline="0" dirty="0">
                <a:solidFill>
                  <a:sysClr val="windowText" lastClr="000000"/>
                </a:solidFill>
                <a:effectLst/>
                <a:latin typeface="+mn-lt"/>
                <a:ea typeface="+mn-ea"/>
                <a:cs typeface="+mn-cs"/>
              </a:rPr>
              <a:t> </a:t>
            </a:r>
            <a:r>
              <a:rPr lang="de-DE" sz="1100" baseline="0" dirty="0" err="1">
                <a:solidFill>
                  <a:sysClr val="windowText" lastClr="000000"/>
                </a:solidFill>
                <a:effectLst/>
                <a:latin typeface="+mn-lt"/>
                <a:ea typeface="+mn-ea"/>
                <a:cs typeface="+mn-cs"/>
              </a:rPr>
              <a:t>of</a:t>
            </a:r>
            <a:r>
              <a:rPr lang="de-DE" sz="1100" baseline="0" dirty="0">
                <a:solidFill>
                  <a:sysClr val="windowText" lastClr="000000"/>
                </a:solidFill>
                <a:effectLst/>
                <a:latin typeface="+mn-lt"/>
                <a:ea typeface="+mn-ea"/>
                <a:cs typeface="+mn-cs"/>
              </a:rPr>
              <a:t> </a:t>
            </a:r>
            <a:r>
              <a:rPr lang="de-DE" sz="1100" baseline="0" dirty="0" err="1">
                <a:solidFill>
                  <a:sysClr val="windowText" lastClr="000000"/>
                </a:solidFill>
                <a:effectLst/>
                <a:latin typeface="+mn-lt"/>
                <a:ea typeface="+mn-ea"/>
                <a:cs typeface="+mn-cs"/>
              </a:rPr>
              <a:t>the</a:t>
            </a:r>
            <a:r>
              <a:rPr lang="de-DE" sz="1100" baseline="0" dirty="0">
                <a:solidFill>
                  <a:sysClr val="windowText" lastClr="000000"/>
                </a:solidFill>
                <a:effectLst/>
                <a:latin typeface="+mn-lt"/>
                <a:ea typeface="+mn-ea"/>
                <a:cs typeface="+mn-cs"/>
              </a:rPr>
              <a:t> </a:t>
            </a:r>
            <a:r>
              <a:rPr lang="de-DE" sz="1100" baseline="0" dirty="0" err="1">
                <a:solidFill>
                  <a:sysClr val="windowText" lastClr="000000"/>
                </a:solidFill>
                <a:effectLst/>
                <a:latin typeface="+mn-lt"/>
                <a:ea typeface="+mn-ea"/>
                <a:cs typeface="+mn-cs"/>
              </a:rPr>
              <a:t>week</a:t>
            </a:r>
            <a:r>
              <a:rPr lang="de-DE" sz="1100" baseline="0" dirty="0">
                <a:solidFill>
                  <a:sysClr val="windowText" lastClr="000000"/>
                </a:solidFill>
                <a:effectLst/>
                <a:latin typeface="+mn-lt"/>
                <a:ea typeface="+mn-ea"/>
                <a:cs typeface="+mn-cs"/>
              </a:rPr>
              <a:t> (am Montag) and </a:t>
            </a:r>
            <a:r>
              <a:rPr lang="de-DE" sz="1100" baseline="0" dirty="0" err="1">
                <a:solidFill>
                  <a:sysClr val="windowText" lastClr="000000"/>
                </a:solidFill>
                <a:effectLst/>
                <a:latin typeface="+mn-lt"/>
                <a:ea typeface="+mn-ea"/>
                <a:cs typeface="+mn-cs"/>
              </a:rPr>
              <a:t>adverbs</a:t>
            </a:r>
            <a:r>
              <a:rPr lang="de-DE" sz="1100" baseline="0" dirty="0">
                <a:solidFill>
                  <a:sysClr val="windowText" lastClr="000000"/>
                </a:solidFill>
                <a:effectLst/>
                <a:latin typeface="+mn-lt"/>
                <a:ea typeface="+mn-ea"/>
                <a:cs typeface="+mn-cs"/>
              </a:rPr>
              <a:t> (montags)</a:t>
            </a:r>
          </a:p>
          <a:p>
            <a:endParaRPr lang="de-DE" sz="1100" b="1" baseline="0" dirty="0">
              <a:solidFill>
                <a:sysClr val="windowText" lastClr="000000"/>
              </a:solidFill>
              <a:effectLst/>
              <a:latin typeface="+mn-lt"/>
              <a:ea typeface="+mn-ea"/>
              <a:cs typeface="+mn-cs"/>
            </a:endParaRPr>
          </a:p>
          <a:p>
            <a:r>
              <a:rPr lang="de-DE" sz="1100" b="1" baseline="0" dirty="0">
                <a:solidFill>
                  <a:sysClr val="windowText" lastClr="000000"/>
                </a:solidFill>
                <a:effectLst/>
                <a:latin typeface="+mn-lt"/>
                <a:ea typeface="+mn-ea"/>
                <a:cs typeface="+mn-cs"/>
              </a:rPr>
              <a:t>Revisit2: </a:t>
            </a:r>
            <a:r>
              <a:rPr lang="de-DE" sz="1800" b="0" i="0" u="none" strike="noStrike" dirty="0">
                <a:solidFill>
                  <a:srgbClr val="002060"/>
                </a:solidFill>
                <a:effectLst/>
                <a:latin typeface="Century Gothic" panose="020B0502020202020204" pitchFamily="34" charset="0"/>
              </a:rPr>
              <a:t>geben [49] Blume [2463] Foto [633] Fahrrad [2138] Fußball [1277] Geschichte [262] Gitarre [n/a] Haus [147] Katze [2235] Papier [1163] Spiel [328] Tisch [529] Zug [675]</a:t>
            </a:r>
            <a:r>
              <a:rPr lang="de-DE" sz="1600" dirty="0"/>
              <a:t> </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in strong verbs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Ronja’s messages,</a:t>
            </a:r>
            <a:r>
              <a:rPr lang="en-GB" baseline="0" dirty="0"/>
              <a:t> and f</a:t>
            </a:r>
            <a:r>
              <a:rPr lang="en-GB" dirty="0"/>
              <a:t>or each message say whether it applies to ich (Ronja) or er (</a:t>
            </a:r>
            <a:r>
              <a:rPr lang="en-GB" dirty="0" err="1"/>
              <a:t>Lias</a:t>
            </a:r>
            <a:r>
              <a:rPr lang="en-GB" dirty="0"/>
              <a:t>), based upon whether or not there is a stem change.</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and click to confirm these.</a:t>
            </a:r>
          </a:p>
          <a:p>
            <a:pPr marL="0" indent="0">
              <a:buNone/>
            </a:pPr>
            <a:endParaRPr lang="en-GB" sz="1200" b="0" strike="noStrike" spc="-1" dirty="0">
              <a:latin typeface="Arial"/>
            </a:endParaRPr>
          </a:p>
          <a:p>
            <a:pPr marL="216000" indent="-216000">
              <a:lnSpc>
                <a:spcPct val="100000"/>
              </a:lnSpc>
            </a:pPr>
            <a:r>
              <a:rPr lang="it-IT" sz="1400" b="1" strike="noStrike" spc="-1" dirty="0" err="1">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r>
              <a:rPr lang="it-IT" sz="1400" b="1" strike="noStrike" spc="-1" dirty="0" err="1">
                <a:solidFill>
                  <a:srgbClr val="002060"/>
                </a:solidFill>
                <a:latin typeface="Century Gothic"/>
                <a:ea typeface="Century Gothic"/>
              </a:rPr>
              <a:t>Eltern</a:t>
            </a:r>
            <a:r>
              <a:rPr lang="it-IT" sz="1400" b="1" strike="noStrike" spc="-1" dirty="0">
                <a:solidFill>
                  <a:srgbClr val="002060"/>
                </a:solidFill>
                <a:latin typeface="Century Gothic"/>
                <a:ea typeface="Century Gothic"/>
              </a:rPr>
              <a:t> </a:t>
            </a:r>
            <a:r>
              <a:rPr lang="it-IT" sz="1400" b="0" strike="noStrike" spc="-1" dirty="0">
                <a:solidFill>
                  <a:srgbClr val="002060"/>
                </a:solidFill>
                <a:latin typeface="Century Gothic"/>
                <a:ea typeface="Century Gothic"/>
              </a:rPr>
              <a:t>[404] </a:t>
            </a:r>
            <a:r>
              <a:rPr lang="it-IT" sz="1400" b="1" strike="noStrike" spc="-1" dirty="0" err="1">
                <a:solidFill>
                  <a:srgbClr val="002060"/>
                </a:solidFill>
                <a:latin typeface="Century Gothic"/>
                <a:ea typeface="Century Gothic"/>
              </a:rPr>
              <a:t>Eis</a:t>
            </a:r>
            <a:r>
              <a:rPr lang="it-IT" sz="1400" b="1" strike="noStrike" spc="-1" dirty="0">
                <a:solidFill>
                  <a:srgbClr val="002060"/>
                </a:solidFill>
                <a:latin typeface="Century Gothic"/>
                <a:ea typeface="Century Gothic"/>
              </a:rPr>
              <a:t> </a:t>
            </a:r>
            <a:r>
              <a:rPr lang="it-IT" sz="1400" b="0" strike="noStrike" spc="-1" dirty="0">
                <a:solidFill>
                  <a:srgbClr val="002060"/>
                </a:solidFill>
                <a:latin typeface="Century Gothic"/>
                <a:ea typeface="Century Gothic"/>
              </a:rPr>
              <a:t>[1874] </a:t>
            </a:r>
            <a:r>
              <a:rPr lang="it-IT" sz="1400" b="1" strike="noStrike" spc="-1" dirty="0" err="1">
                <a:solidFill>
                  <a:srgbClr val="002060"/>
                </a:solidFill>
                <a:latin typeface="Century Gothic"/>
                <a:ea typeface="Century Gothic"/>
              </a:rPr>
              <a:t>für</a:t>
            </a:r>
            <a:r>
              <a:rPr lang="it-IT" sz="1400" b="0" strike="noStrike" spc="-1" dirty="0">
                <a:solidFill>
                  <a:srgbClr val="002060"/>
                </a:solidFill>
                <a:latin typeface="Century Gothic"/>
                <a:ea typeface="Century Gothic"/>
              </a:rPr>
              <a:t> [17] </a:t>
            </a:r>
            <a:r>
              <a:rPr lang="en-US" sz="1400" b="1" i="0" strike="noStrike" spc="-1" dirty="0" err="1">
                <a:solidFill>
                  <a:srgbClr val="002060"/>
                </a:solidFill>
                <a:latin typeface="Century Gothic"/>
                <a:ea typeface="Century Gothic"/>
              </a:rPr>
              <a:t>immer</a:t>
            </a:r>
            <a:r>
              <a:rPr lang="en-US" sz="1400" b="1" i="0" strike="noStrike" spc="-1" dirty="0">
                <a:solidFill>
                  <a:srgbClr val="002060"/>
                </a:solidFill>
                <a:latin typeface="Century Gothic"/>
                <a:ea typeface="Century Gothic"/>
              </a:rPr>
              <a:t> </a:t>
            </a:r>
            <a:r>
              <a:rPr lang="en-US" sz="1400" b="0" i="0" strike="noStrike" spc="-1" dirty="0">
                <a:solidFill>
                  <a:srgbClr val="002060"/>
                </a:solidFill>
                <a:latin typeface="Century Gothic"/>
                <a:ea typeface="Century Gothic"/>
              </a:rPr>
              <a:t>[64] </a:t>
            </a:r>
            <a:r>
              <a:rPr lang="en-US" sz="1400" b="1" i="0" strike="noStrike" spc="-1" dirty="0">
                <a:solidFill>
                  <a:srgbClr val="002060"/>
                </a:solidFill>
                <a:latin typeface="Century Gothic"/>
                <a:ea typeface="Century Gothic"/>
              </a:rPr>
              <a:t>Kopf [250] </a:t>
            </a:r>
            <a:endParaRPr lang="fr-FR" sz="1400" b="1" i="0" strike="noStrike" spc="-1" dirty="0">
              <a:solidFill>
                <a:srgbClr val="002060"/>
              </a:solidFill>
              <a:latin typeface="Century Gothic"/>
              <a:ea typeface="Century Gothic"/>
            </a:endParaRPr>
          </a:p>
          <a:p>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the stem vowel change for strong verbs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second persons singular in this lessons’ context of fundraising.</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a:t>
            </a:r>
          </a:p>
          <a:p>
            <a:pPr marL="228600" indent="-228600">
              <a:lnSpc>
                <a:spcPct val="100000"/>
              </a:lnSpc>
              <a:buAutoNum type="arabicPeriod"/>
            </a:pPr>
            <a:r>
              <a:rPr lang="en-GB" sz="1200" b="0" strike="noStrike" spc="-1" dirty="0">
                <a:solidFill>
                  <a:srgbClr val="000000"/>
                </a:solidFill>
                <a:latin typeface="Calibri"/>
              </a:rPr>
              <a:t>Explain the pupils need to listen out for the verb to decide if Johanna is talking about herself (I) or to Moritz (du).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Click to give feedback.</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a:t>
            </a:r>
          </a:p>
          <a:p>
            <a:pPr marL="0" indent="0">
              <a:lnSpc>
                <a:spcPct val="100000"/>
              </a:lnSpc>
              <a:buNone/>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trage</a:t>
            </a:r>
            <a:r>
              <a:rPr lang="en-GB" sz="1200" b="0" strike="noStrike" spc="-1" dirty="0">
                <a:solidFill>
                  <a:srgbClr val="000000"/>
                </a:solidFill>
                <a:latin typeface="Calibri"/>
              </a:rPr>
              <a:t> am Sonntag Taschen für die Gruppe. </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laufe</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Stunde</a:t>
            </a:r>
            <a:r>
              <a:rPr lang="en-GB" sz="1200" b="0" strike="noStrike" spc="-1" dirty="0">
                <a:solidFill>
                  <a:srgbClr val="000000"/>
                </a:solidFill>
                <a:latin typeface="Calibri"/>
              </a:rPr>
              <a:t> lang.</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fährst</a:t>
            </a:r>
            <a:r>
              <a:rPr lang="en-GB" sz="1200" b="0" strike="noStrike" spc="-1" dirty="0">
                <a:solidFill>
                  <a:srgbClr val="000000"/>
                </a:solidFill>
                <a:latin typeface="Calibri"/>
              </a:rPr>
              <a:t> Rad auf </a:t>
            </a:r>
            <a:r>
              <a:rPr lang="en-GB" sz="1200" b="0" strike="noStrike" spc="-1" dirty="0" err="1">
                <a:solidFill>
                  <a:srgbClr val="000000"/>
                </a:solidFill>
                <a:latin typeface="Calibri"/>
              </a:rPr>
              <a:t>dem</a:t>
            </a:r>
            <a:r>
              <a:rPr lang="en-GB" sz="1200" b="0" strike="noStrike" spc="-1" dirty="0">
                <a:solidFill>
                  <a:srgbClr val="000000"/>
                </a:solidFill>
                <a:latin typeface="Calibri"/>
              </a:rPr>
              <a:t> </a:t>
            </a:r>
            <a:r>
              <a:rPr lang="en-GB" sz="1200" b="0" strike="noStrike" spc="-1" dirty="0" err="1">
                <a:solidFill>
                  <a:srgbClr val="000000"/>
                </a:solidFill>
                <a:latin typeface="Calibri"/>
              </a:rPr>
              <a:t>Sportfest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trägst</a:t>
            </a:r>
            <a:r>
              <a:rPr lang="en-GB" sz="1200" b="0" strike="noStrike" spc="-1" dirty="0">
                <a:solidFill>
                  <a:srgbClr val="000000"/>
                </a:solidFill>
                <a:latin typeface="Calibri"/>
              </a:rPr>
              <a:t> </a:t>
            </a:r>
            <a:r>
              <a:rPr lang="en-GB" sz="1200" b="0" strike="noStrike" spc="-1" dirty="0" err="1">
                <a:solidFill>
                  <a:srgbClr val="000000"/>
                </a:solidFill>
                <a:latin typeface="Calibri"/>
              </a:rPr>
              <a:t>Sportkleidung</a:t>
            </a:r>
            <a:r>
              <a:rPr lang="en-GB" sz="1200" b="0" strike="noStrike" spc="-1" dirty="0">
                <a:solidFill>
                  <a:srgbClr val="000000"/>
                </a:solidFill>
                <a:latin typeface="Calibri"/>
              </a:rPr>
              <a:t> in der Schule.</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laufe</a:t>
            </a:r>
            <a:r>
              <a:rPr lang="en-GB" sz="1200" b="0" strike="noStrike" spc="-1" dirty="0">
                <a:solidFill>
                  <a:srgbClr val="000000"/>
                </a:solidFill>
                <a:latin typeface="Calibri"/>
              </a:rPr>
              <a:t> </a:t>
            </a:r>
            <a:r>
              <a:rPr lang="en-GB" sz="1200" b="0" strike="noStrike" spc="-1" dirty="0" err="1">
                <a:solidFill>
                  <a:srgbClr val="000000"/>
                </a:solidFill>
                <a:latin typeface="Calibri"/>
              </a:rPr>
              <a:t>mit</a:t>
            </a:r>
            <a:r>
              <a:rPr lang="en-GB" sz="1200" b="0" strike="noStrike" spc="-1" dirty="0">
                <a:solidFill>
                  <a:srgbClr val="000000"/>
                </a:solidFill>
                <a:latin typeface="Calibri"/>
              </a:rPr>
              <a:t> </a:t>
            </a:r>
            <a:r>
              <a:rPr lang="en-GB" sz="1200" b="0" strike="noStrike" spc="-1" dirty="0" err="1">
                <a:solidFill>
                  <a:srgbClr val="000000"/>
                </a:solidFill>
                <a:latin typeface="Calibri"/>
              </a:rPr>
              <a:t>Freunden</a:t>
            </a:r>
            <a:r>
              <a:rPr lang="en-GB" sz="1200" b="0" strike="noStrike" spc="-1" dirty="0">
                <a:solidFill>
                  <a:srgbClr val="000000"/>
                </a:solidFill>
                <a:latin typeface="Calibri"/>
              </a:rPr>
              <a:t> für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kaufst</a:t>
            </a:r>
            <a:r>
              <a:rPr lang="en-GB" sz="1200" b="0" strike="noStrike" spc="-1" dirty="0">
                <a:solidFill>
                  <a:srgbClr val="000000"/>
                </a:solidFill>
                <a:latin typeface="Calibri"/>
              </a:rPr>
              <a:t> Eis für alle. </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trage</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 auf </a:t>
            </a:r>
            <a:r>
              <a:rPr lang="en-GB" sz="1200" b="0" strike="noStrike" spc="-1" dirty="0" err="1">
                <a:solidFill>
                  <a:srgbClr val="000000"/>
                </a:solidFill>
                <a:latin typeface="Calibri"/>
              </a:rPr>
              <a:t>dem</a:t>
            </a:r>
            <a:r>
              <a:rPr lang="en-GB" sz="1200" b="0" strike="noStrike" spc="-1" dirty="0">
                <a:solidFill>
                  <a:srgbClr val="000000"/>
                </a:solidFill>
                <a:latin typeface="Calibri"/>
              </a:rPr>
              <a:t> Kopf für </a:t>
            </a:r>
            <a:r>
              <a:rPr lang="en-GB" sz="1200" b="0" strike="noStrike" spc="-1" dirty="0" err="1">
                <a:solidFill>
                  <a:srgbClr val="000000"/>
                </a:solidFill>
                <a:latin typeface="Calibri"/>
              </a:rPr>
              <a:t>fünf</a:t>
            </a:r>
            <a:r>
              <a:rPr lang="en-GB" sz="1200" b="0" strike="noStrike" spc="-1" dirty="0">
                <a:solidFill>
                  <a:srgbClr val="000000"/>
                </a:solidFill>
                <a:latin typeface="Calibri"/>
              </a:rPr>
              <a:t> </a:t>
            </a:r>
            <a:r>
              <a:rPr lang="en-GB" sz="1200" b="0" strike="noStrike" spc="-1" dirty="0" err="1">
                <a:solidFill>
                  <a:srgbClr val="000000"/>
                </a:solidFill>
                <a:latin typeface="Calibri"/>
              </a:rPr>
              <a:t>Minuten</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two hands. </a:t>
            </a:r>
          </a:p>
          <a:p>
            <a:pPr marL="0" indent="0">
              <a:buNone/>
            </a:pPr>
            <a:endParaRPr lang="fr-FR" sz="1300"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Frequency</a:t>
            </a:r>
            <a:r>
              <a:rPr lang="de-DE" sz="1400" b="0" i="0" strike="noStrike" spc="-1" dirty="0">
                <a:solidFill>
                  <a:srgbClr val="002060"/>
                </a:solidFill>
                <a:latin typeface="Century Gothic"/>
                <a:ea typeface="Century Gothic"/>
              </a:rPr>
              <a:t>:</a:t>
            </a:r>
            <a:br>
              <a:rPr lang="de-DE" sz="1400" b="0" i="0" strike="noStrike" spc="-1" dirty="0">
                <a:solidFill>
                  <a:srgbClr val="002060"/>
                </a:solidFill>
                <a:latin typeface="Century Gothic"/>
                <a:ea typeface="Century Gothic"/>
              </a:rPr>
            </a:br>
            <a:r>
              <a:rPr lang="de-DE" sz="1400" b="0" i="0" strike="noStrike" spc="-1" dirty="0">
                <a:solidFill>
                  <a:srgbClr val="002060"/>
                </a:solidFill>
                <a:latin typeface="Century Gothic"/>
                <a:ea typeface="Century Gothic"/>
              </a:rPr>
              <a:t>Haus [147]</a:t>
            </a:r>
            <a:br>
              <a:rPr lang="de-DE" sz="1400" b="0" i="0" strike="noStrike" spc="-1" dirty="0">
                <a:solidFill>
                  <a:srgbClr val="002060"/>
                </a:solidFill>
                <a:latin typeface="Century Gothic"/>
                <a:ea typeface="Century Gothic"/>
              </a:rPr>
            </a:b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strike="noStrike" spc="-1" dirty="0">
              <a:solidFill>
                <a:srgbClr val="002060"/>
              </a:solidFill>
              <a:latin typeface="Century Gothic"/>
              <a:ea typeface="Century Gothic"/>
            </a:endParaRPr>
          </a:p>
          <a:p>
            <a:pPr marL="0" indent="0">
              <a:buNone/>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Frequency</a:t>
            </a:r>
            <a:r>
              <a:rPr lang="de-DE" sz="1200" b="0" i="0" strike="noStrike" spc="-1" dirty="0">
                <a:solidFill>
                  <a:srgbClr val="002060"/>
                </a:solidFill>
                <a:latin typeface="Century Gothic"/>
                <a:ea typeface="Century Gothic"/>
              </a:rPr>
              <a:t>:</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de-DE" sz="1200" b="0" i="0" strike="noStrike" spc="-1" dirty="0">
                <a:solidFill>
                  <a:srgbClr val="002060"/>
                </a:solidFill>
                <a:latin typeface="Century Gothic"/>
                <a:ea typeface="Century Gothic"/>
              </a:rPr>
              <a:t>Haus [147] blau [948] laufen [252]</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äu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b="1" spc="-1" dirty="0">
              <a:latin typeface="Arial"/>
            </a:endParaRPr>
          </a:p>
          <a:p>
            <a:pPr marL="227815" indent="-227815"/>
            <a:r>
              <a:rPr lang="en-GB" sz="1300" b="1" spc="-1" dirty="0">
                <a:latin typeface="Arial"/>
              </a:rPr>
              <a:t>Word frequency: </a:t>
            </a:r>
          </a:p>
          <a:p>
            <a:pPr marL="216000" indent="-216000">
              <a:lnSpc>
                <a:spcPct val="100000"/>
              </a:lnSpc>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 </a:t>
            </a:r>
            <a:r>
              <a:rPr lang="de-DE" sz="1400" b="1" i="0" strike="noStrike" spc="-1" dirty="0">
                <a:solidFill>
                  <a:srgbClr val="002060"/>
                </a:solidFill>
                <a:latin typeface="Century Gothic"/>
                <a:ea typeface="Century Gothic"/>
              </a:rPr>
              <a:t>Mäuse </a:t>
            </a:r>
            <a:r>
              <a:rPr lang="de-DE" sz="1400" b="0" i="0" strike="noStrike" spc="-1" dirty="0">
                <a:solidFill>
                  <a:srgbClr val="002060"/>
                </a:solidFill>
                <a:latin typeface="Century Gothic"/>
                <a:ea typeface="Century Gothic"/>
              </a:rPr>
              <a:t>[Maus-3463] </a:t>
            </a:r>
            <a:r>
              <a:rPr lang="de-DE" sz="1400" b="1" i="0" strike="noStrike" spc="-1" dirty="0">
                <a:solidFill>
                  <a:srgbClr val="002060"/>
                </a:solidFill>
                <a:latin typeface="Century Gothic"/>
                <a:ea typeface="Century Gothic"/>
              </a:rPr>
              <a:t>träumen </a:t>
            </a:r>
            <a:r>
              <a:rPr lang="de-DE" sz="1400" b="0" i="0" strike="noStrike" spc="-1" dirty="0">
                <a:solidFill>
                  <a:srgbClr val="002060"/>
                </a:solidFill>
                <a:latin typeface="Century Gothic"/>
                <a:ea typeface="Century Gothic"/>
              </a:rPr>
              <a:t>[1793]</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805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äu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[au] or [</a:t>
            </a:r>
            <a:r>
              <a:rPr lang="en-GB" dirty="0" err="1"/>
              <a:t>äu</a:t>
            </a:r>
            <a:r>
              <a:rPr lang="en-GB" dirty="0"/>
              <a:t>],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Note: Click the sound arrows in numerical order so that the answers will appear in the right order.</a:t>
            </a:r>
          </a:p>
          <a:p>
            <a:endParaRPr lang="en-GB" altLang="en-US" dirty="0"/>
          </a:p>
          <a:p>
            <a:r>
              <a:rPr lang="en-GB" altLang="en-US" b="1" dirty="0"/>
              <a:t>Transcript:</a:t>
            </a:r>
          </a:p>
          <a:p>
            <a:pPr marL="228600" indent="-228600">
              <a:buAutoNum type="arabicPeriod"/>
            </a:pPr>
            <a:r>
              <a:rPr lang="en-GB" altLang="en-US" b="0" dirty="0" err="1"/>
              <a:t>häufig</a:t>
            </a:r>
            <a:endParaRPr lang="en-GB" altLang="en-US" b="0" dirty="0"/>
          </a:p>
          <a:p>
            <a:pPr marL="228600" indent="-228600">
              <a:buAutoNum type="arabicPeriod"/>
            </a:pPr>
            <a:r>
              <a:rPr lang="en-GB" altLang="en-US" b="0" dirty="0" err="1"/>
              <a:t>tausend</a:t>
            </a:r>
            <a:endParaRPr lang="en-GB" altLang="en-US" b="0" dirty="0"/>
          </a:p>
          <a:p>
            <a:pPr marL="228600" indent="-228600">
              <a:buAutoNum type="arabicPeriod"/>
            </a:pPr>
            <a:r>
              <a:rPr lang="en-GB" altLang="en-US" b="0" dirty="0"/>
              <a:t>Pause</a:t>
            </a:r>
          </a:p>
          <a:p>
            <a:pPr marL="228600" indent="-228600">
              <a:buAutoNum type="arabicPeriod"/>
            </a:pPr>
            <a:r>
              <a:rPr lang="en-GB" altLang="en-US" b="0" dirty="0" err="1"/>
              <a:t>Verkäufer</a:t>
            </a:r>
            <a:endParaRPr lang="en-GB" altLang="en-US" b="0" dirty="0"/>
          </a:p>
          <a:p>
            <a:pPr marL="228600" indent="-228600">
              <a:buAutoNum type="arabicPeriod"/>
            </a:pPr>
            <a:r>
              <a:rPr lang="en-GB" altLang="en-US" b="0" dirty="0" err="1"/>
              <a:t>aufräumen</a:t>
            </a:r>
            <a:endParaRPr lang="en-GB" altLang="en-US" b="0" dirty="0"/>
          </a:p>
          <a:p>
            <a:pPr marL="228600" indent="-228600">
              <a:buAutoNum type="arabicPeriod"/>
            </a:pPr>
            <a:r>
              <a:rPr lang="en-GB" altLang="en-US" b="0" dirty="0"/>
              <a:t>Haut</a:t>
            </a:r>
          </a:p>
          <a:p>
            <a:pPr marL="228600" indent="-228600">
              <a:buAutoNum type="arabicPeriod"/>
            </a:pPr>
            <a:r>
              <a:rPr lang="en-GB" altLang="en-US" b="0" dirty="0"/>
              <a:t>Bauer</a:t>
            </a:r>
          </a:p>
          <a:p>
            <a:pPr marL="228600" indent="-228600">
              <a:buAutoNum type="arabicPeriod"/>
            </a:pPr>
            <a:r>
              <a:rPr lang="en-GB" altLang="en-US" b="0" dirty="0" err="1"/>
              <a:t>Säule</a:t>
            </a:r>
            <a:endParaRPr lang="en-GB" altLang="en-US" b="0" dirty="0"/>
          </a:p>
          <a:p>
            <a:pPr marL="228600" indent="-228600">
              <a:buAutoNum type="arabicPeriod"/>
            </a:pPr>
            <a:r>
              <a:rPr lang="en-GB" altLang="en-US" b="0" dirty="0" err="1"/>
              <a:t>Bauzäune</a:t>
            </a:r>
            <a:endParaRPr lang="en-GB" altLang="en-US" b="0" dirty="0"/>
          </a:p>
          <a:p>
            <a:pPr marL="228600" indent="-228600">
              <a:buAutoNum type="arabicPeriod"/>
            </a:pPr>
            <a:r>
              <a:rPr lang="en-GB" altLang="en-US" b="0" dirty="0" err="1"/>
              <a:t>läuten</a:t>
            </a:r>
            <a:br>
              <a:rPr lang="en-GB" altLang="en-US" dirty="0"/>
            </a:br>
            <a:endParaRPr lang="en-GB" altLang="en-US" dirty="0"/>
          </a:p>
          <a:p>
            <a:r>
              <a:rPr lang="en-GB" altLang="en-US" b="1" dirty="0"/>
              <a:t>Word frequency (1 is the most frequent word in German): </a:t>
            </a:r>
          </a:p>
          <a:p>
            <a:r>
              <a:rPr lang="en-GB" altLang="en-US" b="1" dirty="0" err="1"/>
              <a:t>aufräumen</a:t>
            </a:r>
            <a:r>
              <a:rPr lang="en-GB" altLang="en-US" b="1" dirty="0"/>
              <a:t> [N/A] Bauer [1549] </a:t>
            </a:r>
            <a:r>
              <a:rPr lang="en-GB" altLang="en-US" b="1" dirty="0" err="1"/>
              <a:t>Bauzaun</a:t>
            </a:r>
            <a:r>
              <a:rPr lang="en-GB" altLang="en-US" b="1" dirty="0"/>
              <a:t> [N/A} </a:t>
            </a:r>
            <a:r>
              <a:rPr lang="en-GB" altLang="en-US" b="1" dirty="0" err="1"/>
              <a:t>häufig</a:t>
            </a:r>
            <a:r>
              <a:rPr lang="en-GB" altLang="en-US" b="1" dirty="0"/>
              <a:t> [408]  Haut [1150] </a:t>
            </a:r>
            <a:r>
              <a:rPr lang="en-GB" altLang="en-US" b="1" dirty="0" err="1"/>
              <a:t>läuten</a:t>
            </a:r>
            <a:r>
              <a:rPr lang="en-GB" altLang="en-US" b="1" dirty="0"/>
              <a:t> [4517]  Pause [1442]  </a:t>
            </a:r>
            <a:r>
              <a:rPr lang="en-GB" altLang="en-US" b="1" dirty="0" err="1"/>
              <a:t>Säule</a:t>
            </a:r>
            <a:r>
              <a:rPr lang="en-GB" altLang="en-US" b="1" dirty="0"/>
              <a:t> [3341] </a:t>
            </a:r>
            <a:r>
              <a:rPr lang="en-GB" altLang="en-US" b="1" dirty="0" err="1"/>
              <a:t>tausend</a:t>
            </a:r>
            <a:r>
              <a:rPr lang="en-GB" altLang="en-US" b="1" dirty="0"/>
              <a:t> [1178] </a:t>
            </a:r>
            <a:r>
              <a:rPr lang="en-GB" altLang="en-US" b="1" dirty="0" err="1"/>
              <a:t>Verkäufer</a:t>
            </a:r>
            <a:r>
              <a:rPr lang="en-GB" altLang="en-US" b="1" dirty="0"/>
              <a:t> [2375]</a:t>
            </a:r>
            <a:br>
              <a:rPr lang="en-GB" altLang="en-US" dirty="0"/>
            </a:br>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vowel changes from a </a:t>
            </a:r>
            <a:r>
              <a:rPr lang="en-GB" sz="1200" b="0" strike="noStrike" spc="-1" dirty="0">
                <a:solidFill>
                  <a:srgbClr val="000000"/>
                </a:solidFill>
                <a:latin typeface="Calibri"/>
                <a:sym typeface="Wingdings" panose="05000000000000000000" pitchFamily="2" charset="2"/>
              </a:rPr>
              <a:t> ä for strong verbs in the 3</a:t>
            </a:r>
            <a:r>
              <a:rPr lang="en-GB" sz="1200" b="0" strike="noStrike" spc="-1" baseline="30000" dirty="0">
                <a:solidFill>
                  <a:srgbClr val="000000"/>
                </a:solidFill>
                <a:latin typeface="Calibri"/>
                <a:sym typeface="Wingdings" panose="05000000000000000000" pitchFamily="2" charset="2"/>
              </a:rPr>
              <a:t>rd</a:t>
            </a:r>
            <a:r>
              <a:rPr lang="en-GB" sz="1200" b="0" strike="noStrike" spc="-1" dirty="0">
                <a:solidFill>
                  <a:srgbClr val="000000"/>
                </a:solidFill>
                <a:latin typeface="Calibri"/>
                <a:sym typeface="Wingdings" panose="05000000000000000000" pitchFamily="2" charset="2"/>
              </a:rPr>
              <a:t> person singular.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694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audio" Target="../media/audio14.wav"/><Relationship Id="rId7" Type="http://schemas.openxmlformats.org/officeDocument/2006/relationships/image" Target="../media/image49.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15.wav"/><Relationship Id="rId21" Type="http://schemas.openxmlformats.org/officeDocument/2006/relationships/image" Target="../media/image52.png"/><Relationship Id="rId7" Type="http://schemas.openxmlformats.org/officeDocument/2006/relationships/audio" Target="../media/audio19.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12.xml"/><Relationship Id="rId16" Type="http://schemas.openxmlformats.org/officeDocument/2006/relationships/audio" Target="../media/audio26.wav"/><Relationship Id="rId20"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14.svg"/><Relationship Id="rId24" Type="http://schemas.openxmlformats.org/officeDocument/2006/relationships/image" Target="../media/image54.png"/><Relationship Id="rId5" Type="http://schemas.openxmlformats.org/officeDocument/2006/relationships/audio" Target="../media/audio17.wav"/><Relationship Id="rId15" Type="http://schemas.openxmlformats.org/officeDocument/2006/relationships/audio" Target="../media/audio25.wav"/><Relationship Id="rId23" Type="http://schemas.openxmlformats.org/officeDocument/2006/relationships/audio" Target="../media/audio30.wav"/><Relationship Id="rId10" Type="http://schemas.openxmlformats.org/officeDocument/2006/relationships/image" Target="../media/image13.png"/><Relationship Id="rId19" Type="http://schemas.openxmlformats.org/officeDocument/2006/relationships/audio" Target="../media/audio29.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4.wav"/><Relationship Id="rId22"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32.wav"/><Relationship Id="rId4" Type="http://schemas.openxmlformats.org/officeDocument/2006/relationships/audio" Target="../media/audio3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audio" Target="../media/audio2.wav"/><Relationship Id="rId21" Type="http://schemas.openxmlformats.org/officeDocument/2006/relationships/image" Target="../media/image19.png"/><Relationship Id="rId34" Type="http://schemas.openxmlformats.org/officeDocument/2006/relationships/image" Target="../media/image32.png"/><Relationship Id="rId7" Type="http://schemas.openxmlformats.org/officeDocument/2006/relationships/image" Target="../media/image15.png"/><Relationship Id="rId12" Type="http://schemas.openxmlformats.org/officeDocument/2006/relationships/audio" Target="../media/audio8.wav"/><Relationship Id="rId17" Type="http://schemas.openxmlformats.org/officeDocument/2006/relationships/audio" Target="../media/audio13.wav"/><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audio" Target="../media/audio12.wav"/><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14.svg"/><Relationship Id="rId15" Type="http://schemas.openxmlformats.org/officeDocument/2006/relationships/audio" Target="../media/audio11.wav"/><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audio" Target="../media/audio6.wav"/><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8"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14.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4.svg"/><Relationship Id="rId10" Type="http://schemas.openxmlformats.org/officeDocument/2006/relationships/image" Target="../media/image37.png"/><Relationship Id="rId4" Type="http://schemas.openxmlformats.org/officeDocument/2006/relationships/image" Target="../media/image1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a:t>
            </a:r>
            <a:r>
              <a:rPr lang="en-GB" sz="2000" dirty="0">
                <a:solidFill>
                  <a:srgbClr val="002060"/>
                </a:solidFill>
                <a:latin typeface="Century Gothic" panose="020B0502020202020204" pitchFamily="34" charset="0"/>
              </a:rPr>
              <a:t>Week 5</a:t>
            </a:r>
          </a:p>
        </p:txBody>
      </p:sp>
      <p:sp>
        <p:nvSpPr>
          <p:cNvPr id="3" name="CustomShape 3">
            <a:extLst>
              <a:ext uri="{FF2B5EF4-FFF2-40B4-BE49-F238E27FC236}">
                <a16:creationId xmlns:a16="http://schemas.microsoft.com/office/drawing/2014/main" id="{149FE89E-0654-860C-EEFF-9EDAABACA448}"/>
              </a:ext>
            </a:extLst>
          </p:cNvPr>
          <p:cNvSpPr/>
          <p:nvPr/>
        </p:nvSpPr>
        <p:spPr>
          <a:xfrm>
            <a:off x="110148" y="5486760"/>
            <a:ext cx="4350984"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(a </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ä)</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[äu]</a:t>
            </a:r>
          </a:p>
        </p:txBody>
      </p:sp>
      <p:sp>
        <p:nvSpPr>
          <p:cNvPr id="4" name="TextBox 3">
            <a:hlinkClick r:id="" action="ppaction://noaction">
              <a:snd r:embed="rId4" name="T2_W5_1.1.wav"/>
            </a:hlinkClick>
            <a:extLst>
              <a:ext uri="{FF2B5EF4-FFF2-40B4-BE49-F238E27FC236}">
                <a16:creationId xmlns:a16="http://schemas.microsoft.com/office/drawing/2014/main" id="{B9C48A9E-6726-4259-125C-1935F07E2F14}"/>
              </a:ext>
            </a:extLst>
          </p:cNvPr>
          <p:cNvSpPr txBox="1"/>
          <p:nvPr/>
        </p:nvSpPr>
        <p:spPr>
          <a:xfrm rot="349106">
            <a:off x="272552" y="1442685"/>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Sportfest</a:t>
            </a:r>
            <a:r>
              <a:rPr lang="en-GB" sz="3200" b="1" dirty="0">
                <a:solidFill>
                  <a:schemeClr val="bg1"/>
                </a:solidFill>
                <a:latin typeface="Segoe Print" panose="02000600000000000000" pitchFamily="2" charset="0"/>
              </a:rPr>
              <a:t>! </a:t>
            </a:r>
          </a:p>
        </p:txBody>
      </p:sp>
      <p:pic>
        <p:nvPicPr>
          <p:cNvPr id="5" name="Picture 4" descr="Free vector graphics of Basketball">
            <a:extLst>
              <a:ext uri="{FF2B5EF4-FFF2-40B4-BE49-F238E27FC236}">
                <a16:creationId xmlns:a16="http://schemas.microsoft.com/office/drawing/2014/main" id="{AAF3A0AC-1288-C887-231F-5084DCF3C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728" y="3311288"/>
            <a:ext cx="816826" cy="816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Free vector graphics of Balls">
            <a:extLst>
              <a:ext uri="{FF2B5EF4-FFF2-40B4-BE49-F238E27FC236}">
                <a16:creationId xmlns:a16="http://schemas.microsoft.com/office/drawing/2014/main" id="{10647C28-C00C-937A-3296-3133618077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1517" r="66267"/>
          <a:stretch/>
        </p:blipFill>
        <p:spPr bwMode="auto">
          <a:xfrm rot="19904461">
            <a:off x="2205225" y="2632737"/>
            <a:ext cx="916415" cy="6160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Free vector graphics of Balls">
            <a:extLst>
              <a:ext uri="{FF2B5EF4-FFF2-40B4-BE49-F238E27FC236}">
                <a16:creationId xmlns:a16="http://schemas.microsoft.com/office/drawing/2014/main" id="{FA51C062-1651-5E65-6973-F7094A5A9C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06" t="52900" r="1" b="-886"/>
          <a:stretch/>
        </p:blipFill>
        <p:spPr bwMode="auto">
          <a:xfrm rot="11684557">
            <a:off x="2668197" y="3471944"/>
            <a:ext cx="488512" cy="484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Gráficos vectoriales gratis de Fútbol">
            <a:extLst>
              <a:ext uri="{FF2B5EF4-FFF2-40B4-BE49-F238E27FC236}">
                <a16:creationId xmlns:a16="http://schemas.microsoft.com/office/drawing/2014/main" id="{F756FE74-C351-165D-5BD0-0AA71B973D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3937" b="50000"/>
          <a:stretch/>
        </p:blipFill>
        <p:spPr bwMode="auto">
          <a:xfrm>
            <a:off x="2001326" y="3985758"/>
            <a:ext cx="1538517" cy="13050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vector graphics of Balls">
            <a:extLst>
              <a:ext uri="{FF2B5EF4-FFF2-40B4-BE49-F238E27FC236}">
                <a16:creationId xmlns:a16="http://schemas.microsoft.com/office/drawing/2014/main" id="{2CEACD02-2091-1DC8-7233-6EBA148F8D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477" t="51048" r="29004" b="-11824"/>
          <a:stretch/>
        </p:blipFill>
        <p:spPr bwMode="auto">
          <a:xfrm rot="15708729">
            <a:off x="2834920" y="3001136"/>
            <a:ext cx="539438" cy="514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0"/>
            <a:ext cx="49860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spc="-1" dirty="0">
                <a:solidFill>
                  <a:srgbClr val="002060"/>
                </a:solidFill>
                <a:latin typeface="Century gothic"/>
              </a:rPr>
              <a:t>A</a:t>
            </a:r>
            <a:r>
              <a:rPr lang="en-GB" sz="2600" b="1" spc="-1" dirty="0">
                <a:solidFill>
                  <a:srgbClr val="002060"/>
                </a:solidFill>
                <a:latin typeface="Century gothic"/>
              </a:rPr>
              <a:t>m Freitag </a:t>
            </a:r>
            <a:r>
              <a:rPr lang="en-GB" sz="2600" b="1" spc="-1" dirty="0" err="1">
                <a:solidFill>
                  <a:srgbClr val="002060"/>
                </a:solidFill>
                <a:latin typeface="Century gothic"/>
              </a:rPr>
              <a:t>ist</a:t>
            </a:r>
            <a:r>
              <a:rPr lang="en-GB" sz="2600" b="1" spc="-1" dirty="0">
                <a:solidFill>
                  <a:srgbClr val="002060"/>
                </a:solidFill>
                <a:latin typeface="Century gothic"/>
              </a:rPr>
              <a:t> </a:t>
            </a:r>
            <a:r>
              <a:rPr lang="en-GB" sz="2600" b="1" spc="-1" dirty="0" err="1">
                <a:solidFill>
                  <a:srgbClr val="002060"/>
                </a:solidFill>
                <a:latin typeface="Century gothic"/>
              </a:rPr>
              <a:t>Sportfest</a:t>
            </a:r>
            <a:r>
              <a:rPr lang="en-GB" sz="2600" b="1" spc="-1" dirty="0">
                <a:solidFill>
                  <a:srgbClr val="002060"/>
                </a:solidFill>
                <a:latin typeface="Century gothic"/>
              </a:rPr>
              <a:t>!</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7"/>
            <a:ext cx="10203552" cy="647671"/>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18774" y="581898"/>
            <a:ext cx="1011729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prstClr val="white"/>
                </a:solidFill>
                <a:latin typeface="Century Gothic" panose="020B0502020202020204" pitchFamily="34" charset="0"/>
                <a:ea typeface="Century Gothic"/>
              </a:rPr>
              <a:t>Ronja </a:t>
            </a:r>
            <a:r>
              <a:rPr lang="en-GB" sz="2000" spc="-1" dirty="0" err="1">
                <a:solidFill>
                  <a:prstClr val="white"/>
                </a:solidFill>
                <a:latin typeface="Century Gothic" panose="020B0502020202020204" pitchFamily="34" charset="0"/>
                <a:ea typeface="Century Gothic"/>
              </a:rPr>
              <a:t>schreibt</a:t>
            </a:r>
            <a:r>
              <a:rPr lang="en-GB" sz="2000" spc="-1" dirty="0">
                <a:solidFill>
                  <a:prstClr val="white"/>
                </a:solidFill>
                <a:latin typeface="Century Gothic" panose="020B0502020202020204" pitchFamily="34" charset="0"/>
                <a:ea typeface="Century Gothic"/>
              </a:rPr>
              <a:t> an Johanna.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 – 6,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 </a:t>
            </a:r>
            <a:r>
              <a:rPr kumimoji="0" lang="en-GB" sz="200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(Ronja)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er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253640" y="3400632"/>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latin typeface="Century Gothic"/>
                <a:ea typeface="+mn-ea"/>
                <a:cs typeface="+mn-cs"/>
              </a:rPr>
              <a:t>  </a:t>
            </a:r>
            <a:endParaRPr kumimoji="0" lang="en-GB" sz="2000" b="0" i="0" u="none" strike="noStrike" kern="0" cap="none" spc="0" normalizeH="0" baseline="0" noProof="0" dirty="0">
              <a:ln>
                <a:noFill/>
              </a:ln>
              <a:solidFill>
                <a:srgbClr val="1F4E79"/>
              </a:solidFill>
              <a:effectLst/>
              <a:uLnTx/>
              <a:uFillTx/>
              <a:latin typeface="Century Gothic"/>
              <a:ea typeface="+mn-ea"/>
              <a:cs typeface="+mn-cs"/>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80145" y="1436969"/>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320154" y="1875764"/>
            <a:ext cx="2820206" cy="1071811"/>
            <a:chOff x="511990"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11990" y="1575466"/>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läuf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jeden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Tag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sechs</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292065" y="3354933"/>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331447" y="4791699"/>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556514" y="1436816"/>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3903946" y="1875763"/>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825832" y="3354933"/>
            <a:ext cx="2908660" cy="1071811"/>
            <a:chOff x="405640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56400" y="3033007"/>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3903946" y="4791698"/>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p>
          </p:txBody>
        </p:sp>
      </p:grpSp>
      <p:grpSp>
        <p:nvGrpSpPr>
          <p:cNvPr id="4" name="Group 3">
            <a:extLst>
              <a:ext uri="{FF2B5EF4-FFF2-40B4-BE49-F238E27FC236}">
                <a16:creationId xmlns:a16="http://schemas.microsoft.com/office/drawing/2014/main" id="{B5B3AB02-2336-4A11-9A81-A27EF38C0DDF}"/>
              </a:ext>
            </a:extLst>
          </p:cNvPr>
          <p:cNvGrpSpPr/>
          <p:nvPr/>
        </p:nvGrpSpPr>
        <p:grpSpPr>
          <a:xfrm>
            <a:off x="402114" y="1887961"/>
            <a:ext cx="2481697" cy="1048483"/>
            <a:chOff x="-15366179" y="5591739"/>
            <a:chExt cx="2481697" cy="1048483"/>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5354460" y="5591739"/>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7" name="TextBox 116">
              <a:extLst>
                <a:ext uri="{FF2B5EF4-FFF2-40B4-BE49-F238E27FC236}">
                  <a16:creationId xmlns:a16="http://schemas.microsoft.com/office/drawing/2014/main" id="{81048DD7-37A0-4FFA-B756-23331312C415}"/>
                </a:ext>
              </a:extLst>
            </p:cNvPr>
            <p:cNvSpPr txBox="1"/>
            <p:nvPr/>
          </p:nvSpPr>
          <p:spPr>
            <a:xfrm>
              <a:off x="-15366179" y="5624559"/>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0" cap="none" spc="0" normalizeH="0" baseline="0" noProof="0" dirty="0">
                  <a:ln>
                    <a:noFill/>
                  </a:ln>
                  <a:solidFill>
                    <a:srgbClr val="002060"/>
                  </a:solidFill>
                  <a:effectLst/>
                  <a:uLnTx/>
                  <a:uFillTx/>
                  <a:latin typeface="Century Gothic"/>
                  <a:ea typeface="+mn-ea"/>
                  <a:cs typeface="+mn-cs"/>
                </a:rPr>
                <a:t>Er </a:t>
              </a:r>
              <a:r>
                <a:rPr kumimoji="0" lang="en-GB" sz="2000" b="1" i="0" u="none" strike="noStrike" kern="0" cap="none" spc="0" normalizeH="0" baseline="0" noProof="0" dirty="0" err="1">
                  <a:ln>
                    <a:noFill/>
                  </a:ln>
                  <a:solidFill>
                    <a:srgbClr val="5B9BD5">
                      <a:lumMod val="50000"/>
                    </a:srgbClr>
                  </a:solidFill>
                  <a:effectLst/>
                  <a:uLnTx/>
                  <a:uFillTx/>
                  <a:latin typeface="Century Gothic"/>
                  <a:ea typeface="+mn-ea"/>
                  <a:cs typeface="+mn-cs"/>
                </a:rPr>
                <a:t>läuft</a:t>
              </a: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i="0" u="none" strike="noStrike" kern="0" cap="none" spc="0" normalizeH="0" baseline="0" noProof="0" dirty="0" err="1">
                  <a:ln>
                    <a:noFill/>
                  </a:ln>
                  <a:solidFill>
                    <a:srgbClr val="5B9BD5">
                      <a:lumMod val="50000"/>
                    </a:srgbClr>
                  </a:solidFill>
                  <a:effectLst/>
                  <a:uLnTx/>
                  <a:uFillTx/>
                  <a:latin typeface="Century Gothic"/>
                  <a:ea typeface="+mn-ea"/>
                  <a:cs typeface="+mn-cs"/>
                </a:rPr>
                <a:t>jedes</a:t>
              </a:r>
              <a:r>
                <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i="0" u="none" strike="noStrike" kern="0" cap="none" spc="0" normalizeH="0" baseline="0" noProof="0" dirty="0" err="1">
                  <a:ln>
                    <a:noFill/>
                  </a:ln>
                  <a:solidFill>
                    <a:srgbClr val="5B9BD5">
                      <a:lumMod val="50000"/>
                    </a:srgbClr>
                  </a:solidFill>
                  <a:effectLst/>
                  <a:uLnTx/>
                  <a:uFillTx/>
                  <a:latin typeface="Century Gothic"/>
                  <a:ea typeface="+mn-ea"/>
                  <a:cs typeface="+mn-cs"/>
                </a:rPr>
                <a:t>Jahr</a:t>
              </a:r>
              <a:r>
                <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000" kern="0" dirty="0" err="1">
                  <a:solidFill>
                    <a:srgbClr val="5B9BD5">
                      <a:lumMod val="50000"/>
                    </a:srgbClr>
                  </a:solidFill>
                  <a:latin typeface="Century Gothic"/>
                </a:rPr>
                <a:t>fünf</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sp>
        <p:nvSpPr>
          <p:cNvPr id="7" name="TextBox 6">
            <a:extLst>
              <a:ext uri="{FF2B5EF4-FFF2-40B4-BE49-F238E27FC236}">
                <a16:creationId xmlns:a16="http://schemas.microsoft.com/office/drawing/2014/main" id="{682D3BD4-8394-A4A8-BD07-4569E2C30043}"/>
              </a:ext>
            </a:extLst>
          </p:cNvPr>
          <p:cNvSpPr txBox="1"/>
          <p:nvPr/>
        </p:nvSpPr>
        <p:spPr>
          <a:xfrm>
            <a:off x="4081421" y="487600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wäsch</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Autos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in</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der Pause für die Lehrer.</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573726" y="4860986"/>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Kostüm</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9" name="TextBox 8">
            <a:extLst>
              <a:ext uri="{FF2B5EF4-FFF2-40B4-BE49-F238E27FC236}">
                <a16:creationId xmlns:a16="http://schemas.microsoft.com/office/drawing/2014/main" id="{C9273347-7339-6B7D-1305-CFF6B5B6CD50}"/>
              </a:ext>
            </a:extLst>
          </p:cNvPr>
          <p:cNvSpPr txBox="1"/>
          <p:nvPr/>
        </p:nvSpPr>
        <p:spPr>
          <a:xfrm>
            <a:off x="4115616" y="197873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000" kern="0" dirty="0" err="1">
                <a:solidFill>
                  <a:srgbClr val="5B9BD5">
                    <a:lumMod val="50000"/>
                  </a:srgbClr>
                </a:solidFill>
                <a:latin typeface="Century Gothic"/>
              </a:rPr>
              <a:t>wasch</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am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Wochenende</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noProof="0" dirty="0" err="1">
                <a:ln>
                  <a:noFill/>
                </a:ln>
                <a:solidFill>
                  <a:srgbClr val="5B9BD5">
                    <a:lumMod val="50000"/>
                  </a:srgbClr>
                </a:solidFill>
                <a:effectLst/>
                <a:uLnTx/>
                <a:uFillTx/>
                <a:latin typeface="Century Gothic"/>
                <a:ea typeface="+mn-ea"/>
                <a:cs typeface="+mn-cs"/>
              </a:rPr>
              <a:t>Hunde</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p:txBody>
      </p:sp>
      <p:sp>
        <p:nvSpPr>
          <p:cNvPr id="10" name="TextBox 9">
            <a:extLst>
              <a:ext uri="{FF2B5EF4-FFF2-40B4-BE49-F238E27FC236}">
                <a16:creationId xmlns:a16="http://schemas.microsoft.com/office/drawing/2014/main" id="{09DCB32D-810F-4FDB-07A3-7262148C7AD6}"/>
              </a:ext>
            </a:extLst>
          </p:cNvPr>
          <p:cNvSpPr txBox="1"/>
          <p:nvPr/>
        </p:nvSpPr>
        <p:spPr>
          <a:xfrm>
            <a:off x="4003908" y="3438348"/>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abends Taschen für Leute.</a:t>
            </a:r>
          </a:p>
        </p:txBody>
      </p:sp>
      <p:sp>
        <p:nvSpPr>
          <p:cNvPr id="11" name="TextBox 10">
            <a:extLst>
              <a:ext uri="{FF2B5EF4-FFF2-40B4-BE49-F238E27FC236}">
                <a16:creationId xmlns:a16="http://schemas.microsoft.com/office/drawing/2014/main" id="{6043BAC9-7099-A6F8-FAB7-97E34B5E7A2A}"/>
              </a:ext>
            </a:extLst>
          </p:cNvPr>
          <p:cNvSpPr txBox="1"/>
          <p:nvPr/>
        </p:nvSpPr>
        <p:spPr>
          <a:xfrm>
            <a:off x="540044" y="3437039"/>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schläf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eine Nacht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388763" y="3433637"/>
            <a:ext cx="2469978" cy="917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3965620" y="1924848"/>
            <a:ext cx="2469978" cy="10023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3918358" y="3398381"/>
            <a:ext cx="2588826" cy="9531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420293" y="4834102"/>
            <a:ext cx="2298980" cy="920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3970562" y="4839531"/>
            <a:ext cx="2536388" cy="9715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C0E5B5F-820A-8FE5-C767-33D82F3BBBA7}"/>
              </a:ext>
            </a:extLst>
          </p:cNvPr>
          <p:cNvSpPr txBox="1"/>
          <p:nvPr/>
        </p:nvSpPr>
        <p:spPr>
          <a:xfrm>
            <a:off x="275586" y="3552736"/>
            <a:ext cx="27160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r>
              <a:rPr lang="en-US" sz="2000" b="1" kern="0" dirty="0">
                <a:solidFill>
                  <a:srgbClr val="5B9BD5">
                    <a:lumMod val="50000"/>
                  </a:srgbClr>
                </a:solidFill>
                <a:latin typeface="Century Gothic"/>
              </a:rPr>
              <a:t>Er</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trägt</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seine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Lieblingssportschuhe</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DD632760-F636-19A2-9F68-B372F0EF64FC}"/>
              </a:ext>
            </a:extLst>
          </p:cNvPr>
          <p:cNvSpPr txBox="1"/>
          <p:nvPr/>
        </p:nvSpPr>
        <p:spPr>
          <a:xfrm>
            <a:off x="442878" y="4846144"/>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trage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immer</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Sportkleidung</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für</a:t>
            </a:r>
            <a:r>
              <a:rPr lang="en-US" sz="2000" kern="0" dirty="0">
                <a:solidFill>
                  <a:srgbClr val="5B9BD5">
                    <a:lumMod val="50000"/>
                  </a:srgbClr>
                </a:solidFill>
                <a:latin typeface="Century Gothic"/>
              </a:rPr>
              <a:t>*</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das </a:t>
            </a:r>
            <a:r>
              <a:rPr kumimoji="0" lang="en-US" sz="2000" i="0" u="none" strike="noStrike" kern="0" cap="none" spc="0" normalizeH="0" noProof="0" dirty="0" err="1">
                <a:ln>
                  <a:noFill/>
                </a:ln>
                <a:solidFill>
                  <a:srgbClr val="5B9BD5">
                    <a:lumMod val="50000"/>
                  </a:srgbClr>
                </a:solidFill>
                <a:effectLst/>
                <a:uLnTx/>
                <a:uFillTx/>
                <a:latin typeface="Century Gothic"/>
                <a:ea typeface="+mn-ea"/>
                <a:cs typeface="+mn-cs"/>
              </a:rPr>
              <a:t>Sportfest</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a:t>
            </a:r>
            <a:endPar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3444425D-EC27-2E22-0B97-3E1A661FF55D}"/>
              </a:ext>
            </a:extLst>
          </p:cNvPr>
          <p:cNvSpPr txBox="1"/>
          <p:nvPr/>
        </p:nvSpPr>
        <p:spPr>
          <a:xfrm>
            <a:off x="3923492" y="1944423"/>
            <a:ext cx="2671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r>
              <a:rPr lang="en-US" sz="2000" b="1" kern="0" dirty="0">
                <a:solidFill>
                  <a:srgbClr val="5B9BD5">
                    <a:lumMod val="50000"/>
                  </a:srgbClr>
                </a:solidFill>
                <a:latin typeface="Century Gothic"/>
              </a:rPr>
              <a:t>I</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ch</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laufe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mit</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einem</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Fußball</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auf dem Kopf*!</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B86969C0-3698-CF9C-A63B-B021E2467F7B}"/>
              </a:ext>
            </a:extLst>
          </p:cNvPr>
          <p:cNvSpPr txBox="1"/>
          <p:nvPr/>
        </p:nvSpPr>
        <p:spPr>
          <a:xfrm>
            <a:off x="3972502" y="3397934"/>
            <a:ext cx="24699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5.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fahre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Rad in</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noProof="0" dirty="0" err="1">
                <a:ln>
                  <a:noFill/>
                </a:ln>
                <a:solidFill>
                  <a:srgbClr val="5B9BD5">
                    <a:lumMod val="50000"/>
                  </a:srgbClr>
                </a:solidFill>
                <a:effectLst/>
                <a:uLnTx/>
                <a:uFillTx/>
                <a:latin typeface="Century Gothic"/>
                <a:ea typeface="+mn-ea"/>
                <a:cs typeface="+mn-cs"/>
              </a:rPr>
              <a:t>einer</a:t>
            </a:r>
            <a:r>
              <a:rPr kumimoji="0" lang="en-US" sz="2000" i="0" u="none" strike="noStrike" kern="0" cap="none" spc="0" normalizeH="0" noProof="0" dirty="0">
                <a:ln>
                  <a:noFill/>
                </a:ln>
                <a:solidFill>
                  <a:srgbClr val="5B9BD5">
                    <a:lumMod val="50000"/>
                  </a:srgbClr>
                </a:solidFill>
                <a:effectLst/>
                <a:uLnTx/>
                <a:uFillTx/>
                <a:latin typeface="Century Gothic"/>
                <a:ea typeface="+mn-ea"/>
                <a:cs typeface="+mn-cs"/>
              </a:rPr>
              <a:t> Gruppe. </a:t>
            </a:r>
            <a:endPar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67857CEC-9FD3-B12E-8EEE-FCAE855CCA1D}"/>
              </a:ext>
            </a:extLst>
          </p:cNvPr>
          <p:cNvSpPr txBox="1"/>
          <p:nvPr/>
        </p:nvSpPr>
        <p:spPr>
          <a:xfrm>
            <a:off x="3860764" y="4860974"/>
            <a:ext cx="26621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Er </a:t>
            </a:r>
            <a:r>
              <a:rPr lang="en-US" sz="2000" b="1" kern="0" dirty="0" err="1">
                <a:solidFill>
                  <a:srgbClr val="5B9BD5">
                    <a:lumMod val="50000"/>
                  </a:srgbClr>
                </a:solidFill>
                <a:latin typeface="Century Gothic"/>
              </a:rPr>
              <a:t>trägt</a:t>
            </a:r>
            <a:r>
              <a:rPr lang="en-US" sz="2000" b="1" kern="0" dirty="0">
                <a:solidFill>
                  <a:srgbClr val="5B9BD5">
                    <a:lumMod val="50000"/>
                  </a:srgbClr>
                </a:solidFill>
                <a:latin typeface="Century Gothic"/>
              </a:rPr>
              <a:t> </a:t>
            </a:r>
            <a:r>
              <a:rPr lang="en-US" sz="2000" kern="0" dirty="0">
                <a:solidFill>
                  <a:srgbClr val="5B9BD5">
                    <a:lumMod val="50000"/>
                  </a:srgbClr>
                </a:solidFill>
                <a:latin typeface="Century Gothic"/>
              </a:rPr>
              <a:t>Taschen</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für* die Lehrer. </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C3E1153D-807B-43DB-A0EE-D640CDA70B0E}"/>
              </a:ext>
            </a:extLst>
          </p:cNvPr>
          <p:cNvSpPr txBox="1"/>
          <p:nvPr/>
        </p:nvSpPr>
        <p:spPr>
          <a:xfrm>
            <a:off x="3903946" y="96584"/>
            <a:ext cx="7364073" cy="369332"/>
          </a:xfrm>
          <a:prstGeom prst="rect">
            <a:avLst/>
          </a:prstGeom>
          <a:noFill/>
        </p:spPr>
        <p:txBody>
          <a:bodyPr wrap="square" rtlCol="0">
            <a:spAutoFit/>
          </a:bodyPr>
          <a:lstStyle/>
          <a:p>
            <a:r>
              <a:rPr lang="en-GB" dirty="0" err="1">
                <a:solidFill>
                  <a:srgbClr val="002060"/>
                </a:solidFill>
              </a:rPr>
              <a:t>Lias</a:t>
            </a:r>
            <a:r>
              <a:rPr lang="en-GB" dirty="0">
                <a:solidFill>
                  <a:srgbClr val="002060"/>
                </a:solidFill>
              </a:rPr>
              <a:t> and Ronja are preparing for their school’s sports day.</a:t>
            </a:r>
          </a:p>
        </p:txBody>
      </p:sp>
      <p:grpSp>
        <p:nvGrpSpPr>
          <p:cNvPr id="27" name="Group 26">
            <a:extLst>
              <a:ext uri="{FF2B5EF4-FFF2-40B4-BE49-F238E27FC236}">
                <a16:creationId xmlns:a16="http://schemas.microsoft.com/office/drawing/2014/main" id="{3F7D5738-1730-4498-86C6-AF338350C7F5}"/>
              </a:ext>
            </a:extLst>
          </p:cNvPr>
          <p:cNvGrpSpPr/>
          <p:nvPr/>
        </p:nvGrpSpPr>
        <p:grpSpPr>
          <a:xfrm>
            <a:off x="9639993" y="210127"/>
            <a:ext cx="1509976" cy="1295582"/>
            <a:chOff x="8905263" y="1006783"/>
            <a:chExt cx="2312009" cy="1952476"/>
          </a:xfrm>
        </p:grpSpPr>
        <p:pic>
          <p:nvPicPr>
            <p:cNvPr id="24" name="Picture 23">
              <a:extLst>
                <a:ext uri="{FF2B5EF4-FFF2-40B4-BE49-F238E27FC236}">
                  <a16:creationId xmlns:a16="http://schemas.microsoft.com/office/drawing/2014/main" id="{8F0CCD93-9414-4B62-820D-0D0A13D94BE8}"/>
                </a:ext>
              </a:extLst>
            </p:cNvPr>
            <p:cNvPicPr>
              <a:picLocks noChangeAspect="1"/>
            </p:cNvPicPr>
            <p:nvPr/>
          </p:nvPicPr>
          <p:blipFill rotWithShape="1">
            <a:blip r:embed="rId7">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26" name="Picture 25">
              <a:extLst>
                <a:ext uri="{FF2B5EF4-FFF2-40B4-BE49-F238E27FC236}">
                  <a16:creationId xmlns:a16="http://schemas.microsoft.com/office/drawing/2014/main" id="{0BFCE475-1EFC-46BF-B33E-7F755FA645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5" name="Rectangle 4">
            <a:extLst>
              <a:ext uri="{FF2B5EF4-FFF2-40B4-BE49-F238E27FC236}">
                <a16:creationId xmlns:a16="http://schemas.microsoft.com/office/drawing/2014/main" id="{6A67DAF5-FA0F-323A-5B33-98E45F24D93F}"/>
              </a:ext>
            </a:extLst>
          </p:cNvPr>
          <p:cNvSpPr/>
          <p:nvPr/>
        </p:nvSpPr>
        <p:spPr>
          <a:xfrm>
            <a:off x="7226513" y="1542687"/>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E6588BA-9DF7-94F2-E7F9-0D8BB4A0B869}"/>
              </a:ext>
            </a:extLst>
          </p:cNvPr>
          <p:cNvSpPr/>
          <p:nvPr/>
        </p:nvSpPr>
        <p:spPr>
          <a:xfrm>
            <a:off x="7206199" y="4015563"/>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ED832925-07EB-9574-9033-46C38E7C35BC}"/>
              </a:ext>
            </a:extLst>
          </p:cNvPr>
          <p:cNvGrpSpPr/>
          <p:nvPr/>
        </p:nvGrpSpPr>
        <p:grpSpPr>
          <a:xfrm>
            <a:off x="6927560" y="1347607"/>
            <a:ext cx="517289" cy="3091178"/>
            <a:chOff x="8840641" y="1302023"/>
            <a:chExt cx="792050" cy="4658486"/>
          </a:xfrm>
        </p:grpSpPr>
        <p:pic>
          <p:nvPicPr>
            <p:cNvPr id="25" name="Picture 24">
              <a:extLst>
                <a:ext uri="{FF2B5EF4-FFF2-40B4-BE49-F238E27FC236}">
                  <a16:creationId xmlns:a16="http://schemas.microsoft.com/office/drawing/2014/main" id="{91686B13-7B00-1C5E-E3D2-121E95870BC7}"/>
                </a:ext>
              </a:extLst>
            </p:cNvPr>
            <p:cNvPicPr>
              <a:picLocks noChangeAspect="1"/>
            </p:cNvPicPr>
            <p:nvPr/>
          </p:nvPicPr>
          <p:blipFill rotWithShape="1">
            <a:blip r:embed="rId7">
              <a:extLst>
                <a:ext uri="{28A0092B-C50C-407E-A947-70E740481C1C}">
                  <a14:useLocalDpi xmlns:a14="http://schemas.microsoft.com/office/drawing/2010/main" val="0"/>
                </a:ext>
              </a:extLst>
            </a:blip>
            <a:srcRect b="38386"/>
            <a:stretch/>
          </p:blipFill>
          <p:spPr>
            <a:xfrm>
              <a:off x="8840641" y="5074540"/>
              <a:ext cx="792050" cy="885969"/>
            </a:xfrm>
            <a:prstGeom prst="rect">
              <a:avLst/>
            </a:prstGeom>
          </p:spPr>
        </p:pic>
        <p:pic>
          <p:nvPicPr>
            <p:cNvPr id="28" name="Picture 27">
              <a:extLst>
                <a:ext uri="{FF2B5EF4-FFF2-40B4-BE49-F238E27FC236}">
                  <a16:creationId xmlns:a16="http://schemas.microsoft.com/office/drawing/2014/main" id="{A7CF7EE4-F3A5-39B9-1FAA-B2B6485A49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5602" y="1302023"/>
              <a:ext cx="767089" cy="935556"/>
            </a:xfrm>
            <a:prstGeom prst="rect">
              <a:avLst/>
            </a:prstGeom>
          </p:spPr>
        </p:pic>
      </p:grpSp>
      <p:sp>
        <p:nvSpPr>
          <p:cNvPr id="29" name="TextBox 28">
            <a:extLst>
              <a:ext uri="{FF2B5EF4-FFF2-40B4-BE49-F238E27FC236}">
                <a16:creationId xmlns:a16="http://schemas.microsoft.com/office/drawing/2014/main" id="{16A68B4A-5049-C0E3-3DC9-BB4D7C2FB6FA}"/>
              </a:ext>
            </a:extLst>
          </p:cNvPr>
          <p:cNvSpPr txBox="1"/>
          <p:nvPr/>
        </p:nvSpPr>
        <p:spPr>
          <a:xfrm>
            <a:off x="6773871" y="1914375"/>
            <a:ext cx="540335" cy="369332"/>
          </a:xfrm>
          <a:prstGeom prst="rect">
            <a:avLst/>
          </a:prstGeom>
          <a:noFill/>
        </p:spPr>
        <p:txBody>
          <a:bodyPr wrap="square" rtlCol="0">
            <a:spAutoFit/>
          </a:bodyPr>
          <a:lstStyle/>
          <a:p>
            <a:r>
              <a:rPr lang="en-US" b="1" dirty="0">
                <a:solidFill>
                  <a:srgbClr val="002060"/>
                </a:solidFill>
              </a:rPr>
              <a:t>ich</a:t>
            </a:r>
            <a:endParaRPr lang="en-GB" b="1" dirty="0">
              <a:solidFill>
                <a:srgbClr val="002060"/>
              </a:solidFill>
            </a:endParaRPr>
          </a:p>
        </p:txBody>
      </p:sp>
      <p:sp>
        <p:nvSpPr>
          <p:cNvPr id="30" name="TextBox 29">
            <a:extLst>
              <a:ext uri="{FF2B5EF4-FFF2-40B4-BE49-F238E27FC236}">
                <a16:creationId xmlns:a16="http://schemas.microsoft.com/office/drawing/2014/main" id="{658C5980-DC72-5EAB-E259-C89DEFCA18AF}"/>
              </a:ext>
            </a:extLst>
          </p:cNvPr>
          <p:cNvSpPr txBox="1"/>
          <p:nvPr/>
        </p:nvSpPr>
        <p:spPr>
          <a:xfrm>
            <a:off x="6858518" y="4379494"/>
            <a:ext cx="540335" cy="369332"/>
          </a:xfrm>
          <a:prstGeom prst="rect">
            <a:avLst/>
          </a:prstGeom>
          <a:noFill/>
        </p:spPr>
        <p:txBody>
          <a:bodyPr wrap="square" rtlCol="0">
            <a:spAutoFit/>
          </a:bodyPr>
          <a:lstStyle/>
          <a:p>
            <a:r>
              <a:rPr lang="en-US" b="1" dirty="0">
                <a:solidFill>
                  <a:srgbClr val="002060"/>
                </a:solidFill>
              </a:rPr>
              <a:t>er</a:t>
            </a:r>
            <a:endParaRPr lang="en-GB" b="1" dirty="0">
              <a:solidFill>
                <a:srgbClr val="002060"/>
              </a:solidFill>
            </a:endParaRPr>
          </a:p>
        </p:txBody>
      </p:sp>
      <p:sp>
        <p:nvSpPr>
          <p:cNvPr id="31" name="TextBox 30">
            <a:extLst>
              <a:ext uri="{FF2B5EF4-FFF2-40B4-BE49-F238E27FC236}">
                <a16:creationId xmlns:a16="http://schemas.microsoft.com/office/drawing/2014/main" id="{46ECEA9B-1BE7-266C-8092-C9EA0027B748}"/>
              </a:ext>
            </a:extLst>
          </p:cNvPr>
          <p:cNvSpPr txBox="1"/>
          <p:nvPr/>
        </p:nvSpPr>
        <p:spPr>
          <a:xfrm>
            <a:off x="7502299" y="4141424"/>
            <a:ext cx="4309744" cy="461665"/>
          </a:xfrm>
          <a:prstGeom prst="rect">
            <a:avLst/>
          </a:prstGeom>
          <a:noFill/>
        </p:spPr>
        <p:txBody>
          <a:bodyPr wrap="square" rtlCol="0">
            <a:spAutoFit/>
          </a:bodyPr>
          <a:lstStyle/>
          <a:p>
            <a:r>
              <a:rPr lang="en-GB" sz="2400" dirty="0">
                <a:solidFill>
                  <a:srgbClr val="002060"/>
                </a:solidFill>
              </a:rPr>
              <a:t>1. He runs 5km every year. </a:t>
            </a:r>
          </a:p>
        </p:txBody>
      </p:sp>
      <p:sp>
        <p:nvSpPr>
          <p:cNvPr id="32" name="TextBox 31">
            <a:extLst>
              <a:ext uri="{FF2B5EF4-FFF2-40B4-BE49-F238E27FC236}">
                <a16:creationId xmlns:a16="http://schemas.microsoft.com/office/drawing/2014/main" id="{5213B29A-0491-2D0C-EF06-B3D08A32D9AD}"/>
              </a:ext>
            </a:extLst>
          </p:cNvPr>
          <p:cNvSpPr txBox="1"/>
          <p:nvPr/>
        </p:nvSpPr>
        <p:spPr>
          <a:xfrm>
            <a:off x="7364163" y="4581690"/>
            <a:ext cx="3994592" cy="830997"/>
          </a:xfrm>
          <a:prstGeom prst="rect">
            <a:avLst/>
          </a:prstGeom>
          <a:noFill/>
        </p:spPr>
        <p:txBody>
          <a:bodyPr wrap="square" rtlCol="0">
            <a:spAutoFit/>
          </a:bodyPr>
          <a:lstStyle/>
          <a:p>
            <a:r>
              <a:rPr lang="en-GB" sz="2400" dirty="0">
                <a:solidFill>
                  <a:srgbClr val="002060"/>
                </a:solidFill>
              </a:rPr>
              <a:t>2. He wears his favourite sports shoes.</a:t>
            </a:r>
          </a:p>
        </p:txBody>
      </p:sp>
      <p:sp>
        <p:nvSpPr>
          <p:cNvPr id="33" name="TextBox 32">
            <a:extLst>
              <a:ext uri="{FF2B5EF4-FFF2-40B4-BE49-F238E27FC236}">
                <a16:creationId xmlns:a16="http://schemas.microsoft.com/office/drawing/2014/main" id="{45A2615D-1AEE-B8F2-7253-A7ADAAD5DB65}"/>
              </a:ext>
            </a:extLst>
          </p:cNvPr>
          <p:cNvSpPr txBox="1"/>
          <p:nvPr/>
        </p:nvSpPr>
        <p:spPr>
          <a:xfrm>
            <a:off x="7484197" y="1528924"/>
            <a:ext cx="4397644" cy="830997"/>
          </a:xfrm>
          <a:prstGeom prst="rect">
            <a:avLst/>
          </a:prstGeom>
          <a:noFill/>
        </p:spPr>
        <p:txBody>
          <a:bodyPr wrap="square" rtlCol="0">
            <a:spAutoFit/>
          </a:bodyPr>
          <a:lstStyle/>
          <a:p>
            <a:r>
              <a:rPr lang="en-GB" sz="2400" dirty="0">
                <a:solidFill>
                  <a:srgbClr val="002060"/>
                </a:solidFill>
              </a:rPr>
              <a:t>3. I always wear sports clothes for sports day. </a:t>
            </a:r>
          </a:p>
        </p:txBody>
      </p:sp>
      <p:sp>
        <p:nvSpPr>
          <p:cNvPr id="34" name="TextBox 33">
            <a:extLst>
              <a:ext uri="{FF2B5EF4-FFF2-40B4-BE49-F238E27FC236}">
                <a16:creationId xmlns:a16="http://schemas.microsoft.com/office/drawing/2014/main" id="{DF335D97-B42E-EB26-A665-DC59A436B412}"/>
              </a:ext>
            </a:extLst>
          </p:cNvPr>
          <p:cNvSpPr txBox="1"/>
          <p:nvPr/>
        </p:nvSpPr>
        <p:spPr>
          <a:xfrm>
            <a:off x="7326217" y="2196574"/>
            <a:ext cx="3994592" cy="830997"/>
          </a:xfrm>
          <a:prstGeom prst="rect">
            <a:avLst/>
          </a:prstGeom>
          <a:noFill/>
        </p:spPr>
        <p:txBody>
          <a:bodyPr wrap="square" rtlCol="0">
            <a:spAutoFit/>
          </a:bodyPr>
          <a:lstStyle/>
          <a:p>
            <a:r>
              <a:rPr lang="en-GB" sz="2400" dirty="0">
                <a:solidFill>
                  <a:srgbClr val="002060"/>
                </a:solidFill>
              </a:rPr>
              <a:t>4. I run with a football on my head!</a:t>
            </a:r>
          </a:p>
        </p:txBody>
      </p:sp>
      <p:sp>
        <p:nvSpPr>
          <p:cNvPr id="35" name="TextBox 34">
            <a:extLst>
              <a:ext uri="{FF2B5EF4-FFF2-40B4-BE49-F238E27FC236}">
                <a16:creationId xmlns:a16="http://schemas.microsoft.com/office/drawing/2014/main" id="{46A72229-D1A3-DD50-478E-404F9C1F774E}"/>
              </a:ext>
            </a:extLst>
          </p:cNvPr>
          <p:cNvSpPr txBox="1"/>
          <p:nvPr/>
        </p:nvSpPr>
        <p:spPr>
          <a:xfrm>
            <a:off x="7353144" y="2971287"/>
            <a:ext cx="3994592" cy="461665"/>
          </a:xfrm>
          <a:prstGeom prst="rect">
            <a:avLst/>
          </a:prstGeom>
          <a:noFill/>
        </p:spPr>
        <p:txBody>
          <a:bodyPr wrap="square" rtlCol="0">
            <a:spAutoFit/>
          </a:bodyPr>
          <a:lstStyle/>
          <a:p>
            <a:r>
              <a:rPr lang="en-GB" sz="2400" dirty="0">
                <a:solidFill>
                  <a:srgbClr val="002060"/>
                </a:solidFill>
              </a:rPr>
              <a:t>5. I cycle in a group.</a:t>
            </a:r>
          </a:p>
        </p:txBody>
      </p:sp>
      <p:sp>
        <p:nvSpPr>
          <p:cNvPr id="36" name="TextBox 35">
            <a:extLst>
              <a:ext uri="{FF2B5EF4-FFF2-40B4-BE49-F238E27FC236}">
                <a16:creationId xmlns:a16="http://schemas.microsoft.com/office/drawing/2014/main" id="{4F34348A-7C27-8BE4-20F9-30E126764134}"/>
              </a:ext>
            </a:extLst>
          </p:cNvPr>
          <p:cNvSpPr txBox="1"/>
          <p:nvPr/>
        </p:nvSpPr>
        <p:spPr>
          <a:xfrm>
            <a:off x="7353144" y="5421425"/>
            <a:ext cx="3994592" cy="830997"/>
          </a:xfrm>
          <a:prstGeom prst="rect">
            <a:avLst/>
          </a:prstGeom>
          <a:noFill/>
        </p:spPr>
        <p:txBody>
          <a:bodyPr wrap="square" rtlCol="0">
            <a:spAutoFit/>
          </a:bodyPr>
          <a:lstStyle/>
          <a:p>
            <a:r>
              <a:rPr lang="en-GB" sz="2400" dirty="0">
                <a:solidFill>
                  <a:srgbClr val="002060"/>
                </a:solidFill>
              </a:rPr>
              <a:t>6. He carries bags for the teachers. </a:t>
            </a:r>
          </a:p>
        </p:txBody>
      </p:sp>
      <p:sp>
        <p:nvSpPr>
          <p:cNvPr id="38" name="TextBox 37">
            <a:extLst>
              <a:ext uri="{FF2B5EF4-FFF2-40B4-BE49-F238E27FC236}">
                <a16:creationId xmlns:a16="http://schemas.microsoft.com/office/drawing/2014/main" id="{DEBE6F4F-FEB8-CC2B-E78D-010962B8BEDA}"/>
              </a:ext>
            </a:extLst>
          </p:cNvPr>
          <p:cNvSpPr txBox="1"/>
          <p:nvPr/>
        </p:nvSpPr>
        <p:spPr>
          <a:xfrm>
            <a:off x="9341510" y="6396911"/>
            <a:ext cx="2666892" cy="369332"/>
          </a:xfrm>
          <a:prstGeom prst="rect">
            <a:avLst/>
          </a:prstGeom>
          <a:solidFill>
            <a:schemeClr val="accent2"/>
          </a:solidFill>
        </p:spPr>
        <p:txBody>
          <a:bodyPr wrap="square" rtlCol="0">
            <a:spAutoFit/>
          </a:bodyPr>
          <a:lstStyle/>
          <a:p>
            <a:r>
              <a:rPr lang="en-US" dirty="0">
                <a:solidFill>
                  <a:srgbClr val="002060"/>
                </a:solidFill>
              </a:rPr>
              <a:t>für – for , Kopf – head</a:t>
            </a:r>
            <a:endParaRPr lang="en-GB" dirty="0">
              <a:solidFill>
                <a:srgbClr val="002060"/>
              </a:solidFill>
            </a:endParaRP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animBg="1"/>
      <p:bldP spid="16" grpId="0" animBg="1"/>
      <p:bldP spid="17" grpId="0" animBg="1"/>
      <p:bldP spid="18" grpId="0" animBg="1"/>
      <p:bldP spid="12" grpId="0"/>
      <p:bldP spid="19" grpId="0"/>
      <p:bldP spid="21" grpId="0"/>
      <p:bldP spid="22" grpId="0"/>
      <p:bldP spid="23"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lang="en-GB" sz="2800" b="1" spc="-1" dirty="0" err="1">
                <a:solidFill>
                  <a:srgbClr val="92D050"/>
                </a:solidFill>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23702" y="1931945"/>
            <a:ext cx="447513" cy="701947"/>
          </a:xfrm>
          <a:prstGeom prst="rect">
            <a:avLst/>
          </a:prstGeom>
          <a:ln>
            <a:noFill/>
          </a:ln>
        </p:spPr>
      </p:pic>
      <p:pic>
        <p:nvPicPr>
          <p:cNvPr id="102" name="Google Shape;183;p8"/>
          <p:cNvPicPr/>
          <p:nvPr/>
        </p:nvPicPr>
        <p:blipFill>
          <a:blip r:embed="rId5"/>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51365" y="36805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t</a:t>
            </a:r>
            <a:r>
              <a:rPr lang="en-GB" sz="2800"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91565" y="35512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36795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926" y="354482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251365" y="548887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5"/>
          <a:stretch/>
        </p:blipFill>
        <p:spPr>
          <a:xfrm>
            <a:off x="5691565" y="5359585"/>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548784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lang="en-GB" sz="2800" spc="-1" dirty="0">
                <a:solidFill>
                  <a:srgbClr val="1F3864"/>
                </a:solidFill>
                <a:latin typeface="Century Gothic" panose="020B0502020202020204" pitchFamily="34" charset="0"/>
                <a:ea typeface="Century Gothic"/>
              </a:rPr>
              <a:t>e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96670" y="5080258"/>
            <a:ext cx="1649734" cy="1159527"/>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4605" y="5341907"/>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9253" y="3514246"/>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nvGraphicFramePr>
        <p:xfrm>
          <a:off x="5103421" y="2113240"/>
          <a:ext cx="6980727" cy="468900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I am carrying bags for the group on Sunday.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run for one hour.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You are cycling on sports day.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You are wearing sports clothes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I run with friends for a prize.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You buy ice cream for everyone.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I am carrying a football on my head for five minutes!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80" y="37928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68900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2_W5_12.3B.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3" name="T2_W5_12.4B.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4" name="T2_W5_12.5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5" name="T2_W5_12.6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6" name="T2_W5_12.7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7" name="T2_W5_12.8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2_W5_12.9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9" name="T2_W5_12.1.wav"/>
            </a:hlinkClick>
            <a:extLst>
              <a:ext uri="{FF2B5EF4-FFF2-40B4-BE49-F238E27FC236}">
                <a16:creationId xmlns:a16="http://schemas.microsoft.com/office/drawing/2014/main" id="{85BDA598-D8FC-421B-AEDB-34FBDED665F3}"/>
              </a:ext>
            </a:extLst>
          </p:cNvPr>
          <p:cNvSpPr/>
          <p:nvPr/>
        </p:nvSpPr>
        <p:spPr>
          <a:xfrm>
            <a:off x="114388" y="0"/>
            <a:ext cx="584191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Oktober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Sportfest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6822386" y="55464"/>
            <a:ext cx="401408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wants to do the same with Moritz for their sports day!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099" y="2968060"/>
            <a:ext cx="517321" cy="51732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99153" y="3144483"/>
            <a:ext cx="514001" cy="400230"/>
          </a:xfrm>
          <a:prstGeom prst="rect">
            <a:avLst/>
          </a:prstGeom>
        </p:spPr>
      </p:pic>
      <p:sp>
        <p:nvSpPr>
          <p:cNvPr id="45" name="Speech Bubble: Rectangle with Corners Rounded 44">
            <a:hlinkClick r:id="" action="ppaction://noaction">
              <a:snd r:embed="rId23" name="T2_W5_12.2.wav"/>
            </a:hlinkClick>
            <a:extLst>
              <a:ext uri="{FF2B5EF4-FFF2-40B4-BE49-F238E27FC236}">
                <a16:creationId xmlns:a16="http://schemas.microsoft.com/office/drawing/2014/main" id="{35880B1E-BB42-4CC4-8D50-37D04D3D1CEE}"/>
              </a:ext>
            </a:extLst>
          </p:cNvPr>
          <p:cNvSpPr/>
          <p:nvPr/>
        </p:nvSpPr>
        <p:spPr>
          <a:xfrm>
            <a:off x="1030876" y="55137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CustomShape 6">
            <a:hlinkClick r:id="" action="ppaction://noaction">
              <a:snd r:embed="rId23" name="T2_W5_12.2.wav"/>
            </a:hlinkClick>
            <a:extLst>
              <a:ext uri="{FF2B5EF4-FFF2-40B4-BE49-F238E27FC236}">
                <a16:creationId xmlns:a16="http://schemas.microsoft.com/office/drawing/2014/main" id="{182824E6-B685-4C92-B810-0461E88D78D1}"/>
              </a:ext>
            </a:extLst>
          </p:cNvPr>
          <p:cNvSpPr/>
          <p:nvPr/>
        </p:nvSpPr>
        <p:spPr>
          <a:xfrm>
            <a:off x="1108450" y="513292"/>
            <a:ext cx="5360930" cy="803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b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b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Moritz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(I)</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(you)</a:t>
            </a:r>
          </a:p>
        </p:txBody>
      </p:sp>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auf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53801" y="3172505"/>
            <a:ext cx="58079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65160" y="3631086"/>
            <a:ext cx="379517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418575" y="4015215"/>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73981" y="4164603"/>
            <a:ext cx="4459876"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3981" y="4589075"/>
            <a:ext cx="6086965"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672072" y="49956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85147" y="5088421"/>
            <a:ext cx="5952007" cy="3182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207375" y="5569047"/>
            <a:ext cx="66174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34574" y="5942529"/>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91151" y="6051471"/>
            <a:ext cx="6439943" cy="70511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4" name="Picture 33" descr="A picture containing text, toy, doll, vector graphics&#10;&#10;Description automatically generated">
            <a:extLst>
              <a:ext uri="{FF2B5EF4-FFF2-40B4-BE49-F238E27FC236}">
                <a16:creationId xmlns:a16="http://schemas.microsoft.com/office/drawing/2014/main" id="{47482468-D5B9-4AEC-8AC0-78F37A915E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25245" y="2107929"/>
            <a:ext cx="947736" cy="91811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1696D55-20D0-87A4-C08D-1EFDDE99686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57414" y="3632658"/>
            <a:ext cx="514001" cy="400230"/>
          </a:xfrm>
          <a:prstGeom prst="rect">
            <a:avLst/>
          </a:prstGeom>
        </p:spPr>
      </p:pic>
      <p:pic>
        <p:nvPicPr>
          <p:cNvPr id="23" name="Picture 22" descr="A picture containing text, toy, doll, vector graphics&#10;&#10;Description automatically generated">
            <a:extLst>
              <a:ext uri="{FF2B5EF4-FFF2-40B4-BE49-F238E27FC236}">
                <a16:creationId xmlns:a16="http://schemas.microsoft.com/office/drawing/2014/main" id="{D744D13B-ACD5-F7BD-ECBF-B6003957CF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99153" y="4056366"/>
            <a:ext cx="440414" cy="426651"/>
          </a:xfrm>
          <a:prstGeom prst="rect">
            <a:avLst/>
          </a:prstGeom>
        </p:spPr>
      </p:pic>
      <p:pic>
        <p:nvPicPr>
          <p:cNvPr id="33" name="Picture 32" descr="A picture containing text, toy, doll, vector graphics&#10;&#10;Description automatically generated">
            <a:extLst>
              <a:ext uri="{FF2B5EF4-FFF2-40B4-BE49-F238E27FC236}">
                <a16:creationId xmlns:a16="http://schemas.microsoft.com/office/drawing/2014/main" id="{A072DB96-3385-5331-7752-F22FD40E87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64577" y="4522979"/>
            <a:ext cx="440414" cy="42665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D39A8DF-4B8B-DD94-51BC-B9C42F9BAA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27783" y="5056159"/>
            <a:ext cx="514001" cy="400230"/>
          </a:xfrm>
          <a:prstGeom prst="rect">
            <a:avLst/>
          </a:prstGeom>
        </p:spPr>
      </p:pic>
      <p:pic>
        <p:nvPicPr>
          <p:cNvPr id="37" name="Picture 36" descr="A picture containing text, toy, doll, vector graphics&#10;&#10;Description automatically generated">
            <a:extLst>
              <a:ext uri="{FF2B5EF4-FFF2-40B4-BE49-F238E27FC236}">
                <a16:creationId xmlns:a16="http://schemas.microsoft.com/office/drawing/2014/main" id="{F8747BB5-B784-2B52-CC18-189D44453E4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535946" y="5471485"/>
            <a:ext cx="440414" cy="426651"/>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3B78BC15-2BEB-132F-9401-917864C036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567834" y="6022558"/>
            <a:ext cx="514001" cy="400230"/>
          </a:xfrm>
          <a:prstGeom prst="rect">
            <a:avLst/>
          </a:prstGeom>
        </p:spPr>
      </p:pic>
    </p:spTree>
    <p:extLst>
      <p:ext uri="{BB962C8B-B14F-4D97-AF65-F5344CB8AC3E}">
        <p14:creationId xmlns:p14="http://schemas.microsoft.com/office/powerpoint/2010/main" val="44755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5_1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5_12.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2_W5_12.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6" name="T2_W5_1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2_W5_12.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8" name="T2_W5_12.8.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T2_W5_12.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itle 1">
            <a:extLst>
              <a:ext uri="{FF2B5EF4-FFF2-40B4-BE49-F238E27FC236}">
                <a16:creationId xmlns:a16="http://schemas.microsoft.com/office/drawing/2014/main" id="{60B639FF-4E80-36F8-E89E-BAE0739AEA0F}"/>
              </a:ext>
            </a:extLst>
          </p:cNvPr>
          <p:cNvSpPr txBox="1">
            <a:spLocks/>
          </p:cNvSpPr>
          <p:nvPr/>
        </p:nvSpPr>
        <p:spPr>
          <a:xfrm rot="20294405">
            <a:off x="14483" y="2108909"/>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0" name="Title 1">
            <a:hlinkClick r:id="" action="ppaction://noaction">
              <a:snd r:embed="rId4" name="T2_W4_14.1.wav"/>
            </a:hlinkClick>
            <a:extLst>
              <a:ext uri="{FF2B5EF4-FFF2-40B4-BE49-F238E27FC236}">
                <a16:creationId xmlns:a16="http://schemas.microsoft.com/office/drawing/2014/main" id="{0D37DB01-C470-ACC2-761F-6F4C81A6DFFA}"/>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12" name="Oval Callout 13">
            <a:extLst>
              <a:ext uri="{FF2B5EF4-FFF2-40B4-BE49-F238E27FC236}">
                <a16:creationId xmlns:a16="http://schemas.microsoft.com/office/drawing/2014/main" id="{A808AC4E-6E86-3614-EC5F-3BF32585CB93}"/>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1446928D-4EDE-944A-DD8F-86FD7732585C}"/>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
        <p:nvSpPr>
          <p:cNvPr id="2" name="Title 1">
            <a:extLst>
              <a:ext uri="{FF2B5EF4-FFF2-40B4-BE49-F238E27FC236}">
                <a16:creationId xmlns:a16="http://schemas.microsoft.com/office/drawing/2014/main" id="{04389F00-0405-4758-3D5C-333E7A797CC4}"/>
              </a:ext>
            </a:extLst>
          </p:cNvPr>
          <p:cNvSpPr txBox="1">
            <a:spLocks/>
          </p:cNvSpPr>
          <p:nvPr/>
        </p:nvSpPr>
        <p:spPr>
          <a:xfrm rot="20294405">
            <a:off x="14482" y="2108908"/>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3900884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6"/>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pic>
        <p:nvPicPr>
          <p:cNvPr id="13" name="Picture 12">
            <a:extLst>
              <a:ext uri="{FF2B5EF4-FFF2-40B4-BE49-F238E27FC236}">
                <a16:creationId xmlns:a16="http://schemas.microsoft.com/office/drawing/2014/main" id="{0D5D3A4C-A154-43CB-BFFE-E694BF4A367E}"/>
              </a:ext>
            </a:extLst>
          </p:cNvPr>
          <p:cNvPicPr>
            <a:picLocks noChangeAspect="1"/>
          </p:cNvPicPr>
          <p:nvPr/>
        </p:nvPicPr>
        <p:blipFill>
          <a:blip r:embed="rId5"/>
          <a:stretch>
            <a:fillRect/>
          </a:stretch>
        </p:blipFill>
        <p:spPr>
          <a:xfrm>
            <a:off x="6296309" y="208068"/>
            <a:ext cx="989714" cy="989714"/>
          </a:xfrm>
          <a:prstGeom prst="rect">
            <a:avLst/>
          </a:prstGeom>
        </p:spPr>
      </p:pic>
      <p:sp>
        <p:nvSpPr>
          <p:cNvPr id="4" name="Oval Callout 19">
            <a:extLst>
              <a:ext uri="{FF2B5EF4-FFF2-40B4-BE49-F238E27FC236}">
                <a16:creationId xmlns:a16="http://schemas.microsoft.com/office/drawing/2014/main" id="{8A468E1F-DDD4-6D21-F326-9236DCE4C3F6}"/>
              </a:ext>
            </a:extLst>
          </p:cNvPr>
          <p:cNvSpPr/>
          <p:nvPr/>
        </p:nvSpPr>
        <p:spPr>
          <a:xfrm>
            <a:off x="2664277" y="189956"/>
            <a:ext cx="3632032" cy="1621406"/>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his is the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same sound as [</a:t>
            </a:r>
            <a:r>
              <a:rPr kumimoji="0" lang="en-GB" sz="2000" b="1" i="0" u="none" strike="noStrike" kern="0" cap="none" spc="0" normalizeH="0" noProof="0" dirty="0" err="1">
                <a:ln>
                  <a:noFill/>
                </a:ln>
                <a:solidFill>
                  <a:prstClr val="white"/>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as in D</a:t>
            </a:r>
            <a:r>
              <a:rPr kumimoji="0" lang="en-GB" sz="2000" b="1" i="0" u="none" strike="noStrike" kern="0" cap="none" spc="0" normalizeH="0" noProof="0" dirty="0">
                <a:ln>
                  <a:noFill/>
                </a:ln>
                <a:solidFill>
                  <a:srgbClr val="FF0066"/>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tschland, for example!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Oval Callout 19">
            <a:extLst>
              <a:ext uri="{FF2B5EF4-FFF2-40B4-BE49-F238E27FC236}">
                <a16:creationId xmlns:a16="http://schemas.microsoft.com/office/drawing/2014/main" id="{C43C78A8-483F-638A-B51F-A149F3FC46B7}"/>
              </a:ext>
            </a:extLst>
          </p:cNvPr>
          <p:cNvSpPr/>
          <p:nvPr/>
        </p:nvSpPr>
        <p:spPr>
          <a:xfrm>
            <a:off x="9066256" y="4988496"/>
            <a:ext cx="2867591" cy="1362043"/>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The plural of Haus is </a:t>
            </a:r>
            <a:r>
              <a:rPr lang="en-US" sz="2000" b="1" kern="0" dirty="0" err="1">
                <a:solidFill>
                  <a:prstClr val="white"/>
                </a:solidFill>
                <a:latin typeface="Century Gothic" panose="020F0302020204030204"/>
              </a:rPr>
              <a:t>Häuser</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532" y="2616934"/>
            <a:ext cx="2145466" cy="1412782"/>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93248" y="502008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se</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608580" y="4471841"/>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dream]</a:t>
            </a:r>
          </a:p>
        </p:txBody>
      </p:sp>
      <p:pic>
        <p:nvPicPr>
          <p:cNvPr id="17" name="Picture 16" descr="house">
            <a:extLst>
              <a:ext uri="{FF2B5EF4-FFF2-40B4-BE49-F238E27FC236}">
                <a16:creationId xmlns:a16="http://schemas.microsoft.com/office/drawing/2014/main" id="{ECDED0F3-4D98-4666-99DE-2B1A8B43D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2580370"/>
            <a:ext cx="2145466" cy="1412782"/>
          </a:xfrm>
          <a:prstGeom prst="rect">
            <a:avLst/>
          </a:prstGeom>
        </p:spPr>
      </p:pic>
      <p:grpSp>
        <p:nvGrpSpPr>
          <p:cNvPr id="18" name="Group 17" descr="person dreaming">
            <a:extLst>
              <a:ext uri="{FF2B5EF4-FFF2-40B4-BE49-F238E27FC236}">
                <a16:creationId xmlns:a16="http://schemas.microsoft.com/office/drawing/2014/main" id="{C5EA3764-13E4-437F-AFAE-0B8CD980D73E}"/>
              </a:ext>
            </a:extLst>
          </p:cNvPr>
          <p:cNvGrpSpPr/>
          <p:nvPr/>
        </p:nvGrpSpPr>
        <p:grpSpPr>
          <a:xfrm>
            <a:off x="9013878" y="2429235"/>
            <a:ext cx="2200847" cy="2039068"/>
            <a:chOff x="919941" y="4038132"/>
            <a:chExt cx="2567240" cy="2436225"/>
          </a:xfrm>
        </p:grpSpPr>
        <p:pic>
          <p:nvPicPr>
            <p:cNvPr id="19" name="Picture 18">
              <a:extLst>
                <a:ext uri="{FF2B5EF4-FFF2-40B4-BE49-F238E27FC236}">
                  <a16:creationId xmlns:a16="http://schemas.microsoft.com/office/drawing/2014/main" id="{D514C1A3-FD54-4012-840D-5856DB5CF7C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20" name="Picture 19">
              <a:extLst>
                <a:ext uri="{FF2B5EF4-FFF2-40B4-BE49-F238E27FC236}">
                  <a16:creationId xmlns:a16="http://schemas.microsoft.com/office/drawing/2014/main" id="{72525743-4ED8-4A18-B5B3-32D592DD92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21" name="Picture 20" descr="two mice with a piece of cheese">
            <a:extLst>
              <a:ext uri="{FF2B5EF4-FFF2-40B4-BE49-F238E27FC236}">
                <a16:creationId xmlns:a16="http://schemas.microsoft.com/office/drawing/2014/main" id="{1D527EB6-A90D-403A-AFE7-D0D40B1B6BC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244" y="2933731"/>
            <a:ext cx="2375778" cy="1679035"/>
          </a:xfrm>
          <a:prstGeom prst="rect">
            <a:avLst/>
          </a:prstGeom>
        </p:spPr>
      </p:pic>
      <p:sp>
        <p:nvSpPr>
          <p:cNvPr id="22" name="TextBox 21">
            <a:extLst>
              <a:ext uri="{FF2B5EF4-FFF2-40B4-BE49-F238E27FC236}">
                <a16:creationId xmlns:a16="http://schemas.microsoft.com/office/drawing/2014/main" id="{A4676CC8-CA62-4F87-AB73-47722B56A2EB}"/>
              </a:ext>
            </a:extLst>
          </p:cNvPr>
          <p:cNvSpPr txBox="1"/>
          <p:nvPr/>
        </p:nvSpPr>
        <p:spPr>
          <a:xfrm>
            <a:off x="290973" y="4515124"/>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[mice]</a:t>
            </a:r>
          </a:p>
        </p:txBody>
      </p:sp>
    </p:spTree>
    <p:extLst>
      <p:ext uri="{BB962C8B-B14F-4D97-AF65-F5344CB8AC3E}">
        <p14:creationId xmlns:p14="http://schemas.microsoft.com/office/powerpoint/2010/main" val="3555127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1683592" y="1486379"/>
            <a:ext cx="5883839"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266133" y="1421431"/>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514766" y="3429485"/>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GB" altLang="en-US" sz="5400" b="1" dirty="0">
                <a:solidFill>
                  <a:srgbClr val="002060"/>
                </a:solidFill>
                <a:latin typeface="Century Gothic"/>
              </a:rPr>
              <a:t>ä</a:t>
            </a:r>
            <a:r>
              <a:rPr kumimoji="0" lang="en-GB" altLang="en-US" sz="5400" b="1" i="0" u="none" strike="noStrike" kern="1200" cap="none" spc="0" normalizeH="0" baseline="0" noProof="0" dirty="0">
                <a:ln>
                  <a:noFill/>
                </a:ln>
                <a:solidFill>
                  <a:srgbClr val="002060"/>
                </a:solidFill>
                <a:effectLst/>
                <a:uLnTx/>
                <a:uFillTx/>
                <a:latin typeface="Century Gothic"/>
                <a:ea typeface="+mn-ea"/>
                <a:cs typeface="+mn-cs"/>
              </a:rPr>
              <a:t>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5_6.1.wav"/>
            </a:hlinkClick>
            <a:extLst>
              <a:ext uri="{FF2B5EF4-FFF2-40B4-BE49-F238E27FC236}">
                <a16:creationId xmlns:a16="http://schemas.microsoft.com/office/drawing/2014/main" id="{73E62968-D074-4D1C-B2DD-FCAF2DA183CE}"/>
              </a:ext>
            </a:extLst>
          </p:cNvPr>
          <p:cNvSpPr/>
          <p:nvPr/>
        </p:nvSpPr>
        <p:spPr>
          <a:xfrm>
            <a:off x="701726" y="61059"/>
            <a:ext cx="1279959"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4" y="-92614"/>
            <a:ext cx="914400" cy="914400"/>
          </a:xfrm>
          <a:prstGeom prst="rect">
            <a:avLst/>
          </a:prstGeom>
        </p:spPr>
      </p:pic>
      <p:pic>
        <p:nvPicPr>
          <p:cNvPr id="41" name="Picture 40" descr="A picture containing text, clipart&#10;&#10;Description automatically generated">
            <a:hlinkClick r:id="" action="ppaction://noaction">
              <a:snd r:embed="rId6" name="T2_W5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1323672"/>
            <a:ext cx="609653" cy="627942"/>
          </a:xfrm>
          <a:prstGeom prst="rect">
            <a:avLst/>
          </a:prstGeom>
        </p:spPr>
      </p:pic>
      <p:pic>
        <p:nvPicPr>
          <p:cNvPr id="42" name="Picture 41" descr="A picture containing text, clipart&#10;&#10;Description automatically generated">
            <a:hlinkClick r:id="" action="ppaction://noaction">
              <a:snd r:embed="rId8" name="T2_W5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3070422"/>
            <a:ext cx="609653" cy="627942"/>
          </a:xfrm>
          <a:prstGeom prst="rect">
            <a:avLst/>
          </a:prstGeom>
        </p:spPr>
      </p:pic>
      <p:pic>
        <p:nvPicPr>
          <p:cNvPr id="44" name="Picture 43" descr="A picture containing text, clipart&#10;&#10;Description automatically generated">
            <a:hlinkClick r:id="" action="ppaction://noaction">
              <a:snd r:embed="rId9" name="T2_W5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4" y="5868518"/>
            <a:ext cx="609653" cy="627942"/>
          </a:xfrm>
          <a:prstGeom prst="rect">
            <a:avLst/>
          </a:prstGeom>
        </p:spPr>
      </p:pic>
      <p:pic>
        <p:nvPicPr>
          <p:cNvPr id="45" name="Picture 44" descr="A picture containing text, clipart&#10;&#10;Description automatically generated">
            <a:hlinkClick r:id="" action="ppaction://noaction">
              <a:snd r:embed="rId10" name="T2_W5_6.6.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 y="4292441"/>
            <a:ext cx="609653" cy="627942"/>
          </a:xfrm>
          <a:prstGeom prst="rect">
            <a:avLst/>
          </a:prstGeom>
        </p:spPr>
      </p:pic>
      <p:sp>
        <p:nvSpPr>
          <p:cNvPr id="51" name="TextBox 50">
            <a:hlinkClick r:id="" action="ppaction://noaction">
              <a:snd r:embed="rId11" name="T2_W5_6.1.wav"/>
            </a:hlinkClick>
            <a:extLst>
              <a:ext uri="{FF2B5EF4-FFF2-40B4-BE49-F238E27FC236}">
                <a16:creationId xmlns:a16="http://schemas.microsoft.com/office/drawing/2014/main" id="{256BF3F4-425A-463F-8792-ECF25E9160B1}"/>
              </a:ext>
            </a:extLst>
          </p:cNvPr>
          <p:cNvSpPr txBox="1"/>
          <p:nvPr/>
        </p:nvSpPr>
        <p:spPr>
          <a:xfrm>
            <a:off x="100150" y="846364"/>
            <a:ext cx="10336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rPr>
              <a:t>äu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und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ä</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F95F0B6-9078-4FA0-9D5B-4FE527B7509D}"/>
              </a:ext>
            </a:extLst>
          </p:cNvPr>
          <p:cNvSpPr txBox="1"/>
          <p:nvPr/>
        </p:nvSpPr>
        <p:spPr>
          <a:xfrm>
            <a:off x="535036" y="1357227"/>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h_ _ fig</a:t>
            </a:r>
          </a:p>
        </p:txBody>
      </p:sp>
      <p:sp>
        <p:nvSpPr>
          <p:cNvPr id="54" name="TextBox 53">
            <a:extLst>
              <a:ext uri="{FF2B5EF4-FFF2-40B4-BE49-F238E27FC236}">
                <a16:creationId xmlns:a16="http://schemas.microsoft.com/office/drawing/2014/main" id="{8A32F726-848A-4085-8534-5DB8EBD42689}"/>
              </a:ext>
            </a:extLst>
          </p:cNvPr>
          <p:cNvSpPr txBox="1"/>
          <p:nvPr/>
        </p:nvSpPr>
        <p:spPr>
          <a:xfrm>
            <a:off x="7987009" y="1857742"/>
            <a:ext cx="1262331" cy="461665"/>
          </a:xfrm>
          <a:prstGeom prst="rect">
            <a:avLst/>
          </a:prstGeom>
          <a:noFill/>
        </p:spPr>
        <p:txBody>
          <a:bodyPr wrap="square" rtlCol="0">
            <a:spAutoFit/>
          </a:bodyPr>
          <a:lstStyle/>
          <a:p>
            <a:r>
              <a:rPr lang="en-GB" sz="2400" dirty="0" err="1">
                <a:solidFill>
                  <a:srgbClr val="002060"/>
                </a:solidFill>
              </a:rPr>
              <a:t>h</a:t>
            </a:r>
            <a:r>
              <a:rPr lang="en-GB" sz="2400" b="1" u="sng" dirty="0" err="1">
                <a:solidFill>
                  <a:srgbClr val="002060"/>
                </a:solidFill>
              </a:rPr>
              <a:t>äu</a:t>
            </a:r>
            <a:r>
              <a:rPr lang="en-GB" sz="2400" dirty="0" err="1">
                <a:solidFill>
                  <a:srgbClr val="002060"/>
                </a:solidFill>
              </a:rPr>
              <a:t>fig</a:t>
            </a:r>
            <a:endParaRPr lang="en-GB" sz="2400" dirty="0">
              <a:solidFill>
                <a:srgbClr val="002060"/>
              </a:solidFill>
            </a:endParaRPr>
          </a:p>
        </p:txBody>
      </p:sp>
      <p:pic>
        <p:nvPicPr>
          <p:cNvPr id="56" name="Picture 55" descr="A picture containing text, clipart&#10;&#10;Description automatically generated">
            <a:hlinkClick r:id="" action="ppaction://noaction">
              <a:snd r:embed="rId12" name="T2_W5_6.9.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398" y="2242871"/>
            <a:ext cx="609653" cy="627942"/>
          </a:xfrm>
          <a:prstGeom prst="rect">
            <a:avLst/>
          </a:prstGeom>
        </p:spPr>
      </p:pic>
      <p:pic>
        <p:nvPicPr>
          <p:cNvPr id="57" name="Picture 56" descr="A picture containing text, clipart&#10;&#10;Description automatically generated">
            <a:hlinkClick r:id="" action="ppaction://noaction">
              <a:snd r:embed="rId13" name="T2_W5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6552" y="4093179"/>
            <a:ext cx="609653" cy="627942"/>
          </a:xfrm>
          <a:prstGeom prst="rect">
            <a:avLst/>
          </a:prstGeom>
        </p:spPr>
      </p:pic>
      <p:pic>
        <p:nvPicPr>
          <p:cNvPr id="59" name="Picture 58" descr="A picture containing text, clipart&#10;&#10;Description automatically generated">
            <a:hlinkClick r:id="" action="ppaction://noaction">
              <a:snd r:embed="rId14" name="T2_W5_6.12.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687" y="6252073"/>
            <a:ext cx="609653" cy="627942"/>
          </a:xfrm>
          <a:prstGeom prst="rect">
            <a:avLst/>
          </a:prstGeom>
        </p:spPr>
      </p:pic>
      <p:pic>
        <p:nvPicPr>
          <p:cNvPr id="62" name="Picture 61" descr="A picture containing text, clipart&#10;&#10;Description automatically generated">
            <a:hlinkClick r:id="" action="ppaction://noaction">
              <a:snd r:embed="rId15" name="T2_W5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3" y="2163127"/>
            <a:ext cx="609654"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493511" y="1935438"/>
            <a:ext cx="1497559" cy="461665"/>
          </a:xfrm>
          <a:prstGeom prst="rect">
            <a:avLst/>
          </a:prstGeom>
          <a:noFill/>
        </p:spPr>
        <p:txBody>
          <a:bodyPr wrap="square" rtlCol="0">
            <a:spAutoFit/>
          </a:bodyPr>
          <a:lstStyle/>
          <a:p>
            <a:pPr algn="ctr"/>
            <a:r>
              <a:rPr lang="en-GB" sz="2400" dirty="0" err="1">
                <a:solidFill>
                  <a:srgbClr val="002060"/>
                </a:solidFill>
              </a:rPr>
              <a:t>t</a:t>
            </a:r>
            <a:r>
              <a:rPr lang="en-GB" sz="2400" b="1" u="sng" dirty="0" err="1">
                <a:solidFill>
                  <a:srgbClr val="002060"/>
                </a:solidFill>
              </a:rPr>
              <a:t>au</a:t>
            </a:r>
            <a:r>
              <a:rPr lang="en-GB" sz="2400" dirty="0" err="1">
                <a:solidFill>
                  <a:srgbClr val="002060"/>
                </a:solidFill>
              </a:rPr>
              <a:t>send</a:t>
            </a:r>
            <a:endParaRPr lang="en-GB" sz="2400" dirty="0">
              <a:solidFill>
                <a:srgbClr val="002060"/>
              </a:solidFill>
            </a:endParaRPr>
          </a:p>
        </p:txBody>
      </p:sp>
      <p:sp>
        <p:nvSpPr>
          <p:cNvPr id="65" name="TextBox 64">
            <a:extLst>
              <a:ext uri="{FF2B5EF4-FFF2-40B4-BE49-F238E27FC236}">
                <a16:creationId xmlns:a16="http://schemas.microsoft.com/office/drawing/2014/main" id="{D5F13839-C89D-49DE-8334-AEA253CFD861}"/>
              </a:ext>
            </a:extLst>
          </p:cNvPr>
          <p:cNvSpPr txBox="1"/>
          <p:nvPr/>
        </p:nvSpPr>
        <p:spPr>
          <a:xfrm>
            <a:off x="547943" y="2259190"/>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t_ _ send</a:t>
            </a:r>
          </a:p>
        </p:txBody>
      </p:sp>
      <p:sp>
        <p:nvSpPr>
          <p:cNvPr id="2" name="TextBox 1">
            <a:extLst>
              <a:ext uri="{FF2B5EF4-FFF2-40B4-BE49-F238E27FC236}">
                <a16:creationId xmlns:a16="http://schemas.microsoft.com/office/drawing/2014/main" id="{D6286170-3425-2F95-8077-27F073D06464}"/>
              </a:ext>
            </a:extLst>
          </p:cNvPr>
          <p:cNvSpPr txBox="1"/>
          <p:nvPr/>
        </p:nvSpPr>
        <p:spPr>
          <a:xfrm>
            <a:off x="27892" y="3631514"/>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P_ _ se</a:t>
            </a:r>
          </a:p>
        </p:txBody>
      </p:sp>
      <p:sp>
        <p:nvSpPr>
          <p:cNvPr id="4" name="TextBox 3">
            <a:extLst>
              <a:ext uri="{FF2B5EF4-FFF2-40B4-BE49-F238E27FC236}">
                <a16:creationId xmlns:a16="http://schemas.microsoft.com/office/drawing/2014/main" id="{CD275986-DD60-C53D-CF31-19276F4A29B3}"/>
              </a:ext>
            </a:extLst>
          </p:cNvPr>
          <p:cNvSpPr txBox="1"/>
          <p:nvPr/>
        </p:nvSpPr>
        <p:spPr>
          <a:xfrm>
            <a:off x="2688590" y="2872642"/>
            <a:ext cx="1696065" cy="461665"/>
          </a:xfrm>
          <a:prstGeom prst="rect">
            <a:avLst/>
          </a:prstGeom>
          <a:noFill/>
        </p:spPr>
        <p:txBody>
          <a:bodyPr wrap="square" rtlCol="0">
            <a:spAutoFit/>
          </a:bodyPr>
          <a:lstStyle/>
          <a:p>
            <a:pPr algn="ctr"/>
            <a:r>
              <a:rPr lang="en-GB" sz="2400" dirty="0">
                <a:solidFill>
                  <a:srgbClr val="002060"/>
                </a:solidFill>
              </a:rPr>
              <a:t>P</a:t>
            </a:r>
            <a:r>
              <a:rPr lang="en-GB" sz="2400" b="1" u="sng" dirty="0">
                <a:solidFill>
                  <a:srgbClr val="002060"/>
                </a:solidFill>
              </a:rPr>
              <a:t>au</a:t>
            </a:r>
            <a:r>
              <a:rPr lang="en-GB" sz="2400" dirty="0">
                <a:solidFill>
                  <a:srgbClr val="002060"/>
                </a:solidFill>
              </a:rPr>
              <a:t>se</a:t>
            </a:r>
          </a:p>
        </p:txBody>
      </p:sp>
      <p:sp>
        <p:nvSpPr>
          <p:cNvPr id="6" name="TextBox 5">
            <a:extLst>
              <a:ext uri="{FF2B5EF4-FFF2-40B4-BE49-F238E27FC236}">
                <a16:creationId xmlns:a16="http://schemas.microsoft.com/office/drawing/2014/main" id="{771C912A-DAD2-386A-3514-5E0300FACF14}"/>
              </a:ext>
            </a:extLst>
          </p:cNvPr>
          <p:cNvSpPr txBox="1"/>
          <p:nvPr/>
        </p:nvSpPr>
        <p:spPr>
          <a:xfrm>
            <a:off x="10267169" y="2848080"/>
            <a:ext cx="2200317"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B_ _er</a:t>
            </a:r>
          </a:p>
        </p:txBody>
      </p:sp>
      <p:sp>
        <p:nvSpPr>
          <p:cNvPr id="7" name="TextBox 6">
            <a:extLst>
              <a:ext uri="{FF2B5EF4-FFF2-40B4-BE49-F238E27FC236}">
                <a16:creationId xmlns:a16="http://schemas.microsoft.com/office/drawing/2014/main" id="{7A9A2674-AF72-4725-D33B-D9ACCDFE7DBA}"/>
              </a:ext>
            </a:extLst>
          </p:cNvPr>
          <p:cNvSpPr txBox="1"/>
          <p:nvPr/>
        </p:nvSpPr>
        <p:spPr>
          <a:xfrm>
            <a:off x="3018145" y="5247997"/>
            <a:ext cx="1696065" cy="461665"/>
          </a:xfrm>
          <a:prstGeom prst="rect">
            <a:avLst/>
          </a:prstGeom>
          <a:noFill/>
        </p:spPr>
        <p:txBody>
          <a:bodyPr wrap="square" rtlCol="0">
            <a:spAutoFit/>
          </a:bodyPr>
          <a:lstStyle/>
          <a:p>
            <a:pPr algn="ctr"/>
            <a:r>
              <a:rPr lang="en-GB" sz="2400" dirty="0">
                <a:solidFill>
                  <a:srgbClr val="002060"/>
                </a:solidFill>
              </a:rPr>
              <a:t>B</a:t>
            </a:r>
            <a:r>
              <a:rPr lang="en-GB" sz="2400" b="1" u="sng" dirty="0">
                <a:solidFill>
                  <a:srgbClr val="002060"/>
                </a:solidFill>
              </a:rPr>
              <a:t>au</a:t>
            </a:r>
            <a:r>
              <a:rPr lang="en-GB" sz="2400" dirty="0">
                <a:solidFill>
                  <a:srgbClr val="002060"/>
                </a:solidFill>
              </a:rPr>
              <a:t>er</a:t>
            </a:r>
          </a:p>
        </p:txBody>
      </p:sp>
      <p:sp>
        <p:nvSpPr>
          <p:cNvPr id="9" name="TextBox 8">
            <a:extLst>
              <a:ext uri="{FF2B5EF4-FFF2-40B4-BE49-F238E27FC236}">
                <a16:creationId xmlns:a16="http://schemas.microsoft.com/office/drawing/2014/main" id="{4F383E10-FEDC-4BE7-4F02-3E16766D0D2F}"/>
              </a:ext>
            </a:extLst>
          </p:cNvPr>
          <p:cNvSpPr txBox="1"/>
          <p:nvPr/>
        </p:nvSpPr>
        <p:spPr>
          <a:xfrm>
            <a:off x="517744" y="5949458"/>
            <a:ext cx="2529944"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_ _r_ _ men</a:t>
            </a:r>
          </a:p>
        </p:txBody>
      </p:sp>
      <p:sp>
        <p:nvSpPr>
          <p:cNvPr id="10" name="TextBox 9">
            <a:extLst>
              <a:ext uri="{FF2B5EF4-FFF2-40B4-BE49-F238E27FC236}">
                <a16:creationId xmlns:a16="http://schemas.microsoft.com/office/drawing/2014/main" id="{E9B428FB-E08B-F2D3-4863-73E1F110956C}"/>
              </a:ext>
            </a:extLst>
          </p:cNvPr>
          <p:cNvSpPr txBox="1"/>
          <p:nvPr/>
        </p:nvSpPr>
        <p:spPr>
          <a:xfrm>
            <a:off x="9683066" y="1577138"/>
            <a:ext cx="2473891"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H_ _t</a:t>
            </a:r>
          </a:p>
        </p:txBody>
      </p:sp>
      <p:sp>
        <p:nvSpPr>
          <p:cNvPr id="16" name="TextBox 15">
            <a:extLst>
              <a:ext uri="{FF2B5EF4-FFF2-40B4-BE49-F238E27FC236}">
                <a16:creationId xmlns:a16="http://schemas.microsoft.com/office/drawing/2014/main" id="{ABE59405-6B2D-3456-42A1-505C305ECEBF}"/>
              </a:ext>
            </a:extLst>
          </p:cNvPr>
          <p:cNvSpPr txBox="1"/>
          <p:nvPr/>
        </p:nvSpPr>
        <p:spPr>
          <a:xfrm>
            <a:off x="4891833" y="3183321"/>
            <a:ext cx="2275252" cy="461665"/>
          </a:xfrm>
          <a:prstGeom prst="rect">
            <a:avLst/>
          </a:prstGeom>
          <a:noFill/>
        </p:spPr>
        <p:txBody>
          <a:bodyPr wrap="square" rtlCol="0">
            <a:spAutoFit/>
          </a:bodyPr>
          <a:lstStyle/>
          <a:p>
            <a:pPr algn="ctr"/>
            <a:r>
              <a:rPr lang="en-GB" sz="2400" b="1" u="sng" dirty="0" err="1">
                <a:solidFill>
                  <a:srgbClr val="002060"/>
                </a:solidFill>
              </a:rPr>
              <a:t>au</a:t>
            </a:r>
            <a:r>
              <a:rPr lang="en-GB" sz="2400" u="sng" dirty="0" err="1">
                <a:solidFill>
                  <a:srgbClr val="002060"/>
                </a:solidFill>
              </a:rPr>
              <a:t>f</a:t>
            </a:r>
            <a:r>
              <a:rPr lang="en-GB" sz="2400" dirty="0" err="1">
                <a:solidFill>
                  <a:srgbClr val="002060"/>
                </a:solidFill>
              </a:rPr>
              <a:t>r</a:t>
            </a:r>
            <a:r>
              <a:rPr lang="en-GB" sz="2400" b="1" u="sng" dirty="0" err="1">
                <a:solidFill>
                  <a:srgbClr val="002060"/>
                </a:solidFill>
              </a:rPr>
              <a:t>äu</a:t>
            </a:r>
            <a:r>
              <a:rPr lang="en-GB" sz="2400" dirty="0" err="1">
                <a:solidFill>
                  <a:srgbClr val="002060"/>
                </a:solidFill>
              </a:rPr>
              <a:t>men</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86666" y="4998740"/>
            <a:ext cx="2357149"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Verk_ _ fer</a:t>
            </a:r>
          </a:p>
        </p:txBody>
      </p:sp>
      <p:sp>
        <p:nvSpPr>
          <p:cNvPr id="18" name="TextBox 17">
            <a:extLst>
              <a:ext uri="{FF2B5EF4-FFF2-40B4-BE49-F238E27FC236}">
                <a16:creationId xmlns:a16="http://schemas.microsoft.com/office/drawing/2014/main" id="{1D3AC27E-1C80-8E06-07DB-5218DE87EA38}"/>
              </a:ext>
            </a:extLst>
          </p:cNvPr>
          <p:cNvSpPr txBox="1"/>
          <p:nvPr/>
        </p:nvSpPr>
        <p:spPr>
          <a:xfrm>
            <a:off x="8740722" y="4201759"/>
            <a:ext cx="1696065" cy="461665"/>
          </a:xfrm>
          <a:prstGeom prst="rect">
            <a:avLst/>
          </a:prstGeom>
          <a:noFill/>
        </p:spPr>
        <p:txBody>
          <a:bodyPr wrap="square" rtlCol="0">
            <a:spAutoFit/>
          </a:bodyPr>
          <a:lstStyle/>
          <a:p>
            <a:pPr algn="ctr"/>
            <a:r>
              <a:rPr lang="en-GB" sz="2400" dirty="0" err="1">
                <a:solidFill>
                  <a:srgbClr val="002060"/>
                </a:solidFill>
              </a:rPr>
              <a:t>S</a:t>
            </a:r>
            <a:r>
              <a:rPr lang="en-GB" sz="2400" b="1" u="sng" dirty="0" err="1">
                <a:solidFill>
                  <a:srgbClr val="002060"/>
                </a:solidFill>
              </a:rPr>
              <a:t>äu</a:t>
            </a:r>
            <a:r>
              <a:rPr lang="en-GB" sz="2400" dirty="0" err="1">
                <a:solidFill>
                  <a:srgbClr val="002060"/>
                </a:solidFill>
              </a:rPr>
              <a:t>le</a:t>
            </a:r>
            <a:endParaRPr lang="en-GB" sz="2400" dirty="0">
              <a:solidFill>
                <a:srgbClr val="002060"/>
              </a:solidFill>
            </a:endParaRPr>
          </a:p>
        </p:txBody>
      </p:sp>
      <p:sp>
        <p:nvSpPr>
          <p:cNvPr id="21" name="TextBox 20">
            <a:extLst>
              <a:ext uri="{FF2B5EF4-FFF2-40B4-BE49-F238E27FC236}">
                <a16:creationId xmlns:a16="http://schemas.microsoft.com/office/drawing/2014/main" id="{6F87FB43-2F3F-41ED-5A60-47CB2E21FB55}"/>
              </a:ext>
            </a:extLst>
          </p:cNvPr>
          <p:cNvSpPr txBox="1"/>
          <p:nvPr/>
        </p:nvSpPr>
        <p:spPr>
          <a:xfrm>
            <a:off x="10228444" y="4608120"/>
            <a:ext cx="2272279"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S_ _ le</a:t>
            </a:r>
          </a:p>
        </p:txBody>
      </p:sp>
      <p:sp>
        <p:nvSpPr>
          <p:cNvPr id="22" name="TextBox 21">
            <a:extLst>
              <a:ext uri="{FF2B5EF4-FFF2-40B4-BE49-F238E27FC236}">
                <a16:creationId xmlns:a16="http://schemas.microsoft.com/office/drawing/2014/main" id="{F30829E0-24A9-1C98-2E29-DC6C57324EFE}"/>
              </a:ext>
            </a:extLst>
          </p:cNvPr>
          <p:cNvSpPr txBox="1"/>
          <p:nvPr/>
        </p:nvSpPr>
        <p:spPr>
          <a:xfrm>
            <a:off x="8418129" y="2980520"/>
            <a:ext cx="1696065" cy="461665"/>
          </a:xfrm>
          <a:prstGeom prst="rect">
            <a:avLst/>
          </a:prstGeom>
          <a:noFill/>
        </p:spPr>
        <p:txBody>
          <a:bodyPr wrap="square" rtlCol="0">
            <a:spAutoFit/>
          </a:bodyPr>
          <a:lstStyle/>
          <a:p>
            <a:pPr algn="ctr"/>
            <a:r>
              <a:rPr lang="en-GB" sz="2400" dirty="0" err="1">
                <a:solidFill>
                  <a:srgbClr val="002060"/>
                </a:solidFill>
              </a:rPr>
              <a:t>Verk</a:t>
            </a:r>
            <a:r>
              <a:rPr lang="en-GB" sz="2400" b="1" u="sng" dirty="0" err="1">
                <a:solidFill>
                  <a:srgbClr val="002060"/>
                </a:solidFill>
              </a:rPr>
              <a:t>äu</a:t>
            </a:r>
            <a:r>
              <a:rPr lang="en-GB" sz="2400" dirty="0" err="1">
                <a:solidFill>
                  <a:srgbClr val="002060"/>
                </a:solidFill>
              </a:rPr>
              <a:t>fer</a:t>
            </a:r>
            <a:r>
              <a:rPr lang="en-GB" sz="2400" dirty="0">
                <a:solidFill>
                  <a:srgbClr val="002060"/>
                </a:solidFill>
              </a:rPr>
              <a:t> </a:t>
            </a:r>
          </a:p>
        </p:txBody>
      </p:sp>
      <p:sp>
        <p:nvSpPr>
          <p:cNvPr id="24" name="TextBox 23">
            <a:extLst>
              <a:ext uri="{FF2B5EF4-FFF2-40B4-BE49-F238E27FC236}">
                <a16:creationId xmlns:a16="http://schemas.microsoft.com/office/drawing/2014/main" id="{70EA5BDB-6A87-A149-3AE6-2A230944137A}"/>
              </a:ext>
            </a:extLst>
          </p:cNvPr>
          <p:cNvSpPr txBox="1"/>
          <p:nvPr/>
        </p:nvSpPr>
        <p:spPr>
          <a:xfrm>
            <a:off x="10089916" y="5531098"/>
            <a:ext cx="2200317"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B_ _z_ _ne</a:t>
            </a:r>
          </a:p>
        </p:txBody>
      </p:sp>
      <p:sp>
        <p:nvSpPr>
          <p:cNvPr id="25" name="TextBox 24">
            <a:extLst>
              <a:ext uri="{FF2B5EF4-FFF2-40B4-BE49-F238E27FC236}">
                <a16:creationId xmlns:a16="http://schemas.microsoft.com/office/drawing/2014/main" id="{172F303D-56D7-E1FF-0C6A-88C53BD80D23}"/>
              </a:ext>
            </a:extLst>
          </p:cNvPr>
          <p:cNvSpPr txBox="1"/>
          <p:nvPr/>
        </p:nvSpPr>
        <p:spPr>
          <a:xfrm>
            <a:off x="4998113" y="4097186"/>
            <a:ext cx="2125490" cy="461665"/>
          </a:xfrm>
          <a:prstGeom prst="rect">
            <a:avLst/>
          </a:prstGeom>
          <a:noFill/>
        </p:spPr>
        <p:txBody>
          <a:bodyPr wrap="square" rtlCol="0">
            <a:spAutoFit/>
          </a:bodyPr>
          <a:lstStyle/>
          <a:p>
            <a:pPr algn="ctr"/>
            <a:r>
              <a:rPr lang="en-GB" sz="2400" dirty="0" err="1">
                <a:solidFill>
                  <a:srgbClr val="002060"/>
                </a:solidFill>
              </a:rPr>
              <a:t>B</a:t>
            </a:r>
            <a:r>
              <a:rPr lang="en-GB" sz="2400" b="1" u="sng" dirty="0" err="1">
                <a:solidFill>
                  <a:srgbClr val="002060"/>
                </a:solidFill>
              </a:rPr>
              <a:t>au</a:t>
            </a:r>
            <a:r>
              <a:rPr lang="en-GB" sz="2400" dirty="0" err="1">
                <a:solidFill>
                  <a:srgbClr val="002060"/>
                </a:solidFill>
              </a:rPr>
              <a:t>z</a:t>
            </a:r>
            <a:r>
              <a:rPr lang="en-GB" sz="2400" b="1" u="sng" dirty="0" err="1">
                <a:solidFill>
                  <a:srgbClr val="002060"/>
                </a:solidFill>
              </a:rPr>
              <a:t>äu</a:t>
            </a:r>
            <a:r>
              <a:rPr lang="en-GB" sz="2400" dirty="0" err="1">
                <a:solidFill>
                  <a:srgbClr val="002060"/>
                </a:solidFill>
              </a:rPr>
              <a:t>ne</a:t>
            </a:r>
            <a:r>
              <a:rPr lang="en-GB" sz="2400" dirty="0">
                <a:solidFill>
                  <a:srgbClr val="002060"/>
                </a:solidFill>
              </a:rPr>
              <a:t> </a:t>
            </a:r>
          </a:p>
        </p:txBody>
      </p:sp>
      <p:sp>
        <p:nvSpPr>
          <p:cNvPr id="13" name="TextBox 12">
            <a:extLst>
              <a:ext uri="{FF2B5EF4-FFF2-40B4-BE49-F238E27FC236}">
                <a16:creationId xmlns:a16="http://schemas.microsoft.com/office/drawing/2014/main" id="{BC14FD1E-3234-1F5D-1611-C70B05E986B0}"/>
              </a:ext>
            </a:extLst>
          </p:cNvPr>
          <p:cNvSpPr txBox="1"/>
          <p:nvPr/>
        </p:nvSpPr>
        <p:spPr>
          <a:xfrm>
            <a:off x="2031692" y="20131"/>
            <a:ext cx="90412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and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doing voice exercises for their choir performance for sports day. Are they singing [au] or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äu</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descr="A picture containing text, clipart&#10;&#10;Description automatically generated">
            <a:hlinkClick r:id="" action="ppaction://noaction">
              <a:snd r:embed="rId16" name="T2_W5_6.11.wav"/>
            </a:hlinkClick>
            <a:extLst>
              <a:ext uri="{FF2B5EF4-FFF2-40B4-BE49-F238E27FC236}">
                <a16:creationId xmlns:a16="http://schemas.microsoft.com/office/drawing/2014/main" id="{F3368744-3AD8-B692-00D0-4C1E98390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176" y="5463874"/>
            <a:ext cx="609653" cy="627942"/>
          </a:xfrm>
          <a:prstGeom prst="rect">
            <a:avLst/>
          </a:prstGeom>
        </p:spPr>
      </p:pic>
      <p:sp>
        <p:nvSpPr>
          <p:cNvPr id="43" name="TextBox 42">
            <a:extLst>
              <a:ext uri="{FF2B5EF4-FFF2-40B4-BE49-F238E27FC236}">
                <a16:creationId xmlns:a16="http://schemas.microsoft.com/office/drawing/2014/main" id="{C7F975D9-8D57-C1E5-A90E-A97834865D4F}"/>
              </a:ext>
            </a:extLst>
          </p:cNvPr>
          <p:cNvSpPr txBox="1"/>
          <p:nvPr/>
        </p:nvSpPr>
        <p:spPr>
          <a:xfrm>
            <a:off x="2316260" y="4386883"/>
            <a:ext cx="2899311" cy="461665"/>
          </a:xfrm>
          <a:prstGeom prst="rect">
            <a:avLst/>
          </a:prstGeom>
          <a:noFill/>
        </p:spPr>
        <p:txBody>
          <a:bodyPr wrap="square" rtlCol="0">
            <a:spAutoFit/>
          </a:bodyPr>
          <a:lstStyle/>
          <a:p>
            <a:r>
              <a:rPr lang="en-GB" sz="2400" dirty="0">
                <a:solidFill>
                  <a:srgbClr val="002060"/>
                </a:solidFill>
              </a:rPr>
              <a:t>H</a:t>
            </a:r>
            <a:r>
              <a:rPr lang="en-GB" sz="2400" b="1" u="sng" dirty="0">
                <a:solidFill>
                  <a:srgbClr val="002060"/>
                </a:solidFill>
              </a:rPr>
              <a:t>au</a:t>
            </a:r>
            <a:r>
              <a:rPr lang="en-GB" sz="2400" dirty="0">
                <a:solidFill>
                  <a:srgbClr val="002060"/>
                </a:solidFill>
              </a:rPr>
              <a:t>t</a:t>
            </a:r>
          </a:p>
        </p:txBody>
      </p:sp>
      <p:pic>
        <p:nvPicPr>
          <p:cNvPr id="68" name="Picture 67" descr="A picture containing text, clipart&#10;&#10;Description automatically generated">
            <a:hlinkClick r:id="" action="ppaction://noaction">
              <a:snd r:embed="rId17" name="T2_W5_6.8.wav"/>
            </a:hlinkClick>
            <a:extLst>
              <a:ext uri="{FF2B5EF4-FFF2-40B4-BE49-F238E27FC236}">
                <a16:creationId xmlns:a16="http://schemas.microsoft.com/office/drawing/2014/main" id="{93DF8EBD-F4B6-30E6-A8D8-C315C4BA6C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5414" y="1306926"/>
            <a:ext cx="609653" cy="627942"/>
          </a:xfrm>
          <a:prstGeom prst="rect">
            <a:avLst/>
          </a:prstGeom>
        </p:spPr>
      </p:pic>
      <p:sp>
        <p:nvSpPr>
          <p:cNvPr id="69" name="TextBox 68">
            <a:extLst>
              <a:ext uri="{FF2B5EF4-FFF2-40B4-BE49-F238E27FC236}">
                <a16:creationId xmlns:a16="http://schemas.microsoft.com/office/drawing/2014/main" id="{802253D1-1431-E84D-BAE8-5F7D63AD75B4}"/>
              </a:ext>
            </a:extLst>
          </p:cNvPr>
          <p:cNvSpPr txBox="1"/>
          <p:nvPr/>
        </p:nvSpPr>
        <p:spPr>
          <a:xfrm>
            <a:off x="9219164" y="6408763"/>
            <a:ext cx="2200317"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l_ _ten</a:t>
            </a:r>
          </a:p>
        </p:txBody>
      </p:sp>
      <p:sp>
        <p:nvSpPr>
          <p:cNvPr id="75" name="TextBox 74">
            <a:extLst>
              <a:ext uri="{FF2B5EF4-FFF2-40B4-BE49-F238E27FC236}">
                <a16:creationId xmlns:a16="http://schemas.microsoft.com/office/drawing/2014/main" id="{AA03C770-CE80-B2FD-5AFC-7825845C572B}"/>
              </a:ext>
            </a:extLst>
          </p:cNvPr>
          <p:cNvSpPr txBox="1"/>
          <p:nvPr/>
        </p:nvSpPr>
        <p:spPr>
          <a:xfrm>
            <a:off x="7903996" y="5018798"/>
            <a:ext cx="1262331" cy="461665"/>
          </a:xfrm>
          <a:prstGeom prst="rect">
            <a:avLst/>
          </a:prstGeom>
          <a:noFill/>
        </p:spPr>
        <p:txBody>
          <a:bodyPr wrap="square" rtlCol="0">
            <a:spAutoFit/>
          </a:bodyPr>
          <a:lstStyle/>
          <a:p>
            <a:r>
              <a:rPr lang="en-GB" sz="2400" dirty="0" err="1">
                <a:solidFill>
                  <a:srgbClr val="002060"/>
                </a:solidFill>
              </a:rPr>
              <a:t>l</a:t>
            </a:r>
            <a:r>
              <a:rPr lang="en-GB" sz="2400" b="1" u="sng" dirty="0" err="1">
                <a:solidFill>
                  <a:srgbClr val="002060"/>
                </a:solidFill>
              </a:rPr>
              <a:t>äu</a:t>
            </a:r>
            <a:r>
              <a:rPr lang="en-GB" sz="2400" dirty="0" err="1">
                <a:solidFill>
                  <a:srgbClr val="002060"/>
                </a:solidFill>
              </a:rPr>
              <a:t>ten</a:t>
            </a:r>
            <a:endParaRPr lang="en-GB" sz="2400" dirty="0">
              <a:solidFill>
                <a:srgbClr val="002060"/>
              </a:solidFill>
            </a:endParaRPr>
          </a:p>
        </p:txBody>
      </p:sp>
      <p:pic>
        <p:nvPicPr>
          <p:cNvPr id="64" name="Picture 63" descr="A picture containing logo&#10;&#10;Description automatically generated">
            <a:extLst>
              <a:ext uri="{FF2B5EF4-FFF2-40B4-BE49-F238E27FC236}">
                <a16:creationId xmlns:a16="http://schemas.microsoft.com/office/drawing/2014/main" id="{F5E94730-288A-4892-8145-DD2A757C22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8682" y="4449433"/>
            <a:ext cx="603726" cy="632998"/>
          </a:xfrm>
          <a:prstGeom prst="rect">
            <a:avLst/>
          </a:prstGeom>
        </p:spPr>
      </p:pic>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pic>
        <p:nvPicPr>
          <p:cNvPr id="8" name="Picture 7">
            <a:extLst>
              <a:ext uri="{FF2B5EF4-FFF2-40B4-BE49-F238E27FC236}">
                <a16:creationId xmlns:a16="http://schemas.microsoft.com/office/drawing/2014/main" id="{C0CB4E5D-E43A-1094-3747-17E1F40C3AAC}"/>
              </a:ext>
            </a:extLst>
          </p:cNvPr>
          <p:cNvPicPr>
            <a:picLocks noChangeAspect="1"/>
          </p:cNvPicPr>
          <p:nvPr/>
        </p:nvPicPr>
        <p:blipFill>
          <a:blip r:embed="rId20"/>
          <a:stretch>
            <a:fillRect/>
          </a:stretch>
        </p:blipFill>
        <p:spPr>
          <a:xfrm>
            <a:off x="2103831" y="1333676"/>
            <a:ext cx="988321" cy="348819"/>
          </a:xfrm>
          <a:prstGeom prst="rect">
            <a:avLst/>
          </a:prstGeom>
        </p:spPr>
      </p:pic>
      <p:pic>
        <p:nvPicPr>
          <p:cNvPr id="11" name="Picture 10">
            <a:extLst>
              <a:ext uri="{FF2B5EF4-FFF2-40B4-BE49-F238E27FC236}">
                <a16:creationId xmlns:a16="http://schemas.microsoft.com/office/drawing/2014/main" id="{BA4D2DD0-E091-94F4-389E-943C52A7BF73}"/>
              </a:ext>
            </a:extLst>
          </p:cNvPr>
          <p:cNvPicPr>
            <a:picLocks noChangeAspect="1"/>
          </p:cNvPicPr>
          <p:nvPr/>
        </p:nvPicPr>
        <p:blipFill>
          <a:blip r:embed="rId20"/>
          <a:stretch>
            <a:fillRect/>
          </a:stretch>
        </p:blipFill>
        <p:spPr>
          <a:xfrm>
            <a:off x="7389983" y="1542272"/>
            <a:ext cx="988321" cy="348819"/>
          </a:xfrm>
          <a:prstGeom prst="rect">
            <a:avLst/>
          </a:prstGeom>
        </p:spPr>
      </p:pic>
      <p:pic>
        <p:nvPicPr>
          <p:cNvPr id="35" name="Picture 34">
            <a:extLst>
              <a:ext uri="{FF2B5EF4-FFF2-40B4-BE49-F238E27FC236}">
                <a16:creationId xmlns:a16="http://schemas.microsoft.com/office/drawing/2014/main" id="{431A672D-8245-FD9F-3AFD-5EEF963D88F4}"/>
              </a:ext>
            </a:extLst>
          </p:cNvPr>
          <p:cNvPicPr>
            <a:picLocks noChangeAspect="1"/>
          </p:cNvPicPr>
          <p:nvPr/>
        </p:nvPicPr>
        <p:blipFill>
          <a:blip r:embed="rId21"/>
          <a:stretch>
            <a:fillRect/>
          </a:stretch>
        </p:blipFill>
        <p:spPr>
          <a:xfrm>
            <a:off x="2141680" y="1991535"/>
            <a:ext cx="680493" cy="338233"/>
          </a:xfrm>
          <a:prstGeom prst="rect">
            <a:avLst/>
          </a:prstGeom>
        </p:spPr>
      </p:pic>
      <p:pic>
        <p:nvPicPr>
          <p:cNvPr id="53" name="Picture 52">
            <a:extLst>
              <a:ext uri="{FF2B5EF4-FFF2-40B4-BE49-F238E27FC236}">
                <a16:creationId xmlns:a16="http://schemas.microsoft.com/office/drawing/2014/main" id="{4F670A59-44AD-7DCA-1AF4-CBD013DF297D}"/>
              </a:ext>
            </a:extLst>
          </p:cNvPr>
          <p:cNvPicPr>
            <a:picLocks noChangeAspect="1"/>
          </p:cNvPicPr>
          <p:nvPr/>
        </p:nvPicPr>
        <p:blipFill>
          <a:blip r:embed="rId21"/>
          <a:stretch>
            <a:fillRect/>
          </a:stretch>
        </p:blipFill>
        <p:spPr>
          <a:xfrm>
            <a:off x="3298369" y="1612521"/>
            <a:ext cx="778336" cy="386865"/>
          </a:xfrm>
          <a:prstGeom prst="rect">
            <a:avLst/>
          </a:prstGeom>
        </p:spPr>
      </p:pic>
      <p:pic>
        <p:nvPicPr>
          <p:cNvPr id="55" name="Picture 2" descr="Free audio pause sound vector">
            <a:extLst>
              <a:ext uri="{FF2B5EF4-FFF2-40B4-BE49-F238E27FC236}">
                <a16:creationId xmlns:a16="http://schemas.microsoft.com/office/drawing/2014/main" id="{3A5A1C55-26AF-7693-1EA2-5131A1C28D1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29903" y="3334306"/>
            <a:ext cx="412885" cy="41288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audio pause sound vector">
            <a:extLst>
              <a:ext uri="{FF2B5EF4-FFF2-40B4-BE49-F238E27FC236}">
                <a16:creationId xmlns:a16="http://schemas.microsoft.com/office/drawing/2014/main" id="{0EAEF7CB-3E63-C00E-8CE8-30C4D44DF11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88887" y="2510505"/>
            <a:ext cx="412885" cy="41288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FB606FA7-55D6-BA5F-D6D5-EB10FDCC1058}"/>
              </a:ext>
            </a:extLst>
          </p:cNvPr>
          <p:cNvPicPr>
            <a:picLocks noChangeAspect="1"/>
          </p:cNvPicPr>
          <p:nvPr/>
        </p:nvPicPr>
        <p:blipFill>
          <a:blip r:embed="rId23"/>
          <a:stretch>
            <a:fillRect/>
          </a:stretch>
        </p:blipFill>
        <p:spPr>
          <a:xfrm flipH="1">
            <a:off x="1247605" y="4558851"/>
            <a:ext cx="309323" cy="433188"/>
          </a:xfrm>
          <a:prstGeom prst="rect">
            <a:avLst/>
          </a:prstGeom>
        </p:spPr>
      </p:pic>
      <p:pic>
        <p:nvPicPr>
          <p:cNvPr id="71" name="Picture 70">
            <a:extLst>
              <a:ext uri="{FF2B5EF4-FFF2-40B4-BE49-F238E27FC236}">
                <a16:creationId xmlns:a16="http://schemas.microsoft.com/office/drawing/2014/main" id="{A66C7D5C-723C-6DD0-F65E-E37CC6F30C0C}"/>
              </a:ext>
            </a:extLst>
          </p:cNvPr>
          <p:cNvPicPr>
            <a:picLocks noChangeAspect="1"/>
          </p:cNvPicPr>
          <p:nvPr/>
        </p:nvPicPr>
        <p:blipFill>
          <a:blip r:embed="rId24"/>
          <a:stretch>
            <a:fillRect/>
          </a:stretch>
        </p:blipFill>
        <p:spPr>
          <a:xfrm>
            <a:off x="8099164" y="2464889"/>
            <a:ext cx="896190" cy="634039"/>
          </a:xfrm>
          <a:prstGeom prst="rect">
            <a:avLst/>
          </a:prstGeom>
        </p:spPr>
      </p:pic>
      <p:pic>
        <p:nvPicPr>
          <p:cNvPr id="1028" name="Picture 4" descr="Free vacuum cleaner clean vector">
            <a:extLst>
              <a:ext uri="{FF2B5EF4-FFF2-40B4-BE49-F238E27FC236}">
                <a16:creationId xmlns:a16="http://schemas.microsoft.com/office/drawing/2014/main" id="{D124EBE4-D9D6-AAC7-E6A5-A89FEC67545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47938" y="6051028"/>
            <a:ext cx="399750" cy="4034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Free vacuum cleaner clean vector">
            <a:extLst>
              <a:ext uri="{FF2B5EF4-FFF2-40B4-BE49-F238E27FC236}">
                <a16:creationId xmlns:a16="http://schemas.microsoft.com/office/drawing/2014/main" id="{359EB7B5-42D2-F05B-292D-181A79EEFD5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44995" y="2747361"/>
            <a:ext cx="399750" cy="403486"/>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B96D5455-0E17-11B8-CF4E-4E81C57204AE}"/>
              </a:ext>
            </a:extLst>
          </p:cNvPr>
          <p:cNvSpPr txBox="1"/>
          <p:nvPr/>
        </p:nvSpPr>
        <p:spPr>
          <a:xfrm>
            <a:off x="2297830" y="6469064"/>
            <a:ext cx="1048685" cy="369332"/>
          </a:xfrm>
          <a:prstGeom prst="rect">
            <a:avLst/>
          </a:prstGeom>
          <a:noFill/>
        </p:spPr>
        <p:txBody>
          <a:bodyPr wrap="none" rtlCol="0">
            <a:spAutoFit/>
          </a:bodyPr>
          <a:lstStyle/>
          <a:p>
            <a:r>
              <a:rPr lang="en-US" dirty="0">
                <a:solidFill>
                  <a:srgbClr val="002060"/>
                </a:solidFill>
              </a:rPr>
              <a:t>[to tidy]</a:t>
            </a:r>
            <a:endParaRPr lang="en-GB" dirty="0">
              <a:solidFill>
                <a:srgbClr val="002060"/>
              </a:solidFill>
            </a:endParaRPr>
          </a:p>
        </p:txBody>
      </p:sp>
      <p:sp>
        <p:nvSpPr>
          <p:cNvPr id="77" name="TextBox 76">
            <a:extLst>
              <a:ext uri="{FF2B5EF4-FFF2-40B4-BE49-F238E27FC236}">
                <a16:creationId xmlns:a16="http://schemas.microsoft.com/office/drawing/2014/main" id="{728AE00C-F56F-3E17-03B1-B01E1045820D}"/>
              </a:ext>
            </a:extLst>
          </p:cNvPr>
          <p:cNvSpPr txBox="1"/>
          <p:nvPr/>
        </p:nvSpPr>
        <p:spPr>
          <a:xfrm>
            <a:off x="5869397" y="2773424"/>
            <a:ext cx="1048685" cy="369332"/>
          </a:xfrm>
          <a:prstGeom prst="rect">
            <a:avLst/>
          </a:prstGeom>
          <a:noFill/>
        </p:spPr>
        <p:txBody>
          <a:bodyPr wrap="none" rtlCol="0">
            <a:spAutoFit/>
          </a:bodyPr>
          <a:lstStyle/>
          <a:p>
            <a:r>
              <a:rPr lang="en-US" dirty="0">
                <a:solidFill>
                  <a:srgbClr val="002060"/>
                </a:solidFill>
              </a:rPr>
              <a:t>[to tidy]</a:t>
            </a:r>
            <a:endParaRPr lang="en-GB" dirty="0">
              <a:solidFill>
                <a:srgbClr val="002060"/>
              </a:solidFill>
            </a:endParaRPr>
          </a:p>
        </p:txBody>
      </p:sp>
      <p:pic>
        <p:nvPicPr>
          <p:cNvPr id="1032" name="Picture 8" descr="Free skin face care vector">
            <a:extLst>
              <a:ext uri="{FF2B5EF4-FFF2-40B4-BE49-F238E27FC236}">
                <a16:creationId xmlns:a16="http://schemas.microsoft.com/office/drawing/2014/main" id="{A4FDB9E3-E2F6-0595-F5B0-9DF5AC93D8A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98454" y="930516"/>
            <a:ext cx="560787" cy="62794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520032BB-9E38-00E5-E40D-E00231D5F129}"/>
              </a:ext>
            </a:extLst>
          </p:cNvPr>
          <p:cNvPicPr>
            <a:picLocks noChangeAspect="1"/>
          </p:cNvPicPr>
          <p:nvPr/>
        </p:nvPicPr>
        <p:blipFill>
          <a:blip r:embed="rId27"/>
          <a:stretch>
            <a:fillRect/>
          </a:stretch>
        </p:blipFill>
        <p:spPr>
          <a:xfrm>
            <a:off x="2399300" y="3779208"/>
            <a:ext cx="560881" cy="627942"/>
          </a:xfrm>
          <a:prstGeom prst="rect">
            <a:avLst/>
          </a:prstGeom>
        </p:spPr>
      </p:pic>
      <p:pic>
        <p:nvPicPr>
          <p:cNvPr id="84" name="Picture 83">
            <a:extLst>
              <a:ext uri="{FF2B5EF4-FFF2-40B4-BE49-F238E27FC236}">
                <a16:creationId xmlns:a16="http://schemas.microsoft.com/office/drawing/2014/main" id="{3E4D0BA7-5139-99CF-AC45-93084B9F4A59}"/>
              </a:ext>
            </a:extLst>
          </p:cNvPr>
          <p:cNvPicPr>
            <a:picLocks noChangeAspect="1"/>
          </p:cNvPicPr>
          <p:nvPr/>
        </p:nvPicPr>
        <p:blipFill>
          <a:blip r:embed="rId28"/>
          <a:stretch>
            <a:fillRect/>
          </a:stretch>
        </p:blipFill>
        <p:spPr>
          <a:xfrm>
            <a:off x="11075308" y="2259190"/>
            <a:ext cx="313971" cy="627942"/>
          </a:xfrm>
          <a:prstGeom prst="rect">
            <a:avLst/>
          </a:prstGeom>
        </p:spPr>
      </p:pic>
      <p:pic>
        <p:nvPicPr>
          <p:cNvPr id="85" name="Picture 84">
            <a:extLst>
              <a:ext uri="{FF2B5EF4-FFF2-40B4-BE49-F238E27FC236}">
                <a16:creationId xmlns:a16="http://schemas.microsoft.com/office/drawing/2014/main" id="{2A4683EC-9895-96AA-0238-A831C86AF470}"/>
              </a:ext>
            </a:extLst>
          </p:cNvPr>
          <p:cNvPicPr>
            <a:picLocks noChangeAspect="1"/>
          </p:cNvPicPr>
          <p:nvPr/>
        </p:nvPicPr>
        <p:blipFill>
          <a:blip r:embed="rId29"/>
          <a:stretch>
            <a:fillRect/>
          </a:stretch>
        </p:blipFill>
        <p:spPr>
          <a:xfrm>
            <a:off x="3734400" y="4705260"/>
            <a:ext cx="310923" cy="627942"/>
          </a:xfrm>
          <a:prstGeom prst="rect">
            <a:avLst/>
          </a:prstGeom>
        </p:spPr>
      </p:pic>
      <p:pic>
        <p:nvPicPr>
          <p:cNvPr id="86" name="Picture 85">
            <a:extLst>
              <a:ext uri="{FF2B5EF4-FFF2-40B4-BE49-F238E27FC236}">
                <a16:creationId xmlns:a16="http://schemas.microsoft.com/office/drawing/2014/main" id="{18972B40-50EA-0DE9-9EC0-A5B7C6B9645F}"/>
              </a:ext>
            </a:extLst>
          </p:cNvPr>
          <p:cNvPicPr>
            <a:picLocks noChangeAspect="1"/>
          </p:cNvPicPr>
          <p:nvPr/>
        </p:nvPicPr>
        <p:blipFill>
          <a:blip r:embed="rId30"/>
          <a:stretch>
            <a:fillRect/>
          </a:stretch>
        </p:blipFill>
        <p:spPr>
          <a:xfrm>
            <a:off x="8928357" y="4040645"/>
            <a:ext cx="248666" cy="497331"/>
          </a:xfrm>
          <a:prstGeom prst="rect">
            <a:avLst/>
          </a:prstGeom>
        </p:spPr>
      </p:pic>
      <p:pic>
        <p:nvPicPr>
          <p:cNvPr id="87" name="Picture 86">
            <a:extLst>
              <a:ext uri="{FF2B5EF4-FFF2-40B4-BE49-F238E27FC236}">
                <a16:creationId xmlns:a16="http://schemas.microsoft.com/office/drawing/2014/main" id="{B2BF4AAC-7DCB-B497-F1A0-634197237A13}"/>
              </a:ext>
            </a:extLst>
          </p:cNvPr>
          <p:cNvPicPr>
            <a:picLocks noChangeAspect="1"/>
          </p:cNvPicPr>
          <p:nvPr/>
        </p:nvPicPr>
        <p:blipFill>
          <a:blip r:embed="rId31"/>
          <a:stretch>
            <a:fillRect/>
          </a:stretch>
        </p:blipFill>
        <p:spPr>
          <a:xfrm>
            <a:off x="11190074" y="5123996"/>
            <a:ext cx="903848" cy="451924"/>
          </a:xfrm>
          <a:prstGeom prst="rect">
            <a:avLst/>
          </a:prstGeom>
        </p:spPr>
      </p:pic>
      <p:pic>
        <p:nvPicPr>
          <p:cNvPr id="88" name="Picture 87">
            <a:extLst>
              <a:ext uri="{FF2B5EF4-FFF2-40B4-BE49-F238E27FC236}">
                <a16:creationId xmlns:a16="http://schemas.microsoft.com/office/drawing/2014/main" id="{5A8559E2-64D1-8955-E3D7-57469AF0E1B9}"/>
              </a:ext>
            </a:extLst>
          </p:cNvPr>
          <p:cNvPicPr>
            <a:picLocks noChangeAspect="1"/>
          </p:cNvPicPr>
          <p:nvPr/>
        </p:nvPicPr>
        <p:blipFill>
          <a:blip r:embed="rId32"/>
          <a:stretch>
            <a:fillRect/>
          </a:stretch>
        </p:blipFill>
        <p:spPr>
          <a:xfrm>
            <a:off x="10406047" y="5133583"/>
            <a:ext cx="908383" cy="451143"/>
          </a:xfrm>
          <a:prstGeom prst="rect">
            <a:avLst/>
          </a:prstGeom>
        </p:spPr>
      </p:pic>
      <p:pic>
        <p:nvPicPr>
          <p:cNvPr id="89" name="Picture 88">
            <a:extLst>
              <a:ext uri="{FF2B5EF4-FFF2-40B4-BE49-F238E27FC236}">
                <a16:creationId xmlns:a16="http://schemas.microsoft.com/office/drawing/2014/main" id="{40BFEA81-2359-FF92-0551-FFBE56DC2AD4}"/>
              </a:ext>
            </a:extLst>
          </p:cNvPr>
          <p:cNvPicPr>
            <a:picLocks noChangeAspect="1"/>
          </p:cNvPicPr>
          <p:nvPr/>
        </p:nvPicPr>
        <p:blipFill>
          <a:blip r:embed="rId31"/>
          <a:stretch>
            <a:fillRect/>
          </a:stretch>
        </p:blipFill>
        <p:spPr>
          <a:xfrm>
            <a:off x="6047918" y="4552356"/>
            <a:ext cx="903848" cy="451924"/>
          </a:xfrm>
          <a:prstGeom prst="rect">
            <a:avLst/>
          </a:prstGeom>
        </p:spPr>
      </p:pic>
      <p:pic>
        <p:nvPicPr>
          <p:cNvPr id="90" name="Picture 89">
            <a:extLst>
              <a:ext uri="{FF2B5EF4-FFF2-40B4-BE49-F238E27FC236}">
                <a16:creationId xmlns:a16="http://schemas.microsoft.com/office/drawing/2014/main" id="{926D1712-E749-B65F-7B3B-CC9A851FBBB3}"/>
              </a:ext>
            </a:extLst>
          </p:cNvPr>
          <p:cNvPicPr>
            <a:picLocks noChangeAspect="1"/>
          </p:cNvPicPr>
          <p:nvPr/>
        </p:nvPicPr>
        <p:blipFill>
          <a:blip r:embed="rId32"/>
          <a:stretch>
            <a:fillRect/>
          </a:stretch>
        </p:blipFill>
        <p:spPr>
          <a:xfrm>
            <a:off x="5263891" y="4561943"/>
            <a:ext cx="908383" cy="451143"/>
          </a:xfrm>
          <a:prstGeom prst="rect">
            <a:avLst/>
          </a:prstGeom>
        </p:spPr>
      </p:pic>
      <p:pic>
        <p:nvPicPr>
          <p:cNvPr id="1034" name="Picture 10" descr="Free bell church gold vector">
            <a:extLst>
              <a:ext uri="{FF2B5EF4-FFF2-40B4-BE49-F238E27FC236}">
                <a16:creationId xmlns:a16="http://schemas.microsoft.com/office/drawing/2014/main" id="{2AF558CF-114D-71BE-E140-2A8678B63A5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770384" y="6180290"/>
            <a:ext cx="465663" cy="4756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Free bell church gold vector">
            <a:extLst>
              <a:ext uri="{FF2B5EF4-FFF2-40B4-BE49-F238E27FC236}">
                <a16:creationId xmlns:a16="http://schemas.microsoft.com/office/drawing/2014/main" id="{044FC9EA-B609-C7A9-AA2E-76A2D0AA15A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973116" y="4860321"/>
            <a:ext cx="465663" cy="47568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77ED3C67-74FF-ED14-D794-7FBF56D0CE72}"/>
              </a:ext>
            </a:extLst>
          </p:cNvPr>
          <p:cNvPicPr>
            <a:picLocks noChangeAspect="1"/>
          </p:cNvPicPr>
          <p:nvPr/>
        </p:nvPicPr>
        <p:blipFill>
          <a:blip r:embed="rId34"/>
          <a:stretch>
            <a:fillRect/>
          </a:stretch>
        </p:blipFill>
        <p:spPr>
          <a:xfrm>
            <a:off x="5168341" y="5529874"/>
            <a:ext cx="1998744" cy="1113362"/>
          </a:xfrm>
          <a:prstGeom prst="rect">
            <a:avLst/>
          </a:prstGeom>
        </p:spPr>
      </p:pic>
      <p:pic>
        <p:nvPicPr>
          <p:cNvPr id="93" name="Picture 92">
            <a:extLst>
              <a:ext uri="{FF2B5EF4-FFF2-40B4-BE49-F238E27FC236}">
                <a16:creationId xmlns:a16="http://schemas.microsoft.com/office/drawing/2014/main" id="{404CA95A-11C4-B610-085F-04B031E07063}"/>
              </a:ext>
            </a:extLst>
          </p:cNvPr>
          <p:cNvPicPr>
            <a:picLocks noChangeAspect="1"/>
          </p:cNvPicPr>
          <p:nvPr/>
        </p:nvPicPr>
        <p:blipFill>
          <a:blip r:embed="rId35"/>
          <a:stretch>
            <a:fillRect/>
          </a:stretch>
        </p:blipFill>
        <p:spPr>
          <a:xfrm>
            <a:off x="11488147" y="4058537"/>
            <a:ext cx="243861" cy="493819"/>
          </a:xfrm>
          <a:prstGeom prst="rect">
            <a:avLst/>
          </a:prstGeom>
        </p:spPr>
      </p:pic>
    </p:spTree>
    <p:extLst>
      <p:ext uri="{BB962C8B-B14F-4D97-AF65-F5344CB8AC3E}">
        <p14:creationId xmlns:p14="http://schemas.microsoft.com/office/powerpoint/2010/main" val="18109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P spid="4" grpId="0"/>
      <p:bldP spid="7" grpId="0"/>
      <p:bldP spid="16" grpId="0"/>
      <p:bldP spid="18" grpId="0"/>
      <p:bldP spid="22" grpId="0"/>
      <p:bldP spid="25" grpId="0"/>
      <p:bldP spid="43" grpId="0"/>
      <p:bldP spid="75" grpId="0"/>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12" name="TextBox 11">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3CCCA19-5089-47F7-9882-2FAF13A6C1D6}"/>
              </a:ext>
            </a:extLst>
          </p:cNvPr>
          <p:cNvSpPr txBox="1"/>
          <p:nvPr/>
        </p:nvSpPr>
        <p:spPr>
          <a:xfrm>
            <a:off x="147607" y="6096007"/>
            <a:ext cx="556378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Sportkleidung</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4969DDD-73F8-4438-8D49-B79D8BF6853A}"/>
              </a:ext>
            </a:extLst>
          </p:cNvPr>
          <p:cNvSpPr txBox="1"/>
          <p:nvPr/>
        </p:nvSpPr>
        <p:spPr>
          <a:xfrm>
            <a:off x="60402" y="310423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03C7C57-9ECE-4044-9B34-A2EB727011BF}"/>
              </a:ext>
            </a:extLst>
          </p:cNvPr>
          <p:cNvSpPr txBox="1"/>
          <p:nvPr/>
        </p:nvSpPr>
        <p:spPr>
          <a:xfrm>
            <a:off x="3352594" y="3093138"/>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tragen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7F4CEF1-0D7A-4E3A-947F-D4D2B7601C6E}"/>
              </a:ext>
            </a:extLst>
          </p:cNvPr>
          <p:cNvSpPr txBox="1"/>
          <p:nvPr/>
        </p:nvSpPr>
        <p:spPr>
          <a:xfrm>
            <a:off x="9412410" y="3108705"/>
            <a:ext cx="265291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2" name="Picture 4" descr="Free vector graphics of Blouse">
            <a:extLst>
              <a:ext uri="{FF2B5EF4-FFF2-40B4-BE49-F238E27FC236}">
                <a16:creationId xmlns:a16="http://schemas.microsoft.com/office/drawing/2014/main" id="{5B4C6D6A-0ED8-A202-1178-A00925D49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502" y="1712345"/>
            <a:ext cx="1399514" cy="876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6A2F65-9A5B-08B2-4CF6-080BEE2F5A3E}"/>
              </a:ext>
            </a:extLst>
          </p:cNvPr>
          <p:cNvSpPr txBox="1"/>
          <p:nvPr/>
        </p:nvSpPr>
        <p:spPr>
          <a:xfrm>
            <a:off x="3080976" y="2673676"/>
            <a:ext cx="1523144" cy="400110"/>
          </a:xfrm>
          <a:prstGeom prst="rect">
            <a:avLst/>
          </a:prstGeom>
          <a:noFill/>
        </p:spPr>
        <p:txBody>
          <a:bodyPr wrap="square" rtlCol="0">
            <a:spAutoFit/>
          </a:bodyPr>
          <a:lstStyle/>
          <a:p>
            <a:r>
              <a:rPr lang="en-US" sz="2000" dirty="0">
                <a:solidFill>
                  <a:srgbClr val="002060"/>
                </a:solidFill>
              </a:rPr>
              <a:t>[to wear]</a:t>
            </a:r>
            <a:endParaRPr lang="en-GB" sz="2000" dirty="0">
              <a:solidFill>
                <a:srgbClr val="002060"/>
              </a:solidFill>
            </a:endParaRPr>
          </a:p>
        </p:txBody>
      </p:sp>
      <p:pic>
        <p:nvPicPr>
          <p:cNvPr id="2054" name="Picture 6" descr="Free vector graphics of Ant">
            <a:extLst>
              <a:ext uri="{FF2B5EF4-FFF2-40B4-BE49-F238E27FC236}">
                <a16:creationId xmlns:a16="http://schemas.microsoft.com/office/drawing/2014/main" id="{46C7B243-42A0-2758-E45F-D99B93CD9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8555" y="1704887"/>
            <a:ext cx="974429" cy="883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0BC97B-9AB8-DEE2-D0E6-0B23551BF414}"/>
              </a:ext>
            </a:extLst>
          </p:cNvPr>
          <p:cNvSpPr txBox="1"/>
          <p:nvPr/>
        </p:nvSpPr>
        <p:spPr>
          <a:xfrm>
            <a:off x="4524947" y="2654324"/>
            <a:ext cx="1523144" cy="400110"/>
          </a:xfrm>
          <a:prstGeom prst="rect">
            <a:avLst/>
          </a:prstGeom>
          <a:noFill/>
        </p:spPr>
        <p:txBody>
          <a:bodyPr wrap="square" rtlCol="0">
            <a:spAutoFit/>
          </a:bodyPr>
          <a:lstStyle/>
          <a:p>
            <a:r>
              <a:rPr lang="en-US" sz="2000" dirty="0">
                <a:solidFill>
                  <a:srgbClr val="002060"/>
                </a:solidFill>
              </a:rPr>
              <a:t>[to carry]</a:t>
            </a:r>
            <a:endParaRPr lang="en-GB" sz="2000" dirty="0">
              <a:solidFill>
                <a:srgbClr val="002060"/>
              </a:solidFill>
            </a:endParaRPr>
          </a:p>
        </p:txBody>
      </p:sp>
      <p:sp>
        <p:nvSpPr>
          <p:cNvPr id="4" name="Oval Callout 19">
            <a:extLst>
              <a:ext uri="{FF2B5EF4-FFF2-40B4-BE49-F238E27FC236}">
                <a16:creationId xmlns:a16="http://schemas.microsoft.com/office/drawing/2014/main" id="{17CBD20E-0D17-F175-7422-E1BDC6DB6FD7}"/>
              </a:ext>
            </a:extLst>
          </p:cNvPr>
          <p:cNvSpPr/>
          <p:nvPr/>
        </p:nvSpPr>
        <p:spPr>
          <a:xfrm>
            <a:off x="4738808" y="83501"/>
            <a:ext cx="2460217" cy="1474478"/>
          </a:xfrm>
          <a:prstGeom prst="wedgeEllipseCallout">
            <a:avLst>
              <a:gd name="adj1" fmla="val -65405"/>
              <a:gd name="adj2" fmla="val 6290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err="1">
                <a:solidFill>
                  <a:prstClr val="white"/>
                </a:solidFill>
                <a:latin typeface="Century Gothic" panose="020F0302020204030204"/>
              </a:rPr>
              <a:t>tragen</a:t>
            </a:r>
            <a:r>
              <a:rPr lang="en-US" sz="2000" b="1" kern="0" dirty="0">
                <a:solidFill>
                  <a:prstClr val="white"/>
                </a:solidFill>
                <a:latin typeface="Century Gothic" panose="020F0302020204030204"/>
              </a:rPr>
              <a:t> has two different  meanings!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C2C0D3-83DE-CEB3-A654-CB935B132437}"/>
              </a:ext>
            </a:extLst>
          </p:cNvPr>
          <p:cNvSpPr txBox="1"/>
          <p:nvPr/>
        </p:nvSpPr>
        <p:spPr>
          <a:xfrm>
            <a:off x="9974298" y="2690797"/>
            <a:ext cx="1523144" cy="400110"/>
          </a:xfrm>
          <a:prstGeom prst="rect">
            <a:avLst/>
          </a:prstGeom>
          <a:noFill/>
        </p:spPr>
        <p:txBody>
          <a:bodyPr wrap="square" rtlCol="0">
            <a:spAutoFit/>
          </a:bodyPr>
          <a:lstStyle/>
          <a:p>
            <a:pPr algn="ctr"/>
            <a:r>
              <a:rPr lang="en-US" sz="2000" dirty="0">
                <a:solidFill>
                  <a:srgbClr val="002060"/>
                </a:solidFill>
              </a:rPr>
              <a:t>[to buy]</a:t>
            </a:r>
            <a:endParaRPr lang="en-GB" sz="2000" dirty="0">
              <a:solidFill>
                <a:srgbClr val="002060"/>
              </a:solidFill>
            </a:endParaRPr>
          </a:p>
        </p:txBody>
      </p:sp>
      <p:sp>
        <p:nvSpPr>
          <p:cNvPr id="15" name="Oval Callout 19">
            <a:extLst>
              <a:ext uri="{FF2B5EF4-FFF2-40B4-BE49-F238E27FC236}">
                <a16:creationId xmlns:a16="http://schemas.microsoft.com/office/drawing/2014/main" id="{CFB6F98F-3E78-8AB9-868E-690012AC4A09}"/>
              </a:ext>
            </a:extLst>
          </p:cNvPr>
          <p:cNvSpPr/>
          <p:nvPr/>
        </p:nvSpPr>
        <p:spPr>
          <a:xfrm>
            <a:off x="7659015" y="8926"/>
            <a:ext cx="2652915" cy="1513971"/>
          </a:xfrm>
          <a:prstGeom prst="wedgeEllipseCallout">
            <a:avLst>
              <a:gd name="adj1" fmla="val 28448"/>
              <a:gd name="adj2" fmla="val 6532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noProof="0" dirty="0">
                <a:solidFill>
                  <a:prstClr val="white"/>
                </a:solidFill>
                <a:latin typeface="Century Gothic" panose="020F0302020204030204"/>
              </a:rPr>
              <a:t>You already know the verb ‘</a:t>
            </a:r>
            <a:r>
              <a:rPr lang="en-US" sz="2000" b="1" kern="0" noProof="0" dirty="0" err="1">
                <a:solidFill>
                  <a:prstClr val="white"/>
                </a:solidFill>
                <a:latin typeface="Century Gothic" panose="020F0302020204030204"/>
              </a:rPr>
              <a:t>kaufen</a:t>
            </a:r>
            <a:r>
              <a:rPr lang="en-US" sz="2000" b="1" kern="0" dirty="0">
                <a:solidFill>
                  <a:prstClr val="white"/>
                </a:solidFill>
                <a:latin typeface="Century Gothic" panose="020F0302020204030204"/>
              </a:rPr>
              <a:t>’ – to buy!</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85D4A404-C0A6-BF92-AEF1-5F3AF9F0A2EC}"/>
              </a:ext>
            </a:extLst>
          </p:cNvPr>
          <p:cNvSpPr txBox="1"/>
          <p:nvPr/>
        </p:nvSpPr>
        <p:spPr>
          <a:xfrm>
            <a:off x="6385395" y="3104229"/>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laufen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5AB84AB-96C4-6957-8F4B-59D04883AB6D}"/>
              </a:ext>
            </a:extLst>
          </p:cNvPr>
          <p:cNvSpPr txBox="1"/>
          <p:nvPr/>
        </p:nvSpPr>
        <p:spPr>
          <a:xfrm>
            <a:off x="6423858" y="2672590"/>
            <a:ext cx="2396526" cy="400110"/>
          </a:xfrm>
          <a:prstGeom prst="rect">
            <a:avLst/>
          </a:prstGeom>
          <a:noFill/>
        </p:spPr>
        <p:txBody>
          <a:bodyPr wrap="square" rtlCol="0">
            <a:spAutoFit/>
          </a:bodyPr>
          <a:lstStyle/>
          <a:p>
            <a:r>
              <a:rPr lang="en-US" sz="2000" dirty="0">
                <a:solidFill>
                  <a:srgbClr val="002060"/>
                </a:solidFill>
              </a:rPr>
              <a:t>[to run, running ]</a:t>
            </a:r>
            <a:endParaRPr lang="en-GB" sz="2000" dirty="0">
              <a:solidFill>
                <a:srgbClr val="002060"/>
              </a:solidFill>
            </a:endParaRPr>
          </a:p>
        </p:txBody>
      </p:sp>
      <p:pic>
        <p:nvPicPr>
          <p:cNvPr id="1026" name="Picture 2" descr="Free vector graphics of Exercise">
            <a:extLst>
              <a:ext uri="{FF2B5EF4-FFF2-40B4-BE49-F238E27FC236}">
                <a16:creationId xmlns:a16="http://schemas.microsoft.com/office/drawing/2014/main" id="{25301D18-AE81-CCE3-136F-00ECDC6583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6490" y="1474544"/>
            <a:ext cx="611906" cy="12238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logo&#10;&#10;Description automatically generated">
            <a:extLst>
              <a:ext uri="{FF2B5EF4-FFF2-40B4-BE49-F238E27FC236}">
                <a16:creationId xmlns:a16="http://schemas.microsoft.com/office/drawing/2014/main" id="{13EFAEA7-3BBD-49DF-8281-B6AD8C02E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7532" y="1614866"/>
            <a:ext cx="1177295" cy="1234377"/>
          </a:xfrm>
          <a:prstGeom prst="rect">
            <a:avLst/>
          </a:prstGeom>
        </p:spPr>
      </p:pic>
      <p:pic>
        <p:nvPicPr>
          <p:cNvPr id="24" name="Picture 23">
            <a:extLst>
              <a:ext uri="{FF2B5EF4-FFF2-40B4-BE49-F238E27FC236}">
                <a16:creationId xmlns:a16="http://schemas.microsoft.com/office/drawing/2014/main" id="{88377213-D981-4405-C83C-DC73D0032FD3}"/>
              </a:ext>
            </a:extLst>
          </p:cNvPr>
          <p:cNvPicPr>
            <a:picLocks noChangeAspect="1"/>
          </p:cNvPicPr>
          <p:nvPr/>
        </p:nvPicPr>
        <p:blipFill>
          <a:blip r:embed="rId9"/>
          <a:stretch>
            <a:fillRect/>
          </a:stretch>
        </p:blipFill>
        <p:spPr>
          <a:xfrm>
            <a:off x="741009" y="820740"/>
            <a:ext cx="1139061" cy="1660590"/>
          </a:xfrm>
          <a:prstGeom prst="rect">
            <a:avLst/>
          </a:prstGeom>
        </p:spPr>
      </p:pic>
      <p:sp>
        <p:nvSpPr>
          <p:cNvPr id="25" name="TextBox 24">
            <a:extLst>
              <a:ext uri="{FF2B5EF4-FFF2-40B4-BE49-F238E27FC236}">
                <a16:creationId xmlns:a16="http://schemas.microsoft.com/office/drawing/2014/main" id="{D55ABDD0-F165-FCF3-2D4D-D8066D80C703}"/>
              </a:ext>
            </a:extLst>
          </p:cNvPr>
          <p:cNvSpPr txBox="1"/>
          <p:nvPr/>
        </p:nvSpPr>
        <p:spPr>
          <a:xfrm>
            <a:off x="213825" y="2405952"/>
            <a:ext cx="2396526" cy="707886"/>
          </a:xfrm>
          <a:prstGeom prst="rect">
            <a:avLst/>
          </a:prstGeom>
          <a:noFill/>
        </p:spPr>
        <p:txBody>
          <a:bodyPr wrap="square" rtlCol="0">
            <a:spAutoFit/>
          </a:bodyPr>
          <a:lstStyle/>
          <a:p>
            <a:r>
              <a:rPr lang="en-US" sz="2000" dirty="0">
                <a:solidFill>
                  <a:srgbClr val="002060"/>
                </a:solidFill>
              </a:rPr>
              <a:t>[to make, do, making, doing]</a:t>
            </a:r>
            <a:endParaRPr lang="en-GB" sz="2000" dirty="0">
              <a:solidFill>
                <a:srgbClr val="002060"/>
              </a:solidFill>
            </a:endParaRPr>
          </a:p>
        </p:txBody>
      </p:sp>
      <p:pic>
        <p:nvPicPr>
          <p:cNvPr id="26" name="Picture 25">
            <a:extLst>
              <a:ext uri="{FF2B5EF4-FFF2-40B4-BE49-F238E27FC236}">
                <a16:creationId xmlns:a16="http://schemas.microsoft.com/office/drawing/2014/main" id="{32574B10-A257-9106-7867-0FA7C9349616}"/>
              </a:ext>
            </a:extLst>
          </p:cNvPr>
          <p:cNvPicPr>
            <a:picLocks noChangeAspect="1"/>
          </p:cNvPicPr>
          <p:nvPr/>
        </p:nvPicPr>
        <p:blipFill>
          <a:blip r:embed="rId10"/>
          <a:stretch>
            <a:fillRect/>
          </a:stretch>
        </p:blipFill>
        <p:spPr>
          <a:xfrm>
            <a:off x="1876854" y="4228539"/>
            <a:ext cx="1052647" cy="1467743"/>
          </a:xfrm>
          <a:prstGeom prst="rect">
            <a:avLst/>
          </a:prstGeom>
        </p:spPr>
      </p:pic>
      <p:pic>
        <p:nvPicPr>
          <p:cNvPr id="27" name="Picture 2" descr="Free girl nature cycle vector">
            <a:extLst>
              <a:ext uri="{FF2B5EF4-FFF2-40B4-BE49-F238E27FC236}">
                <a16:creationId xmlns:a16="http://schemas.microsoft.com/office/drawing/2014/main" id="{91D213BD-FAF8-3EE2-968D-AA7D125A54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8396" y="4007837"/>
            <a:ext cx="1382501" cy="14746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vector graphics of Blouse">
            <a:extLst>
              <a:ext uri="{FF2B5EF4-FFF2-40B4-BE49-F238E27FC236}">
                <a16:creationId xmlns:a16="http://schemas.microsoft.com/office/drawing/2014/main" id="{74260682-CB8C-1822-C5A6-94731B2CC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289" y="4568382"/>
            <a:ext cx="1399514" cy="87615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B39C06D-C727-B681-155B-699AB6898CBF}"/>
              </a:ext>
            </a:extLst>
          </p:cNvPr>
          <p:cNvSpPr txBox="1"/>
          <p:nvPr/>
        </p:nvSpPr>
        <p:spPr>
          <a:xfrm>
            <a:off x="7413690" y="5471679"/>
            <a:ext cx="3143563" cy="400110"/>
          </a:xfrm>
          <a:prstGeom prst="rect">
            <a:avLst/>
          </a:prstGeom>
          <a:noFill/>
        </p:spPr>
        <p:txBody>
          <a:bodyPr wrap="square" rtlCol="0">
            <a:spAutoFit/>
          </a:bodyPr>
          <a:lstStyle/>
          <a:p>
            <a:r>
              <a:rPr lang="en-US" sz="2000" dirty="0">
                <a:solidFill>
                  <a:srgbClr val="002060"/>
                </a:solidFill>
              </a:rPr>
              <a:t>[to cycle, cycling]</a:t>
            </a:r>
            <a:endParaRPr lang="en-GB" sz="2000" dirty="0">
              <a:solidFill>
                <a:srgbClr val="002060"/>
              </a:solidFill>
            </a:endParaRPr>
          </a:p>
        </p:txBody>
      </p:sp>
      <p:sp>
        <p:nvSpPr>
          <p:cNvPr id="30" name="TextBox 29">
            <a:extLst>
              <a:ext uri="{FF2B5EF4-FFF2-40B4-BE49-F238E27FC236}">
                <a16:creationId xmlns:a16="http://schemas.microsoft.com/office/drawing/2014/main" id="{E6310AA3-C1DC-4674-9E46-9410AF795B4B}"/>
              </a:ext>
            </a:extLst>
          </p:cNvPr>
          <p:cNvSpPr txBox="1"/>
          <p:nvPr/>
        </p:nvSpPr>
        <p:spPr>
          <a:xfrm>
            <a:off x="7436385" y="603726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Rad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fahren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6A61FE89-ADE6-C1B9-29E1-FFD3F3D82BFD}"/>
              </a:ext>
            </a:extLst>
          </p:cNvPr>
          <p:cNvSpPr txBox="1"/>
          <p:nvPr/>
        </p:nvSpPr>
        <p:spPr>
          <a:xfrm>
            <a:off x="1595245" y="5659893"/>
            <a:ext cx="3143563" cy="400110"/>
          </a:xfrm>
          <a:prstGeom prst="rect">
            <a:avLst/>
          </a:prstGeom>
          <a:noFill/>
        </p:spPr>
        <p:txBody>
          <a:bodyPr wrap="square" rtlCol="0">
            <a:spAutoFit/>
          </a:bodyPr>
          <a:lstStyle/>
          <a:p>
            <a:r>
              <a:rPr lang="en-US" sz="2000" dirty="0">
                <a:solidFill>
                  <a:srgbClr val="002060"/>
                </a:solidFill>
              </a:rPr>
              <a:t>[to wear sports clothes]</a:t>
            </a:r>
            <a:endParaRPr lang="en-GB" sz="2000" dirty="0">
              <a:solidFill>
                <a:srgbClr val="002060"/>
              </a:solidFill>
            </a:endParaRP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9" grpId="0" animBg="1"/>
      <p:bldP spid="2" grpId="0"/>
      <p:bldP spid="3" grpId="0"/>
      <p:bldP spid="4" grpId="0" animBg="1"/>
      <p:bldP spid="4" grpId="1" animBg="1"/>
      <p:bldP spid="14" grpId="0"/>
      <p:bldP spid="15" grpId="0" animBg="1"/>
      <p:bldP spid="15" grpId="1" animBg="1"/>
      <p:bldP spid="5" grpId="0" animBg="1"/>
      <p:bldP spid="18" grpId="0"/>
      <p:bldP spid="25" grpId="0"/>
      <p:bldP spid="29" grpId="0"/>
      <p:bldP spid="30"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5"/>
            <a:ext cx="3441362" cy="4289796"/>
            <a:chOff x="270788" y="969832"/>
            <a:chExt cx="3384428" cy="3949835"/>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1"/>
            </p:cNvCxnSpPr>
            <p:nvPr/>
          </p:nvCxnSpPr>
          <p:spPr>
            <a:xfrm>
              <a:off x="1082965" y="1632898"/>
              <a:ext cx="2572251" cy="3286769"/>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079625" y="215680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Rad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fahren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6081844" y="76734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tragen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876428" y="1292452"/>
            <a:ext cx="4943715" cy="3643862"/>
            <a:chOff x="4511632" y="199639"/>
            <a:chExt cx="2942655" cy="4129959"/>
          </a:xfrm>
        </p:grpSpPr>
        <p:sp>
          <p:nvSpPr>
            <p:cNvPr id="59" name="Oval 58">
              <a:extLst>
                <a:ext uri="{FF2B5EF4-FFF2-40B4-BE49-F238E27FC236}">
                  <a16:creationId xmlns:a16="http://schemas.microsoft.com/office/drawing/2014/main" id="{6CF16436-24E9-F442-BAEC-530973D91B23}"/>
                </a:ext>
              </a:extLst>
            </p:cNvPr>
            <p:cNvSpPr/>
            <p:nvPr/>
          </p:nvSpPr>
          <p:spPr>
            <a:xfrm>
              <a:off x="6257962" y="199639"/>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39042" y="1512515"/>
              <a:ext cx="3289673" cy="2344493"/>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1" y="2118678"/>
            <a:ext cx="3298148" cy="323730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588928" y="597018"/>
            <a:ext cx="5474550" cy="4512643"/>
            <a:chOff x="7708502" y="223466"/>
            <a:chExt cx="3614349" cy="3432421"/>
          </a:xfrm>
        </p:grpSpPr>
        <p:sp>
          <p:nvSpPr>
            <p:cNvPr id="68" name="Oval 67">
              <a:extLst>
                <a:ext uri="{FF2B5EF4-FFF2-40B4-BE49-F238E27FC236}">
                  <a16:creationId xmlns:a16="http://schemas.microsoft.com/office/drawing/2014/main" id="{FDD86F9A-6B90-144A-B328-2205E31028E0}"/>
                </a:ext>
              </a:extLst>
            </p:cNvPr>
            <p:cNvSpPr/>
            <p:nvPr/>
          </p:nvSpPr>
          <p:spPr>
            <a:xfrm>
              <a:off x="10145083" y="223466"/>
              <a:ext cx="117776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708502" y="886532"/>
              <a:ext cx="3025465" cy="2769355"/>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574120" y="531970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5279747"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7455153" y="1480518"/>
            <a:ext cx="4319620" cy="4077482"/>
            <a:chOff x="-344377" y="823142"/>
            <a:chExt cx="2395160" cy="3505993"/>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724505" y="2219777"/>
              <a:ext cx="2489486" cy="1729229"/>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718920" y="823142"/>
              <a:ext cx="1331863" cy="101650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61675" y="1703179"/>
            <a:ext cx="23130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Sportkleidung</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tragen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460009" y="478649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1278714" y="5246522"/>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pic>
        <p:nvPicPr>
          <p:cNvPr id="3" name="Picture 4" descr="Free vector graphics of Blouse">
            <a:extLst>
              <a:ext uri="{FF2B5EF4-FFF2-40B4-BE49-F238E27FC236}">
                <a16:creationId xmlns:a16="http://schemas.microsoft.com/office/drawing/2014/main" id="{8F57C140-2417-31AA-2C4F-B510A272E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7051" y="5385351"/>
            <a:ext cx="897367" cy="596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vector graphics of Ant">
            <a:extLst>
              <a:ext uri="{FF2B5EF4-FFF2-40B4-BE49-F238E27FC236}">
                <a16:creationId xmlns:a16="http://schemas.microsoft.com/office/drawing/2014/main" id="{1AB81001-300D-40DE-CB51-1B7DA5F381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3511" y="6063330"/>
            <a:ext cx="673935" cy="6487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logo&#10;&#10;Description automatically generated">
            <a:extLst>
              <a:ext uri="{FF2B5EF4-FFF2-40B4-BE49-F238E27FC236}">
                <a16:creationId xmlns:a16="http://schemas.microsoft.com/office/drawing/2014/main" id="{6DABBA2E-F6F0-4F90-BA68-16CADDDC59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4549" y="5717074"/>
            <a:ext cx="1177295" cy="1234377"/>
          </a:xfrm>
          <a:prstGeom prst="rect">
            <a:avLst/>
          </a:prstGeom>
        </p:spPr>
      </p:pic>
      <p:pic>
        <p:nvPicPr>
          <p:cNvPr id="56" name="Picture 2" descr="Free vector graphics of Exercise">
            <a:extLst>
              <a:ext uri="{FF2B5EF4-FFF2-40B4-BE49-F238E27FC236}">
                <a16:creationId xmlns:a16="http://schemas.microsoft.com/office/drawing/2014/main" id="{3726EC83-BEE7-4780-8358-92FC3F0D6F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0488" y="5583626"/>
            <a:ext cx="611906" cy="122380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C82BD0C-BBD5-4737-A279-66079CE3D851}"/>
              </a:ext>
            </a:extLst>
          </p:cNvPr>
          <p:cNvGrpSpPr/>
          <p:nvPr/>
        </p:nvGrpSpPr>
        <p:grpSpPr>
          <a:xfrm flipH="1">
            <a:off x="8081621" y="414604"/>
            <a:ext cx="3169271" cy="5157262"/>
            <a:chOff x="5562191" y="-62127"/>
            <a:chExt cx="1997414" cy="4208067"/>
          </a:xfrm>
        </p:grpSpPr>
        <p:sp>
          <p:nvSpPr>
            <p:cNvPr id="71" name="Oval 70">
              <a:extLst>
                <a:ext uri="{FF2B5EF4-FFF2-40B4-BE49-F238E27FC236}">
                  <a16:creationId xmlns:a16="http://schemas.microsoft.com/office/drawing/2014/main" id="{F3D70A58-488A-4511-943A-180A116E0E56}"/>
                </a:ext>
              </a:extLst>
            </p:cNvPr>
            <p:cNvSpPr/>
            <p:nvPr/>
          </p:nvSpPr>
          <p:spPr>
            <a:xfrm>
              <a:off x="6363280" y="-62127"/>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72" name="Curved Connector 59">
              <a:extLst>
                <a:ext uri="{FF2B5EF4-FFF2-40B4-BE49-F238E27FC236}">
                  <a16:creationId xmlns:a16="http://schemas.microsoft.com/office/drawing/2014/main" id="{0303EA32-EFFA-4462-86C8-E60863C4670A}"/>
                </a:ext>
              </a:extLst>
            </p:cNvPr>
            <p:cNvCxnSpPr>
              <a:cxnSpLocks/>
              <a:stCxn id="71" idx="4"/>
            </p:cNvCxnSpPr>
            <p:nvPr/>
          </p:nvCxnSpPr>
          <p:spPr>
            <a:xfrm rot="5400000">
              <a:off x="4577926" y="1762424"/>
              <a:ext cx="3367781" cy="139925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8FC1A932-6882-41D1-8AA0-389B48ECCFC2}"/>
              </a:ext>
            </a:extLst>
          </p:cNvPr>
          <p:cNvSpPr txBox="1"/>
          <p:nvPr/>
        </p:nvSpPr>
        <p:spPr>
          <a:xfrm>
            <a:off x="7862962" y="747216"/>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E1648426-1C03-7B29-E156-31CEF21C84B2}"/>
              </a:ext>
            </a:extLst>
          </p:cNvPr>
          <p:cNvPicPr>
            <a:picLocks noChangeAspect="1"/>
          </p:cNvPicPr>
          <p:nvPr/>
        </p:nvPicPr>
        <p:blipFill>
          <a:blip r:embed="rId10"/>
          <a:stretch>
            <a:fillRect/>
          </a:stretch>
        </p:blipFill>
        <p:spPr>
          <a:xfrm>
            <a:off x="3436812" y="5836886"/>
            <a:ext cx="655982" cy="956330"/>
          </a:xfrm>
          <a:prstGeom prst="rect">
            <a:avLst/>
          </a:prstGeom>
        </p:spPr>
      </p:pic>
      <p:pic>
        <p:nvPicPr>
          <p:cNvPr id="10" name="Picture 9">
            <a:extLst>
              <a:ext uri="{FF2B5EF4-FFF2-40B4-BE49-F238E27FC236}">
                <a16:creationId xmlns:a16="http://schemas.microsoft.com/office/drawing/2014/main" id="{630256F6-A11C-973B-F107-6840222B262B}"/>
              </a:ext>
            </a:extLst>
          </p:cNvPr>
          <p:cNvPicPr>
            <a:picLocks noChangeAspect="1"/>
          </p:cNvPicPr>
          <p:nvPr/>
        </p:nvPicPr>
        <p:blipFill>
          <a:blip r:embed="rId11"/>
          <a:stretch>
            <a:fillRect/>
          </a:stretch>
        </p:blipFill>
        <p:spPr>
          <a:xfrm>
            <a:off x="6331185" y="5247837"/>
            <a:ext cx="1052647" cy="1467743"/>
          </a:xfrm>
          <a:prstGeom prst="rect">
            <a:avLst/>
          </a:prstGeom>
        </p:spPr>
      </p:pic>
      <p:pic>
        <p:nvPicPr>
          <p:cNvPr id="12" name="Picture 4" descr="Free vector graphics of Blouse">
            <a:extLst>
              <a:ext uri="{FF2B5EF4-FFF2-40B4-BE49-F238E27FC236}">
                <a16:creationId xmlns:a16="http://schemas.microsoft.com/office/drawing/2014/main" id="{B72D8AA4-B507-5930-484C-BF4C3BA772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7518" y="5822905"/>
            <a:ext cx="1399514" cy="876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girl nature cycle vector">
            <a:extLst>
              <a:ext uri="{FF2B5EF4-FFF2-40B4-BE49-F238E27FC236}">
                <a16:creationId xmlns:a16="http://schemas.microsoft.com/office/drawing/2014/main" id="{839BC780-8A81-2A03-DDF6-57884A5902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364" y="5427430"/>
            <a:ext cx="1140973" cy="121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trag</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Sportkleidung</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wear/am wearing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sports clothes.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4417336" y="1904185"/>
            <a:ext cx="447513" cy="701947"/>
          </a:xfrm>
          <a:prstGeom prst="rect">
            <a:avLst/>
          </a:prstGeom>
          <a:ln>
            <a:noFill/>
          </a:ln>
        </p:spPr>
      </p:pic>
      <p:pic>
        <p:nvPicPr>
          <p:cNvPr id="102" name="Google Shape;183;p8"/>
          <p:cNvPicPr/>
          <p:nvPr/>
        </p:nvPicPr>
        <p:blipFill>
          <a:blip r:embed="rId5"/>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 </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lang="en-GB" sz="2800" b="1" spc="-1" noProof="0" dirty="0">
                <a:solidFill>
                  <a:srgbClr val="92D05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tr</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ä</a:t>
            </a:r>
            <a:r>
              <a:rPr lang="en-GB" sz="2800" b="1" spc="-1" dirty="0">
                <a:solidFill>
                  <a:srgbClr val="002060"/>
                </a:solidFill>
                <a:latin typeface="Century Gothic" panose="020B0502020202020204" pitchFamily="34" charset="0"/>
                <a:ea typeface="Century Gothic"/>
              </a:rPr>
              <a:t>g</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Sportkleidung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961341" y="2845170"/>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wears/is wearing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sports clothes.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‘a’ in the stem changes to ‘ä’:</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00"/>
                </a:solidFill>
                <a:latin typeface="Century Gothic" panose="020B0502020202020204" pitchFamily="34" charset="0"/>
                <a:ea typeface="Century Gothic"/>
              </a:rPr>
              <a:t>ä</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u</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5"/>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a:t>
            </a:r>
            <a:r>
              <a:rPr lang="en-GB" sz="2800" spc="-1" dirty="0">
                <a:solidFill>
                  <a:srgbClr val="1F3864"/>
                </a:solidFill>
                <a:latin typeface="Century Gothic" panose="020B0502020202020204" pitchFamily="34" charset="0"/>
                <a:ea typeface="Century Gothic"/>
              </a:rPr>
              <a:t>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5"/>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a:t>
            </a:r>
            <a:r>
              <a:rPr lang="en-GB" sz="2800" spc="-1" dirty="0">
                <a:solidFill>
                  <a:srgbClr val="1F3864"/>
                </a:solidFill>
                <a:latin typeface="Century Gothic" panose="020B0502020202020204" pitchFamily="34" charset="0"/>
                <a:ea typeface="Century Gothic"/>
              </a:rPr>
              <a:t>runs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/is</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258" y="2774275"/>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73077" y="1247693"/>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We call these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strong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verbs.</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60106"/>
            <a:ext cx="122267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t>
            </a:r>
            <a:r>
              <a:rPr lang="en-GB" sz="2800" dirty="0">
                <a:solidFill>
                  <a:srgbClr val="5B9BD5">
                    <a:lumMod val="50000"/>
                  </a:srgbClr>
                </a:solidFill>
                <a:latin typeface="Century Gothic" panose="020B0502020202020204" pitchFamily="34" charset="0"/>
              </a:rPr>
              <a:t>strong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verbs with ‘au’, the ‘ä’ changes the vowel sound a lot, too!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4"/>
          <a:stretch/>
        </p:blipFill>
        <p:spPr>
          <a:xfrm>
            <a:off x="2718215" y="4463521"/>
            <a:ext cx="478679" cy="732421"/>
          </a:xfrm>
          <a:prstGeom prst="rect">
            <a:avLst/>
          </a:prstGeom>
          <a:ln>
            <a:noFill/>
          </a:ln>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9574" y="5325353"/>
            <a:ext cx="905228" cy="671040"/>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641461" y="6223679"/>
            <a:ext cx="9661186" cy="518040"/>
          </a:xfrm>
          <a:prstGeom prst="wedgeRoundRectCallout">
            <a:avLst>
              <a:gd name="adj1" fmla="val -33653"/>
              <a:gd name="adj2" fmla="val -9684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The verb endings are the same for all verbs in the present tense.</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53" name="Group 52">
            <a:extLst>
              <a:ext uri="{FF2B5EF4-FFF2-40B4-BE49-F238E27FC236}">
                <a16:creationId xmlns:a16="http://schemas.microsoft.com/office/drawing/2014/main" id="{E5A6D7E2-831B-49A0-B2C4-C78216576E8B}"/>
              </a:ext>
            </a:extLst>
          </p:cNvPr>
          <p:cNvGrpSpPr/>
          <p:nvPr/>
        </p:nvGrpSpPr>
        <p:grpSpPr>
          <a:xfrm>
            <a:off x="10375109" y="2430081"/>
            <a:ext cx="1872931" cy="1227410"/>
            <a:chOff x="9277833" y="1711680"/>
            <a:chExt cx="2398551" cy="2167216"/>
          </a:xfrm>
        </p:grpSpPr>
        <p:sp>
          <p:nvSpPr>
            <p:cNvPr id="58" name="Oval Callout 13">
              <a:extLst>
                <a:ext uri="{FF2B5EF4-FFF2-40B4-BE49-F238E27FC236}">
                  <a16:creationId xmlns:a16="http://schemas.microsoft.com/office/drawing/2014/main" id="{92CE55DE-0DDF-404E-B9E8-24FDBFA45C2D}"/>
                </a:ext>
              </a:extLst>
            </p:cNvPr>
            <p:cNvSpPr/>
            <p:nvPr/>
          </p:nvSpPr>
          <p:spPr>
            <a:xfrm>
              <a:off x="9277833" y="1711680"/>
              <a:ext cx="2322363" cy="2167216"/>
            </a:xfrm>
            <a:prstGeom prst="wedgeEllipseCallout">
              <a:avLst>
                <a:gd name="adj1" fmla="val -95524"/>
                <a:gd name="adj2" fmla="val -74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824C4E9-38FE-4F03-A9F4-0E084EE1C6D5}"/>
                </a:ext>
              </a:extLst>
            </p:cNvPr>
            <p:cNvSpPr txBox="1"/>
            <p:nvPr/>
          </p:nvSpPr>
          <p:spPr>
            <a:xfrm>
              <a:off x="9358645" y="2021437"/>
              <a:ext cx="2317739" cy="1793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changes the vowel sound!</a:t>
              </a:r>
            </a:p>
          </p:txBody>
        </p:sp>
      </p:grpSp>
      <p:pic>
        <p:nvPicPr>
          <p:cNvPr id="8" name="Picture 2" descr="Free vector graphics of Exercise">
            <a:extLst>
              <a:ext uri="{FF2B5EF4-FFF2-40B4-BE49-F238E27FC236}">
                <a16:creationId xmlns:a16="http://schemas.microsoft.com/office/drawing/2014/main" id="{3775EA0E-CD0D-3B59-AE7F-A64A7C0A22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5573" y="4498256"/>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graphics of Exercise">
            <a:extLst>
              <a:ext uri="{FF2B5EF4-FFF2-40B4-BE49-F238E27FC236}">
                <a16:creationId xmlns:a16="http://schemas.microsoft.com/office/drawing/2014/main" id="{1AE9C39C-5D03-852E-0CF6-F8E8AC16D9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7258" y="5343449"/>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E5EA790-C949-4623-23AD-CCD468BB3DBB}"/>
              </a:ext>
            </a:extLst>
          </p:cNvPr>
          <p:cNvPicPr>
            <a:picLocks noChangeAspect="1"/>
          </p:cNvPicPr>
          <p:nvPr/>
        </p:nvPicPr>
        <p:blipFill>
          <a:blip r:embed="rId9"/>
          <a:stretch>
            <a:fillRect/>
          </a:stretch>
        </p:blipFill>
        <p:spPr>
          <a:xfrm>
            <a:off x="5031643" y="1845054"/>
            <a:ext cx="566180" cy="793310"/>
          </a:xfrm>
          <a:prstGeom prst="rect">
            <a:avLst/>
          </a:prstGeom>
        </p:spPr>
      </p:pic>
      <p:pic>
        <p:nvPicPr>
          <p:cNvPr id="7" name="Picture 6">
            <a:extLst>
              <a:ext uri="{FF2B5EF4-FFF2-40B4-BE49-F238E27FC236}">
                <a16:creationId xmlns:a16="http://schemas.microsoft.com/office/drawing/2014/main" id="{42B7C9CE-0AF6-46C1-0DF5-62B46EDE8AAB}"/>
              </a:ext>
            </a:extLst>
          </p:cNvPr>
          <p:cNvPicPr>
            <a:picLocks noChangeAspect="1"/>
          </p:cNvPicPr>
          <p:nvPr/>
        </p:nvPicPr>
        <p:blipFill>
          <a:blip r:embed="rId10"/>
          <a:stretch>
            <a:fillRect/>
          </a:stretch>
        </p:blipFill>
        <p:spPr>
          <a:xfrm>
            <a:off x="5386524" y="2779176"/>
            <a:ext cx="566977" cy="792549"/>
          </a:xfrm>
          <a:prstGeom prst="rect">
            <a:avLst/>
          </a:prstGeom>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2610</Words>
  <Application>Microsoft Office PowerPoint</Application>
  <PresentationFormat>Widescreen</PresentationFormat>
  <Paragraphs>352</Paragraphs>
  <Slides>13</Slides>
  <Notes>13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Exploring</vt:lpstr>
      <vt:lpstr>aussprechen</vt:lpstr>
      <vt:lpstr>aussprechen</vt:lpstr>
      <vt:lpstr>aussprechen</vt:lpstr>
      <vt:lpstr>aussprechen</vt:lpstr>
      <vt:lpstr>Presentazione standard di PowerPoint</vt:lpstr>
      <vt:lpstr>Presentazione standard di PowerPoint</vt:lpstr>
      <vt:lpstr>Presentazione standard di PowerPoint</vt:lpstr>
      <vt:lpstr>Present tense: strong verbs a  ä</vt:lpstr>
      <vt:lpstr>lesen</vt:lpstr>
      <vt:lpstr>Present tense: strong verbs a ä</vt:lpstr>
      <vt:lpstr>hören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41</cp:revision>
  <dcterms:created xsi:type="dcterms:W3CDTF">2021-07-02T19:27:01Z</dcterms:created>
  <dcterms:modified xsi:type="dcterms:W3CDTF">2024-01-14T17:25:41Z</dcterms:modified>
</cp:coreProperties>
</file>