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47" r:id="rId3"/>
    <p:sldId id="948" r:id="rId4"/>
    <p:sldId id="949" r:id="rId5"/>
    <p:sldId id="950" r:id="rId6"/>
    <p:sldId id="944" r:id="rId7"/>
    <p:sldId id="926" r:id="rId8"/>
    <p:sldId id="337" r:id="rId9"/>
    <p:sldId id="939" r:id="rId10"/>
    <p:sldId id="940" r:id="rId11"/>
    <p:sldId id="943" r:id="rId12"/>
    <p:sldId id="951" r:id="rId13"/>
    <p:sldId id="9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092EA-C536-4B2D-A1A7-9CDE2FD428FB}" v="96" dt="2024-01-08T11:47:29.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8138" autoAdjust="0"/>
  </p:normalViewPr>
  <p:slideViewPr>
    <p:cSldViewPr snapToGrid="0">
      <p:cViewPr varScale="1">
        <p:scale>
          <a:sx n="52" d="100"/>
          <a:sy n="52" d="100"/>
        </p:scale>
        <p:origin x="120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36E6A33-E0CA-4D33-96C6-A2090BDB7EC9}"/>
    <pc:docChg chg="undo custSel addSld delSld modSld">
      <pc:chgData name="Charlotte Moss" userId="17b589c9-cb67-41ed-a894-f82ca12b573d" providerId="ADAL" clId="{E36E6A33-E0CA-4D33-96C6-A2090BDB7EC9}" dt="2023-12-14T11:19:32.730" v="26" actId="1076"/>
      <pc:docMkLst>
        <pc:docMk/>
      </pc:docMkLst>
      <pc:sldChg chg="modSp mod modNotesTx">
        <pc:chgData name="Charlotte Moss" userId="17b589c9-cb67-41ed-a894-f82ca12b573d" providerId="ADAL" clId="{E36E6A33-E0CA-4D33-96C6-A2090BDB7EC9}" dt="2023-12-14T10:40:11.051" v="1"/>
        <pc:sldMkLst>
          <pc:docMk/>
          <pc:sldMk cId="0" sldId="275"/>
        </pc:sldMkLst>
        <pc:spChg chg="mod">
          <ac:chgData name="Charlotte Moss" userId="17b589c9-cb67-41ed-a894-f82ca12b573d" providerId="ADAL" clId="{E36E6A33-E0CA-4D33-96C6-A2090BDB7EC9}" dt="2023-12-14T10:36:28.450" v="0" actId="14100"/>
          <ac:spMkLst>
            <pc:docMk/>
            <pc:sldMk cId="0" sldId="275"/>
            <ac:spMk id="3" creationId="{149FE89E-0654-860C-EEFF-9EDAABACA448}"/>
          </ac:spMkLst>
        </pc:spChg>
      </pc:sldChg>
      <pc:sldChg chg="modSp mod">
        <pc:chgData name="Charlotte Moss" userId="17b589c9-cb67-41ed-a894-f82ca12b573d" providerId="ADAL" clId="{E36E6A33-E0CA-4D33-96C6-A2090BDB7EC9}" dt="2023-12-14T11:19:32.730" v="26" actId="1076"/>
        <pc:sldMkLst>
          <pc:docMk/>
          <pc:sldMk cId="447559618" sldId="951"/>
        </pc:sldMkLst>
        <pc:spChg chg="mod">
          <ac:chgData name="Charlotte Moss" userId="17b589c9-cb67-41ed-a894-f82ca12b573d" providerId="ADAL" clId="{E36E6A33-E0CA-4D33-96C6-A2090BDB7EC9}" dt="2023-12-14T11:09:40.658" v="15" actId="1076"/>
          <ac:spMkLst>
            <pc:docMk/>
            <pc:sldMk cId="447559618" sldId="951"/>
            <ac:spMk id="7" creationId="{D1CCC508-711C-DD74-836A-3FCEC238AF0C}"/>
          </ac:spMkLst>
        </pc:spChg>
        <pc:spChg chg="mod">
          <ac:chgData name="Charlotte Moss" userId="17b589c9-cb67-41ed-a894-f82ca12b573d" providerId="ADAL" clId="{E36E6A33-E0CA-4D33-96C6-A2090BDB7EC9}" dt="2023-12-14T11:15:04.900" v="18" actId="1076"/>
          <ac:spMkLst>
            <pc:docMk/>
            <pc:sldMk cId="447559618" sldId="951"/>
            <ac:spMk id="30" creationId="{CDCFFA83-6364-0C51-9330-E80A53987765}"/>
          </ac:spMkLst>
        </pc:spChg>
        <pc:spChg chg="mod">
          <ac:chgData name="Charlotte Moss" userId="17b589c9-cb67-41ed-a894-f82ca12b573d" providerId="ADAL" clId="{E36E6A33-E0CA-4D33-96C6-A2090BDB7EC9}" dt="2023-12-14T11:19:32.730" v="26" actId="1076"/>
          <ac:spMkLst>
            <pc:docMk/>
            <pc:sldMk cId="447559618" sldId="951"/>
            <ac:spMk id="32" creationId="{E7527662-5E23-0C71-CC82-7FCD73D38376}"/>
          </ac:spMkLst>
        </pc:spChg>
        <pc:graphicFrameChg chg="modGraphic">
          <ac:chgData name="Charlotte Moss" userId="17b589c9-cb67-41ed-a894-f82ca12b573d" providerId="ADAL" clId="{E36E6A33-E0CA-4D33-96C6-A2090BDB7EC9}" dt="2023-12-14T11:18:51.119" v="21" actId="20577"/>
          <ac:graphicFrameMkLst>
            <pc:docMk/>
            <pc:sldMk cId="447559618" sldId="951"/>
            <ac:graphicFrameMk id="8" creationId="{304A9273-1ED0-4ADE-8755-B161B5DBC5AB}"/>
          </ac:graphicFrameMkLst>
        </pc:graphicFrameChg>
      </pc:sldChg>
      <pc:sldChg chg="new del">
        <pc:chgData name="Charlotte Moss" userId="17b589c9-cb67-41ed-a894-f82ca12b573d" providerId="ADAL" clId="{E36E6A33-E0CA-4D33-96C6-A2090BDB7EC9}" dt="2023-12-14T11:03:03.999" v="3" actId="680"/>
        <pc:sldMkLst>
          <pc:docMk/>
          <pc:sldMk cId="3419157672" sldId="952"/>
        </pc:sldMkLst>
      </pc:sldChg>
    </pc:docChg>
  </pc:docChgLst>
  <pc:docChgLst>
    <pc:chgData name="Charlotte Moss" userId="17b589c9-cb67-41ed-a894-f82ca12b573d" providerId="ADAL" clId="{226092EA-C536-4B2D-A1A7-9CDE2FD428FB}"/>
    <pc:docChg chg="modSld">
      <pc:chgData name="Charlotte Moss" userId="17b589c9-cb67-41ed-a894-f82ca12b573d" providerId="ADAL" clId="{226092EA-C536-4B2D-A1A7-9CDE2FD428FB}" dt="2024-01-08T11:51:06.870" v="167" actId="1076"/>
      <pc:docMkLst>
        <pc:docMk/>
      </pc:docMkLst>
      <pc:sldChg chg="modSp mod modNotesTx">
        <pc:chgData name="Charlotte Moss" userId="17b589c9-cb67-41ed-a894-f82ca12b573d" providerId="ADAL" clId="{226092EA-C536-4B2D-A1A7-9CDE2FD428FB}" dt="2024-01-08T11:47:29.084" v="116" actId="20577"/>
        <pc:sldMkLst>
          <pc:docMk/>
          <pc:sldMk cId="1651745261" sldId="940"/>
        </pc:sldMkLst>
        <pc:spChg chg="mod">
          <ac:chgData name="Charlotte Moss" userId="17b589c9-cb67-41ed-a894-f82ca12b573d" providerId="ADAL" clId="{226092EA-C536-4B2D-A1A7-9CDE2FD428FB}" dt="2024-01-08T11:41:24.752" v="70" actId="1036"/>
          <ac:spMkLst>
            <pc:docMk/>
            <pc:sldMk cId="1651745261" sldId="940"/>
            <ac:spMk id="12" creationId="{0C0E5B5F-820A-8FE5-C767-33D82F3BBBA7}"/>
          </ac:spMkLst>
        </pc:spChg>
        <pc:spChg chg="mod">
          <ac:chgData name="Charlotte Moss" userId="17b589c9-cb67-41ed-a894-f82ca12b573d" providerId="ADAL" clId="{226092EA-C536-4B2D-A1A7-9CDE2FD428FB}" dt="2024-01-08T11:41:38.819" v="75" actId="20577"/>
          <ac:spMkLst>
            <pc:docMk/>
            <pc:sldMk cId="1651745261" sldId="940"/>
            <ac:spMk id="22" creationId="{B86969C0-3698-CF9C-A63B-B021E2467F7B}"/>
          </ac:spMkLst>
        </pc:spChg>
        <pc:spChg chg="mod">
          <ac:chgData name="Charlotte Moss" userId="17b589c9-cb67-41ed-a894-f82ca12b573d" providerId="ADAL" clId="{226092EA-C536-4B2D-A1A7-9CDE2FD428FB}" dt="2024-01-08T11:41:51.375" v="76" actId="6549"/>
          <ac:spMkLst>
            <pc:docMk/>
            <pc:sldMk cId="1651745261" sldId="940"/>
            <ac:spMk id="23" creationId="{67857CEC-9FD3-B12E-8EEE-FCAE855CCA1D}"/>
          </ac:spMkLst>
        </pc:spChg>
        <pc:spChg chg="mod">
          <ac:chgData name="Charlotte Moss" userId="17b589c9-cb67-41ed-a894-f82ca12b573d" providerId="ADAL" clId="{226092EA-C536-4B2D-A1A7-9CDE2FD428FB}" dt="2024-01-08T11:47:29.084" v="116" actId="20577"/>
          <ac:spMkLst>
            <pc:docMk/>
            <pc:sldMk cId="1651745261" sldId="940"/>
            <ac:spMk id="32" creationId="{5213B29A-0491-2D0C-EF06-B3D08A32D9AD}"/>
          </ac:spMkLst>
        </pc:spChg>
        <pc:spChg chg="mod">
          <ac:chgData name="Charlotte Moss" userId="17b589c9-cb67-41ed-a894-f82ca12b573d" providerId="ADAL" clId="{226092EA-C536-4B2D-A1A7-9CDE2FD428FB}" dt="2024-01-08T11:42:50.176" v="111" actId="6549"/>
          <ac:spMkLst>
            <pc:docMk/>
            <pc:sldMk cId="1651745261" sldId="940"/>
            <ac:spMk id="36" creationId="{4F34348A-7C27-8BE4-20F9-30E126764134}"/>
          </ac:spMkLst>
        </pc:spChg>
        <pc:spChg chg="mod">
          <ac:chgData name="Charlotte Moss" userId="17b589c9-cb67-41ed-a894-f82ca12b573d" providerId="ADAL" clId="{226092EA-C536-4B2D-A1A7-9CDE2FD428FB}" dt="2024-01-08T11:40:25.327" v="58" actId="14100"/>
          <ac:spMkLst>
            <pc:docMk/>
            <pc:sldMk cId="1651745261" sldId="940"/>
            <ac:spMk id="38" creationId="{DEBE6F4F-FEB8-CC2B-E78D-010962B8BEDA}"/>
          </ac:spMkLst>
        </pc:spChg>
      </pc:sldChg>
      <pc:sldChg chg="modSp mod modNotesTx">
        <pc:chgData name="Charlotte Moss" userId="17b589c9-cb67-41ed-a894-f82ca12b573d" providerId="ADAL" clId="{226092EA-C536-4B2D-A1A7-9CDE2FD428FB}" dt="2024-01-08T11:51:06.870" v="167" actId="1076"/>
        <pc:sldMkLst>
          <pc:docMk/>
          <pc:sldMk cId="447559618" sldId="951"/>
        </pc:sldMkLst>
        <pc:spChg chg="mod">
          <ac:chgData name="Charlotte Moss" userId="17b589c9-cb67-41ed-a894-f82ca12b573d" providerId="ADAL" clId="{226092EA-C536-4B2D-A1A7-9CDE2FD428FB}" dt="2024-01-08T11:51:06.870" v="167" actId="1076"/>
          <ac:spMkLst>
            <pc:docMk/>
            <pc:sldMk cId="447559618" sldId="951"/>
            <ac:spMk id="30" creationId="{CDCFFA83-6364-0C51-9330-E80A53987765}"/>
          </ac:spMkLst>
        </pc:spChg>
        <pc:graphicFrameChg chg="modGraphic">
          <ac:chgData name="Charlotte Moss" userId="17b589c9-cb67-41ed-a894-f82ca12b573d" providerId="ADAL" clId="{226092EA-C536-4B2D-A1A7-9CDE2FD428FB}" dt="2024-01-08T11:50:59.730" v="164" actId="20577"/>
          <ac:graphicFrameMkLst>
            <pc:docMk/>
            <pc:sldMk cId="447559618" sldId="951"/>
            <ac:graphicFrameMk id="8" creationId="{304A9273-1ED0-4ADE-8755-B161B5DBC5AB}"/>
          </ac:graphicFrameMkLst>
        </pc:graphicFrameChg>
        <pc:picChg chg="mod">
          <ac:chgData name="Charlotte Moss" userId="17b589c9-cb67-41ed-a894-f82ca12b573d" providerId="ADAL" clId="{226092EA-C536-4B2D-A1A7-9CDE2FD428FB}" dt="2024-01-08T11:50:51.226" v="137" actId="1076"/>
          <ac:picMkLst>
            <pc:docMk/>
            <pc:sldMk cId="447559618" sldId="951"/>
            <ac:picMk id="37" creationId="{F8747BB5-B784-2B52-CC18-189D44453E4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äu</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Häuser [Haus-147] Mäuse [Maus-3463] träumen [1793] vs. </a:t>
            </a:r>
            <a:r>
              <a:rPr lang="de-DE" sz="1200" b="1" i="0" strike="noStrike" spc="-1" dirty="0">
                <a:solidFill>
                  <a:srgbClr val="002060"/>
                </a:solidFill>
                <a:latin typeface="Century Gothic"/>
                <a:ea typeface="Century Gothic"/>
              </a:rPr>
              <a:t>[au] </a:t>
            </a:r>
            <a:r>
              <a:rPr lang="de-DE" sz="1200" b="0" i="0" strike="noStrike" spc="-1" dirty="0">
                <a:solidFill>
                  <a:srgbClr val="002060"/>
                </a:solidFill>
                <a:latin typeface="Century Gothic"/>
                <a:ea typeface="Century Gothic"/>
              </a:rPr>
              <a:t>and</a:t>
            </a:r>
            <a:r>
              <a:rPr lang="de-DE" sz="1200" b="1" i="0" strike="noStrike" spc="-1" dirty="0">
                <a:solidFill>
                  <a:srgbClr val="002060"/>
                </a:solidFill>
                <a:latin typeface="Century Gothic"/>
                <a:ea typeface="Century Gothic"/>
              </a:rPr>
              <a:t> [</a:t>
            </a:r>
            <a:r>
              <a:rPr lang="de-DE" sz="1200" b="1" i="0" strike="noStrike" spc="-1" dirty="0" err="1">
                <a:solidFill>
                  <a:srgbClr val="002060"/>
                </a:solidFill>
                <a:latin typeface="Century Gothic"/>
                <a:ea typeface="Century Gothic"/>
              </a:rPr>
              <a:t>eu</a:t>
            </a:r>
            <a:r>
              <a:rPr lang="de-DE" sz="1200" b="1" i="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kaufen [506]</a:t>
            </a:r>
            <a:r>
              <a:rPr lang="de-DE" sz="1200" b="1" i="0" strike="noStrike" spc="-1" dirty="0">
                <a:solidFill>
                  <a:srgbClr val="002060"/>
                </a:solidFill>
                <a:latin typeface="Century Gothic"/>
                <a:ea typeface="Century Gothic"/>
              </a:rPr>
              <a:t> laufen </a:t>
            </a:r>
            <a:r>
              <a:rPr lang="de-DE" sz="1200" b="0" i="0" strike="noStrike" spc="-1" dirty="0">
                <a:solidFill>
                  <a:srgbClr val="002060"/>
                </a:solidFill>
                <a:latin typeface="Century Gothic"/>
                <a:ea typeface="Century Gothic"/>
              </a:rPr>
              <a:t>[252] machen [58] </a:t>
            </a:r>
            <a:r>
              <a:rPr lang="de-DE" sz="1200" b="1" i="0" strike="noStrike" spc="-1" dirty="0">
                <a:solidFill>
                  <a:srgbClr val="002060"/>
                </a:solidFill>
                <a:latin typeface="Century Gothic"/>
                <a:ea typeface="Century Gothic"/>
              </a:rPr>
              <a:t>Rad fahren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 tragen </a:t>
            </a:r>
            <a:r>
              <a:rPr lang="de-DE" sz="1200" b="0" i="0" strike="noStrike" spc="-1" dirty="0">
                <a:solidFill>
                  <a:srgbClr val="002060"/>
                </a:solidFill>
                <a:latin typeface="Century Gothic"/>
                <a:ea typeface="Century Gothic"/>
              </a:rPr>
              <a:t>[271] (Sport)Kleidung [2820]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p>
          <a:p>
            <a:endParaRPr lang="en-GB" sz="1100" baseline="0" dirty="0">
              <a:solidFill>
                <a:sysClr val="windowText" lastClr="000000"/>
              </a:solidFill>
              <a:effectLst/>
              <a:latin typeface="+mn-lt"/>
              <a:ea typeface="+mn-ea"/>
              <a:cs typeface="+mn-cs"/>
            </a:endParaRPr>
          </a:p>
          <a:p>
            <a:r>
              <a:rPr lang="en-GB" sz="1100" b="1" baseline="0" dirty="0">
                <a:solidFill>
                  <a:sysClr val="windowText" lastClr="000000"/>
                </a:solidFill>
                <a:effectLst/>
                <a:latin typeface="+mn-lt"/>
                <a:ea typeface="+mn-ea"/>
                <a:cs typeface="+mn-cs"/>
              </a:rPr>
              <a:t>Revisit1: </a:t>
            </a:r>
            <a:r>
              <a:rPr lang="de-DE" sz="1100" baseline="0" dirty="0">
                <a:solidFill>
                  <a:sysClr val="windowText" lastClr="000000"/>
                </a:solidFill>
                <a:effectLst/>
                <a:latin typeface="+mn-lt"/>
                <a:ea typeface="+mn-ea"/>
                <a:cs typeface="+mn-cs"/>
              </a:rPr>
              <a:t>benutzen [1119] brauchen [179] lernen [288] machen [58] singen [1063] spielen [205]  Computer [1252] Fußball [1277] Opa [2776] Song [3373] normalerweise [2062] zu Hause [n/a]</a:t>
            </a:r>
          </a:p>
          <a:p>
            <a:r>
              <a:rPr lang="de-DE" sz="1100" baseline="0" dirty="0" err="1">
                <a:solidFill>
                  <a:sysClr val="windowText" lastClr="000000"/>
                </a:solidFill>
                <a:effectLst/>
                <a:latin typeface="+mn-lt"/>
                <a:ea typeface="+mn-ea"/>
                <a:cs typeface="+mn-cs"/>
              </a:rPr>
              <a:t>Revisit</a:t>
            </a:r>
            <a:r>
              <a:rPr lang="de-DE" sz="1100" baseline="0" dirty="0">
                <a:solidFill>
                  <a:sysClr val="windowText" lastClr="000000"/>
                </a:solidFill>
                <a:effectLst/>
                <a:latin typeface="+mn-lt"/>
                <a:ea typeface="+mn-ea"/>
                <a:cs typeface="+mn-cs"/>
              </a:rPr>
              <a:t> am + </a:t>
            </a:r>
            <a:r>
              <a:rPr lang="de-DE" sz="1100" baseline="0" dirty="0" err="1">
                <a:solidFill>
                  <a:sysClr val="windowText" lastClr="000000"/>
                </a:solidFill>
                <a:effectLst/>
                <a:latin typeface="+mn-lt"/>
                <a:ea typeface="+mn-ea"/>
                <a:cs typeface="+mn-cs"/>
              </a:rPr>
              <a:t>days</a:t>
            </a:r>
            <a:r>
              <a:rPr lang="de-DE" sz="1100" baseline="0" dirty="0">
                <a:solidFill>
                  <a:sysClr val="windowText" lastClr="000000"/>
                </a:solidFill>
                <a:effectLst/>
                <a:latin typeface="+mn-lt"/>
                <a:ea typeface="+mn-ea"/>
                <a:cs typeface="+mn-cs"/>
              </a:rPr>
              <a:t> of </a:t>
            </a:r>
            <a:r>
              <a:rPr lang="de-DE" sz="1100" baseline="0" dirty="0" err="1">
                <a:solidFill>
                  <a:sysClr val="windowText" lastClr="000000"/>
                </a:solidFill>
                <a:effectLst/>
                <a:latin typeface="+mn-lt"/>
                <a:ea typeface="+mn-ea"/>
                <a:cs typeface="+mn-cs"/>
              </a:rPr>
              <a:t>the</a:t>
            </a:r>
            <a:r>
              <a:rPr lang="de-DE" sz="1100" baseline="0" dirty="0">
                <a:solidFill>
                  <a:sysClr val="windowText" lastClr="000000"/>
                </a:solidFill>
                <a:effectLst/>
                <a:latin typeface="+mn-lt"/>
                <a:ea typeface="+mn-ea"/>
                <a:cs typeface="+mn-cs"/>
              </a:rPr>
              <a:t> </a:t>
            </a:r>
            <a:r>
              <a:rPr lang="de-DE" sz="1100" baseline="0" dirty="0" err="1">
                <a:solidFill>
                  <a:sysClr val="windowText" lastClr="000000"/>
                </a:solidFill>
                <a:effectLst/>
                <a:latin typeface="+mn-lt"/>
                <a:ea typeface="+mn-ea"/>
                <a:cs typeface="+mn-cs"/>
              </a:rPr>
              <a:t>week</a:t>
            </a:r>
            <a:r>
              <a:rPr lang="de-DE" sz="1100" baseline="0" dirty="0">
                <a:solidFill>
                  <a:sysClr val="windowText" lastClr="000000"/>
                </a:solidFill>
                <a:effectLst/>
                <a:latin typeface="+mn-lt"/>
                <a:ea typeface="+mn-ea"/>
                <a:cs typeface="+mn-cs"/>
              </a:rPr>
              <a:t> (am Montag) and </a:t>
            </a:r>
            <a:r>
              <a:rPr lang="de-DE" sz="1100" baseline="0" dirty="0" err="1">
                <a:solidFill>
                  <a:sysClr val="windowText" lastClr="000000"/>
                </a:solidFill>
                <a:effectLst/>
                <a:latin typeface="+mn-lt"/>
                <a:ea typeface="+mn-ea"/>
                <a:cs typeface="+mn-cs"/>
              </a:rPr>
              <a:t>adverbs</a:t>
            </a:r>
            <a:r>
              <a:rPr lang="de-DE" sz="1100" baseline="0" dirty="0">
                <a:solidFill>
                  <a:sysClr val="windowText" lastClr="000000"/>
                </a:solidFill>
                <a:effectLst/>
                <a:latin typeface="+mn-lt"/>
                <a:ea typeface="+mn-ea"/>
                <a:cs typeface="+mn-cs"/>
              </a:rPr>
              <a:t> (montags)</a:t>
            </a:r>
          </a:p>
          <a:p>
            <a:endParaRPr lang="de-DE" sz="1100" b="1" baseline="0" dirty="0">
              <a:solidFill>
                <a:sysClr val="windowText" lastClr="000000"/>
              </a:solidFill>
              <a:effectLst/>
              <a:latin typeface="+mn-lt"/>
              <a:ea typeface="+mn-ea"/>
              <a:cs typeface="+mn-cs"/>
            </a:endParaRPr>
          </a:p>
          <a:p>
            <a:r>
              <a:rPr lang="de-DE" sz="1100" b="1" baseline="0" dirty="0">
                <a:solidFill>
                  <a:sysClr val="windowText" lastClr="000000"/>
                </a:solidFill>
                <a:effectLst/>
                <a:latin typeface="+mn-lt"/>
                <a:ea typeface="+mn-ea"/>
                <a:cs typeface="+mn-cs"/>
              </a:rPr>
              <a:t>Revisit2: </a:t>
            </a:r>
            <a:r>
              <a:rPr lang="de-DE" sz="1800" b="0" i="0" u="none" strike="noStrike" dirty="0">
                <a:solidFill>
                  <a:srgbClr val="002060"/>
                </a:solidFill>
                <a:effectLst/>
                <a:latin typeface="Century Gothic" panose="020B0502020202020204" pitchFamily="34" charset="0"/>
              </a:rPr>
              <a:t>geben [49] Blume [2463] Foto [633] Fahrrad [2138] Fußball [1277] Geschichte [262] Gitarre [n/a] Haus [147] Katze [2235] Papier [1163] Spiel [328] Tisch [529] Zug [675]</a:t>
            </a:r>
            <a:r>
              <a:rPr lang="de-DE" sz="1600" dirty="0"/>
              <a:t> </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in strong verbs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Ronja’s messages,</a:t>
            </a:r>
            <a:r>
              <a:rPr lang="en-GB" baseline="0" dirty="0"/>
              <a:t> and f</a:t>
            </a:r>
            <a:r>
              <a:rPr lang="en-GB" dirty="0"/>
              <a:t>or each message say whether it applies to ich (Ronja) or er (</a:t>
            </a:r>
            <a:r>
              <a:rPr lang="en-GB" dirty="0" err="1"/>
              <a:t>Lias</a:t>
            </a:r>
            <a:r>
              <a:rPr lang="en-GB" dirty="0"/>
              <a:t>), based upon whether or not there is a stem change.</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and click to confirm these.</a:t>
            </a:r>
          </a:p>
          <a:p>
            <a:pPr marL="0" indent="0">
              <a:buNone/>
            </a:pPr>
            <a:endParaRPr lang="en-GB" sz="1200" b="0" strike="noStrike" spc="-1" dirty="0">
              <a:latin typeface="Arial"/>
            </a:endParaRPr>
          </a:p>
          <a:p>
            <a:pPr marL="216000" indent="-216000">
              <a:lnSpc>
                <a:spcPct val="100000"/>
              </a:lnSpc>
            </a:pPr>
            <a:r>
              <a:rPr lang="it-IT" sz="1400" b="1" strike="noStrike" spc="-1" dirty="0" err="1">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it-IT" sz="1400" b="1" strike="noStrike" spc="-1" dirty="0" err="1">
                <a:solidFill>
                  <a:srgbClr val="002060"/>
                </a:solidFill>
                <a:latin typeface="Century Gothic"/>
                <a:ea typeface="Century Gothic"/>
              </a:rPr>
              <a:t>für</a:t>
            </a:r>
            <a:r>
              <a:rPr lang="it-IT" sz="1400" b="0" strike="noStrike" spc="-1" dirty="0">
                <a:solidFill>
                  <a:srgbClr val="002060"/>
                </a:solidFill>
                <a:latin typeface="Century Gothic"/>
                <a:ea typeface="Century Gothic"/>
              </a:rPr>
              <a:t> [17] </a:t>
            </a:r>
            <a:r>
              <a:rPr lang="en-US" sz="1400" b="1" i="0" strike="noStrike" spc="-1" dirty="0">
                <a:solidFill>
                  <a:srgbClr val="002060"/>
                </a:solidFill>
                <a:latin typeface="Century Gothic"/>
                <a:ea typeface="Century Gothic"/>
              </a:rPr>
              <a:t>Kopf </a:t>
            </a:r>
            <a:r>
              <a:rPr lang="en-US" sz="1400" b="0" i="0" strike="noStrike" spc="-1" dirty="0">
                <a:solidFill>
                  <a:srgbClr val="002060"/>
                </a:solidFill>
                <a:latin typeface="Century Gothic"/>
                <a:ea typeface="Century Gothic"/>
              </a:rPr>
              <a:t>[250] </a:t>
            </a:r>
            <a:endParaRPr lang="fr-FR" sz="1400" b="0" i="0" strike="noStrike" spc="-1" dirty="0">
              <a:solidFill>
                <a:srgbClr val="002060"/>
              </a:solidFill>
              <a:latin typeface="Century Gothic"/>
              <a:ea typeface="Century Gothic"/>
            </a:endParaRPr>
          </a:p>
          <a:p>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the stem vowel change for strong verbs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second persons singular in this lessons’ context of fundraising.</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a:t>
            </a:r>
          </a:p>
          <a:p>
            <a:pPr marL="228600" indent="-228600">
              <a:lnSpc>
                <a:spcPct val="100000"/>
              </a:lnSpc>
              <a:buAutoNum type="arabicPeriod"/>
            </a:pPr>
            <a:r>
              <a:rPr lang="en-GB" sz="1200" b="0" strike="noStrike" spc="-1" dirty="0">
                <a:solidFill>
                  <a:srgbClr val="000000"/>
                </a:solidFill>
                <a:latin typeface="Calibri"/>
              </a:rPr>
              <a:t>Explain the pupils need to listen out for the verb to decide if Johanna is talking about herself (I) or to Moritz (du).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Click to give feedback.</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a:t>
            </a:r>
          </a:p>
          <a:p>
            <a:pPr marL="0" indent="0">
              <a:lnSpc>
                <a:spcPct val="100000"/>
              </a:lnSpc>
              <a:buNone/>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trage</a:t>
            </a:r>
            <a:r>
              <a:rPr lang="en-GB" sz="1200" b="0" strike="noStrike" spc="-1" dirty="0">
                <a:solidFill>
                  <a:srgbClr val="000000"/>
                </a:solidFill>
                <a:latin typeface="Calibri"/>
              </a:rPr>
              <a:t> am Sonntag Taschen für die Gruppe. </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laufe</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Stunde</a:t>
            </a:r>
            <a:r>
              <a:rPr lang="en-GB" sz="1200" b="0" strike="noStrike" spc="-1" dirty="0">
                <a:solidFill>
                  <a:srgbClr val="000000"/>
                </a:solidFill>
                <a:latin typeface="Calibri"/>
              </a:rPr>
              <a:t> lang.</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fährst</a:t>
            </a:r>
            <a:r>
              <a:rPr lang="en-GB" sz="1200" b="0" strike="noStrike" spc="-1" dirty="0">
                <a:solidFill>
                  <a:srgbClr val="000000"/>
                </a:solidFill>
                <a:latin typeface="Calibri"/>
              </a:rPr>
              <a:t> Rad auf </a:t>
            </a:r>
            <a:r>
              <a:rPr lang="en-GB" sz="1200" b="0" strike="noStrike" spc="-1" dirty="0" err="1">
                <a:solidFill>
                  <a:srgbClr val="000000"/>
                </a:solidFill>
                <a:latin typeface="Calibri"/>
              </a:rPr>
              <a:t>dem</a:t>
            </a:r>
            <a:r>
              <a:rPr lang="en-GB" sz="1200" b="0" strike="noStrike" spc="-1" dirty="0">
                <a:solidFill>
                  <a:srgbClr val="000000"/>
                </a:solidFill>
                <a:latin typeface="Calibri"/>
              </a:rPr>
              <a:t> </a:t>
            </a:r>
            <a:r>
              <a:rPr lang="en-GB" sz="1200" b="0" strike="noStrike" spc="-1" dirty="0" err="1">
                <a:solidFill>
                  <a:srgbClr val="000000"/>
                </a:solidFill>
                <a:latin typeface="Calibri"/>
              </a:rPr>
              <a:t>Sportfest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trägst</a:t>
            </a:r>
            <a:r>
              <a:rPr lang="en-GB" sz="1200" b="0" strike="noStrike" spc="-1" dirty="0">
                <a:solidFill>
                  <a:srgbClr val="000000"/>
                </a:solidFill>
                <a:latin typeface="Calibri"/>
              </a:rPr>
              <a:t> </a:t>
            </a:r>
            <a:r>
              <a:rPr lang="en-GB" sz="1200" b="0" strike="noStrike" spc="-1" dirty="0" err="1">
                <a:solidFill>
                  <a:srgbClr val="000000"/>
                </a:solidFill>
                <a:latin typeface="Calibri"/>
              </a:rPr>
              <a:t>Sportkleidung</a:t>
            </a:r>
            <a:r>
              <a:rPr lang="en-GB" sz="1200" b="0" strike="noStrike" spc="-1" dirty="0">
                <a:solidFill>
                  <a:srgbClr val="000000"/>
                </a:solidFill>
                <a:latin typeface="Calibri"/>
              </a:rPr>
              <a:t> in der Schule.</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laufe</a:t>
            </a:r>
            <a:r>
              <a:rPr lang="en-GB" sz="1200" b="0" strike="noStrike" spc="-1" dirty="0">
                <a:solidFill>
                  <a:srgbClr val="000000"/>
                </a:solidFill>
                <a:latin typeface="Calibri"/>
              </a:rPr>
              <a:t> </a:t>
            </a:r>
            <a:r>
              <a:rPr lang="en-GB" sz="1200" b="0" strike="noStrike" spc="-1" dirty="0" err="1">
                <a:solidFill>
                  <a:srgbClr val="000000"/>
                </a:solidFill>
                <a:latin typeface="Calibri"/>
              </a:rPr>
              <a:t>mit</a:t>
            </a:r>
            <a:r>
              <a:rPr lang="en-GB" sz="1200" b="0" strike="noStrike" spc="-1" dirty="0">
                <a:solidFill>
                  <a:srgbClr val="000000"/>
                </a:solidFill>
                <a:latin typeface="Calibri"/>
              </a:rPr>
              <a:t> </a:t>
            </a:r>
            <a:r>
              <a:rPr lang="en-GB" sz="1200" b="0" strike="noStrike" spc="-1" dirty="0" err="1">
                <a:solidFill>
                  <a:srgbClr val="000000"/>
                </a:solidFill>
                <a:latin typeface="Calibri"/>
              </a:rPr>
              <a:t>Freunden</a:t>
            </a:r>
            <a:r>
              <a:rPr lang="en-GB" sz="1200" b="0" strike="noStrike" spc="-1" dirty="0">
                <a:solidFill>
                  <a:srgbClr val="000000"/>
                </a:solidFill>
                <a:latin typeface="Calibri"/>
              </a:rPr>
              <a:t> für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kaufst</a:t>
            </a:r>
            <a:r>
              <a:rPr lang="en-GB" sz="1200" b="0" strike="noStrike" spc="-1" dirty="0">
                <a:solidFill>
                  <a:srgbClr val="000000"/>
                </a:solidFill>
                <a:latin typeface="Calibri"/>
              </a:rPr>
              <a:t> Eis für alle. </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trage</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 auf </a:t>
            </a:r>
            <a:r>
              <a:rPr lang="en-GB" sz="1200" b="0" strike="noStrike" spc="-1" dirty="0" err="1">
                <a:solidFill>
                  <a:srgbClr val="000000"/>
                </a:solidFill>
                <a:latin typeface="Calibri"/>
              </a:rPr>
              <a:t>dem</a:t>
            </a:r>
            <a:r>
              <a:rPr lang="en-GB" sz="1200" b="0" strike="noStrike" spc="-1" dirty="0">
                <a:solidFill>
                  <a:srgbClr val="000000"/>
                </a:solidFill>
                <a:latin typeface="Calibri"/>
              </a:rPr>
              <a:t> Kopf für </a:t>
            </a:r>
            <a:r>
              <a:rPr lang="en-GB" sz="1200" b="0" strike="noStrike" spc="-1" dirty="0" err="1">
                <a:solidFill>
                  <a:srgbClr val="000000"/>
                </a:solidFill>
                <a:latin typeface="Calibri"/>
              </a:rPr>
              <a:t>fünf</a:t>
            </a:r>
            <a:r>
              <a:rPr lang="en-GB" sz="1200" b="0" strike="noStrike" spc="-1" dirty="0">
                <a:solidFill>
                  <a:srgbClr val="000000"/>
                </a:solidFill>
                <a:latin typeface="Calibri"/>
              </a:rPr>
              <a:t> </a:t>
            </a:r>
            <a:r>
              <a:rPr lang="en-GB" sz="1200" b="0" strike="noStrike" spc="-1" dirty="0" err="1">
                <a:solidFill>
                  <a:srgbClr val="000000"/>
                </a:solidFill>
                <a:latin typeface="Calibri"/>
              </a:rPr>
              <a:t>Minuten</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äu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b="1" spc="-1" dirty="0">
              <a:latin typeface="Arial"/>
            </a:endParaRPr>
          </a:p>
          <a:p>
            <a:pPr marL="227815" indent="-227815"/>
            <a:r>
              <a:rPr lang="en-GB" sz="1300" b="1" spc="-1" dirty="0">
                <a:latin typeface="Arial"/>
              </a:rPr>
              <a:t>Word frequency: </a:t>
            </a:r>
          </a:p>
          <a:p>
            <a:pPr marL="216000" indent="-216000">
              <a:lnSpc>
                <a:spcPct val="100000"/>
              </a:lnSpc>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 </a:t>
            </a:r>
            <a:r>
              <a:rPr lang="de-DE" sz="1400" b="1" i="0" strike="noStrike" spc="-1" dirty="0">
                <a:solidFill>
                  <a:srgbClr val="002060"/>
                </a:solidFill>
                <a:latin typeface="Century Gothic"/>
                <a:ea typeface="Century Gothic"/>
              </a:rPr>
              <a:t>Mäuse </a:t>
            </a:r>
            <a:r>
              <a:rPr lang="de-DE" sz="1400" b="0" i="0" strike="noStrike" spc="-1" dirty="0">
                <a:solidFill>
                  <a:srgbClr val="002060"/>
                </a:solidFill>
                <a:latin typeface="Century Gothic"/>
                <a:ea typeface="Century Gothic"/>
              </a:rPr>
              <a:t>[Maus-3463] </a:t>
            </a:r>
            <a:r>
              <a:rPr lang="de-DE" sz="1400" b="1" i="0" strike="noStrike" spc="-1" dirty="0">
                <a:solidFill>
                  <a:srgbClr val="002060"/>
                </a:solidFill>
                <a:latin typeface="Century Gothic"/>
                <a:ea typeface="Century Gothic"/>
              </a:rPr>
              <a:t>träumen </a:t>
            </a:r>
            <a:r>
              <a:rPr lang="de-DE" sz="1400" b="0" i="0" strike="noStrike" spc="-1" dirty="0">
                <a:solidFill>
                  <a:srgbClr val="002060"/>
                </a:solidFill>
                <a:latin typeface="Century Gothic"/>
                <a:ea typeface="Century Gothic"/>
              </a:rPr>
              <a:t>[1793]</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805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äu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[au] or [</a:t>
            </a:r>
            <a:r>
              <a:rPr lang="en-GB" dirty="0" err="1"/>
              <a:t>äu</a:t>
            </a:r>
            <a:r>
              <a:rPr lang="en-GB" dirty="0"/>
              <a:t>],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Note: Click the sound arrows in numerical order so that the answers will appear in the right order.</a:t>
            </a:r>
          </a:p>
          <a:p>
            <a:endParaRPr lang="en-GB" altLang="en-US" dirty="0"/>
          </a:p>
          <a:p>
            <a:r>
              <a:rPr lang="en-GB" altLang="en-US" b="1" dirty="0"/>
              <a:t>Transcript:</a:t>
            </a:r>
          </a:p>
          <a:p>
            <a:pPr marL="228600" indent="-228600">
              <a:buAutoNum type="arabicPeriod"/>
            </a:pPr>
            <a:r>
              <a:rPr lang="en-GB" altLang="en-US" b="0" dirty="0" err="1"/>
              <a:t>häufig</a:t>
            </a:r>
            <a:endParaRPr lang="en-GB" altLang="en-US" b="0" dirty="0"/>
          </a:p>
          <a:p>
            <a:pPr marL="228600" indent="-228600">
              <a:buAutoNum type="arabicPeriod"/>
            </a:pPr>
            <a:r>
              <a:rPr lang="en-GB" altLang="en-US" b="0" dirty="0" err="1"/>
              <a:t>tausend</a:t>
            </a:r>
            <a:endParaRPr lang="en-GB" altLang="en-US" b="0" dirty="0"/>
          </a:p>
          <a:p>
            <a:pPr marL="228600" indent="-228600">
              <a:buAutoNum type="arabicPeriod"/>
            </a:pPr>
            <a:r>
              <a:rPr lang="en-GB" altLang="en-US" b="0" dirty="0"/>
              <a:t>Pause</a:t>
            </a:r>
          </a:p>
          <a:p>
            <a:pPr marL="228600" indent="-228600">
              <a:buAutoNum type="arabicPeriod"/>
            </a:pPr>
            <a:r>
              <a:rPr lang="en-GB" altLang="en-US" b="0" dirty="0" err="1"/>
              <a:t>Verkäufer</a:t>
            </a:r>
            <a:endParaRPr lang="en-GB" altLang="en-US" b="0" dirty="0"/>
          </a:p>
          <a:p>
            <a:pPr marL="228600" indent="-228600">
              <a:buAutoNum type="arabicPeriod"/>
            </a:pPr>
            <a:r>
              <a:rPr lang="en-GB" altLang="en-US" b="0" dirty="0" err="1"/>
              <a:t>aufräumen</a:t>
            </a:r>
            <a:endParaRPr lang="en-GB" altLang="en-US" b="0" dirty="0"/>
          </a:p>
          <a:p>
            <a:pPr marL="228600" indent="-228600">
              <a:buAutoNum type="arabicPeriod"/>
            </a:pPr>
            <a:r>
              <a:rPr lang="en-GB" altLang="en-US" b="0" dirty="0"/>
              <a:t>Haut</a:t>
            </a:r>
          </a:p>
          <a:p>
            <a:pPr marL="228600" indent="-228600">
              <a:buAutoNum type="arabicPeriod"/>
            </a:pPr>
            <a:r>
              <a:rPr lang="en-GB" altLang="en-US" b="0" dirty="0"/>
              <a:t>Bauer</a:t>
            </a:r>
          </a:p>
          <a:p>
            <a:pPr marL="228600" indent="-228600">
              <a:buAutoNum type="arabicPeriod"/>
            </a:pPr>
            <a:r>
              <a:rPr lang="en-GB" altLang="en-US" b="0" dirty="0" err="1"/>
              <a:t>Säule</a:t>
            </a:r>
            <a:endParaRPr lang="en-GB" altLang="en-US" b="0" dirty="0"/>
          </a:p>
          <a:p>
            <a:pPr marL="228600" indent="-228600">
              <a:buAutoNum type="arabicPeriod"/>
            </a:pPr>
            <a:r>
              <a:rPr lang="en-GB" altLang="en-US" b="0" dirty="0" err="1"/>
              <a:t>Bauzäune</a:t>
            </a:r>
            <a:endParaRPr lang="en-GB" altLang="en-US" b="0" dirty="0"/>
          </a:p>
          <a:p>
            <a:pPr marL="228600" indent="-228600">
              <a:buAutoNum type="arabicPeriod"/>
            </a:pPr>
            <a:r>
              <a:rPr lang="en-GB" altLang="en-US" b="0" dirty="0" err="1"/>
              <a:t>läuten</a:t>
            </a:r>
            <a:br>
              <a:rPr lang="en-GB" altLang="en-US" dirty="0"/>
            </a:br>
            <a:endParaRPr lang="en-GB" altLang="en-US" dirty="0"/>
          </a:p>
          <a:p>
            <a:r>
              <a:rPr lang="en-GB" altLang="en-US" b="1" dirty="0"/>
              <a:t>Word frequency (1 is the most frequent word in German): </a:t>
            </a:r>
          </a:p>
          <a:p>
            <a:r>
              <a:rPr lang="en-GB" altLang="en-US" b="1" dirty="0" err="1"/>
              <a:t>aufräumen</a:t>
            </a:r>
            <a:r>
              <a:rPr lang="en-GB" altLang="en-US" b="1" dirty="0"/>
              <a:t> [N/A] Bauer [1549] </a:t>
            </a:r>
            <a:r>
              <a:rPr lang="en-GB" altLang="en-US" b="1" dirty="0" err="1"/>
              <a:t>Bauzaun</a:t>
            </a:r>
            <a:r>
              <a:rPr lang="en-GB" altLang="en-US" b="1" dirty="0"/>
              <a:t> [N/A} </a:t>
            </a:r>
            <a:r>
              <a:rPr lang="en-GB" altLang="en-US" b="1" dirty="0" err="1"/>
              <a:t>häufig</a:t>
            </a:r>
            <a:r>
              <a:rPr lang="en-GB" altLang="en-US" b="1" dirty="0"/>
              <a:t> [408]  Haut [1150] </a:t>
            </a:r>
            <a:r>
              <a:rPr lang="en-GB" altLang="en-US" b="1" dirty="0" err="1"/>
              <a:t>läuten</a:t>
            </a:r>
            <a:r>
              <a:rPr lang="en-GB" altLang="en-US" b="1" dirty="0"/>
              <a:t> [4517]  Pause [1442]  </a:t>
            </a:r>
            <a:r>
              <a:rPr lang="en-GB" altLang="en-US" b="1" dirty="0" err="1"/>
              <a:t>Säule</a:t>
            </a:r>
            <a:r>
              <a:rPr lang="en-GB" altLang="en-US" b="1" dirty="0"/>
              <a:t> [3341] </a:t>
            </a:r>
            <a:r>
              <a:rPr lang="en-GB" altLang="en-US" b="1" dirty="0" err="1"/>
              <a:t>tausend</a:t>
            </a:r>
            <a:r>
              <a:rPr lang="en-GB" altLang="en-US" b="1" dirty="0"/>
              <a:t> [1178] </a:t>
            </a:r>
            <a:r>
              <a:rPr lang="en-GB" altLang="en-US" b="1" dirty="0" err="1"/>
              <a:t>Verkäufer</a:t>
            </a:r>
            <a:r>
              <a:rPr lang="en-GB" altLang="en-US" b="1" dirty="0"/>
              <a:t> [2375]</a:t>
            </a:r>
            <a:br>
              <a:rPr lang="en-GB" altLang="en-US" dirty="0"/>
            </a:br>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vowel changes from a </a:t>
            </a:r>
            <a:r>
              <a:rPr lang="en-GB" sz="1200" b="0" strike="noStrike" spc="-1" dirty="0">
                <a:solidFill>
                  <a:srgbClr val="000000"/>
                </a:solidFill>
                <a:latin typeface="Calibri"/>
                <a:sym typeface="Wingdings" panose="05000000000000000000" pitchFamily="2" charset="2"/>
              </a:rPr>
              <a:t> ä for strong verbs in the 3</a:t>
            </a:r>
            <a:r>
              <a:rPr lang="en-GB" sz="1200" b="0" strike="noStrike" spc="-1" baseline="30000" dirty="0">
                <a:solidFill>
                  <a:srgbClr val="000000"/>
                </a:solidFill>
                <a:latin typeface="Calibri"/>
                <a:sym typeface="Wingdings" panose="05000000000000000000" pitchFamily="2" charset="2"/>
              </a:rPr>
              <a:t>rd</a:t>
            </a:r>
            <a:r>
              <a:rPr lang="en-GB" sz="1200" b="0" strike="noStrike" spc="-1" dirty="0">
                <a:solidFill>
                  <a:srgbClr val="000000"/>
                </a:solidFill>
                <a:latin typeface="Calibri"/>
                <a:sym typeface="Wingdings" panose="05000000000000000000" pitchFamily="2" charset="2"/>
              </a:rPr>
              <a:t> person singular.</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694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audio" Target="../media/audio36.wav"/><Relationship Id="rId7" Type="http://schemas.openxmlformats.org/officeDocument/2006/relationships/image" Target="../media/image14.svg"/><Relationship Id="rId12" Type="http://schemas.openxmlformats.org/officeDocument/2006/relationships/audio" Target="../media/audio42.wav"/><Relationship Id="rId2" Type="http://schemas.openxmlformats.org/officeDocument/2006/relationships/notesSlide" Target="../notesSlides/notesSlide10.xml"/><Relationship Id="rId16" Type="http://schemas.openxmlformats.org/officeDocument/2006/relationships/image" Target="../media/image50.gif"/><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audio" Target="../media/audio41.wav"/><Relationship Id="rId5" Type="http://schemas.openxmlformats.org/officeDocument/2006/relationships/image" Target="../media/image48.png"/><Relationship Id="rId15" Type="http://schemas.openxmlformats.org/officeDocument/2006/relationships/image" Target="../media/image49.gif"/><Relationship Id="rId10" Type="http://schemas.openxmlformats.org/officeDocument/2006/relationships/audio" Target="../media/audio40.wav"/><Relationship Id="rId4" Type="http://schemas.openxmlformats.org/officeDocument/2006/relationships/audio" Target="../media/audio37.wav"/><Relationship Id="rId9" Type="http://schemas.openxmlformats.org/officeDocument/2006/relationships/audio" Target="../media/audio39.wav"/><Relationship Id="rId14" Type="http://schemas.openxmlformats.org/officeDocument/2006/relationships/audio" Target="../media/audio44.wav"/></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5.wav"/><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36.png"/><Relationship Id="rId5" Type="http://schemas.openxmlformats.org/officeDocument/2006/relationships/audio" Target="../media/audio47.wav"/><Relationship Id="rId10" Type="http://schemas.openxmlformats.org/officeDocument/2006/relationships/image" Target="../media/image51.png"/><Relationship Id="rId4" Type="http://schemas.openxmlformats.org/officeDocument/2006/relationships/audio" Target="../media/audio46.wav"/><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6.wav"/><Relationship Id="rId18" Type="http://schemas.openxmlformats.org/officeDocument/2006/relationships/audio" Target="../media/audio61.wav"/><Relationship Id="rId3" Type="http://schemas.openxmlformats.org/officeDocument/2006/relationships/audio" Target="../media/audio48.wav"/><Relationship Id="rId21" Type="http://schemas.openxmlformats.org/officeDocument/2006/relationships/image" Target="../media/image52.png"/><Relationship Id="rId7" Type="http://schemas.openxmlformats.org/officeDocument/2006/relationships/audio" Target="../media/audio52.wav"/><Relationship Id="rId12" Type="http://schemas.openxmlformats.org/officeDocument/2006/relationships/audio" Target="../media/audio55.wav"/><Relationship Id="rId17" Type="http://schemas.openxmlformats.org/officeDocument/2006/relationships/audio" Target="../media/audio60.wav"/><Relationship Id="rId2" Type="http://schemas.openxmlformats.org/officeDocument/2006/relationships/notesSlide" Target="../notesSlides/notesSlide12.xml"/><Relationship Id="rId16" Type="http://schemas.openxmlformats.org/officeDocument/2006/relationships/audio" Target="../media/audio59.wav"/><Relationship Id="rId20"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image" Target="../media/image14.svg"/><Relationship Id="rId24" Type="http://schemas.openxmlformats.org/officeDocument/2006/relationships/image" Target="../media/image54.png"/><Relationship Id="rId5" Type="http://schemas.openxmlformats.org/officeDocument/2006/relationships/audio" Target="../media/audio50.wav"/><Relationship Id="rId15" Type="http://schemas.openxmlformats.org/officeDocument/2006/relationships/audio" Target="../media/audio58.wav"/><Relationship Id="rId23" Type="http://schemas.openxmlformats.org/officeDocument/2006/relationships/audio" Target="../media/audio63.wav"/><Relationship Id="rId10" Type="http://schemas.openxmlformats.org/officeDocument/2006/relationships/image" Target="../media/image13.png"/><Relationship Id="rId19" Type="http://schemas.openxmlformats.org/officeDocument/2006/relationships/audio" Target="../media/audio62.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7.wav"/><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65.wav"/><Relationship Id="rId4" Type="http://schemas.openxmlformats.org/officeDocument/2006/relationships/audio" Target="../media/audio64.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8.png"/><Relationship Id="rId4" Type="http://schemas.openxmlformats.org/officeDocument/2006/relationships/audio" Target="../media/audio5.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0.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12.jpeg"/><Relationship Id="rId5" Type="http://schemas.openxmlformats.org/officeDocument/2006/relationships/audio" Target="../media/audio12.wav"/><Relationship Id="rId10" Type="http://schemas.openxmlformats.org/officeDocument/2006/relationships/image" Target="../media/image11.png"/><Relationship Id="rId4" Type="http://schemas.openxmlformats.org/officeDocument/2006/relationships/audio" Target="../media/audio11.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audio" Target="../media/audio20.wav"/><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audio" Target="../media/audio13.wav"/><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15.png"/><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audio" Target="../media/audio23.wav"/><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audio" Target="../media/audio14.wav"/><Relationship Id="rId11" Type="http://schemas.openxmlformats.org/officeDocument/2006/relationships/audio" Target="../media/audio18.wav"/><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14.svg"/><Relationship Id="rId15" Type="http://schemas.openxmlformats.org/officeDocument/2006/relationships/audio" Target="../media/audio22.wav"/><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audio" Target="../media/audio17.wav"/><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audio" Target="../media/audio15.wav"/></Relationships>
</file>

<file path=ppt/slides/_rels/slide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14.svg"/><Relationship Id="rId5" Type="http://schemas.openxmlformats.org/officeDocument/2006/relationships/audio" Target="../media/audio27.wav"/><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1.wav"/><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audio" Target="../media/audio30.wav"/><Relationship Id="rId11" Type="http://schemas.openxmlformats.org/officeDocument/2006/relationships/image" Target="../media/image14.svg"/><Relationship Id="rId5" Type="http://schemas.openxmlformats.org/officeDocument/2006/relationships/audio" Target="../media/audio28.wav"/><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39.png"/><Relationship Id="rId4" Type="http://schemas.openxmlformats.org/officeDocument/2006/relationships/audio" Target="../media/audio26.wav"/><Relationship Id="rId9" Type="http://schemas.openxmlformats.org/officeDocument/2006/relationships/image" Target="../media/image40.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audio" Target="../media/audio32.wav"/><Relationship Id="rId7" Type="http://schemas.openxmlformats.org/officeDocument/2006/relationships/image" Target="../media/image41.pn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image" Target="../media/image45.png"/><Relationship Id="rId5" Type="http://schemas.openxmlformats.org/officeDocument/2006/relationships/audio" Target="../media/audio34.wav"/><Relationship Id="rId10" Type="http://schemas.openxmlformats.org/officeDocument/2006/relationships/image" Target="../media/image44.png"/><Relationship Id="rId4" Type="http://schemas.openxmlformats.org/officeDocument/2006/relationships/audio" Target="../media/audio33.wav"/><Relationship Id="rId9" Type="http://schemas.openxmlformats.org/officeDocument/2006/relationships/image" Target="../media/image43.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a:t>
            </a:r>
            <a:r>
              <a:rPr lang="en-GB" sz="2000" dirty="0">
                <a:solidFill>
                  <a:srgbClr val="002060"/>
                </a:solidFill>
                <a:latin typeface="Century Gothic" panose="020B0502020202020204" pitchFamily="34" charset="0"/>
              </a:rPr>
              <a:t>Week 5</a:t>
            </a:r>
          </a:p>
        </p:txBody>
      </p:sp>
      <p:sp>
        <p:nvSpPr>
          <p:cNvPr id="3" name="CustomShape 3">
            <a:extLst>
              <a:ext uri="{FF2B5EF4-FFF2-40B4-BE49-F238E27FC236}">
                <a16:creationId xmlns:a16="http://schemas.microsoft.com/office/drawing/2014/main" id="{149FE89E-0654-860C-EEFF-9EDAABACA448}"/>
              </a:ext>
            </a:extLst>
          </p:cNvPr>
          <p:cNvSpPr/>
          <p:nvPr/>
        </p:nvSpPr>
        <p:spPr>
          <a:xfrm>
            <a:off x="43046" y="5486760"/>
            <a:ext cx="4418085"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(a </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ä)</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[äu]</a:t>
            </a:r>
          </a:p>
        </p:txBody>
      </p:sp>
      <p:sp>
        <p:nvSpPr>
          <p:cNvPr id="4" name="TextBox 3">
            <a:hlinkClick r:id="" action="ppaction://noaction">
              <a:snd r:embed="rId4" name="T2_W5_1.1.wav"/>
            </a:hlinkClick>
            <a:extLst>
              <a:ext uri="{FF2B5EF4-FFF2-40B4-BE49-F238E27FC236}">
                <a16:creationId xmlns:a16="http://schemas.microsoft.com/office/drawing/2014/main" id="{B9C48A9E-6726-4259-125C-1935F07E2F14}"/>
              </a:ext>
            </a:extLst>
          </p:cNvPr>
          <p:cNvSpPr txBox="1"/>
          <p:nvPr/>
        </p:nvSpPr>
        <p:spPr>
          <a:xfrm rot="349106">
            <a:off x="272552" y="1442685"/>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Sportfest</a:t>
            </a:r>
            <a:r>
              <a:rPr lang="en-GB" sz="3200" b="1" dirty="0">
                <a:solidFill>
                  <a:schemeClr val="bg1"/>
                </a:solidFill>
                <a:latin typeface="Segoe Print" panose="02000600000000000000" pitchFamily="2" charset="0"/>
              </a:rPr>
              <a:t>! </a:t>
            </a:r>
          </a:p>
        </p:txBody>
      </p:sp>
      <p:pic>
        <p:nvPicPr>
          <p:cNvPr id="5" name="Picture 4" descr="Free vector graphics of Basketball">
            <a:extLst>
              <a:ext uri="{FF2B5EF4-FFF2-40B4-BE49-F238E27FC236}">
                <a16:creationId xmlns:a16="http://schemas.microsoft.com/office/drawing/2014/main" id="{AAF3A0AC-1288-C887-231F-5084DCF3C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728" y="3311288"/>
            <a:ext cx="816826" cy="816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Free vector graphics of Balls">
            <a:extLst>
              <a:ext uri="{FF2B5EF4-FFF2-40B4-BE49-F238E27FC236}">
                <a16:creationId xmlns:a16="http://schemas.microsoft.com/office/drawing/2014/main" id="{10647C28-C00C-937A-3296-3133618077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1517" r="66267"/>
          <a:stretch/>
        </p:blipFill>
        <p:spPr bwMode="auto">
          <a:xfrm rot="19904461">
            <a:off x="2205225" y="2632737"/>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Free vector graphics of Balls">
            <a:extLst>
              <a:ext uri="{FF2B5EF4-FFF2-40B4-BE49-F238E27FC236}">
                <a16:creationId xmlns:a16="http://schemas.microsoft.com/office/drawing/2014/main" id="{FA51C062-1651-5E65-6973-F7094A5A9C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06" t="52900" r="1" b="-886"/>
          <a:stretch/>
        </p:blipFill>
        <p:spPr bwMode="auto">
          <a:xfrm rot="11684557">
            <a:off x="2668197" y="3471944"/>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Gráficos vectoriales gratis de Fútbol">
            <a:extLst>
              <a:ext uri="{FF2B5EF4-FFF2-40B4-BE49-F238E27FC236}">
                <a16:creationId xmlns:a16="http://schemas.microsoft.com/office/drawing/2014/main" id="{F756FE74-C351-165D-5BD0-0AA71B973D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3937" b="50000"/>
          <a:stretch/>
        </p:blipFill>
        <p:spPr bwMode="auto">
          <a:xfrm>
            <a:off x="2001326" y="3985758"/>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vector graphics of Balls">
            <a:extLst>
              <a:ext uri="{FF2B5EF4-FFF2-40B4-BE49-F238E27FC236}">
                <a16:creationId xmlns:a16="http://schemas.microsoft.com/office/drawing/2014/main" id="{2CEACD02-2091-1DC8-7233-6EBA148F8D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477" t="51048" r="29004" b="-11824"/>
          <a:stretch/>
        </p:blipFill>
        <p:spPr bwMode="auto">
          <a:xfrm rot="15708729">
            <a:off x="2834920" y="3001136"/>
            <a:ext cx="539438" cy="514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T2_W5_10.1.wav"/>
            </a:hlinkClick>
          </p:cNvPr>
          <p:cNvSpPr/>
          <p:nvPr/>
        </p:nvSpPr>
        <p:spPr>
          <a:xfrm>
            <a:off x="0" y="0"/>
            <a:ext cx="49860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spc="-1" dirty="0">
                <a:solidFill>
                  <a:srgbClr val="002060"/>
                </a:solidFill>
                <a:latin typeface="Century gothic"/>
              </a:rPr>
              <a:t>A</a:t>
            </a:r>
            <a:r>
              <a:rPr lang="en-GB" sz="2600" b="1" spc="-1" dirty="0">
                <a:solidFill>
                  <a:srgbClr val="002060"/>
                </a:solidFill>
                <a:latin typeface="Century gothic"/>
              </a:rPr>
              <a:t>m Freitag </a:t>
            </a:r>
            <a:r>
              <a:rPr lang="en-GB" sz="2600" b="1" spc="-1" dirty="0" err="1">
                <a:solidFill>
                  <a:srgbClr val="002060"/>
                </a:solidFill>
                <a:latin typeface="Century gothic"/>
              </a:rPr>
              <a:t>ist</a:t>
            </a:r>
            <a:r>
              <a:rPr lang="en-GB" sz="2600" b="1" spc="-1" dirty="0">
                <a:solidFill>
                  <a:srgbClr val="002060"/>
                </a:solidFill>
                <a:latin typeface="Century gothic"/>
              </a:rPr>
              <a:t> </a:t>
            </a:r>
            <a:r>
              <a:rPr lang="en-GB" sz="2600" b="1" spc="-1" dirty="0" err="1">
                <a:solidFill>
                  <a:srgbClr val="002060"/>
                </a:solidFill>
                <a:latin typeface="Century gothic"/>
              </a:rPr>
              <a:t>Sportfest</a:t>
            </a:r>
            <a:r>
              <a:rPr lang="en-GB" sz="2600" b="1" spc="-1" dirty="0">
                <a:solidFill>
                  <a:srgbClr val="002060"/>
                </a:solidFill>
                <a:latin typeface="Century gothic"/>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00718"/>
            <a:ext cx="914400" cy="914400"/>
          </a:xfrm>
          <a:prstGeom prst="rect">
            <a:avLst/>
          </a:prstGeom>
        </p:spPr>
      </p:pic>
      <p:sp>
        <p:nvSpPr>
          <p:cNvPr id="69" name="Speech Bubble: Rectangle with Corners Rounded 68">
            <a:hlinkClick r:id="" action="ppaction://noaction">
              <a:snd r:embed="rId8" name="T2_W5_10.2.wav"/>
            </a:hlinkClick>
            <a:extLst>
              <a:ext uri="{FF2B5EF4-FFF2-40B4-BE49-F238E27FC236}">
                <a16:creationId xmlns:a16="http://schemas.microsoft.com/office/drawing/2014/main" id="{7455D017-EF74-48DA-B4CF-88047C199FE1}"/>
              </a:ext>
            </a:extLst>
          </p:cNvPr>
          <p:cNvSpPr/>
          <p:nvPr/>
        </p:nvSpPr>
        <p:spPr>
          <a:xfrm>
            <a:off x="785642" y="598897"/>
            <a:ext cx="10203552" cy="647671"/>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8" name="T2_W5_10.2.wav"/>
            </a:hlinkClick>
            <a:extLst>
              <a:ext uri="{FF2B5EF4-FFF2-40B4-BE49-F238E27FC236}">
                <a16:creationId xmlns:a16="http://schemas.microsoft.com/office/drawing/2014/main" id="{1EABAD8D-5F95-40DD-A2BD-088C9326CD89}"/>
              </a:ext>
            </a:extLst>
          </p:cNvPr>
          <p:cNvSpPr txBox="1"/>
          <p:nvPr/>
        </p:nvSpPr>
        <p:spPr>
          <a:xfrm>
            <a:off x="818774" y="581898"/>
            <a:ext cx="1011729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prstClr val="white"/>
                </a:solidFill>
                <a:latin typeface="Century Gothic" panose="020B0502020202020204" pitchFamily="34" charset="0"/>
                <a:ea typeface="Century Gothic"/>
              </a:rPr>
              <a:t>Ronja </a:t>
            </a:r>
            <a:r>
              <a:rPr lang="en-GB" sz="2000" spc="-1" dirty="0" err="1">
                <a:solidFill>
                  <a:prstClr val="white"/>
                </a:solidFill>
                <a:latin typeface="Century Gothic" panose="020B0502020202020204" pitchFamily="34" charset="0"/>
                <a:ea typeface="Century Gothic"/>
              </a:rPr>
              <a:t>schreibt</a:t>
            </a:r>
            <a:r>
              <a:rPr lang="en-GB" sz="2000" spc="-1" dirty="0">
                <a:solidFill>
                  <a:prstClr val="white"/>
                </a:solidFill>
                <a:latin typeface="Century Gothic" panose="020B0502020202020204" pitchFamily="34" charset="0"/>
                <a:ea typeface="Century Gothic"/>
              </a:rPr>
              <a:t> an Johanna.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 – 6,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 </a:t>
            </a:r>
            <a:r>
              <a:rPr kumimoji="0" lang="en-GB" sz="200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(Ronja)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er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253640" y="3400632"/>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latin typeface="Century Gothic"/>
                <a:ea typeface="+mn-ea"/>
                <a:cs typeface="+mn-cs"/>
              </a:rPr>
              <a:t>  </a:t>
            </a:r>
            <a:endParaRPr kumimoji="0" lang="en-GB" sz="2000" b="0" i="0" u="none" strike="noStrike" kern="0" cap="none" spc="0" normalizeH="0" baseline="0" noProof="0" dirty="0">
              <a:ln>
                <a:noFill/>
              </a:ln>
              <a:solidFill>
                <a:srgbClr val="1F4E79"/>
              </a:solidFill>
              <a:effectLst/>
              <a:uLnTx/>
              <a:uFillTx/>
              <a:latin typeface="Century Gothic"/>
              <a:ea typeface="+mn-ea"/>
              <a:cs typeface="+mn-cs"/>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80145" y="1436969"/>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320154" y="1875764"/>
            <a:ext cx="2820206" cy="1071811"/>
            <a:chOff x="511990"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11990" y="1575466"/>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läuf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jeden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Tag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sechs</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292065" y="3354933"/>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331447" y="4791699"/>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556514" y="1436816"/>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3903946" y="1875763"/>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825832" y="3354933"/>
            <a:ext cx="2908660" cy="1071811"/>
            <a:chOff x="405640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56400" y="3033007"/>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3903946" y="4791698"/>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p>
          </p:txBody>
        </p:sp>
      </p:grpSp>
      <p:grpSp>
        <p:nvGrpSpPr>
          <p:cNvPr id="4" name="Group 3">
            <a:extLst>
              <a:ext uri="{FF2B5EF4-FFF2-40B4-BE49-F238E27FC236}">
                <a16:creationId xmlns:a16="http://schemas.microsoft.com/office/drawing/2014/main" id="{B5B3AB02-2336-4A11-9A81-A27EF38C0DDF}"/>
              </a:ext>
            </a:extLst>
          </p:cNvPr>
          <p:cNvGrpSpPr/>
          <p:nvPr/>
        </p:nvGrpSpPr>
        <p:grpSpPr>
          <a:xfrm>
            <a:off x="402114" y="1887961"/>
            <a:ext cx="2481697" cy="1048483"/>
            <a:chOff x="-15366179" y="5591739"/>
            <a:chExt cx="2481697" cy="1048483"/>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5354460" y="5591739"/>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7" name="TextBox 116">
              <a:hlinkClick r:id="" action="ppaction://noaction">
                <a:snd r:embed="rId9" name="T2_W5_10.3.wav"/>
              </a:hlinkClick>
              <a:extLst>
                <a:ext uri="{FF2B5EF4-FFF2-40B4-BE49-F238E27FC236}">
                  <a16:creationId xmlns:a16="http://schemas.microsoft.com/office/drawing/2014/main" id="{81048DD7-37A0-4FFA-B756-23331312C415}"/>
                </a:ext>
              </a:extLst>
            </p:cNvPr>
            <p:cNvSpPr txBox="1"/>
            <p:nvPr/>
          </p:nvSpPr>
          <p:spPr>
            <a:xfrm>
              <a:off x="-15366179" y="5624559"/>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a:t>
              </a:r>
              <a:r>
                <a:rPr kumimoji="0" lang="en-GB" sz="2000" b="0" i="0" u="none" strike="noStrike" kern="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0" cap="none" spc="0" normalizeH="0" baseline="0" noProof="0" dirty="0">
                  <a:ln>
                    <a:noFill/>
                  </a:ln>
                  <a:solidFill>
                    <a:srgbClr val="002060"/>
                  </a:solidFill>
                  <a:effectLst/>
                  <a:uLnTx/>
                  <a:uFillTx/>
                  <a:latin typeface="Century Gothic"/>
                  <a:ea typeface="+mn-ea"/>
                  <a:cs typeface="+mn-cs"/>
                </a:rPr>
                <a:t>Er </a:t>
              </a:r>
              <a:r>
                <a:rPr kumimoji="0" lang="en-GB" sz="2000" b="1" i="0" u="none" strike="noStrike" kern="0" cap="none" spc="0" normalizeH="0" baseline="0" noProof="0" dirty="0" err="1">
                  <a:ln>
                    <a:noFill/>
                  </a:ln>
                  <a:solidFill>
                    <a:srgbClr val="5B9BD5">
                      <a:lumMod val="50000"/>
                    </a:srgbClr>
                  </a:solidFill>
                  <a:effectLst/>
                  <a:uLnTx/>
                  <a:uFillTx/>
                  <a:latin typeface="Century Gothic"/>
                  <a:ea typeface="+mn-ea"/>
                  <a:cs typeface="+mn-cs"/>
                </a:rPr>
                <a:t>läuft</a:t>
              </a: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i="0" u="none" strike="noStrike" kern="0" cap="none" spc="0" normalizeH="0" baseline="0" noProof="0" dirty="0" err="1">
                  <a:ln>
                    <a:noFill/>
                  </a:ln>
                  <a:solidFill>
                    <a:srgbClr val="5B9BD5">
                      <a:lumMod val="50000"/>
                    </a:srgbClr>
                  </a:solidFill>
                  <a:effectLst/>
                  <a:uLnTx/>
                  <a:uFillTx/>
                  <a:latin typeface="Century Gothic"/>
                  <a:ea typeface="+mn-ea"/>
                  <a:cs typeface="+mn-cs"/>
                </a:rPr>
                <a:t>jedes</a:t>
              </a:r>
              <a:r>
                <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i="0" u="none" strike="noStrike" kern="0" cap="none" spc="0" normalizeH="0" baseline="0" noProof="0" dirty="0" err="1">
                  <a:ln>
                    <a:noFill/>
                  </a:ln>
                  <a:solidFill>
                    <a:srgbClr val="5B9BD5">
                      <a:lumMod val="50000"/>
                    </a:srgbClr>
                  </a:solidFill>
                  <a:effectLst/>
                  <a:uLnTx/>
                  <a:uFillTx/>
                  <a:latin typeface="Century Gothic"/>
                  <a:ea typeface="+mn-ea"/>
                  <a:cs typeface="+mn-cs"/>
                </a:rPr>
                <a:t>Jahr</a:t>
              </a:r>
              <a:r>
                <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lang="en-GB" sz="2000" kern="0" dirty="0" err="1">
                  <a:solidFill>
                    <a:srgbClr val="5B9BD5">
                      <a:lumMod val="50000"/>
                    </a:srgbClr>
                  </a:solidFill>
                  <a:latin typeface="Century Gothic"/>
                </a:rPr>
                <a:t>fünf</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sp>
        <p:nvSpPr>
          <p:cNvPr id="7" name="TextBox 6">
            <a:extLst>
              <a:ext uri="{FF2B5EF4-FFF2-40B4-BE49-F238E27FC236}">
                <a16:creationId xmlns:a16="http://schemas.microsoft.com/office/drawing/2014/main" id="{682D3BD4-8394-A4A8-BD07-4569E2C30043}"/>
              </a:ext>
            </a:extLst>
          </p:cNvPr>
          <p:cNvSpPr txBox="1"/>
          <p:nvPr/>
        </p:nvSpPr>
        <p:spPr>
          <a:xfrm>
            <a:off x="4081421" y="487600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wäsch</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Autos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in</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der Pause für die Lehrer.</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573726" y="4860986"/>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Kostüm</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9" name="TextBox 8">
            <a:extLst>
              <a:ext uri="{FF2B5EF4-FFF2-40B4-BE49-F238E27FC236}">
                <a16:creationId xmlns:a16="http://schemas.microsoft.com/office/drawing/2014/main" id="{C9273347-7339-6B7D-1305-CFF6B5B6CD50}"/>
              </a:ext>
            </a:extLst>
          </p:cNvPr>
          <p:cNvSpPr txBox="1"/>
          <p:nvPr/>
        </p:nvSpPr>
        <p:spPr>
          <a:xfrm>
            <a:off x="4115616" y="197873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lang="en-GB" sz="2000" kern="0" dirty="0" err="1">
                <a:solidFill>
                  <a:srgbClr val="5B9BD5">
                    <a:lumMod val="50000"/>
                  </a:srgbClr>
                </a:solidFill>
                <a:latin typeface="Century Gothic"/>
              </a:rPr>
              <a:t>wasch</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am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Wochenende</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noProof="0" dirty="0" err="1">
                <a:ln>
                  <a:noFill/>
                </a:ln>
                <a:solidFill>
                  <a:srgbClr val="5B9BD5">
                    <a:lumMod val="50000"/>
                  </a:srgbClr>
                </a:solidFill>
                <a:effectLst/>
                <a:uLnTx/>
                <a:uFillTx/>
                <a:latin typeface="Century Gothic"/>
                <a:ea typeface="+mn-ea"/>
                <a:cs typeface="+mn-cs"/>
              </a:rPr>
              <a:t>Hunde</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p:txBody>
      </p:sp>
      <p:sp>
        <p:nvSpPr>
          <p:cNvPr id="10" name="TextBox 9">
            <a:extLst>
              <a:ext uri="{FF2B5EF4-FFF2-40B4-BE49-F238E27FC236}">
                <a16:creationId xmlns:a16="http://schemas.microsoft.com/office/drawing/2014/main" id="{09DCB32D-810F-4FDB-07A3-7262148C7AD6}"/>
              </a:ext>
            </a:extLst>
          </p:cNvPr>
          <p:cNvSpPr txBox="1"/>
          <p:nvPr/>
        </p:nvSpPr>
        <p:spPr>
          <a:xfrm>
            <a:off x="4003908" y="3438348"/>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abends Taschen für Leute.</a:t>
            </a:r>
          </a:p>
        </p:txBody>
      </p:sp>
      <p:sp>
        <p:nvSpPr>
          <p:cNvPr id="11" name="TextBox 10">
            <a:extLst>
              <a:ext uri="{FF2B5EF4-FFF2-40B4-BE49-F238E27FC236}">
                <a16:creationId xmlns:a16="http://schemas.microsoft.com/office/drawing/2014/main" id="{6043BAC9-7099-A6F8-FAB7-97E34B5E7A2A}"/>
              </a:ext>
            </a:extLst>
          </p:cNvPr>
          <p:cNvSpPr txBox="1"/>
          <p:nvPr/>
        </p:nvSpPr>
        <p:spPr>
          <a:xfrm>
            <a:off x="540044" y="3437039"/>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schläf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eine Nacht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388763" y="3433637"/>
            <a:ext cx="2469978" cy="917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3965620" y="1924848"/>
            <a:ext cx="2469978" cy="10023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3918358" y="3398381"/>
            <a:ext cx="2588826" cy="9531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420293" y="4834102"/>
            <a:ext cx="2298980" cy="9204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3970562" y="4839531"/>
            <a:ext cx="2536388" cy="9715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TextBox 11">
            <a:hlinkClick r:id="" action="ppaction://noaction">
              <a:snd r:embed="rId10" name="T2_W5_10.4.wav"/>
            </a:hlinkClick>
            <a:extLst>
              <a:ext uri="{FF2B5EF4-FFF2-40B4-BE49-F238E27FC236}">
                <a16:creationId xmlns:a16="http://schemas.microsoft.com/office/drawing/2014/main" id="{0C0E5B5F-820A-8FE5-C767-33D82F3BBBA7}"/>
              </a:ext>
            </a:extLst>
          </p:cNvPr>
          <p:cNvSpPr txBox="1"/>
          <p:nvPr/>
        </p:nvSpPr>
        <p:spPr>
          <a:xfrm>
            <a:off x="276308" y="3510941"/>
            <a:ext cx="27149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r>
              <a:rPr lang="en-US" sz="2000" b="1" kern="0" dirty="0">
                <a:solidFill>
                  <a:srgbClr val="5B9BD5">
                    <a:lumMod val="50000"/>
                  </a:srgbClr>
                </a:solidFill>
                <a:latin typeface="Century Gothic"/>
              </a:rPr>
              <a:t>Er</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trägt</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seine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Lieblingssportschuhe</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19" name="TextBox 18">
            <a:hlinkClick r:id="" action="ppaction://noaction">
              <a:snd r:embed="rId11" name="T2_W5_10.5.wav"/>
            </a:hlinkClick>
            <a:extLst>
              <a:ext uri="{FF2B5EF4-FFF2-40B4-BE49-F238E27FC236}">
                <a16:creationId xmlns:a16="http://schemas.microsoft.com/office/drawing/2014/main" id="{DD632760-F636-19A2-9F68-B372F0EF64FC}"/>
              </a:ext>
            </a:extLst>
          </p:cNvPr>
          <p:cNvSpPr txBox="1"/>
          <p:nvPr/>
        </p:nvSpPr>
        <p:spPr>
          <a:xfrm>
            <a:off x="442878" y="4846144"/>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trage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immer</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Sportkleidung</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für</a:t>
            </a:r>
            <a:r>
              <a:rPr lang="en-US" sz="2000" kern="0" dirty="0">
                <a:solidFill>
                  <a:srgbClr val="5B9BD5">
                    <a:lumMod val="50000"/>
                  </a:srgbClr>
                </a:solidFill>
                <a:latin typeface="Century Gothic"/>
              </a:rPr>
              <a:t>*</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das </a:t>
            </a:r>
            <a:r>
              <a:rPr kumimoji="0" lang="en-US" sz="2000" i="0" u="none" strike="noStrike" kern="0" cap="none" spc="0" normalizeH="0" noProof="0" dirty="0" err="1">
                <a:ln>
                  <a:noFill/>
                </a:ln>
                <a:solidFill>
                  <a:srgbClr val="5B9BD5">
                    <a:lumMod val="50000"/>
                  </a:srgbClr>
                </a:solidFill>
                <a:effectLst/>
                <a:uLnTx/>
                <a:uFillTx/>
                <a:latin typeface="Century Gothic"/>
                <a:ea typeface="+mn-ea"/>
                <a:cs typeface="+mn-cs"/>
              </a:rPr>
              <a:t>Sportfest</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a:t>
            </a:r>
            <a:endPar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1" name="TextBox 20">
            <a:hlinkClick r:id="" action="ppaction://noaction">
              <a:snd r:embed="rId12" name="T2_W5_10.6.wav"/>
            </a:hlinkClick>
            <a:extLst>
              <a:ext uri="{FF2B5EF4-FFF2-40B4-BE49-F238E27FC236}">
                <a16:creationId xmlns:a16="http://schemas.microsoft.com/office/drawing/2014/main" id="{3444425D-EC27-2E22-0B97-3E1A661FF55D}"/>
              </a:ext>
            </a:extLst>
          </p:cNvPr>
          <p:cNvSpPr txBox="1"/>
          <p:nvPr/>
        </p:nvSpPr>
        <p:spPr>
          <a:xfrm>
            <a:off x="3923492" y="1944423"/>
            <a:ext cx="2671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r>
              <a:rPr lang="en-US" sz="2000" b="1" kern="0" dirty="0">
                <a:solidFill>
                  <a:srgbClr val="5B9BD5">
                    <a:lumMod val="50000"/>
                  </a:srgbClr>
                </a:solidFill>
                <a:latin typeface="Century Gothic"/>
              </a:rPr>
              <a:t>I</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ch</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laufe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mit</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einem</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Fußball</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auf dem Kopf*!</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2" name="TextBox 21">
            <a:hlinkClick r:id="" action="ppaction://noaction">
              <a:snd r:embed="rId13" name="T2_W5_10.7.wav"/>
            </a:hlinkClick>
            <a:extLst>
              <a:ext uri="{FF2B5EF4-FFF2-40B4-BE49-F238E27FC236}">
                <a16:creationId xmlns:a16="http://schemas.microsoft.com/office/drawing/2014/main" id="{B86969C0-3698-CF9C-A63B-B021E2467F7B}"/>
              </a:ext>
            </a:extLst>
          </p:cNvPr>
          <p:cNvSpPr txBox="1"/>
          <p:nvPr/>
        </p:nvSpPr>
        <p:spPr>
          <a:xfrm>
            <a:off x="3972502" y="3397934"/>
            <a:ext cx="24699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5.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fahre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Rad in</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noProof="0" dirty="0" err="1">
                <a:ln>
                  <a:noFill/>
                </a:ln>
                <a:solidFill>
                  <a:srgbClr val="5B9BD5">
                    <a:lumMod val="50000"/>
                  </a:srgbClr>
                </a:solidFill>
                <a:effectLst/>
                <a:uLnTx/>
                <a:uFillTx/>
                <a:latin typeface="Century Gothic"/>
                <a:ea typeface="+mn-ea"/>
                <a:cs typeface="+mn-cs"/>
              </a:rPr>
              <a:t>einer</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 Gruppe. </a:t>
            </a:r>
            <a:endPar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3" name="TextBox 22">
            <a:hlinkClick r:id="" action="ppaction://noaction">
              <a:snd r:embed="rId14" name="T2_W5_10.8.wav"/>
            </a:hlinkClick>
            <a:extLst>
              <a:ext uri="{FF2B5EF4-FFF2-40B4-BE49-F238E27FC236}">
                <a16:creationId xmlns:a16="http://schemas.microsoft.com/office/drawing/2014/main" id="{67857CEC-9FD3-B12E-8EEE-FCAE855CCA1D}"/>
              </a:ext>
            </a:extLst>
          </p:cNvPr>
          <p:cNvSpPr txBox="1"/>
          <p:nvPr/>
        </p:nvSpPr>
        <p:spPr>
          <a:xfrm>
            <a:off x="3860764" y="4860974"/>
            <a:ext cx="26621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Er </a:t>
            </a:r>
            <a:r>
              <a:rPr lang="en-US" sz="2000" b="1" kern="0" dirty="0" err="1">
                <a:solidFill>
                  <a:srgbClr val="5B9BD5">
                    <a:lumMod val="50000"/>
                  </a:srgbClr>
                </a:solidFill>
                <a:latin typeface="Century Gothic"/>
              </a:rPr>
              <a:t>trägt</a:t>
            </a:r>
            <a:r>
              <a:rPr lang="en-US" sz="2000" b="1" kern="0" dirty="0">
                <a:solidFill>
                  <a:srgbClr val="5B9BD5">
                    <a:lumMod val="50000"/>
                  </a:srgbClr>
                </a:solidFill>
                <a:latin typeface="Century Gothic"/>
              </a:rPr>
              <a:t> </a:t>
            </a:r>
            <a:r>
              <a:rPr lang="en-US" sz="2000" kern="0" dirty="0">
                <a:solidFill>
                  <a:srgbClr val="5B9BD5">
                    <a:lumMod val="50000"/>
                  </a:srgbClr>
                </a:solidFill>
                <a:latin typeface="Century Gothic"/>
              </a:rPr>
              <a:t>Taschen</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für* die Lehrer. </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C3E1153D-807B-43DB-A0EE-D640CDA70B0E}"/>
              </a:ext>
            </a:extLst>
          </p:cNvPr>
          <p:cNvSpPr txBox="1"/>
          <p:nvPr/>
        </p:nvSpPr>
        <p:spPr>
          <a:xfrm>
            <a:off x="3903946" y="96584"/>
            <a:ext cx="7364073" cy="369332"/>
          </a:xfrm>
          <a:prstGeom prst="rect">
            <a:avLst/>
          </a:prstGeom>
          <a:noFill/>
        </p:spPr>
        <p:txBody>
          <a:bodyPr wrap="square" rtlCol="0">
            <a:spAutoFit/>
          </a:bodyPr>
          <a:lstStyle/>
          <a:p>
            <a:r>
              <a:rPr lang="en-GB" dirty="0" err="1">
                <a:solidFill>
                  <a:srgbClr val="002060"/>
                </a:solidFill>
              </a:rPr>
              <a:t>Lias</a:t>
            </a:r>
            <a:r>
              <a:rPr lang="en-GB" dirty="0">
                <a:solidFill>
                  <a:srgbClr val="002060"/>
                </a:solidFill>
              </a:rPr>
              <a:t> and Ronja are preparing for their school’s sports day.</a:t>
            </a:r>
          </a:p>
        </p:txBody>
      </p:sp>
      <p:grpSp>
        <p:nvGrpSpPr>
          <p:cNvPr id="27" name="Group 26">
            <a:extLst>
              <a:ext uri="{FF2B5EF4-FFF2-40B4-BE49-F238E27FC236}">
                <a16:creationId xmlns:a16="http://schemas.microsoft.com/office/drawing/2014/main" id="{3F7D5738-1730-4498-86C6-AF338350C7F5}"/>
              </a:ext>
            </a:extLst>
          </p:cNvPr>
          <p:cNvGrpSpPr/>
          <p:nvPr/>
        </p:nvGrpSpPr>
        <p:grpSpPr>
          <a:xfrm>
            <a:off x="9639993" y="210127"/>
            <a:ext cx="1509976" cy="1295582"/>
            <a:chOff x="8905263" y="1006783"/>
            <a:chExt cx="2312009" cy="1952476"/>
          </a:xfrm>
        </p:grpSpPr>
        <p:pic>
          <p:nvPicPr>
            <p:cNvPr id="24" name="Picture 23">
              <a:extLst>
                <a:ext uri="{FF2B5EF4-FFF2-40B4-BE49-F238E27FC236}">
                  <a16:creationId xmlns:a16="http://schemas.microsoft.com/office/drawing/2014/main" id="{8F0CCD93-9414-4B62-820D-0D0A13D94BE8}"/>
                </a:ext>
              </a:extLst>
            </p:cNvPr>
            <p:cNvPicPr>
              <a:picLocks noChangeAspect="1"/>
            </p:cNvPicPr>
            <p:nvPr/>
          </p:nvPicPr>
          <p:blipFill rotWithShape="1">
            <a:blip r:embed="rId15">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26" name="Picture 25">
              <a:extLst>
                <a:ext uri="{FF2B5EF4-FFF2-40B4-BE49-F238E27FC236}">
                  <a16:creationId xmlns:a16="http://schemas.microsoft.com/office/drawing/2014/main" id="{0BFCE475-1EFC-46BF-B33E-7F755FA645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5" name="Rectangle 4">
            <a:extLst>
              <a:ext uri="{FF2B5EF4-FFF2-40B4-BE49-F238E27FC236}">
                <a16:creationId xmlns:a16="http://schemas.microsoft.com/office/drawing/2014/main" id="{6A67DAF5-FA0F-323A-5B33-98E45F24D93F}"/>
              </a:ext>
            </a:extLst>
          </p:cNvPr>
          <p:cNvSpPr/>
          <p:nvPr/>
        </p:nvSpPr>
        <p:spPr>
          <a:xfrm>
            <a:off x="7226513" y="1542687"/>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E6588BA-9DF7-94F2-E7F9-0D8BB4A0B869}"/>
              </a:ext>
            </a:extLst>
          </p:cNvPr>
          <p:cNvSpPr/>
          <p:nvPr/>
        </p:nvSpPr>
        <p:spPr>
          <a:xfrm>
            <a:off x="7206199" y="4015563"/>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ED832925-07EB-9574-9033-46C38E7C35BC}"/>
              </a:ext>
            </a:extLst>
          </p:cNvPr>
          <p:cNvGrpSpPr/>
          <p:nvPr/>
        </p:nvGrpSpPr>
        <p:grpSpPr>
          <a:xfrm>
            <a:off x="6927560" y="1347607"/>
            <a:ext cx="517289" cy="3091178"/>
            <a:chOff x="8840641" y="1302023"/>
            <a:chExt cx="792050" cy="4658486"/>
          </a:xfrm>
        </p:grpSpPr>
        <p:pic>
          <p:nvPicPr>
            <p:cNvPr id="25" name="Picture 24">
              <a:extLst>
                <a:ext uri="{FF2B5EF4-FFF2-40B4-BE49-F238E27FC236}">
                  <a16:creationId xmlns:a16="http://schemas.microsoft.com/office/drawing/2014/main" id="{91686B13-7B00-1C5E-E3D2-121E95870BC7}"/>
                </a:ext>
              </a:extLst>
            </p:cNvPr>
            <p:cNvPicPr>
              <a:picLocks noChangeAspect="1"/>
            </p:cNvPicPr>
            <p:nvPr/>
          </p:nvPicPr>
          <p:blipFill rotWithShape="1">
            <a:blip r:embed="rId15">
              <a:extLst>
                <a:ext uri="{28A0092B-C50C-407E-A947-70E740481C1C}">
                  <a14:useLocalDpi xmlns:a14="http://schemas.microsoft.com/office/drawing/2010/main" val="0"/>
                </a:ext>
              </a:extLst>
            </a:blip>
            <a:srcRect b="38386"/>
            <a:stretch/>
          </p:blipFill>
          <p:spPr>
            <a:xfrm>
              <a:off x="8840641" y="5074540"/>
              <a:ext cx="792050" cy="885969"/>
            </a:xfrm>
            <a:prstGeom prst="rect">
              <a:avLst/>
            </a:prstGeom>
          </p:spPr>
        </p:pic>
        <p:pic>
          <p:nvPicPr>
            <p:cNvPr id="28" name="Picture 27">
              <a:extLst>
                <a:ext uri="{FF2B5EF4-FFF2-40B4-BE49-F238E27FC236}">
                  <a16:creationId xmlns:a16="http://schemas.microsoft.com/office/drawing/2014/main" id="{A7CF7EE4-F3A5-39B9-1FAA-B2B6485A49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65602" y="1302023"/>
              <a:ext cx="767089" cy="935556"/>
            </a:xfrm>
            <a:prstGeom prst="rect">
              <a:avLst/>
            </a:prstGeom>
          </p:spPr>
        </p:pic>
      </p:grpSp>
      <p:sp>
        <p:nvSpPr>
          <p:cNvPr id="29" name="TextBox 28">
            <a:extLst>
              <a:ext uri="{FF2B5EF4-FFF2-40B4-BE49-F238E27FC236}">
                <a16:creationId xmlns:a16="http://schemas.microsoft.com/office/drawing/2014/main" id="{16A68B4A-5049-C0E3-3DC9-BB4D7C2FB6FA}"/>
              </a:ext>
            </a:extLst>
          </p:cNvPr>
          <p:cNvSpPr txBox="1"/>
          <p:nvPr/>
        </p:nvSpPr>
        <p:spPr>
          <a:xfrm>
            <a:off x="6773871" y="1914375"/>
            <a:ext cx="540335" cy="369332"/>
          </a:xfrm>
          <a:prstGeom prst="rect">
            <a:avLst/>
          </a:prstGeom>
          <a:noFill/>
        </p:spPr>
        <p:txBody>
          <a:bodyPr wrap="square" rtlCol="0">
            <a:spAutoFit/>
          </a:bodyPr>
          <a:lstStyle/>
          <a:p>
            <a:r>
              <a:rPr lang="en-US" b="1" dirty="0">
                <a:solidFill>
                  <a:srgbClr val="002060"/>
                </a:solidFill>
              </a:rPr>
              <a:t>ich</a:t>
            </a:r>
            <a:endParaRPr lang="en-GB" b="1" dirty="0">
              <a:solidFill>
                <a:srgbClr val="002060"/>
              </a:solidFill>
            </a:endParaRPr>
          </a:p>
        </p:txBody>
      </p:sp>
      <p:sp>
        <p:nvSpPr>
          <p:cNvPr id="30" name="TextBox 29">
            <a:extLst>
              <a:ext uri="{FF2B5EF4-FFF2-40B4-BE49-F238E27FC236}">
                <a16:creationId xmlns:a16="http://schemas.microsoft.com/office/drawing/2014/main" id="{658C5980-DC72-5EAB-E259-C89DEFCA18AF}"/>
              </a:ext>
            </a:extLst>
          </p:cNvPr>
          <p:cNvSpPr txBox="1"/>
          <p:nvPr/>
        </p:nvSpPr>
        <p:spPr>
          <a:xfrm>
            <a:off x="6858518" y="4379494"/>
            <a:ext cx="540335" cy="369332"/>
          </a:xfrm>
          <a:prstGeom prst="rect">
            <a:avLst/>
          </a:prstGeom>
          <a:noFill/>
        </p:spPr>
        <p:txBody>
          <a:bodyPr wrap="square" rtlCol="0">
            <a:spAutoFit/>
          </a:bodyPr>
          <a:lstStyle/>
          <a:p>
            <a:r>
              <a:rPr lang="en-US" b="1" dirty="0">
                <a:solidFill>
                  <a:srgbClr val="002060"/>
                </a:solidFill>
              </a:rPr>
              <a:t>er</a:t>
            </a:r>
            <a:endParaRPr lang="en-GB" b="1" dirty="0">
              <a:solidFill>
                <a:srgbClr val="002060"/>
              </a:solidFill>
            </a:endParaRPr>
          </a:p>
        </p:txBody>
      </p:sp>
      <p:sp>
        <p:nvSpPr>
          <p:cNvPr id="31" name="TextBox 30">
            <a:extLst>
              <a:ext uri="{FF2B5EF4-FFF2-40B4-BE49-F238E27FC236}">
                <a16:creationId xmlns:a16="http://schemas.microsoft.com/office/drawing/2014/main" id="{46ECEA9B-1BE7-266C-8092-C9EA0027B748}"/>
              </a:ext>
            </a:extLst>
          </p:cNvPr>
          <p:cNvSpPr txBox="1"/>
          <p:nvPr/>
        </p:nvSpPr>
        <p:spPr>
          <a:xfrm>
            <a:off x="7502299" y="4141424"/>
            <a:ext cx="4309744" cy="461665"/>
          </a:xfrm>
          <a:prstGeom prst="rect">
            <a:avLst/>
          </a:prstGeom>
          <a:noFill/>
        </p:spPr>
        <p:txBody>
          <a:bodyPr wrap="square" rtlCol="0">
            <a:spAutoFit/>
          </a:bodyPr>
          <a:lstStyle/>
          <a:p>
            <a:r>
              <a:rPr lang="en-GB" sz="2400" dirty="0">
                <a:solidFill>
                  <a:srgbClr val="002060"/>
                </a:solidFill>
              </a:rPr>
              <a:t>1. He runs 5km every year. </a:t>
            </a:r>
          </a:p>
        </p:txBody>
      </p:sp>
      <p:sp>
        <p:nvSpPr>
          <p:cNvPr id="32" name="TextBox 31">
            <a:extLst>
              <a:ext uri="{FF2B5EF4-FFF2-40B4-BE49-F238E27FC236}">
                <a16:creationId xmlns:a16="http://schemas.microsoft.com/office/drawing/2014/main" id="{5213B29A-0491-2D0C-EF06-B3D08A32D9AD}"/>
              </a:ext>
            </a:extLst>
          </p:cNvPr>
          <p:cNvSpPr txBox="1"/>
          <p:nvPr/>
        </p:nvSpPr>
        <p:spPr>
          <a:xfrm>
            <a:off x="7364163" y="4581690"/>
            <a:ext cx="3994592" cy="830997"/>
          </a:xfrm>
          <a:prstGeom prst="rect">
            <a:avLst/>
          </a:prstGeom>
          <a:noFill/>
        </p:spPr>
        <p:txBody>
          <a:bodyPr wrap="square" rtlCol="0">
            <a:spAutoFit/>
          </a:bodyPr>
          <a:lstStyle/>
          <a:p>
            <a:r>
              <a:rPr lang="en-GB" sz="2400" dirty="0">
                <a:solidFill>
                  <a:srgbClr val="002060"/>
                </a:solidFill>
              </a:rPr>
              <a:t>2. He wears his favourite sports shoes.</a:t>
            </a:r>
          </a:p>
        </p:txBody>
      </p:sp>
      <p:sp>
        <p:nvSpPr>
          <p:cNvPr id="33" name="TextBox 32">
            <a:extLst>
              <a:ext uri="{FF2B5EF4-FFF2-40B4-BE49-F238E27FC236}">
                <a16:creationId xmlns:a16="http://schemas.microsoft.com/office/drawing/2014/main" id="{45A2615D-1AEE-B8F2-7253-A7ADAAD5DB65}"/>
              </a:ext>
            </a:extLst>
          </p:cNvPr>
          <p:cNvSpPr txBox="1"/>
          <p:nvPr/>
        </p:nvSpPr>
        <p:spPr>
          <a:xfrm>
            <a:off x="7484197" y="1528924"/>
            <a:ext cx="4397644" cy="830997"/>
          </a:xfrm>
          <a:prstGeom prst="rect">
            <a:avLst/>
          </a:prstGeom>
          <a:noFill/>
        </p:spPr>
        <p:txBody>
          <a:bodyPr wrap="square" rtlCol="0">
            <a:spAutoFit/>
          </a:bodyPr>
          <a:lstStyle/>
          <a:p>
            <a:r>
              <a:rPr lang="en-GB" sz="2400" dirty="0">
                <a:solidFill>
                  <a:srgbClr val="002060"/>
                </a:solidFill>
              </a:rPr>
              <a:t>3. I always wear sports clothes for sports day. </a:t>
            </a:r>
          </a:p>
        </p:txBody>
      </p:sp>
      <p:sp>
        <p:nvSpPr>
          <p:cNvPr id="34" name="TextBox 33">
            <a:extLst>
              <a:ext uri="{FF2B5EF4-FFF2-40B4-BE49-F238E27FC236}">
                <a16:creationId xmlns:a16="http://schemas.microsoft.com/office/drawing/2014/main" id="{DF335D97-B42E-EB26-A665-DC59A436B412}"/>
              </a:ext>
            </a:extLst>
          </p:cNvPr>
          <p:cNvSpPr txBox="1"/>
          <p:nvPr/>
        </p:nvSpPr>
        <p:spPr>
          <a:xfrm>
            <a:off x="7326217" y="2196574"/>
            <a:ext cx="3994592" cy="830997"/>
          </a:xfrm>
          <a:prstGeom prst="rect">
            <a:avLst/>
          </a:prstGeom>
          <a:noFill/>
        </p:spPr>
        <p:txBody>
          <a:bodyPr wrap="square" rtlCol="0">
            <a:spAutoFit/>
          </a:bodyPr>
          <a:lstStyle/>
          <a:p>
            <a:r>
              <a:rPr lang="en-GB" sz="2400" dirty="0">
                <a:solidFill>
                  <a:srgbClr val="002060"/>
                </a:solidFill>
              </a:rPr>
              <a:t>4. I run with a football on my head!</a:t>
            </a:r>
          </a:p>
        </p:txBody>
      </p:sp>
      <p:sp>
        <p:nvSpPr>
          <p:cNvPr id="35" name="TextBox 34">
            <a:extLst>
              <a:ext uri="{FF2B5EF4-FFF2-40B4-BE49-F238E27FC236}">
                <a16:creationId xmlns:a16="http://schemas.microsoft.com/office/drawing/2014/main" id="{46A72229-D1A3-DD50-478E-404F9C1F774E}"/>
              </a:ext>
            </a:extLst>
          </p:cNvPr>
          <p:cNvSpPr txBox="1"/>
          <p:nvPr/>
        </p:nvSpPr>
        <p:spPr>
          <a:xfrm>
            <a:off x="7353144" y="2971287"/>
            <a:ext cx="3994592" cy="461665"/>
          </a:xfrm>
          <a:prstGeom prst="rect">
            <a:avLst/>
          </a:prstGeom>
          <a:noFill/>
        </p:spPr>
        <p:txBody>
          <a:bodyPr wrap="square" rtlCol="0">
            <a:spAutoFit/>
          </a:bodyPr>
          <a:lstStyle/>
          <a:p>
            <a:r>
              <a:rPr lang="en-GB" sz="2400" dirty="0">
                <a:solidFill>
                  <a:srgbClr val="002060"/>
                </a:solidFill>
              </a:rPr>
              <a:t>5. I cycle in a group.</a:t>
            </a:r>
          </a:p>
        </p:txBody>
      </p:sp>
      <p:sp>
        <p:nvSpPr>
          <p:cNvPr id="36" name="TextBox 35">
            <a:extLst>
              <a:ext uri="{FF2B5EF4-FFF2-40B4-BE49-F238E27FC236}">
                <a16:creationId xmlns:a16="http://schemas.microsoft.com/office/drawing/2014/main" id="{4F34348A-7C27-8BE4-20F9-30E126764134}"/>
              </a:ext>
            </a:extLst>
          </p:cNvPr>
          <p:cNvSpPr txBox="1"/>
          <p:nvPr/>
        </p:nvSpPr>
        <p:spPr>
          <a:xfrm>
            <a:off x="7353144" y="5421425"/>
            <a:ext cx="3994592" cy="830997"/>
          </a:xfrm>
          <a:prstGeom prst="rect">
            <a:avLst/>
          </a:prstGeom>
          <a:noFill/>
        </p:spPr>
        <p:txBody>
          <a:bodyPr wrap="square" rtlCol="0">
            <a:spAutoFit/>
          </a:bodyPr>
          <a:lstStyle/>
          <a:p>
            <a:r>
              <a:rPr lang="en-GB" sz="2400" dirty="0">
                <a:solidFill>
                  <a:srgbClr val="002060"/>
                </a:solidFill>
              </a:rPr>
              <a:t>6. He carries bags for the teachers. </a:t>
            </a:r>
          </a:p>
        </p:txBody>
      </p:sp>
      <p:sp>
        <p:nvSpPr>
          <p:cNvPr id="38" name="TextBox 37">
            <a:extLst>
              <a:ext uri="{FF2B5EF4-FFF2-40B4-BE49-F238E27FC236}">
                <a16:creationId xmlns:a16="http://schemas.microsoft.com/office/drawing/2014/main" id="{DEBE6F4F-FEB8-CC2B-E78D-010962B8BEDA}"/>
              </a:ext>
            </a:extLst>
          </p:cNvPr>
          <p:cNvSpPr txBox="1"/>
          <p:nvPr/>
        </p:nvSpPr>
        <p:spPr>
          <a:xfrm>
            <a:off x="9466216" y="6396911"/>
            <a:ext cx="2542185" cy="369332"/>
          </a:xfrm>
          <a:prstGeom prst="rect">
            <a:avLst/>
          </a:prstGeom>
          <a:solidFill>
            <a:schemeClr val="accent2"/>
          </a:solidFill>
        </p:spPr>
        <p:txBody>
          <a:bodyPr wrap="square" rtlCol="0">
            <a:spAutoFit/>
          </a:bodyPr>
          <a:lstStyle/>
          <a:p>
            <a:r>
              <a:rPr lang="en-US" dirty="0">
                <a:solidFill>
                  <a:srgbClr val="002060"/>
                </a:solidFill>
              </a:rPr>
              <a:t>für – for , Kopf – head</a:t>
            </a:r>
            <a:endParaRPr lang="en-GB" dirty="0">
              <a:solidFill>
                <a:srgbClr val="002060"/>
              </a:solidFill>
            </a:endParaRP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animBg="1"/>
      <p:bldP spid="15" grpId="0" animBg="1"/>
      <p:bldP spid="16" grpId="0" animBg="1"/>
      <p:bldP spid="17" grpId="0" animBg="1"/>
      <p:bldP spid="18" grpId="0" animBg="1"/>
      <p:bldP spid="12" grpId="0"/>
      <p:bldP spid="19" grpId="0"/>
      <p:bldP spid="21" grpId="0"/>
      <p:bldP spid="22" grpId="0"/>
      <p:bldP spid="23" grpId="0"/>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lang="en-GB" sz="2800" b="1" spc="-1" dirty="0" err="1">
                <a:solidFill>
                  <a:srgbClr val="92D050"/>
                </a:solidFill>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7"/>
          <a:stretch/>
        </p:blipFill>
        <p:spPr>
          <a:xfrm>
            <a:off x="2823702" y="1931945"/>
            <a:ext cx="447513" cy="701947"/>
          </a:xfrm>
          <a:prstGeom prst="rect">
            <a:avLst/>
          </a:prstGeom>
          <a:ln>
            <a:noFill/>
          </a:ln>
        </p:spPr>
      </p:pic>
      <p:pic>
        <p:nvPicPr>
          <p:cNvPr id="102" name="Google Shape;183;p8"/>
          <p:cNvPicPr/>
          <p:nvPr/>
        </p:nvPicPr>
        <p:blipFill>
          <a:blip r:embed="rId8"/>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51365" y="36805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t</a:t>
            </a:r>
            <a:r>
              <a:rPr lang="en-GB" sz="2800"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8"/>
          <a:stretch/>
        </p:blipFill>
        <p:spPr>
          <a:xfrm>
            <a:off x="5691565" y="35512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36795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7926" y="354482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251365" y="548887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8"/>
          <a:stretch/>
        </p:blipFill>
        <p:spPr>
          <a:xfrm>
            <a:off x="5691565" y="5359585"/>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548784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lang="en-GB" sz="2800" spc="-1" dirty="0">
                <a:solidFill>
                  <a:srgbClr val="1F3864"/>
                </a:solidFill>
                <a:latin typeface="Century Gothic" panose="020B0502020202020204" pitchFamily="34" charset="0"/>
                <a:ea typeface="Century Gothic"/>
              </a:rPr>
              <a:t>e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96670" y="5080258"/>
            <a:ext cx="1649734" cy="1159527"/>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4605" y="5341907"/>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9253" y="3514246"/>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5_11.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5_11.2.wav"/>
                                        </p:tgtEl>
                                      </p:cMediaNode>
                                    </p:audio>
                                  </p:sub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5_11.3.wav"/>
                                        </p:tgtEl>
                                      </p:cMediaNode>
                                    </p:audio>
                                  </p:sub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extLst>
              <p:ext uri="{D42A27DB-BD31-4B8C-83A1-F6EECF244321}">
                <p14:modId xmlns:p14="http://schemas.microsoft.com/office/powerpoint/2010/main" val="2128839141"/>
              </p:ext>
            </p:extLst>
          </p:nvPr>
        </p:nvGraphicFramePr>
        <p:xfrm>
          <a:off x="5103421" y="2113240"/>
          <a:ext cx="6980727" cy="468900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I am carrying bags for the group on Sunday.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I run for one hour.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You are cycling on sports 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You are wearing sports clothes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I run with friends for a prize.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You buy ice cream for everyone.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I am carrying a football on my head for five minutes!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80" y="37928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68900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2_W5_12.3B.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3" name="T2_W5_12.4B.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4" name="T2_W5_12.5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5" name="T2_W5_12.6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6" name="T2_W5_12.7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7" name="T2_W5_12.8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2_W5_12.9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9" name="T2_W5_12.1.wav"/>
            </a:hlinkClick>
            <a:extLst>
              <a:ext uri="{FF2B5EF4-FFF2-40B4-BE49-F238E27FC236}">
                <a16:creationId xmlns:a16="http://schemas.microsoft.com/office/drawing/2014/main" id="{85BDA598-D8FC-421B-AEDB-34FBDED665F3}"/>
              </a:ext>
            </a:extLst>
          </p:cNvPr>
          <p:cNvSpPr/>
          <p:nvPr/>
        </p:nvSpPr>
        <p:spPr>
          <a:xfrm>
            <a:off x="114388" y="0"/>
            <a:ext cx="584191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dirty="0" err="1">
                <a:solidFill>
                  <a:srgbClr val="002060"/>
                </a:solidFill>
                <a:latin typeface="Century Gothic" panose="020B0502020202020204" pitchFamily="34" charset="0"/>
              </a:rPr>
              <a:t>Im</a:t>
            </a:r>
            <a:r>
              <a:rPr lang="en-US" sz="2800" b="1" spc="-1" dirty="0">
                <a:solidFill>
                  <a:srgbClr val="002060"/>
                </a:solidFill>
                <a:latin typeface="Century Gothic" panose="020B0502020202020204" pitchFamily="34" charset="0"/>
              </a:rPr>
              <a:t> </a:t>
            </a:r>
            <a:r>
              <a:rPr lang="en-US" sz="2800" b="1" spc="-1" dirty="0" err="1">
                <a:solidFill>
                  <a:srgbClr val="002060"/>
                </a:solidFill>
                <a:latin typeface="Century Gothic" panose="020B0502020202020204" pitchFamily="34" charset="0"/>
              </a:rPr>
              <a:t>Oktober</a:t>
            </a:r>
            <a:r>
              <a:rPr lang="en-US"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haben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wir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Sportfest</a:t>
            </a:r>
            <a:r>
              <a:rPr lang="en-GB" sz="2800" b="1" spc="-1"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6822386" y="55464"/>
            <a:ext cx="401408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Johanna wants to do the same with Moritz for their sports day!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099" y="2968060"/>
            <a:ext cx="517321" cy="51732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99153" y="3144483"/>
            <a:ext cx="514001" cy="400230"/>
          </a:xfrm>
          <a:prstGeom prst="rect">
            <a:avLst/>
          </a:prstGeom>
        </p:spPr>
      </p:pic>
      <p:sp>
        <p:nvSpPr>
          <p:cNvPr id="45" name="Speech Bubble: Rectangle with Corners Rounded 44">
            <a:hlinkClick r:id="" action="ppaction://noaction">
              <a:snd r:embed="rId23" name="T2_W5_12.2.wav"/>
            </a:hlinkClick>
            <a:extLst>
              <a:ext uri="{FF2B5EF4-FFF2-40B4-BE49-F238E27FC236}">
                <a16:creationId xmlns:a16="http://schemas.microsoft.com/office/drawing/2014/main" id="{35880B1E-BB42-4CC4-8D50-37D04D3D1CEE}"/>
              </a:ext>
            </a:extLst>
          </p:cNvPr>
          <p:cNvSpPr/>
          <p:nvPr/>
        </p:nvSpPr>
        <p:spPr>
          <a:xfrm>
            <a:off x="1030876" y="55137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CustomShape 6">
            <a:hlinkClick r:id="" action="ppaction://noaction">
              <a:snd r:embed="rId23" name="T2_W5_12.2.wav"/>
            </a:hlinkClick>
            <a:extLst>
              <a:ext uri="{FF2B5EF4-FFF2-40B4-BE49-F238E27FC236}">
                <a16:creationId xmlns:a16="http://schemas.microsoft.com/office/drawing/2014/main" id="{182824E6-B685-4C92-B810-0461E88D78D1}"/>
              </a:ext>
            </a:extLst>
          </p:cNvPr>
          <p:cNvSpPr/>
          <p:nvPr/>
        </p:nvSpPr>
        <p:spPr>
          <a:xfrm>
            <a:off x="1108450" y="513292"/>
            <a:ext cx="5360930" cy="8034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b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b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Moritz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(I)</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(you)</a:t>
            </a:r>
          </a:p>
        </p:txBody>
      </p:sp>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auf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53801" y="3172505"/>
            <a:ext cx="58079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65160" y="3631086"/>
            <a:ext cx="379517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418575" y="4015215"/>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73981" y="4164603"/>
            <a:ext cx="4459876"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3981" y="4589075"/>
            <a:ext cx="6086965"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672072" y="49956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85147" y="5088421"/>
            <a:ext cx="5952007" cy="3182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207375" y="5569047"/>
            <a:ext cx="66174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34574" y="5942529"/>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91151" y="6051471"/>
            <a:ext cx="6439943" cy="70511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4" name="Picture 33" descr="A picture containing text, toy, doll, vector graphics&#10;&#10;Description automatically generated">
            <a:extLst>
              <a:ext uri="{FF2B5EF4-FFF2-40B4-BE49-F238E27FC236}">
                <a16:creationId xmlns:a16="http://schemas.microsoft.com/office/drawing/2014/main" id="{47482468-D5B9-4AEC-8AC0-78F37A915E2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25245" y="2107929"/>
            <a:ext cx="947736" cy="91811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1696D55-20D0-87A4-C08D-1EFDDE99686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57414" y="3632658"/>
            <a:ext cx="514001" cy="400230"/>
          </a:xfrm>
          <a:prstGeom prst="rect">
            <a:avLst/>
          </a:prstGeom>
        </p:spPr>
      </p:pic>
      <p:pic>
        <p:nvPicPr>
          <p:cNvPr id="23" name="Picture 22" descr="A picture containing text, toy, doll, vector graphics&#10;&#10;Description automatically generated">
            <a:extLst>
              <a:ext uri="{FF2B5EF4-FFF2-40B4-BE49-F238E27FC236}">
                <a16:creationId xmlns:a16="http://schemas.microsoft.com/office/drawing/2014/main" id="{D744D13B-ACD5-F7BD-ECBF-B6003957CF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99153" y="4056366"/>
            <a:ext cx="440414" cy="426651"/>
          </a:xfrm>
          <a:prstGeom prst="rect">
            <a:avLst/>
          </a:prstGeom>
        </p:spPr>
      </p:pic>
      <p:pic>
        <p:nvPicPr>
          <p:cNvPr id="33" name="Picture 32" descr="A picture containing text, toy, doll, vector graphics&#10;&#10;Description automatically generated">
            <a:extLst>
              <a:ext uri="{FF2B5EF4-FFF2-40B4-BE49-F238E27FC236}">
                <a16:creationId xmlns:a16="http://schemas.microsoft.com/office/drawing/2014/main" id="{A072DB96-3385-5331-7752-F22FD40E87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64577" y="4522979"/>
            <a:ext cx="440414" cy="42665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D39A8DF-4B8B-DD94-51BC-B9C42F9BAA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27783" y="5056159"/>
            <a:ext cx="514001" cy="400230"/>
          </a:xfrm>
          <a:prstGeom prst="rect">
            <a:avLst/>
          </a:prstGeom>
        </p:spPr>
      </p:pic>
      <p:pic>
        <p:nvPicPr>
          <p:cNvPr id="37" name="Picture 36" descr="A picture containing text, toy, doll, vector graphics&#10;&#10;Description automatically generated">
            <a:extLst>
              <a:ext uri="{FF2B5EF4-FFF2-40B4-BE49-F238E27FC236}">
                <a16:creationId xmlns:a16="http://schemas.microsoft.com/office/drawing/2014/main" id="{F8747BB5-B784-2B52-CC18-189D44453E4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535946" y="5471485"/>
            <a:ext cx="440414" cy="426651"/>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3B78BC15-2BEB-132F-9401-917864C036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567834" y="6022558"/>
            <a:ext cx="514001" cy="400230"/>
          </a:xfrm>
          <a:prstGeom prst="rect">
            <a:avLst/>
          </a:prstGeom>
        </p:spPr>
      </p:pic>
    </p:spTree>
    <p:extLst>
      <p:ext uri="{BB962C8B-B14F-4D97-AF65-F5344CB8AC3E}">
        <p14:creationId xmlns:p14="http://schemas.microsoft.com/office/powerpoint/2010/main" val="44755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5_1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5_12.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5_12.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T2_W5_1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2_W5_12.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8" name="T2_W5_12.8.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T2_W5_12.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3900884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0"/>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4_3.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9"/>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10"/>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342146160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4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5_4.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pic>
        <p:nvPicPr>
          <p:cNvPr id="13" name="Picture 12">
            <a:extLst>
              <a:ext uri="{FF2B5EF4-FFF2-40B4-BE49-F238E27FC236}">
                <a16:creationId xmlns:a16="http://schemas.microsoft.com/office/drawing/2014/main" id="{0D5D3A4C-A154-43CB-BFFE-E694BF4A367E}"/>
              </a:ext>
            </a:extLst>
          </p:cNvPr>
          <p:cNvPicPr>
            <a:picLocks noChangeAspect="1"/>
          </p:cNvPicPr>
          <p:nvPr/>
        </p:nvPicPr>
        <p:blipFill>
          <a:blip r:embed="rId7"/>
          <a:stretch>
            <a:fillRect/>
          </a:stretch>
        </p:blipFill>
        <p:spPr>
          <a:xfrm>
            <a:off x="6296309" y="208068"/>
            <a:ext cx="989714" cy="989714"/>
          </a:xfrm>
          <a:prstGeom prst="rect">
            <a:avLst/>
          </a:prstGeom>
        </p:spPr>
      </p:pic>
      <p:sp>
        <p:nvSpPr>
          <p:cNvPr id="4" name="Oval Callout 19">
            <a:extLst>
              <a:ext uri="{FF2B5EF4-FFF2-40B4-BE49-F238E27FC236}">
                <a16:creationId xmlns:a16="http://schemas.microsoft.com/office/drawing/2014/main" id="{8A468E1F-DDD4-6D21-F326-9236DCE4C3F6}"/>
              </a:ext>
            </a:extLst>
          </p:cNvPr>
          <p:cNvSpPr/>
          <p:nvPr/>
        </p:nvSpPr>
        <p:spPr>
          <a:xfrm>
            <a:off x="2664277" y="189956"/>
            <a:ext cx="3632032" cy="1621406"/>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his is the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same sound as [</a:t>
            </a:r>
            <a:r>
              <a:rPr kumimoji="0" lang="en-GB" sz="2000" b="1" i="0" u="none" strike="noStrike" kern="0" cap="none" spc="0" normalizeH="0" noProof="0" dirty="0" err="1">
                <a:ln>
                  <a:noFill/>
                </a:ln>
                <a:solidFill>
                  <a:prstClr val="white"/>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as in D</a:t>
            </a:r>
            <a:r>
              <a:rPr kumimoji="0" lang="en-GB" sz="2000" b="1" i="0" u="none" strike="noStrike" kern="0" cap="none" spc="0" normalizeH="0" noProof="0" dirty="0">
                <a:ln>
                  <a:noFill/>
                </a:ln>
                <a:solidFill>
                  <a:srgbClr val="FF0066"/>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tschland, for example!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Oval Callout 19">
            <a:extLst>
              <a:ext uri="{FF2B5EF4-FFF2-40B4-BE49-F238E27FC236}">
                <a16:creationId xmlns:a16="http://schemas.microsoft.com/office/drawing/2014/main" id="{C43C78A8-483F-638A-B51F-A149F3FC46B7}"/>
              </a:ext>
            </a:extLst>
          </p:cNvPr>
          <p:cNvSpPr/>
          <p:nvPr/>
        </p:nvSpPr>
        <p:spPr>
          <a:xfrm>
            <a:off x="9066256" y="4988496"/>
            <a:ext cx="2867591" cy="1362043"/>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The plural of Haus is </a:t>
            </a:r>
            <a:r>
              <a:rPr lang="en-US" sz="2000" b="1" kern="0" dirty="0" err="1">
                <a:solidFill>
                  <a:prstClr val="white"/>
                </a:solidFill>
                <a:latin typeface="Century Gothic" panose="020F0302020204030204"/>
              </a:rPr>
              <a:t>Häuser</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684115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5_4.2.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5_4.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4532" y="2616934"/>
            <a:ext cx="2145466" cy="1412782"/>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93248" y="502008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se</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608580" y="4471841"/>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dream]</a:t>
            </a:r>
          </a:p>
        </p:txBody>
      </p:sp>
      <p:pic>
        <p:nvPicPr>
          <p:cNvPr id="17" name="Picture 16" descr="house">
            <a:extLst>
              <a:ext uri="{FF2B5EF4-FFF2-40B4-BE49-F238E27FC236}">
                <a16:creationId xmlns:a16="http://schemas.microsoft.com/office/drawing/2014/main" id="{ECDED0F3-4D98-4666-99DE-2B1A8B43DE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2580370"/>
            <a:ext cx="2145466" cy="1412782"/>
          </a:xfrm>
          <a:prstGeom prst="rect">
            <a:avLst/>
          </a:prstGeom>
        </p:spPr>
      </p:pic>
      <p:grpSp>
        <p:nvGrpSpPr>
          <p:cNvPr id="18" name="Group 17" descr="person dreaming">
            <a:extLst>
              <a:ext uri="{FF2B5EF4-FFF2-40B4-BE49-F238E27FC236}">
                <a16:creationId xmlns:a16="http://schemas.microsoft.com/office/drawing/2014/main" id="{C5EA3764-13E4-437F-AFAE-0B8CD980D73E}"/>
              </a:ext>
            </a:extLst>
          </p:cNvPr>
          <p:cNvGrpSpPr/>
          <p:nvPr/>
        </p:nvGrpSpPr>
        <p:grpSpPr>
          <a:xfrm>
            <a:off x="9013878" y="2429235"/>
            <a:ext cx="2200847" cy="2039068"/>
            <a:chOff x="919941" y="4038132"/>
            <a:chExt cx="2567240" cy="2436225"/>
          </a:xfrm>
        </p:grpSpPr>
        <p:pic>
          <p:nvPicPr>
            <p:cNvPr id="19" name="Picture 18">
              <a:extLst>
                <a:ext uri="{FF2B5EF4-FFF2-40B4-BE49-F238E27FC236}">
                  <a16:creationId xmlns:a16="http://schemas.microsoft.com/office/drawing/2014/main" id="{D514C1A3-FD54-4012-840D-5856DB5CF7C2}"/>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20" name="Picture 19">
              <a:extLst>
                <a:ext uri="{FF2B5EF4-FFF2-40B4-BE49-F238E27FC236}">
                  <a16:creationId xmlns:a16="http://schemas.microsoft.com/office/drawing/2014/main" id="{72525743-4ED8-4A18-B5B3-32D592DD92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21" name="Picture 20" descr="two mice with a piece of cheese">
            <a:extLst>
              <a:ext uri="{FF2B5EF4-FFF2-40B4-BE49-F238E27FC236}">
                <a16:creationId xmlns:a16="http://schemas.microsoft.com/office/drawing/2014/main" id="{1D527EB6-A90D-403A-AFE7-D0D40B1B6BCB}"/>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244" y="2933731"/>
            <a:ext cx="2375778" cy="1679035"/>
          </a:xfrm>
          <a:prstGeom prst="rect">
            <a:avLst/>
          </a:prstGeom>
        </p:spPr>
      </p:pic>
      <p:sp>
        <p:nvSpPr>
          <p:cNvPr id="22" name="TextBox 21">
            <a:extLst>
              <a:ext uri="{FF2B5EF4-FFF2-40B4-BE49-F238E27FC236}">
                <a16:creationId xmlns:a16="http://schemas.microsoft.com/office/drawing/2014/main" id="{A4676CC8-CA62-4F87-AB73-47722B56A2EB}"/>
              </a:ext>
            </a:extLst>
          </p:cNvPr>
          <p:cNvSpPr txBox="1"/>
          <p:nvPr/>
        </p:nvSpPr>
        <p:spPr>
          <a:xfrm>
            <a:off x="290973" y="4515124"/>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[mice]</a:t>
            </a:r>
          </a:p>
        </p:txBody>
      </p:sp>
    </p:spTree>
    <p:extLst>
      <p:ext uri="{BB962C8B-B14F-4D97-AF65-F5344CB8AC3E}">
        <p14:creationId xmlns:p14="http://schemas.microsoft.com/office/powerpoint/2010/main" val="272988143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5_5.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5_5.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1683592" y="1486379"/>
            <a:ext cx="5883839"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266133" y="1421431"/>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514766" y="3429485"/>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GB" altLang="en-US" sz="5400" b="1" dirty="0">
                <a:solidFill>
                  <a:srgbClr val="002060"/>
                </a:solidFill>
                <a:latin typeface="Century Gothic"/>
              </a:rPr>
              <a:t>ä</a:t>
            </a:r>
            <a:r>
              <a:rPr kumimoji="0" lang="en-GB" altLang="en-US" sz="5400" b="1" i="0" u="none" strike="noStrike" kern="1200" cap="none" spc="0" normalizeH="0" baseline="0" noProof="0" dirty="0">
                <a:ln>
                  <a:noFill/>
                </a:ln>
                <a:solidFill>
                  <a:srgbClr val="002060"/>
                </a:solidFill>
                <a:effectLst/>
                <a:uLnTx/>
                <a:uFillTx/>
                <a:latin typeface="Century Gothic"/>
                <a:ea typeface="+mn-ea"/>
                <a:cs typeface="+mn-cs"/>
              </a:rPr>
              <a:t>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5_6.1.wav"/>
            </a:hlinkClick>
            <a:extLst>
              <a:ext uri="{FF2B5EF4-FFF2-40B4-BE49-F238E27FC236}">
                <a16:creationId xmlns:a16="http://schemas.microsoft.com/office/drawing/2014/main" id="{73E62968-D074-4D1C-B2DD-FCAF2DA183CE}"/>
              </a:ext>
            </a:extLst>
          </p:cNvPr>
          <p:cNvSpPr/>
          <p:nvPr/>
        </p:nvSpPr>
        <p:spPr>
          <a:xfrm>
            <a:off x="701726" y="61059"/>
            <a:ext cx="1279959"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4" y="-92614"/>
            <a:ext cx="914400" cy="914400"/>
          </a:xfrm>
          <a:prstGeom prst="rect">
            <a:avLst/>
          </a:prstGeom>
        </p:spPr>
      </p:pic>
      <p:pic>
        <p:nvPicPr>
          <p:cNvPr id="41" name="Picture 40" descr="A picture containing text, clipart&#10;&#10;Description automatically generated">
            <a:hlinkClick r:id="" action="ppaction://noaction">
              <a:snd r:embed="rId6" name="T2_W5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1323672"/>
            <a:ext cx="609653" cy="627942"/>
          </a:xfrm>
          <a:prstGeom prst="rect">
            <a:avLst/>
          </a:prstGeom>
        </p:spPr>
      </p:pic>
      <p:pic>
        <p:nvPicPr>
          <p:cNvPr id="42" name="Picture 41" descr="A picture containing text, clipart&#10;&#10;Description automatically generated">
            <a:hlinkClick r:id="" action="ppaction://noaction">
              <a:snd r:embed="rId8" name="T2_W5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3070422"/>
            <a:ext cx="609653" cy="627942"/>
          </a:xfrm>
          <a:prstGeom prst="rect">
            <a:avLst/>
          </a:prstGeom>
        </p:spPr>
      </p:pic>
      <p:pic>
        <p:nvPicPr>
          <p:cNvPr id="44" name="Picture 43" descr="A picture containing text, clipart&#10;&#10;Description automatically generated">
            <a:hlinkClick r:id="" action="ppaction://noaction">
              <a:snd r:embed="rId9" name="T2_W5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4" y="5868518"/>
            <a:ext cx="609653" cy="627942"/>
          </a:xfrm>
          <a:prstGeom prst="rect">
            <a:avLst/>
          </a:prstGeom>
        </p:spPr>
      </p:pic>
      <p:pic>
        <p:nvPicPr>
          <p:cNvPr id="45" name="Picture 44" descr="A picture containing text, clipart&#10;&#10;Description automatically generated">
            <a:hlinkClick r:id="" action="ppaction://noaction">
              <a:snd r:embed="rId10" name="T2_W5_6.6.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 y="4292441"/>
            <a:ext cx="609653" cy="627942"/>
          </a:xfrm>
          <a:prstGeom prst="rect">
            <a:avLst/>
          </a:prstGeom>
        </p:spPr>
      </p:pic>
      <p:sp>
        <p:nvSpPr>
          <p:cNvPr id="51" name="TextBox 50">
            <a:hlinkClick r:id="" action="ppaction://noaction">
              <a:snd r:embed="rId11" name="T2_W5_6.1.wav"/>
            </a:hlinkClick>
            <a:extLst>
              <a:ext uri="{FF2B5EF4-FFF2-40B4-BE49-F238E27FC236}">
                <a16:creationId xmlns:a16="http://schemas.microsoft.com/office/drawing/2014/main" id="{256BF3F4-425A-463F-8792-ECF25E9160B1}"/>
              </a:ext>
            </a:extLst>
          </p:cNvPr>
          <p:cNvSpPr txBox="1"/>
          <p:nvPr/>
        </p:nvSpPr>
        <p:spPr>
          <a:xfrm>
            <a:off x="100150" y="846364"/>
            <a:ext cx="10336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rPr>
              <a:t>äu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und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ä</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F95F0B6-9078-4FA0-9D5B-4FE527B7509D}"/>
              </a:ext>
            </a:extLst>
          </p:cNvPr>
          <p:cNvSpPr txBox="1"/>
          <p:nvPr/>
        </p:nvSpPr>
        <p:spPr>
          <a:xfrm>
            <a:off x="535036" y="1357227"/>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h_ _ fig</a:t>
            </a:r>
          </a:p>
        </p:txBody>
      </p:sp>
      <p:sp>
        <p:nvSpPr>
          <p:cNvPr id="54" name="TextBox 53">
            <a:extLst>
              <a:ext uri="{FF2B5EF4-FFF2-40B4-BE49-F238E27FC236}">
                <a16:creationId xmlns:a16="http://schemas.microsoft.com/office/drawing/2014/main" id="{8A32F726-848A-4085-8534-5DB8EBD42689}"/>
              </a:ext>
            </a:extLst>
          </p:cNvPr>
          <p:cNvSpPr txBox="1"/>
          <p:nvPr/>
        </p:nvSpPr>
        <p:spPr>
          <a:xfrm>
            <a:off x="7987009" y="1857742"/>
            <a:ext cx="1262331" cy="461665"/>
          </a:xfrm>
          <a:prstGeom prst="rect">
            <a:avLst/>
          </a:prstGeom>
          <a:noFill/>
        </p:spPr>
        <p:txBody>
          <a:bodyPr wrap="square" rtlCol="0">
            <a:spAutoFit/>
          </a:bodyPr>
          <a:lstStyle/>
          <a:p>
            <a:r>
              <a:rPr lang="en-GB" sz="2400" dirty="0" err="1">
                <a:solidFill>
                  <a:srgbClr val="002060"/>
                </a:solidFill>
              </a:rPr>
              <a:t>h</a:t>
            </a:r>
            <a:r>
              <a:rPr lang="en-GB" sz="2400" b="1" u="sng" dirty="0" err="1">
                <a:solidFill>
                  <a:srgbClr val="002060"/>
                </a:solidFill>
              </a:rPr>
              <a:t>äu</a:t>
            </a:r>
            <a:r>
              <a:rPr lang="en-GB" sz="2400" dirty="0" err="1">
                <a:solidFill>
                  <a:srgbClr val="002060"/>
                </a:solidFill>
              </a:rPr>
              <a:t>fig</a:t>
            </a:r>
            <a:endParaRPr lang="en-GB" sz="2400" dirty="0">
              <a:solidFill>
                <a:srgbClr val="002060"/>
              </a:solidFill>
            </a:endParaRPr>
          </a:p>
        </p:txBody>
      </p:sp>
      <p:pic>
        <p:nvPicPr>
          <p:cNvPr id="56" name="Picture 55" descr="A picture containing text, clipart&#10;&#10;Description automatically generated">
            <a:hlinkClick r:id="" action="ppaction://noaction">
              <a:snd r:embed="rId12" name="T2_W5_6.9.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398" y="2242871"/>
            <a:ext cx="609653" cy="627942"/>
          </a:xfrm>
          <a:prstGeom prst="rect">
            <a:avLst/>
          </a:prstGeom>
        </p:spPr>
      </p:pic>
      <p:pic>
        <p:nvPicPr>
          <p:cNvPr id="57" name="Picture 56" descr="A picture containing text, clipart&#10;&#10;Description automatically generated">
            <a:hlinkClick r:id="" action="ppaction://noaction">
              <a:snd r:embed="rId13" name="T2_W5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6552" y="4093179"/>
            <a:ext cx="609653" cy="627942"/>
          </a:xfrm>
          <a:prstGeom prst="rect">
            <a:avLst/>
          </a:prstGeom>
        </p:spPr>
      </p:pic>
      <p:pic>
        <p:nvPicPr>
          <p:cNvPr id="59" name="Picture 58" descr="A picture containing text, clipart&#10;&#10;Description automatically generated">
            <a:hlinkClick r:id="" action="ppaction://noaction">
              <a:snd r:embed="rId14" name="T2_W5_6.12.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9687" y="6252073"/>
            <a:ext cx="609653" cy="627942"/>
          </a:xfrm>
          <a:prstGeom prst="rect">
            <a:avLst/>
          </a:prstGeom>
        </p:spPr>
      </p:pic>
      <p:pic>
        <p:nvPicPr>
          <p:cNvPr id="62" name="Picture 61" descr="A picture containing text, clipart&#10;&#10;Description automatically generated">
            <a:hlinkClick r:id="" action="ppaction://noaction">
              <a:snd r:embed="rId15" name="T2_W5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3" y="2163127"/>
            <a:ext cx="609654"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493511" y="1935438"/>
            <a:ext cx="1497559" cy="461665"/>
          </a:xfrm>
          <a:prstGeom prst="rect">
            <a:avLst/>
          </a:prstGeom>
          <a:noFill/>
        </p:spPr>
        <p:txBody>
          <a:bodyPr wrap="square" rtlCol="0">
            <a:spAutoFit/>
          </a:bodyPr>
          <a:lstStyle/>
          <a:p>
            <a:pPr algn="ctr"/>
            <a:r>
              <a:rPr lang="en-GB" sz="2400" dirty="0" err="1">
                <a:solidFill>
                  <a:srgbClr val="002060"/>
                </a:solidFill>
              </a:rPr>
              <a:t>t</a:t>
            </a:r>
            <a:r>
              <a:rPr lang="en-GB" sz="2400" b="1" u="sng" dirty="0" err="1">
                <a:solidFill>
                  <a:srgbClr val="002060"/>
                </a:solidFill>
              </a:rPr>
              <a:t>au</a:t>
            </a:r>
            <a:r>
              <a:rPr lang="en-GB" sz="2400" dirty="0" err="1">
                <a:solidFill>
                  <a:srgbClr val="002060"/>
                </a:solidFill>
              </a:rPr>
              <a:t>send</a:t>
            </a:r>
            <a:endParaRPr lang="en-GB" sz="2400" dirty="0">
              <a:solidFill>
                <a:srgbClr val="002060"/>
              </a:solidFill>
            </a:endParaRPr>
          </a:p>
        </p:txBody>
      </p:sp>
      <p:sp>
        <p:nvSpPr>
          <p:cNvPr id="65" name="TextBox 64">
            <a:extLst>
              <a:ext uri="{FF2B5EF4-FFF2-40B4-BE49-F238E27FC236}">
                <a16:creationId xmlns:a16="http://schemas.microsoft.com/office/drawing/2014/main" id="{D5F13839-C89D-49DE-8334-AEA253CFD861}"/>
              </a:ext>
            </a:extLst>
          </p:cNvPr>
          <p:cNvSpPr txBox="1"/>
          <p:nvPr/>
        </p:nvSpPr>
        <p:spPr>
          <a:xfrm>
            <a:off x="547943" y="2259190"/>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t_ _ send</a:t>
            </a:r>
          </a:p>
        </p:txBody>
      </p:sp>
      <p:sp>
        <p:nvSpPr>
          <p:cNvPr id="2" name="TextBox 1">
            <a:extLst>
              <a:ext uri="{FF2B5EF4-FFF2-40B4-BE49-F238E27FC236}">
                <a16:creationId xmlns:a16="http://schemas.microsoft.com/office/drawing/2014/main" id="{D6286170-3425-2F95-8077-27F073D06464}"/>
              </a:ext>
            </a:extLst>
          </p:cNvPr>
          <p:cNvSpPr txBox="1"/>
          <p:nvPr/>
        </p:nvSpPr>
        <p:spPr>
          <a:xfrm>
            <a:off x="27892" y="3631514"/>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P_ _ se</a:t>
            </a:r>
          </a:p>
        </p:txBody>
      </p:sp>
      <p:sp>
        <p:nvSpPr>
          <p:cNvPr id="4" name="TextBox 3">
            <a:extLst>
              <a:ext uri="{FF2B5EF4-FFF2-40B4-BE49-F238E27FC236}">
                <a16:creationId xmlns:a16="http://schemas.microsoft.com/office/drawing/2014/main" id="{CD275986-DD60-C53D-CF31-19276F4A29B3}"/>
              </a:ext>
            </a:extLst>
          </p:cNvPr>
          <p:cNvSpPr txBox="1"/>
          <p:nvPr/>
        </p:nvSpPr>
        <p:spPr>
          <a:xfrm>
            <a:off x="2688590" y="2872642"/>
            <a:ext cx="1696065" cy="461665"/>
          </a:xfrm>
          <a:prstGeom prst="rect">
            <a:avLst/>
          </a:prstGeom>
          <a:noFill/>
        </p:spPr>
        <p:txBody>
          <a:bodyPr wrap="square" rtlCol="0">
            <a:spAutoFit/>
          </a:bodyPr>
          <a:lstStyle/>
          <a:p>
            <a:pPr algn="ctr"/>
            <a:r>
              <a:rPr lang="en-GB" sz="2400" dirty="0">
                <a:solidFill>
                  <a:srgbClr val="002060"/>
                </a:solidFill>
              </a:rPr>
              <a:t>P</a:t>
            </a:r>
            <a:r>
              <a:rPr lang="en-GB" sz="2400" b="1" u="sng" dirty="0">
                <a:solidFill>
                  <a:srgbClr val="002060"/>
                </a:solidFill>
              </a:rPr>
              <a:t>au</a:t>
            </a:r>
            <a:r>
              <a:rPr lang="en-GB" sz="2400" dirty="0">
                <a:solidFill>
                  <a:srgbClr val="002060"/>
                </a:solidFill>
              </a:rPr>
              <a:t>se</a:t>
            </a:r>
          </a:p>
        </p:txBody>
      </p:sp>
      <p:sp>
        <p:nvSpPr>
          <p:cNvPr id="6" name="TextBox 5">
            <a:extLst>
              <a:ext uri="{FF2B5EF4-FFF2-40B4-BE49-F238E27FC236}">
                <a16:creationId xmlns:a16="http://schemas.microsoft.com/office/drawing/2014/main" id="{771C912A-DAD2-386A-3514-5E0300FACF14}"/>
              </a:ext>
            </a:extLst>
          </p:cNvPr>
          <p:cNvSpPr txBox="1"/>
          <p:nvPr/>
        </p:nvSpPr>
        <p:spPr>
          <a:xfrm>
            <a:off x="10267169" y="2848080"/>
            <a:ext cx="2200317"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B_ _er</a:t>
            </a:r>
          </a:p>
        </p:txBody>
      </p:sp>
      <p:sp>
        <p:nvSpPr>
          <p:cNvPr id="7" name="TextBox 6">
            <a:extLst>
              <a:ext uri="{FF2B5EF4-FFF2-40B4-BE49-F238E27FC236}">
                <a16:creationId xmlns:a16="http://schemas.microsoft.com/office/drawing/2014/main" id="{7A9A2674-AF72-4725-D33B-D9ACCDFE7DBA}"/>
              </a:ext>
            </a:extLst>
          </p:cNvPr>
          <p:cNvSpPr txBox="1"/>
          <p:nvPr/>
        </p:nvSpPr>
        <p:spPr>
          <a:xfrm>
            <a:off x="3018145" y="5247997"/>
            <a:ext cx="1696065" cy="461665"/>
          </a:xfrm>
          <a:prstGeom prst="rect">
            <a:avLst/>
          </a:prstGeom>
          <a:noFill/>
        </p:spPr>
        <p:txBody>
          <a:bodyPr wrap="square" rtlCol="0">
            <a:spAutoFit/>
          </a:bodyPr>
          <a:lstStyle/>
          <a:p>
            <a:pPr algn="ctr"/>
            <a:r>
              <a:rPr lang="en-GB" sz="2400" dirty="0">
                <a:solidFill>
                  <a:srgbClr val="002060"/>
                </a:solidFill>
              </a:rPr>
              <a:t>B</a:t>
            </a:r>
            <a:r>
              <a:rPr lang="en-GB" sz="2400" b="1" u="sng" dirty="0">
                <a:solidFill>
                  <a:srgbClr val="002060"/>
                </a:solidFill>
              </a:rPr>
              <a:t>au</a:t>
            </a:r>
            <a:r>
              <a:rPr lang="en-GB" sz="2400" dirty="0">
                <a:solidFill>
                  <a:srgbClr val="002060"/>
                </a:solidFill>
              </a:rPr>
              <a:t>er</a:t>
            </a:r>
          </a:p>
        </p:txBody>
      </p:sp>
      <p:sp>
        <p:nvSpPr>
          <p:cNvPr id="9" name="TextBox 8">
            <a:extLst>
              <a:ext uri="{FF2B5EF4-FFF2-40B4-BE49-F238E27FC236}">
                <a16:creationId xmlns:a16="http://schemas.microsoft.com/office/drawing/2014/main" id="{4F383E10-FEDC-4BE7-4F02-3E16766D0D2F}"/>
              </a:ext>
            </a:extLst>
          </p:cNvPr>
          <p:cNvSpPr txBox="1"/>
          <p:nvPr/>
        </p:nvSpPr>
        <p:spPr>
          <a:xfrm>
            <a:off x="517744" y="5949458"/>
            <a:ext cx="2529944"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_ _r_ _ men</a:t>
            </a:r>
          </a:p>
        </p:txBody>
      </p:sp>
      <p:sp>
        <p:nvSpPr>
          <p:cNvPr id="10" name="TextBox 9">
            <a:extLst>
              <a:ext uri="{FF2B5EF4-FFF2-40B4-BE49-F238E27FC236}">
                <a16:creationId xmlns:a16="http://schemas.microsoft.com/office/drawing/2014/main" id="{E9B428FB-E08B-F2D3-4863-73E1F110956C}"/>
              </a:ext>
            </a:extLst>
          </p:cNvPr>
          <p:cNvSpPr txBox="1"/>
          <p:nvPr/>
        </p:nvSpPr>
        <p:spPr>
          <a:xfrm>
            <a:off x="9683066" y="1577138"/>
            <a:ext cx="2473891"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H_ _t</a:t>
            </a:r>
          </a:p>
        </p:txBody>
      </p:sp>
      <p:sp>
        <p:nvSpPr>
          <p:cNvPr id="16" name="TextBox 15">
            <a:extLst>
              <a:ext uri="{FF2B5EF4-FFF2-40B4-BE49-F238E27FC236}">
                <a16:creationId xmlns:a16="http://schemas.microsoft.com/office/drawing/2014/main" id="{ABE59405-6B2D-3456-42A1-505C305ECEBF}"/>
              </a:ext>
            </a:extLst>
          </p:cNvPr>
          <p:cNvSpPr txBox="1"/>
          <p:nvPr/>
        </p:nvSpPr>
        <p:spPr>
          <a:xfrm>
            <a:off x="4891833" y="3183321"/>
            <a:ext cx="2275252" cy="461665"/>
          </a:xfrm>
          <a:prstGeom prst="rect">
            <a:avLst/>
          </a:prstGeom>
          <a:noFill/>
        </p:spPr>
        <p:txBody>
          <a:bodyPr wrap="square" rtlCol="0">
            <a:spAutoFit/>
          </a:bodyPr>
          <a:lstStyle/>
          <a:p>
            <a:pPr algn="ctr"/>
            <a:r>
              <a:rPr lang="en-GB" sz="2400" b="1" u="sng" dirty="0" err="1">
                <a:solidFill>
                  <a:srgbClr val="002060"/>
                </a:solidFill>
              </a:rPr>
              <a:t>au</a:t>
            </a:r>
            <a:r>
              <a:rPr lang="en-GB" sz="2400" u="sng" dirty="0" err="1">
                <a:solidFill>
                  <a:srgbClr val="002060"/>
                </a:solidFill>
              </a:rPr>
              <a:t>f</a:t>
            </a:r>
            <a:r>
              <a:rPr lang="en-GB" sz="2400" dirty="0" err="1">
                <a:solidFill>
                  <a:srgbClr val="002060"/>
                </a:solidFill>
              </a:rPr>
              <a:t>r</a:t>
            </a:r>
            <a:r>
              <a:rPr lang="en-GB" sz="2400" b="1" u="sng" dirty="0" err="1">
                <a:solidFill>
                  <a:srgbClr val="002060"/>
                </a:solidFill>
              </a:rPr>
              <a:t>äu</a:t>
            </a:r>
            <a:r>
              <a:rPr lang="en-GB" sz="2400" dirty="0" err="1">
                <a:solidFill>
                  <a:srgbClr val="002060"/>
                </a:solidFill>
              </a:rPr>
              <a:t>men</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86666" y="4998740"/>
            <a:ext cx="2357149"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Verk_ _ fer</a:t>
            </a:r>
          </a:p>
        </p:txBody>
      </p:sp>
      <p:sp>
        <p:nvSpPr>
          <p:cNvPr id="18" name="TextBox 17">
            <a:extLst>
              <a:ext uri="{FF2B5EF4-FFF2-40B4-BE49-F238E27FC236}">
                <a16:creationId xmlns:a16="http://schemas.microsoft.com/office/drawing/2014/main" id="{1D3AC27E-1C80-8E06-07DB-5218DE87EA38}"/>
              </a:ext>
            </a:extLst>
          </p:cNvPr>
          <p:cNvSpPr txBox="1"/>
          <p:nvPr/>
        </p:nvSpPr>
        <p:spPr>
          <a:xfrm>
            <a:off x="8740722" y="4201759"/>
            <a:ext cx="1696065" cy="461665"/>
          </a:xfrm>
          <a:prstGeom prst="rect">
            <a:avLst/>
          </a:prstGeom>
          <a:noFill/>
        </p:spPr>
        <p:txBody>
          <a:bodyPr wrap="square" rtlCol="0">
            <a:spAutoFit/>
          </a:bodyPr>
          <a:lstStyle/>
          <a:p>
            <a:pPr algn="ctr"/>
            <a:r>
              <a:rPr lang="en-GB" sz="2400" dirty="0" err="1">
                <a:solidFill>
                  <a:srgbClr val="002060"/>
                </a:solidFill>
              </a:rPr>
              <a:t>S</a:t>
            </a:r>
            <a:r>
              <a:rPr lang="en-GB" sz="2400" b="1" u="sng" dirty="0" err="1">
                <a:solidFill>
                  <a:srgbClr val="002060"/>
                </a:solidFill>
              </a:rPr>
              <a:t>äu</a:t>
            </a:r>
            <a:r>
              <a:rPr lang="en-GB" sz="2400" dirty="0" err="1">
                <a:solidFill>
                  <a:srgbClr val="002060"/>
                </a:solidFill>
              </a:rPr>
              <a:t>le</a:t>
            </a:r>
            <a:endParaRPr lang="en-GB" sz="2400" dirty="0">
              <a:solidFill>
                <a:srgbClr val="002060"/>
              </a:solidFill>
            </a:endParaRPr>
          </a:p>
        </p:txBody>
      </p:sp>
      <p:sp>
        <p:nvSpPr>
          <p:cNvPr id="21" name="TextBox 20">
            <a:extLst>
              <a:ext uri="{FF2B5EF4-FFF2-40B4-BE49-F238E27FC236}">
                <a16:creationId xmlns:a16="http://schemas.microsoft.com/office/drawing/2014/main" id="{6F87FB43-2F3F-41ED-5A60-47CB2E21FB55}"/>
              </a:ext>
            </a:extLst>
          </p:cNvPr>
          <p:cNvSpPr txBox="1"/>
          <p:nvPr/>
        </p:nvSpPr>
        <p:spPr>
          <a:xfrm>
            <a:off x="10228444" y="4608120"/>
            <a:ext cx="2272279"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S_ _ le</a:t>
            </a:r>
          </a:p>
        </p:txBody>
      </p:sp>
      <p:sp>
        <p:nvSpPr>
          <p:cNvPr id="22" name="TextBox 21">
            <a:extLst>
              <a:ext uri="{FF2B5EF4-FFF2-40B4-BE49-F238E27FC236}">
                <a16:creationId xmlns:a16="http://schemas.microsoft.com/office/drawing/2014/main" id="{F30829E0-24A9-1C98-2E29-DC6C57324EFE}"/>
              </a:ext>
            </a:extLst>
          </p:cNvPr>
          <p:cNvSpPr txBox="1"/>
          <p:nvPr/>
        </p:nvSpPr>
        <p:spPr>
          <a:xfrm>
            <a:off x="8418129" y="2980520"/>
            <a:ext cx="1696065" cy="461665"/>
          </a:xfrm>
          <a:prstGeom prst="rect">
            <a:avLst/>
          </a:prstGeom>
          <a:noFill/>
        </p:spPr>
        <p:txBody>
          <a:bodyPr wrap="square" rtlCol="0">
            <a:spAutoFit/>
          </a:bodyPr>
          <a:lstStyle/>
          <a:p>
            <a:pPr algn="ctr"/>
            <a:r>
              <a:rPr lang="en-GB" sz="2400" dirty="0" err="1">
                <a:solidFill>
                  <a:srgbClr val="002060"/>
                </a:solidFill>
              </a:rPr>
              <a:t>Verk</a:t>
            </a:r>
            <a:r>
              <a:rPr lang="en-GB" sz="2400" b="1" u="sng" dirty="0" err="1">
                <a:solidFill>
                  <a:srgbClr val="002060"/>
                </a:solidFill>
              </a:rPr>
              <a:t>äu</a:t>
            </a:r>
            <a:r>
              <a:rPr lang="en-GB" sz="2400" dirty="0" err="1">
                <a:solidFill>
                  <a:srgbClr val="002060"/>
                </a:solidFill>
              </a:rPr>
              <a:t>fer</a:t>
            </a:r>
            <a:r>
              <a:rPr lang="en-GB" sz="2400" dirty="0">
                <a:solidFill>
                  <a:srgbClr val="002060"/>
                </a:solidFill>
              </a:rPr>
              <a:t> </a:t>
            </a:r>
          </a:p>
        </p:txBody>
      </p:sp>
      <p:sp>
        <p:nvSpPr>
          <p:cNvPr id="24" name="TextBox 23">
            <a:extLst>
              <a:ext uri="{FF2B5EF4-FFF2-40B4-BE49-F238E27FC236}">
                <a16:creationId xmlns:a16="http://schemas.microsoft.com/office/drawing/2014/main" id="{70EA5BDB-6A87-A149-3AE6-2A230944137A}"/>
              </a:ext>
            </a:extLst>
          </p:cNvPr>
          <p:cNvSpPr txBox="1"/>
          <p:nvPr/>
        </p:nvSpPr>
        <p:spPr>
          <a:xfrm>
            <a:off x="10089916" y="5531098"/>
            <a:ext cx="2200317"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B_ _z_ _ne</a:t>
            </a:r>
          </a:p>
        </p:txBody>
      </p:sp>
      <p:sp>
        <p:nvSpPr>
          <p:cNvPr id="25" name="TextBox 24">
            <a:extLst>
              <a:ext uri="{FF2B5EF4-FFF2-40B4-BE49-F238E27FC236}">
                <a16:creationId xmlns:a16="http://schemas.microsoft.com/office/drawing/2014/main" id="{172F303D-56D7-E1FF-0C6A-88C53BD80D23}"/>
              </a:ext>
            </a:extLst>
          </p:cNvPr>
          <p:cNvSpPr txBox="1"/>
          <p:nvPr/>
        </p:nvSpPr>
        <p:spPr>
          <a:xfrm>
            <a:off x="4998113" y="4097186"/>
            <a:ext cx="2125490" cy="461665"/>
          </a:xfrm>
          <a:prstGeom prst="rect">
            <a:avLst/>
          </a:prstGeom>
          <a:noFill/>
        </p:spPr>
        <p:txBody>
          <a:bodyPr wrap="square" rtlCol="0">
            <a:spAutoFit/>
          </a:bodyPr>
          <a:lstStyle/>
          <a:p>
            <a:pPr algn="ctr"/>
            <a:r>
              <a:rPr lang="en-GB" sz="2400" dirty="0" err="1">
                <a:solidFill>
                  <a:srgbClr val="002060"/>
                </a:solidFill>
              </a:rPr>
              <a:t>B</a:t>
            </a:r>
            <a:r>
              <a:rPr lang="en-GB" sz="2400" b="1" u="sng" dirty="0" err="1">
                <a:solidFill>
                  <a:srgbClr val="002060"/>
                </a:solidFill>
              </a:rPr>
              <a:t>au</a:t>
            </a:r>
            <a:r>
              <a:rPr lang="en-GB" sz="2400" dirty="0" err="1">
                <a:solidFill>
                  <a:srgbClr val="002060"/>
                </a:solidFill>
              </a:rPr>
              <a:t>z</a:t>
            </a:r>
            <a:r>
              <a:rPr lang="en-GB" sz="2400" b="1" u="sng" dirty="0" err="1">
                <a:solidFill>
                  <a:srgbClr val="002060"/>
                </a:solidFill>
              </a:rPr>
              <a:t>äu</a:t>
            </a:r>
            <a:r>
              <a:rPr lang="en-GB" sz="2400" dirty="0" err="1">
                <a:solidFill>
                  <a:srgbClr val="002060"/>
                </a:solidFill>
              </a:rPr>
              <a:t>ne</a:t>
            </a:r>
            <a:r>
              <a:rPr lang="en-GB" sz="2400" dirty="0">
                <a:solidFill>
                  <a:srgbClr val="002060"/>
                </a:solidFill>
              </a:rPr>
              <a:t> </a:t>
            </a:r>
          </a:p>
        </p:txBody>
      </p:sp>
      <p:sp>
        <p:nvSpPr>
          <p:cNvPr id="13" name="TextBox 12">
            <a:extLst>
              <a:ext uri="{FF2B5EF4-FFF2-40B4-BE49-F238E27FC236}">
                <a16:creationId xmlns:a16="http://schemas.microsoft.com/office/drawing/2014/main" id="{BC14FD1E-3234-1F5D-1611-C70B05E986B0}"/>
              </a:ext>
            </a:extLst>
          </p:cNvPr>
          <p:cNvSpPr txBox="1"/>
          <p:nvPr/>
        </p:nvSpPr>
        <p:spPr>
          <a:xfrm>
            <a:off x="2031692" y="20131"/>
            <a:ext cx="90412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and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doing voice exercises for their choir performance for sports day. Are they singing [au] or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äu</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descr="A picture containing text, clipart&#10;&#10;Description automatically generated">
            <a:hlinkClick r:id="" action="ppaction://noaction">
              <a:snd r:embed="rId16" name="T2_W5_6.11.wav"/>
            </a:hlinkClick>
            <a:extLst>
              <a:ext uri="{FF2B5EF4-FFF2-40B4-BE49-F238E27FC236}">
                <a16:creationId xmlns:a16="http://schemas.microsoft.com/office/drawing/2014/main" id="{F3368744-3AD8-B692-00D0-4C1E98390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176" y="5463874"/>
            <a:ext cx="609653" cy="627942"/>
          </a:xfrm>
          <a:prstGeom prst="rect">
            <a:avLst/>
          </a:prstGeom>
        </p:spPr>
      </p:pic>
      <p:sp>
        <p:nvSpPr>
          <p:cNvPr id="43" name="TextBox 42">
            <a:extLst>
              <a:ext uri="{FF2B5EF4-FFF2-40B4-BE49-F238E27FC236}">
                <a16:creationId xmlns:a16="http://schemas.microsoft.com/office/drawing/2014/main" id="{C7F975D9-8D57-C1E5-A90E-A97834865D4F}"/>
              </a:ext>
            </a:extLst>
          </p:cNvPr>
          <p:cNvSpPr txBox="1"/>
          <p:nvPr/>
        </p:nvSpPr>
        <p:spPr>
          <a:xfrm>
            <a:off x="2316260" y="4386883"/>
            <a:ext cx="2899311" cy="461665"/>
          </a:xfrm>
          <a:prstGeom prst="rect">
            <a:avLst/>
          </a:prstGeom>
          <a:noFill/>
        </p:spPr>
        <p:txBody>
          <a:bodyPr wrap="square" rtlCol="0">
            <a:spAutoFit/>
          </a:bodyPr>
          <a:lstStyle/>
          <a:p>
            <a:r>
              <a:rPr lang="en-GB" sz="2400" dirty="0">
                <a:solidFill>
                  <a:srgbClr val="002060"/>
                </a:solidFill>
              </a:rPr>
              <a:t>H</a:t>
            </a:r>
            <a:r>
              <a:rPr lang="en-GB" sz="2400" b="1" u="sng" dirty="0">
                <a:solidFill>
                  <a:srgbClr val="002060"/>
                </a:solidFill>
              </a:rPr>
              <a:t>au</a:t>
            </a:r>
            <a:r>
              <a:rPr lang="en-GB" sz="2400" dirty="0">
                <a:solidFill>
                  <a:srgbClr val="002060"/>
                </a:solidFill>
              </a:rPr>
              <a:t>t</a:t>
            </a:r>
          </a:p>
        </p:txBody>
      </p:sp>
      <p:pic>
        <p:nvPicPr>
          <p:cNvPr id="68" name="Picture 67" descr="A picture containing text, clipart&#10;&#10;Description automatically generated">
            <a:hlinkClick r:id="" action="ppaction://noaction">
              <a:snd r:embed="rId17" name="T2_W5_6.8.wav"/>
            </a:hlinkClick>
            <a:extLst>
              <a:ext uri="{FF2B5EF4-FFF2-40B4-BE49-F238E27FC236}">
                <a16:creationId xmlns:a16="http://schemas.microsoft.com/office/drawing/2014/main" id="{93DF8EBD-F4B6-30E6-A8D8-C315C4BA6C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5414" y="1306926"/>
            <a:ext cx="609653" cy="627942"/>
          </a:xfrm>
          <a:prstGeom prst="rect">
            <a:avLst/>
          </a:prstGeom>
        </p:spPr>
      </p:pic>
      <p:sp>
        <p:nvSpPr>
          <p:cNvPr id="69" name="TextBox 68">
            <a:extLst>
              <a:ext uri="{FF2B5EF4-FFF2-40B4-BE49-F238E27FC236}">
                <a16:creationId xmlns:a16="http://schemas.microsoft.com/office/drawing/2014/main" id="{802253D1-1431-E84D-BAE8-5F7D63AD75B4}"/>
              </a:ext>
            </a:extLst>
          </p:cNvPr>
          <p:cNvSpPr txBox="1"/>
          <p:nvPr/>
        </p:nvSpPr>
        <p:spPr>
          <a:xfrm>
            <a:off x="9219164" y="6408763"/>
            <a:ext cx="2200317"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l_ _ten</a:t>
            </a:r>
          </a:p>
        </p:txBody>
      </p:sp>
      <p:sp>
        <p:nvSpPr>
          <p:cNvPr id="75" name="TextBox 74">
            <a:extLst>
              <a:ext uri="{FF2B5EF4-FFF2-40B4-BE49-F238E27FC236}">
                <a16:creationId xmlns:a16="http://schemas.microsoft.com/office/drawing/2014/main" id="{AA03C770-CE80-B2FD-5AFC-7825845C572B}"/>
              </a:ext>
            </a:extLst>
          </p:cNvPr>
          <p:cNvSpPr txBox="1"/>
          <p:nvPr/>
        </p:nvSpPr>
        <p:spPr>
          <a:xfrm>
            <a:off x="7903996" y="5018798"/>
            <a:ext cx="1262331" cy="461665"/>
          </a:xfrm>
          <a:prstGeom prst="rect">
            <a:avLst/>
          </a:prstGeom>
          <a:noFill/>
        </p:spPr>
        <p:txBody>
          <a:bodyPr wrap="square" rtlCol="0">
            <a:spAutoFit/>
          </a:bodyPr>
          <a:lstStyle/>
          <a:p>
            <a:r>
              <a:rPr lang="en-GB" sz="2400" dirty="0" err="1">
                <a:solidFill>
                  <a:srgbClr val="002060"/>
                </a:solidFill>
              </a:rPr>
              <a:t>l</a:t>
            </a:r>
            <a:r>
              <a:rPr lang="en-GB" sz="2400" b="1" u="sng" dirty="0" err="1">
                <a:solidFill>
                  <a:srgbClr val="002060"/>
                </a:solidFill>
              </a:rPr>
              <a:t>äu</a:t>
            </a:r>
            <a:r>
              <a:rPr lang="en-GB" sz="2400" dirty="0" err="1">
                <a:solidFill>
                  <a:srgbClr val="002060"/>
                </a:solidFill>
              </a:rPr>
              <a:t>ten</a:t>
            </a:r>
            <a:endParaRPr lang="en-GB" sz="2400" dirty="0">
              <a:solidFill>
                <a:srgbClr val="002060"/>
              </a:solidFill>
            </a:endParaRPr>
          </a:p>
        </p:txBody>
      </p:sp>
      <p:pic>
        <p:nvPicPr>
          <p:cNvPr id="64" name="Picture 63" descr="A picture containing logo&#10;&#10;Description automatically generated">
            <a:extLst>
              <a:ext uri="{FF2B5EF4-FFF2-40B4-BE49-F238E27FC236}">
                <a16:creationId xmlns:a16="http://schemas.microsoft.com/office/drawing/2014/main" id="{F5E94730-288A-4892-8145-DD2A757C22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8682" y="4449433"/>
            <a:ext cx="603726" cy="632998"/>
          </a:xfrm>
          <a:prstGeom prst="rect">
            <a:avLst/>
          </a:prstGeom>
        </p:spPr>
      </p:pic>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pic>
        <p:nvPicPr>
          <p:cNvPr id="8" name="Picture 7">
            <a:extLst>
              <a:ext uri="{FF2B5EF4-FFF2-40B4-BE49-F238E27FC236}">
                <a16:creationId xmlns:a16="http://schemas.microsoft.com/office/drawing/2014/main" id="{C0CB4E5D-E43A-1094-3747-17E1F40C3AAC}"/>
              </a:ext>
            </a:extLst>
          </p:cNvPr>
          <p:cNvPicPr>
            <a:picLocks noChangeAspect="1"/>
          </p:cNvPicPr>
          <p:nvPr/>
        </p:nvPicPr>
        <p:blipFill>
          <a:blip r:embed="rId20"/>
          <a:stretch>
            <a:fillRect/>
          </a:stretch>
        </p:blipFill>
        <p:spPr>
          <a:xfrm>
            <a:off x="2103831" y="1333676"/>
            <a:ext cx="988321" cy="348819"/>
          </a:xfrm>
          <a:prstGeom prst="rect">
            <a:avLst/>
          </a:prstGeom>
        </p:spPr>
      </p:pic>
      <p:pic>
        <p:nvPicPr>
          <p:cNvPr id="11" name="Picture 10">
            <a:extLst>
              <a:ext uri="{FF2B5EF4-FFF2-40B4-BE49-F238E27FC236}">
                <a16:creationId xmlns:a16="http://schemas.microsoft.com/office/drawing/2014/main" id="{BA4D2DD0-E091-94F4-389E-943C52A7BF73}"/>
              </a:ext>
            </a:extLst>
          </p:cNvPr>
          <p:cNvPicPr>
            <a:picLocks noChangeAspect="1"/>
          </p:cNvPicPr>
          <p:nvPr/>
        </p:nvPicPr>
        <p:blipFill>
          <a:blip r:embed="rId20"/>
          <a:stretch>
            <a:fillRect/>
          </a:stretch>
        </p:blipFill>
        <p:spPr>
          <a:xfrm>
            <a:off x="7389983" y="1542272"/>
            <a:ext cx="988321" cy="348819"/>
          </a:xfrm>
          <a:prstGeom prst="rect">
            <a:avLst/>
          </a:prstGeom>
        </p:spPr>
      </p:pic>
      <p:pic>
        <p:nvPicPr>
          <p:cNvPr id="35" name="Picture 34">
            <a:extLst>
              <a:ext uri="{FF2B5EF4-FFF2-40B4-BE49-F238E27FC236}">
                <a16:creationId xmlns:a16="http://schemas.microsoft.com/office/drawing/2014/main" id="{431A672D-8245-FD9F-3AFD-5EEF963D88F4}"/>
              </a:ext>
            </a:extLst>
          </p:cNvPr>
          <p:cNvPicPr>
            <a:picLocks noChangeAspect="1"/>
          </p:cNvPicPr>
          <p:nvPr/>
        </p:nvPicPr>
        <p:blipFill>
          <a:blip r:embed="rId21"/>
          <a:stretch>
            <a:fillRect/>
          </a:stretch>
        </p:blipFill>
        <p:spPr>
          <a:xfrm>
            <a:off x="2141680" y="1991535"/>
            <a:ext cx="680493" cy="338233"/>
          </a:xfrm>
          <a:prstGeom prst="rect">
            <a:avLst/>
          </a:prstGeom>
        </p:spPr>
      </p:pic>
      <p:pic>
        <p:nvPicPr>
          <p:cNvPr id="53" name="Picture 52">
            <a:extLst>
              <a:ext uri="{FF2B5EF4-FFF2-40B4-BE49-F238E27FC236}">
                <a16:creationId xmlns:a16="http://schemas.microsoft.com/office/drawing/2014/main" id="{4F670A59-44AD-7DCA-1AF4-CBD013DF297D}"/>
              </a:ext>
            </a:extLst>
          </p:cNvPr>
          <p:cNvPicPr>
            <a:picLocks noChangeAspect="1"/>
          </p:cNvPicPr>
          <p:nvPr/>
        </p:nvPicPr>
        <p:blipFill>
          <a:blip r:embed="rId21"/>
          <a:stretch>
            <a:fillRect/>
          </a:stretch>
        </p:blipFill>
        <p:spPr>
          <a:xfrm>
            <a:off x="3298369" y="1612521"/>
            <a:ext cx="778336" cy="386865"/>
          </a:xfrm>
          <a:prstGeom prst="rect">
            <a:avLst/>
          </a:prstGeom>
        </p:spPr>
      </p:pic>
      <p:pic>
        <p:nvPicPr>
          <p:cNvPr id="55" name="Picture 2" descr="Free audio pause sound vector">
            <a:extLst>
              <a:ext uri="{FF2B5EF4-FFF2-40B4-BE49-F238E27FC236}">
                <a16:creationId xmlns:a16="http://schemas.microsoft.com/office/drawing/2014/main" id="{3A5A1C55-26AF-7693-1EA2-5131A1C28D1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29903" y="3334306"/>
            <a:ext cx="412885" cy="41288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Free audio pause sound vector">
            <a:extLst>
              <a:ext uri="{FF2B5EF4-FFF2-40B4-BE49-F238E27FC236}">
                <a16:creationId xmlns:a16="http://schemas.microsoft.com/office/drawing/2014/main" id="{0EAEF7CB-3E63-C00E-8CE8-30C4D44DF11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88887" y="2510505"/>
            <a:ext cx="412885" cy="41288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FB606FA7-55D6-BA5F-D6D5-EB10FDCC1058}"/>
              </a:ext>
            </a:extLst>
          </p:cNvPr>
          <p:cNvPicPr>
            <a:picLocks noChangeAspect="1"/>
          </p:cNvPicPr>
          <p:nvPr/>
        </p:nvPicPr>
        <p:blipFill>
          <a:blip r:embed="rId23"/>
          <a:stretch>
            <a:fillRect/>
          </a:stretch>
        </p:blipFill>
        <p:spPr>
          <a:xfrm flipH="1">
            <a:off x="1247605" y="4558851"/>
            <a:ext cx="309323" cy="433188"/>
          </a:xfrm>
          <a:prstGeom prst="rect">
            <a:avLst/>
          </a:prstGeom>
        </p:spPr>
      </p:pic>
      <p:pic>
        <p:nvPicPr>
          <p:cNvPr id="71" name="Picture 70">
            <a:extLst>
              <a:ext uri="{FF2B5EF4-FFF2-40B4-BE49-F238E27FC236}">
                <a16:creationId xmlns:a16="http://schemas.microsoft.com/office/drawing/2014/main" id="{A66C7D5C-723C-6DD0-F65E-E37CC6F30C0C}"/>
              </a:ext>
            </a:extLst>
          </p:cNvPr>
          <p:cNvPicPr>
            <a:picLocks noChangeAspect="1"/>
          </p:cNvPicPr>
          <p:nvPr/>
        </p:nvPicPr>
        <p:blipFill>
          <a:blip r:embed="rId24"/>
          <a:stretch>
            <a:fillRect/>
          </a:stretch>
        </p:blipFill>
        <p:spPr>
          <a:xfrm>
            <a:off x="8099164" y="2464889"/>
            <a:ext cx="896190" cy="634039"/>
          </a:xfrm>
          <a:prstGeom prst="rect">
            <a:avLst/>
          </a:prstGeom>
        </p:spPr>
      </p:pic>
      <p:pic>
        <p:nvPicPr>
          <p:cNvPr id="1028" name="Picture 4" descr="Free vacuum cleaner clean vector">
            <a:extLst>
              <a:ext uri="{FF2B5EF4-FFF2-40B4-BE49-F238E27FC236}">
                <a16:creationId xmlns:a16="http://schemas.microsoft.com/office/drawing/2014/main" id="{D124EBE4-D9D6-AAC7-E6A5-A89FEC67545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47938" y="6051028"/>
            <a:ext cx="399750" cy="4034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Free vacuum cleaner clean vector">
            <a:extLst>
              <a:ext uri="{FF2B5EF4-FFF2-40B4-BE49-F238E27FC236}">
                <a16:creationId xmlns:a16="http://schemas.microsoft.com/office/drawing/2014/main" id="{359EB7B5-42D2-F05B-292D-181A79EEFD5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44995" y="2747361"/>
            <a:ext cx="399750" cy="403486"/>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B96D5455-0E17-11B8-CF4E-4E81C57204AE}"/>
              </a:ext>
            </a:extLst>
          </p:cNvPr>
          <p:cNvSpPr txBox="1"/>
          <p:nvPr/>
        </p:nvSpPr>
        <p:spPr>
          <a:xfrm>
            <a:off x="2297830" y="6469064"/>
            <a:ext cx="1048685" cy="369332"/>
          </a:xfrm>
          <a:prstGeom prst="rect">
            <a:avLst/>
          </a:prstGeom>
          <a:noFill/>
        </p:spPr>
        <p:txBody>
          <a:bodyPr wrap="none" rtlCol="0">
            <a:spAutoFit/>
          </a:bodyPr>
          <a:lstStyle/>
          <a:p>
            <a:r>
              <a:rPr lang="en-US" dirty="0">
                <a:solidFill>
                  <a:srgbClr val="002060"/>
                </a:solidFill>
              </a:rPr>
              <a:t>[to tidy]</a:t>
            </a:r>
            <a:endParaRPr lang="en-GB" dirty="0">
              <a:solidFill>
                <a:srgbClr val="002060"/>
              </a:solidFill>
            </a:endParaRPr>
          </a:p>
        </p:txBody>
      </p:sp>
      <p:sp>
        <p:nvSpPr>
          <p:cNvPr id="77" name="TextBox 76">
            <a:extLst>
              <a:ext uri="{FF2B5EF4-FFF2-40B4-BE49-F238E27FC236}">
                <a16:creationId xmlns:a16="http://schemas.microsoft.com/office/drawing/2014/main" id="{728AE00C-F56F-3E17-03B1-B01E1045820D}"/>
              </a:ext>
            </a:extLst>
          </p:cNvPr>
          <p:cNvSpPr txBox="1"/>
          <p:nvPr/>
        </p:nvSpPr>
        <p:spPr>
          <a:xfrm>
            <a:off x="5869397" y="2773424"/>
            <a:ext cx="1048685" cy="369332"/>
          </a:xfrm>
          <a:prstGeom prst="rect">
            <a:avLst/>
          </a:prstGeom>
          <a:noFill/>
        </p:spPr>
        <p:txBody>
          <a:bodyPr wrap="none" rtlCol="0">
            <a:spAutoFit/>
          </a:bodyPr>
          <a:lstStyle/>
          <a:p>
            <a:r>
              <a:rPr lang="en-US" dirty="0">
                <a:solidFill>
                  <a:srgbClr val="002060"/>
                </a:solidFill>
              </a:rPr>
              <a:t>[to tidy]</a:t>
            </a:r>
            <a:endParaRPr lang="en-GB" dirty="0">
              <a:solidFill>
                <a:srgbClr val="002060"/>
              </a:solidFill>
            </a:endParaRPr>
          </a:p>
        </p:txBody>
      </p:sp>
      <p:pic>
        <p:nvPicPr>
          <p:cNvPr id="1032" name="Picture 8" descr="Free skin face care vector">
            <a:extLst>
              <a:ext uri="{FF2B5EF4-FFF2-40B4-BE49-F238E27FC236}">
                <a16:creationId xmlns:a16="http://schemas.microsoft.com/office/drawing/2014/main" id="{A4FDB9E3-E2F6-0595-F5B0-9DF5AC93D8A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98454" y="930516"/>
            <a:ext cx="560787" cy="62794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520032BB-9E38-00E5-E40D-E00231D5F129}"/>
              </a:ext>
            </a:extLst>
          </p:cNvPr>
          <p:cNvPicPr>
            <a:picLocks noChangeAspect="1"/>
          </p:cNvPicPr>
          <p:nvPr/>
        </p:nvPicPr>
        <p:blipFill>
          <a:blip r:embed="rId27"/>
          <a:stretch>
            <a:fillRect/>
          </a:stretch>
        </p:blipFill>
        <p:spPr>
          <a:xfrm>
            <a:off x="2399300" y="3779208"/>
            <a:ext cx="560881" cy="627942"/>
          </a:xfrm>
          <a:prstGeom prst="rect">
            <a:avLst/>
          </a:prstGeom>
        </p:spPr>
      </p:pic>
      <p:pic>
        <p:nvPicPr>
          <p:cNvPr id="84" name="Picture 83">
            <a:extLst>
              <a:ext uri="{FF2B5EF4-FFF2-40B4-BE49-F238E27FC236}">
                <a16:creationId xmlns:a16="http://schemas.microsoft.com/office/drawing/2014/main" id="{3E4D0BA7-5139-99CF-AC45-93084B9F4A59}"/>
              </a:ext>
            </a:extLst>
          </p:cNvPr>
          <p:cNvPicPr>
            <a:picLocks noChangeAspect="1"/>
          </p:cNvPicPr>
          <p:nvPr/>
        </p:nvPicPr>
        <p:blipFill>
          <a:blip r:embed="rId28"/>
          <a:stretch>
            <a:fillRect/>
          </a:stretch>
        </p:blipFill>
        <p:spPr>
          <a:xfrm>
            <a:off x="11075308" y="2259190"/>
            <a:ext cx="313971" cy="627942"/>
          </a:xfrm>
          <a:prstGeom prst="rect">
            <a:avLst/>
          </a:prstGeom>
        </p:spPr>
      </p:pic>
      <p:pic>
        <p:nvPicPr>
          <p:cNvPr id="85" name="Picture 84">
            <a:extLst>
              <a:ext uri="{FF2B5EF4-FFF2-40B4-BE49-F238E27FC236}">
                <a16:creationId xmlns:a16="http://schemas.microsoft.com/office/drawing/2014/main" id="{2A4683EC-9895-96AA-0238-A831C86AF470}"/>
              </a:ext>
            </a:extLst>
          </p:cNvPr>
          <p:cNvPicPr>
            <a:picLocks noChangeAspect="1"/>
          </p:cNvPicPr>
          <p:nvPr/>
        </p:nvPicPr>
        <p:blipFill>
          <a:blip r:embed="rId29"/>
          <a:stretch>
            <a:fillRect/>
          </a:stretch>
        </p:blipFill>
        <p:spPr>
          <a:xfrm>
            <a:off x="3734400" y="4705260"/>
            <a:ext cx="310923" cy="627942"/>
          </a:xfrm>
          <a:prstGeom prst="rect">
            <a:avLst/>
          </a:prstGeom>
        </p:spPr>
      </p:pic>
      <p:pic>
        <p:nvPicPr>
          <p:cNvPr id="86" name="Picture 85">
            <a:extLst>
              <a:ext uri="{FF2B5EF4-FFF2-40B4-BE49-F238E27FC236}">
                <a16:creationId xmlns:a16="http://schemas.microsoft.com/office/drawing/2014/main" id="{18972B40-50EA-0DE9-9EC0-A5B7C6B9645F}"/>
              </a:ext>
            </a:extLst>
          </p:cNvPr>
          <p:cNvPicPr>
            <a:picLocks noChangeAspect="1"/>
          </p:cNvPicPr>
          <p:nvPr/>
        </p:nvPicPr>
        <p:blipFill>
          <a:blip r:embed="rId30"/>
          <a:stretch>
            <a:fillRect/>
          </a:stretch>
        </p:blipFill>
        <p:spPr>
          <a:xfrm>
            <a:off x="8928357" y="4040645"/>
            <a:ext cx="248666" cy="497331"/>
          </a:xfrm>
          <a:prstGeom prst="rect">
            <a:avLst/>
          </a:prstGeom>
        </p:spPr>
      </p:pic>
      <p:pic>
        <p:nvPicPr>
          <p:cNvPr id="87" name="Picture 86">
            <a:extLst>
              <a:ext uri="{FF2B5EF4-FFF2-40B4-BE49-F238E27FC236}">
                <a16:creationId xmlns:a16="http://schemas.microsoft.com/office/drawing/2014/main" id="{B2BF4AAC-7DCB-B497-F1A0-634197237A13}"/>
              </a:ext>
            </a:extLst>
          </p:cNvPr>
          <p:cNvPicPr>
            <a:picLocks noChangeAspect="1"/>
          </p:cNvPicPr>
          <p:nvPr/>
        </p:nvPicPr>
        <p:blipFill>
          <a:blip r:embed="rId31"/>
          <a:stretch>
            <a:fillRect/>
          </a:stretch>
        </p:blipFill>
        <p:spPr>
          <a:xfrm>
            <a:off x="11190074" y="5123996"/>
            <a:ext cx="903848" cy="451924"/>
          </a:xfrm>
          <a:prstGeom prst="rect">
            <a:avLst/>
          </a:prstGeom>
        </p:spPr>
      </p:pic>
      <p:pic>
        <p:nvPicPr>
          <p:cNvPr id="88" name="Picture 87">
            <a:extLst>
              <a:ext uri="{FF2B5EF4-FFF2-40B4-BE49-F238E27FC236}">
                <a16:creationId xmlns:a16="http://schemas.microsoft.com/office/drawing/2014/main" id="{5A8559E2-64D1-8955-E3D7-57469AF0E1B9}"/>
              </a:ext>
            </a:extLst>
          </p:cNvPr>
          <p:cNvPicPr>
            <a:picLocks noChangeAspect="1"/>
          </p:cNvPicPr>
          <p:nvPr/>
        </p:nvPicPr>
        <p:blipFill>
          <a:blip r:embed="rId32"/>
          <a:stretch>
            <a:fillRect/>
          </a:stretch>
        </p:blipFill>
        <p:spPr>
          <a:xfrm>
            <a:off x="10406047" y="5133583"/>
            <a:ext cx="908383" cy="451143"/>
          </a:xfrm>
          <a:prstGeom prst="rect">
            <a:avLst/>
          </a:prstGeom>
        </p:spPr>
      </p:pic>
      <p:pic>
        <p:nvPicPr>
          <p:cNvPr id="89" name="Picture 88">
            <a:extLst>
              <a:ext uri="{FF2B5EF4-FFF2-40B4-BE49-F238E27FC236}">
                <a16:creationId xmlns:a16="http://schemas.microsoft.com/office/drawing/2014/main" id="{40BFEA81-2359-FF92-0551-FFBE56DC2AD4}"/>
              </a:ext>
            </a:extLst>
          </p:cNvPr>
          <p:cNvPicPr>
            <a:picLocks noChangeAspect="1"/>
          </p:cNvPicPr>
          <p:nvPr/>
        </p:nvPicPr>
        <p:blipFill>
          <a:blip r:embed="rId31"/>
          <a:stretch>
            <a:fillRect/>
          </a:stretch>
        </p:blipFill>
        <p:spPr>
          <a:xfrm>
            <a:off x="6047918" y="4552356"/>
            <a:ext cx="903848" cy="451924"/>
          </a:xfrm>
          <a:prstGeom prst="rect">
            <a:avLst/>
          </a:prstGeom>
        </p:spPr>
      </p:pic>
      <p:pic>
        <p:nvPicPr>
          <p:cNvPr id="90" name="Picture 89">
            <a:extLst>
              <a:ext uri="{FF2B5EF4-FFF2-40B4-BE49-F238E27FC236}">
                <a16:creationId xmlns:a16="http://schemas.microsoft.com/office/drawing/2014/main" id="{926D1712-E749-B65F-7B3B-CC9A851FBBB3}"/>
              </a:ext>
            </a:extLst>
          </p:cNvPr>
          <p:cNvPicPr>
            <a:picLocks noChangeAspect="1"/>
          </p:cNvPicPr>
          <p:nvPr/>
        </p:nvPicPr>
        <p:blipFill>
          <a:blip r:embed="rId32"/>
          <a:stretch>
            <a:fillRect/>
          </a:stretch>
        </p:blipFill>
        <p:spPr>
          <a:xfrm>
            <a:off x="5263891" y="4561943"/>
            <a:ext cx="908383" cy="451143"/>
          </a:xfrm>
          <a:prstGeom prst="rect">
            <a:avLst/>
          </a:prstGeom>
        </p:spPr>
      </p:pic>
      <p:pic>
        <p:nvPicPr>
          <p:cNvPr id="1034" name="Picture 10" descr="Free bell church gold vector">
            <a:extLst>
              <a:ext uri="{FF2B5EF4-FFF2-40B4-BE49-F238E27FC236}">
                <a16:creationId xmlns:a16="http://schemas.microsoft.com/office/drawing/2014/main" id="{2AF558CF-114D-71BE-E140-2A8678B63A5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770384" y="6180290"/>
            <a:ext cx="465663" cy="47568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Free bell church gold vector">
            <a:extLst>
              <a:ext uri="{FF2B5EF4-FFF2-40B4-BE49-F238E27FC236}">
                <a16:creationId xmlns:a16="http://schemas.microsoft.com/office/drawing/2014/main" id="{044FC9EA-B609-C7A9-AA2E-76A2D0AA15A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973116" y="4860321"/>
            <a:ext cx="465663" cy="47568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77ED3C67-74FF-ED14-D794-7FBF56D0CE72}"/>
              </a:ext>
            </a:extLst>
          </p:cNvPr>
          <p:cNvPicPr>
            <a:picLocks noChangeAspect="1"/>
          </p:cNvPicPr>
          <p:nvPr/>
        </p:nvPicPr>
        <p:blipFill>
          <a:blip r:embed="rId34"/>
          <a:stretch>
            <a:fillRect/>
          </a:stretch>
        </p:blipFill>
        <p:spPr>
          <a:xfrm>
            <a:off x="5168341" y="5529874"/>
            <a:ext cx="1998744" cy="1113362"/>
          </a:xfrm>
          <a:prstGeom prst="rect">
            <a:avLst/>
          </a:prstGeom>
        </p:spPr>
      </p:pic>
      <p:pic>
        <p:nvPicPr>
          <p:cNvPr id="93" name="Picture 92">
            <a:extLst>
              <a:ext uri="{FF2B5EF4-FFF2-40B4-BE49-F238E27FC236}">
                <a16:creationId xmlns:a16="http://schemas.microsoft.com/office/drawing/2014/main" id="{404CA95A-11C4-B610-085F-04B031E07063}"/>
              </a:ext>
            </a:extLst>
          </p:cNvPr>
          <p:cNvPicPr>
            <a:picLocks noChangeAspect="1"/>
          </p:cNvPicPr>
          <p:nvPr/>
        </p:nvPicPr>
        <p:blipFill>
          <a:blip r:embed="rId35"/>
          <a:stretch>
            <a:fillRect/>
          </a:stretch>
        </p:blipFill>
        <p:spPr>
          <a:xfrm>
            <a:off x="11488147" y="4058537"/>
            <a:ext cx="243861" cy="493819"/>
          </a:xfrm>
          <a:prstGeom prst="rect">
            <a:avLst/>
          </a:prstGeom>
        </p:spPr>
      </p:pic>
    </p:spTree>
    <p:extLst>
      <p:ext uri="{BB962C8B-B14F-4D97-AF65-F5344CB8AC3E}">
        <p14:creationId xmlns:p14="http://schemas.microsoft.com/office/powerpoint/2010/main" val="18109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P spid="4" grpId="0"/>
      <p:bldP spid="7" grpId="0"/>
      <p:bldP spid="16" grpId="0"/>
      <p:bldP spid="18" grpId="0"/>
      <p:bldP spid="22" grpId="0"/>
      <p:bldP spid="25" grpId="0"/>
      <p:bldP spid="43" grpId="0"/>
      <p:bldP spid="75" grpId="0"/>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hlinkClick r:id="" action="ppaction://noaction">
              <a:snd r:embed="rId9" name="T2_W5_7.1.wav"/>
            </a:hlinkClick>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401" y="33892"/>
            <a:ext cx="914400" cy="914400"/>
          </a:xfrm>
          <a:prstGeom prst="rect">
            <a:avLst/>
          </a:prstGeom>
        </p:spPr>
      </p:pic>
      <p:sp>
        <p:nvSpPr>
          <p:cNvPr id="12" name="TextBox 11">
            <a:hlinkClick r:id="" action="ppaction://noaction">
              <a:snd r:embed="rId9" name="T2_W5_7.1.wav"/>
            </a:hlinkClick>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3CCCA19-5089-47F7-9882-2FAF13A6C1D6}"/>
              </a:ext>
            </a:extLst>
          </p:cNvPr>
          <p:cNvSpPr txBox="1"/>
          <p:nvPr/>
        </p:nvSpPr>
        <p:spPr>
          <a:xfrm>
            <a:off x="147607" y="6096007"/>
            <a:ext cx="5563789"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Sportkleidung</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tragen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4969DDD-73F8-4438-8D49-B79D8BF6853A}"/>
              </a:ext>
            </a:extLst>
          </p:cNvPr>
          <p:cNvSpPr txBox="1"/>
          <p:nvPr/>
        </p:nvSpPr>
        <p:spPr>
          <a:xfrm>
            <a:off x="60402" y="310423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03C7C57-9ECE-4044-9B34-A2EB727011BF}"/>
              </a:ext>
            </a:extLst>
          </p:cNvPr>
          <p:cNvSpPr txBox="1"/>
          <p:nvPr/>
        </p:nvSpPr>
        <p:spPr>
          <a:xfrm>
            <a:off x="3352594" y="3093138"/>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tragen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7F4CEF1-0D7A-4E3A-947F-D4D2B7601C6E}"/>
              </a:ext>
            </a:extLst>
          </p:cNvPr>
          <p:cNvSpPr txBox="1"/>
          <p:nvPr/>
        </p:nvSpPr>
        <p:spPr>
          <a:xfrm>
            <a:off x="9412410" y="3108705"/>
            <a:ext cx="265291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Free vector graphics of Blouse">
            <a:extLst>
              <a:ext uri="{FF2B5EF4-FFF2-40B4-BE49-F238E27FC236}">
                <a16:creationId xmlns:a16="http://schemas.microsoft.com/office/drawing/2014/main" id="{5B4C6D6A-0ED8-A202-1178-A00925D49E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9502" y="1712345"/>
            <a:ext cx="1399514" cy="876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6A2F65-9A5B-08B2-4CF6-080BEE2F5A3E}"/>
              </a:ext>
            </a:extLst>
          </p:cNvPr>
          <p:cNvSpPr txBox="1"/>
          <p:nvPr/>
        </p:nvSpPr>
        <p:spPr>
          <a:xfrm>
            <a:off x="3080976" y="2673676"/>
            <a:ext cx="1523144" cy="400110"/>
          </a:xfrm>
          <a:prstGeom prst="rect">
            <a:avLst/>
          </a:prstGeom>
          <a:noFill/>
        </p:spPr>
        <p:txBody>
          <a:bodyPr wrap="square" rtlCol="0">
            <a:spAutoFit/>
          </a:bodyPr>
          <a:lstStyle/>
          <a:p>
            <a:r>
              <a:rPr lang="en-US" sz="2000" dirty="0">
                <a:solidFill>
                  <a:srgbClr val="002060"/>
                </a:solidFill>
              </a:rPr>
              <a:t>[to wear]</a:t>
            </a:r>
            <a:endParaRPr lang="en-GB" sz="2000" dirty="0">
              <a:solidFill>
                <a:srgbClr val="002060"/>
              </a:solidFill>
            </a:endParaRPr>
          </a:p>
        </p:txBody>
      </p:sp>
      <p:pic>
        <p:nvPicPr>
          <p:cNvPr id="2054" name="Picture 6" descr="Free vector graphics of Ant">
            <a:extLst>
              <a:ext uri="{FF2B5EF4-FFF2-40B4-BE49-F238E27FC236}">
                <a16:creationId xmlns:a16="http://schemas.microsoft.com/office/drawing/2014/main" id="{46C7B243-42A0-2758-E45F-D99B93CD9C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8555" y="1704887"/>
            <a:ext cx="974429" cy="883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0BC97B-9AB8-DEE2-D0E6-0B23551BF414}"/>
              </a:ext>
            </a:extLst>
          </p:cNvPr>
          <p:cNvSpPr txBox="1"/>
          <p:nvPr/>
        </p:nvSpPr>
        <p:spPr>
          <a:xfrm>
            <a:off x="4524947" y="2654324"/>
            <a:ext cx="1523144" cy="400110"/>
          </a:xfrm>
          <a:prstGeom prst="rect">
            <a:avLst/>
          </a:prstGeom>
          <a:noFill/>
        </p:spPr>
        <p:txBody>
          <a:bodyPr wrap="square" rtlCol="0">
            <a:spAutoFit/>
          </a:bodyPr>
          <a:lstStyle/>
          <a:p>
            <a:r>
              <a:rPr lang="en-US" sz="2000" dirty="0">
                <a:solidFill>
                  <a:srgbClr val="002060"/>
                </a:solidFill>
              </a:rPr>
              <a:t>[to carry]</a:t>
            </a:r>
            <a:endParaRPr lang="en-GB" sz="2000" dirty="0">
              <a:solidFill>
                <a:srgbClr val="002060"/>
              </a:solidFill>
            </a:endParaRPr>
          </a:p>
        </p:txBody>
      </p:sp>
      <p:sp>
        <p:nvSpPr>
          <p:cNvPr id="4" name="Oval Callout 19">
            <a:extLst>
              <a:ext uri="{FF2B5EF4-FFF2-40B4-BE49-F238E27FC236}">
                <a16:creationId xmlns:a16="http://schemas.microsoft.com/office/drawing/2014/main" id="{17CBD20E-0D17-F175-7422-E1BDC6DB6FD7}"/>
              </a:ext>
            </a:extLst>
          </p:cNvPr>
          <p:cNvSpPr/>
          <p:nvPr/>
        </p:nvSpPr>
        <p:spPr>
          <a:xfrm>
            <a:off x="4738808" y="83501"/>
            <a:ext cx="2460217" cy="1474478"/>
          </a:xfrm>
          <a:prstGeom prst="wedgeEllipseCallout">
            <a:avLst>
              <a:gd name="adj1" fmla="val -65405"/>
              <a:gd name="adj2" fmla="val 6290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err="1">
                <a:solidFill>
                  <a:prstClr val="white"/>
                </a:solidFill>
                <a:latin typeface="Century Gothic" panose="020F0302020204030204"/>
              </a:rPr>
              <a:t>tragen</a:t>
            </a:r>
            <a:r>
              <a:rPr lang="en-US" sz="2000" b="1" kern="0" dirty="0">
                <a:solidFill>
                  <a:prstClr val="white"/>
                </a:solidFill>
                <a:latin typeface="Century Gothic" panose="020F0302020204030204"/>
              </a:rPr>
              <a:t> has two different  meanings!</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EC2C0D3-83DE-CEB3-A654-CB935B132437}"/>
              </a:ext>
            </a:extLst>
          </p:cNvPr>
          <p:cNvSpPr txBox="1"/>
          <p:nvPr/>
        </p:nvSpPr>
        <p:spPr>
          <a:xfrm>
            <a:off x="9974298" y="2690797"/>
            <a:ext cx="1523144" cy="400110"/>
          </a:xfrm>
          <a:prstGeom prst="rect">
            <a:avLst/>
          </a:prstGeom>
          <a:noFill/>
        </p:spPr>
        <p:txBody>
          <a:bodyPr wrap="square" rtlCol="0">
            <a:spAutoFit/>
          </a:bodyPr>
          <a:lstStyle/>
          <a:p>
            <a:pPr algn="ctr"/>
            <a:r>
              <a:rPr lang="en-US" sz="2000" dirty="0">
                <a:solidFill>
                  <a:srgbClr val="002060"/>
                </a:solidFill>
              </a:rPr>
              <a:t>[to buy]</a:t>
            </a:r>
            <a:endParaRPr lang="en-GB" sz="2000" dirty="0">
              <a:solidFill>
                <a:srgbClr val="002060"/>
              </a:solidFill>
            </a:endParaRPr>
          </a:p>
        </p:txBody>
      </p:sp>
      <p:sp>
        <p:nvSpPr>
          <p:cNvPr id="15" name="Oval Callout 19">
            <a:extLst>
              <a:ext uri="{FF2B5EF4-FFF2-40B4-BE49-F238E27FC236}">
                <a16:creationId xmlns:a16="http://schemas.microsoft.com/office/drawing/2014/main" id="{CFB6F98F-3E78-8AB9-868E-690012AC4A09}"/>
              </a:ext>
            </a:extLst>
          </p:cNvPr>
          <p:cNvSpPr/>
          <p:nvPr/>
        </p:nvSpPr>
        <p:spPr>
          <a:xfrm>
            <a:off x="7659015" y="8926"/>
            <a:ext cx="2652915" cy="1513971"/>
          </a:xfrm>
          <a:prstGeom prst="wedgeEllipseCallout">
            <a:avLst>
              <a:gd name="adj1" fmla="val 28448"/>
              <a:gd name="adj2" fmla="val 6532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noProof="0" dirty="0">
                <a:solidFill>
                  <a:prstClr val="white"/>
                </a:solidFill>
                <a:latin typeface="Century Gothic" panose="020F0302020204030204"/>
              </a:rPr>
              <a:t>You already know the verb ‘</a:t>
            </a:r>
            <a:r>
              <a:rPr lang="en-US" sz="2000" b="1" kern="0" noProof="0" dirty="0" err="1">
                <a:solidFill>
                  <a:prstClr val="white"/>
                </a:solidFill>
                <a:latin typeface="Century Gothic" panose="020F0302020204030204"/>
              </a:rPr>
              <a:t>kaufen</a:t>
            </a:r>
            <a:r>
              <a:rPr lang="en-US" sz="2000" b="1" kern="0" dirty="0">
                <a:solidFill>
                  <a:prstClr val="white"/>
                </a:solidFill>
                <a:latin typeface="Century Gothic" panose="020F0302020204030204"/>
              </a:rPr>
              <a:t>’ – to buy!</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85D4A404-C0A6-BF92-AEF1-5F3AF9F0A2EC}"/>
              </a:ext>
            </a:extLst>
          </p:cNvPr>
          <p:cNvSpPr txBox="1"/>
          <p:nvPr/>
        </p:nvSpPr>
        <p:spPr>
          <a:xfrm>
            <a:off x="6385395" y="3104229"/>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laufen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5AB84AB-96C4-6957-8F4B-59D04883AB6D}"/>
              </a:ext>
            </a:extLst>
          </p:cNvPr>
          <p:cNvSpPr txBox="1"/>
          <p:nvPr/>
        </p:nvSpPr>
        <p:spPr>
          <a:xfrm>
            <a:off x="6423858" y="2672590"/>
            <a:ext cx="2396526" cy="400110"/>
          </a:xfrm>
          <a:prstGeom prst="rect">
            <a:avLst/>
          </a:prstGeom>
          <a:noFill/>
        </p:spPr>
        <p:txBody>
          <a:bodyPr wrap="square" rtlCol="0">
            <a:spAutoFit/>
          </a:bodyPr>
          <a:lstStyle/>
          <a:p>
            <a:r>
              <a:rPr lang="en-US" sz="2000" dirty="0">
                <a:solidFill>
                  <a:srgbClr val="002060"/>
                </a:solidFill>
              </a:rPr>
              <a:t>[to run, running ]</a:t>
            </a:r>
            <a:endParaRPr lang="en-GB" sz="2000" dirty="0">
              <a:solidFill>
                <a:srgbClr val="002060"/>
              </a:solidFill>
            </a:endParaRPr>
          </a:p>
        </p:txBody>
      </p:sp>
      <p:pic>
        <p:nvPicPr>
          <p:cNvPr id="1026" name="Picture 2" descr="Free vector graphics of Exercise">
            <a:extLst>
              <a:ext uri="{FF2B5EF4-FFF2-40B4-BE49-F238E27FC236}">
                <a16:creationId xmlns:a16="http://schemas.microsoft.com/office/drawing/2014/main" id="{25301D18-AE81-CCE3-136F-00ECDC6583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26490" y="1474544"/>
            <a:ext cx="611906" cy="12238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logo&#10;&#10;Description automatically generated">
            <a:extLst>
              <a:ext uri="{FF2B5EF4-FFF2-40B4-BE49-F238E27FC236}">
                <a16:creationId xmlns:a16="http://schemas.microsoft.com/office/drawing/2014/main" id="{13EFAEA7-3BBD-49DF-8281-B6AD8C02E4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7532" y="1614866"/>
            <a:ext cx="1177295" cy="1234377"/>
          </a:xfrm>
          <a:prstGeom prst="rect">
            <a:avLst/>
          </a:prstGeom>
        </p:spPr>
      </p:pic>
      <p:pic>
        <p:nvPicPr>
          <p:cNvPr id="24" name="Picture 23">
            <a:extLst>
              <a:ext uri="{FF2B5EF4-FFF2-40B4-BE49-F238E27FC236}">
                <a16:creationId xmlns:a16="http://schemas.microsoft.com/office/drawing/2014/main" id="{88377213-D981-4405-C83C-DC73D0032FD3}"/>
              </a:ext>
            </a:extLst>
          </p:cNvPr>
          <p:cNvPicPr>
            <a:picLocks noChangeAspect="1"/>
          </p:cNvPicPr>
          <p:nvPr/>
        </p:nvPicPr>
        <p:blipFill>
          <a:blip r:embed="rId16"/>
          <a:stretch>
            <a:fillRect/>
          </a:stretch>
        </p:blipFill>
        <p:spPr>
          <a:xfrm>
            <a:off x="741009" y="820740"/>
            <a:ext cx="1139061" cy="1660590"/>
          </a:xfrm>
          <a:prstGeom prst="rect">
            <a:avLst/>
          </a:prstGeom>
        </p:spPr>
      </p:pic>
      <p:sp>
        <p:nvSpPr>
          <p:cNvPr id="25" name="TextBox 24">
            <a:extLst>
              <a:ext uri="{FF2B5EF4-FFF2-40B4-BE49-F238E27FC236}">
                <a16:creationId xmlns:a16="http://schemas.microsoft.com/office/drawing/2014/main" id="{D55ABDD0-F165-FCF3-2D4D-D8066D80C703}"/>
              </a:ext>
            </a:extLst>
          </p:cNvPr>
          <p:cNvSpPr txBox="1"/>
          <p:nvPr/>
        </p:nvSpPr>
        <p:spPr>
          <a:xfrm>
            <a:off x="213825" y="2405952"/>
            <a:ext cx="2396526" cy="707886"/>
          </a:xfrm>
          <a:prstGeom prst="rect">
            <a:avLst/>
          </a:prstGeom>
          <a:noFill/>
        </p:spPr>
        <p:txBody>
          <a:bodyPr wrap="square" rtlCol="0">
            <a:spAutoFit/>
          </a:bodyPr>
          <a:lstStyle/>
          <a:p>
            <a:r>
              <a:rPr lang="en-US" sz="2000" dirty="0">
                <a:solidFill>
                  <a:srgbClr val="002060"/>
                </a:solidFill>
              </a:rPr>
              <a:t>[to make, do, making, doing]</a:t>
            </a:r>
            <a:endParaRPr lang="en-GB" sz="2000" dirty="0">
              <a:solidFill>
                <a:srgbClr val="002060"/>
              </a:solidFill>
            </a:endParaRPr>
          </a:p>
        </p:txBody>
      </p:sp>
      <p:pic>
        <p:nvPicPr>
          <p:cNvPr id="26" name="Picture 25">
            <a:extLst>
              <a:ext uri="{FF2B5EF4-FFF2-40B4-BE49-F238E27FC236}">
                <a16:creationId xmlns:a16="http://schemas.microsoft.com/office/drawing/2014/main" id="{32574B10-A257-9106-7867-0FA7C9349616}"/>
              </a:ext>
            </a:extLst>
          </p:cNvPr>
          <p:cNvPicPr>
            <a:picLocks noChangeAspect="1"/>
          </p:cNvPicPr>
          <p:nvPr/>
        </p:nvPicPr>
        <p:blipFill>
          <a:blip r:embed="rId17"/>
          <a:stretch>
            <a:fillRect/>
          </a:stretch>
        </p:blipFill>
        <p:spPr>
          <a:xfrm>
            <a:off x="1876854" y="4228539"/>
            <a:ext cx="1052647" cy="1467743"/>
          </a:xfrm>
          <a:prstGeom prst="rect">
            <a:avLst/>
          </a:prstGeom>
        </p:spPr>
      </p:pic>
      <p:pic>
        <p:nvPicPr>
          <p:cNvPr id="27" name="Picture 2" descr="Free girl nature cycle vector">
            <a:extLst>
              <a:ext uri="{FF2B5EF4-FFF2-40B4-BE49-F238E27FC236}">
                <a16:creationId xmlns:a16="http://schemas.microsoft.com/office/drawing/2014/main" id="{91D213BD-FAF8-3EE2-968D-AA7D125A546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38396" y="4007837"/>
            <a:ext cx="1382501" cy="14746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ree vector graphics of Blouse">
            <a:extLst>
              <a:ext uri="{FF2B5EF4-FFF2-40B4-BE49-F238E27FC236}">
                <a16:creationId xmlns:a16="http://schemas.microsoft.com/office/drawing/2014/main" id="{74260682-CB8C-1822-C5A6-94731B2CC9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1289" y="4568382"/>
            <a:ext cx="1399514" cy="87615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B39C06D-C727-B681-155B-699AB6898CBF}"/>
              </a:ext>
            </a:extLst>
          </p:cNvPr>
          <p:cNvSpPr txBox="1"/>
          <p:nvPr/>
        </p:nvSpPr>
        <p:spPr>
          <a:xfrm>
            <a:off x="7413690" y="5471679"/>
            <a:ext cx="3143563" cy="400110"/>
          </a:xfrm>
          <a:prstGeom prst="rect">
            <a:avLst/>
          </a:prstGeom>
          <a:noFill/>
        </p:spPr>
        <p:txBody>
          <a:bodyPr wrap="square" rtlCol="0">
            <a:spAutoFit/>
          </a:bodyPr>
          <a:lstStyle/>
          <a:p>
            <a:r>
              <a:rPr lang="en-US" sz="2000" dirty="0">
                <a:solidFill>
                  <a:srgbClr val="002060"/>
                </a:solidFill>
              </a:rPr>
              <a:t>[to cycle, cycling]</a:t>
            </a:r>
            <a:endParaRPr lang="en-GB" sz="2000" dirty="0">
              <a:solidFill>
                <a:srgbClr val="002060"/>
              </a:solidFill>
            </a:endParaRPr>
          </a:p>
        </p:txBody>
      </p:sp>
      <p:sp>
        <p:nvSpPr>
          <p:cNvPr id="30" name="TextBox 29">
            <a:extLst>
              <a:ext uri="{FF2B5EF4-FFF2-40B4-BE49-F238E27FC236}">
                <a16:creationId xmlns:a16="http://schemas.microsoft.com/office/drawing/2014/main" id="{E6310AA3-C1DC-4674-9E46-9410AF795B4B}"/>
              </a:ext>
            </a:extLst>
          </p:cNvPr>
          <p:cNvSpPr txBox="1"/>
          <p:nvPr/>
        </p:nvSpPr>
        <p:spPr>
          <a:xfrm>
            <a:off x="7436385" y="603726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fahren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6A61FE89-ADE6-C1B9-29E1-FFD3F3D82BFD}"/>
              </a:ext>
            </a:extLst>
          </p:cNvPr>
          <p:cNvSpPr txBox="1"/>
          <p:nvPr/>
        </p:nvSpPr>
        <p:spPr>
          <a:xfrm>
            <a:off x="1595245" y="5659893"/>
            <a:ext cx="3143563" cy="400110"/>
          </a:xfrm>
          <a:prstGeom prst="rect">
            <a:avLst/>
          </a:prstGeom>
          <a:noFill/>
        </p:spPr>
        <p:txBody>
          <a:bodyPr wrap="square" rtlCol="0">
            <a:spAutoFit/>
          </a:bodyPr>
          <a:lstStyle/>
          <a:p>
            <a:r>
              <a:rPr lang="en-US" sz="2000" dirty="0">
                <a:solidFill>
                  <a:srgbClr val="002060"/>
                </a:solidFill>
              </a:rPr>
              <a:t>[to wear sports clothes]</a:t>
            </a:r>
            <a:endParaRPr lang="en-GB" sz="2000" dirty="0">
              <a:solidFill>
                <a:srgbClr val="002060"/>
              </a:solidFill>
            </a:endParaRP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T2_W5_7.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T2_W5_7.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subTnLst>
                                    <p:audio>
                                      <p:cMediaNode>
                                        <p:cTn display="0" masterRel="sameClick">
                                          <p:stCondLst>
                                            <p:cond evt="begin" delay="0">
                                              <p:tn val="37"/>
                                            </p:cond>
                                          </p:stCondLst>
                                          <p:endCondLst>
                                            <p:cond evt="onStopAudio" delay="0">
                                              <p:tgtEl>
                                                <p:sldTgt/>
                                              </p:tgtEl>
                                            </p:cond>
                                          </p:endCondLst>
                                        </p:cTn>
                                        <p:tgtEl>
                                          <p:sndTgt r:embed="rId5" name="T2_W5_7.4.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subTnLst>
                                    <p:audio>
                                      <p:cMediaNode>
                                        <p:cTn display="0" masterRel="sameClick">
                                          <p:stCondLst>
                                            <p:cond evt="begin" delay="0">
                                              <p:tn val="48"/>
                                            </p:cond>
                                          </p:stCondLst>
                                          <p:endCondLst>
                                            <p:cond evt="onStopAudio" delay="0">
                                              <p:tgtEl>
                                                <p:sldTgt/>
                                              </p:tgtEl>
                                            </p:cond>
                                          </p:endCondLst>
                                        </p:cTn>
                                        <p:tgtEl>
                                          <p:sndTgt r:embed="rId6" name="T2_W5_7.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subTnLst>
                                    <p:audio>
                                      <p:cMediaNode>
                                        <p:cTn display="0" masterRel="sameClick">
                                          <p:stCondLst>
                                            <p:cond evt="begin" delay="0">
                                              <p:tn val="67"/>
                                            </p:cond>
                                          </p:stCondLst>
                                          <p:endCondLst>
                                            <p:cond evt="onStopAudio" delay="0">
                                              <p:tgtEl>
                                                <p:sldTgt/>
                                              </p:tgtEl>
                                            </p:cond>
                                          </p:endCondLst>
                                        </p:cTn>
                                        <p:tgtEl>
                                          <p:sndTgt r:embed="rId7" name="T2_W5_8.1.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subTnLst>
                                    <p:audio>
                                      <p:cMediaNode>
                                        <p:cTn display="0" masterRel="sameClick">
                                          <p:stCondLst>
                                            <p:cond evt="begin" delay="0">
                                              <p:tn val="82"/>
                                            </p:cond>
                                          </p:stCondLst>
                                          <p:endCondLst>
                                            <p:cond evt="onStopAudio" delay="0">
                                              <p:tgtEl>
                                                <p:sldTgt/>
                                              </p:tgtEl>
                                            </p:cond>
                                          </p:endCondLst>
                                        </p:cTn>
                                        <p:tgtEl>
                                          <p:sndTgt r:embed="rId8" name="T2_W5_7.7.wav"/>
                                        </p:tgtEl>
                                      </p:cMediaNode>
                                    </p:audio>
                                  </p:subTnLst>
                                </p:cTn>
                              </p:par>
                              <p:par>
                                <p:cTn id="85" presetID="1"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9" grpId="0" animBg="1"/>
      <p:bldP spid="2" grpId="0"/>
      <p:bldP spid="3" grpId="0"/>
      <p:bldP spid="4" grpId="0" animBg="1"/>
      <p:bldP spid="4" grpId="1" animBg="1"/>
      <p:bldP spid="14" grpId="0"/>
      <p:bldP spid="15" grpId="0" animBg="1"/>
      <p:bldP spid="15" grpId="1" animBg="1"/>
      <p:bldP spid="5" grpId="0" animBg="1"/>
      <p:bldP spid="18" grpId="0"/>
      <p:bldP spid="25" grpId="0"/>
      <p:bldP spid="29" grpId="0"/>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5"/>
            <a:ext cx="3441362" cy="4289796"/>
            <a:chOff x="270788" y="969832"/>
            <a:chExt cx="3384428" cy="3949835"/>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1"/>
            </p:cNvCxnSpPr>
            <p:nvPr/>
          </p:nvCxnSpPr>
          <p:spPr>
            <a:xfrm>
              <a:off x="1082965" y="1632898"/>
              <a:ext cx="2572251" cy="3286769"/>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079625" y="215680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Rad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fahren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6081844" y="76734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tragen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876428" y="1292452"/>
            <a:ext cx="4943715" cy="3643862"/>
            <a:chOff x="4511632" y="199639"/>
            <a:chExt cx="2942655" cy="4129959"/>
          </a:xfrm>
        </p:grpSpPr>
        <p:sp>
          <p:nvSpPr>
            <p:cNvPr id="59" name="Oval 58">
              <a:extLst>
                <a:ext uri="{FF2B5EF4-FFF2-40B4-BE49-F238E27FC236}">
                  <a16:creationId xmlns:a16="http://schemas.microsoft.com/office/drawing/2014/main" id="{6CF16436-24E9-F442-BAEC-530973D91B23}"/>
                </a:ext>
              </a:extLst>
            </p:cNvPr>
            <p:cNvSpPr/>
            <p:nvPr/>
          </p:nvSpPr>
          <p:spPr>
            <a:xfrm>
              <a:off x="6257962" y="199639"/>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39042" y="1512515"/>
              <a:ext cx="3289673" cy="2344493"/>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1" y="2118678"/>
            <a:ext cx="3298148" cy="323730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588928" y="597018"/>
            <a:ext cx="5474550" cy="4512643"/>
            <a:chOff x="7708502" y="223466"/>
            <a:chExt cx="3614349" cy="3432421"/>
          </a:xfrm>
        </p:grpSpPr>
        <p:sp>
          <p:nvSpPr>
            <p:cNvPr id="68" name="Oval 67">
              <a:extLst>
                <a:ext uri="{FF2B5EF4-FFF2-40B4-BE49-F238E27FC236}">
                  <a16:creationId xmlns:a16="http://schemas.microsoft.com/office/drawing/2014/main" id="{FDD86F9A-6B90-144A-B328-2205E31028E0}"/>
                </a:ext>
              </a:extLst>
            </p:cNvPr>
            <p:cNvSpPr/>
            <p:nvPr/>
          </p:nvSpPr>
          <p:spPr>
            <a:xfrm>
              <a:off x="10145083" y="223466"/>
              <a:ext cx="117776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708502" y="886532"/>
              <a:ext cx="3025465" cy="2769355"/>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574120" y="531970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5279747"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9"/>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12" name="T2_W5_7.1.wav"/>
            </a:hlinkClick>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hlinkClick r:id="" action="ppaction://noaction">
              <a:snd r:embed="rId12" name="T2_W5_7.1.wav"/>
            </a:hlinkClick>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7455153" y="1480518"/>
            <a:ext cx="4319620" cy="4077482"/>
            <a:chOff x="-344377" y="823142"/>
            <a:chExt cx="2395160" cy="3505993"/>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724505" y="2219777"/>
              <a:ext cx="2489486" cy="1729229"/>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718920" y="823142"/>
              <a:ext cx="1331863" cy="101650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61675" y="1703179"/>
            <a:ext cx="23130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Sportkleidung</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tragen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7460009" y="478649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11278714" y="5246522"/>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3" name="Picture 4" descr="Free vector graphics of Blouse">
            <a:extLst>
              <a:ext uri="{FF2B5EF4-FFF2-40B4-BE49-F238E27FC236}">
                <a16:creationId xmlns:a16="http://schemas.microsoft.com/office/drawing/2014/main" id="{8F57C140-2417-31AA-2C4F-B510A272E5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17051" y="5385351"/>
            <a:ext cx="897367" cy="5963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vector graphics of Ant">
            <a:extLst>
              <a:ext uri="{FF2B5EF4-FFF2-40B4-BE49-F238E27FC236}">
                <a16:creationId xmlns:a16="http://schemas.microsoft.com/office/drawing/2014/main" id="{1AB81001-300D-40DE-CB51-1B7DA5F381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3511" y="6063330"/>
            <a:ext cx="673935" cy="6487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logo&#10;&#10;Description automatically generated">
            <a:extLst>
              <a:ext uri="{FF2B5EF4-FFF2-40B4-BE49-F238E27FC236}">
                <a16:creationId xmlns:a16="http://schemas.microsoft.com/office/drawing/2014/main" id="{6DABBA2E-F6F0-4F90-BA68-16CADDDC59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04549" y="5717074"/>
            <a:ext cx="1177295" cy="1234377"/>
          </a:xfrm>
          <a:prstGeom prst="rect">
            <a:avLst/>
          </a:prstGeom>
        </p:spPr>
      </p:pic>
      <p:pic>
        <p:nvPicPr>
          <p:cNvPr id="56" name="Picture 2" descr="Free vector graphics of Exercise">
            <a:extLst>
              <a:ext uri="{FF2B5EF4-FFF2-40B4-BE49-F238E27FC236}">
                <a16:creationId xmlns:a16="http://schemas.microsoft.com/office/drawing/2014/main" id="{3726EC83-BEE7-4780-8358-92FC3F0D6F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30488" y="5583626"/>
            <a:ext cx="611906" cy="122380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7C82BD0C-BBD5-4737-A279-66079CE3D851}"/>
              </a:ext>
            </a:extLst>
          </p:cNvPr>
          <p:cNvGrpSpPr/>
          <p:nvPr/>
        </p:nvGrpSpPr>
        <p:grpSpPr>
          <a:xfrm flipH="1">
            <a:off x="8081621" y="414604"/>
            <a:ext cx="3169271" cy="5157262"/>
            <a:chOff x="5562191" y="-62127"/>
            <a:chExt cx="1997414" cy="4208067"/>
          </a:xfrm>
        </p:grpSpPr>
        <p:sp>
          <p:nvSpPr>
            <p:cNvPr id="71" name="Oval 70">
              <a:extLst>
                <a:ext uri="{FF2B5EF4-FFF2-40B4-BE49-F238E27FC236}">
                  <a16:creationId xmlns:a16="http://schemas.microsoft.com/office/drawing/2014/main" id="{F3D70A58-488A-4511-943A-180A116E0E56}"/>
                </a:ext>
              </a:extLst>
            </p:cNvPr>
            <p:cNvSpPr/>
            <p:nvPr/>
          </p:nvSpPr>
          <p:spPr>
            <a:xfrm>
              <a:off x="6363280" y="-62127"/>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72" name="Curved Connector 59">
              <a:extLst>
                <a:ext uri="{FF2B5EF4-FFF2-40B4-BE49-F238E27FC236}">
                  <a16:creationId xmlns:a16="http://schemas.microsoft.com/office/drawing/2014/main" id="{0303EA32-EFFA-4462-86C8-E60863C4670A}"/>
                </a:ext>
              </a:extLst>
            </p:cNvPr>
            <p:cNvCxnSpPr>
              <a:cxnSpLocks/>
              <a:stCxn id="71" idx="4"/>
            </p:cNvCxnSpPr>
            <p:nvPr/>
          </p:nvCxnSpPr>
          <p:spPr>
            <a:xfrm rot="5400000">
              <a:off x="4577926" y="1762424"/>
              <a:ext cx="3367781" cy="139925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8FC1A932-6882-41D1-8AA0-389B48ECCFC2}"/>
              </a:ext>
            </a:extLst>
          </p:cNvPr>
          <p:cNvSpPr txBox="1"/>
          <p:nvPr/>
        </p:nvSpPr>
        <p:spPr>
          <a:xfrm>
            <a:off x="7862962" y="747216"/>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E1648426-1C03-7B29-E156-31CEF21C84B2}"/>
              </a:ext>
            </a:extLst>
          </p:cNvPr>
          <p:cNvPicPr>
            <a:picLocks noChangeAspect="1"/>
          </p:cNvPicPr>
          <p:nvPr/>
        </p:nvPicPr>
        <p:blipFill>
          <a:blip r:embed="rId17"/>
          <a:stretch>
            <a:fillRect/>
          </a:stretch>
        </p:blipFill>
        <p:spPr>
          <a:xfrm>
            <a:off x="3436812" y="5836886"/>
            <a:ext cx="655982" cy="956330"/>
          </a:xfrm>
          <a:prstGeom prst="rect">
            <a:avLst/>
          </a:prstGeom>
        </p:spPr>
      </p:pic>
      <p:pic>
        <p:nvPicPr>
          <p:cNvPr id="10" name="Picture 9">
            <a:extLst>
              <a:ext uri="{FF2B5EF4-FFF2-40B4-BE49-F238E27FC236}">
                <a16:creationId xmlns:a16="http://schemas.microsoft.com/office/drawing/2014/main" id="{630256F6-A11C-973B-F107-6840222B262B}"/>
              </a:ext>
            </a:extLst>
          </p:cNvPr>
          <p:cNvPicPr>
            <a:picLocks noChangeAspect="1"/>
          </p:cNvPicPr>
          <p:nvPr/>
        </p:nvPicPr>
        <p:blipFill>
          <a:blip r:embed="rId18"/>
          <a:stretch>
            <a:fillRect/>
          </a:stretch>
        </p:blipFill>
        <p:spPr>
          <a:xfrm>
            <a:off x="6331185" y="5247837"/>
            <a:ext cx="1052647" cy="1467743"/>
          </a:xfrm>
          <a:prstGeom prst="rect">
            <a:avLst/>
          </a:prstGeom>
        </p:spPr>
      </p:pic>
      <p:pic>
        <p:nvPicPr>
          <p:cNvPr id="12" name="Picture 4" descr="Free vector graphics of Blouse">
            <a:extLst>
              <a:ext uri="{FF2B5EF4-FFF2-40B4-BE49-F238E27FC236}">
                <a16:creationId xmlns:a16="http://schemas.microsoft.com/office/drawing/2014/main" id="{B72D8AA4-B507-5930-484C-BF4C3BA772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7518" y="5822905"/>
            <a:ext cx="1399514" cy="8761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girl nature cycle vector">
            <a:extLst>
              <a:ext uri="{FF2B5EF4-FFF2-40B4-BE49-F238E27FC236}">
                <a16:creationId xmlns:a16="http://schemas.microsoft.com/office/drawing/2014/main" id="{839BC780-8A81-2A03-DDF6-57884A59021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7364" y="5427430"/>
            <a:ext cx="1140973" cy="121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subTnLst>
                                    <p:audio>
                                      <p:cMediaNode>
                                        <p:cTn display="0" masterRel="sameClick">
                                          <p:stCondLst>
                                            <p:cond evt="begin" delay="0">
                                              <p:tn val="54"/>
                                            </p:cond>
                                          </p:stCondLst>
                                          <p:endCondLst>
                                            <p:cond evt="onStopAudio" delay="0">
                                              <p:tgtEl>
                                                <p:sldTgt/>
                                              </p:tgtEl>
                                            </p:cond>
                                          </p:endCondLst>
                                        </p:cTn>
                                        <p:tgtEl>
                                          <p:sndTgt r:embed="rId3" name="T2_W5_7.2.wav"/>
                                        </p:tgtEl>
                                      </p:cMediaNode>
                                    </p:audio>
                                  </p:sub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subTnLst>
                                    <p:audio>
                                      <p:cMediaNode>
                                        <p:cTn display="0" masterRel="sameClick">
                                          <p:stCondLst>
                                            <p:cond evt="begin" delay="0">
                                              <p:tn val="60"/>
                                            </p:cond>
                                          </p:stCondLst>
                                          <p:endCondLst>
                                            <p:cond evt="onStopAudio" delay="0">
                                              <p:tgtEl>
                                                <p:sldTgt/>
                                              </p:tgtEl>
                                            </p:cond>
                                          </p:endCondLst>
                                        </p:cTn>
                                        <p:tgtEl>
                                          <p:sndTgt r:embed="rId4" name="T2_W5_7.3.wav"/>
                                        </p:tgtEl>
                                      </p:cMediaNode>
                                    </p:audio>
                                  </p:sub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subTnLst>
                                    <p:audio>
                                      <p:cMediaNode>
                                        <p:cTn display="0" masterRel="sameClick">
                                          <p:stCondLst>
                                            <p:cond evt="begin" delay="0">
                                              <p:tn val="66"/>
                                            </p:cond>
                                          </p:stCondLst>
                                          <p:endCondLst>
                                            <p:cond evt="onStopAudio" delay="0">
                                              <p:tgtEl>
                                                <p:sldTgt/>
                                              </p:tgtEl>
                                            </p:cond>
                                          </p:endCondLst>
                                        </p:cTn>
                                        <p:tgtEl>
                                          <p:sndTgt r:embed="rId5" name="T2_W5_7.5.wav"/>
                                        </p:tgtEl>
                                      </p:cMediaNode>
                                    </p:audio>
                                  </p:sub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subTnLst>
                                    <p:audio>
                                      <p:cMediaNode>
                                        <p:cTn display="0" masterRel="sameClick">
                                          <p:stCondLst>
                                            <p:cond evt="begin" delay="0">
                                              <p:tn val="72"/>
                                            </p:cond>
                                          </p:stCondLst>
                                          <p:endCondLst>
                                            <p:cond evt="onStopAudio" delay="0">
                                              <p:tgtEl>
                                                <p:sldTgt/>
                                              </p:tgtEl>
                                            </p:cond>
                                          </p:endCondLst>
                                        </p:cTn>
                                        <p:tgtEl>
                                          <p:sndTgt r:embed="rId6" name="T2_W5_7.7.wav"/>
                                        </p:tgtEl>
                                      </p:cMediaNode>
                                    </p:audio>
                                  </p:sub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subTnLst>
                                    <p:audio>
                                      <p:cMediaNode>
                                        <p:cTn display="0" masterRel="sameClick">
                                          <p:stCondLst>
                                            <p:cond evt="begin" delay="0">
                                              <p:tn val="78"/>
                                            </p:cond>
                                          </p:stCondLst>
                                          <p:endCondLst>
                                            <p:cond evt="onStopAudio" delay="0">
                                              <p:tgtEl>
                                                <p:sldTgt/>
                                              </p:tgtEl>
                                            </p:cond>
                                          </p:endCondLst>
                                        </p:cTn>
                                        <p:tgtEl>
                                          <p:sndTgt r:embed="rId7" name="T2_W5_8.1.wav"/>
                                        </p:tgtEl>
                                      </p:cMediaNode>
                                    </p:audio>
                                  </p:sub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subTnLst>
                                    <p:audio>
                                      <p:cMediaNode>
                                        <p:cTn display="0" masterRel="sameClick">
                                          <p:stCondLst>
                                            <p:cond evt="begin" delay="0">
                                              <p:tn val="84"/>
                                            </p:cond>
                                          </p:stCondLst>
                                          <p:endCondLst>
                                            <p:cond evt="onStopAudio" delay="0">
                                              <p:tgtEl>
                                                <p:sldTgt/>
                                              </p:tgtEl>
                                            </p:cond>
                                          </p:endCondLst>
                                        </p:cTn>
                                        <p:tgtEl>
                                          <p:sndTgt r:embed="rId8" name="T2_W5_7.4.wav"/>
                                        </p:tgtEl>
                                      </p:cMediaNode>
                                    </p:audio>
                                  </p:sub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Sportkleidung</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wear/am wearing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sports clothes.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4417336" y="1904185"/>
            <a:ext cx="447513" cy="701947"/>
          </a:xfrm>
          <a:prstGeom prst="rect">
            <a:avLst/>
          </a:prstGeom>
          <a:ln>
            <a:noFill/>
          </a:ln>
        </p:spPr>
      </p:pic>
      <p:pic>
        <p:nvPicPr>
          <p:cNvPr id="102" name="Google Shape;183;p8"/>
          <p:cNvPicPr/>
          <p:nvPr/>
        </p:nvPicPr>
        <p:blipFill>
          <a:blip r:embed="rId9"/>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 </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lang="en-GB" sz="2800" b="1" spc="-1" noProof="0" dirty="0">
                <a:solidFill>
                  <a:srgbClr val="92D05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tr</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ä</a:t>
            </a:r>
            <a:r>
              <a:rPr lang="en-GB" sz="2800" b="1" spc="-1" dirty="0">
                <a:solidFill>
                  <a:srgbClr val="002060"/>
                </a:solidFill>
                <a:latin typeface="Century Gothic" panose="020B0502020202020204" pitchFamily="34" charset="0"/>
                <a:ea typeface="Century Gothic"/>
              </a:rPr>
              <a:t>g</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Sportkleidung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961341" y="2845170"/>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wears/is wearing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sports clothes.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‘a’ in the stem changes to ‘ä’:</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00"/>
                </a:solidFill>
                <a:latin typeface="Century Gothic" panose="020B0502020202020204" pitchFamily="34" charset="0"/>
                <a:ea typeface="Century Gothic"/>
              </a:rPr>
              <a:t>ä</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u</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9"/>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a:t>
            </a:r>
            <a:r>
              <a:rPr lang="en-GB" sz="2800" spc="-1" dirty="0">
                <a:solidFill>
                  <a:srgbClr val="1F3864"/>
                </a:solidFill>
                <a:latin typeface="Century Gothic" panose="020B0502020202020204" pitchFamily="34" charset="0"/>
                <a:ea typeface="Century Gothic"/>
              </a:rPr>
              <a:t>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9"/>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a:t>
            </a:r>
            <a:r>
              <a:rPr lang="en-GB" sz="2800" spc="-1" dirty="0">
                <a:solidFill>
                  <a:srgbClr val="1F3864"/>
                </a:solidFill>
                <a:latin typeface="Century Gothic" panose="020B0502020202020204" pitchFamily="34" charset="0"/>
                <a:ea typeface="Century Gothic"/>
              </a:rPr>
              <a:t>runs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/is</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7258" y="2774275"/>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73077" y="1247693"/>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We call these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strong</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verbs.</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60106"/>
            <a:ext cx="122267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t>
            </a:r>
            <a:r>
              <a:rPr lang="en-GB" sz="2800" dirty="0">
                <a:solidFill>
                  <a:srgbClr val="5B9BD5">
                    <a:lumMod val="50000"/>
                  </a:srgbClr>
                </a:solidFill>
                <a:latin typeface="Century Gothic" panose="020B0502020202020204" pitchFamily="34" charset="0"/>
              </a:rPr>
              <a:t>strong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verbs with ‘au’, the ‘ä’ changes the vowel sound a lot, too!</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8"/>
          <a:stretch/>
        </p:blipFill>
        <p:spPr>
          <a:xfrm>
            <a:off x="2718215" y="4463521"/>
            <a:ext cx="478679" cy="732421"/>
          </a:xfrm>
          <a:prstGeom prst="rect">
            <a:avLst/>
          </a:prstGeom>
          <a:ln>
            <a:noFill/>
          </a:ln>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9574" y="5325353"/>
            <a:ext cx="905228" cy="671040"/>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641461" y="6223679"/>
            <a:ext cx="9661186" cy="518040"/>
          </a:xfrm>
          <a:prstGeom prst="wedgeRoundRectCallout">
            <a:avLst>
              <a:gd name="adj1" fmla="val -33653"/>
              <a:gd name="adj2" fmla="val -9684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The verb endings are the same for all verbs in the present tense.</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53" name="Group 52">
            <a:extLst>
              <a:ext uri="{FF2B5EF4-FFF2-40B4-BE49-F238E27FC236}">
                <a16:creationId xmlns:a16="http://schemas.microsoft.com/office/drawing/2014/main" id="{E5A6D7E2-831B-49A0-B2C4-C78216576E8B}"/>
              </a:ext>
            </a:extLst>
          </p:cNvPr>
          <p:cNvGrpSpPr/>
          <p:nvPr/>
        </p:nvGrpSpPr>
        <p:grpSpPr>
          <a:xfrm>
            <a:off x="10375109" y="2430081"/>
            <a:ext cx="1872931" cy="1227410"/>
            <a:chOff x="9277833" y="1711680"/>
            <a:chExt cx="2398551" cy="2167216"/>
          </a:xfrm>
        </p:grpSpPr>
        <p:sp>
          <p:nvSpPr>
            <p:cNvPr id="58" name="Oval Callout 13">
              <a:extLst>
                <a:ext uri="{FF2B5EF4-FFF2-40B4-BE49-F238E27FC236}">
                  <a16:creationId xmlns:a16="http://schemas.microsoft.com/office/drawing/2014/main" id="{92CE55DE-0DDF-404E-B9E8-24FDBFA45C2D}"/>
                </a:ext>
              </a:extLst>
            </p:cNvPr>
            <p:cNvSpPr/>
            <p:nvPr/>
          </p:nvSpPr>
          <p:spPr>
            <a:xfrm>
              <a:off x="9277833" y="1711680"/>
              <a:ext cx="2322363" cy="2167216"/>
            </a:xfrm>
            <a:prstGeom prst="wedgeEllipseCallout">
              <a:avLst>
                <a:gd name="adj1" fmla="val -95524"/>
                <a:gd name="adj2" fmla="val -74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824C4E9-38FE-4F03-A9F4-0E084EE1C6D5}"/>
                </a:ext>
              </a:extLst>
            </p:cNvPr>
            <p:cNvSpPr txBox="1"/>
            <p:nvPr/>
          </p:nvSpPr>
          <p:spPr>
            <a:xfrm>
              <a:off x="9358645" y="2021437"/>
              <a:ext cx="2317739" cy="1793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changes the vowel sound!</a:t>
              </a:r>
            </a:p>
          </p:txBody>
        </p:sp>
      </p:grpSp>
      <p:pic>
        <p:nvPicPr>
          <p:cNvPr id="8" name="Picture 2" descr="Free vector graphics of Exercise">
            <a:extLst>
              <a:ext uri="{FF2B5EF4-FFF2-40B4-BE49-F238E27FC236}">
                <a16:creationId xmlns:a16="http://schemas.microsoft.com/office/drawing/2014/main" id="{3775EA0E-CD0D-3B59-AE7F-A64A7C0A22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5573" y="4498256"/>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graphics of Exercise">
            <a:extLst>
              <a:ext uri="{FF2B5EF4-FFF2-40B4-BE49-F238E27FC236}">
                <a16:creationId xmlns:a16="http://schemas.microsoft.com/office/drawing/2014/main" id="{1AE9C39C-5D03-852E-0CF6-F8E8AC16D9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87258" y="5343449"/>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5EA790-C949-4623-23AD-CCD468BB3DBB}"/>
              </a:ext>
            </a:extLst>
          </p:cNvPr>
          <p:cNvPicPr>
            <a:picLocks noChangeAspect="1"/>
          </p:cNvPicPr>
          <p:nvPr/>
        </p:nvPicPr>
        <p:blipFill>
          <a:blip r:embed="rId13"/>
          <a:stretch>
            <a:fillRect/>
          </a:stretch>
        </p:blipFill>
        <p:spPr>
          <a:xfrm>
            <a:off x="5031643" y="1845054"/>
            <a:ext cx="566180" cy="793310"/>
          </a:xfrm>
          <a:prstGeom prst="rect">
            <a:avLst/>
          </a:prstGeom>
        </p:spPr>
      </p:pic>
      <p:pic>
        <p:nvPicPr>
          <p:cNvPr id="7" name="Picture 6">
            <a:extLst>
              <a:ext uri="{FF2B5EF4-FFF2-40B4-BE49-F238E27FC236}">
                <a16:creationId xmlns:a16="http://schemas.microsoft.com/office/drawing/2014/main" id="{42B7C9CE-0AF6-46C1-0DF5-62B46EDE8AAB}"/>
              </a:ext>
            </a:extLst>
          </p:cNvPr>
          <p:cNvPicPr>
            <a:picLocks noChangeAspect="1"/>
          </p:cNvPicPr>
          <p:nvPr/>
        </p:nvPicPr>
        <p:blipFill>
          <a:blip r:embed="rId14"/>
          <a:stretch>
            <a:fillRect/>
          </a:stretch>
        </p:blipFill>
        <p:spPr>
          <a:xfrm>
            <a:off x="5386524" y="2779176"/>
            <a:ext cx="566977" cy="792549"/>
          </a:xfrm>
          <a:prstGeom prst="rect">
            <a:avLst/>
          </a:prstGeom>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5_9.1.wav"/>
                                        </p:tgtEl>
                                      </p:cMediaNode>
                                    </p:audio>
                                  </p:sub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2_W5_9.2.wav"/>
                                        </p:tgtEl>
                                      </p:cMediaNode>
                                    </p:audio>
                                  </p:sub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2_W5_9.3.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T2_W5_9.4.wav"/>
                                        </p:tgtEl>
                                      </p:cMediaNode>
                                    </p:audio>
                                  </p:subTnLst>
                                </p:cTn>
                              </p:par>
                              <p:par>
                                <p:cTn id="75" presetID="1"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2520</Words>
  <Application>Microsoft Office PowerPoint</Application>
  <PresentationFormat>Widescreen</PresentationFormat>
  <Paragraphs>346</Paragraphs>
  <Slides>13</Slides>
  <Notes>13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aussprechen</vt:lpstr>
      <vt:lpstr>Presentazione standard di PowerPoint</vt:lpstr>
      <vt:lpstr>Presentazione standard di PowerPoint</vt:lpstr>
      <vt:lpstr>Presentazione standard di PowerPoint</vt:lpstr>
      <vt:lpstr>Present tense: strong verbs a  ä</vt:lpstr>
      <vt:lpstr>lesen</vt:lpstr>
      <vt:lpstr>Present tense: strong verbs a ä</vt:lpstr>
      <vt:lpstr>hören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43</cp:revision>
  <dcterms:created xsi:type="dcterms:W3CDTF">2021-07-02T19:27:01Z</dcterms:created>
  <dcterms:modified xsi:type="dcterms:W3CDTF">2024-01-14T17:25:46Z</dcterms:modified>
</cp:coreProperties>
</file>