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990" r:id="rId3"/>
    <p:sldId id="988" r:id="rId4"/>
    <p:sldId id="936" r:id="rId5"/>
    <p:sldId id="987" r:id="rId6"/>
    <p:sldId id="942" r:id="rId7"/>
    <p:sldId id="295" r:id="rId8"/>
    <p:sldId id="941" r:id="rId9"/>
    <p:sldId id="297" r:id="rId10"/>
    <p:sldId id="362" r:id="rId11"/>
    <p:sldId id="363" r:id="rId12"/>
    <p:sldId id="958" r:id="rId13"/>
    <p:sldId id="939" r:id="rId14"/>
    <p:sldId id="940" r:id="rId15"/>
    <p:sldId id="937" r:id="rId16"/>
    <p:sldId id="9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1"/>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724CB-1A17-4EC5-A56C-94873DB9FA19}" v="1" dt="2023-12-15T11:42:19.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66395" autoAdjust="0"/>
  </p:normalViewPr>
  <p:slideViewPr>
    <p:cSldViewPr>
      <p:cViewPr varScale="1">
        <p:scale>
          <a:sx n="67" d="100"/>
          <a:sy n="67" d="100"/>
        </p:scale>
        <p:origin x="476" y="32"/>
      </p:cViewPr>
      <p:guideLst>
        <p:guide orient="horz" pos="2160"/>
        <p:guide pos="3840"/>
      </p:guideLst>
    </p:cSldViewPr>
  </p:slideViewPr>
  <p:outlineViewPr>
    <p:cViewPr>
      <p:scale>
        <a:sx n="33" d="100"/>
        <a:sy n="33" d="100"/>
      </p:scale>
      <p:origin x="0" y="0"/>
    </p:cViewPr>
  </p:outlineViewPr>
  <p:notesTextViewPr>
    <p:cViewPr>
      <p:scale>
        <a:sx n="1" d="1"/>
        <a:sy n="1" d="1"/>
      </p:scale>
      <p:origin x="0" y="-16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C7724CB-1A17-4EC5-A56C-94873DB9FA19}"/>
    <pc:docChg chg="addSld delSld modSld">
      <pc:chgData name="Charlotte Moss" userId="17b589c9-cb67-41ed-a894-f82ca12b573d" providerId="ADAL" clId="{9C7724CB-1A17-4EC5-A56C-94873DB9FA19}" dt="2023-12-15T11:53:10.837" v="10" actId="20577"/>
      <pc:docMkLst>
        <pc:docMk/>
      </pc:docMkLst>
      <pc:sldChg chg="modNotesTx">
        <pc:chgData name="Charlotte Moss" userId="17b589c9-cb67-41ed-a894-f82ca12b573d" providerId="ADAL" clId="{9C7724CB-1A17-4EC5-A56C-94873DB9FA19}" dt="2023-12-15T11:53:10.837" v="10" actId="20577"/>
        <pc:sldMkLst>
          <pc:docMk/>
          <pc:sldMk cId="3217149698" sldId="295"/>
        </pc:sldMkLst>
      </pc:sldChg>
      <pc:sldChg chg="add">
        <pc:chgData name="Charlotte Moss" userId="17b589c9-cb67-41ed-a894-f82ca12b573d" providerId="ADAL" clId="{9C7724CB-1A17-4EC5-A56C-94873DB9FA19}" dt="2023-12-15T11:42:19.638" v="1"/>
        <pc:sldMkLst>
          <pc:docMk/>
          <pc:sldMk cId="1714688830" sldId="942"/>
        </pc:sldMkLst>
      </pc:sldChg>
      <pc:sldChg chg="del">
        <pc:chgData name="Charlotte Moss" userId="17b589c9-cb67-41ed-a894-f82ca12b573d" providerId="ADAL" clId="{9C7724CB-1A17-4EC5-A56C-94873DB9FA19}" dt="2023-12-15T11:42:15.382" v="0" actId="47"/>
        <pc:sldMkLst>
          <pc:docMk/>
          <pc:sldMk cId="4031893353" sldId="989"/>
        </pc:sldMkLst>
      </pc:sldChg>
    </pc:docChg>
  </pc:docChgLst>
  <pc:docChgLst>
    <pc:chgData name="Jasmin Silver" userId="S::bv929433@reading.ac.uk::2d507aff-3db3-468e-9a53-e6204b33d4b5" providerId="AD" clId="Web-{3FB53F0B-8780-2599-9DAB-7BBD4AC8B77E}"/>
    <pc:docChg chg="modSld">
      <pc:chgData name="Jasmin Silver" userId="S::bv929433@reading.ac.uk::2d507aff-3db3-468e-9a53-e6204b33d4b5" providerId="AD" clId="Web-{3FB53F0B-8780-2599-9DAB-7BBD4AC8B77E}" dt="2023-09-21T05:09:19.265" v="16" actId="1076"/>
      <pc:docMkLst>
        <pc:docMk/>
      </pc:docMkLst>
      <pc:sldChg chg="addSp delSp modSp">
        <pc:chgData name="Jasmin Silver" userId="S::bv929433@reading.ac.uk::2d507aff-3db3-468e-9a53-e6204b33d4b5" providerId="AD" clId="Web-{3FB53F0B-8780-2599-9DAB-7BBD4AC8B77E}" dt="2023-09-21T05:09:19.265" v="16" actId="1076"/>
        <pc:sldMkLst>
          <pc:docMk/>
          <pc:sldMk cId="0" sldId="986"/>
        </pc:sldMkLst>
        <pc:spChg chg="mod">
          <ac:chgData name="Jasmin Silver" userId="S::bv929433@reading.ac.uk::2d507aff-3db3-468e-9a53-e6204b33d4b5" providerId="AD" clId="Web-{3FB53F0B-8780-2599-9DAB-7BBD4AC8B77E}" dt="2023-09-21T05:09:19.265" v="16" actId="1076"/>
          <ac:spMkLst>
            <pc:docMk/>
            <pc:sldMk cId="0" sldId="986"/>
            <ac:spMk id="4" creationId="{84A2CF75-1BE6-8617-C80A-922C4C5158DA}"/>
          </ac:spMkLst>
        </pc:spChg>
        <pc:picChg chg="add del mod">
          <ac:chgData name="Jasmin Silver" userId="S::bv929433@reading.ac.uk::2d507aff-3db3-468e-9a53-e6204b33d4b5" providerId="AD" clId="Web-{3FB53F0B-8780-2599-9DAB-7BBD4AC8B77E}" dt="2023-09-21T05:09:01.124" v="5"/>
          <ac:picMkLst>
            <pc:docMk/>
            <pc:sldMk cId="0" sldId="986"/>
            <ac:picMk id="3" creationId="{794ABB57-47F3-BBDA-1A98-719C54D716F5}"/>
          </ac:picMkLst>
        </pc:picChg>
      </pc:sldChg>
    </pc:docChg>
  </pc:docChgLst>
  <pc:docChgLst>
    <pc:chgData name="Jasmin Silver" userId="S::bv929433@reading.ac.uk::2d507aff-3db3-468e-9a53-e6204b33d4b5" providerId="AD" clId="Web-{42A78267-B1BE-D6BD-4703-FC6C2D58D308}"/>
    <pc:docChg chg="modSld">
      <pc:chgData name="Jasmin Silver" userId="S::bv929433@reading.ac.uk::2d507aff-3db3-468e-9a53-e6204b33d4b5" providerId="AD" clId="Web-{42A78267-B1BE-D6BD-4703-FC6C2D58D308}" dt="2023-09-20T15:18:20.566" v="39"/>
      <pc:docMkLst>
        <pc:docMk/>
      </pc:docMkLst>
      <pc:sldChg chg="modNotes">
        <pc:chgData name="Jasmin Silver" userId="S::bv929433@reading.ac.uk::2d507aff-3db3-468e-9a53-e6204b33d4b5" providerId="AD" clId="Web-{42A78267-B1BE-D6BD-4703-FC6C2D58D308}" dt="2023-09-20T15:18:20.566" v="39"/>
        <pc:sldMkLst>
          <pc:docMk/>
          <pc:sldMk cId="1583277040" sldId="9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a:t>
            </a:r>
            <a:r>
              <a:rPr lang="it-IT" sz="1200" b="0" strike="noStrike" spc="-1" dirty="0" err="1">
                <a:solidFill>
                  <a:srgbClr val="002060"/>
                </a:solidFill>
                <a:latin typeface="Century Gothic"/>
                <a:ea typeface="Century Gothic"/>
              </a:rPr>
              <a:t>z</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Zug</a:t>
            </a:r>
            <a:r>
              <a:rPr lang="it-IT" sz="1200" b="0" strike="noStrike" spc="-1" dirty="0">
                <a:solidFill>
                  <a:srgbClr val="002060"/>
                </a:solidFill>
                <a:latin typeface="Century Gothic"/>
                <a:ea typeface="Century Gothic"/>
              </a:rPr>
              <a:t> [675] </a:t>
            </a:r>
            <a:r>
              <a:rPr lang="it-IT" sz="1200" b="0" strike="noStrike" spc="-1" dirty="0" err="1">
                <a:solidFill>
                  <a:srgbClr val="002060"/>
                </a:solidFill>
                <a:latin typeface="Century Gothic"/>
                <a:ea typeface="Century Gothic"/>
              </a:rPr>
              <a:t>sitzen</a:t>
            </a:r>
            <a:r>
              <a:rPr lang="it-IT" sz="1200" b="0" strike="noStrike" spc="-1" dirty="0">
                <a:solidFill>
                  <a:srgbClr val="002060"/>
                </a:solidFill>
                <a:latin typeface="Century Gothic"/>
                <a:ea typeface="Century Gothic"/>
              </a:rPr>
              <a:t> [231] </a:t>
            </a:r>
            <a:r>
              <a:rPr lang="it-IT" sz="1200" b="0" strike="noStrike" spc="-1" dirty="0" err="1">
                <a:solidFill>
                  <a:srgbClr val="002060"/>
                </a:solidFill>
                <a:latin typeface="Century Gothic"/>
                <a:ea typeface="Century Gothic"/>
              </a:rPr>
              <a:t>Platz</a:t>
            </a:r>
            <a:r>
              <a:rPr lang="it-IT" sz="1200" b="0" strike="noStrike" spc="-1" dirty="0">
                <a:solidFill>
                  <a:srgbClr val="002060"/>
                </a:solidFill>
                <a:latin typeface="Century Gothic"/>
                <a:ea typeface="Century Gothic"/>
              </a:rPr>
              <a:t> [326] Zimmer [665] </a:t>
            </a:r>
            <a:r>
              <a:rPr lang="it-IT" sz="1200" b="0" strike="noStrike" spc="-1" dirty="0" err="1">
                <a:solidFill>
                  <a:srgbClr val="002060"/>
                </a:solidFill>
                <a:latin typeface="Century Gothic"/>
                <a:ea typeface="Century Gothic"/>
              </a:rPr>
              <a:t>zehn</a:t>
            </a:r>
            <a:r>
              <a:rPr lang="it-IT" sz="1200" b="0" strike="noStrike" spc="-1" dirty="0">
                <a:solidFill>
                  <a:srgbClr val="002060"/>
                </a:solidFill>
                <a:latin typeface="Century Gothic"/>
                <a:ea typeface="Century Gothic"/>
              </a:rPr>
              <a:t> [333]</a:t>
            </a: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Laden </a:t>
            </a:r>
            <a:r>
              <a:rPr lang="de-DE" sz="1200" b="0" i="0" strike="noStrike" spc="-1" dirty="0">
                <a:solidFill>
                  <a:srgbClr val="002060"/>
                </a:solidFill>
                <a:latin typeface="Century Gothic"/>
                <a:ea typeface="Century Gothic"/>
              </a:rPr>
              <a:t>[1675] </a:t>
            </a:r>
            <a:r>
              <a:rPr lang="de-DE" sz="1200" b="1" i="0" strike="noStrike" spc="-1" dirty="0">
                <a:solidFill>
                  <a:srgbClr val="002060"/>
                </a:solidFill>
                <a:latin typeface="Century Gothic"/>
                <a:ea typeface="Century Gothic"/>
              </a:rPr>
              <a:t>Museum </a:t>
            </a:r>
            <a:r>
              <a:rPr lang="de-DE" sz="1200" b="0" i="0" strike="noStrike" spc="-1" dirty="0">
                <a:solidFill>
                  <a:srgbClr val="002060"/>
                </a:solidFill>
                <a:latin typeface="Century Gothic"/>
                <a:ea typeface="Century Gothic"/>
              </a:rPr>
              <a:t>[1078] Park [2141] Restaurant [1802] Schwimmbad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Schule [359] Stadt [204]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bringen [163] essen [323] mitbringen [1828] reden [368] nichts [109] Deutsch [112] Englisch [662]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738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83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99684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187128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 and [z]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paying attention to [s] and [z],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makes a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215900" indent="-215900"/>
            <a:r>
              <a:rPr lang="it-IT" b="1" dirty="0" err="1"/>
              <a:t>Vocabulary</a:t>
            </a:r>
            <a:r>
              <a:rPr lang="it-IT" b="1" dirty="0"/>
              <a:t>: </a:t>
            </a:r>
          </a:p>
          <a:p>
            <a:pPr marL="215900" indent="-215900"/>
            <a:r>
              <a:rPr lang="it-IT" dirty="0" err="1"/>
              <a:t>Salat</a:t>
            </a:r>
            <a:r>
              <a:rPr lang="it-IT" dirty="0"/>
              <a:t> [N/A] </a:t>
            </a:r>
            <a:r>
              <a:rPr lang="it-IT" dirty="0" err="1"/>
              <a:t>Seite</a:t>
            </a:r>
            <a:r>
              <a:rPr lang="it-IT" dirty="0"/>
              <a:t> [197] Zeit [96] Ziege [N/A] </a:t>
            </a:r>
            <a:r>
              <a:rPr lang="it-IT" dirty="0" err="1"/>
              <a:t>zeigen</a:t>
            </a:r>
            <a:r>
              <a:rPr lang="it-IT" dirty="0"/>
              <a:t> [136]</a:t>
            </a:r>
            <a:endParaRPr lang="it-IT" dirty="0">
              <a:cs typeface="Calibri"/>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77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identify all the person verb forms of sein and </a:t>
            </a:r>
            <a:r>
              <a:rPr lang="en-GB" sz="1200" b="0" strike="noStrike" spc="-1" dirty="0" err="1">
                <a:solidFill>
                  <a:srgbClr val="000000"/>
                </a:solidFill>
                <a:latin typeface="+mn-lt"/>
                <a:ea typeface="Calibri"/>
              </a:rPr>
              <a:t>gehen</a:t>
            </a:r>
            <a:r>
              <a:rPr lang="en-GB" sz="1200" b="0" strike="noStrike" spc="-1" dirty="0">
                <a:solidFill>
                  <a:srgbClr val="000000"/>
                </a:solidFill>
                <a:latin typeface="+mn-lt"/>
                <a:ea typeface="Calibri"/>
              </a:rPr>
              <a:t>, and to translate their meaning into English.</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ea typeface="Calibri"/>
              </a:rPr>
              <a:t>Play the recordings by clicking on the audio buttons. </a:t>
            </a:r>
          </a:p>
          <a:p>
            <a:pPr marL="228600" indent="-228600">
              <a:lnSpc>
                <a:spcPct val="100000"/>
              </a:lnSpc>
              <a:buAutoNum type="arabicPeriod"/>
            </a:pPr>
            <a:r>
              <a:rPr lang="en-GB" sz="1200" b="0" strike="noStrike" spc="-1" dirty="0">
                <a:solidFill>
                  <a:srgbClr val="000000"/>
                </a:solidFill>
                <a:latin typeface="+mn-lt"/>
                <a:ea typeface="Calibri"/>
              </a:rPr>
              <a:t>Answers are revealed by consecutive mouse clicks. </a:t>
            </a:r>
          </a:p>
          <a:p>
            <a:pPr marL="228600" indent="-228600">
              <a:lnSpc>
                <a:spcPct val="100000"/>
              </a:lnSpc>
              <a:buAutoNum type="arabicPeriod"/>
            </a:pPr>
            <a:endParaRPr lang="en-GB" sz="1200" b="0" strike="noStrike" spc="-1" dirty="0">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a:t>
            </a:r>
            <a:r>
              <a:rPr lang="en-GB" sz="1200" b="0" strike="noStrike" spc="-1" dirty="0" err="1">
                <a:solidFill>
                  <a:srgbClr val="000000"/>
                </a:solidFill>
                <a:latin typeface="+mn-lt"/>
              </a:rPr>
              <a:t>Wir</a:t>
            </a:r>
            <a:r>
              <a:rPr lang="en-GB" sz="1200" b="0" strike="noStrike" spc="-1" dirty="0">
                <a:solidFill>
                  <a:srgbClr val="000000"/>
                </a:solidFill>
                <a:latin typeface="+mn-lt"/>
              </a:rPr>
              <a:t> </a:t>
            </a:r>
            <a:r>
              <a:rPr lang="en-GB" sz="1200" b="0" strike="noStrike" spc="-1" dirty="0" err="1">
                <a:solidFill>
                  <a:srgbClr val="000000"/>
                </a:solidFill>
                <a:latin typeface="+mn-lt"/>
              </a:rPr>
              <a:t>sind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Sportladen</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2. Du </a:t>
            </a:r>
            <a:r>
              <a:rPr lang="en-GB" sz="1200" b="0" strike="noStrike" spc="-1" dirty="0" err="1">
                <a:solidFill>
                  <a:srgbClr val="000000"/>
                </a:solidFill>
                <a:latin typeface="+mn-lt"/>
              </a:rPr>
              <a:t>gehst</a:t>
            </a:r>
            <a:r>
              <a:rPr lang="en-GB" sz="1200" b="0" strike="noStrike" spc="-1" dirty="0">
                <a:solidFill>
                  <a:srgbClr val="000000"/>
                </a:solidFill>
                <a:latin typeface="+mn-lt"/>
              </a:rPr>
              <a:t> in die Stadt.</a:t>
            </a:r>
          </a:p>
          <a:p>
            <a:pPr marL="720" indent="0">
              <a:lnSpc>
                <a:spcPct val="100000"/>
              </a:lnSpc>
              <a:buClr>
                <a:srgbClr val="000000"/>
              </a:buClr>
              <a:buFont typeface="Calibri"/>
              <a:buNone/>
            </a:pPr>
            <a:r>
              <a:rPr lang="en-GB" sz="1200" b="0" strike="noStrike" spc="-1" dirty="0">
                <a:solidFill>
                  <a:srgbClr val="000000"/>
                </a:solidFill>
                <a:latin typeface="+mn-lt"/>
              </a:rPr>
              <a:t>3. Ich bin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Filmmuseum</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4.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geht</a:t>
            </a:r>
            <a:r>
              <a:rPr lang="en-GB" sz="1200" b="0" strike="noStrike" spc="-1" dirty="0">
                <a:solidFill>
                  <a:srgbClr val="000000"/>
                </a:solidFill>
                <a:latin typeface="+mn-lt"/>
              </a:rPr>
              <a:t> in die Schule.</a:t>
            </a:r>
          </a:p>
          <a:p>
            <a:pPr marL="720" indent="0">
              <a:lnSpc>
                <a:spcPct val="100000"/>
              </a:lnSpc>
              <a:buClr>
                <a:srgbClr val="000000"/>
              </a:buClr>
              <a:buFont typeface="Calibri"/>
              <a:buNone/>
            </a:pPr>
            <a:r>
              <a:rPr lang="en-GB" sz="1200" b="0" strike="noStrike" spc="-1" dirty="0">
                <a:solidFill>
                  <a:srgbClr val="000000"/>
                </a:solidFill>
                <a:latin typeface="+mn-lt"/>
              </a:rPr>
              <a:t>5. Sie </a:t>
            </a:r>
            <a:r>
              <a:rPr lang="en-GB" sz="1200" b="0" strike="noStrike" spc="-1" dirty="0" err="1">
                <a:solidFill>
                  <a:srgbClr val="000000"/>
                </a:solidFill>
                <a:latin typeface="+mn-lt"/>
              </a:rPr>
              <a:t>ist</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Park.</a:t>
            </a:r>
          </a:p>
          <a:p>
            <a:pPr marL="720" indent="0">
              <a:lnSpc>
                <a:spcPct val="100000"/>
              </a:lnSpc>
              <a:buClr>
                <a:srgbClr val="000000"/>
              </a:buClr>
              <a:buFont typeface="Calibri"/>
              <a:buNone/>
            </a:pPr>
            <a:r>
              <a:rPr lang="en-GB" sz="1200" b="0" strike="noStrike" spc="-1" dirty="0">
                <a:solidFill>
                  <a:srgbClr val="000000"/>
                </a:solidFill>
                <a:latin typeface="+mn-lt"/>
              </a:rPr>
              <a:t>6.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seid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Schwimmbad</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7. Sie </a:t>
            </a:r>
            <a:r>
              <a:rPr lang="en-GB" sz="1200" b="0" strike="noStrike" spc="-1" dirty="0" err="1">
                <a:solidFill>
                  <a:srgbClr val="000000"/>
                </a:solidFill>
                <a:latin typeface="+mn-lt"/>
              </a:rPr>
              <a:t>geht</a:t>
            </a:r>
            <a:r>
              <a:rPr lang="en-GB" sz="1200" b="0" strike="noStrike" spc="-1" dirty="0">
                <a:solidFill>
                  <a:srgbClr val="000000"/>
                </a:solidFill>
                <a:latin typeface="+mn-lt"/>
              </a:rPr>
              <a:t> ins Restaurant.</a:t>
            </a:r>
          </a:p>
          <a:p>
            <a:pPr marL="720" indent="0">
              <a:lnSpc>
                <a:spcPct val="100000"/>
              </a:lnSpc>
              <a:buClr>
                <a:srgbClr val="000000"/>
              </a:buClr>
              <a:buFont typeface="Calibri"/>
              <a:buNone/>
            </a:pPr>
            <a:r>
              <a:rPr lang="en-GB" sz="1200" b="0" strike="noStrike" spc="-1" dirty="0">
                <a:solidFill>
                  <a:srgbClr val="000000"/>
                </a:solidFill>
                <a:latin typeface="+mn-lt"/>
              </a:rPr>
              <a:t>8. Sie </a:t>
            </a:r>
            <a:r>
              <a:rPr lang="en-GB" sz="1200" b="0" strike="noStrike" spc="-1" dirty="0" err="1">
                <a:solidFill>
                  <a:srgbClr val="000000"/>
                </a:solidFill>
                <a:latin typeface="+mn-lt"/>
              </a:rPr>
              <a:t>gehen</a:t>
            </a:r>
            <a:r>
              <a:rPr lang="en-GB" sz="1200" b="0" strike="noStrike" spc="-1" dirty="0">
                <a:solidFill>
                  <a:srgbClr val="000000"/>
                </a:solidFill>
                <a:latin typeface="+mn-lt"/>
              </a:rPr>
              <a:t> in den </a:t>
            </a:r>
            <a:r>
              <a:rPr lang="en-GB" sz="1200" b="0" strike="noStrike" spc="-1" dirty="0" err="1">
                <a:solidFill>
                  <a:srgbClr val="000000"/>
                </a:solidFill>
                <a:latin typeface="+mn-lt"/>
              </a:rPr>
              <a:t>Musikladen</a:t>
            </a:r>
            <a:r>
              <a:rPr lang="en-GB" sz="1200" b="0" strike="noStrike" spc="-1" dirty="0">
                <a:solidFill>
                  <a:srgbClr val="000000"/>
                </a:solidFill>
                <a:latin typeface="+mn-lt"/>
              </a:rPr>
              <a:t>.</a:t>
            </a: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1/2: Model slide</a:t>
            </a:r>
          </a:p>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a:t>
            </a:r>
            <a:r>
              <a:rPr lang="en-GB" b="0" dirty="0"/>
              <a:t>productive knowledge of ‘ich </a:t>
            </a:r>
            <a:r>
              <a:rPr lang="en-GB" b="0" dirty="0" err="1"/>
              <a:t>gehe</a:t>
            </a:r>
            <a:r>
              <a:rPr lang="en-GB" b="0" dirty="0"/>
              <a:t>’ and ‘ich bin’ and receptive knowledge of R2 and R3 articles following verbs of location / movement.</a:t>
            </a:r>
          </a:p>
          <a:p>
            <a:endParaRPr lang="en-GB" b="0" dirty="0"/>
          </a:p>
          <a:p>
            <a:pPr marL="0" indent="0">
              <a:buFont typeface="+mj-lt"/>
              <a:buNone/>
            </a:pPr>
            <a:r>
              <a:rPr lang="en-GB" b="1" dirty="0"/>
              <a:t>Procedure:</a:t>
            </a:r>
          </a:p>
          <a:p>
            <a:pPr marL="228600" indent="-228600">
              <a:buFont typeface="+mj-lt"/>
              <a:buAutoNum type="arabicPeriod"/>
            </a:pPr>
            <a:r>
              <a:rPr lang="en-GB" dirty="0"/>
              <a:t>Print handouts for Pupils A and B (slides 12 and 13).</a:t>
            </a:r>
          </a:p>
          <a:p>
            <a:pPr marL="228600" indent="-228600">
              <a:buFont typeface="+mj-lt"/>
              <a:buAutoNum type="arabicPeriod"/>
            </a:pPr>
            <a:r>
              <a:rPr lang="en-GB" dirty="0"/>
              <a:t>Use this slide to model the task.</a:t>
            </a:r>
          </a:p>
          <a:p>
            <a:pPr marL="228600" indent="-228600">
              <a:buFont typeface="+mj-lt"/>
              <a:buAutoNum type="arabicPeriod"/>
            </a:pPr>
            <a:r>
              <a:rPr lang="en-GB" dirty="0"/>
              <a:t>Pupil A looks at no. 1 on their sheet to see if they have ’I go’/am going (‘Ich </a:t>
            </a:r>
            <a:r>
              <a:rPr lang="en-GB" dirty="0" err="1"/>
              <a:t>gehe</a:t>
            </a:r>
            <a:r>
              <a:rPr lang="en-GB" dirty="0"/>
              <a:t>’) or ‘I am’ (‘Ich bin’). They say this in German to pupil B.</a:t>
            </a:r>
          </a:p>
          <a:p>
            <a:pPr marL="228600" indent="-228600">
              <a:buFont typeface="+mj-lt"/>
              <a:buAutoNum type="arabicPeriod"/>
            </a:pPr>
            <a:r>
              <a:rPr lang="en-GB" dirty="0"/>
              <a:t>Pupil B looks at their sheet and identifies the correct ending to the sentence. In the example, ‘Ich </a:t>
            </a:r>
            <a:r>
              <a:rPr lang="en-GB" dirty="0" err="1"/>
              <a:t>gehe</a:t>
            </a:r>
            <a:r>
              <a:rPr lang="en-GB" dirty="0"/>
              <a:t>’ can be followed by ‘in den Park’ but not ‘</a:t>
            </a:r>
            <a:r>
              <a:rPr lang="en-GB" dirty="0" err="1"/>
              <a:t>im</a:t>
            </a:r>
            <a:r>
              <a:rPr lang="en-GB"/>
              <a:t> Laden’.</a:t>
            </a:r>
            <a:endParaRPr lang="en-GB" dirty="0"/>
          </a:p>
          <a:p>
            <a:pPr marL="228600" indent="-228600">
              <a:buFont typeface="+mj-lt"/>
              <a:buAutoNum type="arabicPeriod"/>
            </a:pPr>
            <a:r>
              <a:rPr lang="en-GB" dirty="0"/>
              <a:t>B completes the spoken sentence with the correct option.</a:t>
            </a:r>
          </a:p>
          <a:p>
            <a:pPr marL="228600" indent="-228600">
              <a:buFont typeface="+mj-lt"/>
              <a:buAutoNum type="arabicPeriod"/>
            </a:pPr>
            <a:r>
              <a:rPr lang="en-GB" dirty="0"/>
              <a:t>A writes person B’s response on their sheet in English.</a:t>
            </a:r>
          </a:p>
          <a:p>
            <a:pPr marL="228600" indent="-228600">
              <a:buFont typeface="+mj-lt"/>
              <a:buAutoNum type="arabicPeriod"/>
            </a:pPr>
            <a:r>
              <a:rPr lang="en-GB" dirty="0"/>
              <a:t>Complete items 1-5.</a:t>
            </a:r>
          </a:p>
          <a:p>
            <a:pPr marL="228600" indent="-228600">
              <a:buFont typeface="+mj-lt"/>
              <a:buAutoNum type="arabicPeriod"/>
            </a:pPr>
            <a:r>
              <a:rPr lang="en-GB" dirty="0"/>
              <a:t>Then swap to complete roles.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4/4</a:t>
            </a:r>
          </a:p>
          <a:p>
            <a:r>
              <a:rPr lang="en-GB" sz="1200" b="1" dirty="0">
                <a:solidFill>
                  <a:schemeClr val="accent5">
                    <a:lumMod val="50000"/>
                  </a:schemeClr>
                </a:solidFill>
              </a:rPr>
              <a:t>Answers for both rounds</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0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sentences using R2 and R3 articles correctly, following in + sein (location) and </a:t>
            </a:r>
            <a:r>
              <a:rPr lang="en-GB" b="0" dirty="0" err="1"/>
              <a:t>gehen</a:t>
            </a:r>
            <a:r>
              <a:rPr lang="en-GB" b="0" dirty="0"/>
              <a:t> (movement).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dirty="0"/>
              <a:t>Read the title and instructions with pupils and ensure that the task is clear.</a:t>
            </a:r>
          </a:p>
          <a:p>
            <a:pPr marL="228600" indent="-228600">
              <a:buAutoNum type="arabicPeriod"/>
            </a:pPr>
            <a:r>
              <a:rPr lang="en-GB" baseline="0" dirty="0"/>
              <a:t>Pupils write four messages, using the pictures.</a:t>
            </a:r>
          </a:p>
          <a:p>
            <a:r>
              <a:rPr lang="en-GB" b="1" baseline="0" dirty="0"/>
              <a:t>Extra: </a:t>
            </a:r>
            <a:r>
              <a:rPr lang="en-GB" b="0" baseline="0" dirty="0"/>
              <a:t>Challenge pupils to add to their sentences with a verb they know. You could elicit these from pupils by pointing to a picture and asking ‘Was </a:t>
            </a:r>
            <a:r>
              <a:rPr lang="en-GB" b="0" baseline="0" dirty="0" err="1"/>
              <a:t>machst</a:t>
            </a:r>
            <a:r>
              <a:rPr lang="en-GB" b="0" baseline="0" dirty="0"/>
              <a:t> du </a:t>
            </a:r>
            <a:r>
              <a:rPr lang="en-GB" b="0" baseline="0" dirty="0" err="1"/>
              <a:t>im</a:t>
            </a:r>
            <a:r>
              <a:rPr lang="en-GB" b="0" baseline="0" dirty="0"/>
              <a:t> Laden/</a:t>
            </a:r>
            <a:r>
              <a:rPr lang="en-GB" b="0" baseline="0" dirty="0" err="1"/>
              <a:t>Schwimmbad</a:t>
            </a:r>
            <a:r>
              <a:rPr lang="en-GB" b="0" baseline="0" dirty="0"/>
              <a:t>...’. Verbs could include </a:t>
            </a:r>
            <a:r>
              <a:rPr lang="en-GB" b="0" baseline="0" dirty="0" err="1"/>
              <a:t>kaufen</a:t>
            </a:r>
            <a:r>
              <a:rPr lang="en-GB" b="0" baseline="0" dirty="0"/>
              <a:t>, </a:t>
            </a:r>
            <a:r>
              <a:rPr lang="en-GB" b="0" baseline="0" dirty="0" err="1"/>
              <a:t>spielen</a:t>
            </a:r>
            <a:r>
              <a:rPr lang="en-GB" b="0" baseline="0" dirty="0"/>
              <a:t>, </a:t>
            </a:r>
            <a:r>
              <a:rPr lang="en-GB" b="0" baseline="0" dirty="0" err="1"/>
              <a:t>laufen</a:t>
            </a:r>
            <a:r>
              <a:rPr lang="en-GB" b="0" baseline="0" dirty="0"/>
              <a:t>, </a:t>
            </a:r>
            <a:r>
              <a:rPr lang="en-GB" b="0" baseline="0" dirty="0" err="1"/>
              <a:t>essen</a:t>
            </a:r>
            <a:r>
              <a:rPr lang="en-GB" b="0" baseline="0" dirty="0"/>
              <a:t>, </a:t>
            </a:r>
            <a:r>
              <a:rPr lang="en-GB" b="0" baseline="0" dirty="0" err="1"/>
              <a:t>schwimmen</a:t>
            </a:r>
            <a:r>
              <a:rPr lang="en-GB" b="0" baseline="0" dirty="0"/>
              <a:t>, </a:t>
            </a:r>
            <a:r>
              <a:rPr lang="en-GB" b="0" baseline="0" dirty="0" err="1"/>
              <a:t>sehen</a:t>
            </a:r>
            <a:r>
              <a:rPr lang="en-GB" b="0" baseline="0" dirty="0"/>
              <a:t>.</a:t>
            </a:r>
          </a:p>
          <a:p>
            <a:endParaRPr lang="en-GB" b="1" baseline="0" dirty="0"/>
          </a:p>
          <a:p>
            <a:r>
              <a:rPr lang="en-GB" b="1" baseline="0" dirty="0"/>
              <a:t>Note:  </a:t>
            </a:r>
            <a:r>
              <a:rPr lang="en-GB" baseline="0" dirty="0"/>
              <a:t>The sentences won’t be identical as students can choose which combination of places to talk about in each sentence.</a:t>
            </a:r>
          </a:p>
          <a:p>
            <a:r>
              <a:rPr lang="en-GB" baseline="0" dirty="0"/>
              <a:t>Pupils can be encouraged to share their texts with each other.  They can orally translate these into English, and peer check answers for meaning.  </a:t>
            </a:r>
          </a:p>
          <a:p>
            <a:r>
              <a:rPr lang="en-GB" baseline="0" dirty="0"/>
              <a:t>Teachers can circulate as students are writing to check accuracy of Row 2/Row 3 articles.</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3.png"/><Relationship Id="rId7" Type="http://schemas.openxmlformats.org/officeDocument/2006/relationships/image" Target="../media/image35.gif"/><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4.svg"/><Relationship Id="rId9" Type="http://schemas.openxmlformats.org/officeDocument/2006/relationships/image" Target="../media/image37.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4" name="CustomShape 3">
            <a:extLst>
              <a:ext uri="{FF2B5EF4-FFF2-40B4-BE49-F238E27FC236}">
                <a16:creationId xmlns:a16="http://schemas.microsoft.com/office/drawing/2014/main" id="{84A2CF75-1BE6-8617-C80A-922C4C5158DA}"/>
              </a:ext>
            </a:extLst>
          </p:cNvPr>
          <p:cNvSpPr/>
          <p:nvPr/>
        </p:nvSpPr>
        <p:spPr>
          <a:xfrm>
            <a:off x="18569" y="6359482"/>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635">
              <a:buClr>
                <a:prstClr val="white"/>
              </a:buClr>
              <a:defRPr/>
            </a:pPr>
            <a:r>
              <a:rPr lang="fr-FR" sz="2400" b="1" spc="-1" dirty="0">
                <a:solidFill>
                  <a:prstClr val="white"/>
                </a:solidFill>
                <a:latin typeface="Century Gothic"/>
                <a:ea typeface="Century Gothic"/>
              </a:rPr>
              <a:t>Follow </a:t>
            </a:r>
            <a:r>
              <a:rPr lang="fr-FR" sz="2400" b="1" spc="-1" dirty="0" err="1">
                <a:solidFill>
                  <a:prstClr val="white"/>
                </a:solidFill>
                <a:latin typeface="Century Gothic"/>
                <a:ea typeface="Century Gothic"/>
              </a:rPr>
              <a:t>ups</a:t>
            </a:r>
            <a:r>
              <a:rPr lang="fr-FR" sz="2400" b="1" spc="-1" dirty="0">
                <a:solidFill>
                  <a:prstClr val="white"/>
                </a:solidFill>
                <a:latin typeface="Century Gothic"/>
                <a:ea typeface="Century Gothic"/>
              </a:rPr>
              <a:t> 1 - 5</a:t>
            </a:r>
            <a:endParaRPr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extLst>
              <a:ext uri="{FF2B5EF4-FFF2-40B4-BE49-F238E27FC236}">
                <a16:creationId xmlns:a16="http://schemas.microsoft.com/office/drawing/2014/main" id="{EA582205-060B-116E-25BE-248C5A046DD2}"/>
              </a:ext>
            </a:extLst>
          </p:cNvPr>
          <p:cNvSpPr txBox="1"/>
          <p:nvPr/>
        </p:nvSpPr>
        <p:spPr>
          <a:xfrm>
            <a:off x="4350984" y="6468485"/>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520E853C-07E7-45E8-BE73-D4E5D75CD213}"/>
              </a:ext>
            </a:extLst>
          </p:cNvPr>
          <p:cNvSpPr/>
          <p:nvPr/>
        </p:nvSpPr>
        <p:spPr>
          <a:xfrm>
            <a:off x="218209" y="1246908"/>
            <a:ext cx="3935566" cy="348753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 action="ppaction://noaction">
              <a:snd r:embed="rId4" name="T2_W7_1.1.wav"/>
            </a:hlinkClick>
            <a:extLst>
              <a:ext uri="{FF2B5EF4-FFF2-40B4-BE49-F238E27FC236}">
                <a16:creationId xmlns:a16="http://schemas.microsoft.com/office/drawing/2014/main" id="{23583B17-9690-4BF9-8F88-6CECE394227D}"/>
              </a:ext>
            </a:extLst>
          </p:cNvPr>
          <p:cNvSpPr txBox="1"/>
          <p:nvPr/>
        </p:nvSpPr>
        <p:spPr>
          <a:xfrm>
            <a:off x="751415" y="4196766"/>
            <a:ext cx="2970468" cy="461665"/>
          </a:xfrm>
          <a:prstGeom prst="rect">
            <a:avLst/>
          </a:prstGeom>
          <a:solidFill>
            <a:srgbClr val="002060"/>
          </a:solidFill>
          <a:ln w="28575">
            <a:solidFill>
              <a:srgbClr val="002060"/>
            </a:solidFill>
          </a:ln>
        </p:spPr>
        <p:txBody>
          <a:bodyPr wrap="square" rtlCol="0">
            <a:spAutoFit/>
          </a:bodyPr>
          <a:lstStyle/>
          <a:p>
            <a:pPr algn="ctr"/>
            <a:r>
              <a:rPr lang="en-GB" sz="2400" dirty="0">
                <a:solidFill>
                  <a:schemeClr val="bg1"/>
                </a:solidFill>
                <a:latin typeface="Century Gothic" panose="020B0502020202020204" pitchFamily="34" charset="0"/>
              </a:rPr>
              <a:t>Am </a:t>
            </a:r>
            <a:r>
              <a:rPr lang="en-GB" sz="2400" dirty="0" err="1">
                <a:solidFill>
                  <a:schemeClr val="bg1"/>
                </a:solidFill>
                <a:latin typeface="Century Gothic" panose="020B0502020202020204" pitchFamily="34" charset="0"/>
              </a:rPr>
              <a:t>Wochenende</a:t>
            </a:r>
            <a:r>
              <a:rPr lang="en-GB" sz="2400" dirty="0">
                <a:solidFill>
                  <a:schemeClr val="bg1"/>
                </a:solidFill>
                <a:latin typeface="Century Gothic" panose="020B0502020202020204" pitchFamily="34" charset="0"/>
              </a:rPr>
              <a:t>*</a:t>
            </a:r>
          </a:p>
        </p:txBody>
      </p:sp>
      <p:pic>
        <p:nvPicPr>
          <p:cNvPr id="17" name="Picture 16" descr="A cartoon of a row of houses&#10;&#10;Description automatically generated">
            <a:extLst>
              <a:ext uri="{FF2B5EF4-FFF2-40B4-BE49-F238E27FC236}">
                <a16:creationId xmlns:a16="http://schemas.microsoft.com/office/drawing/2014/main" id="{1DA4F6F0-2ED9-4D5D-9953-EFAE476A3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43" y="1311160"/>
            <a:ext cx="3741424" cy="2806068"/>
          </a:xfrm>
          <a:prstGeom prst="roundRect">
            <a:avLst/>
          </a:prstGeom>
        </p:spPr>
      </p:pic>
      <p:pic>
        <p:nvPicPr>
          <p:cNvPr id="18" name="Picture 17" descr="A green calendar with a white number on it&#10;&#10;Description automatically generated">
            <a:extLst>
              <a:ext uri="{FF2B5EF4-FFF2-40B4-BE49-F238E27FC236}">
                <a16:creationId xmlns:a16="http://schemas.microsoft.com/office/drawing/2014/main" id="{D513B554-4C9A-4FCA-99F8-A1462B6957A9}"/>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903814" y="2965078"/>
            <a:ext cx="1294008" cy="1285921"/>
          </a:xfrm>
          <a:prstGeom prst="rect">
            <a:avLst/>
          </a:prstGeom>
          <a:solidFill>
            <a:schemeClr val="bg1"/>
          </a:solidFill>
        </p:spPr>
      </p:pic>
      <p:sp>
        <p:nvSpPr>
          <p:cNvPr id="19" name="Oval 18">
            <a:extLst>
              <a:ext uri="{FF2B5EF4-FFF2-40B4-BE49-F238E27FC236}">
                <a16:creationId xmlns:a16="http://schemas.microsoft.com/office/drawing/2014/main" id="{2024EEFD-374F-40CC-B9AA-A5D8C54A3012}"/>
              </a:ext>
            </a:extLst>
          </p:cNvPr>
          <p:cNvSpPr/>
          <p:nvPr/>
        </p:nvSpPr>
        <p:spPr>
          <a:xfrm rot="900000">
            <a:off x="3700583" y="3458035"/>
            <a:ext cx="387816" cy="888735"/>
          </a:xfrm>
          <a:prstGeom prst="ellipse">
            <a:avLst/>
          </a:prstGeom>
          <a:noFill/>
          <a:ln w="38100">
            <a:solidFill>
              <a:srgbClr val="FEC7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493035199"/>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buy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cycle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do, to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go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8872" y="48100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811689" y="55378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68702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197989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04276" y="577543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519936" y="5775431"/>
            <a:ext cx="241466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184232" y="5775431"/>
            <a:ext cx="248324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Museum</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04276" y="4917479"/>
            <a:ext cx="254472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519936" y="4917479"/>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Laden</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184232" y="4917479"/>
            <a:ext cx="36163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Schwimmbad</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404276" y="4040971"/>
            <a:ext cx="2811004"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519936" y="4040971"/>
            <a:ext cx="241316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184232" y="404097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404276" y="3164123"/>
            <a:ext cx="3201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519936" y="3164123"/>
            <a:ext cx="24550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184232" y="3164123"/>
            <a:ext cx="394593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Rad </a:t>
            </a:r>
            <a:r>
              <a:rPr lang="en-US"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4276" y="2319263"/>
            <a:ext cx="3201745"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nichts</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519936" y="2319263"/>
            <a:ext cx="271995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bringen</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184232" y="231926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mitbringen</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404276" y="1443945"/>
            <a:ext cx="2978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Deutsch</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519936" y="14439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reden</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184232" y="1443945"/>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Englisch</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6" name="TextBox 5">
            <a:extLst>
              <a:ext uri="{FF2B5EF4-FFF2-40B4-BE49-F238E27FC236}">
                <a16:creationId xmlns:a16="http://schemas.microsoft.com/office/drawing/2014/main" id="{E0782917-D5E8-F34C-77C3-A5D7994DC16D}"/>
              </a:ext>
            </a:extLst>
          </p:cNvPr>
          <p:cNvSpPr txBox="1"/>
          <p:nvPr/>
        </p:nvSpPr>
        <p:spPr>
          <a:xfrm>
            <a:off x="12317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1">
            <a:extLst>
              <a:ext uri="{FF2B5EF4-FFF2-40B4-BE49-F238E27FC236}">
                <a16:creationId xmlns:a16="http://schemas.microsoft.com/office/drawing/2014/main" id="{978C814A-3F57-3509-5641-8BB8A7CFC1E7}"/>
              </a:ext>
            </a:extLst>
          </p:cNvPr>
          <p:cNvSpPr/>
          <p:nvPr/>
        </p:nvSpPr>
        <p:spPr>
          <a:xfrm>
            <a:off x="6677140" y="1132242"/>
            <a:ext cx="4437968"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B0DF489-AD33-3199-BBE1-E0FC8D366718}"/>
              </a:ext>
            </a:extLst>
          </p:cNvPr>
          <p:cNvSpPr txBox="1"/>
          <p:nvPr/>
        </p:nvSpPr>
        <p:spPr>
          <a:xfrm>
            <a:off x="7027795" y="1699998"/>
            <a:ext cx="190374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Museum</a:t>
            </a:r>
          </a:p>
        </p:txBody>
      </p:sp>
      <p:sp>
        <p:nvSpPr>
          <p:cNvPr id="25" name="TextBox 24">
            <a:extLst>
              <a:ext uri="{FF2B5EF4-FFF2-40B4-BE49-F238E27FC236}">
                <a16:creationId xmlns:a16="http://schemas.microsoft.com/office/drawing/2014/main" id="{3ECF51BA-9231-5A29-70D1-371789FBF77A}"/>
              </a:ext>
            </a:extLst>
          </p:cNvPr>
          <p:cNvSpPr txBox="1"/>
          <p:nvPr/>
        </p:nvSpPr>
        <p:spPr>
          <a:xfrm>
            <a:off x="8931543" y="1699998"/>
            <a:ext cx="2380696"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cxnSp>
        <p:nvCxnSpPr>
          <p:cNvPr id="30" name="Straight Connector 29">
            <a:extLst>
              <a:ext uri="{FF2B5EF4-FFF2-40B4-BE49-F238E27FC236}">
                <a16:creationId xmlns:a16="http://schemas.microsoft.com/office/drawing/2014/main" id="{F48B3B71-4D07-14B4-F4D0-D84E83F867B9}"/>
              </a:ext>
            </a:extLst>
          </p:cNvPr>
          <p:cNvCxnSpPr>
            <a:cxnSpLocks/>
            <a:stCxn id="7" idx="0"/>
            <a:endCxn id="7" idx="2"/>
          </p:cNvCxnSpPr>
          <p:nvPr/>
        </p:nvCxnSpPr>
        <p:spPr>
          <a:xfrm>
            <a:off x="889612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8DCD12-1FB8-65BB-60A1-B6047D65461B}"/>
              </a:ext>
            </a:extLst>
          </p:cNvPr>
          <p:cNvSpPr txBox="1"/>
          <p:nvPr/>
        </p:nvSpPr>
        <p:spPr>
          <a:xfrm>
            <a:off x="663962" y="5987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33" name="TextBox 32">
            <a:extLst>
              <a:ext uri="{FF2B5EF4-FFF2-40B4-BE49-F238E27FC236}">
                <a16:creationId xmlns:a16="http://schemas.microsoft.com/office/drawing/2014/main" id="{B8BD1261-BD1E-65EE-D91F-7F397DA8A278}"/>
              </a:ext>
            </a:extLst>
          </p:cNvPr>
          <p:cNvSpPr txBox="1"/>
          <p:nvPr/>
        </p:nvSpPr>
        <p:spPr>
          <a:xfrm>
            <a:off x="6598229" y="58364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34" name="TextBox 33">
            <a:extLst>
              <a:ext uri="{FF2B5EF4-FFF2-40B4-BE49-F238E27FC236}">
                <a16:creationId xmlns:a16="http://schemas.microsoft.com/office/drawing/2014/main" id="{974D4244-2989-531B-9505-FBF42B32BA4E}"/>
              </a:ext>
            </a:extLst>
          </p:cNvPr>
          <p:cNvSpPr txBox="1"/>
          <p:nvPr/>
        </p:nvSpPr>
        <p:spPr>
          <a:xfrm>
            <a:off x="7027795" y="2614459"/>
            <a:ext cx="190374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Restaurant</a:t>
            </a:r>
          </a:p>
        </p:txBody>
      </p:sp>
      <p:sp>
        <p:nvSpPr>
          <p:cNvPr id="38" name="TextBox 37">
            <a:extLst>
              <a:ext uri="{FF2B5EF4-FFF2-40B4-BE49-F238E27FC236}">
                <a16:creationId xmlns:a16="http://schemas.microsoft.com/office/drawing/2014/main" id="{98922DA7-924A-A17A-D556-3465A24AFE5A}"/>
              </a:ext>
            </a:extLst>
          </p:cNvPr>
          <p:cNvSpPr txBox="1"/>
          <p:nvPr/>
        </p:nvSpPr>
        <p:spPr>
          <a:xfrm>
            <a:off x="8931543" y="2614459"/>
            <a:ext cx="175041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Park</a:t>
            </a:r>
          </a:p>
        </p:txBody>
      </p:sp>
      <p:sp>
        <p:nvSpPr>
          <p:cNvPr id="39" name="TextBox 38">
            <a:extLst>
              <a:ext uri="{FF2B5EF4-FFF2-40B4-BE49-F238E27FC236}">
                <a16:creationId xmlns:a16="http://schemas.microsoft.com/office/drawing/2014/main" id="{4CC15644-2D8E-E2E9-924C-6D4040BA462C}"/>
              </a:ext>
            </a:extLst>
          </p:cNvPr>
          <p:cNvSpPr txBox="1"/>
          <p:nvPr/>
        </p:nvSpPr>
        <p:spPr>
          <a:xfrm>
            <a:off x="7027794" y="3511147"/>
            <a:ext cx="1823195"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Schule</a:t>
            </a:r>
          </a:p>
        </p:txBody>
      </p:sp>
      <p:sp>
        <p:nvSpPr>
          <p:cNvPr id="40" name="TextBox 39">
            <a:extLst>
              <a:ext uri="{FF2B5EF4-FFF2-40B4-BE49-F238E27FC236}">
                <a16:creationId xmlns:a16="http://schemas.microsoft.com/office/drawing/2014/main" id="{B6BC5747-3133-1827-9648-6EB8B2E9898D}"/>
              </a:ext>
            </a:extLst>
          </p:cNvPr>
          <p:cNvSpPr txBox="1"/>
          <p:nvPr/>
        </p:nvSpPr>
        <p:spPr>
          <a:xfrm>
            <a:off x="8931543" y="3511147"/>
            <a:ext cx="194842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Museum</a:t>
            </a:r>
          </a:p>
        </p:txBody>
      </p:sp>
      <p:sp>
        <p:nvSpPr>
          <p:cNvPr id="41" name="TextBox 40">
            <a:extLst>
              <a:ext uri="{FF2B5EF4-FFF2-40B4-BE49-F238E27FC236}">
                <a16:creationId xmlns:a16="http://schemas.microsoft.com/office/drawing/2014/main" id="{CCEAD9C2-7AF5-7938-B514-717C5D4B24FB}"/>
              </a:ext>
            </a:extLst>
          </p:cNvPr>
          <p:cNvSpPr txBox="1"/>
          <p:nvPr/>
        </p:nvSpPr>
        <p:spPr>
          <a:xfrm>
            <a:off x="7027794" y="4456745"/>
            <a:ext cx="18231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Laden</a:t>
            </a:r>
          </a:p>
        </p:txBody>
      </p:sp>
      <p:sp>
        <p:nvSpPr>
          <p:cNvPr id="42" name="TextBox 41">
            <a:extLst>
              <a:ext uri="{FF2B5EF4-FFF2-40B4-BE49-F238E27FC236}">
                <a16:creationId xmlns:a16="http://schemas.microsoft.com/office/drawing/2014/main" id="{37C9F35A-9927-DDED-72B7-41378B20E0A5}"/>
              </a:ext>
            </a:extLst>
          </p:cNvPr>
          <p:cNvSpPr txBox="1"/>
          <p:nvPr/>
        </p:nvSpPr>
        <p:spPr>
          <a:xfrm>
            <a:off x="8931543" y="4456745"/>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Park</a:t>
            </a:r>
          </a:p>
        </p:txBody>
      </p:sp>
      <p:sp>
        <p:nvSpPr>
          <p:cNvPr id="43" name="TextBox 42">
            <a:extLst>
              <a:ext uri="{FF2B5EF4-FFF2-40B4-BE49-F238E27FC236}">
                <a16:creationId xmlns:a16="http://schemas.microsoft.com/office/drawing/2014/main" id="{CA577761-AE96-F582-FC25-D2DCA7DC0F80}"/>
              </a:ext>
            </a:extLst>
          </p:cNvPr>
          <p:cNvSpPr txBox="1"/>
          <p:nvPr/>
        </p:nvSpPr>
        <p:spPr>
          <a:xfrm>
            <a:off x="7027795" y="5369251"/>
            <a:ext cx="171049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Stadt</a:t>
            </a:r>
          </a:p>
        </p:txBody>
      </p:sp>
      <p:sp>
        <p:nvSpPr>
          <p:cNvPr id="44" name="TextBox 43">
            <a:extLst>
              <a:ext uri="{FF2B5EF4-FFF2-40B4-BE49-F238E27FC236}">
                <a16:creationId xmlns:a16="http://schemas.microsoft.com/office/drawing/2014/main" id="{5844F436-9327-5B19-A286-E5EE50E381ED}"/>
              </a:ext>
            </a:extLst>
          </p:cNvPr>
          <p:cNvSpPr txBox="1"/>
          <p:nvPr/>
        </p:nvSpPr>
        <p:spPr>
          <a:xfrm>
            <a:off x="8931543" y="5369251"/>
            <a:ext cx="234140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423470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5" name="TextBox 4">
            <a:extLst>
              <a:ext uri="{FF2B5EF4-FFF2-40B4-BE49-F238E27FC236}">
                <a16:creationId xmlns:a16="http://schemas.microsoft.com/office/drawing/2014/main" id="{D6924073-A648-4314-4807-AE1A5D9CE9DC}"/>
              </a:ext>
            </a:extLst>
          </p:cNvPr>
          <p:cNvSpPr txBox="1"/>
          <p:nvPr/>
        </p:nvSpPr>
        <p:spPr>
          <a:xfrm>
            <a:off x="64454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9" name="TextBox 8">
            <a:extLst>
              <a:ext uri="{FF2B5EF4-FFF2-40B4-BE49-F238E27FC236}">
                <a16:creationId xmlns:a16="http://schemas.microsoft.com/office/drawing/2014/main" id="{A3876F1D-A860-203B-80DD-0D26863006BD}"/>
              </a:ext>
            </a:extLst>
          </p:cNvPr>
          <p:cNvSpPr txBox="1"/>
          <p:nvPr/>
        </p:nvSpPr>
        <p:spPr>
          <a:xfrm>
            <a:off x="486988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0" name="Rectangle 1">
            <a:extLst>
              <a:ext uri="{FF2B5EF4-FFF2-40B4-BE49-F238E27FC236}">
                <a16:creationId xmlns:a16="http://schemas.microsoft.com/office/drawing/2014/main" id="{F95CE846-1A62-1EAB-E739-97B111362387}"/>
              </a:ext>
            </a:extLst>
          </p:cNvPr>
          <p:cNvSpPr/>
          <p:nvPr/>
        </p:nvSpPr>
        <p:spPr>
          <a:xfrm>
            <a:off x="258636" y="1132242"/>
            <a:ext cx="4330296"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5369C8-E8C7-EE6D-EFB4-1B20D26F0BE0}"/>
              </a:ext>
            </a:extLst>
          </p:cNvPr>
          <p:cNvSpPr txBox="1"/>
          <p:nvPr/>
        </p:nvSpPr>
        <p:spPr>
          <a:xfrm>
            <a:off x="577865" y="1713651"/>
            <a:ext cx="160725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Park</a:t>
            </a:r>
          </a:p>
        </p:txBody>
      </p:sp>
      <p:sp>
        <p:nvSpPr>
          <p:cNvPr id="14" name="TextBox 13">
            <a:extLst>
              <a:ext uri="{FF2B5EF4-FFF2-40B4-BE49-F238E27FC236}">
                <a16:creationId xmlns:a16="http://schemas.microsoft.com/office/drawing/2014/main" id="{81D60B6C-0AE9-A236-CC48-29C2F3C04F2E}"/>
              </a:ext>
            </a:extLst>
          </p:cNvPr>
          <p:cNvSpPr txBox="1"/>
          <p:nvPr/>
        </p:nvSpPr>
        <p:spPr>
          <a:xfrm>
            <a:off x="2571287" y="1713651"/>
            <a:ext cx="200425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Museum</a:t>
            </a:r>
          </a:p>
        </p:txBody>
      </p:sp>
      <p:cxnSp>
        <p:nvCxnSpPr>
          <p:cNvPr id="15" name="Straight Connector 14">
            <a:extLst>
              <a:ext uri="{FF2B5EF4-FFF2-40B4-BE49-F238E27FC236}">
                <a16:creationId xmlns:a16="http://schemas.microsoft.com/office/drawing/2014/main" id="{CBFE37BD-D5F1-E443-510F-CFADA9AA6F14}"/>
              </a:ext>
            </a:extLst>
          </p:cNvPr>
          <p:cNvCxnSpPr>
            <a:cxnSpLocks/>
            <a:stCxn id="10" idx="0"/>
            <a:endCxn id="10" idx="2"/>
          </p:cNvCxnSpPr>
          <p:nvPr/>
        </p:nvCxnSpPr>
        <p:spPr>
          <a:xfrm>
            <a:off x="242378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C68512F-6B70-C6BF-6B0D-B4249F188F76}"/>
              </a:ext>
            </a:extLst>
          </p:cNvPr>
          <p:cNvSpPr txBox="1"/>
          <p:nvPr/>
        </p:nvSpPr>
        <p:spPr>
          <a:xfrm>
            <a:off x="486988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R="0" lvl="0" algn="l" defTabSz="914400" rtl="0" eaLnBrk="1" fontAlgn="auto" latinLnBrk="0" hangingPunct="1">
              <a:lnSpc>
                <a:spcPct val="150000"/>
              </a:lnSpc>
              <a:spcBef>
                <a:spcPts val="0"/>
              </a:spcBef>
              <a:spcAft>
                <a:spcPts val="0"/>
              </a:spcAft>
              <a:buClrTx/>
              <a:buSzTx/>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R="0" lvl="0" algn="l" defTabSz="914400" rtl="0" eaLnBrk="1" fontAlgn="auto" latinLnBrk="0" hangingPunct="1">
              <a:lnSpc>
                <a:spcPct val="150000"/>
              </a:lnSpc>
              <a:spcBef>
                <a:spcPts val="0"/>
              </a:spcBef>
              <a:spcAft>
                <a:spcPts val="0"/>
              </a:spcAft>
              <a:buClrTx/>
              <a:buSzTx/>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10A72149-9397-F40F-A4EF-E3EBD29A391D}"/>
              </a:ext>
            </a:extLst>
          </p:cNvPr>
          <p:cNvSpPr txBox="1"/>
          <p:nvPr/>
        </p:nvSpPr>
        <p:spPr>
          <a:xfrm>
            <a:off x="2571287" y="2627787"/>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19" name="TextBox 18">
            <a:extLst>
              <a:ext uri="{FF2B5EF4-FFF2-40B4-BE49-F238E27FC236}">
                <a16:creationId xmlns:a16="http://schemas.microsoft.com/office/drawing/2014/main" id="{72EF4F07-69E0-2355-54A0-97D83C27ED75}"/>
              </a:ext>
            </a:extLst>
          </p:cNvPr>
          <p:cNvSpPr txBox="1"/>
          <p:nvPr/>
        </p:nvSpPr>
        <p:spPr>
          <a:xfrm>
            <a:off x="577865" y="2627787"/>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Park</a:t>
            </a:r>
          </a:p>
        </p:txBody>
      </p:sp>
      <p:sp>
        <p:nvSpPr>
          <p:cNvPr id="20" name="TextBox 19">
            <a:extLst>
              <a:ext uri="{FF2B5EF4-FFF2-40B4-BE49-F238E27FC236}">
                <a16:creationId xmlns:a16="http://schemas.microsoft.com/office/drawing/2014/main" id="{E6CB7AD9-505C-6662-AE26-6F239C211C25}"/>
              </a:ext>
            </a:extLst>
          </p:cNvPr>
          <p:cNvSpPr txBox="1"/>
          <p:nvPr/>
        </p:nvSpPr>
        <p:spPr>
          <a:xfrm>
            <a:off x="577864" y="3524990"/>
            <a:ext cx="165671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Stadt</a:t>
            </a:r>
          </a:p>
        </p:txBody>
      </p:sp>
      <p:sp>
        <p:nvSpPr>
          <p:cNvPr id="21" name="TextBox 20">
            <a:extLst>
              <a:ext uri="{FF2B5EF4-FFF2-40B4-BE49-F238E27FC236}">
                <a16:creationId xmlns:a16="http://schemas.microsoft.com/office/drawing/2014/main" id="{4C1052DA-4BB8-0888-BF22-9A1917F89B28}"/>
              </a:ext>
            </a:extLst>
          </p:cNvPr>
          <p:cNvSpPr txBox="1"/>
          <p:nvPr/>
        </p:nvSpPr>
        <p:spPr>
          <a:xfrm>
            <a:off x="2571288" y="3524990"/>
            <a:ext cx="303122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23" name="TextBox 22">
            <a:extLst>
              <a:ext uri="{FF2B5EF4-FFF2-40B4-BE49-F238E27FC236}">
                <a16:creationId xmlns:a16="http://schemas.microsoft.com/office/drawing/2014/main" id="{3D8156A5-F4F0-51E1-EE9D-0B913FF134A3}"/>
              </a:ext>
            </a:extLst>
          </p:cNvPr>
          <p:cNvSpPr txBox="1"/>
          <p:nvPr/>
        </p:nvSpPr>
        <p:spPr>
          <a:xfrm>
            <a:off x="577865" y="4442101"/>
            <a:ext cx="200425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1990E30F-7332-FAB0-95FA-A3A3550EAC10}"/>
              </a:ext>
            </a:extLst>
          </p:cNvPr>
          <p:cNvSpPr txBox="1"/>
          <p:nvPr/>
        </p:nvSpPr>
        <p:spPr>
          <a:xfrm>
            <a:off x="2571287" y="4442101"/>
            <a:ext cx="2004253" cy="707886"/>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Restaurant</a:t>
            </a:r>
          </a:p>
          <a:p>
            <a:endParaRPr lang="en-GB" sz="20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2F4A806-12B0-CF37-8A05-E337B4BAE093}"/>
              </a:ext>
            </a:extLst>
          </p:cNvPr>
          <p:cNvSpPr txBox="1"/>
          <p:nvPr/>
        </p:nvSpPr>
        <p:spPr>
          <a:xfrm>
            <a:off x="577865" y="5393079"/>
            <a:ext cx="20042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Schule</a:t>
            </a:r>
          </a:p>
        </p:txBody>
      </p:sp>
      <p:sp>
        <p:nvSpPr>
          <p:cNvPr id="28" name="TextBox 27">
            <a:extLst>
              <a:ext uri="{FF2B5EF4-FFF2-40B4-BE49-F238E27FC236}">
                <a16:creationId xmlns:a16="http://schemas.microsoft.com/office/drawing/2014/main" id="{2424916F-13D0-ED2C-E9DC-4521FA552091}"/>
              </a:ext>
            </a:extLst>
          </p:cNvPr>
          <p:cNvSpPr txBox="1"/>
          <p:nvPr/>
        </p:nvSpPr>
        <p:spPr>
          <a:xfrm>
            <a:off x="2571287" y="5393079"/>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Laden</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95587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63277870"/>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Englisch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reden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mitbringen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937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24819965"/>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buy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cycle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to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8872" y="4810050"/>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303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3609" y="-8232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1" i="0" u="none" strike="noStrike" kern="1200" cap="none" spc="0" normalizeH="0" baseline="0" noProof="0" dirty="0">
                <a:ln>
                  <a:noFill/>
                </a:ln>
                <a:solidFill>
                  <a:srgbClr val="002060"/>
                </a:solidFill>
                <a:effectLst/>
                <a:uLnTx/>
                <a:uFillTx/>
                <a:latin typeface="Century Gothic"/>
                <a:ea typeface="+mn-ea"/>
                <a:cs typeface="+mn-cs"/>
              </a:rPr>
              <a:t>s</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808511"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9598" y="2566173"/>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479410" y="1520396"/>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08887" y="5372770"/>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86196" y="4792142"/>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48773" y="2562274"/>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6108" y="1849181"/>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26469" y="1822066"/>
            <a:ext cx="2107378" cy="604163"/>
          </a:xfrm>
          <a:prstGeom prst="rect">
            <a:avLst/>
          </a:prstGeom>
          <a:solidFill>
            <a:srgbClr val="002060"/>
          </a:solidFill>
        </p:spPr>
      </p:pic>
      <p:sp>
        <p:nvSpPr>
          <p:cNvPr id="6" name="TextBox 5">
            <a:extLst>
              <a:ext uri="{FF2B5EF4-FFF2-40B4-BE49-F238E27FC236}">
                <a16:creationId xmlns:a16="http://schemas.microsoft.com/office/drawing/2014/main" id="{5CA45133-D7D6-409F-9BB3-3AFB35754765}"/>
              </a:ext>
            </a:extLst>
          </p:cNvPr>
          <p:cNvSpPr txBox="1"/>
          <p:nvPr/>
        </p:nvSpPr>
        <p:spPr>
          <a:xfrm>
            <a:off x="2213010" y="2335331"/>
            <a:ext cx="1438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[slow]</a:t>
            </a:r>
          </a:p>
        </p:txBody>
      </p:sp>
    </p:spTree>
    <p:extLst>
      <p:ext uri="{BB962C8B-B14F-4D97-AF65-F5344CB8AC3E}">
        <p14:creationId xmlns:p14="http://schemas.microsoft.com/office/powerpoint/2010/main" val="27413959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891968" y="526073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7731" y="4046920"/>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311130F-185E-4D96-91FA-A3D5BB3FA644}"/>
              </a:ext>
            </a:extLst>
          </p:cNvPr>
          <p:cNvGraphicFramePr>
            <a:graphicFrameLocks noGrp="1"/>
          </p:cNvGraphicFramePr>
          <p:nvPr>
            <p:extLst>
              <p:ext uri="{D42A27DB-BD31-4B8C-83A1-F6EECF244321}">
                <p14:modId xmlns:p14="http://schemas.microsoft.com/office/powerpoint/2010/main" val="2614563923"/>
              </p:ext>
            </p:extLst>
          </p:nvPr>
        </p:nvGraphicFramePr>
        <p:xfrm>
          <a:off x="353693" y="975744"/>
          <a:ext cx="10289300" cy="5627766"/>
        </p:xfrm>
        <a:graphic>
          <a:graphicData uri="http://schemas.openxmlformats.org/drawingml/2006/table">
            <a:tbl>
              <a:tblPr firstRow="1" bandRow="1">
                <a:tableStyleId>{5940675A-B579-460E-94D1-54222C63F5DA}</a:tableStyleId>
              </a:tblPr>
              <a:tblGrid>
                <a:gridCol w="2572325">
                  <a:extLst>
                    <a:ext uri="{9D8B030D-6E8A-4147-A177-3AD203B41FA5}">
                      <a16:colId xmlns:a16="http://schemas.microsoft.com/office/drawing/2014/main" val="2206507390"/>
                    </a:ext>
                  </a:extLst>
                </a:gridCol>
                <a:gridCol w="2572325">
                  <a:extLst>
                    <a:ext uri="{9D8B030D-6E8A-4147-A177-3AD203B41FA5}">
                      <a16:colId xmlns:a16="http://schemas.microsoft.com/office/drawing/2014/main" val="4004815633"/>
                    </a:ext>
                  </a:extLst>
                </a:gridCol>
                <a:gridCol w="2572325">
                  <a:extLst>
                    <a:ext uri="{9D8B030D-6E8A-4147-A177-3AD203B41FA5}">
                      <a16:colId xmlns:a16="http://schemas.microsoft.com/office/drawing/2014/main" val="1939323141"/>
                    </a:ext>
                  </a:extLst>
                </a:gridCol>
                <a:gridCol w="2572325">
                  <a:extLst>
                    <a:ext uri="{9D8B030D-6E8A-4147-A177-3AD203B41FA5}">
                      <a16:colId xmlns:a16="http://schemas.microsoft.com/office/drawing/2014/main" val="1335506173"/>
                    </a:ext>
                  </a:extLst>
                </a:gridCol>
              </a:tblGrid>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3674036"/>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14251"/>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077334"/>
                  </a:ext>
                </a:extLst>
              </a:tr>
            </a:tbl>
          </a:graphicData>
        </a:graphic>
      </p:graphicFrame>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a:cxnSpLocks/>
          </p:cNvCxnSpPr>
          <p:nvPr/>
        </p:nvCxnSpPr>
        <p:spPr>
          <a:xfrm flipH="1" flipV="1">
            <a:off x="7203098" y="1571030"/>
            <a:ext cx="300" cy="1"/>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 name="Rectangle 4">
            <a:extLst>
              <a:ext uri="{FF2B5EF4-FFF2-40B4-BE49-F238E27FC236}">
                <a16:creationId xmlns:a16="http://schemas.microsoft.com/office/drawing/2014/main" id="{D5C3BC0C-23CF-4FAA-9BBF-650FEE537972}"/>
              </a:ext>
            </a:extLst>
          </p:cNvPr>
          <p:cNvSpPr/>
          <p:nvPr/>
        </p:nvSpPr>
        <p:spPr>
          <a:xfrm>
            <a:off x="353693" y="971057"/>
            <a:ext cx="25683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1" normalizeH="0" baseline="0" noProof="0" dirty="0" err="1">
                <a:ln>
                  <a:noFill/>
                </a:ln>
                <a:solidFill>
                  <a:srgbClr val="002060"/>
                </a:solidFill>
                <a:effectLst/>
                <a:uLnTx/>
                <a:uFillTx/>
                <a:latin typeface="Century Gothic" panose="020B0502020202020204" pitchFamily="34" charset="0"/>
                <a:cs typeface="+mn-cs"/>
              </a:rPr>
              <a:t>Mär</a:t>
            </a: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cs typeface="+mn-cs"/>
              </a:rPr>
              <a:t>z</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80F0BD0B-C91C-BAF8-38CF-050806828F2A}"/>
              </a:ext>
            </a:extLst>
          </p:cNvPr>
          <p:cNvSpPr/>
          <p:nvPr/>
        </p:nvSpPr>
        <p:spPr>
          <a:xfrm>
            <a:off x="5490449" y="2875318"/>
            <a:ext cx="25653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wölf</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F9FD72E6-8F62-2E81-C44C-D5EE8073D9F5}"/>
              </a:ext>
            </a:extLst>
          </p:cNvPr>
          <p:cNvSpPr/>
          <p:nvPr/>
        </p:nvSpPr>
        <p:spPr>
          <a:xfrm>
            <a:off x="357456" y="4687349"/>
            <a:ext cx="25683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err="1">
                <a:solidFill>
                  <a:srgbClr val="002060"/>
                </a:solidFill>
                <a:latin typeface="Century Gothic" panose="020B0502020202020204" pitchFamily="34" charset="0"/>
                <a:ea typeface="Century Gothic"/>
              </a:rPr>
              <a:t>De</a:t>
            </a: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ember</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733BE651-2617-C2FA-FDF9-AD6B94DD336D}"/>
              </a:ext>
            </a:extLst>
          </p:cNvPr>
          <p:cNvSpPr/>
          <p:nvPr/>
        </p:nvSpPr>
        <p:spPr>
          <a:xfrm>
            <a:off x="8067590" y="971057"/>
            <a:ext cx="258416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rPr>
              <a:t>s</a:t>
            </a:r>
            <a:r>
              <a:rPr kumimoji="0" lang="en-GB" sz="3600" i="0" u="none" strike="noStrike" kern="1200" cap="none" spc="-1" normalizeH="0" baseline="0" noProof="0" dirty="0" err="1">
                <a:ln>
                  <a:noFill/>
                </a:ln>
                <a:solidFill>
                  <a:srgbClr val="002060"/>
                </a:solidFill>
                <a:effectLst/>
                <a:uLnTx/>
                <a:uFillTx/>
                <a:latin typeface="Century Gothic" panose="020B0502020202020204" pitchFamily="34" charset="0"/>
                <a:cs typeface="+mn-cs"/>
              </a:rPr>
              <a:t>ehr</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76DFA596-2F8E-1F3D-7163-3B0AFB60733A}"/>
              </a:ext>
            </a:extLst>
          </p:cNvPr>
          <p:cNvSpPr/>
          <p:nvPr/>
        </p:nvSpPr>
        <p:spPr>
          <a:xfrm>
            <a:off x="356719" y="2875318"/>
            <a:ext cx="25683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ea typeface="Century Gothic"/>
              </a:rPr>
              <a:t>S</a:t>
            </a:r>
            <a:r>
              <a:rPr lang="en-GB" sz="3600" spc="-1" dirty="0">
                <a:solidFill>
                  <a:srgbClr val="002060"/>
                </a:solidFill>
                <a:latin typeface="Century Gothic" panose="020B0502020202020204" pitchFamily="34" charset="0"/>
                <a:ea typeface="Century Gothic"/>
              </a:rPr>
              <a:t>alat</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A5D8453E-B53E-843B-BB52-46F97F5CCD49}"/>
              </a:ext>
            </a:extLst>
          </p:cNvPr>
          <p:cNvSpPr/>
          <p:nvPr/>
        </p:nvSpPr>
        <p:spPr>
          <a:xfrm>
            <a:off x="8067591" y="4687349"/>
            <a:ext cx="25754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mn-ea"/>
              </a:rPr>
              <a:t>s</a:t>
            </a:r>
            <a:r>
              <a:rPr lang="en-GB" sz="3600" spc="-1" dirty="0" err="1">
                <a:solidFill>
                  <a:srgbClr val="002060"/>
                </a:solidFill>
                <a:latin typeface="Century Gothic" panose="020B0502020202020204" pitchFamily="34" charset="0"/>
                <a:ea typeface="+mn-ea"/>
              </a:rPr>
              <a:t>it</a:t>
            </a:r>
            <a:r>
              <a:rPr lang="en-GB" sz="3600" b="1" spc="-1" dirty="0" err="1">
                <a:solidFill>
                  <a:srgbClr val="002060"/>
                </a:solidFill>
                <a:latin typeface="Century Gothic" panose="020B0502020202020204" pitchFamily="34" charset="0"/>
                <a:ea typeface="+mn-ea"/>
              </a:rPr>
              <a:t>z</a:t>
            </a:r>
            <a:r>
              <a:rPr lang="en-GB" sz="3600" spc="-1" dirty="0" err="1">
                <a:solidFill>
                  <a:srgbClr val="002060"/>
                </a:solidFill>
                <a:latin typeface="Century Gothic" panose="020B0502020202020204" pitchFamily="34" charset="0"/>
                <a:ea typeface="+mn-ea"/>
              </a:rPr>
              <a:t>en</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BA485AC6-3DCD-6BBC-1322-57C2F4F191B6}"/>
              </a:ext>
            </a:extLst>
          </p:cNvPr>
          <p:cNvSpPr/>
          <p:nvPr/>
        </p:nvSpPr>
        <p:spPr>
          <a:xfrm>
            <a:off x="5498621" y="4687349"/>
            <a:ext cx="25571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eigen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9D022282-AD77-5BB1-34E8-FC34EFE6540C}"/>
              </a:ext>
            </a:extLst>
          </p:cNvPr>
          <p:cNvSpPr/>
          <p:nvPr/>
        </p:nvSpPr>
        <p:spPr>
          <a:xfrm>
            <a:off x="2922072" y="971057"/>
            <a:ext cx="25683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ea typeface="Century Gothic"/>
              </a:rPr>
              <a:t>S</a:t>
            </a:r>
            <a:r>
              <a:rPr lang="en-GB" sz="3600" spc="-1" dirty="0">
                <a:solidFill>
                  <a:srgbClr val="002060"/>
                </a:solidFill>
                <a:latin typeface="Century Gothic" panose="020B0502020202020204" pitchFamily="34" charset="0"/>
                <a:ea typeface="Century Gothic"/>
              </a:rPr>
              <a:t>onntag</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6EEBAD48-46E2-A098-94E6-B235EBB03F3F}"/>
              </a:ext>
            </a:extLst>
          </p:cNvPr>
          <p:cNvSpPr/>
          <p:nvPr/>
        </p:nvSpPr>
        <p:spPr>
          <a:xfrm>
            <a:off x="8055799" y="2875318"/>
            <a:ext cx="25653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a:solidFill>
                  <a:srgbClr val="002060"/>
                </a:solidFill>
                <a:latin typeface="Century Gothic" panose="020B0502020202020204" pitchFamily="34" charset="0"/>
                <a:ea typeface="Century Gothic"/>
              </a:rPr>
              <a:t>Z</a:t>
            </a:r>
            <a:r>
              <a:rPr lang="en-GB" sz="3600" spc="-1">
                <a:solidFill>
                  <a:srgbClr val="002060"/>
                </a:solidFill>
                <a:latin typeface="Century Gothic" panose="020B0502020202020204" pitchFamily="34" charset="0"/>
                <a:ea typeface="Century Gothic"/>
              </a:rPr>
              <a:t>eit</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908CF754-5288-BD48-4AB7-D33C0449F6F9}"/>
              </a:ext>
            </a:extLst>
          </p:cNvPr>
          <p:cNvSpPr/>
          <p:nvPr/>
        </p:nvSpPr>
        <p:spPr>
          <a:xfrm>
            <a:off x="5490451" y="971057"/>
            <a:ext cx="25683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s</a:t>
            </a:r>
            <a:r>
              <a:rPr lang="en-GB" sz="3600" spc="-1" dirty="0" err="1">
                <a:solidFill>
                  <a:srgbClr val="002060"/>
                </a:solidFill>
                <a:latin typeface="Century Gothic" panose="020B0502020202020204" pitchFamily="34" charset="0"/>
                <a:ea typeface="Century Gothic"/>
              </a:rPr>
              <a:t>ehen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3D964D5D-4B2A-68CC-6CFA-03AF69CDC7B9}"/>
              </a:ext>
            </a:extLst>
          </p:cNvPr>
          <p:cNvSpPr/>
          <p:nvPr/>
        </p:nvSpPr>
        <p:spPr>
          <a:xfrm>
            <a:off x="2922072" y="2875318"/>
            <a:ext cx="25683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S</a:t>
            </a:r>
            <a:r>
              <a:rPr lang="en-GB" sz="3600" spc="-1" dirty="0" err="1">
                <a:solidFill>
                  <a:srgbClr val="002060"/>
                </a:solidFill>
                <a:latin typeface="Century Gothic" panose="020B0502020202020204" pitchFamily="34" charset="0"/>
                <a:ea typeface="Century Gothic"/>
              </a:rPr>
              <a:t>eite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4604DCC-A93A-96ED-560A-9399B0AA8597}"/>
              </a:ext>
            </a:extLst>
          </p:cNvPr>
          <p:cNvSpPr/>
          <p:nvPr/>
        </p:nvSpPr>
        <p:spPr>
          <a:xfrm>
            <a:off x="2926533" y="4687349"/>
            <a:ext cx="257138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iege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13" name="Picture 12" descr="A calendar with months on it&#10;&#10;Description automatically generated">
            <a:extLst>
              <a:ext uri="{FF2B5EF4-FFF2-40B4-BE49-F238E27FC236}">
                <a16:creationId xmlns:a16="http://schemas.microsoft.com/office/drawing/2014/main" id="{77746539-C888-929C-165E-AE3CA2CF7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168" y="1709618"/>
            <a:ext cx="1314605" cy="997251"/>
          </a:xfrm>
          <a:prstGeom prst="rect">
            <a:avLst/>
          </a:prstGeom>
        </p:spPr>
      </p:pic>
      <p:sp>
        <p:nvSpPr>
          <p:cNvPr id="16" name="Oval 15">
            <a:extLst>
              <a:ext uri="{FF2B5EF4-FFF2-40B4-BE49-F238E27FC236}">
                <a16:creationId xmlns:a16="http://schemas.microsoft.com/office/drawing/2014/main" id="{2E97E902-BE26-B547-6F5F-C2092260CF78}"/>
              </a:ext>
            </a:extLst>
          </p:cNvPr>
          <p:cNvSpPr/>
          <p:nvPr/>
        </p:nvSpPr>
        <p:spPr>
          <a:xfrm>
            <a:off x="1637882" y="1660577"/>
            <a:ext cx="363446" cy="375251"/>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green calendar with a white number on it&#10;&#10;Description automatically generated">
            <a:extLst>
              <a:ext uri="{FF2B5EF4-FFF2-40B4-BE49-F238E27FC236}">
                <a16:creationId xmlns:a16="http://schemas.microsoft.com/office/drawing/2014/main" id="{7F8B59AE-B550-5E14-49AB-C00456428A0A}"/>
              </a:ext>
            </a:extLst>
          </p:cNvPr>
          <p:cNvPicPr>
            <a:picLocks noChangeAspect="1"/>
          </p:cNvPicPr>
          <p:nvPr/>
        </p:nvPicPr>
        <p:blipFill>
          <a:blip r:embed="rId7">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a:off x="3603144" y="1497167"/>
            <a:ext cx="1294008" cy="1285921"/>
          </a:xfrm>
          <a:prstGeom prst="rect">
            <a:avLst/>
          </a:prstGeom>
          <a:solidFill>
            <a:schemeClr val="bg1"/>
          </a:solidFill>
        </p:spPr>
      </p:pic>
      <p:sp>
        <p:nvSpPr>
          <p:cNvPr id="30" name="Oval 29">
            <a:extLst>
              <a:ext uri="{FF2B5EF4-FFF2-40B4-BE49-F238E27FC236}">
                <a16:creationId xmlns:a16="http://schemas.microsoft.com/office/drawing/2014/main" id="{7A9D1671-D0D7-4FAD-9FA7-DAB78438E496}"/>
              </a:ext>
            </a:extLst>
          </p:cNvPr>
          <p:cNvSpPr/>
          <p:nvPr/>
        </p:nvSpPr>
        <p:spPr>
          <a:xfrm>
            <a:off x="4610326" y="1953364"/>
            <a:ext cx="228741" cy="82972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3" name="Group 32">
            <a:extLst>
              <a:ext uri="{FF2B5EF4-FFF2-40B4-BE49-F238E27FC236}">
                <a16:creationId xmlns:a16="http://schemas.microsoft.com/office/drawing/2014/main" id="{0FF11EFC-BFFC-26AB-E801-04F3FA768322}"/>
              </a:ext>
            </a:extLst>
          </p:cNvPr>
          <p:cNvGrpSpPr/>
          <p:nvPr/>
        </p:nvGrpSpPr>
        <p:grpSpPr>
          <a:xfrm>
            <a:off x="6110439" y="1598453"/>
            <a:ext cx="1205448" cy="1111179"/>
            <a:chOff x="102463" y="2749888"/>
            <a:chExt cx="1239211" cy="1142302"/>
          </a:xfrm>
        </p:grpSpPr>
        <p:sp>
          <p:nvSpPr>
            <p:cNvPr id="37" name="Oval 36">
              <a:extLst>
                <a:ext uri="{FF2B5EF4-FFF2-40B4-BE49-F238E27FC236}">
                  <a16:creationId xmlns:a16="http://schemas.microsoft.com/office/drawing/2014/main" id="{DDC94F81-0F54-3413-C75D-A5B602776025}"/>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9" name="Picture 38" descr="A pair of white eyes&#10;&#10;Description automatically generated">
              <a:extLst>
                <a:ext uri="{FF2B5EF4-FFF2-40B4-BE49-F238E27FC236}">
                  <a16:creationId xmlns:a16="http://schemas.microsoft.com/office/drawing/2014/main" id="{2F14227E-21D5-73A5-302F-EC82B78F2D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sp>
        <p:nvSpPr>
          <p:cNvPr id="40" name="TextBox 39">
            <a:extLst>
              <a:ext uri="{FF2B5EF4-FFF2-40B4-BE49-F238E27FC236}">
                <a16:creationId xmlns:a16="http://schemas.microsoft.com/office/drawing/2014/main" id="{0ACC5851-C183-BC32-9ED3-0D49C2FA1A0F}"/>
              </a:ext>
            </a:extLst>
          </p:cNvPr>
          <p:cNvSpPr txBox="1"/>
          <p:nvPr/>
        </p:nvSpPr>
        <p:spPr>
          <a:xfrm>
            <a:off x="8738815" y="1737668"/>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pic>
        <p:nvPicPr>
          <p:cNvPr id="50" name="Picture 49" descr="A bowl of salad with lettuce and tomatoes&#10;&#10;Description automatically generated">
            <a:extLst>
              <a:ext uri="{FF2B5EF4-FFF2-40B4-BE49-F238E27FC236}">
                <a16:creationId xmlns:a16="http://schemas.microsoft.com/office/drawing/2014/main" id="{93A5A608-7ED7-27C1-14EC-932695432E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330" y="3483814"/>
            <a:ext cx="1648019" cy="1185801"/>
          </a:xfrm>
          <a:prstGeom prst="rect">
            <a:avLst/>
          </a:prstGeom>
        </p:spPr>
      </p:pic>
      <p:pic>
        <p:nvPicPr>
          <p:cNvPr id="52" name="Picture 51" descr="A book with blank pages&#10;&#10;Description automatically generated">
            <a:extLst>
              <a:ext uri="{FF2B5EF4-FFF2-40B4-BE49-F238E27FC236}">
                <a16:creationId xmlns:a16="http://schemas.microsoft.com/office/drawing/2014/main" id="{55987418-DDD0-075A-04A8-794A5646D2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113" y="3464222"/>
            <a:ext cx="2462495" cy="1231248"/>
          </a:xfrm>
          <a:prstGeom prst="rect">
            <a:avLst/>
          </a:prstGeom>
        </p:spPr>
      </p:pic>
      <p:sp>
        <p:nvSpPr>
          <p:cNvPr id="53" name="Rectangle 52">
            <a:extLst>
              <a:ext uri="{FF2B5EF4-FFF2-40B4-BE49-F238E27FC236}">
                <a16:creationId xmlns:a16="http://schemas.microsoft.com/office/drawing/2014/main" id="{86BA0771-AE51-F15E-1A17-28870EDE83FD}"/>
              </a:ext>
            </a:extLst>
          </p:cNvPr>
          <p:cNvSpPr/>
          <p:nvPr/>
        </p:nvSpPr>
        <p:spPr>
          <a:xfrm>
            <a:off x="5839417" y="3384277"/>
            <a:ext cx="1729783" cy="1200329"/>
          </a:xfrm>
          <a:prstGeom prst="rect">
            <a:avLst/>
          </a:prstGeom>
          <a:noFill/>
        </p:spPr>
        <p:txBody>
          <a:bodyPr wrap="square" lIns="91440" tIns="45720" rIns="91440" bIns="45720">
            <a:spAutoFit/>
          </a:bodyPr>
          <a:lstStyle/>
          <a:p>
            <a:pPr algn="ctr"/>
            <a:r>
              <a:rPr lang="en-GB"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12</a:t>
            </a:r>
          </a:p>
        </p:txBody>
      </p:sp>
      <p:pic>
        <p:nvPicPr>
          <p:cNvPr id="55" name="Picture 54" descr="A clock with a gold frame&#10;&#10;Description automatically generated">
            <a:extLst>
              <a:ext uri="{FF2B5EF4-FFF2-40B4-BE49-F238E27FC236}">
                <a16:creationId xmlns:a16="http://schemas.microsoft.com/office/drawing/2014/main" id="{6C1A499A-28AE-59DD-30A7-65F9F4B9A7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6070" y="3360552"/>
            <a:ext cx="1058157" cy="1410876"/>
          </a:xfrm>
          <a:prstGeom prst="rect">
            <a:avLst/>
          </a:prstGeom>
        </p:spPr>
      </p:pic>
      <p:pic>
        <p:nvPicPr>
          <p:cNvPr id="56" name="Picture 55" descr="A calendar with months on it&#10;&#10;Description automatically generated">
            <a:extLst>
              <a:ext uri="{FF2B5EF4-FFF2-40B4-BE49-F238E27FC236}">
                <a16:creationId xmlns:a16="http://schemas.microsoft.com/office/drawing/2014/main" id="{96A78DFA-77C1-EB69-9B0E-74E078DE5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167" y="5443154"/>
            <a:ext cx="1314605" cy="997251"/>
          </a:xfrm>
          <a:prstGeom prst="rect">
            <a:avLst/>
          </a:prstGeom>
        </p:spPr>
      </p:pic>
      <p:sp>
        <p:nvSpPr>
          <p:cNvPr id="60" name="Oval 59">
            <a:extLst>
              <a:ext uri="{FF2B5EF4-FFF2-40B4-BE49-F238E27FC236}">
                <a16:creationId xmlns:a16="http://schemas.microsoft.com/office/drawing/2014/main" id="{659B1F12-1CB6-A9F3-345F-028D28686C4A}"/>
              </a:ext>
            </a:extLst>
          </p:cNvPr>
          <p:cNvSpPr/>
          <p:nvPr/>
        </p:nvSpPr>
        <p:spPr>
          <a:xfrm>
            <a:off x="1968407" y="6076216"/>
            <a:ext cx="363446" cy="375251"/>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2" name="Picture 61" descr="A white goat with horns&#10;&#10;Description automatically generated">
            <a:extLst>
              <a:ext uri="{FF2B5EF4-FFF2-40B4-BE49-F238E27FC236}">
                <a16:creationId xmlns:a16="http://schemas.microsoft.com/office/drawing/2014/main" id="{7708A791-C01F-AF04-97C3-5C7DCD2DF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0595" y="5328689"/>
            <a:ext cx="1097096" cy="1228594"/>
          </a:xfrm>
          <a:prstGeom prst="rect">
            <a:avLst/>
          </a:prstGeom>
        </p:spPr>
      </p:pic>
      <p:pic>
        <p:nvPicPr>
          <p:cNvPr id="68" name="Picture 67" descr="A cartoon of a person pointing at a white board&#10;&#10;Description automatically generated">
            <a:extLst>
              <a:ext uri="{FF2B5EF4-FFF2-40B4-BE49-F238E27FC236}">
                <a16:creationId xmlns:a16="http://schemas.microsoft.com/office/drawing/2014/main" id="{93B2EA48-16C6-1112-380C-BA3549A3F9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0156" y="5328689"/>
            <a:ext cx="1161405" cy="1228594"/>
          </a:xfrm>
          <a:prstGeom prst="rect">
            <a:avLst/>
          </a:prstGeom>
        </p:spPr>
      </p:pic>
      <p:pic>
        <p:nvPicPr>
          <p:cNvPr id="1026" name="Picture 2" descr="A picture containing shape&#10;&#10;Description automatically generated">
            <a:extLst>
              <a:ext uri="{FF2B5EF4-FFF2-40B4-BE49-F238E27FC236}">
                <a16:creationId xmlns:a16="http://schemas.microsoft.com/office/drawing/2014/main" id="{55300DD2-6CB3-1D62-AF7C-2D4467A1B7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3878" y="5287154"/>
            <a:ext cx="1292508" cy="126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59000"/>
                                        <p:tgtEl>
                                          <p:spTgt spid="42"/>
                                        </p:tgtEl>
                                        <p:attrNameLst>
                                          <p:attrName>ppt_y</p:attrName>
                                        </p:attrNameLst>
                                      </p:cBhvr>
                                      <p:tavLst>
                                        <p:tav tm="0">
                                          <p:val>
                                            <p:strVal val="#ppt_y"/>
                                          </p:val>
                                        </p:tav>
                                        <p:tav tm="100000">
                                          <p:val>
                                            <p:strVal val="#ppt_y+#ppt_h*1.125000"/>
                                          </p:val>
                                        </p:tav>
                                      </p:tavLst>
                                    </p:anim>
                                    <p:animEffect transition="out" filter="wipe(down)">
                                      <p:cBhvr>
                                        <p:cTn id="12" dur="59000"/>
                                        <p:tgtEl>
                                          <p:spTgt spid="42"/>
                                        </p:tgtEl>
                                      </p:cBhvr>
                                    </p:animEffect>
                                    <p:set>
                                      <p:cBhvr>
                                        <p:cTn id="13"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1311324" cy="5497911"/>
        </p:xfrm>
        <a:graphic>
          <a:graphicData uri="http://schemas.openxmlformats.org/drawingml/2006/table">
            <a:tbl>
              <a:tblPr/>
              <a:tblGrid>
                <a:gridCol w="628164">
                  <a:extLst>
                    <a:ext uri="{9D8B030D-6E8A-4147-A177-3AD203B41FA5}">
                      <a16:colId xmlns:a16="http://schemas.microsoft.com/office/drawing/2014/main" val="20000"/>
                    </a:ext>
                  </a:extLst>
                </a:gridCol>
                <a:gridCol w="3119437">
                  <a:extLst>
                    <a:ext uri="{9D8B030D-6E8A-4147-A177-3AD203B41FA5}">
                      <a16:colId xmlns:a16="http://schemas.microsoft.com/office/drawing/2014/main" val="20001"/>
                    </a:ext>
                  </a:extLst>
                </a:gridCol>
                <a:gridCol w="3236792">
                  <a:extLst>
                    <a:ext uri="{9D8B030D-6E8A-4147-A177-3AD203B41FA5}">
                      <a16:colId xmlns:a16="http://schemas.microsoft.com/office/drawing/2014/main" val="20002"/>
                    </a:ext>
                  </a:extLst>
                </a:gridCol>
                <a:gridCol w="4326931">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Person?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be | go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Where? | Where to?</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98622024"/>
                  </a:ext>
                </a:extLst>
              </a:tr>
            </a:tbl>
          </a:graphicData>
        </a:graphic>
      </p:graphicFrame>
      <p:sp>
        <p:nvSpPr>
          <p:cNvPr id="2" name="TextBox 1">
            <a:extLst>
              <a:ext uri="{FF2B5EF4-FFF2-40B4-BE49-F238E27FC236}">
                <a16:creationId xmlns:a16="http://schemas.microsoft.com/office/drawing/2014/main" id="{D67410A8-A0A1-46E4-82DC-F747C9CCA441}"/>
              </a:ext>
            </a:extLst>
          </p:cNvPr>
          <p:cNvSpPr txBox="1"/>
          <p:nvPr/>
        </p:nvSpPr>
        <p:spPr>
          <a:xfrm>
            <a:off x="916661" y="1526975"/>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4" name="T2_W7F_5.2.wav"/>
            </a:hlinkClick>
            <a:extLst>
              <a:ext uri="{FF2B5EF4-FFF2-40B4-BE49-F238E27FC236}">
                <a16:creationId xmlns:a16="http://schemas.microsoft.com/office/drawing/2014/main" id="{DE32818A-74E9-4CFA-B058-1C8BE6C5845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55" name="CustomShape 24">
            <a:hlinkClick r:id="" action="ppaction://noaction">
              <a:snd r:embed="rId5" name="T2_W7F_5.3.wav"/>
            </a:hlinkClick>
            <a:extLst>
              <a:ext uri="{FF2B5EF4-FFF2-40B4-BE49-F238E27FC236}">
                <a16:creationId xmlns:a16="http://schemas.microsoft.com/office/drawing/2014/main" id="{D5C62343-D8DA-4538-8BC0-3B2566B833F1}"/>
              </a:ext>
            </a:extLst>
          </p:cNvPr>
          <p:cNvSpPr/>
          <p:nvPr/>
        </p:nvSpPr>
        <p:spPr>
          <a:xfrm>
            <a:off x="344586" y="22512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56" name="CustomShape 25">
            <a:hlinkClick r:id="" action="ppaction://noaction">
              <a:snd r:embed="rId6" name="T2_W7F_5.4.wav"/>
            </a:hlinkClick>
            <a:extLst>
              <a:ext uri="{FF2B5EF4-FFF2-40B4-BE49-F238E27FC236}">
                <a16:creationId xmlns:a16="http://schemas.microsoft.com/office/drawing/2014/main" id="{3894644F-3EB8-4FFF-99A6-ED4D6B5B63D8}"/>
              </a:ext>
            </a:extLst>
          </p:cNvPr>
          <p:cNvSpPr/>
          <p:nvPr/>
        </p:nvSpPr>
        <p:spPr>
          <a:xfrm>
            <a:off x="344586" y="28231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57" name="CustomShape 26">
            <a:hlinkClick r:id="" action="ppaction://noaction">
              <a:snd r:embed="rId7" name="T2_W7F_5.5.wav"/>
            </a:hlinkClick>
            <a:extLst>
              <a:ext uri="{FF2B5EF4-FFF2-40B4-BE49-F238E27FC236}">
                <a16:creationId xmlns:a16="http://schemas.microsoft.com/office/drawing/2014/main" id="{6FC18DBE-4402-4F4D-A67F-57D5F37526FF}"/>
              </a:ext>
            </a:extLst>
          </p:cNvPr>
          <p:cNvSpPr/>
          <p:nvPr/>
        </p:nvSpPr>
        <p:spPr>
          <a:xfrm>
            <a:off x="344586" y="3450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58" name="CustomShape 27">
            <a:hlinkClick r:id="" action="ppaction://noaction">
              <a:snd r:embed="rId8" name="T2_W7F_5.6.wav"/>
            </a:hlinkClick>
            <a:extLst>
              <a:ext uri="{FF2B5EF4-FFF2-40B4-BE49-F238E27FC236}">
                <a16:creationId xmlns:a16="http://schemas.microsoft.com/office/drawing/2014/main" id="{BB501AB7-3A81-4A9F-884A-3D59C43A5883}"/>
              </a:ext>
            </a:extLst>
          </p:cNvPr>
          <p:cNvSpPr/>
          <p:nvPr/>
        </p:nvSpPr>
        <p:spPr>
          <a:xfrm>
            <a:off x="344586" y="4021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59" name="CustomShape 28">
            <a:hlinkClick r:id="" action="ppaction://noaction">
              <a:snd r:embed="rId9" name="T2_W7F_5.7.wav"/>
            </a:hlinkClick>
            <a:extLst>
              <a:ext uri="{FF2B5EF4-FFF2-40B4-BE49-F238E27FC236}">
                <a16:creationId xmlns:a16="http://schemas.microsoft.com/office/drawing/2014/main" id="{EA0E0052-4B22-4A97-BC49-8B82208FE1C8}"/>
              </a:ext>
            </a:extLst>
          </p:cNvPr>
          <p:cNvSpPr/>
          <p:nvPr/>
        </p:nvSpPr>
        <p:spPr>
          <a:xfrm>
            <a:off x="364123" y="4670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61" name="CustomShape 27">
            <a:hlinkClick r:id="" action="ppaction://noaction">
              <a:snd r:embed="rId10" name="T2_W7F_5.8.wav"/>
            </a:hlinkClick>
            <a:extLst>
              <a:ext uri="{FF2B5EF4-FFF2-40B4-BE49-F238E27FC236}">
                <a16:creationId xmlns:a16="http://schemas.microsoft.com/office/drawing/2014/main" id="{FF8B0BF7-971D-4B89-821F-87E3FACCB500}"/>
              </a:ext>
            </a:extLst>
          </p:cNvPr>
          <p:cNvSpPr/>
          <p:nvPr/>
        </p:nvSpPr>
        <p:spPr>
          <a:xfrm>
            <a:off x="344586" y="5238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2" name="CustomShape 28">
            <a:hlinkClick r:id="" action="ppaction://noaction">
              <a:snd r:embed="rId11" name="T2_W7F_5.9.wav"/>
            </a:hlinkClick>
            <a:extLst>
              <a:ext uri="{FF2B5EF4-FFF2-40B4-BE49-F238E27FC236}">
                <a16:creationId xmlns:a16="http://schemas.microsoft.com/office/drawing/2014/main" id="{97D8E464-812A-4E6B-9B9E-DC78DC15655C}"/>
              </a:ext>
            </a:extLst>
          </p:cNvPr>
          <p:cNvSpPr/>
          <p:nvPr/>
        </p:nvSpPr>
        <p:spPr>
          <a:xfrm>
            <a:off x="344586" y="58424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12" name="T2_W7F_5.1.wav"/>
            </a:hlinkClick>
            <a:extLst>
              <a:ext uri="{FF2B5EF4-FFF2-40B4-BE49-F238E27FC236}">
                <a16:creationId xmlns:a16="http://schemas.microsoft.com/office/drawing/2014/main" id="{12327968-9073-4F66-950E-C984228FE2AD}"/>
              </a:ext>
            </a:extLst>
          </p:cNvPr>
          <p:cNvSpPr/>
          <p:nvPr/>
        </p:nvSpPr>
        <p:spPr>
          <a:xfrm>
            <a:off x="3829424" y="178114"/>
            <a:ext cx="127145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CustomShape 7">
            <a:hlinkClick r:id="" action="ppaction://noaction">
              <a:snd r:embed="rId12" name="T2_W7F_5.1.wav"/>
            </a:hlinkClick>
            <a:extLst>
              <a:ext uri="{FF2B5EF4-FFF2-40B4-BE49-F238E27FC236}">
                <a16:creationId xmlns:a16="http://schemas.microsoft.com/office/drawing/2014/main" id="{479D8987-7467-4CB2-8317-2FBAEAB5017E}"/>
              </a:ext>
            </a:extLst>
          </p:cNvPr>
          <p:cNvSpPr/>
          <p:nvPr/>
        </p:nvSpPr>
        <p:spPr>
          <a:xfrm>
            <a:off x="3843504"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91497" y="998"/>
            <a:ext cx="914400" cy="914400"/>
          </a:xfrm>
          <a:prstGeom prst="rect">
            <a:avLst/>
          </a:prstGeom>
        </p:spPr>
      </p:pic>
      <p:sp>
        <p:nvSpPr>
          <p:cNvPr id="60" name="TextBox 59">
            <a:extLst>
              <a:ext uri="{FF2B5EF4-FFF2-40B4-BE49-F238E27FC236}">
                <a16:creationId xmlns:a16="http://schemas.microsoft.com/office/drawing/2014/main" id="{43D5F04B-6FEC-4616-BB0B-B8CAC7347F90}"/>
              </a:ext>
            </a:extLst>
          </p:cNvPr>
          <p:cNvSpPr txBox="1"/>
          <p:nvPr/>
        </p:nvSpPr>
        <p:spPr>
          <a:xfrm>
            <a:off x="4041373" y="1526975"/>
            <a:ext cx="32197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67" name="TextBox 66">
            <a:extLst>
              <a:ext uri="{FF2B5EF4-FFF2-40B4-BE49-F238E27FC236}">
                <a16:creationId xmlns:a16="http://schemas.microsoft.com/office/drawing/2014/main" id="{D6D1652D-BE80-42B9-B5C2-D2A82964781A}"/>
              </a:ext>
            </a:extLst>
          </p:cNvPr>
          <p:cNvSpPr txBox="1"/>
          <p:nvPr/>
        </p:nvSpPr>
        <p:spPr>
          <a:xfrm>
            <a:off x="7307465" y="1526975"/>
            <a:ext cx="41761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sports shop</a:t>
            </a:r>
          </a:p>
        </p:txBody>
      </p:sp>
      <p:sp>
        <p:nvSpPr>
          <p:cNvPr id="3" name="TextBox 2">
            <a:extLst>
              <a:ext uri="{FF2B5EF4-FFF2-40B4-BE49-F238E27FC236}">
                <a16:creationId xmlns:a16="http://schemas.microsoft.com/office/drawing/2014/main" id="{DE15B623-3D64-85A7-3EB2-2FFDA6AA0710}"/>
              </a:ext>
            </a:extLst>
          </p:cNvPr>
          <p:cNvSpPr txBox="1"/>
          <p:nvPr/>
        </p:nvSpPr>
        <p:spPr>
          <a:xfrm>
            <a:off x="916661" y="2111253"/>
            <a:ext cx="3141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4" name="TextBox 3">
            <a:extLst>
              <a:ext uri="{FF2B5EF4-FFF2-40B4-BE49-F238E27FC236}">
                <a16:creationId xmlns:a16="http://schemas.microsoft.com/office/drawing/2014/main" id="{51A4BABA-8B50-26D8-E592-E036A3A47667}"/>
              </a:ext>
            </a:extLst>
          </p:cNvPr>
          <p:cNvSpPr txBox="1"/>
          <p:nvPr/>
        </p:nvSpPr>
        <p:spPr>
          <a:xfrm>
            <a:off x="4058358" y="2111253"/>
            <a:ext cx="32576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are going</a:t>
            </a:r>
          </a:p>
        </p:txBody>
      </p:sp>
      <p:sp>
        <p:nvSpPr>
          <p:cNvPr id="6" name="TextBox 5">
            <a:extLst>
              <a:ext uri="{FF2B5EF4-FFF2-40B4-BE49-F238E27FC236}">
                <a16:creationId xmlns:a16="http://schemas.microsoft.com/office/drawing/2014/main" id="{054473C3-01C6-D41B-F2B2-EB7C1D88E4A1}"/>
              </a:ext>
            </a:extLst>
          </p:cNvPr>
          <p:cNvSpPr txBox="1"/>
          <p:nvPr/>
        </p:nvSpPr>
        <p:spPr>
          <a:xfrm>
            <a:off x="7150122" y="2111253"/>
            <a:ext cx="42871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town</a:t>
            </a:r>
          </a:p>
        </p:txBody>
      </p:sp>
      <p:sp>
        <p:nvSpPr>
          <p:cNvPr id="7" name="TextBox 6">
            <a:extLst>
              <a:ext uri="{FF2B5EF4-FFF2-40B4-BE49-F238E27FC236}">
                <a16:creationId xmlns:a16="http://schemas.microsoft.com/office/drawing/2014/main" id="{72782D29-557B-D72C-1556-A45E70B9DD60}"/>
              </a:ext>
            </a:extLst>
          </p:cNvPr>
          <p:cNvSpPr txBox="1"/>
          <p:nvPr/>
        </p:nvSpPr>
        <p:spPr>
          <a:xfrm>
            <a:off x="916661" y="2703921"/>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 name="TextBox 7">
            <a:extLst>
              <a:ext uri="{FF2B5EF4-FFF2-40B4-BE49-F238E27FC236}">
                <a16:creationId xmlns:a16="http://schemas.microsoft.com/office/drawing/2014/main" id="{7BEA66C6-9EB8-7639-5B1C-A551E17ABCDA}"/>
              </a:ext>
            </a:extLst>
          </p:cNvPr>
          <p:cNvSpPr txBox="1"/>
          <p:nvPr/>
        </p:nvSpPr>
        <p:spPr>
          <a:xfrm>
            <a:off x="4041373" y="2703921"/>
            <a:ext cx="32746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t>
            </a:r>
          </a:p>
        </p:txBody>
      </p:sp>
      <p:sp>
        <p:nvSpPr>
          <p:cNvPr id="9" name="TextBox 8">
            <a:extLst>
              <a:ext uri="{FF2B5EF4-FFF2-40B4-BE49-F238E27FC236}">
                <a16:creationId xmlns:a16="http://schemas.microsoft.com/office/drawing/2014/main" id="{6325EF74-B64B-C80F-C047-2E32E8E33657}"/>
              </a:ext>
            </a:extLst>
          </p:cNvPr>
          <p:cNvSpPr txBox="1"/>
          <p:nvPr/>
        </p:nvSpPr>
        <p:spPr>
          <a:xfrm>
            <a:off x="7316039" y="2703921"/>
            <a:ext cx="4176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film museum</a:t>
            </a:r>
          </a:p>
        </p:txBody>
      </p:sp>
      <p:sp>
        <p:nvSpPr>
          <p:cNvPr id="10" name="TextBox 9">
            <a:extLst>
              <a:ext uri="{FF2B5EF4-FFF2-40B4-BE49-F238E27FC236}">
                <a16:creationId xmlns:a16="http://schemas.microsoft.com/office/drawing/2014/main" id="{DCFD4778-3B33-F241-D7BB-0F9F976C9DBD}"/>
              </a:ext>
            </a:extLst>
          </p:cNvPr>
          <p:cNvSpPr txBox="1"/>
          <p:nvPr/>
        </p:nvSpPr>
        <p:spPr>
          <a:xfrm>
            <a:off x="916661" y="3334403"/>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1" name="TextBox 10">
            <a:extLst>
              <a:ext uri="{FF2B5EF4-FFF2-40B4-BE49-F238E27FC236}">
                <a16:creationId xmlns:a16="http://schemas.microsoft.com/office/drawing/2014/main" id="{D2CAB4DD-0241-A18A-DD6E-96EE543F0E58}"/>
              </a:ext>
            </a:extLst>
          </p:cNvPr>
          <p:cNvSpPr txBox="1"/>
          <p:nvPr/>
        </p:nvSpPr>
        <p:spPr>
          <a:xfrm>
            <a:off x="3990933" y="3334403"/>
            <a:ext cx="3325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12" name="TextBox 11">
            <a:extLst>
              <a:ext uri="{FF2B5EF4-FFF2-40B4-BE49-F238E27FC236}">
                <a16:creationId xmlns:a16="http://schemas.microsoft.com/office/drawing/2014/main" id="{E08DA158-4B58-34C2-22A9-2147C7071173}"/>
              </a:ext>
            </a:extLst>
          </p:cNvPr>
          <p:cNvSpPr txBox="1"/>
          <p:nvPr/>
        </p:nvSpPr>
        <p:spPr>
          <a:xfrm>
            <a:off x="7307464" y="3334403"/>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school</a:t>
            </a:r>
          </a:p>
        </p:txBody>
      </p:sp>
      <p:sp>
        <p:nvSpPr>
          <p:cNvPr id="13" name="TextBox 12">
            <a:extLst>
              <a:ext uri="{FF2B5EF4-FFF2-40B4-BE49-F238E27FC236}">
                <a16:creationId xmlns:a16="http://schemas.microsoft.com/office/drawing/2014/main" id="{6E98A2F7-0993-8E4F-EB66-6BCC8967DC79}"/>
              </a:ext>
            </a:extLst>
          </p:cNvPr>
          <p:cNvSpPr txBox="1"/>
          <p:nvPr/>
        </p:nvSpPr>
        <p:spPr>
          <a:xfrm>
            <a:off x="916661" y="3964486"/>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14" name="TextBox 13">
            <a:extLst>
              <a:ext uri="{FF2B5EF4-FFF2-40B4-BE49-F238E27FC236}">
                <a16:creationId xmlns:a16="http://schemas.microsoft.com/office/drawing/2014/main" id="{956741A7-E9C7-71E4-16D6-DE0A5BF20B50}"/>
              </a:ext>
            </a:extLst>
          </p:cNvPr>
          <p:cNvSpPr txBox="1"/>
          <p:nvPr/>
        </p:nvSpPr>
        <p:spPr>
          <a:xfrm>
            <a:off x="4041373" y="3964486"/>
            <a:ext cx="3302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p>
        </p:txBody>
      </p:sp>
      <p:sp>
        <p:nvSpPr>
          <p:cNvPr id="15" name="TextBox 14">
            <a:extLst>
              <a:ext uri="{FF2B5EF4-FFF2-40B4-BE49-F238E27FC236}">
                <a16:creationId xmlns:a16="http://schemas.microsoft.com/office/drawing/2014/main" id="{C47E9B9E-6130-4E42-1CD7-66A3CCF89126}"/>
              </a:ext>
            </a:extLst>
          </p:cNvPr>
          <p:cNvSpPr txBox="1"/>
          <p:nvPr/>
        </p:nvSpPr>
        <p:spPr>
          <a:xfrm>
            <a:off x="7493336" y="3964486"/>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park</a:t>
            </a:r>
          </a:p>
        </p:txBody>
      </p:sp>
      <p:sp>
        <p:nvSpPr>
          <p:cNvPr id="16" name="TextBox 15">
            <a:extLst>
              <a:ext uri="{FF2B5EF4-FFF2-40B4-BE49-F238E27FC236}">
                <a16:creationId xmlns:a16="http://schemas.microsoft.com/office/drawing/2014/main" id="{84486D13-22A9-BAD3-C73A-0A3C23DA273F}"/>
              </a:ext>
            </a:extLst>
          </p:cNvPr>
          <p:cNvSpPr txBox="1"/>
          <p:nvPr/>
        </p:nvSpPr>
        <p:spPr>
          <a:xfrm>
            <a:off x="916661" y="4549261"/>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7" name="TextBox 16">
            <a:extLst>
              <a:ext uri="{FF2B5EF4-FFF2-40B4-BE49-F238E27FC236}">
                <a16:creationId xmlns:a16="http://schemas.microsoft.com/office/drawing/2014/main" id="{4DC537F7-C6E2-8DF4-7113-A84F115803CF}"/>
              </a:ext>
            </a:extLst>
          </p:cNvPr>
          <p:cNvSpPr txBox="1"/>
          <p:nvPr/>
        </p:nvSpPr>
        <p:spPr>
          <a:xfrm>
            <a:off x="3990933" y="4549261"/>
            <a:ext cx="3325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18" name="TextBox 17">
            <a:extLst>
              <a:ext uri="{FF2B5EF4-FFF2-40B4-BE49-F238E27FC236}">
                <a16:creationId xmlns:a16="http://schemas.microsoft.com/office/drawing/2014/main" id="{C807569E-AE52-9290-F1D0-0AD4F981E3DC}"/>
              </a:ext>
            </a:extLst>
          </p:cNvPr>
          <p:cNvSpPr txBox="1"/>
          <p:nvPr/>
        </p:nvSpPr>
        <p:spPr>
          <a:xfrm>
            <a:off x="7307464" y="4610816"/>
            <a:ext cx="41846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swimming pool</a:t>
            </a:r>
          </a:p>
        </p:txBody>
      </p:sp>
      <p:sp>
        <p:nvSpPr>
          <p:cNvPr id="19" name="TextBox 18">
            <a:extLst>
              <a:ext uri="{FF2B5EF4-FFF2-40B4-BE49-F238E27FC236}">
                <a16:creationId xmlns:a16="http://schemas.microsoft.com/office/drawing/2014/main" id="{0EC038F2-7568-63D6-EF84-331F816632E5}"/>
              </a:ext>
            </a:extLst>
          </p:cNvPr>
          <p:cNvSpPr txBox="1"/>
          <p:nvPr/>
        </p:nvSpPr>
        <p:spPr>
          <a:xfrm>
            <a:off x="877587" y="5144036"/>
            <a:ext cx="3197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0" name="TextBox 19">
            <a:extLst>
              <a:ext uri="{FF2B5EF4-FFF2-40B4-BE49-F238E27FC236}">
                <a16:creationId xmlns:a16="http://schemas.microsoft.com/office/drawing/2014/main" id="{283EFFC2-C26A-20CD-BD29-0FA3DAC9D2AD}"/>
              </a:ext>
            </a:extLst>
          </p:cNvPr>
          <p:cNvSpPr txBox="1"/>
          <p:nvPr/>
        </p:nvSpPr>
        <p:spPr>
          <a:xfrm>
            <a:off x="4058357" y="5144036"/>
            <a:ext cx="32576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goes/ is going</a:t>
            </a:r>
          </a:p>
        </p:txBody>
      </p:sp>
      <p:sp>
        <p:nvSpPr>
          <p:cNvPr id="21" name="TextBox 20">
            <a:extLst>
              <a:ext uri="{FF2B5EF4-FFF2-40B4-BE49-F238E27FC236}">
                <a16:creationId xmlns:a16="http://schemas.microsoft.com/office/drawing/2014/main" id="{CBF5609F-5F1C-D3CA-C971-08E51B9E2F8E}"/>
              </a:ext>
            </a:extLst>
          </p:cNvPr>
          <p:cNvSpPr txBox="1"/>
          <p:nvPr/>
        </p:nvSpPr>
        <p:spPr>
          <a:xfrm>
            <a:off x="7307465" y="5144036"/>
            <a:ext cx="41846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restaurant</a:t>
            </a:r>
          </a:p>
        </p:txBody>
      </p:sp>
      <p:sp>
        <p:nvSpPr>
          <p:cNvPr id="22" name="TextBox 21">
            <a:extLst>
              <a:ext uri="{FF2B5EF4-FFF2-40B4-BE49-F238E27FC236}">
                <a16:creationId xmlns:a16="http://schemas.microsoft.com/office/drawing/2014/main" id="{B71B5930-7B70-2EA7-ACC0-3B6CC81CC850}"/>
              </a:ext>
            </a:extLst>
          </p:cNvPr>
          <p:cNvSpPr txBox="1"/>
          <p:nvPr/>
        </p:nvSpPr>
        <p:spPr>
          <a:xfrm>
            <a:off x="877587" y="5774089"/>
            <a:ext cx="3197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23" name="TextBox 22">
            <a:extLst>
              <a:ext uri="{FF2B5EF4-FFF2-40B4-BE49-F238E27FC236}">
                <a16:creationId xmlns:a16="http://schemas.microsoft.com/office/drawing/2014/main" id="{485E2DB7-DA15-72B1-71F9-1FE2D638B367}"/>
              </a:ext>
            </a:extLst>
          </p:cNvPr>
          <p:cNvSpPr txBox="1"/>
          <p:nvPr/>
        </p:nvSpPr>
        <p:spPr>
          <a:xfrm>
            <a:off x="3990934" y="5774089"/>
            <a:ext cx="3352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24" name="TextBox 23">
            <a:extLst>
              <a:ext uri="{FF2B5EF4-FFF2-40B4-BE49-F238E27FC236}">
                <a16:creationId xmlns:a16="http://schemas.microsoft.com/office/drawing/2014/main" id="{0CDD95FD-F9A2-A710-B955-7270E4854648}"/>
              </a:ext>
            </a:extLst>
          </p:cNvPr>
          <p:cNvSpPr txBox="1"/>
          <p:nvPr/>
        </p:nvSpPr>
        <p:spPr>
          <a:xfrm>
            <a:off x="7316039" y="5774089"/>
            <a:ext cx="41846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music shop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46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p:bldP spid="67" grpId="0"/>
      <p:bldP spid="3" grpId="0"/>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FB016D71-0E16-4E60-AD16-CB1E104FA919}"/>
              </a:ext>
            </a:extLst>
          </p:cNvPr>
          <p:cNvSpPr/>
          <p:nvPr/>
        </p:nvSpPr>
        <p:spPr>
          <a:xfrm>
            <a:off x="6286296" y="2901763"/>
            <a:ext cx="4853353" cy="1596578"/>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rPr>
              <a:t>1)</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373251"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1497" y="998"/>
            <a:ext cx="914400" cy="914400"/>
          </a:xfrm>
          <a:prstGeom prst="rect">
            <a:avLst/>
          </a:prstGeom>
        </p:spPr>
      </p:pic>
      <p:sp>
        <p:nvSpPr>
          <p:cNvPr id="14" name="TextBox 13">
            <a:extLst>
              <a:ext uri="{FF2B5EF4-FFF2-40B4-BE49-F238E27FC236}">
                <a16:creationId xmlns:a16="http://schemas.microsoft.com/office/drawing/2014/main" id="{BCE86B02-2DB3-4F23-BBAC-56F53EC6CB8A}"/>
              </a:ext>
            </a:extLst>
          </p:cNvPr>
          <p:cNvSpPr txBox="1"/>
          <p:nvPr/>
        </p:nvSpPr>
        <p:spPr>
          <a:xfrm>
            <a:off x="165549" y="764085"/>
            <a:ext cx="30364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63E596ED-26CA-43E2-9B9B-0CAACAAE5A03}"/>
              </a:ext>
            </a:extLst>
          </p:cNvPr>
          <p:cNvSpPr txBox="1"/>
          <p:nvPr/>
        </p:nvSpPr>
        <p:spPr>
          <a:xfrm>
            <a:off x="165549" y="1294214"/>
            <a:ext cx="35445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D4639A99-D8F7-4A7B-82F2-3EE250D0E9F7}"/>
              </a:ext>
            </a:extLst>
          </p:cNvPr>
          <p:cNvSpPr txBox="1"/>
          <p:nvPr/>
        </p:nvSpPr>
        <p:spPr>
          <a:xfrm>
            <a:off x="165549" y="1824342"/>
            <a:ext cx="3270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DC0FE652-7F75-40DC-87C0-29A49631AAF8}"/>
              </a:ext>
            </a:extLst>
          </p:cNvPr>
          <p:cNvSpPr txBox="1"/>
          <p:nvPr/>
        </p:nvSpPr>
        <p:spPr>
          <a:xfrm>
            <a:off x="267664" y="2919942"/>
            <a:ext cx="5303520" cy="1508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sagt</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go/am going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A5CB2685-1EAC-4614-8FF5-555AD1ED972D}"/>
              </a:ext>
            </a:extLst>
          </p:cNvPr>
          <p:cNvSpPr/>
          <p:nvPr/>
        </p:nvSpPr>
        <p:spPr>
          <a:xfrm>
            <a:off x="2176860" y="5221686"/>
            <a:ext cx="2686688" cy="663113"/>
          </a:xfrm>
          <a:prstGeom prst="wedgeRoundRectCallout">
            <a:avLst>
              <a:gd name="adj1" fmla="val -73213"/>
              <a:gd name="adj2" fmla="val -16326"/>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81E3F5B-7DF3-41C2-BBA9-4DD3CF5412C0}"/>
              </a:ext>
            </a:extLst>
          </p:cNvPr>
          <p:cNvGrpSpPr/>
          <p:nvPr/>
        </p:nvGrpSpPr>
        <p:grpSpPr>
          <a:xfrm>
            <a:off x="580633" y="4946181"/>
            <a:ext cx="1356293" cy="1356293"/>
            <a:chOff x="820567" y="5178959"/>
            <a:chExt cx="1356293" cy="1356293"/>
          </a:xfrm>
        </p:grpSpPr>
        <p:pic>
          <p:nvPicPr>
            <p:cNvPr id="19" name="Graphic 18" descr="User">
              <a:extLst>
                <a:ext uri="{FF2B5EF4-FFF2-40B4-BE49-F238E27FC236}">
                  <a16:creationId xmlns:a16="http://schemas.microsoft.com/office/drawing/2014/main" id="{5740FC9A-BEA1-4F11-81CA-943A169D43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567" y="5178959"/>
              <a:ext cx="1356293" cy="1356293"/>
            </a:xfrm>
            <a:prstGeom prst="rect">
              <a:avLst/>
            </a:prstGeom>
          </p:spPr>
        </p:pic>
        <p:sp>
          <p:nvSpPr>
            <p:cNvPr id="21" name="TextBox 20">
              <a:extLst>
                <a:ext uri="{FF2B5EF4-FFF2-40B4-BE49-F238E27FC236}">
                  <a16:creationId xmlns:a16="http://schemas.microsoft.com/office/drawing/2014/main" id="{ED011186-8FC2-41B0-B9D6-26E10E0C5AF9}"/>
                </a:ext>
              </a:extLst>
            </p:cNvPr>
            <p:cNvSpPr txBox="1"/>
            <p:nvPr/>
          </p:nvSpPr>
          <p:spPr>
            <a:xfrm>
              <a:off x="1207571" y="5747514"/>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grpSp>
      <p:grpSp>
        <p:nvGrpSpPr>
          <p:cNvPr id="5" name="Group 4">
            <a:extLst>
              <a:ext uri="{FF2B5EF4-FFF2-40B4-BE49-F238E27FC236}">
                <a16:creationId xmlns:a16="http://schemas.microsoft.com/office/drawing/2014/main" id="{23EF0379-4B77-46E3-B30E-BAA6A72A145D}"/>
              </a:ext>
            </a:extLst>
          </p:cNvPr>
          <p:cNvGrpSpPr/>
          <p:nvPr/>
        </p:nvGrpSpPr>
        <p:grpSpPr>
          <a:xfrm>
            <a:off x="9336993" y="5394383"/>
            <a:ext cx="1356293" cy="1356293"/>
            <a:chOff x="9610451" y="5162697"/>
            <a:chExt cx="1356293" cy="1356293"/>
          </a:xfrm>
        </p:grpSpPr>
        <p:pic>
          <p:nvPicPr>
            <p:cNvPr id="20" name="Graphic 19" descr="User">
              <a:extLst>
                <a:ext uri="{FF2B5EF4-FFF2-40B4-BE49-F238E27FC236}">
                  <a16:creationId xmlns:a16="http://schemas.microsoft.com/office/drawing/2014/main" id="{1990E841-F564-4BC9-B935-5B1C90B13D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0451" y="5162697"/>
              <a:ext cx="1356293" cy="1356293"/>
            </a:xfrm>
            <a:prstGeom prst="rect">
              <a:avLst/>
            </a:prstGeom>
          </p:spPr>
        </p:pic>
        <p:sp>
          <p:nvSpPr>
            <p:cNvPr id="22" name="TextBox 21">
              <a:extLst>
                <a:ext uri="{FF2B5EF4-FFF2-40B4-BE49-F238E27FC236}">
                  <a16:creationId xmlns:a16="http://schemas.microsoft.com/office/drawing/2014/main" id="{191DFE8A-7847-4EE0-9980-D48051302D1B}"/>
                </a:ext>
              </a:extLst>
            </p:cNvPr>
            <p:cNvSpPr txBox="1"/>
            <p:nvPr/>
          </p:nvSpPr>
          <p:spPr>
            <a:xfrm>
              <a:off x="10036893" y="577996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grpSp>
      <p:sp>
        <p:nvSpPr>
          <p:cNvPr id="35" name="TextBox 34">
            <a:extLst>
              <a:ext uri="{FF2B5EF4-FFF2-40B4-BE49-F238E27FC236}">
                <a16:creationId xmlns:a16="http://schemas.microsoft.com/office/drawing/2014/main" id="{A66CC79A-E59B-47F0-AE9D-9EDE9C505360}"/>
              </a:ext>
            </a:extLst>
          </p:cNvPr>
          <p:cNvSpPr txBox="1"/>
          <p:nvPr/>
        </p:nvSpPr>
        <p:spPr>
          <a:xfrm>
            <a:off x="9107755" y="3524686"/>
            <a:ext cx="1585525" cy="446276"/>
          </a:xfrm>
          <a:prstGeom prst="rect">
            <a:avLst/>
          </a:prstGeom>
          <a:noFill/>
        </p:spPr>
        <p:txBody>
          <a:bodyPr wrap="square" rtlCol="0">
            <a:spAutoFit/>
          </a:bodyPr>
          <a:lstStyle/>
          <a:p>
            <a:pPr algn="ctr"/>
            <a:r>
              <a:rPr lang="en-GB" sz="2300" b="1" dirty="0" err="1">
                <a:solidFill>
                  <a:srgbClr val="002060"/>
                </a:solidFill>
                <a:latin typeface="Century Gothic" panose="020B0502020202020204" pitchFamily="34" charset="0"/>
              </a:rPr>
              <a:t>im</a:t>
            </a:r>
            <a:r>
              <a:rPr lang="en-GB" sz="2300" b="1" dirty="0">
                <a:solidFill>
                  <a:srgbClr val="002060"/>
                </a:solidFill>
                <a:latin typeface="Century Gothic" panose="020B0502020202020204" pitchFamily="34" charset="0"/>
              </a:rPr>
              <a:t> Laden</a:t>
            </a:r>
          </a:p>
        </p:txBody>
      </p:sp>
      <p:sp>
        <p:nvSpPr>
          <p:cNvPr id="36" name="Speech Bubble: Rectangle with Corners Rounded 35">
            <a:extLst>
              <a:ext uri="{FF2B5EF4-FFF2-40B4-BE49-F238E27FC236}">
                <a16:creationId xmlns:a16="http://schemas.microsoft.com/office/drawing/2014/main" id="{0DB13267-D806-4601-B75F-5C156BE84860}"/>
              </a:ext>
            </a:extLst>
          </p:cNvPr>
          <p:cNvSpPr/>
          <p:nvPr/>
        </p:nvSpPr>
        <p:spPr>
          <a:xfrm>
            <a:off x="6249236" y="5043774"/>
            <a:ext cx="3068715" cy="1049277"/>
          </a:xfrm>
          <a:prstGeom prst="wedgeRoundRectCallout">
            <a:avLst>
              <a:gd name="adj1" fmla="val 61396"/>
              <a:gd name="adj2" fmla="val 34263"/>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in den Park.</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Oval 27">
            <a:extLst>
              <a:ext uri="{FF2B5EF4-FFF2-40B4-BE49-F238E27FC236}">
                <a16:creationId xmlns:a16="http://schemas.microsoft.com/office/drawing/2014/main" id="{34AFD4E9-3BA5-4562-B03A-CF88D3DB9822}"/>
              </a:ext>
            </a:extLst>
          </p:cNvPr>
          <p:cNvSpPr/>
          <p:nvPr/>
        </p:nvSpPr>
        <p:spPr>
          <a:xfrm>
            <a:off x="6519417" y="3315845"/>
            <a:ext cx="1890664" cy="83103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F4715B-4E70-4E16-82D2-0484F377C80F}"/>
              </a:ext>
            </a:extLst>
          </p:cNvPr>
          <p:cNvSpPr txBox="1"/>
          <p:nvPr/>
        </p:nvSpPr>
        <p:spPr>
          <a:xfrm>
            <a:off x="6611307" y="3509297"/>
            <a:ext cx="2193556" cy="461665"/>
          </a:xfrm>
          <a:prstGeom prst="rect">
            <a:avLst/>
          </a:prstGeom>
          <a:noFill/>
        </p:spPr>
        <p:txBody>
          <a:bodyPr wrap="square" rtlCol="0">
            <a:spAutoFit/>
          </a:bodyPr>
          <a:lstStyle/>
          <a:p>
            <a:r>
              <a:rPr lang="en-GB" sz="2300" b="1" dirty="0">
                <a:solidFill>
                  <a:srgbClr val="002060"/>
                </a:solidFill>
                <a:latin typeface="Century Gothic" panose="020B0502020202020204" pitchFamily="34" charset="0"/>
              </a:rPr>
              <a:t>in den Park</a:t>
            </a:r>
          </a:p>
        </p:txBody>
      </p:sp>
      <p:cxnSp>
        <p:nvCxnSpPr>
          <p:cNvPr id="7" name="Straight Connector 6">
            <a:extLst>
              <a:ext uri="{FF2B5EF4-FFF2-40B4-BE49-F238E27FC236}">
                <a16:creationId xmlns:a16="http://schemas.microsoft.com/office/drawing/2014/main" id="{74FE0F1E-201C-2F30-1F8E-A89BD846F01D}"/>
              </a:ext>
            </a:extLst>
          </p:cNvPr>
          <p:cNvCxnSpPr>
            <a:cxnSpLocks/>
          </p:cNvCxnSpPr>
          <p:nvPr/>
        </p:nvCxnSpPr>
        <p:spPr>
          <a:xfrm>
            <a:off x="8712972" y="2901763"/>
            <a:ext cx="0" cy="15965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2F218CA-9192-A6E7-81F5-6FF1DF1C24EE}"/>
              </a:ext>
            </a:extLst>
          </p:cNvPr>
          <p:cNvSpPr txBox="1"/>
          <p:nvPr/>
        </p:nvSpPr>
        <p:spPr>
          <a:xfrm>
            <a:off x="3375206" y="3838643"/>
            <a:ext cx="2209259"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park</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animBg="1"/>
      <p:bldP spid="28"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3" name="TextBox 2">
            <a:extLst>
              <a:ext uri="{FF2B5EF4-FFF2-40B4-BE49-F238E27FC236}">
                <a16:creationId xmlns:a16="http://schemas.microsoft.com/office/drawing/2014/main" id="{1FC1D373-219D-E71F-A9D2-6E3212D582A6}"/>
              </a:ext>
            </a:extLst>
          </p:cNvPr>
          <p:cNvSpPr txBox="1"/>
          <p:nvPr/>
        </p:nvSpPr>
        <p:spPr>
          <a:xfrm>
            <a:off x="135425"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C4685AF-59B9-C007-3436-2C3632990907}"/>
              </a:ext>
            </a:extLst>
          </p:cNvPr>
          <p:cNvSpPr txBox="1"/>
          <p:nvPr/>
        </p:nvSpPr>
        <p:spPr>
          <a:xfrm>
            <a:off x="6181922"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D7DE244C-E7F5-1CDC-9D03-66317A205948}"/>
              </a:ext>
            </a:extLst>
          </p:cNvPr>
          <p:cNvSpPr txBox="1"/>
          <p:nvPr/>
        </p:nvSpPr>
        <p:spPr>
          <a:xfrm>
            <a:off x="100609" y="7664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7" name="TextBox 6">
            <a:extLst>
              <a:ext uri="{FF2B5EF4-FFF2-40B4-BE49-F238E27FC236}">
                <a16:creationId xmlns:a16="http://schemas.microsoft.com/office/drawing/2014/main" id="{5AB7242C-DD3A-46F0-6CC1-4A08A1425E0F}"/>
              </a:ext>
            </a:extLst>
          </p:cNvPr>
          <p:cNvSpPr txBox="1"/>
          <p:nvPr/>
        </p:nvSpPr>
        <p:spPr>
          <a:xfrm>
            <a:off x="6046499" y="736642"/>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7" name="TextBox 16">
            <a:extLst>
              <a:ext uri="{FF2B5EF4-FFF2-40B4-BE49-F238E27FC236}">
                <a16:creationId xmlns:a16="http://schemas.microsoft.com/office/drawing/2014/main" id="{1EE1EC52-CF25-9C7A-1876-98C1E9A1BCAB}"/>
              </a:ext>
            </a:extLst>
          </p:cNvPr>
          <p:cNvSpPr txBox="1"/>
          <p:nvPr/>
        </p:nvSpPr>
        <p:spPr>
          <a:xfrm>
            <a:off x="1063241" y="1672963"/>
            <a:ext cx="2403222"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museum</a:t>
            </a:r>
          </a:p>
        </p:txBody>
      </p:sp>
      <p:sp>
        <p:nvSpPr>
          <p:cNvPr id="18" name="TextBox 17">
            <a:extLst>
              <a:ext uri="{FF2B5EF4-FFF2-40B4-BE49-F238E27FC236}">
                <a16:creationId xmlns:a16="http://schemas.microsoft.com/office/drawing/2014/main" id="{8DACB97C-1504-9CBC-B232-AC9A787BAA61}"/>
              </a:ext>
            </a:extLst>
          </p:cNvPr>
          <p:cNvSpPr txBox="1"/>
          <p:nvPr/>
        </p:nvSpPr>
        <p:spPr>
          <a:xfrm>
            <a:off x="8349801" y="1678224"/>
            <a:ext cx="2735044"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museum</a:t>
            </a:r>
          </a:p>
        </p:txBody>
      </p:sp>
      <p:sp>
        <p:nvSpPr>
          <p:cNvPr id="19" name="TextBox 18">
            <a:extLst>
              <a:ext uri="{FF2B5EF4-FFF2-40B4-BE49-F238E27FC236}">
                <a16:creationId xmlns:a16="http://schemas.microsoft.com/office/drawing/2014/main" id="{6FB3A6B3-F5A7-DF5C-27F7-94B8EE678283}"/>
              </a:ext>
            </a:extLst>
          </p:cNvPr>
          <p:cNvSpPr txBox="1"/>
          <p:nvPr/>
        </p:nvSpPr>
        <p:spPr>
          <a:xfrm>
            <a:off x="2296449" y="2597694"/>
            <a:ext cx="2383986"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school</a:t>
            </a:r>
          </a:p>
        </p:txBody>
      </p:sp>
      <p:sp>
        <p:nvSpPr>
          <p:cNvPr id="20" name="TextBox 19">
            <a:extLst>
              <a:ext uri="{FF2B5EF4-FFF2-40B4-BE49-F238E27FC236}">
                <a16:creationId xmlns:a16="http://schemas.microsoft.com/office/drawing/2014/main" id="{7B2A6A4D-1B09-7CEF-B225-FD5922984F60}"/>
              </a:ext>
            </a:extLst>
          </p:cNvPr>
          <p:cNvSpPr txBox="1"/>
          <p:nvPr/>
        </p:nvSpPr>
        <p:spPr>
          <a:xfrm>
            <a:off x="8344370" y="2587184"/>
            <a:ext cx="2209259"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park</a:t>
            </a:r>
          </a:p>
        </p:txBody>
      </p:sp>
      <p:sp>
        <p:nvSpPr>
          <p:cNvPr id="21" name="TextBox 20">
            <a:extLst>
              <a:ext uri="{FF2B5EF4-FFF2-40B4-BE49-F238E27FC236}">
                <a16:creationId xmlns:a16="http://schemas.microsoft.com/office/drawing/2014/main" id="{1675BAD9-13E4-0950-5EB8-7CA3454C1F32}"/>
              </a:ext>
            </a:extLst>
          </p:cNvPr>
          <p:cNvSpPr txBox="1"/>
          <p:nvPr/>
        </p:nvSpPr>
        <p:spPr>
          <a:xfrm>
            <a:off x="1057268" y="3511915"/>
            <a:ext cx="1931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town</a:t>
            </a:r>
          </a:p>
        </p:txBody>
      </p:sp>
      <p:sp>
        <p:nvSpPr>
          <p:cNvPr id="23" name="TextBox 22">
            <a:extLst>
              <a:ext uri="{FF2B5EF4-FFF2-40B4-BE49-F238E27FC236}">
                <a16:creationId xmlns:a16="http://schemas.microsoft.com/office/drawing/2014/main" id="{11631FDD-12C6-474C-B733-263193B15581}"/>
              </a:ext>
            </a:extLst>
          </p:cNvPr>
          <p:cNvSpPr txBox="1"/>
          <p:nvPr/>
        </p:nvSpPr>
        <p:spPr>
          <a:xfrm>
            <a:off x="7112889" y="3507007"/>
            <a:ext cx="205216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school</a:t>
            </a:r>
          </a:p>
        </p:txBody>
      </p:sp>
      <p:sp>
        <p:nvSpPr>
          <p:cNvPr id="24" name="TextBox 23">
            <a:extLst>
              <a:ext uri="{FF2B5EF4-FFF2-40B4-BE49-F238E27FC236}">
                <a16:creationId xmlns:a16="http://schemas.microsoft.com/office/drawing/2014/main" id="{9075FF60-5BF5-6371-05E7-DCCDB0EC41A5}"/>
              </a:ext>
            </a:extLst>
          </p:cNvPr>
          <p:cNvSpPr txBox="1"/>
          <p:nvPr/>
        </p:nvSpPr>
        <p:spPr>
          <a:xfrm>
            <a:off x="1067778" y="4424029"/>
            <a:ext cx="28825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restaurant</a:t>
            </a:r>
          </a:p>
        </p:txBody>
      </p:sp>
      <p:sp>
        <p:nvSpPr>
          <p:cNvPr id="25" name="TextBox 24">
            <a:extLst>
              <a:ext uri="{FF2B5EF4-FFF2-40B4-BE49-F238E27FC236}">
                <a16:creationId xmlns:a16="http://schemas.microsoft.com/office/drawing/2014/main" id="{C04E7B14-6F8C-B5AC-4FA5-8020BDC414E3}"/>
              </a:ext>
            </a:extLst>
          </p:cNvPr>
          <p:cNvSpPr txBox="1"/>
          <p:nvPr/>
        </p:nvSpPr>
        <p:spPr>
          <a:xfrm>
            <a:off x="8347925" y="4424029"/>
            <a:ext cx="221246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shop</a:t>
            </a:r>
          </a:p>
        </p:txBody>
      </p:sp>
      <p:sp>
        <p:nvSpPr>
          <p:cNvPr id="26" name="TextBox 25">
            <a:extLst>
              <a:ext uri="{FF2B5EF4-FFF2-40B4-BE49-F238E27FC236}">
                <a16:creationId xmlns:a16="http://schemas.microsoft.com/office/drawing/2014/main" id="{61582324-0E6C-29EF-F9E0-1F763CCB5253}"/>
              </a:ext>
            </a:extLst>
          </p:cNvPr>
          <p:cNvSpPr txBox="1"/>
          <p:nvPr/>
        </p:nvSpPr>
        <p:spPr>
          <a:xfrm>
            <a:off x="2296449" y="5339967"/>
            <a:ext cx="2212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into</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the </a:t>
            </a:r>
            <a:r>
              <a:rPr lang="en-GB" sz="2800" i="1" dirty="0">
                <a:solidFill>
                  <a:srgbClr val="FF0066"/>
                </a:solidFill>
                <a:latin typeface="Ink Free" panose="03080402000500000000" pitchFamily="66" charset="0"/>
              </a:rPr>
              <a:t>shop</a:t>
            </a:r>
          </a:p>
        </p:txBody>
      </p:sp>
      <p:sp>
        <p:nvSpPr>
          <p:cNvPr id="27" name="TextBox 26">
            <a:extLst>
              <a:ext uri="{FF2B5EF4-FFF2-40B4-BE49-F238E27FC236}">
                <a16:creationId xmlns:a16="http://schemas.microsoft.com/office/drawing/2014/main" id="{362D0CF0-93B0-2DD6-3C35-D1E9DB99C0A2}"/>
              </a:ext>
            </a:extLst>
          </p:cNvPr>
          <p:cNvSpPr txBox="1"/>
          <p:nvPr/>
        </p:nvSpPr>
        <p:spPr>
          <a:xfrm>
            <a:off x="7097453" y="5335790"/>
            <a:ext cx="3320140"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swimming pool</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28" name="Picture 27">
            <a:extLst>
              <a:ext uri="{FF2B5EF4-FFF2-40B4-BE49-F238E27FC236}">
                <a16:creationId xmlns:a16="http://schemas.microsoft.com/office/drawing/2014/main" id="{092957F9-6560-4D67-A5AC-3C1F21861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1529179"/>
            <a:ext cx="429815" cy="405394"/>
          </a:xfrm>
          <a:prstGeom prst="rect">
            <a:avLst/>
          </a:prstGeom>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A14EEA14-CAF4-4EDC-9139-0AB92DB78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648" y="2453910"/>
            <a:ext cx="429815" cy="408560"/>
          </a:xfrm>
          <a:prstGeom prst="rect">
            <a:avLst/>
          </a:prstGeom>
          <a:effectLst>
            <a:outerShdw blurRad="50800" dist="38100" dir="5400000" algn="t" rotWithShape="0">
              <a:prstClr val="black">
                <a:alpha val="40000"/>
              </a:prstClr>
            </a:outerShdw>
          </a:effectLst>
        </p:spPr>
      </p:pic>
      <p:pic>
        <p:nvPicPr>
          <p:cNvPr id="30" name="Picture 29">
            <a:extLst>
              <a:ext uri="{FF2B5EF4-FFF2-40B4-BE49-F238E27FC236}">
                <a16:creationId xmlns:a16="http://schemas.microsoft.com/office/drawing/2014/main" id="{A8413546-0E19-435B-95B1-4653C9969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3401609"/>
            <a:ext cx="429815" cy="405394"/>
          </a:xfrm>
          <a:prstGeom prst="rect">
            <a:avLst/>
          </a:prstGeom>
          <a:effectLst>
            <a:outerShdw blurRad="50800" dist="38100" dir="5400000" algn="t" rotWithShape="0">
              <a:prstClr val="black">
                <a:alpha val="40000"/>
              </a:prstClr>
            </a:outerShdw>
          </a:effectLst>
        </p:spPr>
      </p:pic>
      <p:pic>
        <p:nvPicPr>
          <p:cNvPr id="31" name="Picture 30">
            <a:extLst>
              <a:ext uri="{FF2B5EF4-FFF2-40B4-BE49-F238E27FC236}">
                <a16:creationId xmlns:a16="http://schemas.microsoft.com/office/drawing/2014/main" id="{7069AE68-EE40-4E49-8BDD-D60EBD1B3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4329506"/>
            <a:ext cx="429815" cy="405394"/>
          </a:xfrm>
          <a:prstGeom prst="rect">
            <a:avLst/>
          </a:prstGeom>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BD1CD1F6-6A37-4EDD-91EF-3BBFAA8C8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648" y="5250159"/>
            <a:ext cx="429815" cy="405394"/>
          </a:xfrm>
          <a:prstGeom prst="rect">
            <a:avLst/>
          </a:prstGeom>
          <a:effectLst>
            <a:outerShdw blurRad="50800" dist="38100" dir="5400000" algn="t" rotWithShape="0">
              <a:prstClr val="black">
                <a:alpha val="40000"/>
              </a:prstClr>
            </a:outerShdw>
          </a:effectLst>
        </p:spPr>
      </p:pic>
      <p:pic>
        <p:nvPicPr>
          <p:cNvPr id="33" name="Picture 32">
            <a:extLst>
              <a:ext uri="{FF2B5EF4-FFF2-40B4-BE49-F238E27FC236}">
                <a16:creationId xmlns:a16="http://schemas.microsoft.com/office/drawing/2014/main" id="{4FFB98A8-9668-4AD0-B3B6-D4C406BAA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1536904"/>
            <a:ext cx="429815" cy="405394"/>
          </a:xfrm>
          <a:prstGeom prst="rect">
            <a:avLst/>
          </a:prstGeom>
          <a:effectLst>
            <a:outerShdw blurRad="50800" dist="38100" dir="5400000" algn="t" rotWithShape="0">
              <a:prstClr val="black">
                <a:alpha val="40000"/>
              </a:prstClr>
            </a:outerShdw>
          </a:effectLst>
        </p:spPr>
      </p:pic>
      <p:pic>
        <p:nvPicPr>
          <p:cNvPr id="34" name="Picture 33">
            <a:extLst>
              <a:ext uri="{FF2B5EF4-FFF2-40B4-BE49-F238E27FC236}">
                <a16:creationId xmlns:a16="http://schemas.microsoft.com/office/drawing/2014/main" id="{AEC57CF3-A64A-495F-BBEC-D3C395608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904" y="2461635"/>
            <a:ext cx="429815" cy="408560"/>
          </a:xfrm>
          <a:prstGeom prst="rect">
            <a:avLst/>
          </a:prstGeom>
          <a:effectLst>
            <a:outerShdw blurRad="50800" dist="38100" dir="5400000" algn="t" rotWithShape="0">
              <a:prstClr val="black">
                <a:alpha val="40000"/>
              </a:prstClr>
            </a:outerShdw>
          </a:effectLst>
        </p:spPr>
      </p:pic>
      <p:pic>
        <p:nvPicPr>
          <p:cNvPr id="35" name="Picture 34">
            <a:extLst>
              <a:ext uri="{FF2B5EF4-FFF2-40B4-BE49-F238E27FC236}">
                <a16:creationId xmlns:a16="http://schemas.microsoft.com/office/drawing/2014/main" id="{1799A521-3546-45FE-8DEB-C47FD71DC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3409334"/>
            <a:ext cx="429815" cy="405394"/>
          </a:xfrm>
          <a:prstGeom prst="rect">
            <a:avLst/>
          </a:prstGeom>
          <a:effectLst>
            <a:outerShdw blurRad="50800" dist="38100" dir="5400000" algn="t" rotWithShape="0">
              <a:prstClr val="black">
                <a:alpha val="40000"/>
              </a:prstClr>
            </a:outerShdw>
          </a:effectLst>
        </p:spPr>
      </p:pic>
      <p:pic>
        <p:nvPicPr>
          <p:cNvPr id="36" name="Picture 35">
            <a:extLst>
              <a:ext uri="{FF2B5EF4-FFF2-40B4-BE49-F238E27FC236}">
                <a16:creationId xmlns:a16="http://schemas.microsoft.com/office/drawing/2014/main" id="{5E567103-444F-425F-9DEA-AF7C2B3EB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4337231"/>
            <a:ext cx="429815" cy="405394"/>
          </a:xfrm>
          <a:prstGeom prst="rect">
            <a:avLst/>
          </a:prstGeom>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8A6DDFFA-4822-49C3-9644-64A60F400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904" y="5257884"/>
            <a:ext cx="429815" cy="4053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283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7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7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7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175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2791647" y="83751"/>
            <a:ext cx="5143844" cy="523220"/>
          </a:xfrm>
          <a:prstGeom prst="rect">
            <a:avLst/>
          </a:prstGeom>
          <a:noFill/>
        </p:spPr>
        <p:txBody>
          <a:bodyPr wrap="none" rtlCol="0">
            <a:spAutoFit/>
          </a:bodyPr>
          <a:lstStyle/>
          <a:p>
            <a:pPr lvl="0">
              <a:buClr>
                <a:srgbClr val="000000"/>
              </a:buClr>
              <a:defRPr/>
            </a:pPr>
            <a:r>
              <a:rPr lang="en-GB" sz="2800" b="1" spc="-1" dirty="0">
                <a:solidFill>
                  <a:srgbClr val="002060"/>
                </a:solidFill>
                <a:latin typeface="Century Gothic" panose="020B0502020202020204" pitchFamily="34" charset="0"/>
                <a:ea typeface="Century Gothic"/>
              </a:rPr>
              <a:t>Wo </a:t>
            </a:r>
            <a:r>
              <a:rPr lang="en-GB" sz="2800" b="1" spc="-1" dirty="0" err="1">
                <a:solidFill>
                  <a:srgbClr val="002060"/>
                </a:solidFill>
                <a:latin typeface="Century Gothic" panose="020B0502020202020204" pitchFamily="34" charset="0"/>
                <a:ea typeface="Century Gothic"/>
              </a:rPr>
              <a:t>seid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Wohin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r>
              <a:rPr lang="en-GB" sz="2800" b="1" spc="-1" dirty="0">
                <a:solidFill>
                  <a:srgbClr val="002060"/>
                </a:solidFill>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Graphic 26" descr="Teacher">
            <a:extLst>
              <a:ext uri="{FF2B5EF4-FFF2-40B4-BE49-F238E27FC236}">
                <a16:creationId xmlns:a16="http://schemas.microsoft.com/office/drawing/2014/main" id="{6A55DDBD-286C-4117-95FA-ECD8EE4122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651331"/>
            <a:ext cx="914400" cy="914400"/>
          </a:xfrm>
          <a:prstGeom prst="rect">
            <a:avLst/>
          </a:prstGeom>
        </p:spPr>
      </p:pic>
      <p:sp>
        <p:nvSpPr>
          <p:cNvPr id="38" name="Speech Bubble: Rectangle with Corners Rounded 37">
            <a:extLst>
              <a:ext uri="{FF2B5EF4-FFF2-40B4-BE49-F238E27FC236}">
                <a16:creationId xmlns:a16="http://schemas.microsoft.com/office/drawing/2014/main" id="{D5DEA487-EC2B-4966-8D38-5FC8E7373A61}"/>
              </a:ext>
            </a:extLst>
          </p:cNvPr>
          <p:cNvSpPr/>
          <p:nvPr/>
        </p:nvSpPr>
        <p:spPr>
          <a:xfrm>
            <a:off x="1037238" y="866025"/>
            <a:ext cx="392880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Google Shape;108;p3">
            <a:extLst>
              <a:ext uri="{FF2B5EF4-FFF2-40B4-BE49-F238E27FC236}">
                <a16:creationId xmlns:a16="http://schemas.microsoft.com/office/drawing/2014/main" id="{A421956F-CC13-45CD-BA1A-19C4F220A266}"/>
              </a:ext>
            </a:extLst>
          </p:cNvPr>
          <p:cNvSpPr txBox="1"/>
          <p:nvPr/>
        </p:nvSpPr>
        <p:spPr>
          <a:xfrm>
            <a:off x="1069682" y="877695"/>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4084295" y="55006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01B83F77-C9DE-42A6-9CFF-088D62B075DD}"/>
              </a:ext>
            </a:extLst>
          </p:cNvPr>
          <p:cNvSpPr txBox="1"/>
          <p:nvPr/>
        </p:nvSpPr>
        <p:spPr>
          <a:xfrm>
            <a:off x="53776" y="1470842"/>
            <a:ext cx="120844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Olivia is telling Ronja what she is doing with her sister in town.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Schreib</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vier</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SMS: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lang="en-GB" sz="2000" b="1" kern="0" dirty="0">
                <a:solidFill>
                  <a:srgbClr val="4472C4">
                    <a:lumMod val="50000"/>
                  </a:srgbClr>
                </a:solidFill>
                <a:latin typeface="Century Gothic" panose="020B0502020202020204" pitchFamily="34" charset="0"/>
                <a:cs typeface="Arial"/>
                <a:sym typeface="Arial"/>
              </a:rPr>
              <a:t>W</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sind</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Wir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1" name="Cloud Callout 3">
            <a:extLst>
              <a:ext uri="{FF2B5EF4-FFF2-40B4-BE49-F238E27FC236}">
                <a16:creationId xmlns:a16="http://schemas.microsoft.com/office/drawing/2014/main" id="{68991F0B-4D96-4E7F-B56A-97DD6C2B6848}"/>
              </a:ext>
            </a:extLst>
          </p:cNvPr>
          <p:cNvSpPr/>
          <p:nvPr/>
        </p:nvSpPr>
        <p:spPr>
          <a:xfrm>
            <a:off x="85898" y="2130021"/>
            <a:ext cx="7996793" cy="4702981"/>
          </a:xfrm>
          <a:prstGeom prst="cloudCallout">
            <a:avLst>
              <a:gd name="adj1" fmla="val 74866"/>
              <a:gd name="adj2" fmla="val 1167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artoon of a person in a black outfit&#10;&#10;Description automatically generated">
            <a:extLst>
              <a:ext uri="{FF2B5EF4-FFF2-40B4-BE49-F238E27FC236}">
                <a16:creationId xmlns:a16="http://schemas.microsoft.com/office/drawing/2014/main" id="{1A69570B-E808-C348-CF44-7BF18F4E5ADC}"/>
              </a:ext>
            </a:extLst>
          </p:cNvPr>
          <p:cNvPicPr>
            <a:picLocks noChangeAspect="1"/>
          </p:cNvPicPr>
          <p:nvPr/>
        </p:nvPicPr>
        <p:blipFill rotWithShape="1">
          <a:blip r:embed="rId7">
            <a:extLst>
              <a:ext uri="{28A0092B-C50C-407E-A947-70E740481C1C}">
                <a14:useLocalDpi xmlns:a14="http://schemas.microsoft.com/office/drawing/2010/main" val="0"/>
              </a:ext>
            </a:extLst>
          </a:blip>
          <a:srcRect b="61686"/>
          <a:stretch/>
        </p:blipFill>
        <p:spPr>
          <a:xfrm>
            <a:off x="9704993" y="3724918"/>
            <a:ext cx="2809685" cy="3153370"/>
          </a:xfrm>
          <a:prstGeom prst="rect">
            <a:avLst/>
          </a:prstGeom>
        </p:spPr>
      </p:pic>
      <p:pic>
        <p:nvPicPr>
          <p:cNvPr id="5" name="Graphic 4" descr="Dinosaur Head Skeleton with solid fill">
            <a:extLst>
              <a:ext uri="{FF2B5EF4-FFF2-40B4-BE49-F238E27FC236}">
                <a16:creationId xmlns:a16="http://schemas.microsoft.com/office/drawing/2014/main" id="{5E940DFA-6648-9CA6-A317-FD3FB1942C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64446" y="4373513"/>
            <a:ext cx="1511709" cy="1511709"/>
          </a:xfrm>
          <a:prstGeom prst="rect">
            <a:avLst/>
          </a:prstGeom>
        </p:spPr>
      </p:pic>
      <p:pic>
        <p:nvPicPr>
          <p:cNvPr id="7" name="Graphic 6" descr="Rainy scene with solid fill">
            <a:extLst>
              <a:ext uri="{FF2B5EF4-FFF2-40B4-BE49-F238E27FC236}">
                <a16:creationId xmlns:a16="http://schemas.microsoft.com/office/drawing/2014/main" id="{C9C1C9D9-B6E3-B872-653D-95B422939D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1204" y="2642210"/>
            <a:ext cx="1401713" cy="1401713"/>
          </a:xfrm>
          <a:prstGeom prst="rect">
            <a:avLst/>
          </a:prstGeom>
        </p:spPr>
      </p:pic>
      <p:pic>
        <p:nvPicPr>
          <p:cNvPr id="8" name="Graphic 7" descr="Store with solid fill">
            <a:extLst>
              <a:ext uri="{FF2B5EF4-FFF2-40B4-BE49-F238E27FC236}">
                <a16:creationId xmlns:a16="http://schemas.microsoft.com/office/drawing/2014/main" id="{6A34BB23-4C4D-F698-1068-81548A7606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9682" y="3126128"/>
            <a:ext cx="1835590" cy="1835590"/>
          </a:xfrm>
          <a:prstGeom prst="rect">
            <a:avLst/>
          </a:prstGeom>
        </p:spPr>
      </p:pic>
      <p:pic>
        <p:nvPicPr>
          <p:cNvPr id="11" name="Graphic 10" descr="Fork and knife with solid fill">
            <a:extLst>
              <a:ext uri="{FF2B5EF4-FFF2-40B4-BE49-F238E27FC236}">
                <a16:creationId xmlns:a16="http://schemas.microsoft.com/office/drawing/2014/main" id="{B24C0320-5E47-C0B7-239B-300D8050535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5298" y="2827156"/>
            <a:ext cx="1401713" cy="1401713"/>
          </a:xfrm>
          <a:prstGeom prst="rect">
            <a:avLst/>
          </a:prstGeom>
        </p:spPr>
      </p:pic>
      <p:pic>
        <p:nvPicPr>
          <p:cNvPr id="15" name="Graphic 14" descr="Swimming with solid fill">
            <a:extLst>
              <a:ext uri="{FF2B5EF4-FFF2-40B4-BE49-F238E27FC236}">
                <a16:creationId xmlns:a16="http://schemas.microsoft.com/office/drawing/2014/main" id="{A40616BB-EE1E-8A17-A57F-136019132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60735" y="4377483"/>
            <a:ext cx="1848240" cy="1848240"/>
          </a:xfrm>
          <a:prstGeom prst="rect">
            <a:avLst/>
          </a:prstGeom>
        </p:spPr>
      </p:pic>
    </p:spTree>
    <p:extLst>
      <p:ext uri="{BB962C8B-B14F-4D97-AF65-F5344CB8AC3E}">
        <p14:creationId xmlns:p14="http://schemas.microsoft.com/office/powerpoint/2010/main" val="114426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31781216"/>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bringen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Englisch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reden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mitbringen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tragen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Rad </a:t>
                      </a:r>
                      <a:r>
                        <a:rPr lang="en-GB" sz="2400" b="1" dirty="0" err="1">
                          <a:solidFill>
                            <a:srgbClr val="92D050"/>
                          </a:solidFill>
                          <a:latin typeface="Century Gothic" panose="020B0502020202020204" pitchFamily="34" charset="0"/>
                        </a:rPr>
                        <a:t>fahren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gehen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wohin</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Schwimmbad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0916" y="1192024"/>
            <a:ext cx="1334020"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bring</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A8D24B3-8A00-8335-6D4B-18DAF47B6AC8}"/>
              </a:ext>
            </a:extLst>
          </p:cNvPr>
          <p:cNvSpPr txBox="1"/>
          <p:nvPr/>
        </p:nvSpPr>
        <p:spPr>
          <a:xfrm>
            <a:off x="2279576" y="2060848"/>
            <a:ext cx="202811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bring with</a:t>
            </a:r>
          </a:p>
        </p:txBody>
      </p:sp>
      <p:sp>
        <p:nvSpPr>
          <p:cNvPr id="4" name="TextBox 3">
            <a:extLst>
              <a:ext uri="{FF2B5EF4-FFF2-40B4-BE49-F238E27FC236}">
                <a16:creationId xmlns:a16="http://schemas.microsoft.com/office/drawing/2014/main" id="{4BFA4345-4E73-7427-2A24-6A429AA25D04}"/>
              </a:ext>
            </a:extLst>
          </p:cNvPr>
          <p:cNvSpPr txBox="1"/>
          <p:nvPr/>
        </p:nvSpPr>
        <p:spPr>
          <a:xfrm>
            <a:off x="5482060" y="1186081"/>
            <a:ext cx="117371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English</a:t>
            </a:r>
          </a:p>
        </p:txBody>
      </p:sp>
      <p:sp>
        <p:nvSpPr>
          <p:cNvPr id="5" name="TextBox 4">
            <a:extLst>
              <a:ext uri="{FF2B5EF4-FFF2-40B4-BE49-F238E27FC236}">
                <a16:creationId xmlns:a16="http://schemas.microsoft.com/office/drawing/2014/main" id="{FEC7A057-6CFD-756E-5F6B-1FB62EA36EAF}"/>
              </a:ext>
            </a:extLst>
          </p:cNvPr>
          <p:cNvSpPr txBox="1"/>
          <p:nvPr/>
        </p:nvSpPr>
        <p:spPr>
          <a:xfrm>
            <a:off x="5519936" y="2060848"/>
            <a:ext cx="143180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German</a:t>
            </a:r>
          </a:p>
        </p:txBody>
      </p:sp>
      <p:sp>
        <p:nvSpPr>
          <p:cNvPr id="6" name="TextBox 5">
            <a:extLst>
              <a:ext uri="{FF2B5EF4-FFF2-40B4-BE49-F238E27FC236}">
                <a16:creationId xmlns:a16="http://schemas.microsoft.com/office/drawing/2014/main" id="{DA6E035D-4069-6779-E7E8-0B23789A3358}"/>
              </a:ext>
            </a:extLst>
          </p:cNvPr>
          <p:cNvSpPr txBox="1"/>
          <p:nvPr/>
        </p:nvSpPr>
        <p:spPr>
          <a:xfrm>
            <a:off x="8074348" y="1196752"/>
            <a:ext cx="1104790"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talk</a:t>
            </a:r>
          </a:p>
        </p:txBody>
      </p:sp>
      <p:sp>
        <p:nvSpPr>
          <p:cNvPr id="7" name="TextBox 6">
            <a:extLst>
              <a:ext uri="{FF2B5EF4-FFF2-40B4-BE49-F238E27FC236}">
                <a16:creationId xmlns:a16="http://schemas.microsoft.com/office/drawing/2014/main" id="{BC49EC6B-F4DF-E1BD-C580-B1830D9439AE}"/>
              </a:ext>
            </a:extLst>
          </p:cNvPr>
          <p:cNvSpPr txBox="1"/>
          <p:nvPr/>
        </p:nvSpPr>
        <p:spPr>
          <a:xfrm>
            <a:off x="8070812" y="2053307"/>
            <a:ext cx="132119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nothing</a:t>
            </a:r>
          </a:p>
        </p:txBody>
      </p:sp>
      <p:sp>
        <p:nvSpPr>
          <p:cNvPr id="8" name="TextBox 7">
            <a:extLst>
              <a:ext uri="{FF2B5EF4-FFF2-40B4-BE49-F238E27FC236}">
                <a16:creationId xmlns:a16="http://schemas.microsoft.com/office/drawing/2014/main" id="{5037A411-D57D-B3AA-ADF1-2B178554233E}"/>
              </a:ext>
            </a:extLst>
          </p:cNvPr>
          <p:cNvSpPr txBox="1"/>
          <p:nvPr/>
        </p:nvSpPr>
        <p:spPr>
          <a:xfrm>
            <a:off x="2279576" y="2924944"/>
            <a:ext cx="1138453"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a:t>
            </a:r>
          </a:p>
        </p:txBody>
      </p:sp>
      <p:sp>
        <p:nvSpPr>
          <p:cNvPr id="9" name="TextBox 8">
            <a:extLst>
              <a:ext uri="{FF2B5EF4-FFF2-40B4-BE49-F238E27FC236}">
                <a16:creationId xmlns:a16="http://schemas.microsoft.com/office/drawing/2014/main" id="{97E8CB6E-D9B5-D3DB-F185-15917D6518B0}"/>
              </a:ext>
            </a:extLst>
          </p:cNvPr>
          <p:cNvSpPr txBox="1"/>
          <p:nvPr/>
        </p:nvSpPr>
        <p:spPr>
          <a:xfrm>
            <a:off x="2293251" y="3789040"/>
            <a:ext cx="265649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to carry</a:t>
            </a:r>
          </a:p>
        </p:txBody>
      </p:sp>
      <p:sp>
        <p:nvSpPr>
          <p:cNvPr id="10" name="TextBox 9">
            <a:extLst>
              <a:ext uri="{FF2B5EF4-FFF2-40B4-BE49-F238E27FC236}">
                <a16:creationId xmlns:a16="http://schemas.microsoft.com/office/drawing/2014/main" id="{84E1D558-559E-18BB-15A0-62EAD29AA585}"/>
              </a:ext>
            </a:extLst>
          </p:cNvPr>
          <p:cNvSpPr txBox="1"/>
          <p:nvPr/>
        </p:nvSpPr>
        <p:spPr>
          <a:xfrm>
            <a:off x="5484172" y="2924944"/>
            <a:ext cx="104387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a:t>
            </a:r>
          </a:p>
        </p:txBody>
      </p:sp>
      <p:sp>
        <p:nvSpPr>
          <p:cNvPr id="11" name="TextBox 10">
            <a:extLst>
              <a:ext uri="{FF2B5EF4-FFF2-40B4-BE49-F238E27FC236}">
                <a16:creationId xmlns:a16="http://schemas.microsoft.com/office/drawing/2014/main" id="{17F83814-249D-C5EE-22CA-604DD47E4197}"/>
              </a:ext>
            </a:extLst>
          </p:cNvPr>
          <p:cNvSpPr txBox="1"/>
          <p:nvPr/>
        </p:nvSpPr>
        <p:spPr>
          <a:xfrm>
            <a:off x="5482060" y="3781499"/>
            <a:ext cx="201208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do, make</a:t>
            </a:r>
          </a:p>
        </p:txBody>
      </p:sp>
      <p:sp>
        <p:nvSpPr>
          <p:cNvPr id="12" name="TextBox 11">
            <a:extLst>
              <a:ext uri="{FF2B5EF4-FFF2-40B4-BE49-F238E27FC236}">
                <a16:creationId xmlns:a16="http://schemas.microsoft.com/office/drawing/2014/main" id="{DD8B1259-7561-12CD-099C-7D737F454257}"/>
              </a:ext>
            </a:extLst>
          </p:cNvPr>
          <p:cNvSpPr txBox="1"/>
          <p:nvPr/>
        </p:nvSpPr>
        <p:spPr>
          <a:xfrm>
            <a:off x="8070812" y="2909137"/>
            <a:ext cx="2198038"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clothing</a:t>
            </a:r>
          </a:p>
        </p:txBody>
      </p:sp>
      <p:sp>
        <p:nvSpPr>
          <p:cNvPr id="13" name="TextBox 12">
            <a:extLst>
              <a:ext uri="{FF2B5EF4-FFF2-40B4-BE49-F238E27FC236}">
                <a16:creationId xmlns:a16="http://schemas.microsoft.com/office/drawing/2014/main" id="{A1AB752A-7AF2-D362-4018-35605AE79BF0}"/>
              </a:ext>
            </a:extLst>
          </p:cNvPr>
          <p:cNvSpPr txBox="1"/>
          <p:nvPr/>
        </p:nvSpPr>
        <p:spPr>
          <a:xfrm>
            <a:off x="8068578" y="3769824"/>
            <a:ext cx="139974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cycle</a:t>
            </a:r>
          </a:p>
        </p:txBody>
      </p:sp>
      <p:sp>
        <p:nvSpPr>
          <p:cNvPr id="14" name="TextBox 13">
            <a:extLst>
              <a:ext uri="{FF2B5EF4-FFF2-40B4-BE49-F238E27FC236}">
                <a16:creationId xmlns:a16="http://schemas.microsoft.com/office/drawing/2014/main" id="{0ECC9E3D-0BA6-58E4-6BAB-FD900394FC16}"/>
              </a:ext>
            </a:extLst>
          </p:cNvPr>
          <p:cNvSpPr txBox="1"/>
          <p:nvPr/>
        </p:nvSpPr>
        <p:spPr>
          <a:xfrm>
            <a:off x="2279576" y="4650887"/>
            <a:ext cx="984565"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a:t>
            </a:r>
          </a:p>
        </p:txBody>
      </p:sp>
      <p:sp>
        <p:nvSpPr>
          <p:cNvPr id="15" name="TextBox 14">
            <a:extLst>
              <a:ext uri="{FF2B5EF4-FFF2-40B4-BE49-F238E27FC236}">
                <a16:creationId xmlns:a16="http://schemas.microsoft.com/office/drawing/2014/main" id="{113056A8-BB64-DEBA-CFC4-C9940AD5E945}"/>
              </a:ext>
            </a:extLst>
          </p:cNvPr>
          <p:cNvSpPr txBox="1"/>
          <p:nvPr/>
        </p:nvSpPr>
        <p:spPr>
          <a:xfrm>
            <a:off x="5519936" y="4653984"/>
            <a:ext cx="1922321"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 (to)?</a:t>
            </a:r>
          </a:p>
        </p:txBody>
      </p:sp>
      <p:sp>
        <p:nvSpPr>
          <p:cNvPr id="16" name="TextBox 15">
            <a:extLst>
              <a:ext uri="{FF2B5EF4-FFF2-40B4-BE49-F238E27FC236}">
                <a16:creationId xmlns:a16="http://schemas.microsoft.com/office/drawing/2014/main" id="{0A920EF7-CE3D-0420-4356-B183BBC1A033}"/>
              </a:ext>
            </a:extLst>
          </p:cNvPr>
          <p:cNvSpPr txBox="1"/>
          <p:nvPr/>
        </p:nvSpPr>
        <p:spPr>
          <a:xfrm>
            <a:off x="2264426" y="5487615"/>
            <a:ext cx="173957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town</a:t>
            </a:r>
          </a:p>
        </p:txBody>
      </p:sp>
      <p:sp>
        <p:nvSpPr>
          <p:cNvPr id="17" name="TextBox 16">
            <a:extLst>
              <a:ext uri="{FF2B5EF4-FFF2-40B4-BE49-F238E27FC236}">
                <a16:creationId xmlns:a16="http://schemas.microsoft.com/office/drawing/2014/main" id="{39A2F820-6A55-129C-108F-F3826875099D}"/>
              </a:ext>
            </a:extLst>
          </p:cNvPr>
          <p:cNvSpPr txBox="1"/>
          <p:nvPr/>
        </p:nvSpPr>
        <p:spPr>
          <a:xfrm>
            <a:off x="8059286" y="4623519"/>
            <a:ext cx="170912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shop</a:t>
            </a:r>
          </a:p>
        </p:txBody>
      </p:sp>
      <p:sp>
        <p:nvSpPr>
          <p:cNvPr id="18" name="TextBox 17">
            <a:extLst>
              <a:ext uri="{FF2B5EF4-FFF2-40B4-BE49-F238E27FC236}">
                <a16:creationId xmlns:a16="http://schemas.microsoft.com/office/drawing/2014/main" id="{70D37034-7715-FC9B-F78C-CA646422DCD7}"/>
              </a:ext>
            </a:extLst>
          </p:cNvPr>
          <p:cNvSpPr txBox="1"/>
          <p:nvPr/>
        </p:nvSpPr>
        <p:spPr>
          <a:xfrm>
            <a:off x="5482060" y="5487614"/>
            <a:ext cx="2262158"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museum</a:t>
            </a:r>
          </a:p>
        </p:txBody>
      </p:sp>
      <p:sp>
        <p:nvSpPr>
          <p:cNvPr id="19" name="TextBox 18">
            <a:extLst>
              <a:ext uri="{FF2B5EF4-FFF2-40B4-BE49-F238E27FC236}">
                <a16:creationId xmlns:a16="http://schemas.microsoft.com/office/drawing/2014/main" id="{DA7767CD-86B8-4B0B-ADE3-E4D2C494EF09}"/>
              </a:ext>
            </a:extLst>
          </p:cNvPr>
          <p:cNvSpPr txBox="1"/>
          <p:nvPr/>
        </p:nvSpPr>
        <p:spPr>
          <a:xfrm>
            <a:off x="8059286" y="5487614"/>
            <a:ext cx="3219151"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swimming pool</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2363</Words>
  <Application>Microsoft Office PowerPoint</Application>
  <PresentationFormat>Widescreen</PresentationFormat>
  <Paragraphs>473</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Century Gothic</vt:lpstr>
      <vt:lpstr>Ink Free</vt:lpstr>
      <vt:lpstr>Modern Love</vt:lpstr>
      <vt:lpstr>Segoe Print</vt:lpstr>
      <vt:lpstr>Symbol</vt:lpstr>
      <vt:lpstr>Wingdings</vt:lpstr>
      <vt:lpstr>1_Office Theme</vt:lpstr>
      <vt:lpstr>2_Office Theme</vt:lpstr>
      <vt:lpstr>Exploring</vt:lpstr>
      <vt:lpstr>aussprechen</vt:lpstr>
      <vt:lpstr>aussprechen</vt:lpstr>
      <vt:lpstr>Follow up 1:</vt:lpstr>
      <vt:lpstr>Follow up 2</vt:lpstr>
      <vt:lpstr>Follow up 3</vt:lpstr>
      <vt:lpstr>Follow up 3</vt:lpstr>
      <vt:lpstr>Follow up 4: </vt:lpstr>
      <vt:lpstr>Follow up 5: </vt:lpstr>
      <vt:lpstr>Follow up 5: </vt:lpstr>
      <vt:lpstr>PowerPoint Presentation</vt:lpstr>
      <vt:lpstr>Follow up 3</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90</cp:revision>
  <dcterms:created xsi:type="dcterms:W3CDTF">2021-06-12T06:20:35Z</dcterms:created>
  <dcterms:modified xsi:type="dcterms:W3CDTF">2023-12-15T11:53:15Z</dcterms:modified>
</cp:coreProperties>
</file>