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"/>
  </p:notesMasterIdLst>
  <p:sldIdLst>
    <p:sldId id="256" r:id="rId2"/>
    <p:sldId id="257" r:id="rId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F6AF86A3-886A-A57C-8F69-A6E3F594B734}" name="Rowena Kasprowicz" initials="RK" userId="S::mo917880@reading.ac.uk::d2470786-0e12-46a9-bed8-6c8611d692ab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CFCF1"/>
    <a:srgbClr val="FBE5D6"/>
    <a:srgbClr val="FBECC9"/>
    <a:srgbClr val="EBF0F9"/>
    <a:srgbClr val="FFF5D9"/>
    <a:srgbClr val="FFF8E5"/>
    <a:srgbClr val="F0FEF0"/>
    <a:srgbClr val="FFEFEF"/>
    <a:srgbClr val="DAE3F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A38E8E8-3F50-46BD-A4AB-4F22250349D3}" v="981" dt="2024-02-12T12:55:53.90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733" autoAdjust="0"/>
    <p:restoredTop sz="92540" autoAdjust="0"/>
  </p:normalViewPr>
  <p:slideViewPr>
    <p:cSldViewPr snapToGrid="0">
      <p:cViewPr varScale="1">
        <p:scale>
          <a:sx n="86" d="100"/>
          <a:sy n="86" d="100"/>
        </p:scale>
        <p:origin x="40" y="1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11" Type="http://schemas.microsoft.com/office/2018/10/relationships/authors" Target="authors.xml"/><Relationship Id="rId5" Type="http://schemas.openxmlformats.org/officeDocument/2006/relationships/presProps" Target="presProps.xml"/><Relationship Id="rId10" Type="http://schemas.microsoft.com/office/2015/10/relationships/revisionInfo" Target="revisionInfo.xml"/><Relationship Id="rId4" Type="http://schemas.openxmlformats.org/officeDocument/2006/relationships/notesMaster" Target="notesMasters/notesMaster1.xml"/><Relationship Id="rId9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harlotte Moss" userId="17b589c9-cb67-41ed-a894-f82ca12b573d" providerId="ADAL" clId="{DA38E8E8-3F50-46BD-A4AB-4F22250349D3}"/>
    <pc:docChg chg="undo custSel addSld delSld modSld sldOrd delMainMaster">
      <pc:chgData name="Charlotte Moss" userId="17b589c9-cb67-41ed-a894-f82ca12b573d" providerId="ADAL" clId="{DA38E8E8-3F50-46BD-A4AB-4F22250349D3}" dt="2024-02-12T13:04:36.856" v="3195" actId="20577"/>
      <pc:docMkLst>
        <pc:docMk/>
      </pc:docMkLst>
      <pc:sldChg chg="addSp delSp modSp mod addAnim delAnim modAnim">
        <pc:chgData name="Charlotte Moss" userId="17b589c9-cb67-41ed-a894-f82ca12b573d" providerId="ADAL" clId="{DA38E8E8-3F50-46BD-A4AB-4F22250349D3}" dt="2024-02-12T13:04:36.856" v="3195" actId="20577"/>
        <pc:sldMkLst>
          <pc:docMk/>
          <pc:sldMk cId="2353116558" sldId="256"/>
        </pc:sldMkLst>
        <pc:spChg chg="mod">
          <ac:chgData name="Charlotte Moss" userId="17b589c9-cb67-41ed-a894-f82ca12b573d" providerId="ADAL" clId="{DA38E8E8-3F50-46BD-A4AB-4F22250349D3}" dt="2024-02-09T11:15:29.108" v="0"/>
          <ac:spMkLst>
            <pc:docMk/>
            <pc:sldMk cId="2353116558" sldId="256"/>
            <ac:spMk id="7" creationId="{7EB43B13-9311-734B-3238-D3D450239796}"/>
          </ac:spMkLst>
        </pc:spChg>
        <pc:spChg chg="add del mod">
          <ac:chgData name="Charlotte Moss" userId="17b589c9-cb67-41ed-a894-f82ca12b573d" providerId="ADAL" clId="{DA38E8E8-3F50-46BD-A4AB-4F22250349D3}" dt="2024-02-09T16:29:12.759" v="2616" actId="478"/>
          <ac:spMkLst>
            <pc:docMk/>
            <pc:sldMk cId="2353116558" sldId="256"/>
            <ac:spMk id="36" creationId="{2B7036F7-DDBD-FB4E-4A7D-5F7B90E9D8DA}"/>
          </ac:spMkLst>
        </pc:spChg>
        <pc:spChg chg="add mod">
          <ac:chgData name="Charlotte Moss" userId="17b589c9-cb67-41ed-a894-f82ca12b573d" providerId="ADAL" clId="{DA38E8E8-3F50-46BD-A4AB-4F22250349D3}" dt="2024-02-12T13:04:36.856" v="3195" actId="20577"/>
          <ac:spMkLst>
            <pc:docMk/>
            <pc:sldMk cId="2353116558" sldId="256"/>
            <ac:spMk id="36" creationId="{7D8CDD9D-5717-E704-EF2B-4044C607DD59}"/>
          </ac:spMkLst>
        </pc:spChg>
        <pc:spChg chg="add mod">
          <ac:chgData name="Charlotte Moss" userId="17b589c9-cb67-41ed-a894-f82ca12b573d" providerId="ADAL" clId="{DA38E8E8-3F50-46BD-A4AB-4F22250349D3}" dt="2024-02-12T12:50:06.316" v="2952" actId="20577"/>
          <ac:spMkLst>
            <pc:docMk/>
            <pc:sldMk cId="2353116558" sldId="256"/>
            <ac:spMk id="37" creationId="{3B3F6DE2-1073-3700-1B55-5C1B8961EC0B}"/>
          </ac:spMkLst>
        </pc:spChg>
        <pc:spChg chg="add mod">
          <ac:chgData name="Charlotte Moss" userId="17b589c9-cb67-41ed-a894-f82ca12b573d" providerId="ADAL" clId="{DA38E8E8-3F50-46BD-A4AB-4F22250349D3}" dt="2024-02-12T12:58:00.507" v="3168" actId="14100"/>
          <ac:spMkLst>
            <pc:docMk/>
            <pc:sldMk cId="2353116558" sldId="256"/>
            <ac:spMk id="38" creationId="{63335405-EB8E-9A66-79CD-C5112C73DCA1}"/>
          </ac:spMkLst>
        </pc:spChg>
        <pc:spChg chg="add del mod">
          <ac:chgData name="Charlotte Moss" userId="17b589c9-cb67-41ed-a894-f82ca12b573d" providerId="ADAL" clId="{DA38E8E8-3F50-46BD-A4AB-4F22250349D3}" dt="2024-02-12T12:53:40.731" v="3125" actId="478"/>
          <ac:spMkLst>
            <pc:docMk/>
            <pc:sldMk cId="2353116558" sldId="256"/>
            <ac:spMk id="39" creationId="{71683026-A483-B01B-30BB-C95F02FBBDBF}"/>
          </ac:spMkLst>
        </pc:spChg>
        <pc:spChg chg="add del mod">
          <ac:chgData name="Charlotte Moss" userId="17b589c9-cb67-41ed-a894-f82ca12b573d" providerId="ADAL" clId="{DA38E8E8-3F50-46BD-A4AB-4F22250349D3}" dt="2024-02-12T12:53:36.010" v="3124" actId="478"/>
          <ac:spMkLst>
            <pc:docMk/>
            <pc:sldMk cId="2353116558" sldId="256"/>
            <ac:spMk id="40" creationId="{B93446EA-6A50-8D62-15FE-D54D1EFE68DE}"/>
          </ac:spMkLst>
        </pc:spChg>
        <pc:spChg chg="add mod">
          <ac:chgData name="Charlotte Moss" userId="17b589c9-cb67-41ed-a894-f82ca12b573d" providerId="ADAL" clId="{DA38E8E8-3F50-46BD-A4AB-4F22250349D3}" dt="2024-02-12T12:57:26.675" v="3164" actId="554"/>
          <ac:spMkLst>
            <pc:docMk/>
            <pc:sldMk cId="2353116558" sldId="256"/>
            <ac:spMk id="44" creationId="{C9F5449F-49BC-DD26-DE8B-E63DDA70325B}"/>
          </ac:spMkLst>
        </pc:spChg>
        <pc:spChg chg="add del mod">
          <ac:chgData name="Charlotte Moss" userId="17b589c9-cb67-41ed-a894-f82ca12b573d" providerId="ADAL" clId="{DA38E8E8-3F50-46BD-A4AB-4F22250349D3}" dt="2024-02-12T12:53:46.153" v="3127" actId="478"/>
          <ac:spMkLst>
            <pc:docMk/>
            <pc:sldMk cId="2353116558" sldId="256"/>
            <ac:spMk id="45" creationId="{1640C96A-8AFC-4457-7A36-DDDCE0D79E81}"/>
          </ac:spMkLst>
        </pc:spChg>
        <pc:spChg chg="add mod">
          <ac:chgData name="Charlotte Moss" userId="17b589c9-cb67-41ed-a894-f82ca12b573d" providerId="ADAL" clId="{DA38E8E8-3F50-46BD-A4AB-4F22250349D3}" dt="2024-02-12T12:59:23.098" v="3193" actId="207"/>
          <ac:spMkLst>
            <pc:docMk/>
            <pc:sldMk cId="2353116558" sldId="256"/>
            <ac:spMk id="61" creationId="{A6FF3058-3698-8BEC-12DA-3E1E28D5C2EF}"/>
          </ac:spMkLst>
        </pc:spChg>
        <pc:spChg chg="mod">
          <ac:chgData name="Charlotte Moss" userId="17b589c9-cb67-41ed-a894-f82ca12b573d" providerId="ADAL" clId="{DA38E8E8-3F50-46BD-A4AB-4F22250349D3}" dt="2024-02-09T14:13:33.101" v="1153"/>
          <ac:spMkLst>
            <pc:docMk/>
            <pc:sldMk cId="2353116558" sldId="256"/>
            <ac:spMk id="108" creationId="{5725AA3C-7410-7F92-53FF-08533480E63C}"/>
          </ac:spMkLst>
        </pc:spChg>
        <pc:spChg chg="mod">
          <ac:chgData name="Charlotte Moss" userId="17b589c9-cb67-41ed-a894-f82ca12b573d" providerId="ADAL" clId="{DA38E8E8-3F50-46BD-A4AB-4F22250349D3}" dt="2024-02-09T14:13:38.704" v="1159" actId="20577"/>
          <ac:spMkLst>
            <pc:docMk/>
            <pc:sldMk cId="2353116558" sldId="256"/>
            <ac:spMk id="110" creationId="{AC79BD06-9B53-A30E-2098-0776D8FEDD5C}"/>
          </ac:spMkLst>
        </pc:spChg>
        <pc:spChg chg="mod">
          <ac:chgData name="Charlotte Moss" userId="17b589c9-cb67-41ed-a894-f82ca12b573d" providerId="ADAL" clId="{DA38E8E8-3F50-46BD-A4AB-4F22250349D3}" dt="2024-02-09T14:13:48.040" v="1165" actId="14100"/>
          <ac:spMkLst>
            <pc:docMk/>
            <pc:sldMk cId="2353116558" sldId="256"/>
            <ac:spMk id="111" creationId="{5A1D6B5C-E6DD-0A89-9816-2F7D8FA9A709}"/>
          </ac:spMkLst>
        </pc:spChg>
        <pc:spChg chg="mod">
          <ac:chgData name="Charlotte Moss" userId="17b589c9-cb67-41ed-a894-f82ca12b573d" providerId="ADAL" clId="{DA38E8E8-3F50-46BD-A4AB-4F22250349D3}" dt="2024-02-09T14:14:13.614" v="1181" actId="20577"/>
          <ac:spMkLst>
            <pc:docMk/>
            <pc:sldMk cId="2353116558" sldId="256"/>
            <ac:spMk id="112" creationId="{4560FF72-B821-A9AA-B3DB-07ABCE517E6B}"/>
          </ac:spMkLst>
        </pc:spChg>
        <pc:spChg chg="mod">
          <ac:chgData name="Charlotte Moss" userId="17b589c9-cb67-41ed-a894-f82ca12b573d" providerId="ADAL" clId="{DA38E8E8-3F50-46BD-A4AB-4F22250349D3}" dt="2024-02-09T14:14:09.626" v="1176"/>
          <ac:spMkLst>
            <pc:docMk/>
            <pc:sldMk cId="2353116558" sldId="256"/>
            <ac:spMk id="115" creationId="{5C84ACB6-C2CE-34F0-1F67-EFD89B90241E}"/>
          </ac:spMkLst>
        </pc:spChg>
        <pc:spChg chg="mod">
          <ac:chgData name="Charlotte Moss" userId="17b589c9-cb67-41ed-a894-f82ca12b573d" providerId="ADAL" clId="{DA38E8E8-3F50-46BD-A4AB-4F22250349D3}" dt="2024-02-09T14:13:53.138" v="1175" actId="20577"/>
          <ac:spMkLst>
            <pc:docMk/>
            <pc:sldMk cId="2353116558" sldId="256"/>
            <ac:spMk id="116" creationId="{CEA45E8D-2CA0-3C06-61D5-A74275A47B31}"/>
          </ac:spMkLst>
        </pc:spChg>
        <pc:spChg chg="mod">
          <ac:chgData name="Charlotte Moss" userId="17b589c9-cb67-41ed-a894-f82ca12b573d" providerId="ADAL" clId="{DA38E8E8-3F50-46BD-A4AB-4F22250349D3}" dt="2024-02-09T14:17:40.035" v="1227" actId="14100"/>
          <ac:spMkLst>
            <pc:docMk/>
            <pc:sldMk cId="2353116558" sldId="256"/>
            <ac:spMk id="124" creationId="{7595BAD2-1469-92C8-F7D5-D3A13211B5CD}"/>
          </ac:spMkLst>
        </pc:spChg>
        <pc:spChg chg="mod">
          <ac:chgData name="Charlotte Moss" userId="17b589c9-cb67-41ed-a894-f82ca12b573d" providerId="ADAL" clId="{DA38E8E8-3F50-46BD-A4AB-4F22250349D3}" dt="2024-02-09T14:17:58.370" v="1241" actId="20577"/>
          <ac:spMkLst>
            <pc:docMk/>
            <pc:sldMk cId="2353116558" sldId="256"/>
            <ac:spMk id="128" creationId="{E83C5044-7EB4-3FC9-3FF3-3941958C8A62}"/>
          </ac:spMkLst>
        </pc:spChg>
        <pc:spChg chg="mod">
          <ac:chgData name="Charlotte Moss" userId="17b589c9-cb67-41ed-a894-f82ca12b573d" providerId="ADAL" clId="{DA38E8E8-3F50-46BD-A4AB-4F22250349D3}" dt="2024-02-09T14:19:03.514" v="1322" actId="1036"/>
          <ac:spMkLst>
            <pc:docMk/>
            <pc:sldMk cId="2353116558" sldId="256"/>
            <ac:spMk id="142" creationId="{018235BE-CDF2-3822-D1A5-D545FF7290FE}"/>
          </ac:spMkLst>
        </pc:spChg>
        <pc:spChg chg="mod">
          <ac:chgData name="Charlotte Moss" userId="17b589c9-cb67-41ed-a894-f82ca12b573d" providerId="ADAL" clId="{DA38E8E8-3F50-46BD-A4AB-4F22250349D3}" dt="2024-02-09T14:19:03.514" v="1322" actId="1036"/>
          <ac:spMkLst>
            <pc:docMk/>
            <pc:sldMk cId="2353116558" sldId="256"/>
            <ac:spMk id="143" creationId="{D7E06798-1F1A-8E78-CAFC-316173C6B252}"/>
          </ac:spMkLst>
        </pc:spChg>
        <pc:spChg chg="mod">
          <ac:chgData name="Charlotte Moss" userId="17b589c9-cb67-41ed-a894-f82ca12b573d" providerId="ADAL" clId="{DA38E8E8-3F50-46BD-A4AB-4F22250349D3}" dt="2024-02-09T14:19:03.514" v="1322" actId="1036"/>
          <ac:spMkLst>
            <pc:docMk/>
            <pc:sldMk cId="2353116558" sldId="256"/>
            <ac:spMk id="148" creationId="{80437C37-72D0-6DAC-398F-9157D5EC7256}"/>
          </ac:spMkLst>
        </pc:spChg>
        <pc:spChg chg="mod">
          <ac:chgData name="Charlotte Moss" userId="17b589c9-cb67-41ed-a894-f82ca12b573d" providerId="ADAL" clId="{DA38E8E8-3F50-46BD-A4AB-4F22250349D3}" dt="2024-02-09T14:27:29.604" v="1440" actId="20577"/>
          <ac:spMkLst>
            <pc:docMk/>
            <pc:sldMk cId="2353116558" sldId="256"/>
            <ac:spMk id="174" creationId="{DA55D422-BE8D-1A55-B256-C3955A95F2FE}"/>
          </ac:spMkLst>
        </pc:spChg>
        <pc:spChg chg="mod">
          <ac:chgData name="Charlotte Moss" userId="17b589c9-cb67-41ed-a894-f82ca12b573d" providerId="ADAL" clId="{DA38E8E8-3F50-46BD-A4AB-4F22250349D3}" dt="2024-02-09T14:27:46.333" v="1443" actId="20577"/>
          <ac:spMkLst>
            <pc:docMk/>
            <pc:sldMk cId="2353116558" sldId="256"/>
            <ac:spMk id="175" creationId="{3511DC4C-E2E7-009F-3E3B-02E0AB981343}"/>
          </ac:spMkLst>
        </pc:spChg>
        <pc:spChg chg="mod">
          <ac:chgData name="Charlotte Moss" userId="17b589c9-cb67-41ed-a894-f82ca12b573d" providerId="ADAL" clId="{DA38E8E8-3F50-46BD-A4AB-4F22250349D3}" dt="2024-02-09T14:29:48.295" v="1446"/>
          <ac:spMkLst>
            <pc:docMk/>
            <pc:sldMk cId="2353116558" sldId="256"/>
            <ac:spMk id="176" creationId="{2FE5AB93-A9B0-7D85-F623-55D03F7EAA46}"/>
          </ac:spMkLst>
        </pc:spChg>
        <pc:spChg chg="mod">
          <ac:chgData name="Charlotte Moss" userId="17b589c9-cb67-41ed-a894-f82ca12b573d" providerId="ADAL" clId="{DA38E8E8-3F50-46BD-A4AB-4F22250349D3}" dt="2024-02-09T14:29:57.567" v="1455" actId="20577"/>
          <ac:spMkLst>
            <pc:docMk/>
            <pc:sldMk cId="2353116558" sldId="256"/>
            <ac:spMk id="177" creationId="{FE95DAA2-6944-4FAC-6177-3102C65F4BDD}"/>
          </ac:spMkLst>
        </pc:spChg>
        <pc:spChg chg="mod">
          <ac:chgData name="Charlotte Moss" userId="17b589c9-cb67-41ed-a894-f82ca12b573d" providerId="ADAL" clId="{DA38E8E8-3F50-46BD-A4AB-4F22250349D3}" dt="2024-02-09T14:35:56.263" v="1462" actId="20577"/>
          <ac:spMkLst>
            <pc:docMk/>
            <pc:sldMk cId="2353116558" sldId="256"/>
            <ac:spMk id="178" creationId="{B58C45EE-DA3A-D5C5-0238-9592E2F31FB0}"/>
          </ac:spMkLst>
        </pc:spChg>
        <pc:spChg chg="mod">
          <ac:chgData name="Charlotte Moss" userId="17b589c9-cb67-41ed-a894-f82ca12b573d" providerId="ADAL" clId="{DA38E8E8-3F50-46BD-A4AB-4F22250349D3}" dt="2024-02-09T14:36:08.228" v="1469" actId="20577"/>
          <ac:spMkLst>
            <pc:docMk/>
            <pc:sldMk cId="2353116558" sldId="256"/>
            <ac:spMk id="179" creationId="{F737E09E-A31C-FEFD-6FBF-55438EDB1CB3}"/>
          </ac:spMkLst>
        </pc:spChg>
        <pc:spChg chg="mod">
          <ac:chgData name="Charlotte Moss" userId="17b589c9-cb67-41ed-a894-f82ca12b573d" providerId="ADAL" clId="{DA38E8E8-3F50-46BD-A4AB-4F22250349D3}" dt="2024-02-09T14:43:07.383" v="1486" actId="6549"/>
          <ac:spMkLst>
            <pc:docMk/>
            <pc:sldMk cId="2353116558" sldId="256"/>
            <ac:spMk id="183" creationId="{74E913F8-0E14-B1E8-9153-09F8EAF6C2D2}"/>
          </ac:spMkLst>
        </pc:spChg>
        <pc:spChg chg="mod">
          <ac:chgData name="Charlotte Moss" userId="17b589c9-cb67-41ed-a894-f82ca12b573d" providerId="ADAL" clId="{DA38E8E8-3F50-46BD-A4AB-4F22250349D3}" dt="2024-02-09T14:43:28.020" v="1491" actId="20577"/>
          <ac:spMkLst>
            <pc:docMk/>
            <pc:sldMk cId="2353116558" sldId="256"/>
            <ac:spMk id="184" creationId="{E28221F0-1C61-3649-F963-6D972C942F50}"/>
          </ac:spMkLst>
        </pc:spChg>
        <pc:spChg chg="mod">
          <ac:chgData name="Charlotte Moss" userId="17b589c9-cb67-41ed-a894-f82ca12b573d" providerId="ADAL" clId="{DA38E8E8-3F50-46BD-A4AB-4F22250349D3}" dt="2024-02-09T14:44:03.941" v="1507" actId="6549"/>
          <ac:spMkLst>
            <pc:docMk/>
            <pc:sldMk cId="2353116558" sldId="256"/>
            <ac:spMk id="185" creationId="{4C5E917B-9552-CC47-B016-E6D46565C2F0}"/>
          </ac:spMkLst>
        </pc:spChg>
        <pc:spChg chg="mod">
          <ac:chgData name="Charlotte Moss" userId="17b589c9-cb67-41ed-a894-f82ca12b573d" providerId="ADAL" clId="{DA38E8E8-3F50-46BD-A4AB-4F22250349D3}" dt="2024-02-09T14:44:09.580" v="1512" actId="20577"/>
          <ac:spMkLst>
            <pc:docMk/>
            <pc:sldMk cId="2353116558" sldId="256"/>
            <ac:spMk id="187" creationId="{732E51F5-D1FE-8081-18F2-F632BA3398ED}"/>
          </ac:spMkLst>
        </pc:spChg>
        <pc:spChg chg="mod">
          <ac:chgData name="Charlotte Moss" userId="17b589c9-cb67-41ed-a894-f82ca12b573d" providerId="ADAL" clId="{DA38E8E8-3F50-46BD-A4AB-4F22250349D3}" dt="2024-02-09T14:48:07.073" v="1630" actId="1038"/>
          <ac:spMkLst>
            <pc:docMk/>
            <pc:sldMk cId="2353116558" sldId="256"/>
            <ac:spMk id="188" creationId="{91ABE7F3-5810-1F89-3297-3F8E88A1999B}"/>
          </ac:spMkLst>
        </pc:spChg>
        <pc:spChg chg="mod">
          <ac:chgData name="Charlotte Moss" userId="17b589c9-cb67-41ed-a894-f82ca12b573d" providerId="ADAL" clId="{DA38E8E8-3F50-46BD-A4AB-4F22250349D3}" dt="2024-02-09T14:48:15.710" v="1644" actId="20577"/>
          <ac:spMkLst>
            <pc:docMk/>
            <pc:sldMk cId="2353116558" sldId="256"/>
            <ac:spMk id="190" creationId="{F298AD3D-B6EA-B70F-8A59-E337DF372EFB}"/>
          </ac:spMkLst>
        </pc:spChg>
        <pc:spChg chg="mod">
          <ac:chgData name="Charlotte Moss" userId="17b589c9-cb67-41ed-a894-f82ca12b573d" providerId="ADAL" clId="{DA38E8E8-3F50-46BD-A4AB-4F22250349D3}" dt="2024-02-09T14:50:45.548" v="1734" actId="1038"/>
          <ac:spMkLst>
            <pc:docMk/>
            <pc:sldMk cId="2353116558" sldId="256"/>
            <ac:spMk id="191" creationId="{4FDB56C2-B02D-33B7-1E19-401653E0DE9A}"/>
          </ac:spMkLst>
        </pc:spChg>
        <pc:spChg chg="mod">
          <ac:chgData name="Charlotte Moss" userId="17b589c9-cb67-41ed-a894-f82ca12b573d" providerId="ADAL" clId="{DA38E8E8-3F50-46BD-A4AB-4F22250349D3}" dt="2024-02-09T14:47:52.753" v="1585" actId="20577"/>
          <ac:spMkLst>
            <pc:docMk/>
            <pc:sldMk cId="2353116558" sldId="256"/>
            <ac:spMk id="1024" creationId="{27FB5B63-1E56-CB74-E8EF-BD26D51CE37C}"/>
          </ac:spMkLst>
        </pc:spChg>
        <pc:spChg chg="mod">
          <ac:chgData name="Charlotte Moss" userId="17b589c9-cb67-41ed-a894-f82ca12b573d" providerId="ADAL" clId="{DA38E8E8-3F50-46BD-A4AB-4F22250349D3}" dt="2024-02-09T14:50:36.318" v="1728" actId="1036"/>
          <ac:spMkLst>
            <pc:docMk/>
            <pc:sldMk cId="2353116558" sldId="256"/>
            <ac:spMk id="1025" creationId="{AE439314-A94B-A5C2-CD1A-F159D8D3261F}"/>
          </ac:spMkLst>
        </pc:spChg>
        <pc:spChg chg="mod">
          <ac:chgData name="Charlotte Moss" userId="17b589c9-cb67-41ed-a894-f82ca12b573d" providerId="ADAL" clId="{DA38E8E8-3F50-46BD-A4AB-4F22250349D3}" dt="2024-02-09T14:50:27.196" v="1725" actId="1038"/>
          <ac:spMkLst>
            <pc:docMk/>
            <pc:sldMk cId="2353116558" sldId="256"/>
            <ac:spMk id="1027" creationId="{802BB5CD-F334-1C04-0885-39FCD8153EF0}"/>
          </ac:spMkLst>
        </pc:spChg>
        <pc:spChg chg="mod">
          <ac:chgData name="Charlotte Moss" userId="17b589c9-cb67-41ed-a894-f82ca12b573d" providerId="ADAL" clId="{DA38E8E8-3F50-46BD-A4AB-4F22250349D3}" dt="2024-02-09T14:51:42.774" v="1736" actId="12789"/>
          <ac:spMkLst>
            <pc:docMk/>
            <pc:sldMk cId="2353116558" sldId="256"/>
            <ac:spMk id="1034" creationId="{63A2D44A-5658-88AC-3A47-E2CE1AF0601C}"/>
          </ac:spMkLst>
        </pc:spChg>
        <pc:spChg chg="mod">
          <ac:chgData name="Charlotte Moss" userId="17b589c9-cb67-41ed-a894-f82ca12b573d" providerId="ADAL" clId="{DA38E8E8-3F50-46BD-A4AB-4F22250349D3}" dt="2024-02-09T14:51:42.774" v="1736" actId="12789"/>
          <ac:spMkLst>
            <pc:docMk/>
            <pc:sldMk cId="2353116558" sldId="256"/>
            <ac:spMk id="1035" creationId="{6ADE60AF-E191-6E30-C063-CC5EADE85CC9}"/>
          </ac:spMkLst>
        </pc:spChg>
        <pc:spChg chg="mod">
          <ac:chgData name="Charlotte Moss" userId="17b589c9-cb67-41ed-a894-f82ca12b573d" providerId="ADAL" clId="{DA38E8E8-3F50-46BD-A4AB-4F22250349D3}" dt="2024-02-09T14:51:42.774" v="1736" actId="12789"/>
          <ac:spMkLst>
            <pc:docMk/>
            <pc:sldMk cId="2353116558" sldId="256"/>
            <ac:spMk id="1036" creationId="{7E06A9C2-F055-3E78-F82D-0052AB88146C}"/>
          </ac:spMkLst>
        </pc:spChg>
        <pc:spChg chg="del">
          <ac:chgData name="Charlotte Moss" userId="17b589c9-cb67-41ed-a894-f82ca12b573d" providerId="ADAL" clId="{DA38E8E8-3F50-46BD-A4AB-4F22250349D3}" dt="2024-02-09T11:37:19.601" v="76" actId="478"/>
          <ac:spMkLst>
            <pc:docMk/>
            <pc:sldMk cId="2353116558" sldId="256"/>
            <ac:spMk id="1057" creationId="{8123F147-12E2-CF64-2FA3-7A917EDB2F73}"/>
          </ac:spMkLst>
        </pc:spChg>
        <pc:spChg chg="del">
          <ac:chgData name="Charlotte Moss" userId="17b589c9-cb67-41ed-a894-f82ca12b573d" providerId="ADAL" clId="{DA38E8E8-3F50-46BD-A4AB-4F22250349D3}" dt="2024-02-09T16:29:17.277" v="2617" actId="478"/>
          <ac:spMkLst>
            <pc:docMk/>
            <pc:sldMk cId="2353116558" sldId="256"/>
            <ac:spMk id="1059" creationId="{8103BB00-1CEA-F378-2E9C-E0B41B568BBC}"/>
          </ac:spMkLst>
        </pc:spChg>
        <pc:spChg chg="del">
          <ac:chgData name="Charlotte Moss" userId="17b589c9-cb67-41ed-a894-f82ca12b573d" providerId="ADAL" clId="{DA38E8E8-3F50-46BD-A4AB-4F22250349D3}" dt="2024-02-09T11:51:11.037" v="413" actId="478"/>
          <ac:spMkLst>
            <pc:docMk/>
            <pc:sldMk cId="2353116558" sldId="256"/>
            <ac:spMk id="1064" creationId="{D417C544-50D3-0605-4EA8-BE64B5570846}"/>
          </ac:spMkLst>
        </pc:spChg>
        <pc:spChg chg="del">
          <ac:chgData name="Charlotte Moss" userId="17b589c9-cb67-41ed-a894-f82ca12b573d" providerId="ADAL" clId="{DA38E8E8-3F50-46BD-A4AB-4F22250349D3}" dt="2024-02-09T14:46:31.957" v="1535" actId="478"/>
          <ac:spMkLst>
            <pc:docMk/>
            <pc:sldMk cId="2353116558" sldId="256"/>
            <ac:spMk id="1065" creationId="{6197AE71-8546-AE7F-9454-C8658CB0D457}"/>
          </ac:spMkLst>
        </pc:spChg>
        <pc:grpChg chg="add mod">
          <ac:chgData name="Charlotte Moss" userId="17b589c9-cb67-41ed-a894-f82ca12b573d" providerId="ADAL" clId="{DA38E8E8-3F50-46BD-A4AB-4F22250349D3}" dt="2024-02-09T14:46:08.434" v="1532" actId="14100"/>
          <ac:grpSpMkLst>
            <pc:docMk/>
            <pc:sldMk cId="2353116558" sldId="256"/>
            <ac:grpSpMk id="27" creationId="{E9EAFA38-F7A2-F8CA-B189-A4DFD26405CE}"/>
          </ac:grpSpMkLst>
        </pc:grpChg>
        <pc:grpChg chg="del">
          <ac:chgData name="Charlotte Moss" userId="17b589c9-cb67-41ed-a894-f82ca12b573d" providerId="ADAL" clId="{DA38E8E8-3F50-46BD-A4AB-4F22250349D3}" dt="2024-02-09T14:17:43.741" v="1228" actId="478"/>
          <ac:grpSpMkLst>
            <pc:docMk/>
            <pc:sldMk cId="2353116558" sldId="256"/>
            <ac:grpSpMk id="131" creationId="{8A9AFDF1-84A6-2BB9-E5AF-AD5D43E69C0C}"/>
          </ac:grpSpMkLst>
        </pc:grpChg>
        <pc:grpChg chg="del">
          <ac:chgData name="Charlotte Moss" userId="17b589c9-cb67-41ed-a894-f82ca12b573d" providerId="ADAL" clId="{DA38E8E8-3F50-46BD-A4AB-4F22250349D3}" dt="2024-02-09T14:18:20.238" v="1269" actId="478"/>
          <ac:grpSpMkLst>
            <pc:docMk/>
            <pc:sldMk cId="2353116558" sldId="256"/>
            <ac:grpSpMk id="152" creationId="{A4D0F70B-CDE0-94D7-1B7A-054CCF2D17B3}"/>
          </ac:grpSpMkLst>
        </pc:grpChg>
        <pc:graphicFrameChg chg="add del mod">
          <ac:chgData name="Charlotte Moss" userId="17b589c9-cb67-41ed-a894-f82ca12b573d" providerId="ADAL" clId="{DA38E8E8-3F50-46BD-A4AB-4F22250349D3}" dt="2024-02-09T11:34:13.041" v="5" actId="478"/>
          <ac:graphicFrameMkLst>
            <pc:docMk/>
            <pc:sldMk cId="2353116558" sldId="256"/>
            <ac:graphicFrameMk id="3" creationId="{730E4259-6FC5-7535-A72C-976B7E6C8DE5}"/>
          </ac:graphicFrameMkLst>
        </pc:graphicFrameChg>
        <pc:graphicFrameChg chg="add del mod modGraphic">
          <ac:chgData name="Charlotte Moss" userId="17b589c9-cb67-41ed-a894-f82ca12b573d" providerId="ADAL" clId="{DA38E8E8-3F50-46BD-A4AB-4F22250349D3}" dt="2024-02-09T11:51:51.944" v="432" actId="478"/>
          <ac:graphicFrameMkLst>
            <pc:docMk/>
            <pc:sldMk cId="2353116558" sldId="256"/>
            <ac:graphicFrameMk id="12" creationId="{D3638590-BE11-584B-D9C7-90E8621ACFD1}"/>
          </ac:graphicFrameMkLst>
        </pc:graphicFrameChg>
        <pc:graphicFrameChg chg="add mod modGraphic">
          <ac:chgData name="Charlotte Moss" userId="17b589c9-cb67-41ed-a894-f82ca12b573d" providerId="ADAL" clId="{DA38E8E8-3F50-46BD-A4AB-4F22250349D3}" dt="2024-02-09T11:58:34.314" v="530" actId="14100"/>
          <ac:graphicFrameMkLst>
            <pc:docMk/>
            <pc:sldMk cId="2353116558" sldId="256"/>
            <ac:graphicFrameMk id="14" creationId="{667D0DCA-6111-FC23-E0E4-4FCD9564EC78}"/>
          </ac:graphicFrameMkLst>
        </pc:graphicFrameChg>
        <pc:graphicFrameChg chg="mod modGraphic">
          <ac:chgData name="Charlotte Moss" userId="17b589c9-cb67-41ed-a894-f82ca12b573d" providerId="ADAL" clId="{DA38E8E8-3F50-46BD-A4AB-4F22250349D3}" dt="2024-02-09T12:00:37.739" v="558" actId="20577"/>
          <ac:graphicFrameMkLst>
            <pc:docMk/>
            <pc:sldMk cId="2353116558" sldId="256"/>
            <ac:graphicFrameMk id="47" creationId="{E75A3570-730A-399D-3AF3-996530C97DD2}"/>
          </ac:graphicFrameMkLst>
        </pc:graphicFrameChg>
        <pc:graphicFrameChg chg="mod modGraphic">
          <ac:chgData name="Charlotte Moss" userId="17b589c9-cb67-41ed-a894-f82ca12b573d" providerId="ADAL" clId="{DA38E8E8-3F50-46BD-A4AB-4F22250349D3}" dt="2024-02-09T11:58:48.765" v="531" actId="14100"/>
          <ac:graphicFrameMkLst>
            <pc:docMk/>
            <pc:sldMk cId="2353116558" sldId="256"/>
            <ac:graphicFrameMk id="48" creationId="{C587F2D2-7940-D925-C85D-F10B819AFD1A}"/>
          </ac:graphicFrameMkLst>
        </pc:graphicFrameChg>
        <pc:picChg chg="add mod">
          <ac:chgData name="Charlotte Moss" userId="17b589c9-cb67-41ed-a894-f82ca12b573d" providerId="ADAL" clId="{DA38E8E8-3F50-46BD-A4AB-4F22250349D3}" dt="2024-02-09T14:15:59.824" v="1194" actId="1037"/>
          <ac:picMkLst>
            <pc:docMk/>
            <pc:sldMk cId="2353116558" sldId="256"/>
            <ac:picMk id="3" creationId="{93F63ACC-8CF9-F414-19B6-B4A870BE7585}"/>
          </ac:picMkLst>
        </pc:picChg>
        <pc:picChg chg="add mod">
          <ac:chgData name="Charlotte Moss" userId="17b589c9-cb67-41ed-a894-f82ca12b573d" providerId="ADAL" clId="{DA38E8E8-3F50-46BD-A4AB-4F22250349D3}" dt="2024-02-09T14:16:15.225" v="1197" actId="1076"/>
          <ac:picMkLst>
            <pc:docMk/>
            <pc:sldMk cId="2353116558" sldId="256"/>
            <ac:picMk id="12" creationId="{67A2DB2F-07BD-4918-AACA-4F2B82DD17AD}"/>
          </ac:picMkLst>
        </pc:picChg>
        <pc:picChg chg="add mod">
          <ac:chgData name="Charlotte Moss" userId="17b589c9-cb67-41ed-a894-f82ca12b573d" providerId="ADAL" clId="{DA38E8E8-3F50-46BD-A4AB-4F22250349D3}" dt="2024-02-09T14:16:34.109" v="1200" actId="1076"/>
          <ac:picMkLst>
            <pc:docMk/>
            <pc:sldMk cId="2353116558" sldId="256"/>
            <ac:picMk id="17" creationId="{D754FF06-2EEA-A81D-507D-5D08BCA771C4}"/>
          </ac:picMkLst>
        </pc:picChg>
        <pc:picChg chg="add mod">
          <ac:chgData name="Charlotte Moss" userId="17b589c9-cb67-41ed-a894-f82ca12b573d" providerId="ADAL" clId="{DA38E8E8-3F50-46BD-A4AB-4F22250349D3}" dt="2024-02-09T14:19:35.034" v="1328" actId="1035"/>
          <ac:picMkLst>
            <pc:docMk/>
            <pc:sldMk cId="2353116558" sldId="256"/>
            <ac:picMk id="19" creationId="{1806C958-089A-C4D2-040F-3E862E014EC7}"/>
          </ac:picMkLst>
        </pc:picChg>
        <pc:picChg chg="add mod">
          <ac:chgData name="Charlotte Moss" userId="17b589c9-cb67-41ed-a894-f82ca12b573d" providerId="ADAL" clId="{DA38E8E8-3F50-46BD-A4AB-4F22250349D3}" dt="2024-02-09T14:19:42.735" v="1330" actId="1076"/>
          <ac:picMkLst>
            <pc:docMk/>
            <pc:sldMk cId="2353116558" sldId="256"/>
            <ac:picMk id="20" creationId="{C11BCFB4-7935-3B89-55E5-09E2C98E34E2}"/>
          </ac:picMkLst>
        </pc:picChg>
        <pc:picChg chg="add mod">
          <ac:chgData name="Charlotte Moss" userId="17b589c9-cb67-41ed-a894-f82ca12b573d" providerId="ADAL" clId="{DA38E8E8-3F50-46BD-A4AB-4F22250349D3}" dt="2024-02-09T14:20:28.813" v="1429" actId="1076"/>
          <ac:picMkLst>
            <pc:docMk/>
            <pc:sldMk cId="2353116558" sldId="256"/>
            <ac:picMk id="21" creationId="{F92788E0-A5EF-B6C6-BAA4-767C993D2076}"/>
          </ac:picMkLst>
        </pc:picChg>
        <pc:picChg chg="add mod">
          <ac:chgData name="Charlotte Moss" userId="17b589c9-cb67-41ed-a894-f82ca12b573d" providerId="ADAL" clId="{DA38E8E8-3F50-46BD-A4AB-4F22250349D3}" dt="2024-02-09T14:20:32.116" v="1430" actId="1076"/>
          <ac:picMkLst>
            <pc:docMk/>
            <pc:sldMk cId="2353116558" sldId="256"/>
            <ac:picMk id="23" creationId="{1857EAAF-7554-E4C9-581D-4CCA8B423B09}"/>
          </ac:picMkLst>
        </pc:picChg>
        <pc:picChg chg="add mod">
          <ac:chgData name="Charlotte Moss" userId="17b589c9-cb67-41ed-a894-f82ca12b573d" providerId="ADAL" clId="{DA38E8E8-3F50-46BD-A4AB-4F22250349D3}" dt="2024-02-09T14:44:44.082" v="1521" actId="1038"/>
          <ac:picMkLst>
            <pc:docMk/>
            <pc:sldMk cId="2353116558" sldId="256"/>
            <ac:picMk id="25" creationId="{FD703947-1A9E-B568-A4C8-2297B626B079}"/>
          </ac:picMkLst>
        </pc:picChg>
        <pc:picChg chg="mod">
          <ac:chgData name="Charlotte Moss" userId="17b589c9-cb67-41ed-a894-f82ca12b573d" providerId="ADAL" clId="{DA38E8E8-3F50-46BD-A4AB-4F22250349D3}" dt="2024-02-09T14:45:02.483" v="1522"/>
          <ac:picMkLst>
            <pc:docMk/>
            <pc:sldMk cId="2353116558" sldId="256"/>
            <ac:picMk id="28" creationId="{41EACDB1-A1DB-C0F2-E78F-3E14524A423F}"/>
          </ac:picMkLst>
        </pc:picChg>
        <pc:picChg chg="mod">
          <ac:chgData name="Charlotte Moss" userId="17b589c9-cb67-41ed-a894-f82ca12b573d" providerId="ADAL" clId="{DA38E8E8-3F50-46BD-A4AB-4F22250349D3}" dt="2024-02-09T14:45:02.483" v="1522"/>
          <ac:picMkLst>
            <pc:docMk/>
            <pc:sldMk cId="2353116558" sldId="256"/>
            <ac:picMk id="32" creationId="{E0F67CC8-D956-67F5-D29A-E89D6D03CFF7}"/>
          </ac:picMkLst>
        </pc:picChg>
        <pc:picChg chg="add del mod">
          <ac:chgData name="Charlotte Moss" userId="17b589c9-cb67-41ed-a894-f82ca12b573d" providerId="ADAL" clId="{DA38E8E8-3F50-46BD-A4AB-4F22250349D3}" dt="2024-02-12T12:52:52.128" v="3111" actId="478"/>
          <ac:picMkLst>
            <pc:docMk/>
            <pc:sldMk cId="2353116558" sldId="256"/>
            <ac:picMk id="41" creationId="{135404AB-57B6-E6A1-BEC4-AE2B8222C587}"/>
          </ac:picMkLst>
        </pc:picChg>
        <pc:picChg chg="add del mod">
          <ac:chgData name="Charlotte Moss" userId="17b589c9-cb67-41ed-a894-f82ca12b573d" providerId="ADAL" clId="{DA38E8E8-3F50-46BD-A4AB-4F22250349D3}" dt="2024-02-12T12:50:12.766" v="2953" actId="478"/>
          <ac:picMkLst>
            <pc:docMk/>
            <pc:sldMk cId="2353116558" sldId="256"/>
            <ac:picMk id="42" creationId="{AC298359-FACB-61EC-154F-9ED5A238B451}"/>
          </ac:picMkLst>
        </pc:picChg>
        <pc:picChg chg="add del mod">
          <ac:chgData name="Charlotte Moss" userId="17b589c9-cb67-41ed-a894-f82ca12b573d" providerId="ADAL" clId="{DA38E8E8-3F50-46BD-A4AB-4F22250349D3}" dt="2024-02-12T12:53:46.153" v="3127" actId="478"/>
          <ac:picMkLst>
            <pc:docMk/>
            <pc:sldMk cId="2353116558" sldId="256"/>
            <ac:picMk id="43" creationId="{22EC7C2C-EB5C-D953-4466-2A29FFE3595A}"/>
          </ac:picMkLst>
        </pc:picChg>
        <pc:picChg chg="add del mod">
          <ac:chgData name="Charlotte Moss" userId="17b589c9-cb67-41ed-a894-f82ca12b573d" providerId="ADAL" clId="{DA38E8E8-3F50-46BD-A4AB-4F22250349D3}" dt="2024-02-09T16:42:41.814" v="2789" actId="478"/>
          <ac:picMkLst>
            <pc:docMk/>
            <pc:sldMk cId="2353116558" sldId="256"/>
            <ac:picMk id="44" creationId="{AA6090C1-4366-7D14-0215-456555D2E0E5}"/>
          </ac:picMkLst>
        </pc:picChg>
        <pc:picChg chg="add mod">
          <ac:chgData name="Charlotte Moss" userId="17b589c9-cb67-41ed-a894-f82ca12b573d" providerId="ADAL" clId="{DA38E8E8-3F50-46BD-A4AB-4F22250349D3}" dt="2024-02-12T12:58:25.118" v="3175" actId="1076"/>
          <ac:picMkLst>
            <pc:docMk/>
            <pc:sldMk cId="2353116558" sldId="256"/>
            <ac:picMk id="46" creationId="{BE2270C9-5046-F95F-E699-241C5C3B114E}"/>
          </ac:picMkLst>
        </pc:picChg>
        <pc:picChg chg="add mod">
          <ac:chgData name="Charlotte Moss" userId="17b589c9-cb67-41ed-a894-f82ca12b573d" providerId="ADAL" clId="{DA38E8E8-3F50-46BD-A4AB-4F22250349D3}" dt="2024-02-12T12:58:18.758" v="3173" actId="1076"/>
          <ac:picMkLst>
            <pc:docMk/>
            <pc:sldMk cId="2353116558" sldId="256"/>
            <ac:picMk id="52" creationId="{5145BAEA-61CA-AA02-6103-5970B4192719}"/>
          </ac:picMkLst>
        </pc:picChg>
        <pc:picChg chg="add mod">
          <ac:chgData name="Charlotte Moss" userId="17b589c9-cb67-41ed-a894-f82ca12b573d" providerId="ADAL" clId="{DA38E8E8-3F50-46BD-A4AB-4F22250349D3}" dt="2024-02-12T12:58:29.295" v="3176" actId="1076"/>
          <ac:picMkLst>
            <pc:docMk/>
            <pc:sldMk cId="2353116558" sldId="256"/>
            <ac:picMk id="53" creationId="{12B4982E-CF39-7351-D52B-61EC066EB67D}"/>
          </ac:picMkLst>
        </pc:picChg>
        <pc:picChg chg="del">
          <ac:chgData name="Charlotte Moss" userId="17b589c9-cb67-41ed-a894-f82ca12b573d" providerId="ADAL" clId="{DA38E8E8-3F50-46BD-A4AB-4F22250349D3}" dt="2024-02-09T14:13:35.097" v="1154" actId="478"/>
          <ac:picMkLst>
            <pc:docMk/>
            <pc:sldMk cId="2353116558" sldId="256"/>
            <ac:picMk id="118" creationId="{9389E633-3964-487C-46F5-56C102CAA9FF}"/>
          </ac:picMkLst>
        </pc:picChg>
        <pc:picChg chg="del">
          <ac:chgData name="Charlotte Moss" userId="17b589c9-cb67-41ed-a894-f82ca12b573d" providerId="ADAL" clId="{DA38E8E8-3F50-46BD-A4AB-4F22250349D3}" dt="2024-02-09T14:13:49.466" v="1166" actId="478"/>
          <ac:picMkLst>
            <pc:docMk/>
            <pc:sldMk cId="2353116558" sldId="256"/>
            <ac:picMk id="119" creationId="{5CEB319B-6D38-E867-786A-4C79362DC870}"/>
          </ac:picMkLst>
        </pc:picChg>
        <pc:picChg chg="add del">
          <ac:chgData name="Charlotte Moss" userId="17b589c9-cb67-41ed-a894-f82ca12b573d" providerId="ADAL" clId="{DA38E8E8-3F50-46BD-A4AB-4F22250349D3}" dt="2024-02-09T14:14:21.474" v="1184" actId="478"/>
          <ac:picMkLst>
            <pc:docMk/>
            <pc:sldMk cId="2353116558" sldId="256"/>
            <ac:picMk id="123" creationId="{748D7D0D-C9E9-195E-8C63-1EB32CA67968}"/>
          </ac:picMkLst>
        </pc:picChg>
        <pc:picChg chg="del topLvl">
          <ac:chgData name="Charlotte Moss" userId="17b589c9-cb67-41ed-a894-f82ca12b573d" providerId="ADAL" clId="{DA38E8E8-3F50-46BD-A4AB-4F22250349D3}" dt="2024-02-09T14:17:43.741" v="1228" actId="478"/>
          <ac:picMkLst>
            <pc:docMk/>
            <pc:sldMk cId="2353116558" sldId="256"/>
            <ac:picMk id="133" creationId="{F4843030-D1AF-B2B8-EF59-FA831B422DAA}"/>
          </ac:picMkLst>
        </pc:picChg>
        <pc:picChg chg="mod topLvl">
          <ac:chgData name="Charlotte Moss" userId="17b589c9-cb67-41ed-a894-f82ca12b573d" providerId="ADAL" clId="{DA38E8E8-3F50-46BD-A4AB-4F22250349D3}" dt="2024-02-09T14:19:09.995" v="1323" actId="1076"/>
          <ac:picMkLst>
            <pc:docMk/>
            <pc:sldMk cId="2353116558" sldId="256"/>
            <ac:picMk id="134" creationId="{70EB2E7D-56E2-A876-41FA-BDDF518B212E}"/>
          </ac:picMkLst>
        </pc:picChg>
        <pc:picChg chg="del topLvl">
          <ac:chgData name="Charlotte Moss" userId="17b589c9-cb67-41ed-a894-f82ca12b573d" providerId="ADAL" clId="{DA38E8E8-3F50-46BD-A4AB-4F22250349D3}" dt="2024-02-09T14:18:20.238" v="1269" actId="478"/>
          <ac:picMkLst>
            <pc:docMk/>
            <pc:sldMk cId="2353116558" sldId="256"/>
            <ac:picMk id="153" creationId="{ECEEFDF6-8280-B406-5108-44818114F739}"/>
          </ac:picMkLst>
        </pc:picChg>
        <pc:picChg chg="mod topLvl">
          <ac:chgData name="Charlotte Moss" userId="17b589c9-cb67-41ed-a894-f82ca12b573d" providerId="ADAL" clId="{DA38E8E8-3F50-46BD-A4AB-4F22250349D3}" dt="2024-02-09T14:20:25.406" v="1428" actId="1076"/>
          <ac:picMkLst>
            <pc:docMk/>
            <pc:sldMk cId="2353116558" sldId="256"/>
            <ac:picMk id="167" creationId="{0F8AEBAD-E745-3055-1480-76780EE86665}"/>
          </ac:picMkLst>
        </pc:picChg>
        <pc:picChg chg="del">
          <ac:chgData name="Charlotte Moss" userId="17b589c9-cb67-41ed-a894-f82ca12b573d" providerId="ADAL" clId="{DA38E8E8-3F50-46BD-A4AB-4F22250349D3}" dt="2024-02-09T11:55:48.083" v="496" actId="478"/>
          <ac:picMkLst>
            <pc:docMk/>
            <pc:sldMk cId="2353116558" sldId="256"/>
            <ac:picMk id="1053" creationId="{4512CF00-E852-0C07-BC79-FBF6AED0D0F4}"/>
          </ac:picMkLst>
        </pc:picChg>
        <pc:picChg chg="del">
          <ac:chgData name="Charlotte Moss" userId="17b589c9-cb67-41ed-a894-f82ca12b573d" providerId="ADAL" clId="{DA38E8E8-3F50-46BD-A4AB-4F22250349D3}" dt="2024-02-09T11:55:48.083" v="496" actId="478"/>
          <ac:picMkLst>
            <pc:docMk/>
            <pc:sldMk cId="2353116558" sldId="256"/>
            <ac:picMk id="1054" creationId="{42DDA06A-0191-F6C6-4A6C-BEB395F1CD2E}"/>
          </ac:picMkLst>
        </pc:picChg>
        <pc:picChg chg="del">
          <ac:chgData name="Charlotte Moss" userId="17b589c9-cb67-41ed-a894-f82ca12b573d" providerId="ADAL" clId="{DA38E8E8-3F50-46BD-A4AB-4F22250349D3}" dt="2024-02-09T11:55:48.083" v="496" actId="478"/>
          <ac:picMkLst>
            <pc:docMk/>
            <pc:sldMk cId="2353116558" sldId="256"/>
            <ac:picMk id="1056" creationId="{0623D77D-D6CF-B723-6B1A-95F2280B8FF3}"/>
          </ac:picMkLst>
        </pc:picChg>
        <pc:picChg chg="del">
          <ac:chgData name="Charlotte Moss" userId="17b589c9-cb67-41ed-a894-f82ca12b573d" providerId="ADAL" clId="{DA38E8E8-3F50-46BD-A4AB-4F22250349D3}" dt="2024-02-09T11:55:42.323" v="494" actId="478"/>
          <ac:picMkLst>
            <pc:docMk/>
            <pc:sldMk cId="2353116558" sldId="256"/>
            <ac:picMk id="1061" creationId="{660B9861-56B1-A296-C7D7-C59C9C744B67}"/>
          </ac:picMkLst>
        </pc:picChg>
        <pc:picChg chg="mod ord">
          <ac:chgData name="Charlotte Moss" userId="17b589c9-cb67-41ed-a894-f82ca12b573d" providerId="ADAL" clId="{DA38E8E8-3F50-46BD-A4AB-4F22250349D3}" dt="2024-02-09T16:33:58.251" v="2681" actId="1076"/>
          <ac:picMkLst>
            <pc:docMk/>
            <pc:sldMk cId="2353116558" sldId="256"/>
            <ac:picMk id="1062" creationId="{8DDE6949-72EF-2412-A5D2-F659E3905830}"/>
          </ac:picMkLst>
        </pc:picChg>
        <pc:picChg chg="del">
          <ac:chgData name="Charlotte Moss" userId="17b589c9-cb67-41ed-a894-f82ca12b573d" providerId="ADAL" clId="{DA38E8E8-3F50-46BD-A4AB-4F22250349D3}" dt="2024-02-09T14:46:28.289" v="1533" actId="478"/>
          <ac:picMkLst>
            <pc:docMk/>
            <pc:sldMk cId="2353116558" sldId="256"/>
            <ac:picMk id="1066" creationId="{76E5288F-E437-E9C3-EB0E-07BC90703C1E}"/>
          </ac:picMkLst>
        </pc:picChg>
        <pc:picChg chg="del">
          <ac:chgData name="Charlotte Moss" userId="17b589c9-cb67-41ed-a894-f82ca12b573d" providerId="ADAL" clId="{DA38E8E8-3F50-46BD-A4AB-4F22250349D3}" dt="2024-02-09T14:46:29.984" v="1534" actId="478"/>
          <ac:picMkLst>
            <pc:docMk/>
            <pc:sldMk cId="2353116558" sldId="256"/>
            <ac:picMk id="1067" creationId="{573D757D-F7D4-AFCF-DC34-C4D6F59FDF2B}"/>
          </ac:picMkLst>
        </pc:picChg>
        <pc:cxnChg chg="mod">
          <ac:chgData name="Charlotte Moss" userId="17b589c9-cb67-41ed-a894-f82ca12b573d" providerId="ADAL" clId="{DA38E8E8-3F50-46BD-A4AB-4F22250349D3}" dt="2024-02-09T14:45:02.483" v="1522"/>
          <ac:cxnSpMkLst>
            <pc:docMk/>
            <pc:sldMk cId="2353116558" sldId="256"/>
            <ac:cxnSpMk id="35" creationId="{080251DB-91A9-B834-5311-9CEA70107BF3}"/>
          </ac:cxnSpMkLst>
        </pc:cxnChg>
      </pc:sldChg>
      <pc:sldChg chg="addSp delSp modSp mod addAnim delAnim modAnim">
        <pc:chgData name="Charlotte Moss" userId="17b589c9-cb67-41ed-a894-f82ca12b573d" providerId="ADAL" clId="{DA38E8E8-3F50-46BD-A4AB-4F22250349D3}" dt="2024-02-09T16:59:23.250" v="2940" actId="1076"/>
        <pc:sldMkLst>
          <pc:docMk/>
          <pc:sldMk cId="97328136" sldId="257"/>
        </pc:sldMkLst>
        <pc:spChg chg="mod">
          <ac:chgData name="Charlotte Moss" userId="17b589c9-cb67-41ed-a894-f82ca12b573d" providerId="ADAL" clId="{DA38E8E8-3F50-46BD-A4AB-4F22250349D3}" dt="2024-02-09T15:12:20.510" v="1778" actId="20577"/>
          <ac:spMkLst>
            <pc:docMk/>
            <pc:sldMk cId="97328136" sldId="257"/>
            <ac:spMk id="16" creationId="{B9DE94F1-5D8A-25FA-A164-FD87877A0D85}"/>
          </ac:spMkLst>
        </pc:spChg>
        <pc:spChg chg="mod">
          <ac:chgData name="Charlotte Moss" userId="17b589c9-cb67-41ed-a894-f82ca12b573d" providerId="ADAL" clId="{DA38E8E8-3F50-46BD-A4AB-4F22250349D3}" dt="2024-02-09T15:13:01.994" v="1793" actId="20577"/>
          <ac:spMkLst>
            <pc:docMk/>
            <pc:sldMk cId="97328136" sldId="257"/>
            <ac:spMk id="18" creationId="{91C6BAEE-4F44-B7FB-7CD1-DC5BDF38DED9}"/>
          </ac:spMkLst>
        </pc:spChg>
        <pc:spChg chg="mod">
          <ac:chgData name="Charlotte Moss" userId="17b589c9-cb67-41ed-a894-f82ca12b573d" providerId="ADAL" clId="{DA38E8E8-3F50-46BD-A4AB-4F22250349D3}" dt="2024-02-09T15:13:13.265" v="1803" actId="20577"/>
          <ac:spMkLst>
            <pc:docMk/>
            <pc:sldMk cId="97328136" sldId="257"/>
            <ac:spMk id="20" creationId="{B8EF67FB-93C5-2D5C-FFAE-00A900936078}"/>
          </ac:spMkLst>
        </pc:spChg>
        <pc:spChg chg="mod">
          <ac:chgData name="Charlotte Moss" userId="17b589c9-cb67-41ed-a894-f82ca12b573d" providerId="ADAL" clId="{DA38E8E8-3F50-46BD-A4AB-4F22250349D3}" dt="2024-02-09T15:37:20.551" v="2276"/>
          <ac:spMkLst>
            <pc:docMk/>
            <pc:sldMk cId="97328136" sldId="257"/>
            <ac:spMk id="34" creationId="{42D414C4-2112-4096-2039-241EE15C6287}"/>
          </ac:spMkLst>
        </pc:spChg>
        <pc:spChg chg="mod">
          <ac:chgData name="Charlotte Moss" userId="17b589c9-cb67-41ed-a894-f82ca12b573d" providerId="ADAL" clId="{DA38E8E8-3F50-46BD-A4AB-4F22250349D3}" dt="2024-02-09T15:37:20.551" v="2276"/>
          <ac:spMkLst>
            <pc:docMk/>
            <pc:sldMk cId="97328136" sldId="257"/>
            <ac:spMk id="38" creationId="{6232048B-40B8-08BC-8219-91FBEC06FB4B}"/>
          </ac:spMkLst>
        </pc:spChg>
        <pc:spChg chg="mod">
          <ac:chgData name="Charlotte Moss" userId="17b589c9-cb67-41ed-a894-f82ca12b573d" providerId="ADAL" clId="{DA38E8E8-3F50-46BD-A4AB-4F22250349D3}" dt="2024-02-09T15:20:43.234" v="1868" actId="1038"/>
          <ac:spMkLst>
            <pc:docMk/>
            <pc:sldMk cId="97328136" sldId="257"/>
            <ac:spMk id="51" creationId="{C337E759-7141-3C02-3751-789E303F5F38}"/>
          </ac:spMkLst>
        </pc:spChg>
        <pc:spChg chg="mod">
          <ac:chgData name="Charlotte Moss" userId="17b589c9-cb67-41ed-a894-f82ca12b573d" providerId="ADAL" clId="{DA38E8E8-3F50-46BD-A4AB-4F22250349D3}" dt="2024-02-09T15:20:43.234" v="1868" actId="1038"/>
          <ac:spMkLst>
            <pc:docMk/>
            <pc:sldMk cId="97328136" sldId="257"/>
            <ac:spMk id="52" creationId="{B4C4F816-8351-EC43-E264-79BCAAA0AC8F}"/>
          </ac:spMkLst>
        </pc:spChg>
        <pc:spChg chg="mod">
          <ac:chgData name="Charlotte Moss" userId="17b589c9-cb67-41ed-a894-f82ca12b573d" providerId="ADAL" clId="{DA38E8E8-3F50-46BD-A4AB-4F22250349D3}" dt="2024-02-09T15:20:43.234" v="1868" actId="1038"/>
          <ac:spMkLst>
            <pc:docMk/>
            <pc:sldMk cId="97328136" sldId="257"/>
            <ac:spMk id="53" creationId="{23844AF9-5C8D-3EE5-4951-42133869B3A5}"/>
          </ac:spMkLst>
        </pc:spChg>
        <pc:spChg chg="mod">
          <ac:chgData name="Charlotte Moss" userId="17b589c9-cb67-41ed-a894-f82ca12b573d" providerId="ADAL" clId="{DA38E8E8-3F50-46BD-A4AB-4F22250349D3}" dt="2024-02-09T16:03:59.163" v="2355"/>
          <ac:spMkLst>
            <pc:docMk/>
            <pc:sldMk cId="97328136" sldId="257"/>
            <ac:spMk id="57" creationId="{3DC5EB58-41A2-B505-C59D-C86F91B28CA9}"/>
          </ac:spMkLst>
        </pc:spChg>
        <pc:spChg chg="mod">
          <ac:chgData name="Charlotte Moss" userId="17b589c9-cb67-41ed-a894-f82ca12b573d" providerId="ADAL" clId="{DA38E8E8-3F50-46BD-A4AB-4F22250349D3}" dt="2024-02-09T16:03:59.163" v="2355"/>
          <ac:spMkLst>
            <pc:docMk/>
            <pc:sldMk cId="97328136" sldId="257"/>
            <ac:spMk id="60" creationId="{0DB7FB67-8DF6-036D-568E-954EDE949202}"/>
          </ac:spMkLst>
        </pc:spChg>
        <pc:spChg chg="mod">
          <ac:chgData name="Charlotte Moss" userId="17b589c9-cb67-41ed-a894-f82ca12b573d" providerId="ADAL" clId="{DA38E8E8-3F50-46BD-A4AB-4F22250349D3}" dt="2024-02-09T16:04:15.484" v="2361" actId="404"/>
          <ac:spMkLst>
            <pc:docMk/>
            <pc:sldMk cId="97328136" sldId="257"/>
            <ac:spMk id="62" creationId="{AB82C516-F4D6-831B-B196-751563C6D867}"/>
          </ac:spMkLst>
        </pc:spChg>
        <pc:spChg chg="mod">
          <ac:chgData name="Charlotte Moss" userId="17b589c9-cb67-41ed-a894-f82ca12b573d" providerId="ADAL" clId="{DA38E8E8-3F50-46BD-A4AB-4F22250349D3}" dt="2024-02-09T15:20:58.594" v="1880" actId="1037"/>
          <ac:spMkLst>
            <pc:docMk/>
            <pc:sldMk cId="97328136" sldId="257"/>
            <ac:spMk id="63" creationId="{0DED477C-56E2-787F-6C08-3087921AC40E}"/>
          </ac:spMkLst>
        </pc:spChg>
        <pc:spChg chg="mod">
          <ac:chgData name="Charlotte Moss" userId="17b589c9-cb67-41ed-a894-f82ca12b573d" providerId="ADAL" clId="{DA38E8E8-3F50-46BD-A4AB-4F22250349D3}" dt="2024-02-09T15:21:02.246" v="1881" actId="1038"/>
          <ac:spMkLst>
            <pc:docMk/>
            <pc:sldMk cId="97328136" sldId="257"/>
            <ac:spMk id="64" creationId="{A2C2CF72-994A-AF5A-F875-3AF5EF5604EB}"/>
          </ac:spMkLst>
        </pc:spChg>
        <pc:spChg chg="mod">
          <ac:chgData name="Charlotte Moss" userId="17b589c9-cb67-41ed-a894-f82ca12b573d" providerId="ADAL" clId="{DA38E8E8-3F50-46BD-A4AB-4F22250349D3}" dt="2024-02-09T15:20:53.757" v="1873" actId="1038"/>
          <ac:spMkLst>
            <pc:docMk/>
            <pc:sldMk cId="97328136" sldId="257"/>
            <ac:spMk id="65" creationId="{D303C5AC-4316-15FC-58F3-754FFCE8C47D}"/>
          </ac:spMkLst>
        </pc:spChg>
        <pc:spChg chg="mod">
          <ac:chgData name="Charlotte Moss" userId="17b589c9-cb67-41ed-a894-f82ca12b573d" providerId="ADAL" clId="{DA38E8E8-3F50-46BD-A4AB-4F22250349D3}" dt="2024-02-09T15:19:16.822" v="1842" actId="20577"/>
          <ac:spMkLst>
            <pc:docMk/>
            <pc:sldMk cId="97328136" sldId="257"/>
            <ac:spMk id="67" creationId="{58F03AAB-DF87-7790-09AC-637D90C0FFFA}"/>
          </ac:spMkLst>
        </pc:spChg>
        <pc:spChg chg="mod">
          <ac:chgData name="Charlotte Moss" userId="17b589c9-cb67-41ed-a894-f82ca12b573d" providerId="ADAL" clId="{DA38E8E8-3F50-46BD-A4AB-4F22250349D3}" dt="2024-02-09T15:19:43.562" v="1854" actId="20577"/>
          <ac:spMkLst>
            <pc:docMk/>
            <pc:sldMk cId="97328136" sldId="257"/>
            <ac:spMk id="69" creationId="{20F2CB16-2D2D-8275-988E-9B774C06AF8B}"/>
          </ac:spMkLst>
        </pc:spChg>
        <pc:spChg chg="mod">
          <ac:chgData name="Charlotte Moss" userId="17b589c9-cb67-41ed-a894-f82ca12b573d" providerId="ADAL" clId="{DA38E8E8-3F50-46BD-A4AB-4F22250349D3}" dt="2024-02-09T11:15:34.613" v="1"/>
          <ac:spMkLst>
            <pc:docMk/>
            <pc:sldMk cId="97328136" sldId="257"/>
            <ac:spMk id="75" creationId="{ED8BE682-D290-7269-E0AA-9FAA357854F2}"/>
          </ac:spMkLst>
        </pc:spChg>
        <pc:spChg chg="mod">
          <ac:chgData name="Charlotte Moss" userId="17b589c9-cb67-41ed-a894-f82ca12b573d" providerId="ADAL" clId="{DA38E8E8-3F50-46BD-A4AB-4F22250349D3}" dt="2024-02-09T16:06:52.934" v="2382"/>
          <ac:spMkLst>
            <pc:docMk/>
            <pc:sldMk cId="97328136" sldId="257"/>
            <ac:spMk id="81" creationId="{BD0C235A-0591-FB37-4BF9-B6292DFFB54C}"/>
          </ac:spMkLst>
        </pc:spChg>
        <pc:spChg chg="mod">
          <ac:chgData name="Charlotte Moss" userId="17b589c9-cb67-41ed-a894-f82ca12b573d" providerId="ADAL" clId="{DA38E8E8-3F50-46BD-A4AB-4F22250349D3}" dt="2024-02-09T16:08:12.241" v="2391"/>
          <ac:spMkLst>
            <pc:docMk/>
            <pc:sldMk cId="97328136" sldId="257"/>
            <ac:spMk id="85" creationId="{C40E9E27-14E0-BC34-D580-8961F2F72826}"/>
          </ac:spMkLst>
        </pc:spChg>
        <pc:spChg chg="add mod">
          <ac:chgData name="Charlotte Moss" userId="17b589c9-cb67-41ed-a894-f82ca12b573d" providerId="ADAL" clId="{DA38E8E8-3F50-46BD-A4AB-4F22250349D3}" dt="2024-02-09T16:52:11.540" v="2888" actId="14100"/>
          <ac:spMkLst>
            <pc:docMk/>
            <pc:sldMk cId="97328136" sldId="257"/>
            <ac:spMk id="89" creationId="{063C1010-4D51-11B2-4B8B-8054E8B96566}"/>
          </ac:spMkLst>
        </pc:spChg>
        <pc:spChg chg="add mod">
          <ac:chgData name="Charlotte Moss" userId="17b589c9-cb67-41ed-a894-f82ca12b573d" providerId="ADAL" clId="{DA38E8E8-3F50-46BD-A4AB-4F22250349D3}" dt="2024-02-09T16:52:26.535" v="2890" actId="14100"/>
          <ac:spMkLst>
            <pc:docMk/>
            <pc:sldMk cId="97328136" sldId="257"/>
            <ac:spMk id="90" creationId="{A92A8E45-1F49-B356-648B-BB8573CDAD1C}"/>
          </ac:spMkLst>
        </pc:spChg>
        <pc:spChg chg="add mod">
          <ac:chgData name="Charlotte Moss" userId="17b589c9-cb67-41ed-a894-f82ca12b573d" providerId="ADAL" clId="{DA38E8E8-3F50-46BD-A4AB-4F22250349D3}" dt="2024-02-09T16:52:14.189" v="2889" actId="20577"/>
          <ac:spMkLst>
            <pc:docMk/>
            <pc:sldMk cId="97328136" sldId="257"/>
            <ac:spMk id="91" creationId="{40A71D46-A656-91CD-6628-B2D51AD8A4D0}"/>
          </ac:spMkLst>
        </pc:spChg>
        <pc:spChg chg="add mod">
          <ac:chgData name="Charlotte Moss" userId="17b589c9-cb67-41ed-a894-f82ca12b573d" providerId="ADAL" clId="{DA38E8E8-3F50-46BD-A4AB-4F22250349D3}" dt="2024-02-09T16:52:11.540" v="2888" actId="14100"/>
          <ac:spMkLst>
            <pc:docMk/>
            <pc:sldMk cId="97328136" sldId="257"/>
            <ac:spMk id="92" creationId="{C4F39A77-6B0B-5279-B89A-6DFB50409BAE}"/>
          </ac:spMkLst>
        </pc:spChg>
        <pc:spChg chg="add mod">
          <ac:chgData name="Charlotte Moss" userId="17b589c9-cb67-41ed-a894-f82ca12b573d" providerId="ADAL" clId="{DA38E8E8-3F50-46BD-A4AB-4F22250349D3}" dt="2024-02-09T16:50:23.588" v="2878" actId="1035"/>
          <ac:spMkLst>
            <pc:docMk/>
            <pc:sldMk cId="97328136" sldId="257"/>
            <ac:spMk id="102" creationId="{95898FB2-D65F-8170-E4ED-25245255C05D}"/>
          </ac:spMkLst>
        </pc:spChg>
        <pc:spChg chg="mod">
          <ac:chgData name="Charlotte Moss" userId="17b589c9-cb67-41ed-a894-f82ca12b573d" providerId="ADAL" clId="{DA38E8E8-3F50-46BD-A4AB-4F22250349D3}" dt="2024-02-09T15:29:44.462" v="1908" actId="20577"/>
          <ac:spMkLst>
            <pc:docMk/>
            <pc:sldMk cId="97328136" sldId="257"/>
            <ac:spMk id="103" creationId="{9D60ED96-1BB9-28A0-94EC-7023AB637580}"/>
          </ac:spMkLst>
        </pc:spChg>
        <pc:spChg chg="mod">
          <ac:chgData name="Charlotte Moss" userId="17b589c9-cb67-41ed-a894-f82ca12b573d" providerId="ADAL" clId="{DA38E8E8-3F50-46BD-A4AB-4F22250349D3}" dt="2024-02-09T15:29:55.629" v="1915" actId="20577"/>
          <ac:spMkLst>
            <pc:docMk/>
            <pc:sldMk cId="97328136" sldId="257"/>
            <ac:spMk id="116" creationId="{7024BFFF-FA5B-1222-D5C9-DB0E867FEAA3}"/>
          </ac:spMkLst>
        </pc:spChg>
        <pc:spChg chg="mod">
          <ac:chgData name="Charlotte Moss" userId="17b589c9-cb67-41ed-a894-f82ca12b573d" providerId="ADAL" clId="{DA38E8E8-3F50-46BD-A4AB-4F22250349D3}" dt="2024-02-09T15:30:11.557" v="1930" actId="20577"/>
          <ac:spMkLst>
            <pc:docMk/>
            <pc:sldMk cId="97328136" sldId="257"/>
            <ac:spMk id="122" creationId="{77AC54DA-0D5D-4CB4-AE88-40F2EBD73623}"/>
          </ac:spMkLst>
        </pc:spChg>
        <pc:spChg chg="mod">
          <ac:chgData name="Charlotte Moss" userId="17b589c9-cb67-41ed-a894-f82ca12b573d" providerId="ADAL" clId="{DA38E8E8-3F50-46BD-A4AB-4F22250349D3}" dt="2024-02-09T15:30:20.373" v="1939" actId="20577"/>
          <ac:spMkLst>
            <pc:docMk/>
            <pc:sldMk cId="97328136" sldId="257"/>
            <ac:spMk id="125" creationId="{0E5114CA-2080-B30A-E81A-A7AA0DE2A43C}"/>
          </ac:spMkLst>
        </pc:spChg>
        <pc:spChg chg="mod">
          <ac:chgData name="Charlotte Moss" userId="17b589c9-cb67-41ed-a894-f82ca12b573d" providerId="ADAL" clId="{DA38E8E8-3F50-46BD-A4AB-4F22250349D3}" dt="2024-02-09T15:30:22.910" v="1944" actId="20577"/>
          <ac:spMkLst>
            <pc:docMk/>
            <pc:sldMk cId="97328136" sldId="257"/>
            <ac:spMk id="127" creationId="{433E3850-39AE-E0F5-6FCF-9768962C5284}"/>
          </ac:spMkLst>
        </pc:spChg>
        <pc:spChg chg="mod">
          <ac:chgData name="Charlotte Moss" userId="17b589c9-cb67-41ed-a894-f82ca12b573d" providerId="ADAL" clId="{DA38E8E8-3F50-46BD-A4AB-4F22250349D3}" dt="2024-02-09T15:32:53.729" v="1982" actId="20577"/>
          <ac:spMkLst>
            <pc:docMk/>
            <pc:sldMk cId="97328136" sldId="257"/>
            <ac:spMk id="131" creationId="{30186F1D-5033-4D8A-C983-E78F35B8B807}"/>
          </ac:spMkLst>
        </pc:spChg>
        <pc:spChg chg="mod">
          <ac:chgData name="Charlotte Moss" userId="17b589c9-cb67-41ed-a894-f82ca12b573d" providerId="ADAL" clId="{DA38E8E8-3F50-46BD-A4AB-4F22250349D3}" dt="2024-02-09T15:13:21.760" v="1804" actId="688"/>
          <ac:spMkLst>
            <pc:docMk/>
            <pc:sldMk cId="97328136" sldId="257"/>
            <ac:spMk id="134" creationId="{AAFEEF35-3B87-6EE4-A6E6-A510ADAFAC0E}"/>
          </ac:spMkLst>
        </pc:spChg>
        <pc:spChg chg="mod">
          <ac:chgData name="Charlotte Moss" userId="17b589c9-cb67-41ed-a894-f82ca12b573d" providerId="ADAL" clId="{DA38E8E8-3F50-46BD-A4AB-4F22250349D3}" dt="2024-02-09T15:34:43.577" v="2040" actId="20577"/>
          <ac:spMkLst>
            <pc:docMk/>
            <pc:sldMk cId="97328136" sldId="257"/>
            <ac:spMk id="135" creationId="{0D332B1B-F8B3-0BE1-852F-1F63400F71BE}"/>
          </ac:spMkLst>
        </pc:spChg>
        <pc:spChg chg="mod">
          <ac:chgData name="Charlotte Moss" userId="17b589c9-cb67-41ed-a894-f82ca12b573d" providerId="ADAL" clId="{DA38E8E8-3F50-46BD-A4AB-4F22250349D3}" dt="2024-02-09T15:34:59.028" v="2078" actId="6549"/>
          <ac:spMkLst>
            <pc:docMk/>
            <pc:sldMk cId="97328136" sldId="257"/>
            <ac:spMk id="137" creationId="{6C03C924-8043-9717-9E6D-3210605E782D}"/>
          </ac:spMkLst>
        </pc:spChg>
        <pc:spChg chg="mod">
          <ac:chgData name="Charlotte Moss" userId="17b589c9-cb67-41ed-a894-f82ca12b573d" providerId="ADAL" clId="{DA38E8E8-3F50-46BD-A4AB-4F22250349D3}" dt="2024-02-09T15:35:15.768" v="2095" actId="20577"/>
          <ac:spMkLst>
            <pc:docMk/>
            <pc:sldMk cId="97328136" sldId="257"/>
            <ac:spMk id="146" creationId="{418FAFB7-C139-0B6B-4E20-D5F7DD17BE1B}"/>
          </ac:spMkLst>
        </pc:spChg>
        <pc:spChg chg="mod">
          <ac:chgData name="Charlotte Moss" userId="17b589c9-cb67-41ed-a894-f82ca12b573d" providerId="ADAL" clId="{DA38E8E8-3F50-46BD-A4AB-4F22250349D3}" dt="2024-02-09T15:35:23.541" v="2149" actId="6549"/>
          <ac:spMkLst>
            <pc:docMk/>
            <pc:sldMk cId="97328136" sldId="257"/>
            <ac:spMk id="147" creationId="{5389B80C-7F8D-9A24-C2D7-D0B996DA2807}"/>
          </ac:spMkLst>
        </pc:spChg>
        <pc:spChg chg="mod">
          <ac:chgData name="Charlotte Moss" userId="17b589c9-cb67-41ed-a894-f82ca12b573d" providerId="ADAL" clId="{DA38E8E8-3F50-46BD-A4AB-4F22250349D3}" dt="2024-02-09T15:36:18.488" v="2209" actId="6549"/>
          <ac:spMkLst>
            <pc:docMk/>
            <pc:sldMk cId="97328136" sldId="257"/>
            <ac:spMk id="148" creationId="{FA78A282-6E3F-6FD5-5DD2-52062DB3BD32}"/>
          </ac:spMkLst>
        </pc:spChg>
        <pc:spChg chg="mod">
          <ac:chgData name="Charlotte Moss" userId="17b589c9-cb67-41ed-a894-f82ca12b573d" providerId="ADAL" clId="{DA38E8E8-3F50-46BD-A4AB-4F22250349D3}" dt="2024-02-09T15:36:45.435" v="2275" actId="1036"/>
          <ac:spMkLst>
            <pc:docMk/>
            <pc:sldMk cId="97328136" sldId="257"/>
            <ac:spMk id="149" creationId="{19C916E8-EB64-2684-9C48-6878A9F8E86C}"/>
          </ac:spMkLst>
        </pc:spChg>
        <pc:spChg chg="mod">
          <ac:chgData name="Charlotte Moss" userId="17b589c9-cb67-41ed-a894-f82ca12b573d" providerId="ADAL" clId="{DA38E8E8-3F50-46BD-A4AB-4F22250349D3}" dt="2024-02-09T16:00:45.569" v="2307" actId="14100"/>
          <ac:spMkLst>
            <pc:docMk/>
            <pc:sldMk cId="97328136" sldId="257"/>
            <ac:spMk id="157" creationId="{0DD6EFCD-E565-5D0F-4261-266F88E8EEE3}"/>
          </ac:spMkLst>
        </pc:spChg>
        <pc:spChg chg="mod">
          <ac:chgData name="Charlotte Moss" userId="17b589c9-cb67-41ed-a894-f82ca12b573d" providerId="ADAL" clId="{DA38E8E8-3F50-46BD-A4AB-4F22250349D3}" dt="2024-02-09T16:01:52.216" v="2327" actId="14100"/>
          <ac:spMkLst>
            <pc:docMk/>
            <pc:sldMk cId="97328136" sldId="257"/>
            <ac:spMk id="158" creationId="{A42E0BF7-6FF7-6A13-88C8-19DD29DC3C92}"/>
          </ac:spMkLst>
        </pc:spChg>
        <pc:spChg chg="mod">
          <ac:chgData name="Charlotte Moss" userId="17b589c9-cb67-41ed-a894-f82ca12b573d" providerId="ADAL" clId="{DA38E8E8-3F50-46BD-A4AB-4F22250349D3}" dt="2024-02-09T16:06:50.524" v="2381" actId="1076"/>
          <ac:spMkLst>
            <pc:docMk/>
            <pc:sldMk cId="97328136" sldId="257"/>
            <ac:spMk id="161" creationId="{2734911C-ADA5-EC96-E8D0-2F88CB304C68}"/>
          </ac:spMkLst>
        </pc:spChg>
        <pc:spChg chg="mod">
          <ac:chgData name="Charlotte Moss" userId="17b589c9-cb67-41ed-a894-f82ca12b573d" providerId="ADAL" clId="{DA38E8E8-3F50-46BD-A4AB-4F22250349D3}" dt="2024-02-09T16:03:35.776" v="2346" actId="20577"/>
          <ac:spMkLst>
            <pc:docMk/>
            <pc:sldMk cId="97328136" sldId="257"/>
            <ac:spMk id="169" creationId="{2C9B1CC5-4DEF-2638-090E-95BC03CA5DF3}"/>
          </ac:spMkLst>
        </pc:spChg>
        <pc:spChg chg="mod">
          <ac:chgData name="Charlotte Moss" userId="17b589c9-cb67-41ed-a894-f82ca12b573d" providerId="ADAL" clId="{DA38E8E8-3F50-46BD-A4AB-4F22250349D3}" dt="2024-02-09T16:03:45.612" v="2354" actId="20577"/>
          <ac:spMkLst>
            <pc:docMk/>
            <pc:sldMk cId="97328136" sldId="257"/>
            <ac:spMk id="170" creationId="{690324A6-33F7-4D9B-B7E9-53E258DCB682}"/>
          </ac:spMkLst>
        </pc:spChg>
        <pc:spChg chg="mod">
          <ac:chgData name="Charlotte Moss" userId="17b589c9-cb67-41ed-a894-f82ca12b573d" providerId="ADAL" clId="{DA38E8E8-3F50-46BD-A4AB-4F22250349D3}" dt="2024-02-09T16:15:05.897" v="2592" actId="1035"/>
          <ac:spMkLst>
            <pc:docMk/>
            <pc:sldMk cId="97328136" sldId="257"/>
            <ac:spMk id="176" creationId="{02265BEA-53EE-D60E-9CB2-4F4E6D2A138C}"/>
          </ac:spMkLst>
        </pc:spChg>
        <pc:spChg chg="mod">
          <ac:chgData name="Charlotte Moss" userId="17b589c9-cb67-41ed-a894-f82ca12b573d" providerId="ADAL" clId="{DA38E8E8-3F50-46BD-A4AB-4F22250349D3}" dt="2024-02-09T16:15:12.762" v="2604" actId="1036"/>
          <ac:spMkLst>
            <pc:docMk/>
            <pc:sldMk cId="97328136" sldId="257"/>
            <ac:spMk id="177" creationId="{708D566B-47BA-D0B3-C8AA-EFC692E72610}"/>
          </ac:spMkLst>
        </pc:spChg>
        <pc:spChg chg="del">
          <ac:chgData name="Charlotte Moss" userId="17b589c9-cb67-41ed-a894-f82ca12b573d" providerId="ADAL" clId="{DA38E8E8-3F50-46BD-A4AB-4F22250349D3}" dt="2024-02-09T16:14:36.051" v="2568" actId="478"/>
          <ac:spMkLst>
            <pc:docMk/>
            <pc:sldMk cId="97328136" sldId="257"/>
            <ac:spMk id="178" creationId="{41484CA5-8895-0225-A241-D3B4C86A933C}"/>
          </ac:spMkLst>
        </pc:spChg>
        <pc:spChg chg="del">
          <ac:chgData name="Charlotte Moss" userId="17b589c9-cb67-41ed-a894-f82ca12b573d" providerId="ADAL" clId="{DA38E8E8-3F50-46BD-A4AB-4F22250349D3}" dt="2024-02-09T16:14:36.051" v="2568" actId="478"/>
          <ac:spMkLst>
            <pc:docMk/>
            <pc:sldMk cId="97328136" sldId="257"/>
            <ac:spMk id="179" creationId="{05E192A3-3B70-D983-64F7-B599472852E8}"/>
          </ac:spMkLst>
        </pc:spChg>
        <pc:spChg chg="mod">
          <ac:chgData name="Charlotte Moss" userId="17b589c9-cb67-41ed-a894-f82ca12b573d" providerId="ADAL" clId="{DA38E8E8-3F50-46BD-A4AB-4F22250349D3}" dt="2024-02-09T15:26:48.262" v="1892"/>
          <ac:spMkLst>
            <pc:docMk/>
            <pc:sldMk cId="97328136" sldId="257"/>
            <ac:spMk id="185" creationId="{85C9A33A-DA84-D3B4-5CB2-95C49D1BBDD5}"/>
          </ac:spMkLst>
        </pc:spChg>
        <pc:spChg chg="mod">
          <ac:chgData name="Charlotte Moss" userId="17b589c9-cb67-41ed-a894-f82ca12b573d" providerId="ADAL" clId="{DA38E8E8-3F50-46BD-A4AB-4F22250349D3}" dt="2024-02-09T15:26:55.780" v="1899" actId="20577"/>
          <ac:spMkLst>
            <pc:docMk/>
            <pc:sldMk cId="97328136" sldId="257"/>
            <ac:spMk id="186" creationId="{01E5458C-062C-1D61-1411-856F093030AD}"/>
          </ac:spMkLst>
        </pc:spChg>
        <pc:spChg chg="del">
          <ac:chgData name="Charlotte Moss" userId="17b589c9-cb67-41ed-a894-f82ca12b573d" providerId="ADAL" clId="{DA38E8E8-3F50-46BD-A4AB-4F22250349D3}" dt="2024-02-09T12:59:38.302" v="1129" actId="478"/>
          <ac:spMkLst>
            <pc:docMk/>
            <pc:sldMk cId="97328136" sldId="257"/>
            <ac:spMk id="187" creationId="{C2D18F86-EA37-42C6-6F71-4D2CAF879501}"/>
          </ac:spMkLst>
        </pc:spChg>
        <pc:spChg chg="del">
          <ac:chgData name="Charlotte Moss" userId="17b589c9-cb67-41ed-a894-f82ca12b573d" providerId="ADAL" clId="{DA38E8E8-3F50-46BD-A4AB-4F22250349D3}" dt="2024-02-09T16:44:41.784" v="2798" actId="478"/>
          <ac:spMkLst>
            <pc:docMk/>
            <pc:sldMk cId="97328136" sldId="257"/>
            <ac:spMk id="190" creationId="{C7A7DD2F-778B-A3EA-B563-7EB9553D37AD}"/>
          </ac:spMkLst>
        </pc:spChg>
        <pc:spChg chg="del">
          <ac:chgData name="Charlotte Moss" userId="17b589c9-cb67-41ed-a894-f82ca12b573d" providerId="ADAL" clId="{DA38E8E8-3F50-46BD-A4AB-4F22250349D3}" dt="2024-02-09T16:44:41.784" v="2798" actId="478"/>
          <ac:spMkLst>
            <pc:docMk/>
            <pc:sldMk cId="97328136" sldId="257"/>
            <ac:spMk id="191" creationId="{257B61FF-CDCA-C2EC-9FCC-807765B5635A}"/>
          </ac:spMkLst>
        </pc:spChg>
        <pc:spChg chg="del">
          <ac:chgData name="Charlotte Moss" userId="17b589c9-cb67-41ed-a894-f82ca12b573d" providerId="ADAL" clId="{DA38E8E8-3F50-46BD-A4AB-4F22250349D3}" dt="2024-02-09T16:44:45.607" v="2799" actId="478"/>
          <ac:spMkLst>
            <pc:docMk/>
            <pc:sldMk cId="97328136" sldId="257"/>
            <ac:spMk id="1024" creationId="{C3B2766F-D992-86F2-9095-070790DD7A17}"/>
          </ac:spMkLst>
        </pc:spChg>
        <pc:grpChg chg="add mod">
          <ac:chgData name="Charlotte Moss" userId="17b589c9-cb67-41ed-a894-f82ca12b573d" providerId="ADAL" clId="{DA38E8E8-3F50-46BD-A4AB-4F22250349D3}" dt="2024-02-09T15:37:59.424" v="2285" actId="1076"/>
          <ac:grpSpMkLst>
            <pc:docMk/>
            <pc:sldMk cId="97328136" sldId="257"/>
            <ac:grpSpMk id="33" creationId="{DC2F312D-838E-3E1D-E317-C9C4D98D16A8}"/>
          </ac:grpSpMkLst>
        </pc:grpChg>
        <pc:grpChg chg="add mod">
          <ac:chgData name="Charlotte Moss" userId="17b589c9-cb67-41ed-a894-f82ca12b573d" providerId="ADAL" clId="{DA38E8E8-3F50-46BD-A4AB-4F22250349D3}" dt="2024-02-09T15:38:05.194" v="2286" actId="1076"/>
          <ac:grpSpMkLst>
            <pc:docMk/>
            <pc:sldMk cId="97328136" sldId="257"/>
            <ac:grpSpMk id="37" creationId="{887522F0-EFD6-695D-602F-63BD240D4C29}"/>
          </ac:grpSpMkLst>
        </pc:grpChg>
        <pc:grpChg chg="add mod">
          <ac:chgData name="Charlotte Moss" userId="17b589c9-cb67-41ed-a894-f82ca12b573d" providerId="ADAL" clId="{DA38E8E8-3F50-46BD-A4AB-4F22250349D3}" dt="2024-02-09T16:07:23.371" v="2388" actId="14100"/>
          <ac:grpSpMkLst>
            <pc:docMk/>
            <pc:sldMk cId="97328136" sldId="257"/>
            <ac:grpSpMk id="56" creationId="{AB60A526-6D55-E1AC-5CD2-24B1A6615D50}"/>
          </ac:grpSpMkLst>
        </pc:grpChg>
        <pc:grpChg chg="add del mod">
          <ac:chgData name="Charlotte Moss" userId="17b589c9-cb67-41ed-a894-f82ca12b573d" providerId="ADAL" clId="{DA38E8E8-3F50-46BD-A4AB-4F22250349D3}" dt="2024-02-09T16:04:23.527" v="2363" actId="478"/>
          <ac:grpSpMkLst>
            <pc:docMk/>
            <pc:sldMk cId="97328136" sldId="257"/>
            <ac:grpSpMk id="59" creationId="{2FC75E4E-A676-AA17-505B-DC02C55B7903}"/>
          </ac:grpSpMkLst>
        </pc:grpChg>
        <pc:grpChg chg="add mod">
          <ac:chgData name="Charlotte Moss" userId="17b589c9-cb67-41ed-a894-f82ca12b573d" providerId="ADAL" clId="{DA38E8E8-3F50-46BD-A4AB-4F22250349D3}" dt="2024-02-09T16:07:04.273" v="2385" actId="14100"/>
          <ac:grpSpMkLst>
            <pc:docMk/>
            <pc:sldMk cId="97328136" sldId="257"/>
            <ac:grpSpMk id="80" creationId="{86C2CA12-D632-54ED-6371-BA1308E551BD}"/>
          </ac:grpSpMkLst>
        </pc:grpChg>
        <pc:grpChg chg="add mod">
          <ac:chgData name="Charlotte Moss" userId="17b589c9-cb67-41ed-a894-f82ca12b573d" providerId="ADAL" clId="{DA38E8E8-3F50-46BD-A4AB-4F22250349D3}" dt="2024-02-09T16:08:20.105" v="2393" actId="1076"/>
          <ac:grpSpMkLst>
            <pc:docMk/>
            <pc:sldMk cId="97328136" sldId="257"/>
            <ac:grpSpMk id="84" creationId="{D575FF3B-49B5-D04B-ACBD-D59456004785}"/>
          </ac:grpSpMkLst>
        </pc:grpChg>
        <pc:grpChg chg="add mod">
          <ac:chgData name="Charlotte Moss" userId="17b589c9-cb67-41ed-a894-f82ca12b573d" providerId="ADAL" clId="{DA38E8E8-3F50-46BD-A4AB-4F22250349D3}" dt="2024-02-09T16:48:54.582" v="2814"/>
          <ac:grpSpMkLst>
            <pc:docMk/>
            <pc:sldMk cId="97328136" sldId="257"/>
            <ac:grpSpMk id="93" creationId="{5BF18610-7603-97FA-5E46-161CBFB81923}"/>
          </ac:grpSpMkLst>
        </pc:grpChg>
        <pc:grpChg chg="add mod">
          <ac:chgData name="Charlotte Moss" userId="17b589c9-cb67-41ed-a894-f82ca12b573d" providerId="ADAL" clId="{DA38E8E8-3F50-46BD-A4AB-4F22250349D3}" dt="2024-02-09T16:52:53.077" v="2892" actId="1076"/>
          <ac:grpSpMkLst>
            <pc:docMk/>
            <pc:sldMk cId="97328136" sldId="257"/>
            <ac:grpSpMk id="96" creationId="{024C35C4-50C4-228A-65A3-BC492D738E2B}"/>
          </ac:grpSpMkLst>
        </pc:grpChg>
        <pc:grpChg chg="del">
          <ac:chgData name="Charlotte Moss" userId="17b589c9-cb67-41ed-a894-f82ca12b573d" providerId="ADAL" clId="{DA38E8E8-3F50-46BD-A4AB-4F22250349D3}" dt="2024-02-09T16:01:27.376" v="2321" actId="478"/>
          <ac:grpSpMkLst>
            <pc:docMk/>
            <pc:sldMk cId="97328136" sldId="257"/>
            <ac:grpSpMk id="162" creationId="{C46B91DD-07F1-3A1C-C1FC-E2B910D4F7A1}"/>
          </ac:grpSpMkLst>
        </pc:grpChg>
        <pc:graphicFrameChg chg="add mod">
          <ac:chgData name="Charlotte Moss" userId="17b589c9-cb67-41ed-a894-f82ca12b573d" providerId="ADAL" clId="{DA38E8E8-3F50-46BD-A4AB-4F22250349D3}" dt="2024-02-09T12:01:33.026" v="559"/>
          <ac:graphicFrameMkLst>
            <pc:docMk/>
            <pc:sldMk cId="97328136" sldId="257"/>
            <ac:graphicFrameMk id="3" creationId="{932E78BD-386E-286D-94AC-A60DE1D43EFF}"/>
          </ac:graphicFrameMkLst>
        </pc:graphicFrameChg>
        <pc:graphicFrameChg chg="add del mod modGraphic">
          <ac:chgData name="Charlotte Moss" userId="17b589c9-cb67-41ed-a894-f82ca12b573d" providerId="ADAL" clId="{DA38E8E8-3F50-46BD-A4AB-4F22250349D3}" dt="2024-02-09T12:58:54.581" v="1128" actId="478"/>
          <ac:graphicFrameMkLst>
            <pc:docMk/>
            <pc:sldMk cId="97328136" sldId="257"/>
            <ac:graphicFrameMk id="4" creationId="{B5BF7577-E12A-1E9F-69B2-25378F41A27A}"/>
          </ac:graphicFrameMkLst>
        </pc:graphicFrameChg>
        <pc:graphicFrameChg chg="mod modGraphic">
          <ac:chgData name="Charlotte Moss" userId="17b589c9-cb67-41ed-a894-f82ca12b573d" providerId="ADAL" clId="{DA38E8E8-3F50-46BD-A4AB-4F22250349D3}" dt="2024-02-09T13:00:10.811" v="1137" actId="1038"/>
          <ac:graphicFrameMkLst>
            <pc:docMk/>
            <pc:sldMk cId="97328136" sldId="257"/>
            <ac:graphicFrameMk id="41" creationId="{20E149A7-E522-39FF-20EC-6B62E8483FAA}"/>
          </ac:graphicFrameMkLst>
        </pc:graphicFrameChg>
        <pc:graphicFrameChg chg="mod modGraphic">
          <ac:chgData name="Charlotte Moss" userId="17b589c9-cb67-41ed-a894-f82ca12b573d" providerId="ADAL" clId="{DA38E8E8-3F50-46BD-A4AB-4F22250349D3}" dt="2024-02-09T13:47:13.632" v="1138" actId="207"/>
          <ac:graphicFrameMkLst>
            <pc:docMk/>
            <pc:sldMk cId="97328136" sldId="257"/>
            <ac:graphicFrameMk id="42" creationId="{88813AA8-AA9F-2036-FEB8-4543530B5F17}"/>
          </ac:graphicFrameMkLst>
        </pc:graphicFrameChg>
        <pc:graphicFrameChg chg="mod modGraphic">
          <ac:chgData name="Charlotte Moss" userId="17b589c9-cb67-41ed-a894-f82ca12b573d" providerId="ADAL" clId="{DA38E8E8-3F50-46BD-A4AB-4F22250349D3}" dt="2024-02-09T16:14:53.750" v="2576" actId="20577"/>
          <ac:graphicFrameMkLst>
            <pc:docMk/>
            <pc:sldMk cId="97328136" sldId="257"/>
            <ac:graphicFrameMk id="43" creationId="{0174B678-48A4-D2BF-AA3F-87AFB95EAE51}"/>
          </ac:graphicFrameMkLst>
        </pc:graphicFrameChg>
        <pc:picChg chg="add mod">
          <ac:chgData name="Charlotte Moss" userId="17b589c9-cb67-41ed-a894-f82ca12b573d" providerId="ADAL" clId="{DA38E8E8-3F50-46BD-A4AB-4F22250349D3}" dt="2024-02-09T15:14:32.456" v="1812" actId="1076"/>
          <ac:picMkLst>
            <pc:docMk/>
            <pc:sldMk cId="97328136" sldId="257"/>
            <ac:picMk id="3" creationId="{AB3B5A47-7FB8-535F-DE9E-F4505DEA2BFA}"/>
          </ac:picMkLst>
        </pc:picChg>
        <pc:picChg chg="add mod">
          <ac:chgData name="Charlotte Moss" userId="17b589c9-cb67-41ed-a894-f82ca12b573d" providerId="ADAL" clId="{DA38E8E8-3F50-46BD-A4AB-4F22250349D3}" dt="2024-02-09T15:16:25.565" v="1822" actId="1076"/>
          <ac:picMkLst>
            <pc:docMk/>
            <pc:sldMk cId="97328136" sldId="257"/>
            <ac:picMk id="4" creationId="{881B15B1-55BC-248B-C087-47401D605FB4}"/>
          </ac:picMkLst>
        </pc:picChg>
        <pc:picChg chg="add mod">
          <ac:chgData name="Charlotte Moss" userId="17b589c9-cb67-41ed-a894-f82ca12b573d" providerId="ADAL" clId="{DA38E8E8-3F50-46BD-A4AB-4F22250349D3}" dt="2024-02-09T15:23:58.078" v="1890" actId="14100"/>
          <ac:picMkLst>
            <pc:docMk/>
            <pc:sldMk cId="97328136" sldId="257"/>
            <ac:picMk id="6" creationId="{B1D8DBC7-DBFC-2D04-E034-FA5CC944030B}"/>
          </ac:picMkLst>
        </pc:picChg>
        <pc:picChg chg="add mod">
          <ac:chgData name="Charlotte Moss" userId="17b589c9-cb67-41ed-a894-f82ca12b573d" providerId="ADAL" clId="{DA38E8E8-3F50-46BD-A4AB-4F22250349D3}" dt="2024-02-09T15:23:36.171" v="1887" actId="1076"/>
          <ac:picMkLst>
            <pc:docMk/>
            <pc:sldMk cId="97328136" sldId="257"/>
            <ac:picMk id="8" creationId="{26575BB6-DD57-047C-1246-919E0E844D23}"/>
          </ac:picMkLst>
        </pc:picChg>
        <pc:picChg chg="add mod">
          <ac:chgData name="Charlotte Moss" userId="17b589c9-cb67-41ed-a894-f82ca12b573d" providerId="ADAL" clId="{DA38E8E8-3F50-46BD-A4AB-4F22250349D3}" dt="2024-02-09T15:23:30.265" v="1886" actId="1076"/>
          <ac:picMkLst>
            <pc:docMk/>
            <pc:sldMk cId="97328136" sldId="257"/>
            <ac:picMk id="10" creationId="{ED5E59C8-0CD3-1243-547C-3E1B39AF32FB}"/>
          </ac:picMkLst>
        </pc:picChg>
        <pc:picChg chg="add mod">
          <ac:chgData name="Charlotte Moss" userId="17b589c9-cb67-41ed-a894-f82ca12b573d" providerId="ADAL" clId="{DA38E8E8-3F50-46BD-A4AB-4F22250349D3}" dt="2024-02-09T15:32:29.423" v="1981" actId="1076"/>
          <ac:picMkLst>
            <pc:docMk/>
            <pc:sldMk cId="97328136" sldId="257"/>
            <ac:picMk id="11" creationId="{CD4A5D90-3C8C-0872-90BC-58CD23C27F60}"/>
          </ac:picMkLst>
        </pc:picChg>
        <pc:picChg chg="add mod">
          <ac:chgData name="Charlotte Moss" userId="17b589c9-cb67-41ed-a894-f82ca12b573d" providerId="ADAL" clId="{DA38E8E8-3F50-46BD-A4AB-4F22250349D3}" dt="2024-02-09T15:32:23.083" v="1979" actId="1076"/>
          <ac:picMkLst>
            <pc:docMk/>
            <pc:sldMk cId="97328136" sldId="257"/>
            <ac:picMk id="14" creationId="{B0E14A9A-AF75-0F8C-2023-406C4F48E09F}"/>
          </ac:picMkLst>
        </pc:picChg>
        <pc:picChg chg="mod">
          <ac:chgData name="Charlotte Moss" userId="17b589c9-cb67-41ed-a894-f82ca12b573d" providerId="ADAL" clId="{DA38E8E8-3F50-46BD-A4AB-4F22250349D3}" dt="2024-02-09T15:37:20.551" v="2276"/>
          <ac:picMkLst>
            <pc:docMk/>
            <pc:sldMk cId="97328136" sldId="257"/>
            <ac:picMk id="35" creationId="{D3E3BA8E-9447-6CB2-BFCC-F441986142BB}"/>
          </ac:picMkLst>
        </pc:picChg>
        <pc:picChg chg="add mod">
          <ac:chgData name="Charlotte Moss" userId="17b589c9-cb67-41ed-a894-f82ca12b573d" providerId="ADAL" clId="{DA38E8E8-3F50-46BD-A4AB-4F22250349D3}" dt="2024-02-09T15:37:55.776" v="2284" actId="14100"/>
          <ac:picMkLst>
            <pc:docMk/>
            <pc:sldMk cId="97328136" sldId="257"/>
            <ac:picMk id="36" creationId="{CFA04BF2-5988-059F-11ED-3D1972A6A374}"/>
          </ac:picMkLst>
        </pc:picChg>
        <pc:picChg chg="mod">
          <ac:chgData name="Charlotte Moss" userId="17b589c9-cb67-41ed-a894-f82ca12b573d" providerId="ADAL" clId="{DA38E8E8-3F50-46BD-A4AB-4F22250349D3}" dt="2024-02-09T15:37:20.551" v="2276"/>
          <ac:picMkLst>
            <pc:docMk/>
            <pc:sldMk cId="97328136" sldId="257"/>
            <ac:picMk id="39" creationId="{DBD07D2B-0508-777B-48E7-58FBDAFF549E}"/>
          </ac:picMkLst>
        </pc:picChg>
        <pc:picChg chg="add mod">
          <ac:chgData name="Charlotte Moss" userId="17b589c9-cb67-41ed-a894-f82ca12b573d" providerId="ADAL" clId="{DA38E8E8-3F50-46BD-A4AB-4F22250349D3}" dt="2024-02-09T15:38:07.438" v="2287" actId="1076"/>
          <ac:picMkLst>
            <pc:docMk/>
            <pc:sldMk cId="97328136" sldId="257"/>
            <ac:picMk id="40" creationId="{7AA53669-29D9-C4AD-0A42-6852D591B674}"/>
          </ac:picMkLst>
        </pc:picChg>
        <pc:picChg chg="add mod">
          <ac:chgData name="Charlotte Moss" userId="17b589c9-cb67-41ed-a894-f82ca12b573d" providerId="ADAL" clId="{DA38E8E8-3F50-46BD-A4AB-4F22250349D3}" dt="2024-02-09T15:38:26.397" v="2291" actId="1076"/>
          <ac:picMkLst>
            <pc:docMk/>
            <pc:sldMk cId="97328136" sldId="257"/>
            <ac:picMk id="55" creationId="{4E21F691-26B7-C66A-5842-8BF5201CF885}"/>
          </ac:picMkLst>
        </pc:picChg>
        <pc:picChg chg="mod">
          <ac:chgData name="Charlotte Moss" userId="17b589c9-cb67-41ed-a894-f82ca12b573d" providerId="ADAL" clId="{DA38E8E8-3F50-46BD-A4AB-4F22250349D3}" dt="2024-02-09T16:03:59.163" v="2355"/>
          <ac:picMkLst>
            <pc:docMk/>
            <pc:sldMk cId="97328136" sldId="257"/>
            <ac:picMk id="58" creationId="{9CC7A892-AC52-B670-CA29-3DF517607694}"/>
          </ac:picMkLst>
        </pc:picChg>
        <pc:picChg chg="mod">
          <ac:chgData name="Charlotte Moss" userId="17b589c9-cb67-41ed-a894-f82ca12b573d" providerId="ADAL" clId="{DA38E8E8-3F50-46BD-A4AB-4F22250349D3}" dt="2024-02-09T16:04:19.702" v="2362" actId="1076"/>
          <ac:picMkLst>
            <pc:docMk/>
            <pc:sldMk cId="97328136" sldId="257"/>
            <ac:picMk id="61" creationId="{44A72025-301F-4D55-28E5-871E28379731}"/>
          </ac:picMkLst>
        </pc:picChg>
        <pc:picChg chg="add mod modCrop">
          <ac:chgData name="Charlotte Moss" userId="17b589c9-cb67-41ed-a894-f82ca12b573d" providerId="ADAL" clId="{DA38E8E8-3F50-46BD-A4AB-4F22250349D3}" dt="2024-02-09T16:06:34.813" v="2376" actId="14100"/>
          <ac:picMkLst>
            <pc:docMk/>
            <pc:sldMk cId="97328136" sldId="257"/>
            <ac:picMk id="74" creationId="{854068B0-D736-BECD-629C-E90FBC883CF5}"/>
          </ac:picMkLst>
        </pc:picChg>
        <pc:picChg chg="add mod">
          <ac:chgData name="Charlotte Moss" userId="17b589c9-cb67-41ed-a894-f82ca12b573d" providerId="ADAL" clId="{DA38E8E8-3F50-46BD-A4AB-4F22250349D3}" dt="2024-02-09T16:07:16.702" v="2387" actId="14100"/>
          <ac:picMkLst>
            <pc:docMk/>
            <pc:sldMk cId="97328136" sldId="257"/>
            <ac:picMk id="79" creationId="{7708A18C-96C6-2C54-7DF6-E579E1F1CB14}"/>
          </ac:picMkLst>
        </pc:picChg>
        <pc:picChg chg="mod">
          <ac:chgData name="Charlotte Moss" userId="17b589c9-cb67-41ed-a894-f82ca12b573d" providerId="ADAL" clId="{DA38E8E8-3F50-46BD-A4AB-4F22250349D3}" dt="2024-02-09T16:06:52.934" v="2382"/>
          <ac:picMkLst>
            <pc:docMk/>
            <pc:sldMk cId="97328136" sldId="257"/>
            <ac:picMk id="82" creationId="{A82840FE-168A-829E-333A-BEB41ACE033F}"/>
          </ac:picMkLst>
        </pc:picChg>
        <pc:picChg chg="add mod">
          <ac:chgData name="Charlotte Moss" userId="17b589c9-cb67-41ed-a894-f82ca12b573d" providerId="ADAL" clId="{DA38E8E8-3F50-46BD-A4AB-4F22250349D3}" dt="2024-02-09T16:08:27.483" v="2402" actId="1035"/>
          <ac:picMkLst>
            <pc:docMk/>
            <pc:sldMk cId="97328136" sldId="257"/>
            <ac:picMk id="83" creationId="{73ABC7B3-3C30-E748-E946-6B5F8E92EE6B}"/>
          </ac:picMkLst>
        </pc:picChg>
        <pc:picChg chg="mod">
          <ac:chgData name="Charlotte Moss" userId="17b589c9-cb67-41ed-a894-f82ca12b573d" providerId="ADAL" clId="{DA38E8E8-3F50-46BD-A4AB-4F22250349D3}" dt="2024-02-09T16:08:12.241" v="2391"/>
          <ac:picMkLst>
            <pc:docMk/>
            <pc:sldMk cId="97328136" sldId="257"/>
            <ac:picMk id="86" creationId="{2761CD1B-FFBE-4AD3-1612-0510E41C965B}"/>
          </ac:picMkLst>
        </pc:picChg>
        <pc:picChg chg="add mod">
          <ac:chgData name="Charlotte Moss" userId="17b589c9-cb67-41ed-a894-f82ca12b573d" providerId="ADAL" clId="{DA38E8E8-3F50-46BD-A4AB-4F22250349D3}" dt="2024-02-09T16:18:05.011" v="2610" actId="1076"/>
          <ac:picMkLst>
            <pc:docMk/>
            <pc:sldMk cId="97328136" sldId="257"/>
            <ac:picMk id="87" creationId="{9AC28EBB-3AD3-9F38-8E98-BC59A04DA6BF}"/>
          </ac:picMkLst>
        </pc:picChg>
        <pc:picChg chg="add mod">
          <ac:chgData name="Charlotte Moss" userId="17b589c9-cb67-41ed-a894-f82ca12b573d" providerId="ADAL" clId="{DA38E8E8-3F50-46BD-A4AB-4F22250349D3}" dt="2024-02-09T16:18:49.566" v="2615" actId="1076"/>
          <ac:picMkLst>
            <pc:docMk/>
            <pc:sldMk cId="97328136" sldId="257"/>
            <ac:picMk id="88" creationId="{7333C294-B8CB-D048-D3B6-372BD778F3F4}"/>
          </ac:picMkLst>
        </pc:picChg>
        <pc:picChg chg="mod">
          <ac:chgData name="Charlotte Moss" userId="17b589c9-cb67-41ed-a894-f82ca12b573d" providerId="ADAL" clId="{DA38E8E8-3F50-46BD-A4AB-4F22250349D3}" dt="2024-02-09T16:48:54.582" v="2814"/>
          <ac:picMkLst>
            <pc:docMk/>
            <pc:sldMk cId="97328136" sldId="257"/>
            <ac:picMk id="94" creationId="{9DE819C0-ACA9-379F-543B-6E0E41D15CA7}"/>
          </ac:picMkLst>
        </pc:picChg>
        <pc:picChg chg="mod">
          <ac:chgData name="Charlotte Moss" userId="17b589c9-cb67-41ed-a894-f82ca12b573d" providerId="ADAL" clId="{DA38E8E8-3F50-46BD-A4AB-4F22250349D3}" dt="2024-02-09T16:48:54.582" v="2814"/>
          <ac:picMkLst>
            <pc:docMk/>
            <pc:sldMk cId="97328136" sldId="257"/>
            <ac:picMk id="95" creationId="{EEF92C56-54CB-6BC1-3BEF-B9B03BD518F0}"/>
          </ac:picMkLst>
        </pc:picChg>
        <pc:picChg chg="mod">
          <ac:chgData name="Charlotte Moss" userId="17b589c9-cb67-41ed-a894-f82ca12b573d" providerId="ADAL" clId="{DA38E8E8-3F50-46BD-A4AB-4F22250349D3}" dt="2024-02-09T16:49:00.060" v="2815"/>
          <ac:picMkLst>
            <pc:docMk/>
            <pc:sldMk cId="97328136" sldId="257"/>
            <ac:picMk id="97" creationId="{B1EE2EB0-3C82-4551-CCAB-49E3948DFF16}"/>
          </ac:picMkLst>
        </pc:picChg>
        <pc:picChg chg="mod">
          <ac:chgData name="Charlotte Moss" userId="17b589c9-cb67-41ed-a894-f82ca12b573d" providerId="ADAL" clId="{DA38E8E8-3F50-46BD-A4AB-4F22250349D3}" dt="2024-02-09T16:49:00.060" v="2815"/>
          <ac:picMkLst>
            <pc:docMk/>
            <pc:sldMk cId="97328136" sldId="257"/>
            <ac:picMk id="98" creationId="{B92FEE9F-DF83-D776-C35C-E1CD47E90F2C}"/>
          </ac:picMkLst>
        </pc:picChg>
        <pc:picChg chg="add mod modCrop">
          <ac:chgData name="Charlotte Moss" userId="17b589c9-cb67-41ed-a894-f82ca12b573d" providerId="ADAL" clId="{DA38E8E8-3F50-46BD-A4AB-4F22250349D3}" dt="2024-02-09T16:53:52.411" v="2908" actId="1038"/>
          <ac:picMkLst>
            <pc:docMk/>
            <pc:sldMk cId="97328136" sldId="257"/>
            <ac:picMk id="104" creationId="{F18FC1E8-238F-6A81-C77B-8883A1A17755}"/>
          </ac:picMkLst>
        </pc:picChg>
        <pc:picChg chg="add mod">
          <ac:chgData name="Charlotte Moss" userId="17b589c9-cb67-41ed-a894-f82ca12b573d" providerId="ADAL" clId="{DA38E8E8-3F50-46BD-A4AB-4F22250349D3}" dt="2024-02-09T16:55:05.294" v="2916" actId="14100"/>
          <ac:picMkLst>
            <pc:docMk/>
            <pc:sldMk cId="97328136" sldId="257"/>
            <ac:picMk id="105" creationId="{9094F4C3-28A5-B75C-2EA2-166351B3DDD0}"/>
          </ac:picMkLst>
        </pc:picChg>
        <pc:picChg chg="add mod modCrop">
          <ac:chgData name="Charlotte Moss" userId="17b589c9-cb67-41ed-a894-f82ca12b573d" providerId="ADAL" clId="{DA38E8E8-3F50-46BD-A4AB-4F22250349D3}" dt="2024-02-09T16:56:49.612" v="2926" actId="1038"/>
          <ac:picMkLst>
            <pc:docMk/>
            <pc:sldMk cId="97328136" sldId="257"/>
            <ac:picMk id="106" creationId="{4A9D3895-0A9F-7363-62FD-4076EA52E471}"/>
          </ac:picMkLst>
        </pc:picChg>
        <pc:picChg chg="del">
          <ac:chgData name="Charlotte Moss" userId="17b589c9-cb67-41ed-a894-f82ca12b573d" providerId="ADAL" clId="{DA38E8E8-3F50-46BD-A4AB-4F22250349D3}" dt="2024-02-09T15:29:48.765" v="1909" actId="478"/>
          <ac:picMkLst>
            <pc:docMk/>
            <pc:sldMk cId="97328136" sldId="257"/>
            <ac:picMk id="132" creationId="{01BE2EB0-FA5C-D1A8-B454-88BA9DB398D0}"/>
          </ac:picMkLst>
        </pc:picChg>
        <pc:picChg chg="del">
          <ac:chgData name="Charlotte Moss" userId="17b589c9-cb67-41ed-a894-f82ca12b573d" providerId="ADAL" clId="{DA38E8E8-3F50-46BD-A4AB-4F22250349D3}" dt="2024-02-09T15:29:50.889" v="1910" actId="478"/>
          <ac:picMkLst>
            <pc:docMk/>
            <pc:sldMk cId="97328136" sldId="257"/>
            <ac:picMk id="133" creationId="{587F75AB-D160-D8C7-B464-8CA106712682}"/>
          </ac:picMkLst>
        </pc:picChg>
        <pc:picChg chg="mod">
          <ac:chgData name="Charlotte Moss" userId="17b589c9-cb67-41ed-a894-f82ca12b573d" providerId="ADAL" clId="{DA38E8E8-3F50-46BD-A4AB-4F22250349D3}" dt="2024-02-09T16:59:23.250" v="2940" actId="1076"/>
          <ac:picMkLst>
            <pc:docMk/>
            <pc:sldMk cId="97328136" sldId="257"/>
            <ac:picMk id="150" creationId="{715F1CDB-C42A-F700-F039-5E6908970457}"/>
          </ac:picMkLst>
        </pc:picChg>
        <pc:picChg chg="del">
          <ac:chgData name="Charlotte Moss" userId="17b589c9-cb67-41ed-a894-f82ca12b573d" providerId="ADAL" clId="{DA38E8E8-3F50-46BD-A4AB-4F22250349D3}" dt="2024-02-09T15:35:25.720" v="2150" actId="478"/>
          <ac:picMkLst>
            <pc:docMk/>
            <pc:sldMk cId="97328136" sldId="257"/>
            <ac:picMk id="152" creationId="{8622CDD7-02BA-09D9-ABE7-DC9A9E448C4B}"/>
          </ac:picMkLst>
        </pc:picChg>
        <pc:picChg chg="del">
          <ac:chgData name="Charlotte Moss" userId="17b589c9-cb67-41ed-a894-f82ca12b573d" providerId="ADAL" clId="{DA38E8E8-3F50-46BD-A4AB-4F22250349D3}" dt="2024-02-09T16:14:47.505" v="2572" actId="478"/>
          <ac:picMkLst>
            <pc:docMk/>
            <pc:sldMk cId="97328136" sldId="257"/>
            <ac:picMk id="153" creationId="{89E4FC89-7045-8FB7-F895-0ACC5518B739}"/>
          </ac:picMkLst>
        </pc:picChg>
        <pc:picChg chg="del">
          <ac:chgData name="Charlotte Moss" userId="17b589c9-cb67-41ed-a894-f82ca12b573d" providerId="ADAL" clId="{DA38E8E8-3F50-46BD-A4AB-4F22250349D3}" dt="2024-02-09T16:14:47.505" v="2572" actId="478"/>
          <ac:picMkLst>
            <pc:docMk/>
            <pc:sldMk cId="97328136" sldId="257"/>
            <ac:picMk id="154" creationId="{AF5EC2E0-D37B-4630-0CA9-B6AB660905F7}"/>
          </ac:picMkLst>
        </pc:picChg>
        <pc:picChg chg="del">
          <ac:chgData name="Charlotte Moss" userId="17b589c9-cb67-41ed-a894-f82ca12b573d" providerId="ADAL" clId="{DA38E8E8-3F50-46BD-A4AB-4F22250349D3}" dt="2024-02-09T15:35:02.500" v="2079" actId="478"/>
          <ac:picMkLst>
            <pc:docMk/>
            <pc:sldMk cId="97328136" sldId="257"/>
            <ac:picMk id="155" creationId="{3AD47440-35AB-E7FB-8213-478E5C33EB79}"/>
          </ac:picMkLst>
        </pc:picChg>
        <pc:picChg chg="del">
          <ac:chgData name="Charlotte Moss" userId="17b589c9-cb67-41ed-a894-f82ca12b573d" providerId="ADAL" clId="{DA38E8E8-3F50-46BD-A4AB-4F22250349D3}" dt="2024-02-09T15:35:06.033" v="2080" actId="478"/>
          <ac:picMkLst>
            <pc:docMk/>
            <pc:sldMk cId="97328136" sldId="257"/>
            <ac:picMk id="156" creationId="{070FB13D-658E-14B9-3578-4955A0CC61EC}"/>
          </ac:picMkLst>
        </pc:picChg>
        <pc:picChg chg="add del mod">
          <ac:chgData name="Charlotte Moss" userId="17b589c9-cb67-41ed-a894-f82ca12b573d" providerId="ADAL" clId="{DA38E8E8-3F50-46BD-A4AB-4F22250349D3}" dt="2024-02-09T16:06:21.340" v="2370" actId="14100"/>
          <ac:picMkLst>
            <pc:docMk/>
            <pc:sldMk cId="97328136" sldId="257"/>
            <ac:picMk id="160" creationId="{006580DA-ABBE-021C-3123-DA520572D93B}"/>
          </ac:picMkLst>
        </pc:picChg>
        <pc:picChg chg="del">
          <ac:chgData name="Charlotte Moss" userId="17b589c9-cb67-41ed-a894-f82ca12b573d" providerId="ADAL" clId="{DA38E8E8-3F50-46BD-A4AB-4F22250349D3}" dt="2024-02-09T16:01:48.219" v="2326" actId="478"/>
          <ac:picMkLst>
            <pc:docMk/>
            <pc:sldMk cId="97328136" sldId="257"/>
            <ac:picMk id="165" creationId="{1BADED45-F6C7-7A9E-947C-D9CB9C63C359}"/>
          </ac:picMkLst>
        </pc:picChg>
        <pc:picChg chg="del">
          <ac:chgData name="Charlotte Moss" userId="17b589c9-cb67-41ed-a894-f82ca12b573d" providerId="ADAL" clId="{DA38E8E8-3F50-46BD-A4AB-4F22250349D3}" dt="2024-02-09T16:01:45.975" v="2325" actId="478"/>
          <ac:picMkLst>
            <pc:docMk/>
            <pc:sldMk cId="97328136" sldId="257"/>
            <ac:picMk id="166" creationId="{B25740D0-CD7A-1D6F-3290-1F61600284D4}"/>
          </ac:picMkLst>
        </pc:picChg>
        <pc:picChg chg="mod">
          <ac:chgData name="Charlotte Moss" userId="17b589c9-cb67-41ed-a894-f82ca12b573d" providerId="ADAL" clId="{DA38E8E8-3F50-46BD-A4AB-4F22250349D3}" dt="2024-02-09T16:07:09.833" v="2386" actId="1076"/>
          <ac:picMkLst>
            <pc:docMk/>
            <pc:sldMk cId="97328136" sldId="257"/>
            <ac:picMk id="167" creationId="{B1AA4484-A237-1AE3-6F5F-F43EB9E6377A}"/>
          </ac:picMkLst>
        </pc:picChg>
        <pc:picChg chg="del">
          <ac:chgData name="Charlotte Moss" userId="17b589c9-cb67-41ed-a894-f82ca12b573d" providerId="ADAL" clId="{DA38E8E8-3F50-46BD-A4AB-4F22250349D3}" dt="2024-02-09T16:08:05.681" v="2390" actId="478"/>
          <ac:picMkLst>
            <pc:docMk/>
            <pc:sldMk cId="97328136" sldId="257"/>
            <ac:picMk id="173" creationId="{E5AD5B9B-C418-CCD1-9036-3E00BA3E2F54}"/>
          </ac:picMkLst>
        </pc:picChg>
        <pc:picChg chg="del">
          <ac:chgData name="Charlotte Moss" userId="17b589c9-cb67-41ed-a894-f82ca12b573d" providerId="ADAL" clId="{DA38E8E8-3F50-46BD-A4AB-4F22250349D3}" dt="2024-02-09T16:08:02.330" v="2389" actId="478"/>
          <ac:picMkLst>
            <pc:docMk/>
            <pc:sldMk cId="97328136" sldId="257"/>
            <ac:picMk id="174" creationId="{C65EE0C3-FAE9-A892-0AAF-0AFAF5F86DB1}"/>
          </ac:picMkLst>
        </pc:picChg>
        <pc:picChg chg="del">
          <ac:chgData name="Charlotte Moss" userId="17b589c9-cb67-41ed-a894-f82ca12b573d" providerId="ADAL" clId="{DA38E8E8-3F50-46BD-A4AB-4F22250349D3}" dt="2024-02-09T16:14:42.574" v="2570" actId="478"/>
          <ac:picMkLst>
            <pc:docMk/>
            <pc:sldMk cId="97328136" sldId="257"/>
            <ac:picMk id="180" creationId="{5F1284DB-868C-4E7D-7297-F6C9DF263EF8}"/>
          </ac:picMkLst>
        </pc:picChg>
        <pc:picChg chg="del">
          <ac:chgData name="Charlotte Moss" userId="17b589c9-cb67-41ed-a894-f82ca12b573d" providerId="ADAL" clId="{DA38E8E8-3F50-46BD-A4AB-4F22250349D3}" dt="2024-02-09T16:14:43.795" v="2571" actId="478"/>
          <ac:picMkLst>
            <pc:docMk/>
            <pc:sldMk cId="97328136" sldId="257"/>
            <ac:picMk id="181" creationId="{D17B1543-0501-E608-5907-502E9ED35076}"/>
          </ac:picMkLst>
        </pc:picChg>
        <pc:picChg chg="del">
          <ac:chgData name="Charlotte Moss" userId="17b589c9-cb67-41ed-a894-f82ca12b573d" providerId="ADAL" clId="{DA38E8E8-3F50-46BD-A4AB-4F22250349D3}" dt="2024-02-09T12:54:59.610" v="959" actId="478"/>
          <ac:picMkLst>
            <pc:docMk/>
            <pc:sldMk cId="97328136" sldId="257"/>
            <ac:picMk id="188" creationId="{A458EC93-0233-C607-A2E4-C44E69677948}"/>
          </ac:picMkLst>
        </pc:picChg>
        <pc:picChg chg="del">
          <ac:chgData name="Charlotte Moss" userId="17b589c9-cb67-41ed-a894-f82ca12b573d" providerId="ADAL" clId="{DA38E8E8-3F50-46BD-A4AB-4F22250349D3}" dt="2024-02-09T12:59:42.131" v="1131" actId="478"/>
          <ac:picMkLst>
            <pc:docMk/>
            <pc:sldMk cId="97328136" sldId="257"/>
            <ac:picMk id="189" creationId="{2432A49F-A76E-B87B-2B58-3E0677F2B650}"/>
          </ac:picMkLst>
        </pc:picChg>
        <pc:picChg chg="del">
          <ac:chgData name="Charlotte Moss" userId="17b589c9-cb67-41ed-a894-f82ca12b573d" providerId="ADAL" clId="{DA38E8E8-3F50-46BD-A4AB-4F22250349D3}" dt="2024-02-09T16:44:38.004" v="2797" actId="478"/>
          <ac:picMkLst>
            <pc:docMk/>
            <pc:sldMk cId="97328136" sldId="257"/>
            <ac:picMk id="1025" creationId="{85158203-EFC2-4A28-A768-E7990F0431CA}"/>
          </ac:picMkLst>
        </pc:picChg>
        <pc:picChg chg="del">
          <ac:chgData name="Charlotte Moss" userId="17b589c9-cb67-41ed-a894-f82ca12b573d" providerId="ADAL" clId="{DA38E8E8-3F50-46BD-A4AB-4F22250349D3}" dt="2024-02-09T15:12:13.446" v="1769" actId="478"/>
          <ac:picMkLst>
            <pc:docMk/>
            <pc:sldMk cId="97328136" sldId="257"/>
            <ac:picMk id="1026" creationId="{016FD0A3-8A0C-9111-BBF1-4BF7C12F3983}"/>
          </ac:picMkLst>
        </pc:picChg>
        <pc:picChg chg="del">
          <ac:chgData name="Charlotte Moss" userId="17b589c9-cb67-41ed-a894-f82ca12b573d" providerId="ADAL" clId="{DA38E8E8-3F50-46BD-A4AB-4F22250349D3}" dt="2024-02-09T16:44:41.784" v="2798" actId="478"/>
          <ac:picMkLst>
            <pc:docMk/>
            <pc:sldMk cId="97328136" sldId="257"/>
            <ac:picMk id="1027" creationId="{88B8F88E-09BD-BEA3-9EBD-2718E00781E3}"/>
          </ac:picMkLst>
        </pc:picChg>
        <pc:picChg chg="del">
          <ac:chgData name="Charlotte Moss" userId="17b589c9-cb67-41ed-a894-f82ca12b573d" providerId="ADAL" clId="{DA38E8E8-3F50-46BD-A4AB-4F22250349D3}" dt="2024-02-09T15:13:04.560" v="1794" actId="478"/>
          <ac:picMkLst>
            <pc:docMk/>
            <pc:sldMk cId="97328136" sldId="257"/>
            <ac:picMk id="1028" creationId="{B98520B0-1A1F-D46D-FFB6-896B8E2ED60E}"/>
          </ac:picMkLst>
        </pc:picChg>
      </pc:sldChg>
      <pc:sldChg chg="delSp add del mod delAnim">
        <pc:chgData name="Charlotte Moss" userId="17b589c9-cb67-41ed-a894-f82ca12b573d" providerId="ADAL" clId="{DA38E8E8-3F50-46BD-A4AB-4F22250349D3}" dt="2024-02-09T15:13:40.394" v="1805" actId="47"/>
        <pc:sldMkLst>
          <pc:docMk/>
          <pc:sldMk cId="320847374" sldId="279"/>
        </pc:sldMkLst>
        <pc:spChg chg="del">
          <ac:chgData name="Charlotte Moss" userId="17b589c9-cb67-41ed-a894-f82ca12b573d" providerId="ADAL" clId="{DA38E8E8-3F50-46BD-A4AB-4F22250349D3}" dt="2024-02-09T15:12:33.186" v="1780" actId="478"/>
          <ac:spMkLst>
            <pc:docMk/>
            <pc:sldMk cId="320847374" sldId="279"/>
            <ac:spMk id="4" creationId="{F33B7327-0F09-209E-C467-62CE9219F545}"/>
          </ac:spMkLst>
        </pc:spChg>
        <pc:spChg chg="del">
          <ac:chgData name="Charlotte Moss" userId="17b589c9-cb67-41ed-a894-f82ca12b573d" providerId="ADAL" clId="{DA38E8E8-3F50-46BD-A4AB-4F22250349D3}" dt="2024-02-09T15:12:31.690" v="1779" actId="478"/>
          <ac:spMkLst>
            <pc:docMk/>
            <pc:sldMk cId="320847374" sldId="279"/>
            <ac:spMk id="5" creationId="{C24B7160-5D5B-2424-1444-13BA463FFE65}"/>
          </ac:spMkLst>
        </pc:spChg>
        <pc:spChg chg="del">
          <ac:chgData name="Charlotte Moss" userId="17b589c9-cb67-41ed-a894-f82ca12b573d" providerId="ADAL" clId="{DA38E8E8-3F50-46BD-A4AB-4F22250349D3}" dt="2024-02-09T15:12:36.932" v="1781" actId="478"/>
          <ac:spMkLst>
            <pc:docMk/>
            <pc:sldMk cId="320847374" sldId="279"/>
            <ac:spMk id="6" creationId="{2F59135F-15DC-D290-6755-74CF486B507B}"/>
          </ac:spMkLst>
        </pc:spChg>
      </pc:sldChg>
      <pc:sldChg chg="delSp modSp add del mod ord delAnim">
        <pc:chgData name="Charlotte Moss" userId="17b589c9-cb67-41ed-a894-f82ca12b573d" providerId="ADAL" clId="{DA38E8E8-3F50-46BD-A4AB-4F22250349D3}" dt="2024-02-09T16:57:05.243" v="2927" actId="47"/>
        <pc:sldMkLst>
          <pc:docMk/>
          <pc:sldMk cId="4014773089" sldId="300"/>
        </pc:sldMkLst>
        <pc:spChg chg="del mod">
          <ac:chgData name="Charlotte Moss" userId="17b589c9-cb67-41ed-a894-f82ca12b573d" providerId="ADAL" clId="{DA38E8E8-3F50-46BD-A4AB-4F22250349D3}" dt="2024-02-09T16:44:33.639" v="2796" actId="478"/>
          <ac:spMkLst>
            <pc:docMk/>
            <pc:sldMk cId="4014773089" sldId="300"/>
            <ac:spMk id="28" creationId="{FA5F783E-1BB7-84F1-085F-AE30913D14B8}"/>
          </ac:spMkLst>
        </pc:spChg>
      </pc:sldChg>
      <pc:sldChg chg="add del">
        <pc:chgData name="Charlotte Moss" userId="17b589c9-cb67-41ed-a894-f82ca12b573d" providerId="ADAL" clId="{DA38E8E8-3F50-46BD-A4AB-4F22250349D3}" dt="2024-02-09T14:50:13.189" v="1710" actId="47"/>
        <pc:sldMkLst>
          <pc:docMk/>
          <pc:sldMk cId="64490528" sldId="854"/>
        </pc:sldMkLst>
      </pc:sldChg>
      <pc:sldChg chg="add del">
        <pc:chgData name="Charlotte Moss" userId="17b589c9-cb67-41ed-a894-f82ca12b573d" providerId="ADAL" clId="{DA38E8E8-3F50-46BD-A4AB-4F22250349D3}" dt="2024-02-09T15:29:31.364" v="1902" actId="47"/>
        <pc:sldMkLst>
          <pc:docMk/>
          <pc:sldMk cId="2408253208" sldId="928"/>
        </pc:sldMkLst>
      </pc:sldChg>
      <pc:sldChg chg="add del">
        <pc:chgData name="Charlotte Moss" userId="17b589c9-cb67-41ed-a894-f82ca12b573d" providerId="ADAL" clId="{DA38E8E8-3F50-46BD-A4AB-4F22250349D3}" dt="2024-02-09T14:46:37.498" v="1536" actId="47"/>
        <pc:sldMkLst>
          <pc:docMk/>
          <pc:sldMk cId="550838558" sldId="934"/>
        </pc:sldMkLst>
      </pc:sldChg>
      <pc:sldChg chg="modSp add del mod">
        <pc:chgData name="Charlotte Moss" userId="17b589c9-cb67-41ed-a894-f82ca12b573d" providerId="ADAL" clId="{DA38E8E8-3F50-46BD-A4AB-4F22250349D3}" dt="2024-02-09T14:47:11.317" v="1541" actId="47"/>
        <pc:sldMkLst>
          <pc:docMk/>
          <pc:sldMk cId="3251293005" sldId="937"/>
        </pc:sldMkLst>
        <pc:spChg chg="mod">
          <ac:chgData name="Charlotte Moss" userId="17b589c9-cb67-41ed-a894-f82ca12b573d" providerId="ADAL" clId="{DA38E8E8-3F50-46BD-A4AB-4F22250349D3}" dt="2024-02-09T14:47:04.948" v="1540" actId="1076"/>
          <ac:spMkLst>
            <pc:docMk/>
            <pc:sldMk cId="3251293005" sldId="937"/>
            <ac:spMk id="2" creationId="{9CBD7E3D-92F9-68AA-81F9-7B31FE47EBBA}"/>
          </ac:spMkLst>
        </pc:spChg>
      </pc:sldChg>
      <pc:sldChg chg="add del">
        <pc:chgData name="Charlotte Moss" userId="17b589c9-cb67-41ed-a894-f82ca12b573d" providerId="ADAL" clId="{DA38E8E8-3F50-46BD-A4AB-4F22250349D3}" dt="2024-02-09T14:42:31.603" v="1472" actId="47"/>
        <pc:sldMkLst>
          <pc:docMk/>
          <pc:sldMk cId="621773744" sldId="943"/>
        </pc:sldMkLst>
      </pc:sldChg>
      <pc:sldChg chg="add del">
        <pc:chgData name="Charlotte Moss" userId="17b589c9-cb67-41ed-a894-f82ca12b573d" providerId="ADAL" clId="{DA38E8E8-3F50-46BD-A4AB-4F22250349D3}" dt="2024-02-09T14:21:04.577" v="1432" actId="47"/>
        <pc:sldMkLst>
          <pc:docMk/>
          <pc:sldMk cId="1135762388" sldId="944"/>
        </pc:sldMkLst>
      </pc:sldChg>
      <pc:sldChg chg="modSp add del mod ord">
        <pc:chgData name="Charlotte Moss" userId="17b589c9-cb67-41ed-a894-f82ca12b573d" providerId="ADAL" clId="{DA38E8E8-3F50-46BD-A4AB-4F22250349D3}" dt="2024-02-09T16:42:48.611" v="2790" actId="47"/>
        <pc:sldMkLst>
          <pc:docMk/>
          <pc:sldMk cId="3930145572" sldId="948"/>
        </pc:sldMkLst>
        <pc:spChg chg="mod">
          <ac:chgData name="Charlotte Moss" userId="17b589c9-cb67-41ed-a894-f82ca12b573d" providerId="ADAL" clId="{DA38E8E8-3F50-46BD-A4AB-4F22250349D3}" dt="2024-02-09T16:41:40.362" v="2782" actId="14100"/>
          <ac:spMkLst>
            <pc:docMk/>
            <pc:sldMk cId="3930145572" sldId="948"/>
            <ac:spMk id="6" creationId="{7AEA7C54-ACE7-997F-CD39-6FE960F01B25}"/>
          </ac:spMkLst>
        </pc:spChg>
        <pc:spChg chg="mod">
          <ac:chgData name="Charlotte Moss" userId="17b589c9-cb67-41ed-a894-f82ca12b573d" providerId="ADAL" clId="{DA38E8E8-3F50-46BD-A4AB-4F22250349D3}" dt="2024-02-09T16:30:21.626" v="2640" actId="14100"/>
          <ac:spMkLst>
            <pc:docMk/>
            <pc:sldMk cId="3930145572" sldId="948"/>
            <ac:spMk id="13" creationId="{39E625A0-0CA1-23C8-E598-64BCC1A33C65}"/>
          </ac:spMkLst>
        </pc:spChg>
        <pc:spChg chg="mod">
          <ac:chgData name="Charlotte Moss" userId="17b589c9-cb67-41ed-a894-f82ca12b573d" providerId="ADAL" clId="{DA38E8E8-3F50-46BD-A4AB-4F22250349D3}" dt="2024-02-09T16:30:27.529" v="2641" actId="1076"/>
          <ac:spMkLst>
            <pc:docMk/>
            <pc:sldMk cId="3930145572" sldId="948"/>
            <ac:spMk id="27" creationId="{0C0F6404-1912-03F1-C0E1-57CF50B45BB7}"/>
          </ac:spMkLst>
        </pc:spChg>
        <pc:spChg chg="mod">
          <ac:chgData name="Charlotte Moss" userId="17b589c9-cb67-41ed-a894-f82ca12b573d" providerId="ADAL" clId="{DA38E8E8-3F50-46BD-A4AB-4F22250349D3}" dt="2024-02-09T16:30:32.187" v="2642" actId="1076"/>
          <ac:spMkLst>
            <pc:docMk/>
            <pc:sldMk cId="3930145572" sldId="948"/>
            <ac:spMk id="28" creationId="{39B0931D-27C4-C86A-3568-DFC207532A5D}"/>
          </ac:spMkLst>
        </pc:spChg>
      </pc:sldChg>
      <pc:sldChg chg="add del ord">
        <pc:chgData name="Charlotte Moss" userId="17b589c9-cb67-41ed-a894-f82ca12b573d" providerId="ADAL" clId="{DA38E8E8-3F50-46BD-A4AB-4F22250349D3}" dt="2024-02-09T14:20:41.224" v="1431" actId="47"/>
        <pc:sldMkLst>
          <pc:docMk/>
          <pc:sldMk cId="4123126292" sldId="949"/>
        </pc:sldMkLst>
      </pc:sldChg>
      <pc:sldChg chg="add del">
        <pc:chgData name="Charlotte Moss" userId="17b589c9-cb67-41ed-a894-f82ca12b573d" providerId="ADAL" clId="{DA38E8E8-3F50-46BD-A4AB-4F22250349D3}" dt="2024-02-09T14:36:18.871" v="1470" actId="47"/>
        <pc:sldMkLst>
          <pc:docMk/>
          <pc:sldMk cId="2555660268" sldId="950"/>
        </pc:sldMkLst>
      </pc:sldChg>
      <pc:sldChg chg="add del">
        <pc:chgData name="Charlotte Moss" userId="17b589c9-cb67-41ed-a894-f82ca12b573d" providerId="ADAL" clId="{DA38E8E8-3F50-46BD-A4AB-4F22250349D3}" dt="2024-02-09T15:58:57.064" v="2293" actId="47"/>
        <pc:sldMkLst>
          <pc:docMk/>
          <pc:sldMk cId="966855945" sldId="968"/>
        </pc:sldMkLst>
      </pc:sldChg>
      <pc:sldChg chg="add del">
        <pc:chgData name="Charlotte Moss" userId="17b589c9-cb67-41ed-a894-f82ca12b573d" providerId="ADAL" clId="{DA38E8E8-3F50-46BD-A4AB-4F22250349D3}" dt="2024-02-09T15:58:53.851" v="2292" actId="47"/>
        <pc:sldMkLst>
          <pc:docMk/>
          <pc:sldMk cId="2231231115" sldId="971"/>
        </pc:sldMkLst>
      </pc:sldChg>
      <pc:sldChg chg="modSp add del mod">
        <pc:chgData name="Charlotte Moss" userId="17b589c9-cb67-41ed-a894-f82ca12b573d" providerId="ADAL" clId="{DA38E8E8-3F50-46BD-A4AB-4F22250349D3}" dt="2024-02-09T16:09:09.569" v="2403" actId="47"/>
        <pc:sldMkLst>
          <pc:docMk/>
          <pc:sldMk cId="2051093871" sldId="972"/>
        </pc:sldMkLst>
        <pc:picChg chg="mod">
          <ac:chgData name="Charlotte Moss" userId="17b589c9-cb67-41ed-a894-f82ca12b573d" providerId="ADAL" clId="{DA38E8E8-3F50-46BD-A4AB-4F22250349D3}" dt="2024-02-09T16:04:38.582" v="2365" actId="1076"/>
          <ac:picMkLst>
            <pc:docMk/>
            <pc:sldMk cId="2051093871" sldId="972"/>
            <ac:picMk id="70" creationId="{A64B735B-4808-4876-9423-90B77F9B2A10}"/>
          </ac:picMkLst>
        </pc:picChg>
      </pc:sldChg>
      <pc:sldChg chg="add del">
        <pc:chgData name="Charlotte Moss" userId="17b589c9-cb67-41ed-a894-f82ca12b573d" providerId="ADAL" clId="{DA38E8E8-3F50-46BD-A4AB-4F22250349D3}" dt="2024-02-09T15:33:00.176" v="1983" actId="47"/>
        <pc:sldMkLst>
          <pc:docMk/>
          <pc:sldMk cId="230413694" sldId="990"/>
        </pc:sldMkLst>
      </pc:sldChg>
      <pc:sldChg chg="add del">
        <pc:chgData name="Charlotte Moss" userId="17b589c9-cb67-41ed-a894-f82ca12b573d" providerId="ADAL" clId="{DA38E8E8-3F50-46BD-A4AB-4F22250349D3}" dt="2024-02-09T15:27:50.697" v="1901" actId="47"/>
        <pc:sldMkLst>
          <pc:docMk/>
          <pc:sldMk cId="4104427188" sldId="992"/>
        </pc:sldMkLst>
      </pc:sldChg>
      <pc:sldChg chg="add del ord">
        <pc:chgData name="Charlotte Moss" userId="17b589c9-cb67-41ed-a894-f82ca12b573d" providerId="ADAL" clId="{DA38E8E8-3F50-46BD-A4AB-4F22250349D3}" dt="2024-02-09T14:36:21.457" v="1471" actId="47"/>
        <pc:sldMkLst>
          <pc:docMk/>
          <pc:sldMk cId="3964259070" sldId="993"/>
        </pc:sldMkLst>
      </pc:sldChg>
      <pc:sldChg chg="add del">
        <pc:chgData name="Charlotte Moss" userId="17b589c9-cb67-41ed-a894-f82ca12b573d" providerId="ADAL" clId="{DA38E8E8-3F50-46BD-A4AB-4F22250349D3}" dt="2024-02-09T15:24:06.890" v="1891" actId="47"/>
        <pc:sldMkLst>
          <pc:docMk/>
          <pc:sldMk cId="1801184835" sldId="994"/>
        </pc:sldMkLst>
      </pc:sldChg>
      <pc:sldChg chg="add del ord">
        <pc:chgData name="Charlotte Moss" userId="17b589c9-cb67-41ed-a894-f82ca12b573d" providerId="ADAL" clId="{DA38E8E8-3F50-46BD-A4AB-4F22250349D3}" dt="2024-02-09T16:42:50.749" v="2791" actId="47"/>
        <pc:sldMkLst>
          <pc:docMk/>
          <pc:sldMk cId="1672090784" sldId="995"/>
        </pc:sldMkLst>
      </pc:sldChg>
      <pc:sldChg chg="add del">
        <pc:chgData name="Charlotte Moss" userId="17b589c9-cb67-41ed-a894-f82ca12b573d" providerId="ADAL" clId="{DA38E8E8-3F50-46BD-A4AB-4F22250349D3}" dt="2024-02-09T14:14:32.324" v="1185" actId="47"/>
        <pc:sldMkLst>
          <pc:docMk/>
          <pc:sldMk cId="2855950996" sldId="997"/>
        </pc:sldMkLst>
      </pc:sldChg>
      <pc:sldChg chg="add del">
        <pc:chgData name="Charlotte Moss" userId="17b589c9-cb67-41ed-a894-f82ca12b573d" providerId="ADAL" clId="{DA38E8E8-3F50-46BD-A4AB-4F22250349D3}" dt="2024-02-09T14:46:49.229" v="1537" actId="47"/>
        <pc:sldMkLst>
          <pc:docMk/>
          <pc:sldMk cId="1110449147" sldId="998"/>
        </pc:sldMkLst>
      </pc:sldChg>
      <pc:sldChg chg="add del ord">
        <pc:chgData name="Charlotte Moss" userId="17b589c9-cb67-41ed-a894-f82ca12b573d" providerId="ADAL" clId="{DA38E8E8-3F50-46BD-A4AB-4F22250349D3}" dt="2024-02-09T16:42:51.411" v="2792" actId="47"/>
        <pc:sldMkLst>
          <pc:docMk/>
          <pc:sldMk cId="2134978694" sldId="1022"/>
        </pc:sldMkLst>
      </pc:sldChg>
      <pc:sldChg chg="add del">
        <pc:chgData name="Charlotte Moss" userId="17b589c9-cb67-41ed-a894-f82ca12b573d" providerId="ADAL" clId="{DA38E8E8-3F50-46BD-A4AB-4F22250349D3}" dt="2024-02-09T15:27:20.227" v="1900" actId="47"/>
        <pc:sldMkLst>
          <pc:docMk/>
          <pc:sldMk cId="3546048865" sldId="1023"/>
        </pc:sldMkLst>
      </pc:sldChg>
      <pc:sldChg chg="add del">
        <pc:chgData name="Charlotte Moss" userId="17b589c9-cb67-41ed-a894-f82ca12b573d" providerId="ADAL" clId="{DA38E8E8-3F50-46BD-A4AB-4F22250349D3}" dt="2024-02-09T15:29:32.689" v="1903" actId="47"/>
        <pc:sldMkLst>
          <pc:docMk/>
          <pc:sldMk cId="2778376136" sldId="1024"/>
        </pc:sldMkLst>
      </pc:sldChg>
      <pc:sldChg chg="add del">
        <pc:chgData name="Charlotte Moss" userId="17b589c9-cb67-41ed-a894-f82ca12b573d" providerId="ADAL" clId="{DA38E8E8-3F50-46BD-A4AB-4F22250349D3}" dt="2024-02-09T16:16:41.440" v="2605" actId="47"/>
        <pc:sldMkLst>
          <pc:docMk/>
          <pc:sldMk cId="2959493719" sldId="1025"/>
        </pc:sldMkLst>
      </pc:sldChg>
      <pc:sldMasterChg chg="del delSldLayout">
        <pc:chgData name="Charlotte Moss" userId="17b589c9-cb67-41ed-a894-f82ca12b573d" providerId="ADAL" clId="{DA38E8E8-3F50-46BD-A4AB-4F22250349D3}" dt="2024-02-09T16:57:05.243" v="2927" actId="47"/>
        <pc:sldMasterMkLst>
          <pc:docMk/>
          <pc:sldMasterMk cId="3382467819" sldId="2147483660"/>
        </pc:sldMasterMkLst>
        <pc:sldLayoutChg chg="del">
          <pc:chgData name="Charlotte Moss" userId="17b589c9-cb67-41ed-a894-f82ca12b573d" providerId="ADAL" clId="{DA38E8E8-3F50-46BD-A4AB-4F22250349D3}" dt="2024-02-09T16:57:05.243" v="2927" actId="47"/>
          <pc:sldLayoutMkLst>
            <pc:docMk/>
            <pc:sldMasterMk cId="3382467819" sldId="2147483660"/>
            <pc:sldLayoutMk cId="3028230076" sldId="2147483661"/>
          </pc:sldLayoutMkLst>
        </pc:sldLayoutChg>
        <pc:sldLayoutChg chg="del">
          <pc:chgData name="Charlotte Moss" userId="17b589c9-cb67-41ed-a894-f82ca12b573d" providerId="ADAL" clId="{DA38E8E8-3F50-46BD-A4AB-4F22250349D3}" dt="2024-02-09T16:57:05.243" v="2927" actId="47"/>
          <pc:sldLayoutMkLst>
            <pc:docMk/>
            <pc:sldMasterMk cId="3382467819" sldId="2147483660"/>
            <pc:sldLayoutMk cId="707964737" sldId="2147483662"/>
          </pc:sldLayoutMkLst>
        </pc:sldLayoutChg>
        <pc:sldLayoutChg chg="del">
          <pc:chgData name="Charlotte Moss" userId="17b589c9-cb67-41ed-a894-f82ca12b573d" providerId="ADAL" clId="{DA38E8E8-3F50-46BD-A4AB-4F22250349D3}" dt="2024-02-09T16:57:05.243" v="2927" actId="47"/>
          <pc:sldLayoutMkLst>
            <pc:docMk/>
            <pc:sldMasterMk cId="3382467819" sldId="2147483660"/>
            <pc:sldLayoutMk cId="1630842449" sldId="2147483663"/>
          </pc:sldLayoutMkLst>
        </pc:sldLayoutChg>
        <pc:sldLayoutChg chg="del">
          <pc:chgData name="Charlotte Moss" userId="17b589c9-cb67-41ed-a894-f82ca12b573d" providerId="ADAL" clId="{DA38E8E8-3F50-46BD-A4AB-4F22250349D3}" dt="2024-02-09T16:57:05.243" v="2927" actId="47"/>
          <pc:sldLayoutMkLst>
            <pc:docMk/>
            <pc:sldMasterMk cId="3382467819" sldId="2147483660"/>
            <pc:sldLayoutMk cId="2425779111" sldId="2147483664"/>
          </pc:sldLayoutMkLst>
        </pc:sldLayoutChg>
        <pc:sldLayoutChg chg="del">
          <pc:chgData name="Charlotte Moss" userId="17b589c9-cb67-41ed-a894-f82ca12b573d" providerId="ADAL" clId="{DA38E8E8-3F50-46BD-A4AB-4F22250349D3}" dt="2024-02-09T16:57:05.243" v="2927" actId="47"/>
          <pc:sldLayoutMkLst>
            <pc:docMk/>
            <pc:sldMasterMk cId="3382467819" sldId="2147483660"/>
            <pc:sldLayoutMk cId="3389047738" sldId="2147483665"/>
          </pc:sldLayoutMkLst>
        </pc:sldLayoutChg>
        <pc:sldLayoutChg chg="del">
          <pc:chgData name="Charlotte Moss" userId="17b589c9-cb67-41ed-a894-f82ca12b573d" providerId="ADAL" clId="{DA38E8E8-3F50-46BD-A4AB-4F22250349D3}" dt="2024-02-09T16:57:05.243" v="2927" actId="47"/>
          <pc:sldLayoutMkLst>
            <pc:docMk/>
            <pc:sldMasterMk cId="3382467819" sldId="2147483660"/>
            <pc:sldLayoutMk cId="184300054" sldId="2147483666"/>
          </pc:sldLayoutMkLst>
        </pc:sldLayoutChg>
        <pc:sldLayoutChg chg="del">
          <pc:chgData name="Charlotte Moss" userId="17b589c9-cb67-41ed-a894-f82ca12b573d" providerId="ADAL" clId="{DA38E8E8-3F50-46BD-A4AB-4F22250349D3}" dt="2024-02-09T16:57:05.243" v="2927" actId="47"/>
          <pc:sldLayoutMkLst>
            <pc:docMk/>
            <pc:sldMasterMk cId="3382467819" sldId="2147483660"/>
            <pc:sldLayoutMk cId="2331361429" sldId="2147483667"/>
          </pc:sldLayoutMkLst>
        </pc:sldLayoutChg>
        <pc:sldLayoutChg chg="del">
          <pc:chgData name="Charlotte Moss" userId="17b589c9-cb67-41ed-a894-f82ca12b573d" providerId="ADAL" clId="{DA38E8E8-3F50-46BD-A4AB-4F22250349D3}" dt="2024-02-09T16:57:05.243" v="2927" actId="47"/>
          <pc:sldLayoutMkLst>
            <pc:docMk/>
            <pc:sldMasterMk cId="3382467819" sldId="2147483660"/>
            <pc:sldLayoutMk cId="1956490836" sldId="2147483668"/>
          </pc:sldLayoutMkLst>
        </pc:sldLayoutChg>
        <pc:sldLayoutChg chg="del">
          <pc:chgData name="Charlotte Moss" userId="17b589c9-cb67-41ed-a894-f82ca12b573d" providerId="ADAL" clId="{DA38E8E8-3F50-46BD-A4AB-4F22250349D3}" dt="2024-02-09T16:57:05.243" v="2927" actId="47"/>
          <pc:sldLayoutMkLst>
            <pc:docMk/>
            <pc:sldMasterMk cId="3382467819" sldId="2147483660"/>
            <pc:sldLayoutMk cId="2373703764" sldId="2147483669"/>
          </pc:sldLayoutMkLst>
        </pc:sldLayoutChg>
        <pc:sldLayoutChg chg="del">
          <pc:chgData name="Charlotte Moss" userId="17b589c9-cb67-41ed-a894-f82ca12b573d" providerId="ADAL" clId="{DA38E8E8-3F50-46BD-A4AB-4F22250349D3}" dt="2024-02-09T16:57:05.243" v="2927" actId="47"/>
          <pc:sldLayoutMkLst>
            <pc:docMk/>
            <pc:sldMasterMk cId="3382467819" sldId="2147483660"/>
            <pc:sldLayoutMk cId="197792111" sldId="2147483670"/>
          </pc:sldLayoutMkLst>
        </pc:sldLayoutChg>
        <pc:sldLayoutChg chg="del">
          <pc:chgData name="Charlotte Moss" userId="17b589c9-cb67-41ed-a894-f82ca12b573d" providerId="ADAL" clId="{DA38E8E8-3F50-46BD-A4AB-4F22250349D3}" dt="2024-02-09T16:57:05.243" v="2927" actId="47"/>
          <pc:sldLayoutMkLst>
            <pc:docMk/>
            <pc:sldMasterMk cId="3382467819" sldId="2147483660"/>
            <pc:sldLayoutMk cId="810039593" sldId="2147483671"/>
          </pc:sldLayoutMkLst>
        </pc:sldLayoutChg>
        <pc:sldLayoutChg chg="del">
          <pc:chgData name="Charlotte Moss" userId="17b589c9-cb67-41ed-a894-f82ca12b573d" providerId="ADAL" clId="{DA38E8E8-3F50-46BD-A4AB-4F22250349D3}" dt="2024-02-09T16:57:05.243" v="2927" actId="47"/>
          <pc:sldLayoutMkLst>
            <pc:docMk/>
            <pc:sldMasterMk cId="3382467819" sldId="2147483660"/>
            <pc:sldLayoutMk cId="1999103104" sldId="2147483672"/>
          </pc:sldLayoutMkLst>
        </pc:sldLayoutChg>
      </pc:sldMasterChg>
      <pc:sldMasterChg chg="del delSldLayout">
        <pc:chgData name="Charlotte Moss" userId="17b589c9-cb67-41ed-a894-f82ca12b573d" providerId="ADAL" clId="{DA38E8E8-3F50-46BD-A4AB-4F22250349D3}" dt="2024-02-09T16:42:50.749" v="2791" actId="47"/>
        <pc:sldMasterMkLst>
          <pc:docMk/>
          <pc:sldMasterMk cId="789241964" sldId="2147483673"/>
        </pc:sldMasterMkLst>
        <pc:sldLayoutChg chg="del">
          <pc:chgData name="Charlotte Moss" userId="17b589c9-cb67-41ed-a894-f82ca12b573d" providerId="ADAL" clId="{DA38E8E8-3F50-46BD-A4AB-4F22250349D3}" dt="2024-02-09T16:42:50.749" v="2791" actId="47"/>
          <pc:sldLayoutMkLst>
            <pc:docMk/>
            <pc:sldMasterMk cId="789241964" sldId="2147483673"/>
            <pc:sldLayoutMk cId="2049059603" sldId="2147483674"/>
          </pc:sldLayoutMkLst>
        </pc:sldLayoutChg>
        <pc:sldLayoutChg chg="del">
          <pc:chgData name="Charlotte Moss" userId="17b589c9-cb67-41ed-a894-f82ca12b573d" providerId="ADAL" clId="{DA38E8E8-3F50-46BD-A4AB-4F22250349D3}" dt="2024-02-09T16:42:50.749" v="2791" actId="47"/>
          <pc:sldLayoutMkLst>
            <pc:docMk/>
            <pc:sldMasterMk cId="789241964" sldId="2147483673"/>
            <pc:sldLayoutMk cId="1776664825" sldId="2147483675"/>
          </pc:sldLayoutMkLst>
        </pc:sldLayoutChg>
        <pc:sldLayoutChg chg="del">
          <pc:chgData name="Charlotte Moss" userId="17b589c9-cb67-41ed-a894-f82ca12b573d" providerId="ADAL" clId="{DA38E8E8-3F50-46BD-A4AB-4F22250349D3}" dt="2024-02-09T16:42:50.749" v="2791" actId="47"/>
          <pc:sldLayoutMkLst>
            <pc:docMk/>
            <pc:sldMasterMk cId="789241964" sldId="2147483673"/>
            <pc:sldLayoutMk cId="3265307013" sldId="2147483676"/>
          </pc:sldLayoutMkLst>
        </pc:sldLayoutChg>
        <pc:sldLayoutChg chg="del">
          <pc:chgData name="Charlotte Moss" userId="17b589c9-cb67-41ed-a894-f82ca12b573d" providerId="ADAL" clId="{DA38E8E8-3F50-46BD-A4AB-4F22250349D3}" dt="2024-02-09T16:42:50.749" v="2791" actId="47"/>
          <pc:sldLayoutMkLst>
            <pc:docMk/>
            <pc:sldMasterMk cId="789241964" sldId="2147483673"/>
            <pc:sldLayoutMk cId="345256177" sldId="2147483677"/>
          </pc:sldLayoutMkLst>
        </pc:sldLayoutChg>
        <pc:sldLayoutChg chg="del">
          <pc:chgData name="Charlotte Moss" userId="17b589c9-cb67-41ed-a894-f82ca12b573d" providerId="ADAL" clId="{DA38E8E8-3F50-46BD-A4AB-4F22250349D3}" dt="2024-02-09T16:42:50.749" v="2791" actId="47"/>
          <pc:sldLayoutMkLst>
            <pc:docMk/>
            <pc:sldMasterMk cId="789241964" sldId="2147483673"/>
            <pc:sldLayoutMk cId="3145367938" sldId="2147483678"/>
          </pc:sldLayoutMkLst>
        </pc:sldLayoutChg>
        <pc:sldLayoutChg chg="del">
          <pc:chgData name="Charlotte Moss" userId="17b589c9-cb67-41ed-a894-f82ca12b573d" providerId="ADAL" clId="{DA38E8E8-3F50-46BD-A4AB-4F22250349D3}" dt="2024-02-09T16:42:50.749" v="2791" actId="47"/>
          <pc:sldLayoutMkLst>
            <pc:docMk/>
            <pc:sldMasterMk cId="789241964" sldId="2147483673"/>
            <pc:sldLayoutMk cId="1629199894" sldId="2147483679"/>
          </pc:sldLayoutMkLst>
        </pc:sldLayoutChg>
        <pc:sldLayoutChg chg="del">
          <pc:chgData name="Charlotte Moss" userId="17b589c9-cb67-41ed-a894-f82ca12b573d" providerId="ADAL" clId="{DA38E8E8-3F50-46BD-A4AB-4F22250349D3}" dt="2024-02-09T16:42:50.749" v="2791" actId="47"/>
          <pc:sldLayoutMkLst>
            <pc:docMk/>
            <pc:sldMasterMk cId="789241964" sldId="2147483673"/>
            <pc:sldLayoutMk cId="3166172276" sldId="2147483680"/>
          </pc:sldLayoutMkLst>
        </pc:sldLayoutChg>
        <pc:sldLayoutChg chg="del">
          <pc:chgData name="Charlotte Moss" userId="17b589c9-cb67-41ed-a894-f82ca12b573d" providerId="ADAL" clId="{DA38E8E8-3F50-46BD-A4AB-4F22250349D3}" dt="2024-02-09T16:42:50.749" v="2791" actId="47"/>
          <pc:sldLayoutMkLst>
            <pc:docMk/>
            <pc:sldMasterMk cId="789241964" sldId="2147483673"/>
            <pc:sldLayoutMk cId="2293782046" sldId="2147483681"/>
          </pc:sldLayoutMkLst>
        </pc:sldLayoutChg>
        <pc:sldLayoutChg chg="del">
          <pc:chgData name="Charlotte Moss" userId="17b589c9-cb67-41ed-a894-f82ca12b573d" providerId="ADAL" clId="{DA38E8E8-3F50-46BD-A4AB-4F22250349D3}" dt="2024-02-09T16:42:50.749" v="2791" actId="47"/>
          <pc:sldLayoutMkLst>
            <pc:docMk/>
            <pc:sldMasterMk cId="789241964" sldId="2147483673"/>
            <pc:sldLayoutMk cId="1135161982" sldId="2147483682"/>
          </pc:sldLayoutMkLst>
        </pc:sldLayoutChg>
        <pc:sldLayoutChg chg="del">
          <pc:chgData name="Charlotte Moss" userId="17b589c9-cb67-41ed-a894-f82ca12b573d" providerId="ADAL" clId="{DA38E8E8-3F50-46BD-A4AB-4F22250349D3}" dt="2024-02-09T16:42:50.749" v="2791" actId="47"/>
          <pc:sldLayoutMkLst>
            <pc:docMk/>
            <pc:sldMasterMk cId="789241964" sldId="2147483673"/>
            <pc:sldLayoutMk cId="430983650" sldId="2147483683"/>
          </pc:sldLayoutMkLst>
        </pc:sldLayoutChg>
        <pc:sldLayoutChg chg="del">
          <pc:chgData name="Charlotte Moss" userId="17b589c9-cb67-41ed-a894-f82ca12b573d" providerId="ADAL" clId="{DA38E8E8-3F50-46BD-A4AB-4F22250349D3}" dt="2024-02-09T16:42:50.749" v="2791" actId="47"/>
          <pc:sldLayoutMkLst>
            <pc:docMk/>
            <pc:sldMasterMk cId="789241964" sldId="2147483673"/>
            <pc:sldLayoutMk cId="489200158" sldId="2147483684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445C68-58F2-4023-A146-B5E7D24E5881}" type="datetimeFigureOut">
              <a:rPr lang="en-GB" smtClean="0"/>
              <a:t>12/02/2024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5BD3F0-5BE7-4AEA-B5E8-8C115549245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246572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5BD3F0-5BE7-4AEA-B5E8-8C1155492459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216983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360691-8567-9722-364E-E41761A5C9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B46F2B1-F652-0403-A738-441F1C6975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956765-33FD-F554-7F4F-4B7CB84F7F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338D6-02F3-412B-B37F-B9F962390069}" type="datetimeFigureOut">
              <a:rPr lang="en-GB" smtClean="0"/>
              <a:t>12/02/2024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AD01C1-88F7-7DB1-2441-6AF459F876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A47D7A-A2D5-85B8-0058-A5B98BCF7D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2508E-A718-47D7-8669-ED0470A70F3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602162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64CDA5-C527-25D7-BB1E-661CE8E146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5292337-746F-BA29-8C71-F4A98132AF9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A99E27-EFFF-1329-81BF-2FF2C67357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338D6-02F3-412B-B37F-B9F962390069}" type="datetimeFigureOut">
              <a:rPr lang="en-GB" smtClean="0"/>
              <a:t>12/02/2024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12B3FF-8020-7F68-689E-B2C40E0F0B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4D3086-8AB2-D71E-20C6-3EF627E45E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2508E-A718-47D7-8669-ED0470A70F3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010878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72F98E3-95D1-F4FD-851B-1C3056F0D43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F96654B-891E-1E1A-F0C2-C730B29F22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37E4BE-CF1D-F8F2-0983-8A0F8EADEB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338D6-02F3-412B-B37F-B9F962390069}" type="datetimeFigureOut">
              <a:rPr lang="en-GB" smtClean="0"/>
              <a:t>12/02/2024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EE2671-8B2F-8CB9-FA98-26203DD57B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03A6B9-4329-CEEF-652E-6C06162AE6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2508E-A718-47D7-8669-ED0470A70F3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043343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807DE5-D547-0731-4F21-959B7D9034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96BF23-AFA6-8248-1408-B10BA3BC6D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370C57-C601-5953-904A-672F985A9C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338D6-02F3-412B-B37F-B9F962390069}" type="datetimeFigureOut">
              <a:rPr lang="en-GB" smtClean="0"/>
              <a:t>12/02/2024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BEDF3E-1258-41FD-4508-E3359CA610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CB2980-603C-2B27-C7BB-778DECD6A6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2508E-A718-47D7-8669-ED0470A70F3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187833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1A1891-569D-64B3-F6AC-371C9B4C4F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F8BC6B-4CA6-51EC-B6DC-FB2D48F8CF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D096CC-B738-B1FD-6F80-9109D4EE20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338D6-02F3-412B-B37F-B9F962390069}" type="datetimeFigureOut">
              <a:rPr lang="en-GB" smtClean="0"/>
              <a:t>12/02/2024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351BF3-6F19-59BF-477F-B05C8AE1A7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5C20F3-CA6E-DA44-347B-D556ED922E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2508E-A718-47D7-8669-ED0470A70F3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492691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A9C27F-3FF4-1CEC-A93B-471302A552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E0CBCA-DA50-70D9-E2FD-E5C2CC96CB4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36D4A44-C50F-CC67-7678-8BFAAC82F9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AB4E4FA-082E-2DF8-4995-FF1AC43554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338D6-02F3-412B-B37F-B9F962390069}" type="datetimeFigureOut">
              <a:rPr lang="en-GB" smtClean="0"/>
              <a:t>12/02/2024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698DACD-60F2-F94B-F84D-623E75ED40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FDD0A87-EFCF-F181-D556-13EFC4764D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2508E-A718-47D7-8669-ED0470A70F3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28671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D99A49-C6C0-670F-23AE-D3A5CD62ED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8BA714-89FC-28B9-B1F1-2F20EB71CC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C2F558B-2540-54BC-03FD-9AAF2678E2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34158F9-A43E-479D-69C5-84909F64D65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C7DB593-B001-7F7B-4CD7-4DD0508A8E6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5483857-37D8-764B-195B-8013518B08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338D6-02F3-412B-B37F-B9F962390069}" type="datetimeFigureOut">
              <a:rPr lang="en-GB" smtClean="0"/>
              <a:t>12/02/2024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F10F876-2CF7-2F55-77C2-4EFD153D5C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9C554C5-0EE5-72B8-ADD3-ED8A92A486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2508E-A718-47D7-8669-ED0470A70F3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116299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C8AF1B-0C78-7C39-AC82-6F8785AB4B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C9126F-03C6-89F9-F763-FAE6F4CFD4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338D6-02F3-412B-B37F-B9F962390069}" type="datetimeFigureOut">
              <a:rPr lang="en-GB" smtClean="0"/>
              <a:t>12/02/2024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ADD478F-9A93-D410-B918-D5B318FDD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8C5F47F-415E-EBBD-DEC2-10203420F8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2508E-A718-47D7-8669-ED0470A70F3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062055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9929858-4187-E549-9CFB-76F3F87F25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338D6-02F3-412B-B37F-B9F962390069}" type="datetimeFigureOut">
              <a:rPr lang="en-GB" smtClean="0"/>
              <a:t>12/02/2024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B35C779-5826-F0CC-5FD7-82E39DB2D7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1BC56E-26FB-B03C-3205-6511E6163A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2508E-A718-47D7-8669-ED0470A70F3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165698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4E8B2D-E503-0CF9-1415-CDAAF30644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34F15E-32FD-501B-F03D-6B3A563BE0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A9A66D8-ACA6-F1BD-1B65-D0C7F48AF4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FB57759-E49B-80E2-0FC4-3E475E4DF1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338D6-02F3-412B-B37F-B9F962390069}" type="datetimeFigureOut">
              <a:rPr lang="en-GB" smtClean="0"/>
              <a:t>12/02/2024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B37B9C1-D77D-350D-CA51-7EA4B1A85A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0CBD2F-E493-B440-66B6-6F138BA42F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2508E-A718-47D7-8669-ED0470A70F3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41985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EA0098-EC23-D3D0-E349-5D3765EE92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441E538-A128-D03B-6C05-7F28D1151F0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DD5ACDF-A08F-DCAF-71C3-82C905E1EB2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46E1C93-D833-75D2-5E91-BCB1572BF8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338D6-02F3-412B-B37F-B9F962390069}" type="datetimeFigureOut">
              <a:rPr lang="en-GB" smtClean="0"/>
              <a:t>12/02/2024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40C582-948C-4CBB-359D-352E8C01F0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97B18AC-294B-62D8-8AD2-6B3FCFCA8F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2508E-A718-47D7-8669-ED0470A70F3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339081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B7213E5-6BA1-BFD3-EE61-7648279DD7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59D49C-2129-FD75-AAF9-FF2E568549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E93B24-FD02-907C-0ABF-1301E051645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9338D6-02F3-412B-B37F-B9F962390069}" type="datetimeFigureOut">
              <a:rPr lang="en-GB" smtClean="0"/>
              <a:t>12/02/2024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FD13DE-71B9-554E-5A14-292ECBAB5F3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C61EB2-0B97-6833-9017-0924022CF6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02508E-A718-47D7-8669-ED0470A70F3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097588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13" Type="http://schemas.openxmlformats.org/officeDocument/2006/relationships/image" Target="../media/image10.png"/><Relationship Id="rId18" Type="http://schemas.openxmlformats.org/officeDocument/2006/relationships/image" Target="../media/image15.png"/><Relationship Id="rId26" Type="http://schemas.openxmlformats.org/officeDocument/2006/relationships/hyperlink" Target="https://youtu.be/qxOjweHEh7o?feature=shared" TargetMode="External"/><Relationship Id="rId3" Type="http://schemas.openxmlformats.org/officeDocument/2006/relationships/image" Target="../media/image1.png"/><Relationship Id="rId21" Type="http://schemas.openxmlformats.org/officeDocument/2006/relationships/image" Target="../media/image18.svg"/><Relationship Id="rId7" Type="http://schemas.openxmlformats.org/officeDocument/2006/relationships/image" Target="../media/image5.svg"/><Relationship Id="rId12" Type="http://schemas.microsoft.com/office/2007/relationships/hdphoto" Target="../media/hdphoto1.wdp"/><Relationship Id="rId17" Type="http://schemas.openxmlformats.org/officeDocument/2006/relationships/image" Target="../media/image14.png"/><Relationship Id="rId25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3.png"/><Relationship Id="rId20" Type="http://schemas.openxmlformats.org/officeDocument/2006/relationships/image" Target="../media/image17.png"/><Relationship Id="rId29" Type="http://schemas.openxmlformats.org/officeDocument/2006/relationships/image" Target="../media/image24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24" Type="http://schemas.openxmlformats.org/officeDocument/2006/relationships/image" Target="../media/image21.png"/><Relationship Id="rId5" Type="http://schemas.openxmlformats.org/officeDocument/2006/relationships/image" Target="../media/image3.png"/><Relationship Id="rId15" Type="http://schemas.openxmlformats.org/officeDocument/2006/relationships/image" Target="../media/image12.png"/><Relationship Id="rId23" Type="http://schemas.openxmlformats.org/officeDocument/2006/relationships/image" Target="../media/image20.svg"/><Relationship Id="rId28" Type="http://schemas.openxmlformats.org/officeDocument/2006/relationships/image" Target="../media/image23.png"/><Relationship Id="rId10" Type="http://schemas.openxmlformats.org/officeDocument/2006/relationships/image" Target="../media/image8.png"/><Relationship Id="rId19" Type="http://schemas.openxmlformats.org/officeDocument/2006/relationships/image" Target="../media/image16.png"/><Relationship Id="rId4" Type="http://schemas.openxmlformats.org/officeDocument/2006/relationships/image" Target="../media/image2.png"/><Relationship Id="rId9" Type="http://schemas.openxmlformats.org/officeDocument/2006/relationships/image" Target="../media/image7.jpg"/><Relationship Id="rId14" Type="http://schemas.openxmlformats.org/officeDocument/2006/relationships/image" Target="../media/image11.png"/><Relationship Id="rId22" Type="http://schemas.openxmlformats.org/officeDocument/2006/relationships/image" Target="../media/image19.png"/><Relationship Id="rId27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4.png"/><Relationship Id="rId18" Type="http://schemas.openxmlformats.org/officeDocument/2006/relationships/image" Target="../media/image39.gif"/><Relationship Id="rId26" Type="http://schemas.openxmlformats.org/officeDocument/2006/relationships/image" Target="../media/image47.png"/><Relationship Id="rId39" Type="http://schemas.openxmlformats.org/officeDocument/2006/relationships/image" Target="../media/image58.jpeg"/><Relationship Id="rId21" Type="http://schemas.openxmlformats.org/officeDocument/2006/relationships/image" Target="../media/image42.png"/><Relationship Id="rId34" Type="http://schemas.openxmlformats.org/officeDocument/2006/relationships/image" Target="../media/image53.png"/><Relationship Id="rId7" Type="http://schemas.openxmlformats.org/officeDocument/2006/relationships/image" Target="../media/image28.png"/><Relationship Id="rId2" Type="http://schemas.openxmlformats.org/officeDocument/2006/relationships/image" Target="../media/image1.png"/><Relationship Id="rId16" Type="http://schemas.openxmlformats.org/officeDocument/2006/relationships/image" Target="../media/image37.png"/><Relationship Id="rId20" Type="http://schemas.openxmlformats.org/officeDocument/2006/relationships/image" Target="../media/image41.png"/><Relationship Id="rId29" Type="http://schemas.openxmlformats.org/officeDocument/2006/relationships/image" Target="../media/image49.png"/><Relationship Id="rId41" Type="http://schemas.openxmlformats.org/officeDocument/2006/relationships/image" Target="../media/image6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24" Type="http://schemas.openxmlformats.org/officeDocument/2006/relationships/image" Target="../media/image45.svg"/><Relationship Id="rId32" Type="http://schemas.openxmlformats.org/officeDocument/2006/relationships/image" Target="../media/image52.png"/><Relationship Id="rId37" Type="http://schemas.openxmlformats.org/officeDocument/2006/relationships/image" Target="../media/image56.jpeg"/><Relationship Id="rId40" Type="http://schemas.openxmlformats.org/officeDocument/2006/relationships/image" Target="../media/image59.jpeg"/><Relationship Id="rId5" Type="http://schemas.openxmlformats.org/officeDocument/2006/relationships/image" Target="../media/image26.svg"/><Relationship Id="rId15" Type="http://schemas.openxmlformats.org/officeDocument/2006/relationships/image" Target="../media/image36.png"/><Relationship Id="rId23" Type="http://schemas.openxmlformats.org/officeDocument/2006/relationships/image" Target="../media/image44.png"/><Relationship Id="rId28" Type="http://schemas.microsoft.com/office/2007/relationships/hdphoto" Target="../media/hdphoto2.wdp"/><Relationship Id="rId36" Type="http://schemas.openxmlformats.org/officeDocument/2006/relationships/image" Target="../media/image55.png"/><Relationship Id="rId10" Type="http://schemas.openxmlformats.org/officeDocument/2006/relationships/image" Target="../media/image31.jpeg"/><Relationship Id="rId19" Type="http://schemas.openxmlformats.org/officeDocument/2006/relationships/image" Target="../media/image40.jpeg"/><Relationship Id="rId31" Type="http://schemas.openxmlformats.org/officeDocument/2006/relationships/image" Target="../media/image51.png"/><Relationship Id="rId4" Type="http://schemas.openxmlformats.org/officeDocument/2006/relationships/image" Target="../media/image25.png"/><Relationship Id="rId9" Type="http://schemas.openxmlformats.org/officeDocument/2006/relationships/image" Target="../media/image30.jpeg"/><Relationship Id="rId14" Type="http://schemas.openxmlformats.org/officeDocument/2006/relationships/image" Target="../media/image35.png"/><Relationship Id="rId22" Type="http://schemas.openxmlformats.org/officeDocument/2006/relationships/image" Target="../media/image43.svg"/><Relationship Id="rId27" Type="http://schemas.openxmlformats.org/officeDocument/2006/relationships/image" Target="../media/image48.png"/><Relationship Id="rId30" Type="http://schemas.openxmlformats.org/officeDocument/2006/relationships/image" Target="../media/image50.png"/><Relationship Id="rId35" Type="http://schemas.openxmlformats.org/officeDocument/2006/relationships/image" Target="../media/image54.png"/><Relationship Id="rId8" Type="http://schemas.openxmlformats.org/officeDocument/2006/relationships/image" Target="../media/image29.png"/><Relationship Id="rId3" Type="http://schemas.openxmlformats.org/officeDocument/2006/relationships/image" Target="../media/image21.png"/><Relationship Id="rId12" Type="http://schemas.openxmlformats.org/officeDocument/2006/relationships/image" Target="../media/image33.png"/><Relationship Id="rId17" Type="http://schemas.openxmlformats.org/officeDocument/2006/relationships/image" Target="../media/image38.png"/><Relationship Id="rId25" Type="http://schemas.openxmlformats.org/officeDocument/2006/relationships/image" Target="../media/image46.png"/><Relationship Id="rId33" Type="http://schemas.microsoft.com/office/2007/relationships/hdphoto" Target="../media/hdphoto3.wdp"/><Relationship Id="rId38" Type="http://schemas.openxmlformats.org/officeDocument/2006/relationships/image" Target="../media/image5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4" name="Table 107">
            <a:extLst>
              <a:ext uri="{FF2B5EF4-FFF2-40B4-BE49-F238E27FC236}">
                <a16:creationId xmlns:a16="http://schemas.microsoft.com/office/drawing/2014/main" id="{BC1FDF1E-531C-BC03-2C97-18A082C8033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65861283"/>
              </p:ext>
            </p:extLst>
          </p:nvPr>
        </p:nvGraphicFramePr>
        <p:xfrm>
          <a:off x="5555828" y="1754848"/>
          <a:ext cx="6636172" cy="81434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636172">
                  <a:extLst>
                    <a:ext uri="{9D8B030D-6E8A-4147-A177-3AD203B41FA5}">
                      <a16:colId xmlns:a16="http://schemas.microsoft.com/office/drawing/2014/main" val="4143783995"/>
                    </a:ext>
                  </a:extLst>
                </a:gridCol>
              </a:tblGrid>
              <a:tr h="814341">
                <a:tc>
                  <a:txBody>
                    <a:bodyPr/>
                    <a:lstStyle/>
                    <a:p>
                      <a:endParaRPr lang="en-GB" sz="11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38919190"/>
                  </a:ext>
                </a:extLst>
              </a:tr>
            </a:tbl>
          </a:graphicData>
        </a:graphic>
      </p:graphicFrame>
      <p:graphicFrame>
        <p:nvGraphicFramePr>
          <p:cNvPr id="64" name="Table 63">
            <a:extLst>
              <a:ext uri="{FF2B5EF4-FFF2-40B4-BE49-F238E27FC236}">
                <a16:creationId xmlns:a16="http://schemas.microsoft.com/office/drawing/2014/main" id="{06FDD1AA-EAEF-39A4-DA51-0456D5BE270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01109844"/>
              </p:ext>
            </p:extLst>
          </p:nvPr>
        </p:nvGraphicFramePr>
        <p:xfrm>
          <a:off x="5558954" y="409548"/>
          <a:ext cx="6633048" cy="135225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58262">
                  <a:extLst>
                    <a:ext uri="{9D8B030D-6E8A-4147-A177-3AD203B41FA5}">
                      <a16:colId xmlns:a16="http://schemas.microsoft.com/office/drawing/2014/main" val="210854961"/>
                    </a:ext>
                  </a:extLst>
                </a:gridCol>
                <a:gridCol w="1658262">
                  <a:extLst>
                    <a:ext uri="{9D8B030D-6E8A-4147-A177-3AD203B41FA5}">
                      <a16:colId xmlns:a16="http://schemas.microsoft.com/office/drawing/2014/main" val="3289349689"/>
                    </a:ext>
                  </a:extLst>
                </a:gridCol>
                <a:gridCol w="1658262">
                  <a:extLst>
                    <a:ext uri="{9D8B030D-6E8A-4147-A177-3AD203B41FA5}">
                      <a16:colId xmlns:a16="http://schemas.microsoft.com/office/drawing/2014/main" val="3116131649"/>
                    </a:ext>
                  </a:extLst>
                </a:gridCol>
                <a:gridCol w="1658262">
                  <a:extLst>
                    <a:ext uri="{9D8B030D-6E8A-4147-A177-3AD203B41FA5}">
                      <a16:colId xmlns:a16="http://schemas.microsoft.com/office/drawing/2014/main" val="1386792111"/>
                    </a:ext>
                  </a:extLst>
                </a:gridCol>
              </a:tblGrid>
              <a:tr h="676129">
                <a:tc>
                  <a:txBody>
                    <a:bodyPr/>
                    <a:lstStyle/>
                    <a:p>
                      <a:r>
                        <a:rPr lang="en-GB" sz="10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[</a:t>
                      </a:r>
                      <a:r>
                        <a:rPr lang="en-GB" sz="1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v</a:t>
                      </a:r>
                      <a:r>
                        <a:rPr lang="en-GB" sz="10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]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[</a:t>
                      </a:r>
                      <a:r>
                        <a:rPr lang="en-GB" sz="1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w</a:t>
                      </a:r>
                      <a:r>
                        <a:rPr lang="en-GB" sz="10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]</a:t>
                      </a:r>
                    </a:p>
                    <a:p>
                      <a:endParaRPr lang="en-GB" sz="10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consonantal [</a:t>
                      </a:r>
                      <a:r>
                        <a:rPr lang="en-GB" sz="1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r</a:t>
                      </a:r>
                      <a:r>
                        <a:rPr lang="en-GB" sz="10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]</a:t>
                      </a:r>
                    </a:p>
                    <a:p>
                      <a:endParaRPr lang="en-GB" sz="10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vocalic [</a:t>
                      </a:r>
                      <a:r>
                        <a:rPr lang="en-GB" sz="1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r</a:t>
                      </a:r>
                      <a:r>
                        <a:rPr lang="en-GB" sz="10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]</a:t>
                      </a:r>
                    </a:p>
                    <a:p>
                      <a:endParaRPr lang="en-GB" sz="10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88923455"/>
                  </a:ext>
                </a:extLst>
              </a:tr>
              <a:tr h="676129">
                <a:tc>
                  <a:txBody>
                    <a:bodyPr/>
                    <a:lstStyle/>
                    <a:p>
                      <a:r>
                        <a:rPr lang="en-GB" sz="10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[</a:t>
                      </a:r>
                      <a:r>
                        <a:rPr lang="en-GB" sz="1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er-</a:t>
                      </a:r>
                      <a:r>
                        <a:rPr lang="en-GB" sz="10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]</a:t>
                      </a:r>
                    </a:p>
                    <a:p>
                      <a:endParaRPr lang="en-GB" sz="10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0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[</a:t>
                      </a:r>
                      <a:r>
                        <a:rPr lang="en-GB" sz="1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-er</a:t>
                      </a:r>
                      <a:r>
                        <a:rPr lang="en-GB" sz="10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]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[</a:t>
                      </a:r>
                      <a:r>
                        <a:rPr lang="en-GB" sz="10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ig</a:t>
                      </a:r>
                      <a:r>
                        <a:rPr lang="en-GB" sz="10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]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0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31405000"/>
                  </a:ext>
                </a:extLst>
              </a:tr>
            </a:tbl>
          </a:graphicData>
        </a:graphic>
      </p:graphicFrame>
      <p:sp>
        <p:nvSpPr>
          <p:cNvPr id="7" name="Title 3">
            <a:extLst>
              <a:ext uri="{FF2B5EF4-FFF2-40B4-BE49-F238E27FC236}">
                <a16:creationId xmlns:a16="http://schemas.microsoft.com/office/drawing/2014/main" id="{7EB43B13-9311-734B-3238-D3D450239796}"/>
              </a:ext>
            </a:extLst>
          </p:cNvPr>
          <p:cNvSpPr txBox="1">
            <a:spLocks/>
          </p:cNvSpPr>
          <p:nvPr/>
        </p:nvSpPr>
        <p:spPr>
          <a:xfrm>
            <a:off x="1676400" y="47527"/>
            <a:ext cx="10515600" cy="36576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100000"/>
              </a:lnSpc>
              <a:spcBef>
                <a:spcPts val="0"/>
              </a:spcBef>
              <a:buClr>
                <a:srgbClr val="FF3333"/>
              </a:buClr>
              <a:buSzPts val="9600"/>
            </a:pPr>
            <a:r>
              <a:rPr kumimoji="0" lang="en-GB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Modern Love" panose="04090805081005020601" pitchFamily="82" charset="0"/>
                <a:cs typeface="Arial"/>
                <a:sym typeface="Arial"/>
              </a:rPr>
              <a:t>Grün</a:t>
            </a:r>
            <a:r>
              <a:rPr lang="en-GB" sz="1600" dirty="0">
                <a:solidFill>
                  <a:srgbClr val="002060"/>
                </a:solidFill>
                <a:latin typeface="Century Gothic" panose="020B0502020202020204" pitchFamily="34" charset="0"/>
              </a:rPr>
              <a:t> Knowledge Organiser  - Summer Term </a:t>
            </a:r>
            <a:r>
              <a:rPr lang="en-GB" sz="1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A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4FFC98D-4543-F0A0-1C17-02A9B79C013E}"/>
              </a:ext>
            </a:extLst>
          </p:cNvPr>
          <p:cNvSpPr/>
          <p:nvPr/>
        </p:nvSpPr>
        <p:spPr>
          <a:xfrm>
            <a:off x="5424754" y="68798"/>
            <a:ext cx="85311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Phonics</a:t>
            </a:r>
          </a:p>
        </p:txBody>
      </p:sp>
      <p:graphicFrame>
        <p:nvGraphicFramePr>
          <p:cNvPr id="47" name="Table 30">
            <a:extLst>
              <a:ext uri="{FF2B5EF4-FFF2-40B4-BE49-F238E27FC236}">
                <a16:creationId xmlns:a16="http://schemas.microsoft.com/office/drawing/2014/main" id="{E75A3570-730A-399D-3AF3-996530C97DD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94576605"/>
              </p:ext>
            </p:extLst>
          </p:nvPr>
        </p:nvGraphicFramePr>
        <p:xfrm>
          <a:off x="2678058" y="2153457"/>
          <a:ext cx="2825583" cy="282468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825583">
                  <a:extLst>
                    <a:ext uri="{9D8B030D-6E8A-4147-A177-3AD203B41FA5}">
                      <a16:colId xmlns:a16="http://schemas.microsoft.com/office/drawing/2014/main" val="3220626030"/>
                    </a:ext>
                  </a:extLst>
                </a:gridCol>
              </a:tblGrid>
              <a:tr h="306919">
                <a:tc>
                  <a:txBody>
                    <a:bodyPr/>
                    <a:lstStyle/>
                    <a:p>
                      <a:r>
                        <a:rPr lang="en-GB" sz="1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Useful words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91901767"/>
                  </a:ext>
                </a:extLst>
              </a:tr>
              <a:tr h="260881">
                <a:tc>
                  <a:txBody>
                    <a:bodyPr/>
                    <a:lstStyle/>
                    <a:p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froh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– glad, happy 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8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98998560"/>
                  </a:ext>
                </a:extLst>
              </a:tr>
              <a:tr h="260881">
                <a:tc>
                  <a:txBody>
                    <a:bodyPr/>
                    <a:lstStyle/>
                    <a:p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krank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– sick, ill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8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05544986"/>
                  </a:ext>
                </a:extLst>
              </a:tr>
              <a:tr h="260881">
                <a:tc>
                  <a:txBody>
                    <a:bodyPr/>
                    <a:lstStyle/>
                    <a:p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recht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– right 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8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90592960"/>
                  </a:ext>
                </a:extLst>
              </a:tr>
              <a:tr h="260881">
                <a:tc>
                  <a:txBody>
                    <a:bodyPr/>
                    <a:lstStyle/>
                    <a:p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dann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– then 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5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29773233"/>
                  </a:ext>
                </a:extLst>
              </a:tr>
              <a:tr h="260881">
                <a:tc>
                  <a:txBody>
                    <a:bodyPr/>
                    <a:lstStyle/>
                    <a:p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man – you (general), one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7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9778252"/>
                  </a:ext>
                </a:extLst>
              </a:tr>
              <a:tr h="260881">
                <a:tc>
                  <a:txBody>
                    <a:bodyPr/>
                    <a:lstStyle/>
                    <a:p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Frohe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Weihnachten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– Happy Christmas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FE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039346"/>
                  </a:ext>
                </a:extLst>
              </a:tr>
              <a:tr h="260881">
                <a:tc>
                  <a:txBody>
                    <a:bodyPr/>
                    <a:lstStyle/>
                    <a:p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Gute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Besserung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– get better soon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FE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77109934"/>
                  </a:ext>
                </a:extLst>
              </a:tr>
              <a:tr h="260881">
                <a:tc>
                  <a:txBody>
                    <a:bodyPr/>
                    <a:lstStyle/>
                    <a:p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Herzlichen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Glückwunsch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zum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Geburtstag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– Happy Birthday 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FE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36489446"/>
                  </a:ext>
                </a:extLst>
              </a:tr>
              <a:tr h="264881">
                <a:tc>
                  <a:txBody>
                    <a:bodyPr/>
                    <a:lstStyle/>
                    <a:p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Viel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Glück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– lots of luck, good luck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FE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4906409"/>
                  </a:ext>
                </a:extLst>
              </a:tr>
            </a:tbl>
          </a:graphicData>
        </a:graphic>
      </p:graphicFrame>
      <p:graphicFrame>
        <p:nvGraphicFramePr>
          <p:cNvPr id="48" name="Table 30">
            <a:extLst>
              <a:ext uri="{FF2B5EF4-FFF2-40B4-BE49-F238E27FC236}">
                <a16:creationId xmlns:a16="http://schemas.microsoft.com/office/drawing/2014/main" id="{C587F2D2-7940-D925-C85D-F10B819AFD1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91960240"/>
              </p:ext>
            </p:extLst>
          </p:nvPr>
        </p:nvGraphicFramePr>
        <p:xfrm>
          <a:off x="49642" y="50339"/>
          <a:ext cx="2592287" cy="339109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592287">
                  <a:extLst>
                    <a:ext uri="{9D8B030D-6E8A-4147-A177-3AD203B41FA5}">
                      <a16:colId xmlns:a16="http://schemas.microsoft.com/office/drawing/2014/main" val="3220626030"/>
                    </a:ext>
                  </a:extLst>
                </a:gridCol>
              </a:tblGrid>
              <a:tr h="26298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Doing</a:t>
                      </a:r>
                      <a:r>
                        <a:rPr kumimoji="0" lang="en-GB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GB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things</a:t>
                      </a:r>
                    </a:p>
                  </a:txBody>
                  <a:tcPr anchor="ctr">
                    <a:lnL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75284010"/>
                  </a:ext>
                </a:extLst>
              </a:tr>
              <a:tr h="26298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schlafen</a:t>
                      </a:r>
                      <a:r>
                        <a:rPr lang="en-GB" sz="11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– to sleep, sleeping</a:t>
                      </a:r>
                    </a:p>
                  </a:txBody>
                  <a:tcPr anchor="ctr">
                    <a:lnL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05418814"/>
                  </a:ext>
                </a:extLst>
              </a:tr>
              <a:tr h="26298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sprechen</a:t>
                      </a:r>
                      <a:r>
                        <a:rPr lang="en-GB" sz="11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– to speak, speaking</a:t>
                      </a:r>
                    </a:p>
                  </a:txBody>
                  <a:tcPr anchor="ctr">
                    <a:lnL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66815888"/>
                  </a:ext>
                </a:extLst>
              </a:tr>
              <a:tr h="26298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werden</a:t>
                      </a:r>
                      <a:r>
                        <a:rPr lang="en-GB" sz="11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– to become, get, becoming, getting </a:t>
                      </a:r>
                    </a:p>
                  </a:txBody>
                  <a:tcPr anchor="ctr">
                    <a:lnL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00909354"/>
                  </a:ext>
                </a:extLst>
              </a:tr>
              <a:tr h="26298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ich </a:t>
                      </a:r>
                      <a:r>
                        <a:rPr lang="en-GB" sz="11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werde</a:t>
                      </a:r>
                      <a:r>
                        <a:rPr lang="en-GB" sz="11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– I become, get, I’m becoming, getting</a:t>
                      </a:r>
                    </a:p>
                  </a:txBody>
                  <a:tcPr anchor="ctr">
                    <a:lnL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43727440"/>
                  </a:ext>
                </a:extLst>
              </a:tr>
              <a:tr h="26298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du </a:t>
                      </a:r>
                      <a:r>
                        <a:rPr lang="en-GB" sz="11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wirst</a:t>
                      </a:r>
                      <a:r>
                        <a:rPr lang="en-GB" sz="11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– you become, get, you’re becoming, getting</a:t>
                      </a:r>
                    </a:p>
                  </a:txBody>
                  <a:tcPr anchor="ctr">
                    <a:lnL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83469486"/>
                  </a:ext>
                </a:extLst>
              </a:tr>
              <a:tr h="26298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er </a:t>
                      </a:r>
                      <a:r>
                        <a:rPr lang="en-GB" sz="11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wird</a:t>
                      </a:r>
                      <a:r>
                        <a:rPr lang="en-GB" sz="11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– he becomes, gets, he is becoming, getting,</a:t>
                      </a:r>
                    </a:p>
                  </a:txBody>
                  <a:tcPr anchor="ctr">
                    <a:lnL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95085396"/>
                  </a:ext>
                </a:extLst>
              </a:tr>
              <a:tr h="26298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sie</a:t>
                      </a:r>
                      <a:r>
                        <a:rPr lang="en-GB" sz="11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11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wird</a:t>
                      </a:r>
                      <a:r>
                        <a:rPr lang="en-GB" sz="11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– she becomes, gets, she is becoming, getting</a:t>
                      </a:r>
                    </a:p>
                  </a:txBody>
                  <a:tcPr anchor="ctr">
                    <a:lnL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86217726"/>
                  </a:ext>
                </a:extLst>
              </a:tr>
              <a:tr h="26298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es </a:t>
                      </a:r>
                      <a:r>
                        <a:rPr lang="en-GB" sz="11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wird</a:t>
                      </a:r>
                      <a:r>
                        <a:rPr lang="en-GB" sz="11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– it becomes, gets, it is becoming, getting</a:t>
                      </a:r>
                    </a:p>
                  </a:txBody>
                  <a:tcPr anchor="ctr">
                    <a:lnL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1046433"/>
                  </a:ext>
                </a:extLst>
              </a:tr>
            </a:tbl>
          </a:graphicData>
        </a:graphic>
      </p:graphicFrame>
      <p:graphicFrame>
        <p:nvGraphicFramePr>
          <p:cNvPr id="49" name="Table 34">
            <a:extLst>
              <a:ext uri="{FF2B5EF4-FFF2-40B4-BE49-F238E27FC236}">
                <a16:creationId xmlns:a16="http://schemas.microsoft.com/office/drawing/2014/main" id="{A0D29ADF-A66A-583C-146E-3662FCF4490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84748966"/>
              </p:ext>
            </p:extLst>
          </p:nvPr>
        </p:nvGraphicFramePr>
        <p:xfrm>
          <a:off x="5555828" y="2564176"/>
          <a:ext cx="6636173" cy="430291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200126">
                  <a:extLst>
                    <a:ext uri="{9D8B030D-6E8A-4147-A177-3AD203B41FA5}">
                      <a16:colId xmlns:a16="http://schemas.microsoft.com/office/drawing/2014/main" val="2497540022"/>
                    </a:ext>
                  </a:extLst>
                </a:gridCol>
                <a:gridCol w="2196120">
                  <a:extLst>
                    <a:ext uri="{9D8B030D-6E8A-4147-A177-3AD203B41FA5}">
                      <a16:colId xmlns:a16="http://schemas.microsoft.com/office/drawing/2014/main" val="3517060348"/>
                    </a:ext>
                  </a:extLst>
                </a:gridCol>
                <a:gridCol w="2239927">
                  <a:extLst>
                    <a:ext uri="{9D8B030D-6E8A-4147-A177-3AD203B41FA5}">
                      <a16:colId xmlns:a16="http://schemas.microsoft.com/office/drawing/2014/main" val="3480091807"/>
                    </a:ext>
                  </a:extLst>
                </a:gridCol>
              </a:tblGrid>
              <a:tr h="2095288">
                <a:tc>
                  <a:txBody>
                    <a:bodyPr/>
                    <a:lstStyle/>
                    <a:p>
                      <a:r>
                        <a:rPr lang="en-GB" sz="11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The verb sein</a:t>
                      </a:r>
                    </a:p>
                    <a:p>
                      <a:endParaRPr lang="en-GB" sz="1050" b="1" u="sng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sym typeface="Wingdings" panose="05000000000000000000" pitchFamily="2" charset="2"/>
                      </a:endParaRPr>
                    </a:p>
                    <a:p>
                      <a:endParaRPr lang="en-GB" sz="1050" b="1" u="sng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sym typeface="Wingdings" panose="05000000000000000000" pitchFamily="2" charset="2"/>
                      </a:endParaRPr>
                    </a:p>
                  </a:txBody>
                  <a:tcPr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FD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The verb </a:t>
                      </a:r>
                      <a:br>
                        <a:rPr lang="en-GB" sz="11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</a:br>
                      <a:r>
                        <a:rPr lang="en-GB" sz="11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haben</a:t>
                      </a:r>
                      <a:endParaRPr lang="en-GB" sz="1100" b="1" i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FD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1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Haben</a:t>
                      </a:r>
                      <a:r>
                        <a:rPr lang="en-GB" sz="11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meaning ‘to be’</a:t>
                      </a:r>
                    </a:p>
                    <a:p>
                      <a:r>
                        <a:rPr lang="en-GB" sz="105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Haben</a:t>
                      </a:r>
                      <a:r>
                        <a:rPr lang="en-GB" sz="105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can sometimes mean ‘to be, being’</a:t>
                      </a:r>
                    </a:p>
                  </a:txBody>
                  <a:tcPr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FD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68853878"/>
                  </a:ext>
                </a:extLst>
              </a:tr>
              <a:tr h="220762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du (you) | </a:t>
                      </a:r>
                      <a:r>
                        <a:rPr lang="en-GB" sz="11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ihr</a:t>
                      </a:r>
                      <a:r>
                        <a:rPr lang="en-GB" sz="11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(you all)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1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Arial"/>
                        <a:sym typeface="Arial"/>
                      </a:endParaRPr>
                    </a:p>
                  </a:txBody>
                  <a:tcPr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FD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Strong verbs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sym typeface="Wingdings" panose="05000000000000000000" pitchFamily="2" charset="2"/>
                        </a:rPr>
                        <a:t>Strong verbs change the vowel for </a:t>
                      </a:r>
                      <a:r>
                        <a:rPr lang="en-GB" sz="11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sym typeface="Wingdings" panose="05000000000000000000" pitchFamily="2" charset="2"/>
                        </a:rPr>
                        <a:t>du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sym typeface="Wingdings" panose="05000000000000000000" pitchFamily="2" charset="2"/>
                        </a:rPr>
                        <a:t> and </a:t>
                      </a:r>
                      <a:r>
                        <a:rPr lang="en-GB" sz="11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sym typeface="Wingdings" panose="05000000000000000000" pitchFamily="2" charset="2"/>
                        </a:rPr>
                        <a:t>er/</a:t>
                      </a:r>
                      <a:r>
                        <a:rPr lang="en-GB" sz="11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sym typeface="Wingdings" panose="05000000000000000000" pitchFamily="2" charset="2"/>
                        </a:rPr>
                        <a:t>sie</a:t>
                      </a:r>
                      <a:r>
                        <a:rPr lang="en-GB" sz="11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sym typeface="Wingdings" panose="05000000000000000000" pitchFamily="2" charset="2"/>
                        </a:rPr>
                        <a:t>/es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sym typeface="Wingdings" panose="05000000000000000000" pitchFamily="2" charset="2"/>
                        </a:rPr>
                        <a:t>:</a:t>
                      </a:r>
                      <a:endParaRPr lang="en-GB" sz="1100" dirty="0"/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1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1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  <a:p>
                      <a:endParaRPr lang="en-GB" sz="1100" dirty="0">
                        <a:solidFill>
                          <a:srgbClr val="FF000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FD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‘Sie’ (they) and ‘man’ (people/you in general)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spc="-1" noProof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To say they + verb in German: use </a:t>
                      </a:r>
                      <a:r>
                        <a:rPr lang="en-GB" sz="1100" b="1" spc="-1" noProof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sie</a:t>
                      </a:r>
                      <a:r>
                        <a:rPr lang="en-GB" sz="1100" spc="-1" noProof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+ verb ending –</a:t>
                      </a:r>
                      <a:r>
                        <a:rPr lang="en-GB" sz="1100" b="1" spc="-1" noProof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en</a:t>
                      </a:r>
                      <a:r>
                        <a:rPr lang="en-GB" sz="1100" spc="-1" noProof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. </a:t>
                      </a:r>
                      <a:endParaRPr kumimoji="0" lang="en-GB" sz="1100" b="0" i="0" u="none" strike="noStrike" kern="1200" cap="none" spc="-1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1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FD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3903279"/>
                  </a:ext>
                </a:extLst>
              </a:tr>
            </a:tbl>
          </a:graphicData>
        </a:graphic>
      </p:graphicFrame>
      <p:grpSp>
        <p:nvGrpSpPr>
          <p:cNvPr id="120" name="Group 119">
            <a:extLst>
              <a:ext uri="{FF2B5EF4-FFF2-40B4-BE49-F238E27FC236}">
                <a16:creationId xmlns:a16="http://schemas.microsoft.com/office/drawing/2014/main" id="{938E0291-4CC0-06B2-1F8E-738EB8D49898}"/>
              </a:ext>
            </a:extLst>
          </p:cNvPr>
          <p:cNvGrpSpPr/>
          <p:nvPr/>
        </p:nvGrpSpPr>
        <p:grpSpPr>
          <a:xfrm>
            <a:off x="6239262" y="32163"/>
            <a:ext cx="932955" cy="310214"/>
            <a:chOff x="3709178" y="-2191245"/>
            <a:chExt cx="1584764" cy="969724"/>
          </a:xfrm>
        </p:grpSpPr>
        <p:pic>
          <p:nvPicPr>
            <p:cNvPr id="121" name="Picture 120" descr="Logo, icon&#10;&#10;Description automatically generated">
              <a:extLst>
                <a:ext uri="{FF2B5EF4-FFF2-40B4-BE49-F238E27FC236}">
                  <a16:creationId xmlns:a16="http://schemas.microsoft.com/office/drawing/2014/main" id="{82439DB6-EB74-5DFA-3DEE-199223F1156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55373" y="-1840135"/>
              <a:ext cx="638569" cy="618614"/>
            </a:xfrm>
            <a:prstGeom prst="rect">
              <a:avLst/>
            </a:prstGeom>
          </p:spPr>
        </p:pic>
        <p:sp>
          <p:nvSpPr>
            <p:cNvPr id="122" name="Speech Bubble: Oval 121">
              <a:extLst>
                <a:ext uri="{FF2B5EF4-FFF2-40B4-BE49-F238E27FC236}">
                  <a16:creationId xmlns:a16="http://schemas.microsoft.com/office/drawing/2014/main" id="{F29D76F6-D7B1-3EFC-2202-80835B655166}"/>
                </a:ext>
              </a:extLst>
            </p:cNvPr>
            <p:cNvSpPr/>
            <p:nvPr/>
          </p:nvSpPr>
          <p:spPr>
            <a:xfrm>
              <a:off x="3709178" y="-2191245"/>
              <a:ext cx="818287" cy="775441"/>
            </a:xfrm>
            <a:prstGeom prst="wedgeEllipseCallout">
              <a:avLst>
                <a:gd name="adj1" fmla="val 80935"/>
                <a:gd name="adj2" fmla="val 35126"/>
              </a:avLst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b="1" dirty="0">
                  <a:solidFill>
                    <a:schemeClr val="bg1"/>
                  </a:solidFill>
                </a:rPr>
                <a:t>…</a:t>
              </a:r>
              <a:endParaRPr lang="en-GB" sz="32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129" name="TextBox 128">
            <a:extLst>
              <a:ext uri="{FF2B5EF4-FFF2-40B4-BE49-F238E27FC236}">
                <a16:creationId xmlns:a16="http://schemas.microsoft.com/office/drawing/2014/main" id="{76E14D4F-3777-DE70-57BB-056C8E85E6B5}"/>
              </a:ext>
            </a:extLst>
          </p:cNvPr>
          <p:cNvSpPr txBox="1"/>
          <p:nvPr/>
        </p:nvSpPr>
        <p:spPr>
          <a:xfrm>
            <a:off x="5522130" y="1731755"/>
            <a:ext cx="680455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Word order </a:t>
            </a:r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W</a:t>
            </a:r>
            <a:r>
              <a:rPr kumimoji="0" lang="en-US" sz="11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 can start a German sentence with the time adverb to emphasize it.</a:t>
            </a:r>
            <a:endParaRPr lang="en-GB" sz="11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685770A-E164-EC46-1F43-49829C28A52A}"/>
              </a:ext>
            </a:extLst>
          </p:cNvPr>
          <p:cNvSpPr/>
          <p:nvPr/>
        </p:nvSpPr>
        <p:spPr>
          <a:xfrm>
            <a:off x="5530062" y="785847"/>
            <a:ext cx="455574" cy="276999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</a:t>
            </a:r>
            <a:r>
              <a:rPr kumimoji="0" lang="en-GB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ier</a:t>
            </a:r>
            <a:endParaRPr kumimoji="0" lang="en-GB" sz="1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D48B1E3-B801-667C-39F3-844287CD5128}"/>
              </a:ext>
            </a:extLst>
          </p:cNvPr>
          <p:cNvSpPr/>
          <p:nvPr/>
        </p:nvSpPr>
        <p:spPr>
          <a:xfrm>
            <a:off x="7255619" y="797401"/>
            <a:ext cx="503663" cy="276999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</a:t>
            </a: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elt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C428C44-48A3-DA01-88C0-F41633FF1C75}"/>
              </a:ext>
            </a:extLst>
          </p:cNvPr>
          <p:cNvSpPr/>
          <p:nvPr/>
        </p:nvSpPr>
        <p:spPr>
          <a:xfrm>
            <a:off x="8945065" y="817683"/>
            <a:ext cx="378629" cy="276999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</a:t>
            </a: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ot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86EBAF7-685B-46FC-7972-0428E9B851B7}"/>
              </a:ext>
            </a:extLst>
          </p:cNvPr>
          <p:cNvSpPr/>
          <p:nvPr/>
        </p:nvSpPr>
        <p:spPr>
          <a:xfrm>
            <a:off x="10590587" y="808116"/>
            <a:ext cx="410689" cy="276999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</a:t>
            </a: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</a:t>
            </a: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75347FED-3C7D-5238-3776-E7CB4DBD6669}"/>
              </a:ext>
            </a:extLst>
          </p:cNvPr>
          <p:cNvSpPr/>
          <p:nvPr/>
        </p:nvSpPr>
        <p:spPr>
          <a:xfrm>
            <a:off x="5531601" y="1477850"/>
            <a:ext cx="332142" cy="276999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er</a:t>
            </a:r>
            <a:endParaRPr kumimoji="0" lang="en-GB" sz="1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FFF366E-E181-B71C-DBF2-53772A75D682}"/>
              </a:ext>
            </a:extLst>
          </p:cNvPr>
          <p:cNvSpPr/>
          <p:nvPr/>
        </p:nvSpPr>
        <p:spPr>
          <a:xfrm>
            <a:off x="7206853" y="1470775"/>
            <a:ext cx="691215" cy="276999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wied</a:t>
            </a:r>
            <a:r>
              <a:rPr kumimoji="0" lang="en-GB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er</a:t>
            </a:r>
            <a:endParaRPr kumimoji="0" lang="en-GB" sz="1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6" name="CustomShape 2">
            <a:extLst>
              <a:ext uri="{FF2B5EF4-FFF2-40B4-BE49-F238E27FC236}">
                <a16:creationId xmlns:a16="http://schemas.microsoft.com/office/drawing/2014/main" id="{78E54CF4-5960-9794-65A2-C4A4F83E01BA}"/>
              </a:ext>
            </a:extLst>
          </p:cNvPr>
          <p:cNvSpPr/>
          <p:nvPr/>
        </p:nvSpPr>
        <p:spPr>
          <a:xfrm>
            <a:off x="8824230" y="1474471"/>
            <a:ext cx="770596" cy="31943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richt</a:t>
            </a:r>
            <a:r>
              <a:rPr kumimoji="0" lang="en-GB" sz="1200" b="1" i="0" u="none" strike="noStrike" kern="1200" cap="none" spc="-1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ig</a:t>
            </a:r>
            <a:endParaRPr kumimoji="0" lang="en-GB" sz="1200" b="1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+mn-cs"/>
            </a:endParaRPr>
          </a:p>
        </p:txBody>
      </p:sp>
      <p:sp>
        <p:nvSpPr>
          <p:cNvPr id="141" name="CustomShape 3">
            <a:extLst>
              <a:ext uri="{FF2B5EF4-FFF2-40B4-BE49-F238E27FC236}">
                <a16:creationId xmlns:a16="http://schemas.microsoft.com/office/drawing/2014/main" id="{C5E9176D-9798-FE95-F533-BCFE8EBDDA1F}"/>
              </a:ext>
            </a:extLst>
          </p:cNvPr>
          <p:cNvSpPr/>
          <p:nvPr/>
        </p:nvSpPr>
        <p:spPr>
          <a:xfrm>
            <a:off x="5538969" y="4873242"/>
            <a:ext cx="2215981" cy="42246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To mean ‘</a:t>
            </a:r>
            <a:r>
              <a:rPr kumimoji="0" lang="en-GB" sz="105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you</a:t>
            </a:r>
            <a:r>
              <a:rPr kumimoji="0" lang="en-GB" sz="10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’ to one person, use</a:t>
            </a:r>
            <a:r>
              <a:rPr kumimoji="0" lang="en-GB" sz="105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105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du</a:t>
            </a:r>
            <a:r>
              <a:rPr lang="en-GB" sz="105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05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42" name="CustomShape 3">
            <a:extLst>
              <a:ext uri="{FF2B5EF4-FFF2-40B4-BE49-F238E27FC236}">
                <a16:creationId xmlns:a16="http://schemas.microsoft.com/office/drawing/2014/main" id="{018235BE-CDF2-3822-D1A5-D545FF7290FE}"/>
              </a:ext>
            </a:extLst>
          </p:cNvPr>
          <p:cNvSpPr/>
          <p:nvPr/>
        </p:nvSpPr>
        <p:spPr>
          <a:xfrm>
            <a:off x="5537248" y="5916146"/>
            <a:ext cx="2215981" cy="47974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To mean ‘</a:t>
            </a:r>
            <a:r>
              <a:rPr kumimoji="0" lang="en-GB" sz="105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you all</a:t>
            </a:r>
            <a:r>
              <a:rPr kumimoji="0" lang="en-GB" sz="10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’ or ‘</a:t>
            </a:r>
            <a:r>
              <a:rPr kumimoji="0" lang="en-GB" sz="105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you both</a:t>
            </a:r>
            <a:r>
              <a:rPr kumimoji="0" lang="en-GB" sz="10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’, use </a:t>
            </a:r>
            <a:r>
              <a:rPr kumimoji="0" lang="en-GB" sz="105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ihr</a:t>
            </a:r>
            <a:r>
              <a:rPr kumimoji="0" lang="en-GB" sz="105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:</a:t>
            </a:r>
          </a:p>
        </p:txBody>
      </p:sp>
      <p:sp>
        <p:nvSpPr>
          <p:cNvPr id="143" name="CustomShape 4">
            <a:extLst>
              <a:ext uri="{FF2B5EF4-FFF2-40B4-BE49-F238E27FC236}">
                <a16:creationId xmlns:a16="http://schemas.microsoft.com/office/drawing/2014/main" id="{D7E06798-1F1A-8E78-CAFC-316173C6B252}"/>
              </a:ext>
            </a:extLst>
          </p:cNvPr>
          <p:cNvSpPr/>
          <p:nvPr/>
        </p:nvSpPr>
        <p:spPr>
          <a:xfrm>
            <a:off x="5517876" y="6262716"/>
            <a:ext cx="1873472" cy="2931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lvl="0">
              <a:defRPr/>
            </a:pPr>
            <a:r>
              <a:rPr lang="en-GB" sz="1050" b="1" spc="-1" dirty="0" err="1">
                <a:solidFill>
                  <a:srgbClr val="92D050"/>
                </a:solidFill>
                <a:latin typeface="Century Gothic" panose="020B0502020202020204" pitchFamily="34" charset="0"/>
                <a:ea typeface="Century Gothic"/>
              </a:rPr>
              <a:t>Ihr</a:t>
            </a:r>
            <a:r>
              <a:rPr lang="en-GB" sz="1050" b="1" spc="-1" dirty="0">
                <a:solidFill>
                  <a:srgbClr val="92D050"/>
                </a:solidFill>
                <a:latin typeface="Century Gothic" panose="020B0502020202020204" pitchFamily="34" charset="0"/>
                <a:ea typeface="Century Gothic"/>
              </a:rPr>
              <a:t> </a:t>
            </a:r>
            <a:r>
              <a:rPr lang="en-GB" sz="1050" b="1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bekomm</a:t>
            </a:r>
            <a:r>
              <a:rPr lang="en-GB" sz="1050" b="1" spc="-1" dirty="0" err="1">
                <a:solidFill>
                  <a:srgbClr val="92D050"/>
                </a:solidFill>
                <a:latin typeface="Century Gothic" panose="020B0502020202020204" pitchFamily="34" charset="0"/>
                <a:ea typeface="Century Gothic"/>
              </a:rPr>
              <a:t>t</a:t>
            </a:r>
            <a:r>
              <a:rPr lang="en-GB" sz="1050" b="1" spc="-1" dirty="0">
                <a:solidFill>
                  <a:srgbClr val="92D050"/>
                </a:solidFill>
                <a:latin typeface="Century Gothic" panose="020B0502020202020204" pitchFamily="34" charset="0"/>
                <a:ea typeface="Century Gothic"/>
              </a:rPr>
              <a:t> </a:t>
            </a:r>
            <a:r>
              <a:rPr lang="en-GB" sz="1050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Geschenke</a:t>
            </a:r>
            <a:r>
              <a:rPr lang="en-GB" sz="105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.</a:t>
            </a:r>
            <a:endParaRPr lang="en-GB" sz="1050" spc="-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48" name="CustomShape 5">
            <a:extLst>
              <a:ext uri="{FF2B5EF4-FFF2-40B4-BE49-F238E27FC236}">
                <a16:creationId xmlns:a16="http://schemas.microsoft.com/office/drawing/2014/main" id="{80437C37-72D0-6DAC-398F-9157D5EC7256}"/>
              </a:ext>
            </a:extLst>
          </p:cNvPr>
          <p:cNvSpPr/>
          <p:nvPr/>
        </p:nvSpPr>
        <p:spPr>
          <a:xfrm>
            <a:off x="5517876" y="6475724"/>
            <a:ext cx="2497376" cy="30663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lvl="0">
              <a:defRPr/>
            </a:pPr>
            <a:r>
              <a:rPr lang="en-GB" sz="1050" spc="-1" dirty="0">
                <a:solidFill>
                  <a:srgbClr val="1F3864"/>
                </a:solidFill>
                <a:latin typeface="Century Gothic" panose="020B0502020202020204" pitchFamily="34" charset="0"/>
                <a:ea typeface="Century Gothic"/>
              </a:rPr>
              <a:t>You (all) get presents.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AA41384-F808-C5F5-9DCF-CD097567956F}"/>
              </a:ext>
            </a:extLst>
          </p:cNvPr>
          <p:cNvSpPr/>
          <p:nvPr/>
        </p:nvSpPr>
        <p:spPr>
          <a:xfrm>
            <a:off x="6382001" y="310631"/>
            <a:ext cx="706325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12700" cmpd="sng">
                  <a:solidFill>
                    <a:prstClr val="black"/>
                  </a:solidFill>
                  <a:prstDash val="solid"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pic>
        <p:nvPicPr>
          <p:cNvPr id="4" name="Picture 2" descr="Free vector graphics of World">
            <a:extLst>
              <a:ext uri="{FF2B5EF4-FFF2-40B4-BE49-F238E27FC236}">
                <a16:creationId xmlns:a16="http://schemas.microsoft.com/office/drawing/2014/main" id="{CF06FE87-B91E-D285-01A9-26F726FE18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8003" y="487425"/>
            <a:ext cx="517989" cy="524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F960501-A65E-3B68-06CE-2F4B8CAC16E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56416" y="485143"/>
            <a:ext cx="573391" cy="539909"/>
          </a:xfrm>
          <a:prstGeom prst="rect">
            <a:avLst/>
          </a:prstGeom>
        </p:spPr>
      </p:pic>
      <p:pic>
        <p:nvPicPr>
          <p:cNvPr id="6" name="Graphic 5" descr="Map with pin with solid fill">
            <a:extLst>
              <a:ext uri="{FF2B5EF4-FFF2-40B4-BE49-F238E27FC236}">
                <a16:creationId xmlns:a16="http://schemas.microsoft.com/office/drawing/2014/main" id="{00EA7CBD-132A-EAA1-414E-9611C4EED52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408950" y="386706"/>
            <a:ext cx="617598" cy="617598"/>
          </a:xfrm>
          <a:prstGeom prst="rect">
            <a:avLst/>
          </a:prstGeom>
        </p:spPr>
      </p:pic>
      <p:pic>
        <p:nvPicPr>
          <p:cNvPr id="8" name="Picture 7" descr="boy pointing to another boy">
            <a:extLst>
              <a:ext uri="{FF2B5EF4-FFF2-40B4-BE49-F238E27FC236}">
                <a16:creationId xmlns:a16="http://schemas.microsoft.com/office/drawing/2014/main" id="{F366A64E-5DEB-7D74-A53E-990DE8F2FAD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2784" y="1080960"/>
            <a:ext cx="956716" cy="656781"/>
          </a:xfrm>
          <a:prstGeom prst="rect">
            <a:avLst/>
          </a:prstGeom>
        </p:spPr>
      </p:pic>
      <p:pic>
        <p:nvPicPr>
          <p:cNvPr id="10" name="Picture 9" descr="arrows going in a circle">
            <a:extLst>
              <a:ext uri="{FF2B5EF4-FFF2-40B4-BE49-F238E27FC236}">
                <a16:creationId xmlns:a16="http://schemas.microsoft.com/office/drawing/2014/main" id="{04101871-26E2-36C5-D5EC-B6D60C564279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3650" y="1046095"/>
            <a:ext cx="702823" cy="702823"/>
          </a:xfrm>
          <a:prstGeom prst="rect">
            <a:avLst/>
          </a:prstGeom>
        </p:spPr>
      </p:pic>
      <p:pic>
        <p:nvPicPr>
          <p:cNvPr id="11" name="Picture 10" descr="Icon&#10;&#10;Description automatically generated">
            <a:extLst>
              <a:ext uri="{FF2B5EF4-FFF2-40B4-BE49-F238E27FC236}">
                <a16:creationId xmlns:a16="http://schemas.microsoft.com/office/drawing/2014/main" id="{54655AC0-70E4-E1F5-F3F9-F02BE62404B0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9686086" y="1122841"/>
            <a:ext cx="540090" cy="540089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3B3D14E-5121-0149-8AB8-ABEA24A5613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522" b="98068" l="9356" r="91684">
                        <a14:foregroundMark x1="53430" y1="52174" x2="53430" y2="52174"/>
                        <a14:foregroundMark x1="56549" y1="52174" x2="57173" y2="51449"/>
                        <a14:foregroundMark x1="53430" y1="6522" x2="53430" y2="6522"/>
                        <a14:foregroundMark x1="52807" y1="53865" x2="52807" y2="53865"/>
                        <a14:foregroundMark x1="62786" y1="51208" x2="62786" y2="51208"/>
                        <a14:foregroundMark x1="55094" y1="92271" x2="55094" y2="92271"/>
                        <a14:foregroundMark x1="53015" y1="98068" x2="53015" y2="98068"/>
                        <a14:foregroundMark x1="90021" y1="79469" x2="90021" y2="79469"/>
                        <a14:foregroundMark x1="91684" y1="35266" x2="91684" y2="3526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09265" y="2574321"/>
            <a:ext cx="2397737" cy="2063749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BD3F3DCB-7ADC-FCF2-EC97-600AD21DF8AB}"/>
              </a:ext>
            </a:extLst>
          </p:cNvPr>
          <p:cNvSpPr txBox="1"/>
          <p:nvPr/>
        </p:nvSpPr>
        <p:spPr>
          <a:xfrm>
            <a:off x="6335692" y="2790854"/>
            <a:ext cx="7705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ich bin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8958642-D905-4A28-4F58-DE805ABA16ED}"/>
              </a:ext>
            </a:extLst>
          </p:cNvPr>
          <p:cNvSpPr txBox="1"/>
          <p:nvPr/>
        </p:nvSpPr>
        <p:spPr>
          <a:xfrm>
            <a:off x="6448332" y="3006531"/>
            <a:ext cx="7705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I am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35C55EF-192F-DE8C-0AB7-916A2C98E090}"/>
              </a:ext>
            </a:extLst>
          </p:cNvPr>
          <p:cNvSpPr txBox="1"/>
          <p:nvPr/>
        </p:nvSpPr>
        <p:spPr>
          <a:xfrm>
            <a:off x="6912358" y="3100027"/>
            <a:ext cx="7705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d</a:t>
            </a:r>
            <a:r>
              <a:rPr lang="en-GB" sz="1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u </a:t>
            </a:r>
            <a:r>
              <a:rPr lang="en-GB" sz="1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bist</a:t>
            </a:r>
            <a:endParaRPr lang="en-GB" sz="14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76F0E45-A29C-A213-7A78-3BECD77BDEEB}"/>
              </a:ext>
            </a:extLst>
          </p:cNvPr>
          <p:cNvSpPr txBox="1"/>
          <p:nvPr/>
        </p:nvSpPr>
        <p:spPr>
          <a:xfrm>
            <a:off x="6934200" y="3326831"/>
            <a:ext cx="81325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you are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406E8F0B-6C70-802C-BDC0-C7ED6155C07D}"/>
              </a:ext>
            </a:extLst>
          </p:cNvPr>
          <p:cNvSpPr txBox="1"/>
          <p:nvPr/>
        </p:nvSpPr>
        <p:spPr>
          <a:xfrm>
            <a:off x="6823243" y="3770474"/>
            <a:ext cx="10811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er/</a:t>
            </a:r>
            <a:r>
              <a:rPr lang="en-GB" sz="1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sie</a:t>
            </a:r>
            <a:r>
              <a:rPr lang="en-GB" sz="1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1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ist</a:t>
            </a:r>
            <a:endParaRPr lang="en-GB" sz="14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1DC45DEB-339D-AA03-88F4-E6814A26609F}"/>
              </a:ext>
            </a:extLst>
          </p:cNvPr>
          <p:cNvSpPr txBox="1"/>
          <p:nvPr/>
        </p:nvSpPr>
        <p:spPr>
          <a:xfrm>
            <a:off x="6424690" y="3747372"/>
            <a:ext cx="5483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wir</a:t>
            </a:r>
            <a:r>
              <a:rPr lang="en-GB" sz="1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br>
              <a:rPr lang="en-GB" sz="1400" b="1" dirty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r>
              <a:rPr lang="en-GB" sz="1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sind</a:t>
            </a:r>
            <a:endParaRPr lang="en-GB" sz="14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A3C5F370-1EA7-B0D8-71CD-76D3D2D569B7}"/>
              </a:ext>
            </a:extLst>
          </p:cNvPr>
          <p:cNvSpPr txBox="1"/>
          <p:nvPr/>
        </p:nvSpPr>
        <p:spPr>
          <a:xfrm>
            <a:off x="6896739" y="3994652"/>
            <a:ext cx="8911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he/she is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96836193-69A4-3852-7758-EEB58346CAF1}"/>
              </a:ext>
            </a:extLst>
          </p:cNvPr>
          <p:cNvSpPr txBox="1"/>
          <p:nvPr/>
        </p:nvSpPr>
        <p:spPr>
          <a:xfrm>
            <a:off x="6360140" y="4219762"/>
            <a:ext cx="11103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we are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F3C75833-04E8-403D-9879-D82E988C5FF5}"/>
              </a:ext>
            </a:extLst>
          </p:cNvPr>
          <p:cNvSpPr txBox="1"/>
          <p:nvPr/>
        </p:nvSpPr>
        <p:spPr>
          <a:xfrm>
            <a:off x="5739580" y="3753652"/>
            <a:ext cx="8505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ihr</a:t>
            </a:r>
            <a:r>
              <a:rPr lang="en-GB" sz="1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1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seid</a:t>
            </a:r>
            <a:endParaRPr lang="en-GB" sz="14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514D2300-FB63-9BBB-407E-9A9109C7721C}"/>
              </a:ext>
            </a:extLst>
          </p:cNvPr>
          <p:cNvSpPr txBox="1"/>
          <p:nvPr/>
        </p:nvSpPr>
        <p:spPr>
          <a:xfrm>
            <a:off x="5621749" y="4008982"/>
            <a:ext cx="103277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>
                <a:solidFill>
                  <a:srgbClr val="002060"/>
                </a:solidFill>
                <a:latin typeface="Century Gothic" panose="020B0502020202020204" pitchFamily="34" charset="0"/>
              </a:rPr>
              <a:t>you (all) are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4FBA560D-E37F-CFFA-CD3B-2D373D0E9974}"/>
              </a:ext>
            </a:extLst>
          </p:cNvPr>
          <p:cNvSpPr txBox="1"/>
          <p:nvPr/>
        </p:nvSpPr>
        <p:spPr>
          <a:xfrm>
            <a:off x="5651983" y="3044885"/>
            <a:ext cx="8505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Sie </a:t>
            </a:r>
            <a:r>
              <a:rPr lang="en-GB" sz="1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sind</a:t>
            </a:r>
            <a:endParaRPr lang="en-GB" sz="12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35307833-251B-3FC2-73D1-7B1F1D2D1B7D}"/>
              </a:ext>
            </a:extLst>
          </p:cNvPr>
          <p:cNvSpPr txBox="1"/>
          <p:nvPr/>
        </p:nvSpPr>
        <p:spPr>
          <a:xfrm>
            <a:off x="5579450" y="3200004"/>
            <a:ext cx="123514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dirty="0">
                <a:solidFill>
                  <a:srgbClr val="002060"/>
                </a:solidFill>
                <a:latin typeface="Century Gothic" panose="020B0502020202020204" pitchFamily="34" charset="0"/>
              </a:rPr>
              <a:t>You (formal) are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7A20D8D4-BB7D-D752-3F4A-E30EBE545D38}"/>
              </a:ext>
            </a:extLst>
          </p:cNvPr>
          <p:cNvSpPr txBox="1"/>
          <p:nvPr/>
        </p:nvSpPr>
        <p:spPr>
          <a:xfrm>
            <a:off x="5710998" y="3327348"/>
            <a:ext cx="8505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sie</a:t>
            </a:r>
            <a:r>
              <a:rPr lang="en-GB" sz="1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1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sind</a:t>
            </a:r>
            <a:endParaRPr lang="en-GB" sz="12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2723D362-844C-3A55-DF85-E02B3F3A3D9D}"/>
              </a:ext>
            </a:extLst>
          </p:cNvPr>
          <p:cNvSpPr txBox="1"/>
          <p:nvPr/>
        </p:nvSpPr>
        <p:spPr>
          <a:xfrm>
            <a:off x="5829179" y="3491609"/>
            <a:ext cx="111033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50" dirty="0">
                <a:solidFill>
                  <a:srgbClr val="002060"/>
                </a:solidFill>
                <a:latin typeface="Century Gothic" panose="020B0502020202020204" pitchFamily="34" charset="0"/>
              </a:rPr>
              <a:t>they are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2EDE9B94-CA67-D73D-509C-E098C4BD63E2}"/>
              </a:ext>
            </a:extLst>
          </p:cNvPr>
          <p:cNvSpPr txBox="1"/>
          <p:nvPr/>
        </p:nvSpPr>
        <p:spPr>
          <a:xfrm>
            <a:off x="6407095" y="3407618"/>
            <a:ext cx="7705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002060"/>
                </a:solidFill>
                <a:latin typeface="Century Gothic" panose="020B0502020202020204" pitchFamily="34" charset="0"/>
              </a:rPr>
              <a:t>sein</a:t>
            </a:r>
          </a:p>
        </p:txBody>
      </p:sp>
      <p:pic>
        <p:nvPicPr>
          <p:cNvPr id="82" name="Picture 81">
            <a:extLst>
              <a:ext uri="{FF2B5EF4-FFF2-40B4-BE49-F238E27FC236}">
                <a16:creationId xmlns:a16="http://schemas.microsoft.com/office/drawing/2014/main" id="{D170B539-7544-92AF-5F10-4CCB9B2F693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522" b="98068" l="9356" r="91684">
                        <a14:foregroundMark x1="53430" y1="52174" x2="53430" y2="52174"/>
                        <a14:foregroundMark x1="56549" y1="52174" x2="57173" y2="51449"/>
                        <a14:foregroundMark x1="53430" y1="6522" x2="53430" y2="6522"/>
                        <a14:foregroundMark x1="52807" y1="53865" x2="52807" y2="53865"/>
                        <a14:foregroundMark x1="62786" y1="51208" x2="62786" y2="51208"/>
                        <a14:foregroundMark x1="55094" y1="92271" x2="55094" y2="92271"/>
                        <a14:foregroundMark x1="53015" y1="98068" x2="53015" y2="98068"/>
                        <a14:foregroundMark x1="90021" y1="79469" x2="90021" y2="79469"/>
                        <a14:foregroundMark x1="91684" y1="35266" x2="91684" y2="3526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585063" y="2544009"/>
            <a:ext cx="2397737" cy="2063749"/>
          </a:xfrm>
          <a:prstGeom prst="rect">
            <a:avLst/>
          </a:prstGeom>
        </p:spPr>
      </p:pic>
      <p:sp>
        <p:nvSpPr>
          <p:cNvPr id="88" name="TextBox 87">
            <a:extLst>
              <a:ext uri="{FF2B5EF4-FFF2-40B4-BE49-F238E27FC236}">
                <a16:creationId xmlns:a16="http://schemas.microsoft.com/office/drawing/2014/main" id="{B08032D9-503F-C491-E5F4-0A8FB49D028F}"/>
              </a:ext>
            </a:extLst>
          </p:cNvPr>
          <p:cNvSpPr txBox="1"/>
          <p:nvPr/>
        </p:nvSpPr>
        <p:spPr>
          <a:xfrm>
            <a:off x="8578436" y="2592921"/>
            <a:ext cx="6456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ich </a:t>
            </a:r>
            <a:br>
              <a:rPr lang="en-GB" sz="1200" b="1" dirty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r>
              <a:rPr lang="en-GB" sz="1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habe</a:t>
            </a:r>
            <a:endParaRPr lang="en-GB" sz="12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B5255469-A235-25B0-25BB-AA004BD70F00}"/>
              </a:ext>
            </a:extLst>
          </p:cNvPr>
          <p:cNvSpPr txBox="1"/>
          <p:nvPr/>
        </p:nvSpPr>
        <p:spPr>
          <a:xfrm>
            <a:off x="8596672" y="2947668"/>
            <a:ext cx="60919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50" dirty="0">
                <a:solidFill>
                  <a:srgbClr val="002060"/>
                </a:solidFill>
                <a:latin typeface="Century Gothic" panose="020B0502020202020204" pitchFamily="34" charset="0"/>
              </a:rPr>
              <a:t>I have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012C4166-2D27-CECC-FF72-BEEBFEE6F0B6}"/>
              </a:ext>
            </a:extLst>
          </p:cNvPr>
          <p:cNvSpPr txBox="1"/>
          <p:nvPr/>
        </p:nvSpPr>
        <p:spPr>
          <a:xfrm>
            <a:off x="9134431" y="3088950"/>
            <a:ext cx="7705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d</a:t>
            </a:r>
            <a:r>
              <a:rPr lang="en-GB" sz="1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u hast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A5E7652C-57F2-B0AF-32DA-D3662D0063A0}"/>
              </a:ext>
            </a:extLst>
          </p:cNvPr>
          <p:cNvSpPr txBox="1"/>
          <p:nvPr/>
        </p:nvSpPr>
        <p:spPr>
          <a:xfrm>
            <a:off x="9109998" y="3296519"/>
            <a:ext cx="81325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you have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B47A6804-F566-641D-6071-7435CB9691B7}"/>
              </a:ext>
            </a:extLst>
          </p:cNvPr>
          <p:cNvSpPr txBox="1"/>
          <p:nvPr/>
        </p:nvSpPr>
        <p:spPr>
          <a:xfrm>
            <a:off x="8973688" y="3740499"/>
            <a:ext cx="108114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er/</a:t>
            </a:r>
            <a:r>
              <a:rPr lang="en-GB" sz="1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sie</a:t>
            </a:r>
            <a:r>
              <a:rPr lang="en-GB" sz="1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hat</a:t>
            </a:r>
            <a:endParaRPr lang="en-GB" sz="14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6DD53915-23C7-AFA9-FF43-948C5F9A4269}"/>
              </a:ext>
            </a:extLst>
          </p:cNvPr>
          <p:cNvSpPr txBox="1"/>
          <p:nvPr/>
        </p:nvSpPr>
        <p:spPr>
          <a:xfrm>
            <a:off x="8545393" y="3878420"/>
            <a:ext cx="6925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wir</a:t>
            </a:r>
            <a:r>
              <a:rPr lang="en-GB" sz="1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br>
              <a:rPr lang="en-GB" sz="1200" b="1" dirty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r>
              <a:rPr lang="en-GB" sz="1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haben</a:t>
            </a:r>
            <a:endParaRPr lang="en-GB" sz="12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E4C9265F-7CEA-3655-A911-8668AA9D15BF}"/>
              </a:ext>
            </a:extLst>
          </p:cNvPr>
          <p:cNvSpPr txBox="1"/>
          <p:nvPr/>
        </p:nvSpPr>
        <p:spPr>
          <a:xfrm>
            <a:off x="9200681" y="3902738"/>
            <a:ext cx="89118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he/she has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825E21EF-CB4E-4015-D475-3D67C6C85B29}"/>
              </a:ext>
            </a:extLst>
          </p:cNvPr>
          <p:cNvSpPr txBox="1"/>
          <p:nvPr/>
        </p:nvSpPr>
        <p:spPr>
          <a:xfrm>
            <a:off x="8525828" y="4257143"/>
            <a:ext cx="111033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we have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62E5C14B-466D-27EA-F271-BF7137CCEF98}"/>
              </a:ext>
            </a:extLst>
          </p:cNvPr>
          <p:cNvSpPr txBox="1"/>
          <p:nvPr/>
        </p:nvSpPr>
        <p:spPr>
          <a:xfrm>
            <a:off x="7888725" y="3709033"/>
            <a:ext cx="8505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ihr</a:t>
            </a:r>
            <a:r>
              <a:rPr lang="en-GB" sz="1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1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habt</a:t>
            </a:r>
            <a:endParaRPr lang="en-GB" sz="14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4FB8ADF5-20F4-1FB1-E5D4-C2C4411CEDB1}"/>
              </a:ext>
            </a:extLst>
          </p:cNvPr>
          <p:cNvSpPr txBox="1"/>
          <p:nvPr/>
        </p:nvSpPr>
        <p:spPr>
          <a:xfrm>
            <a:off x="7791457" y="3958140"/>
            <a:ext cx="103277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dirty="0">
                <a:solidFill>
                  <a:srgbClr val="002060"/>
                </a:solidFill>
                <a:latin typeface="Century Gothic" panose="020B0502020202020204" pitchFamily="34" charset="0"/>
              </a:rPr>
              <a:t>you (all) have</a:t>
            </a: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326803B0-A8B2-DBF0-FB37-EA2EA81B82D9}"/>
              </a:ext>
            </a:extLst>
          </p:cNvPr>
          <p:cNvSpPr txBox="1"/>
          <p:nvPr/>
        </p:nvSpPr>
        <p:spPr>
          <a:xfrm>
            <a:off x="7737027" y="3014573"/>
            <a:ext cx="94135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Sie </a:t>
            </a:r>
            <a:r>
              <a:rPr lang="en-GB" sz="1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haben</a:t>
            </a:r>
            <a:endParaRPr lang="en-GB" sz="12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C910502C-EB8A-1F2B-B954-0A7001900A01}"/>
              </a:ext>
            </a:extLst>
          </p:cNvPr>
          <p:cNvSpPr txBox="1"/>
          <p:nvPr/>
        </p:nvSpPr>
        <p:spPr>
          <a:xfrm>
            <a:off x="7686951" y="3175493"/>
            <a:ext cx="123514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dirty="0">
                <a:solidFill>
                  <a:srgbClr val="002060"/>
                </a:solidFill>
                <a:latin typeface="Century Gothic" panose="020B0502020202020204" pitchFamily="34" charset="0"/>
              </a:rPr>
              <a:t>You (formal) have</a:t>
            </a: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33A71B82-DE7F-3913-79EC-E4274CF82EFC}"/>
              </a:ext>
            </a:extLst>
          </p:cNvPr>
          <p:cNvSpPr txBox="1"/>
          <p:nvPr/>
        </p:nvSpPr>
        <p:spPr>
          <a:xfrm>
            <a:off x="7826266" y="3309278"/>
            <a:ext cx="94239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sie</a:t>
            </a:r>
            <a:r>
              <a:rPr lang="en-GB" sz="1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1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haben</a:t>
            </a:r>
            <a:endParaRPr lang="en-GB" sz="12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C18D2CE7-FF49-4BA1-699B-09A276AB11CD}"/>
              </a:ext>
            </a:extLst>
          </p:cNvPr>
          <p:cNvSpPr txBox="1"/>
          <p:nvPr/>
        </p:nvSpPr>
        <p:spPr>
          <a:xfrm>
            <a:off x="7890943" y="3465153"/>
            <a:ext cx="111033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50" dirty="0">
                <a:solidFill>
                  <a:srgbClr val="002060"/>
                </a:solidFill>
                <a:latin typeface="Century Gothic" panose="020B0502020202020204" pitchFamily="34" charset="0"/>
              </a:rPr>
              <a:t>they have</a:t>
            </a: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1955C5DF-0862-14A9-6D30-B26BA36B809F}"/>
              </a:ext>
            </a:extLst>
          </p:cNvPr>
          <p:cNvSpPr txBox="1"/>
          <p:nvPr/>
        </p:nvSpPr>
        <p:spPr>
          <a:xfrm>
            <a:off x="8553795" y="3532306"/>
            <a:ext cx="7705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haben</a:t>
            </a:r>
            <a:endParaRPr lang="en-GB" sz="14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08" name="CustomShape 8">
            <a:extLst>
              <a:ext uri="{FF2B5EF4-FFF2-40B4-BE49-F238E27FC236}">
                <a16:creationId xmlns:a16="http://schemas.microsoft.com/office/drawing/2014/main" id="{5725AA3C-7410-7F92-53FF-08533480E63C}"/>
              </a:ext>
            </a:extLst>
          </p:cNvPr>
          <p:cNvSpPr/>
          <p:nvPr/>
        </p:nvSpPr>
        <p:spPr>
          <a:xfrm>
            <a:off x="9957870" y="3096133"/>
            <a:ext cx="1383797" cy="25391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lvl="0">
              <a:defRPr/>
            </a:pPr>
            <a:r>
              <a:rPr lang="en-GB" sz="1100" b="1" spc="-1" dirty="0">
                <a:solidFill>
                  <a:srgbClr val="92D050"/>
                </a:solidFill>
                <a:latin typeface="Century Gothic" panose="020B0502020202020204" pitchFamily="34" charset="0"/>
                <a:ea typeface="Century Gothic"/>
              </a:rPr>
              <a:t>Ich </a:t>
            </a:r>
            <a:r>
              <a:rPr lang="en-GB" sz="1100" b="1" spc="-1" dirty="0" err="1">
                <a:solidFill>
                  <a:srgbClr val="92D050"/>
                </a:solidFill>
                <a:latin typeface="Century Gothic" panose="020B0502020202020204" pitchFamily="34" charset="0"/>
                <a:ea typeface="Century Gothic"/>
              </a:rPr>
              <a:t>habe</a:t>
            </a:r>
            <a:r>
              <a:rPr lang="en-GB" sz="1100" b="1" spc="-1" dirty="0">
                <a:solidFill>
                  <a:srgbClr val="92D050"/>
                </a:solidFill>
                <a:latin typeface="Century Gothic" panose="020B0502020202020204" pitchFamily="34" charset="0"/>
                <a:ea typeface="Century Gothic"/>
              </a:rPr>
              <a:t> </a:t>
            </a:r>
            <a:r>
              <a:rPr lang="en-GB" sz="1100" spc="-1" dirty="0" err="1">
                <a:solidFill>
                  <a:srgbClr val="1F3864"/>
                </a:solidFill>
                <a:latin typeface="Century Gothic" panose="020B0502020202020204" pitchFamily="34" charset="0"/>
                <a:ea typeface="Century Gothic"/>
              </a:rPr>
              <a:t>Glück</a:t>
            </a:r>
            <a:r>
              <a:rPr kumimoji="0" lang="en-GB" sz="1100" b="0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.</a:t>
            </a:r>
            <a:endParaRPr kumimoji="0" lang="en-GB" sz="11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10" name="CustomShape 9">
            <a:extLst>
              <a:ext uri="{FF2B5EF4-FFF2-40B4-BE49-F238E27FC236}">
                <a16:creationId xmlns:a16="http://schemas.microsoft.com/office/drawing/2014/main" id="{AC79BD06-9B53-A30E-2098-0776D8FEDD5C}"/>
              </a:ext>
            </a:extLst>
          </p:cNvPr>
          <p:cNvSpPr/>
          <p:nvPr/>
        </p:nvSpPr>
        <p:spPr>
          <a:xfrm>
            <a:off x="9957870" y="3297841"/>
            <a:ext cx="1250738" cy="26119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I am lucky.</a:t>
            </a:r>
            <a:endParaRPr kumimoji="0" lang="en-GB" sz="11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11" name="CustomShape 10">
            <a:extLst>
              <a:ext uri="{FF2B5EF4-FFF2-40B4-BE49-F238E27FC236}">
                <a16:creationId xmlns:a16="http://schemas.microsoft.com/office/drawing/2014/main" id="{5A1D6B5C-E6DD-0A89-9816-2F7D8FA9A709}"/>
              </a:ext>
            </a:extLst>
          </p:cNvPr>
          <p:cNvSpPr/>
          <p:nvPr/>
        </p:nvSpPr>
        <p:spPr>
          <a:xfrm>
            <a:off x="9957870" y="3591139"/>
            <a:ext cx="1451080" cy="27590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100" b="1" spc="-1" dirty="0">
                <a:solidFill>
                  <a:srgbClr val="92D050"/>
                </a:solidFill>
                <a:latin typeface="Century Gothic" panose="020B0502020202020204" pitchFamily="34" charset="0"/>
                <a:ea typeface="Century Gothic"/>
              </a:rPr>
              <a:t>Du hast </a:t>
            </a:r>
            <a:r>
              <a:rPr kumimoji="0" lang="en-GB" sz="1100" b="0" i="0" u="none" strike="noStrike" kern="1200" cap="none" spc="-1" normalizeH="0" baseline="0" noProof="0" dirty="0" err="1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recht</a:t>
            </a:r>
            <a:r>
              <a:rPr kumimoji="0" lang="en-GB" sz="1100" b="0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.</a:t>
            </a:r>
            <a:endParaRPr kumimoji="0" lang="en-GB" sz="11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12" name="CustomShape 11">
            <a:extLst>
              <a:ext uri="{FF2B5EF4-FFF2-40B4-BE49-F238E27FC236}">
                <a16:creationId xmlns:a16="http://schemas.microsoft.com/office/drawing/2014/main" id="{4560FF72-B821-A9AA-B3DB-07ABCE517E6B}"/>
              </a:ext>
            </a:extLst>
          </p:cNvPr>
          <p:cNvSpPr/>
          <p:nvPr/>
        </p:nvSpPr>
        <p:spPr>
          <a:xfrm>
            <a:off x="9957870" y="4349807"/>
            <a:ext cx="1993616" cy="31257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He is scared</a:t>
            </a:r>
            <a:r>
              <a:rPr kumimoji="0" lang="en-GB" sz="1100" b="0" i="0" u="none" strike="noStrike" kern="1200" cap="none" spc="-1" normalizeH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of  exams.</a:t>
            </a:r>
            <a:r>
              <a:rPr kumimoji="0" lang="en-GB" sz="1100" b="0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</a:t>
            </a:r>
            <a:endParaRPr kumimoji="0" lang="en-GB" sz="11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15" name="CustomShape 10">
            <a:extLst>
              <a:ext uri="{FF2B5EF4-FFF2-40B4-BE49-F238E27FC236}">
                <a16:creationId xmlns:a16="http://schemas.microsoft.com/office/drawing/2014/main" id="{5C84ACB6-C2CE-34F0-1F67-EFD89B90241E}"/>
              </a:ext>
            </a:extLst>
          </p:cNvPr>
          <p:cNvSpPr/>
          <p:nvPr/>
        </p:nvSpPr>
        <p:spPr>
          <a:xfrm>
            <a:off x="9957870" y="4153198"/>
            <a:ext cx="2063621" cy="26633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lvl="0">
              <a:defRPr/>
            </a:pPr>
            <a:r>
              <a:rPr kumimoji="0" lang="en-GB" sz="1100" b="1" i="0" u="none" strike="noStrike" kern="1200" cap="none" spc="-1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Er hat </a:t>
            </a:r>
            <a:r>
              <a:rPr lang="en-GB" sz="1100" spc="-1" dirty="0">
                <a:solidFill>
                  <a:srgbClr val="1F3864"/>
                </a:solidFill>
                <a:latin typeface="Century Gothic" panose="020B0502020202020204" pitchFamily="34" charset="0"/>
                <a:ea typeface="Century Gothic"/>
              </a:rPr>
              <a:t>Angst </a:t>
            </a:r>
            <a:r>
              <a:rPr lang="en-GB" sz="1100" spc="-1" dirty="0" err="1">
                <a:solidFill>
                  <a:srgbClr val="1F3864"/>
                </a:solidFill>
                <a:latin typeface="Century Gothic" panose="020B0502020202020204" pitchFamily="34" charset="0"/>
                <a:ea typeface="Century Gothic"/>
              </a:rPr>
              <a:t>vor</a:t>
            </a:r>
            <a:r>
              <a:rPr lang="en-GB" sz="1100" spc="-1" dirty="0">
                <a:solidFill>
                  <a:srgbClr val="1F3864"/>
                </a:solidFill>
                <a:latin typeface="Century Gothic" panose="020B0502020202020204" pitchFamily="34" charset="0"/>
                <a:ea typeface="Century Gothic"/>
              </a:rPr>
              <a:t> </a:t>
            </a:r>
            <a:r>
              <a:rPr lang="en-GB" sz="1100" spc="-1" dirty="0" err="1">
                <a:solidFill>
                  <a:srgbClr val="1F3864"/>
                </a:solidFill>
                <a:latin typeface="Century Gothic" panose="020B0502020202020204" pitchFamily="34" charset="0"/>
                <a:ea typeface="Century Gothic"/>
              </a:rPr>
              <a:t>Prüfungen</a:t>
            </a:r>
            <a:r>
              <a:rPr kumimoji="0" lang="en-GB" sz="1100" b="0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.</a:t>
            </a:r>
            <a:endParaRPr kumimoji="0" lang="en-GB" sz="11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16" name="CustomShape 11">
            <a:extLst>
              <a:ext uri="{FF2B5EF4-FFF2-40B4-BE49-F238E27FC236}">
                <a16:creationId xmlns:a16="http://schemas.microsoft.com/office/drawing/2014/main" id="{CEA45E8D-2CA0-3C06-61D5-A74275A47B31}"/>
              </a:ext>
            </a:extLst>
          </p:cNvPr>
          <p:cNvSpPr/>
          <p:nvPr/>
        </p:nvSpPr>
        <p:spPr>
          <a:xfrm>
            <a:off x="9957870" y="3784507"/>
            <a:ext cx="1172571" cy="31677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You are right. </a:t>
            </a:r>
            <a:endParaRPr kumimoji="0" lang="en-GB" sz="11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24" name="CustomShape 4">
            <a:extLst>
              <a:ext uri="{FF2B5EF4-FFF2-40B4-BE49-F238E27FC236}">
                <a16:creationId xmlns:a16="http://schemas.microsoft.com/office/drawing/2014/main" id="{7595BAD2-1469-92C8-F7D5-D3A13211B5CD}"/>
              </a:ext>
            </a:extLst>
          </p:cNvPr>
          <p:cNvSpPr/>
          <p:nvPr/>
        </p:nvSpPr>
        <p:spPr>
          <a:xfrm>
            <a:off x="5533861" y="5302815"/>
            <a:ext cx="2051201" cy="2931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lvl="0">
              <a:defRPr/>
            </a:pPr>
            <a:r>
              <a:rPr lang="en-GB" sz="1050" b="1" spc="-1" dirty="0">
                <a:solidFill>
                  <a:srgbClr val="92D050"/>
                </a:solidFill>
                <a:latin typeface="Century Gothic" panose="020B0502020202020204" pitchFamily="34" charset="0"/>
                <a:ea typeface="Century Gothic"/>
              </a:rPr>
              <a:t>Du </a:t>
            </a:r>
            <a:r>
              <a:rPr lang="en-GB" sz="1050" b="1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bekomm</a:t>
            </a:r>
            <a:r>
              <a:rPr lang="en-GB" sz="1050" b="1" spc="-1" dirty="0" err="1">
                <a:solidFill>
                  <a:srgbClr val="92D050"/>
                </a:solidFill>
                <a:latin typeface="Century Gothic" panose="020B0502020202020204" pitchFamily="34" charset="0"/>
                <a:ea typeface="Century Gothic"/>
              </a:rPr>
              <a:t>st</a:t>
            </a:r>
            <a:r>
              <a:rPr lang="en-GB" sz="1050" b="1" spc="-1" dirty="0">
                <a:solidFill>
                  <a:srgbClr val="92D050"/>
                </a:solidFill>
                <a:latin typeface="Century Gothic" panose="020B0502020202020204" pitchFamily="34" charset="0"/>
                <a:ea typeface="Century Gothic"/>
              </a:rPr>
              <a:t> </a:t>
            </a:r>
            <a:r>
              <a:rPr lang="en-GB" sz="1050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Geschenke</a:t>
            </a:r>
            <a:r>
              <a:rPr lang="en-GB" sz="105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.</a:t>
            </a:r>
            <a:endParaRPr lang="en-GB" sz="1050" spc="-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28" name="CustomShape 5">
            <a:extLst>
              <a:ext uri="{FF2B5EF4-FFF2-40B4-BE49-F238E27FC236}">
                <a16:creationId xmlns:a16="http://schemas.microsoft.com/office/drawing/2014/main" id="{E83C5044-7EB4-3FC9-3FF3-3941958C8A62}"/>
              </a:ext>
            </a:extLst>
          </p:cNvPr>
          <p:cNvSpPr/>
          <p:nvPr/>
        </p:nvSpPr>
        <p:spPr>
          <a:xfrm>
            <a:off x="5529195" y="5530878"/>
            <a:ext cx="2224034" cy="30663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0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You get presents</a:t>
            </a:r>
            <a:r>
              <a:rPr kumimoji="0" lang="en-GB" sz="1050" b="0" i="0" u="none" strike="noStrike" kern="1200" cap="none" spc="-1" normalizeH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.</a:t>
            </a:r>
            <a:endParaRPr kumimoji="0" lang="en-GB" sz="105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cs typeface="+mn-cs"/>
            </a:endParaRPr>
          </a:p>
        </p:txBody>
      </p:sp>
      <p:pic>
        <p:nvPicPr>
          <p:cNvPr id="134" name="Picture 133">
            <a:extLst>
              <a:ext uri="{FF2B5EF4-FFF2-40B4-BE49-F238E27FC236}">
                <a16:creationId xmlns:a16="http://schemas.microsoft.com/office/drawing/2014/main" id="{70EB2E7D-56E2-A876-41FA-BDDF518B212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702450" y="5481456"/>
            <a:ext cx="611553" cy="457686"/>
          </a:xfrm>
          <a:prstGeom prst="rect">
            <a:avLst/>
          </a:prstGeom>
        </p:spPr>
      </p:pic>
      <p:pic>
        <p:nvPicPr>
          <p:cNvPr id="167" name="Picture 166">
            <a:extLst>
              <a:ext uri="{FF2B5EF4-FFF2-40B4-BE49-F238E27FC236}">
                <a16:creationId xmlns:a16="http://schemas.microsoft.com/office/drawing/2014/main" id="{0F8AEBAD-E745-3055-1480-76780EE86665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976676" y="6488803"/>
            <a:ext cx="382709" cy="278156"/>
          </a:xfrm>
          <a:prstGeom prst="rect">
            <a:avLst/>
          </a:prstGeom>
        </p:spPr>
      </p:pic>
      <p:sp>
        <p:nvSpPr>
          <p:cNvPr id="171" name="CustomShape 4">
            <a:extLst>
              <a:ext uri="{FF2B5EF4-FFF2-40B4-BE49-F238E27FC236}">
                <a16:creationId xmlns:a16="http://schemas.microsoft.com/office/drawing/2014/main" id="{CE8A6F1B-A3C9-855C-2C8E-8D4A8756651E}"/>
              </a:ext>
            </a:extLst>
          </p:cNvPr>
          <p:cNvSpPr/>
          <p:nvPr/>
        </p:nvSpPr>
        <p:spPr>
          <a:xfrm>
            <a:off x="7714865" y="5217119"/>
            <a:ext cx="2059456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1200" cap="none" spc="-1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Ich</a:t>
            </a:r>
            <a:r>
              <a:rPr kumimoji="0" lang="en-GB" sz="11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11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trag</a:t>
            </a:r>
            <a:r>
              <a:rPr kumimoji="0" lang="en-GB" sz="1100" b="1" i="0" u="none" strike="noStrike" kern="1200" cap="none" spc="-1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  <a:endParaRPr kumimoji="0" lang="en-GB" sz="1100" b="0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72" name="CustomShape 4">
            <a:extLst>
              <a:ext uri="{FF2B5EF4-FFF2-40B4-BE49-F238E27FC236}">
                <a16:creationId xmlns:a16="http://schemas.microsoft.com/office/drawing/2014/main" id="{86E1A575-2A38-CE9F-79B7-243C8F0A5571}"/>
              </a:ext>
            </a:extLst>
          </p:cNvPr>
          <p:cNvSpPr/>
          <p:nvPr/>
        </p:nvSpPr>
        <p:spPr>
          <a:xfrm>
            <a:off x="8891478" y="5180048"/>
            <a:ext cx="1593535" cy="27987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1200" cap="none" spc="-1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Du</a:t>
            </a:r>
            <a:r>
              <a:rPr kumimoji="0" lang="en-GB" sz="11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11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tr</a:t>
            </a:r>
            <a:r>
              <a:rPr kumimoji="0" lang="en-GB" sz="1100" b="1" i="0" u="none" strike="noStrike" kern="1200" cap="none" spc="-1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ä</a:t>
            </a:r>
            <a:r>
              <a:rPr kumimoji="0" lang="en-GB" sz="11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</a:t>
            </a:r>
            <a:r>
              <a:rPr kumimoji="0" lang="en-GB" sz="1100" b="1" i="0" u="none" strike="noStrike" kern="1200" cap="none" spc="-1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st</a:t>
            </a:r>
            <a:endParaRPr kumimoji="0" lang="en-GB" sz="1100" b="0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73" name="CustomShape 4">
            <a:extLst>
              <a:ext uri="{FF2B5EF4-FFF2-40B4-BE49-F238E27FC236}">
                <a16:creationId xmlns:a16="http://schemas.microsoft.com/office/drawing/2014/main" id="{361EA623-909B-2444-B10B-371C54F3B0E9}"/>
              </a:ext>
            </a:extLst>
          </p:cNvPr>
          <p:cNvSpPr/>
          <p:nvPr/>
        </p:nvSpPr>
        <p:spPr>
          <a:xfrm>
            <a:off x="8891478" y="5397465"/>
            <a:ext cx="1868179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1200" cap="none" spc="-1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Er/</a:t>
            </a:r>
            <a:r>
              <a:rPr kumimoji="0" lang="en-GB" sz="1100" b="1" i="0" u="none" strike="noStrike" kern="1200" cap="none" spc="-1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sie</a:t>
            </a:r>
            <a:r>
              <a:rPr kumimoji="0" lang="en-GB" sz="1100" b="1" i="0" u="none" strike="noStrike" kern="1200" cap="none" spc="-1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11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tr</a:t>
            </a:r>
            <a:r>
              <a:rPr kumimoji="0" lang="en-GB" sz="1100" b="1" i="0" u="none" strike="noStrike" kern="1200" cap="none" spc="-1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ä</a:t>
            </a:r>
            <a:r>
              <a:rPr kumimoji="0" lang="en-GB" sz="11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</a:t>
            </a:r>
            <a:r>
              <a:rPr kumimoji="0" lang="en-GB" sz="1100" b="1" i="0" u="none" strike="noStrike" kern="1200" cap="none" spc="-1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</a:t>
            </a:r>
            <a:endParaRPr kumimoji="0" lang="en-GB" sz="1100" b="0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74" name="CustomShape 4">
            <a:extLst>
              <a:ext uri="{FF2B5EF4-FFF2-40B4-BE49-F238E27FC236}">
                <a16:creationId xmlns:a16="http://schemas.microsoft.com/office/drawing/2014/main" id="{DA55D422-BE8D-1A55-B256-C3955A95F2FE}"/>
              </a:ext>
            </a:extLst>
          </p:cNvPr>
          <p:cNvSpPr/>
          <p:nvPr/>
        </p:nvSpPr>
        <p:spPr>
          <a:xfrm>
            <a:off x="7714865" y="5761174"/>
            <a:ext cx="795431" cy="33408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1200" cap="none" spc="-1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Ich</a:t>
            </a:r>
            <a:r>
              <a:rPr kumimoji="0" lang="en-GB" sz="11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les</a:t>
            </a:r>
            <a:r>
              <a:rPr kumimoji="0" lang="en-GB" sz="1100" b="1" i="0" u="none" strike="noStrike" kern="1200" cap="none" spc="-1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  <a:endParaRPr kumimoji="0" lang="en-GB" sz="1100" b="0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75" name="CustomShape 4">
            <a:extLst>
              <a:ext uri="{FF2B5EF4-FFF2-40B4-BE49-F238E27FC236}">
                <a16:creationId xmlns:a16="http://schemas.microsoft.com/office/drawing/2014/main" id="{3511DC4C-E2E7-009F-3E3B-02E0AB981343}"/>
              </a:ext>
            </a:extLst>
          </p:cNvPr>
          <p:cNvSpPr/>
          <p:nvPr/>
        </p:nvSpPr>
        <p:spPr>
          <a:xfrm>
            <a:off x="8891478" y="5756961"/>
            <a:ext cx="841481" cy="2931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1200" cap="none" spc="-1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</a:rPr>
              <a:t>Du</a:t>
            </a:r>
            <a:r>
              <a:rPr kumimoji="0" lang="en-GB" sz="11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l</a:t>
            </a:r>
            <a:r>
              <a:rPr lang="en-GB" sz="1100" b="1" spc="-1" dirty="0" err="1">
                <a:solidFill>
                  <a:srgbClr val="FF0000"/>
                </a:solidFill>
                <a:latin typeface="Century Gothic" panose="020B0502020202020204" pitchFamily="34" charset="0"/>
              </a:rPr>
              <a:t>ie</a:t>
            </a:r>
            <a:r>
              <a:rPr kumimoji="0" lang="en-GB" sz="1100" b="1" i="0" u="none" strike="noStrike" kern="1200" cap="none" spc="-1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</a:rPr>
              <a:t>st</a:t>
            </a:r>
            <a:endParaRPr kumimoji="0" lang="en-GB" sz="1100" b="0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76" name="CustomShape 4">
            <a:extLst>
              <a:ext uri="{FF2B5EF4-FFF2-40B4-BE49-F238E27FC236}">
                <a16:creationId xmlns:a16="http://schemas.microsoft.com/office/drawing/2014/main" id="{2FE5AB93-A9B0-7D85-F623-55D03F7EAA46}"/>
              </a:ext>
            </a:extLst>
          </p:cNvPr>
          <p:cNvSpPr/>
          <p:nvPr/>
        </p:nvSpPr>
        <p:spPr>
          <a:xfrm>
            <a:off x="8891478" y="5982900"/>
            <a:ext cx="978753" cy="28648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lvl="0">
              <a:defRPr/>
            </a:pPr>
            <a:r>
              <a:rPr kumimoji="0" lang="en-GB" sz="1100" b="1" i="0" u="none" strike="noStrike" kern="1200" cap="none" spc="-1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</a:rPr>
              <a:t>Er/</a:t>
            </a:r>
            <a:r>
              <a:rPr kumimoji="0" lang="en-GB" sz="1100" b="1" i="0" u="none" strike="noStrike" kern="1200" cap="none" spc="-1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</a:rPr>
              <a:t>sie</a:t>
            </a:r>
            <a:r>
              <a:rPr kumimoji="0" lang="en-GB" sz="1100" b="1" i="0" u="none" strike="noStrike" kern="1200" cap="none" spc="-1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lang="en-GB" sz="1100" b="1" spc="-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l</a:t>
            </a:r>
            <a:r>
              <a:rPr lang="en-GB" sz="1100" b="1" spc="-1" dirty="0" err="1">
                <a:solidFill>
                  <a:srgbClr val="FF0000"/>
                </a:solidFill>
                <a:latin typeface="Century Gothic" panose="020B0502020202020204" pitchFamily="34" charset="0"/>
              </a:rPr>
              <a:t>ie</a:t>
            </a:r>
            <a:r>
              <a:rPr lang="en-GB" sz="1100" b="1" spc="-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</a:t>
            </a:r>
            <a:r>
              <a:rPr lang="en-GB" sz="1100" b="1" spc="-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t</a:t>
            </a:r>
            <a:endParaRPr kumimoji="0" lang="en-GB" sz="1100" b="0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77" name="CustomShape 4">
            <a:extLst>
              <a:ext uri="{FF2B5EF4-FFF2-40B4-BE49-F238E27FC236}">
                <a16:creationId xmlns:a16="http://schemas.microsoft.com/office/drawing/2014/main" id="{FE95DAA2-6944-4FAC-6177-3102C65F4BDD}"/>
              </a:ext>
            </a:extLst>
          </p:cNvPr>
          <p:cNvSpPr/>
          <p:nvPr/>
        </p:nvSpPr>
        <p:spPr>
          <a:xfrm>
            <a:off x="7706480" y="6287077"/>
            <a:ext cx="1123902" cy="27373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1200" cap="none" spc="-1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Ich</a:t>
            </a:r>
            <a:r>
              <a:rPr kumimoji="0" lang="en-GB" sz="11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11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geb</a:t>
            </a:r>
            <a:r>
              <a:rPr kumimoji="0" lang="en-GB" sz="1100" b="1" i="0" u="none" strike="noStrike" kern="1200" cap="none" spc="-1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  <a:endParaRPr kumimoji="0" lang="en-GB" sz="1100" b="0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78" name="CustomShape 4">
            <a:extLst>
              <a:ext uri="{FF2B5EF4-FFF2-40B4-BE49-F238E27FC236}">
                <a16:creationId xmlns:a16="http://schemas.microsoft.com/office/drawing/2014/main" id="{B58C45EE-DA3A-D5C5-0238-9592E2F31FB0}"/>
              </a:ext>
            </a:extLst>
          </p:cNvPr>
          <p:cNvSpPr/>
          <p:nvPr/>
        </p:nvSpPr>
        <p:spPr>
          <a:xfrm>
            <a:off x="8891478" y="6298520"/>
            <a:ext cx="970970" cy="30663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1200" cap="none" spc="-1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</a:rPr>
              <a:t>Du</a:t>
            </a:r>
            <a:r>
              <a:rPr kumimoji="0" lang="en-GB" sz="11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lang="en-GB" sz="1100" b="1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g</a:t>
            </a:r>
            <a:r>
              <a:rPr lang="en-GB" sz="1100" b="1" spc="-1" dirty="0">
                <a:solidFill>
                  <a:srgbClr val="FF0000"/>
                </a:solidFill>
                <a:latin typeface="Century Gothic" panose="020B0502020202020204" pitchFamily="34" charset="0"/>
              </a:rPr>
              <a:t>i</a:t>
            </a:r>
            <a:r>
              <a:rPr lang="en-GB" sz="1100" b="1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b</a:t>
            </a:r>
            <a:r>
              <a:rPr kumimoji="0" lang="en-GB" sz="1100" b="1" i="0" u="none" strike="noStrike" kern="1200" cap="none" spc="-1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</a:rPr>
              <a:t>st</a:t>
            </a:r>
            <a:endParaRPr kumimoji="0" lang="en-GB" sz="1100" b="0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79" name="CustomShape 4">
            <a:extLst>
              <a:ext uri="{FF2B5EF4-FFF2-40B4-BE49-F238E27FC236}">
                <a16:creationId xmlns:a16="http://schemas.microsoft.com/office/drawing/2014/main" id="{F737E09E-A31C-FEFD-6FBF-55438EDB1CB3}"/>
              </a:ext>
            </a:extLst>
          </p:cNvPr>
          <p:cNvSpPr/>
          <p:nvPr/>
        </p:nvSpPr>
        <p:spPr>
          <a:xfrm>
            <a:off x="8891478" y="6522328"/>
            <a:ext cx="1042656" cy="32192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1200" cap="none" spc="-1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</a:rPr>
              <a:t>Er/</a:t>
            </a:r>
            <a:r>
              <a:rPr kumimoji="0" lang="en-GB" sz="1100" b="1" i="0" u="none" strike="noStrike" kern="1200" cap="none" spc="-1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</a:rPr>
              <a:t>sie</a:t>
            </a:r>
            <a:r>
              <a:rPr kumimoji="0" lang="en-GB" sz="1100" b="1" i="0" u="none" strike="noStrike" kern="1200" cap="none" spc="-1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lang="en-GB" sz="1100" b="1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g</a:t>
            </a:r>
            <a:r>
              <a:rPr lang="en-GB" sz="1100" b="1" spc="-1" dirty="0">
                <a:solidFill>
                  <a:srgbClr val="FF0000"/>
                </a:solidFill>
                <a:latin typeface="Century Gothic" panose="020B0502020202020204" pitchFamily="34" charset="0"/>
              </a:rPr>
              <a:t>i</a:t>
            </a:r>
            <a:r>
              <a:rPr lang="en-GB" sz="1100" b="1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b</a:t>
            </a:r>
            <a:r>
              <a:rPr kumimoji="0" lang="en-GB" sz="1100" b="1" i="0" u="none" strike="noStrike" kern="1200" cap="none" spc="-1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</a:rPr>
              <a:t>t</a:t>
            </a:r>
            <a:endParaRPr kumimoji="0" lang="en-GB" sz="1100" b="0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80" name="Arrow: Right 179">
            <a:extLst>
              <a:ext uri="{FF2B5EF4-FFF2-40B4-BE49-F238E27FC236}">
                <a16:creationId xmlns:a16="http://schemas.microsoft.com/office/drawing/2014/main" id="{5097E9E9-22CB-25B2-FC35-349F49448535}"/>
              </a:ext>
            </a:extLst>
          </p:cNvPr>
          <p:cNvSpPr/>
          <p:nvPr/>
        </p:nvSpPr>
        <p:spPr>
          <a:xfrm>
            <a:off x="8672299" y="5281144"/>
            <a:ext cx="223263" cy="192626"/>
          </a:xfrm>
          <a:prstGeom prst="rightArrow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1" name="Arrow: Right 180">
            <a:extLst>
              <a:ext uri="{FF2B5EF4-FFF2-40B4-BE49-F238E27FC236}">
                <a16:creationId xmlns:a16="http://schemas.microsoft.com/office/drawing/2014/main" id="{A2D9F5A4-7187-202D-8219-CB2426FC3714}"/>
              </a:ext>
            </a:extLst>
          </p:cNvPr>
          <p:cNvSpPr/>
          <p:nvPr/>
        </p:nvSpPr>
        <p:spPr>
          <a:xfrm>
            <a:off x="8674669" y="5884914"/>
            <a:ext cx="223263" cy="192626"/>
          </a:xfrm>
          <a:prstGeom prst="rightArrow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2" name="Arrow: Right 181">
            <a:extLst>
              <a:ext uri="{FF2B5EF4-FFF2-40B4-BE49-F238E27FC236}">
                <a16:creationId xmlns:a16="http://schemas.microsoft.com/office/drawing/2014/main" id="{C3E2A641-F3AE-0020-F6CD-37B72C912D6B}"/>
              </a:ext>
            </a:extLst>
          </p:cNvPr>
          <p:cNvSpPr/>
          <p:nvPr/>
        </p:nvSpPr>
        <p:spPr>
          <a:xfrm>
            <a:off x="8683915" y="6318742"/>
            <a:ext cx="223263" cy="192626"/>
          </a:xfrm>
          <a:prstGeom prst="rightArrow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3" name="CustomShape 4">
            <a:extLst>
              <a:ext uri="{FF2B5EF4-FFF2-40B4-BE49-F238E27FC236}">
                <a16:creationId xmlns:a16="http://schemas.microsoft.com/office/drawing/2014/main" id="{74E913F8-0E14-B1E8-9153-09F8EAF6C2D2}"/>
              </a:ext>
            </a:extLst>
          </p:cNvPr>
          <p:cNvSpPr/>
          <p:nvPr/>
        </p:nvSpPr>
        <p:spPr>
          <a:xfrm>
            <a:off x="9965742" y="5338664"/>
            <a:ext cx="2430126" cy="26220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spc="-1" noProof="0" dirty="0">
                <a:solidFill>
                  <a:srgbClr val="92D050"/>
                </a:solidFill>
                <a:latin typeface="Century Gothic" panose="020B0502020202020204" pitchFamily="34" charset="0"/>
              </a:rPr>
              <a:t>Sie</a:t>
            </a:r>
            <a:r>
              <a:rPr lang="en-GB" sz="1200" b="1" spc="-1" noProof="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1200" b="1" spc="-1" noProof="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geh</a:t>
            </a:r>
            <a:r>
              <a:rPr lang="en-GB" sz="1200" b="1" spc="-1" noProof="0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en</a:t>
            </a:r>
            <a:r>
              <a:rPr lang="en-GB" sz="1200" b="1" spc="-1" noProof="0" dirty="0">
                <a:solidFill>
                  <a:srgbClr val="002060"/>
                </a:solidFill>
                <a:latin typeface="Century Gothic" panose="020B0502020202020204" pitchFamily="34" charset="0"/>
              </a:rPr>
              <a:t> auf die Party.  </a:t>
            </a:r>
            <a:endParaRPr kumimoji="0" lang="en-GB" sz="1200" b="0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84" name="CustomShape 9">
            <a:extLst>
              <a:ext uri="{FF2B5EF4-FFF2-40B4-BE49-F238E27FC236}">
                <a16:creationId xmlns:a16="http://schemas.microsoft.com/office/drawing/2014/main" id="{E28221F0-1C61-3649-F963-6D972C942F50}"/>
              </a:ext>
            </a:extLst>
          </p:cNvPr>
          <p:cNvSpPr/>
          <p:nvPr/>
        </p:nvSpPr>
        <p:spPr>
          <a:xfrm>
            <a:off x="9965742" y="5532914"/>
            <a:ext cx="3248257" cy="26220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spc="-1" dirty="0">
                <a:solidFill>
                  <a:srgbClr val="1F3864"/>
                </a:solidFill>
                <a:latin typeface="Century Gothic" panose="020B0502020202020204" pitchFamily="34" charset="0"/>
              </a:rPr>
              <a:t>They go to the party.</a:t>
            </a:r>
            <a:endParaRPr kumimoji="0" lang="en-GB" sz="12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85" name="CustomShape 8">
            <a:extLst>
              <a:ext uri="{FF2B5EF4-FFF2-40B4-BE49-F238E27FC236}">
                <a16:creationId xmlns:a16="http://schemas.microsoft.com/office/drawing/2014/main" id="{4C5E917B-9552-CC47-B016-E6D46565C2F0}"/>
              </a:ext>
            </a:extLst>
          </p:cNvPr>
          <p:cNvSpPr/>
          <p:nvPr/>
        </p:nvSpPr>
        <p:spPr>
          <a:xfrm>
            <a:off x="9965742" y="6201654"/>
            <a:ext cx="3254573" cy="3166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100" b="1" spc="-1" dirty="0">
                <a:solidFill>
                  <a:srgbClr val="92D050"/>
                </a:solidFill>
                <a:latin typeface="Century Gothic" panose="020B0502020202020204" pitchFamily="34" charset="0"/>
                <a:ea typeface="Century Gothic"/>
              </a:rPr>
              <a:t>Man</a:t>
            </a:r>
            <a:r>
              <a:rPr lang="en-GB" sz="1100" b="1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 </a:t>
            </a:r>
            <a:r>
              <a:rPr lang="en-GB" sz="1100" b="1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geh</a:t>
            </a:r>
            <a:r>
              <a:rPr lang="en-GB" sz="1100" b="1" spc="-1" dirty="0" err="1">
                <a:solidFill>
                  <a:srgbClr val="92D050"/>
                </a:solidFill>
                <a:latin typeface="Century Gothic" panose="020B0502020202020204" pitchFamily="34" charset="0"/>
                <a:ea typeface="Century Gothic"/>
              </a:rPr>
              <a:t>t</a:t>
            </a:r>
            <a:r>
              <a:rPr lang="en-GB" sz="1100" b="1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 auf die Party.</a:t>
            </a:r>
            <a:endParaRPr kumimoji="0" lang="en-GB" sz="1100" b="0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86" name="Rectangle 185">
            <a:extLst>
              <a:ext uri="{FF2B5EF4-FFF2-40B4-BE49-F238E27FC236}">
                <a16:creationId xmlns:a16="http://schemas.microsoft.com/office/drawing/2014/main" id="{2D9A7FB8-ED7A-B50B-4959-2E35AD3C6622}"/>
              </a:ext>
            </a:extLst>
          </p:cNvPr>
          <p:cNvSpPr/>
          <p:nvPr/>
        </p:nvSpPr>
        <p:spPr>
          <a:xfrm>
            <a:off x="9965742" y="5779031"/>
            <a:ext cx="2262387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1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Use </a:t>
            </a:r>
            <a:r>
              <a:rPr lang="en-GB" sz="1100" b="1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man</a:t>
            </a:r>
            <a:r>
              <a:rPr lang="en-GB" sz="11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 + verb ending –</a:t>
            </a:r>
            <a:r>
              <a:rPr lang="en-GB" sz="1100" b="1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t</a:t>
            </a:r>
            <a:r>
              <a:rPr lang="en-GB" sz="11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 to mean people/you in general:</a:t>
            </a:r>
            <a:endParaRPr kumimoji="0" lang="en-GB" sz="9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87" name="CustomShape 9">
            <a:extLst>
              <a:ext uri="{FF2B5EF4-FFF2-40B4-BE49-F238E27FC236}">
                <a16:creationId xmlns:a16="http://schemas.microsoft.com/office/drawing/2014/main" id="{732E51F5-D1FE-8081-18F2-F632BA3398ED}"/>
              </a:ext>
            </a:extLst>
          </p:cNvPr>
          <p:cNvSpPr/>
          <p:nvPr/>
        </p:nvSpPr>
        <p:spPr>
          <a:xfrm>
            <a:off x="9965742" y="6431538"/>
            <a:ext cx="2283901" cy="33917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100" spc="-1" dirty="0">
                <a:solidFill>
                  <a:srgbClr val="1F3864"/>
                </a:solidFill>
                <a:latin typeface="Century Gothic" panose="020B0502020202020204" pitchFamily="34" charset="0"/>
              </a:rPr>
              <a:t>People/ you in general go to the party.</a:t>
            </a:r>
            <a:endParaRPr kumimoji="0" lang="en-GB" sz="11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88" name="CustomShape 4">
            <a:extLst>
              <a:ext uri="{FF2B5EF4-FFF2-40B4-BE49-F238E27FC236}">
                <a16:creationId xmlns:a16="http://schemas.microsoft.com/office/drawing/2014/main" id="{91ABE7F3-5810-1F89-3297-3F8E88A1999B}"/>
              </a:ext>
            </a:extLst>
          </p:cNvPr>
          <p:cNvSpPr/>
          <p:nvPr/>
        </p:nvSpPr>
        <p:spPr>
          <a:xfrm>
            <a:off x="5739091" y="2333142"/>
            <a:ext cx="1430797" cy="26643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-1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On Saturday</a:t>
            </a:r>
            <a:endParaRPr kumimoji="0" lang="en-GB" sz="11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90" name="CustomShape 4">
            <a:extLst>
              <a:ext uri="{FF2B5EF4-FFF2-40B4-BE49-F238E27FC236}">
                <a16:creationId xmlns:a16="http://schemas.microsoft.com/office/drawing/2014/main" id="{F298AD3D-B6EA-B70F-8A59-E337DF372EFB}"/>
              </a:ext>
            </a:extLst>
          </p:cNvPr>
          <p:cNvSpPr/>
          <p:nvPr/>
        </p:nvSpPr>
        <p:spPr>
          <a:xfrm>
            <a:off x="7102537" y="2338375"/>
            <a:ext cx="1078056" cy="26067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b="1" spc="-1" dirty="0">
                <a:solidFill>
                  <a:srgbClr val="92D050"/>
                </a:solidFill>
                <a:latin typeface="Century Gothic" panose="020B0502020202020204" pitchFamily="34" charset="0"/>
              </a:rPr>
              <a:t>p</a:t>
            </a:r>
            <a:r>
              <a:rPr kumimoji="0" lang="en-US" sz="1100" b="1" i="0" u="none" strike="noStrike" kern="1200" cap="none" spc="-1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eople</a:t>
            </a:r>
            <a:r>
              <a:rPr kumimoji="0" lang="en-US" sz="1100" b="1" i="0" u="none" strike="noStrike" kern="1200" cap="none" spc="-1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sing</a:t>
            </a:r>
            <a:endParaRPr kumimoji="0" lang="en-GB" sz="11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91" name="CustomShape 4">
            <a:extLst>
              <a:ext uri="{FF2B5EF4-FFF2-40B4-BE49-F238E27FC236}">
                <a16:creationId xmlns:a16="http://schemas.microsoft.com/office/drawing/2014/main" id="{4FDB56C2-B02D-33B7-1E19-401653E0DE9A}"/>
              </a:ext>
            </a:extLst>
          </p:cNvPr>
          <p:cNvSpPr/>
          <p:nvPr/>
        </p:nvSpPr>
        <p:spPr>
          <a:xfrm>
            <a:off x="8395605" y="2338245"/>
            <a:ext cx="1391533" cy="26109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b="1" spc="-1" dirty="0">
                <a:solidFill>
                  <a:srgbClr val="92D050"/>
                </a:solidFill>
                <a:latin typeface="Century Gothic" panose="020B0502020202020204" pitchFamily="34" charset="0"/>
              </a:rPr>
              <a:t>c</a:t>
            </a:r>
            <a:r>
              <a:rPr kumimoji="0" lang="en-US" sz="1100" b="1" i="0" u="none" strike="noStrike" kern="1200" cap="none" spc="-1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arnival</a:t>
            </a:r>
            <a:r>
              <a:rPr kumimoji="0" lang="en-US" sz="1100" b="1" i="0" u="none" strike="noStrike" kern="1200" cap="none" spc="-1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songs.</a:t>
            </a:r>
            <a:endParaRPr kumimoji="0" lang="en-GB" sz="11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024" name="Rectangle 1023">
            <a:extLst>
              <a:ext uri="{FF2B5EF4-FFF2-40B4-BE49-F238E27FC236}">
                <a16:creationId xmlns:a16="http://schemas.microsoft.com/office/drawing/2014/main" id="{27FB5B63-1E56-CB74-E8EF-BD26D51CE37C}"/>
              </a:ext>
            </a:extLst>
          </p:cNvPr>
          <p:cNvSpPr/>
          <p:nvPr/>
        </p:nvSpPr>
        <p:spPr>
          <a:xfrm>
            <a:off x="8060840" y="1892349"/>
            <a:ext cx="2147078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100" b="1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Fasnachtslieder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</a:endParaRPr>
          </a:p>
        </p:txBody>
      </p:sp>
      <p:sp>
        <p:nvSpPr>
          <p:cNvPr id="1025" name="Rectangle 1024">
            <a:extLst>
              <a:ext uri="{FF2B5EF4-FFF2-40B4-BE49-F238E27FC236}">
                <a16:creationId xmlns:a16="http://schemas.microsoft.com/office/drawing/2014/main" id="{AE439314-A94B-A5C2-CD1A-F159D8D3261F}"/>
              </a:ext>
            </a:extLst>
          </p:cNvPr>
          <p:cNvSpPr/>
          <p:nvPr/>
        </p:nvSpPr>
        <p:spPr>
          <a:xfrm>
            <a:off x="6577019" y="1896931"/>
            <a:ext cx="209528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100" b="1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s</a:t>
            </a:r>
            <a:r>
              <a:rPr kumimoji="0" lang="en-GB" sz="11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ingt</a:t>
            </a:r>
            <a:r>
              <a:rPr kumimoji="0" lang="en-GB" sz="1100" b="1" i="0" u="none" strike="noStrike" kern="1200" cap="none" spc="-1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man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cs typeface="+mn-cs"/>
            </a:endParaRPr>
          </a:p>
        </p:txBody>
      </p:sp>
      <p:sp>
        <p:nvSpPr>
          <p:cNvPr id="1027" name="Rectangle 1026">
            <a:extLst>
              <a:ext uri="{FF2B5EF4-FFF2-40B4-BE49-F238E27FC236}">
                <a16:creationId xmlns:a16="http://schemas.microsoft.com/office/drawing/2014/main" id="{802BB5CD-F334-1C04-0885-39FCD8153EF0}"/>
              </a:ext>
            </a:extLst>
          </p:cNvPr>
          <p:cNvSpPr/>
          <p:nvPr/>
        </p:nvSpPr>
        <p:spPr>
          <a:xfrm>
            <a:off x="5675615" y="1893899"/>
            <a:ext cx="1160823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Am </a:t>
            </a:r>
            <a:r>
              <a:rPr kumimoji="0" lang="en-US" sz="11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Samstag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1034" name="TextBox 1033">
            <a:extLst>
              <a:ext uri="{FF2B5EF4-FFF2-40B4-BE49-F238E27FC236}">
                <a16:creationId xmlns:a16="http://schemas.microsoft.com/office/drawing/2014/main" id="{63A2D44A-5658-88AC-3A47-E2CE1AF0601C}"/>
              </a:ext>
            </a:extLst>
          </p:cNvPr>
          <p:cNvSpPr txBox="1"/>
          <p:nvPr/>
        </p:nvSpPr>
        <p:spPr>
          <a:xfrm>
            <a:off x="7086036" y="2138097"/>
            <a:ext cx="1134348" cy="24622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19050">
            <a:solidFill>
              <a:sysClr val="windowText" lastClr="0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 b="1" kern="0" dirty="0">
                <a:solidFill>
                  <a:srgbClr val="5B9BD5">
                    <a:lumMod val="50000"/>
                  </a:srgbClr>
                </a:solidFill>
                <a:latin typeface="Century Gothic"/>
              </a:rPr>
              <a:t>VERB + </a:t>
            </a:r>
            <a:r>
              <a:rPr kumimoji="0" lang="en-GB" sz="1000" b="1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SUBJECT</a:t>
            </a:r>
            <a:endParaRPr kumimoji="0" lang="en-GB" sz="1050" b="1" i="0" u="none" strike="noStrike" kern="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1035" name="TextBox 1034">
            <a:extLst>
              <a:ext uri="{FF2B5EF4-FFF2-40B4-BE49-F238E27FC236}">
                <a16:creationId xmlns:a16="http://schemas.microsoft.com/office/drawing/2014/main" id="{6ADE60AF-E191-6E30-C063-CC5EADE85CC9}"/>
              </a:ext>
            </a:extLst>
          </p:cNvPr>
          <p:cNvSpPr txBox="1"/>
          <p:nvPr/>
        </p:nvSpPr>
        <p:spPr>
          <a:xfrm>
            <a:off x="8746473" y="2138097"/>
            <a:ext cx="673648" cy="24622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ysClr val="windowText" lastClr="0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OBJECT</a:t>
            </a:r>
            <a:endParaRPr kumimoji="0" lang="en-GB" sz="1050" b="1" i="0" u="none" strike="noStrike" kern="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1036" name="TextBox 1035">
            <a:extLst>
              <a:ext uri="{FF2B5EF4-FFF2-40B4-BE49-F238E27FC236}">
                <a16:creationId xmlns:a16="http://schemas.microsoft.com/office/drawing/2014/main" id="{7E06A9C2-F055-3E78-F82D-0052AB88146C}"/>
              </a:ext>
            </a:extLst>
          </p:cNvPr>
          <p:cNvSpPr txBox="1"/>
          <p:nvPr/>
        </p:nvSpPr>
        <p:spPr>
          <a:xfrm>
            <a:off x="5668125" y="2138807"/>
            <a:ext cx="1109317" cy="2448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ysClr val="windowText" lastClr="0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TIME ADVERB</a:t>
            </a:r>
          </a:p>
        </p:txBody>
      </p:sp>
      <p:cxnSp>
        <p:nvCxnSpPr>
          <p:cNvPr id="1046" name="Straight Connector 1045">
            <a:extLst>
              <a:ext uri="{FF2B5EF4-FFF2-40B4-BE49-F238E27FC236}">
                <a16:creationId xmlns:a16="http://schemas.microsoft.com/office/drawing/2014/main" id="{5863A8B3-68D2-E753-360A-817BF910099C}"/>
              </a:ext>
            </a:extLst>
          </p:cNvPr>
          <p:cNvCxnSpPr>
            <a:cxnSpLocks/>
          </p:cNvCxnSpPr>
          <p:nvPr/>
        </p:nvCxnSpPr>
        <p:spPr>
          <a:xfrm>
            <a:off x="9960740" y="2011509"/>
            <a:ext cx="0" cy="449031"/>
          </a:xfrm>
          <a:prstGeom prst="line">
            <a:avLst/>
          </a:prstGeom>
          <a:solidFill>
            <a:srgbClr val="5B9BD5">
              <a:lumMod val="50000"/>
            </a:srgbClr>
          </a:solidFill>
          <a:ln w="19050" cap="flat" cmpd="sng" algn="ctr">
            <a:solidFill>
              <a:srgbClr val="115076"/>
            </a:solidFill>
            <a:prstDash val="solid"/>
            <a:miter lim="800000"/>
          </a:ln>
          <a:effectLst/>
        </p:spPr>
      </p:cxnSp>
      <p:cxnSp>
        <p:nvCxnSpPr>
          <p:cNvPr id="1048" name="Straight Connector 1047">
            <a:extLst>
              <a:ext uri="{FF2B5EF4-FFF2-40B4-BE49-F238E27FC236}">
                <a16:creationId xmlns:a16="http://schemas.microsoft.com/office/drawing/2014/main" id="{C0747221-EF71-2BF3-E492-32F88B180BE0}"/>
              </a:ext>
            </a:extLst>
          </p:cNvPr>
          <p:cNvCxnSpPr>
            <a:cxnSpLocks/>
          </p:cNvCxnSpPr>
          <p:nvPr/>
        </p:nvCxnSpPr>
        <p:spPr>
          <a:xfrm>
            <a:off x="9856416" y="2020724"/>
            <a:ext cx="109706" cy="0"/>
          </a:xfrm>
          <a:prstGeom prst="line">
            <a:avLst/>
          </a:prstGeom>
          <a:solidFill>
            <a:srgbClr val="5B9BD5">
              <a:lumMod val="50000"/>
            </a:srgbClr>
          </a:solidFill>
          <a:ln w="19050" cap="flat" cmpd="sng" algn="ctr">
            <a:solidFill>
              <a:srgbClr val="5B9BD5">
                <a:lumMod val="50000"/>
              </a:srgbClr>
            </a:solidFill>
            <a:prstDash val="solid"/>
            <a:miter lim="800000"/>
          </a:ln>
          <a:effectLst/>
        </p:spPr>
      </p:cxnSp>
      <p:cxnSp>
        <p:nvCxnSpPr>
          <p:cNvPr id="1050" name="Straight Connector 1049">
            <a:extLst>
              <a:ext uri="{FF2B5EF4-FFF2-40B4-BE49-F238E27FC236}">
                <a16:creationId xmlns:a16="http://schemas.microsoft.com/office/drawing/2014/main" id="{0DC09ECD-9EAE-560D-A485-6EB6B2B7037C}"/>
              </a:ext>
            </a:extLst>
          </p:cNvPr>
          <p:cNvCxnSpPr>
            <a:cxnSpLocks/>
          </p:cNvCxnSpPr>
          <p:nvPr/>
        </p:nvCxnSpPr>
        <p:spPr>
          <a:xfrm>
            <a:off x="9860012" y="2450348"/>
            <a:ext cx="109706" cy="0"/>
          </a:xfrm>
          <a:prstGeom prst="line">
            <a:avLst/>
          </a:prstGeom>
          <a:solidFill>
            <a:srgbClr val="5B9BD5">
              <a:lumMod val="50000"/>
            </a:srgbClr>
          </a:solidFill>
          <a:ln w="19050" cap="flat" cmpd="sng" algn="ctr">
            <a:solidFill>
              <a:srgbClr val="5B9BD5">
                <a:lumMod val="50000"/>
              </a:srgbClr>
            </a:solidFill>
            <a:prstDash val="solid"/>
            <a:miter lim="800000"/>
          </a:ln>
          <a:effectLst/>
        </p:spPr>
      </p:cxnSp>
      <p:cxnSp>
        <p:nvCxnSpPr>
          <p:cNvPr id="1051" name="Straight Connector 1050">
            <a:extLst>
              <a:ext uri="{FF2B5EF4-FFF2-40B4-BE49-F238E27FC236}">
                <a16:creationId xmlns:a16="http://schemas.microsoft.com/office/drawing/2014/main" id="{26C22B23-ED44-6B29-D947-BD0B7831AF1B}"/>
              </a:ext>
            </a:extLst>
          </p:cNvPr>
          <p:cNvCxnSpPr>
            <a:cxnSpLocks/>
          </p:cNvCxnSpPr>
          <p:nvPr/>
        </p:nvCxnSpPr>
        <p:spPr>
          <a:xfrm>
            <a:off x="9957870" y="2212881"/>
            <a:ext cx="250048" cy="0"/>
          </a:xfrm>
          <a:prstGeom prst="line">
            <a:avLst/>
          </a:prstGeom>
          <a:solidFill>
            <a:srgbClr val="5B9BD5">
              <a:lumMod val="50000"/>
            </a:srgbClr>
          </a:solidFill>
          <a:ln w="19050" cap="flat" cmpd="sng" algn="ctr">
            <a:solidFill>
              <a:srgbClr val="5B9BD5">
                <a:lumMod val="50000"/>
              </a:srgbClr>
            </a:solidFill>
            <a:prstDash val="solid"/>
            <a:miter lim="800000"/>
          </a:ln>
          <a:effectLst/>
        </p:spPr>
      </p:cxnSp>
      <p:sp>
        <p:nvSpPr>
          <p:cNvPr id="1037" name="TextBox 1036">
            <a:extLst>
              <a:ext uri="{FF2B5EF4-FFF2-40B4-BE49-F238E27FC236}">
                <a16:creationId xmlns:a16="http://schemas.microsoft.com/office/drawing/2014/main" id="{9A7066B6-CBEA-CB33-27F3-A64C32C29B8E}"/>
              </a:ext>
            </a:extLst>
          </p:cNvPr>
          <p:cNvSpPr txBox="1"/>
          <p:nvPr/>
        </p:nvSpPr>
        <p:spPr>
          <a:xfrm>
            <a:off x="10075169" y="2015485"/>
            <a:ext cx="706964" cy="430887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Word order </a:t>
            </a:r>
            <a:r>
              <a:rPr kumimoji="0" lang="en-GB" sz="11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2</a:t>
            </a:r>
          </a:p>
        </p:txBody>
      </p:sp>
      <p:graphicFrame>
        <p:nvGraphicFramePr>
          <p:cNvPr id="14" name="Table 30">
            <a:extLst>
              <a:ext uri="{FF2B5EF4-FFF2-40B4-BE49-F238E27FC236}">
                <a16:creationId xmlns:a16="http://schemas.microsoft.com/office/drawing/2014/main" id="{667D0DCA-6111-FC23-E0E4-4FCD9564EC7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83004511"/>
              </p:ext>
            </p:extLst>
          </p:nvPr>
        </p:nvGraphicFramePr>
        <p:xfrm>
          <a:off x="2673882" y="57799"/>
          <a:ext cx="2818669" cy="213008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818669">
                  <a:extLst>
                    <a:ext uri="{9D8B030D-6E8A-4147-A177-3AD203B41FA5}">
                      <a16:colId xmlns:a16="http://schemas.microsoft.com/office/drawing/2014/main" val="3220626030"/>
                    </a:ext>
                  </a:extLst>
                </a:gridCol>
              </a:tblGrid>
              <a:tr h="300690">
                <a:tc>
                  <a:txBody>
                    <a:bodyPr/>
                    <a:lstStyle/>
                    <a:p>
                      <a:r>
                        <a:rPr lang="en-GB" sz="1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Things and people</a:t>
                      </a:r>
                    </a:p>
                  </a:txBody>
                  <a:tcPr>
                    <a:lnL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91901767"/>
                  </a:ext>
                </a:extLst>
              </a:tr>
              <a:tr h="25558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der Kopf – head (m)</a:t>
                      </a:r>
                    </a:p>
                  </a:txBody>
                  <a:tcPr anchor="ctr">
                    <a:lnL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52502140"/>
                  </a:ext>
                </a:extLst>
              </a:tr>
              <a:tr h="255587">
                <a:tc>
                  <a:txBody>
                    <a:bodyPr/>
                    <a:lstStyle/>
                    <a:p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der </a:t>
                      </a:r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Unfall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– accident (m)</a:t>
                      </a:r>
                    </a:p>
                  </a:txBody>
                  <a:tcPr anchor="ctr">
                    <a:lnL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AE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10700914"/>
                  </a:ext>
                </a:extLst>
              </a:tr>
              <a:tr h="25558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die Angst (</a:t>
                      </a:r>
                      <a:r>
                        <a:rPr lang="en-GB" sz="11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vor</a:t>
                      </a:r>
                      <a:r>
                        <a:rPr lang="en-GB" sz="11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) – fear (of) (f)</a:t>
                      </a:r>
                    </a:p>
                  </a:txBody>
                  <a:tcPr anchor="ctr">
                    <a:lnL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E5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6386077"/>
                  </a:ext>
                </a:extLst>
              </a:tr>
              <a:tr h="25558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die </a:t>
                      </a:r>
                      <a:r>
                        <a:rPr lang="en-GB" sz="11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Prüfung</a:t>
                      </a:r>
                      <a:r>
                        <a:rPr lang="en-GB" sz="11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– examination, test (f)</a:t>
                      </a:r>
                    </a:p>
                  </a:txBody>
                  <a:tcPr anchor="ctr">
                    <a:lnL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E5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79777378"/>
                  </a:ext>
                </a:extLst>
              </a:tr>
              <a:tr h="26298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das </a:t>
                      </a:r>
                      <a:r>
                        <a:rPr lang="en-GB" sz="11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Bein</a:t>
                      </a:r>
                      <a:r>
                        <a:rPr lang="en-GB" sz="11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– leg (n)</a:t>
                      </a:r>
                    </a:p>
                  </a:txBody>
                  <a:tcPr anchor="ctr">
                    <a:lnL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70774455"/>
                  </a:ext>
                </a:extLst>
              </a:tr>
              <a:tr h="26298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das </a:t>
                      </a:r>
                      <a:r>
                        <a:rPr lang="en-GB" sz="11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Glück</a:t>
                      </a:r>
                      <a:r>
                        <a:rPr lang="en-GB" sz="11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– luck (n)</a:t>
                      </a:r>
                    </a:p>
                  </a:txBody>
                  <a:tcPr anchor="ctr">
                    <a:lnL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7715537"/>
                  </a:ext>
                </a:extLst>
              </a:tr>
              <a:tr h="26298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die </a:t>
                      </a:r>
                      <a:r>
                        <a:rPr lang="en-GB" sz="11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Schmerzen</a:t>
                      </a:r>
                      <a:r>
                        <a:rPr lang="en-GB" sz="11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– pain(s) (pl)</a:t>
                      </a:r>
                    </a:p>
                  </a:txBody>
                  <a:tcPr anchor="ctr">
                    <a:lnL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ECC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97016813"/>
                  </a:ext>
                </a:extLst>
              </a:tr>
            </a:tbl>
          </a:graphicData>
        </a:graphic>
      </p:graphicFrame>
      <p:pic>
        <p:nvPicPr>
          <p:cNvPr id="3" name="Picture 2" descr="A rainbow and pot of gold&#10;&#10;Description automatically generated">
            <a:extLst>
              <a:ext uri="{FF2B5EF4-FFF2-40B4-BE49-F238E27FC236}">
                <a16:creationId xmlns:a16="http://schemas.microsoft.com/office/drawing/2014/main" id="{93F63ACC-8CF9-F414-19B6-B4A870BE758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4849" y="3040732"/>
            <a:ext cx="317317" cy="348341"/>
          </a:xfrm>
          <a:prstGeom prst="rect">
            <a:avLst/>
          </a:prstGeom>
        </p:spPr>
      </p:pic>
      <p:pic>
        <p:nvPicPr>
          <p:cNvPr id="12" name="Picture 11" descr="A green check mark on a black background&#10;&#10;Description automatically generated">
            <a:extLst>
              <a:ext uri="{FF2B5EF4-FFF2-40B4-BE49-F238E27FC236}">
                <a16:creationId xmlns:a16="http://schemas.microsoft.com/office/drawing/2014/main" id="{67A2DB2F-07BD-4918-AACA-4F2B82DD17A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8244" y="3644810"/>
            <a:ext cx="316957" cy="301604"/>
          </a:xfrm>
          <a:prstGeom prst="rect">
            <a:avLst/>
          </a:prstGeom>
        </p:spPr>
      </p:pic>
      <p:pic>
        <p:nvPicPr>
          <p:cNvPr id="17" name="Picture 16" descr="A cartoon of a person writing on a piece of paper&#10;&#10;Description automatically generated">
            <a:extLst>
              <a:ext uri="{FF2B5EF4-FFF2-40B4-BE49-F238E27FC236}">
                <a16:creationId xmlns:a16="http://schemas.microsoft.com/office/drawing/2014/main" id="{D754FF06-2EEA-A81D-507D-5D08BCA771C4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99151" y="3880345"/>
            <a:ext cx="384807" cy="294017"/>
          </a:xfrm>
          <a:prstGeom prst="rect">
            <a:avLst/>
          </a:prstGeom>
        </p:spPr>
      </p:pic>
      <p:pic>
        <p:nvPicPr>
          <p:cNvPr id="19" name="Picture 18" descr="A red box with a yellow ribbon and a tree design&#10;&#10;Description automatically generated">
            <a:extLst>
              <a:ext uri="{FF2B5EF4-FFF2-40B4-BE49-F238E27FC236}">
                <a16:creationId xmlns:a16="http://schemas.microsoft.com/office/drawing/2014/main" id="{1806C958-089A-C4D2-040F-3E862E014EC7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5539" y="5706365"/>
            <a:ext cx="233911" cy="220205"/>
          </a:xfrm>
          <a:prstGeom prst="rect">
            <a:avLst/>
          </a:prstGeom>
        </p:spPr>
      </p:pic>
      <p:pic>
        <p:nvPicPr>
          <p:cNvPr id="20" name="Picture 19" descr="A red box with a yellow ribbon and a tree design&#10;&#10;Description automatically generated">
            <a:extLst>
              <a:ext uri="{FF2B5EF4-FFF2-40B4-BE49-F238E27FC236}">
                <a16:creationId xmlns:a16="http://schemas.microsoft.com/office/drawing/2014/main" id="{C11BCFB4-7935-3B89-55E5-09E2C98E34E2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2462" y="5596262"/>
            <a:ext cx="233911" cy="220205"/>
          </a:xfrm>
          <a:prstGeom prst="rect">
            <a:avLst/>
          </a:prstGeom>
        </p:spPr>
      </p:pic>
      <p:pic>
        <p:nvPicPr>
          <p:cNvPr id="21" name="Picture 20" descr="A red box with a yellow ribbon and a tree design&#10;&#10;Description automatically generated">
            <a:extLst>
              <a:ext uri="{FF2B5EF4-FFF2-40B4-BE49-F238E27FC236}">
                <a16:creationId xmlns:a16="http://schemas.microsoft.com/office/drawing/2014/main" id="{F92788E0-A5EF-B6C6-BAA4-767C993D2076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8105" y="6549134"/>
            <a:ext cx="233911" cy="220205"/>
          </a:xfrm>
          <a:prstGeom prst="rect">
            <a:avLst/>
          </a:prstGeom>
        </p:spPr>
      </p:pic>
      <p:pic>
        <p:nvPicPr>
          <p:cNvPr id="23" name="Picture 22" descr="A red box with a yellow ribbon and a tree design&#10;&#10;Description automatically generated">
            <a:extLst>
              <a:ext uri="{FF2B5EF4-FFF2-40B4-BE49-F238E27FC236}">
                <a16:creationId xmlns:a16="http://schemas.microsoft.com/office/drawing/2014/main" id="{1857EAAF-7554-E4C9-581D-4CCA8B423B09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2661" y="6432641"/>
            <a:ext cx="233911" cy="220205"/>
          </a:xfrm>
          <a:prstGeom prst="rect">
            <a:avLst/>
          </a:prstGeom>
        </p:spPr>
      </p:pic>
      <p:pic>
        <p:nvPicPr>
          <p:cNvPr id="25" name="Picture 24" descr="Shape&#10;&#10;Description automatically generated">
            <a:extLst>
              <a:ext uri="{FF2B5EF4-FFF2-40B4-BE49-F238E27FC236}">
                <a16:creationId xmlns:a16="http://schemas.microsoft.com/office/drawing/2014/main" id="{FD703947-1A9E-B568-A4C8-2297B626B079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04672" y="5549976"/>
            <a:ext cx="447735" cy="317401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E9EAFA38-F7A2-F8CA-B189-A4DFD26405CE}"/>
              </a:ext>
            </a:extLst>
          </p:cNvPr>
          <p:cNvGrpSpPr/>
          <p:nvPr/>
        </p:nvGrpSpPr>
        <p:grpSpPr>
          <a:xfrm>
            <a:off x="11365201" y="6575397"/>
            <a:ext cx="586285" cy="337609"/>
            <a:chOff x="3968389" y="4769771"/>
            <a:chExt cx="1609100" cy="914400"/>
          </a:xfrm>
        </p:grpSpPr>
        <p:pic>
          <p:nvPicPr>
            <p:cNvPr id="28" name="Graphic 27" descr="User with solid fill">
              <a:extLst>
                <a:ext uri="{FF2B5EF4-FFF2-40B4-BE49-F238E27FC236}">
                  <a16:creationId xmlns:a16="http://schemas.microsoft.com/office/drawing/2014/main" id="{41EACDB1-A1DB-C0F2-E78F-3E14524A423F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p:blipFill>
          <p:spPr>
            <a:xfrm>
              <a:off x="4946588" y="4923183"/>
              <a:ext cx="630901" cy="630901"/>
            </a:xfrm>
            <a:prstGeom prst="rect">
              <a:avLst/>
            </a:prstGeom>
          </p:spPr>
        </p:pic>
        <p:pic>
          <p:nvPicPr>
            <p:cNvPr id="32" name="Graphic 31" descr="Users with solid fill">
              <a:extLst>
                <a:ext uri="{FF2B5EF4-FFF2-40B4-BE49-F238E27FC236}">
                  <a16:creationId xmlns:a16="http://schemas.microsoft.com/office/drawing/2014/main" id="{E0F67CC8-D956-67F5-D29A-E89D6D03CFF7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p:blipFill>
          <p:spPr>
            <a:xfrm>
              <a:off x="3968389" y="4769771"/>
              <a:ext cx="914400" cy="914400"/>
            </a:xfrm>
            <a:prstGeom prst="rect">
              <a:avLst/>
            </a:prstGeom>
          </p:spPr>
        </p:pic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080251DB-91A9-B834-5311-9CEA70107BF3}"/>
                </a:ext>
              </a:extLst>
            </p:cNvPr>
            <p:cNvCxnSpPr/>
            <p:nvPr/>
          </p:nvCxnSpPr>
          <p:spPr>
            <a:xfrm>
              <a:off x="4946588" y="4923183"/>
              <a:ext cx="0" cy="630901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7" name="CustomShape 6">
            <a:extLst>
              <a:ext uri="{FF2B5EF4-FFF2-40B4-BE49-F238E27FC236}">
                <a16:creationId xmlns:a16="http://schemas.microsoft.com/office/drawing/2014/main" id="{3B3F6DE2-1073-3700-1B55-5C1B8961EC0B}"/>
              </a:ext>
            </a:extLst>
          </p:cNvPr>
          <p:cNvSpPr/>
          <p:nvPr/>
        </p:nvSpPr>
        <p:spPr>
          <a:xfrm>
            <a:off x="-11013" y="3484569"/>
            <a:ext cx="2450892" cy="30428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Fasnacht in der Schweiz</a:t>
            </a:r>
          </a:p>
        </p:txBody>
      </p:sp>
      <p:sp>
        <p:nvSpPr>
          <p:cNvPr id="38" name="CustomShape 7">
            <a:extLst>
              <a:ext uri="{FF2B5EF4-FFF2-40B4-BE49-F238E27FC236}">
                <a16:creationId xmlns:a16="http://schemas.microsoft.com/office/drawing/2014/main" id="{63335405-EB8E-9A66-79CD-C5112C73DCA1}"/>
              </a:ext>
            </a:extLst>
          </p:cNvPr>
          <p:cNvSpPr/>
          <p:nvPr/>
        </p:nvSpPr>
        <p:spPr>
          <a:xfrm>
            <a:off x="-20866" y="3700517"/>
            <a:ext cx="1960533" cy="51524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In Switzerland, Austria, and Southern Germany, Carnival is called Fasnacht.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1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In other areas of Germany, it is called Karneval or Fasching.</a:t>
            </a:r>
            <a:endParaRPr kumimoji="0" lang="en-GB" sz="11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1062" name="Picture 1061" descr="Logo&#10;&#10;Description automatically generated">
            <a:extLst>
              <a:ext uri="{FF2B5EF4-FFF2-40B4-BE49-F238E27FC236}">
                <a16:creationId xmlns:a16="http://schemas.microsoft.com/office/drawing/2014/main" id="{8DDE6949-72EF-2412-A5D2-F659E3905830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8155" y="3256512"/>
            <a:ext cx="555075" cy="343905"/>
          </a:xfrm>
          <a:prstGeom prst="rect">
            <a:avLst/>
          </a:prstGeom>
        </p:spPr>
      </p:pic>
      <p:sp>
        <p:nvSpPr>
          <p:cNvPr id="36" name="TextBox 35">
            <a:hlinkClick r:id="" action="ppaction://noaction">
              <a:snd r:embed="rId25" name="T3_W4_10.3.wav"/>
            </a:hlinkClick>
            <a:extLst>
              <a:ext uri="{FF2B5EF4-FFF2-40B4-BE49-F238E27FC236}">
                <a16:creationId xmlns:a16="http://schemas.microsoft.com/office/drawing/2014/main" id="{7D8CDD9D-5717-E704-EF2B-4044C607DD59}"/>
              </a:ext>
            </a:extLst>
          </p:cNvPr>
          <p:cNvSpPr txBox="1"/>
          <p:nvPr/>
        </p:nvSpPr>
        <p:spPr>
          <a:xfrm>
            <a:off x="2673882" y="5023283"/>
            <a:ext cx="2825583" cy="1785104"/>
          </a:xfrm>
          <a:prstGeom prst="rect">
            <a:avLst/>
          </a:prstGeom>
          <a:solidFill>
            <a:srgbClr val="FFF3FF"/>
          </a:solidFill>
        </p:spPr>
        <p:txBody>
          <a:bodyPr wrap="square" rtlCol="0">
            <a:spAutoFit/>
          </a:bodyPr>
          <a:lstStyle/>
          <a:p>
            <a:r>
              <a:rPr lang="en-GB" sz="1100" dirty="0">
                <a:solidFill>
                  <a:srgbClr val="131313"/>
                </a:solidFill>
                <a:effectLst/>
                <a:latin typeface="Century Gothic" panose="020B0502020202020204" pitchFamily="34" charset="0"/>
              </a:rPr>
              <a:t>Fasnacht, Fasching, Karneval </a:t>
            </a:r>
          </a:p>
          <a:p>
            <a:r>
              <a:rPr lang="en-GB" sz="1100" dirty="0" err="1">
                <a:solidFill>
                  <a:srgbClr val="131313"/>
                </a:solidFill>
                <a:effectLst/>
                <a:latin typeface="Century Gothic" panose="020B0502020202020204" pitchFamily="34" charset="0"/>
              </a:rPr>
              <a:t>Jetzt</a:t>
            </a:r>
            <a:r>
              <a:rPr lang="en-GB" sz="1100" dirty="0">
                <a:solidFill>
                  <a:srgbClr val="131313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n-GB" sz="1100" dirty="0" err="1">
                <a:solidFill>
                  <a:srgbClr val="131313"/>
                </a:solidFill>
                <a:effectLst/>
                <a:latin typeface="Century Gothic" panose="020B0502020202020204" pitchFamily="34" charset="0"/>
              </a:rPr>
              <a:t>geht</a:t>
            </a:r>
            <a:r>
              <a:rPr lang="en-GB" sz="1100" dirty="0">
                <a:solidFill>
                  <a:srgbClr val="131313"/>
                </a:solidFill>
                <a:effectLst/>
                <a:latin typeface="Century Gothic" panose="020B0502020202020204" pitchFamily="34" charset="0"/>
              </a:rPr>
              <a:t> die Party </a:t>
            </a:r>
            <a:r>
              <a:rPr lang="en-GB" sz="1100" dirty="0" err="1">
                <a:solidFill>
                  <a:srgbClr val="131313"/>
                </a:solidFill>
                <a:effectLst/>
                <a:latin typeface="Century Gothic" panose="020B0502020202020204" pitchFamily="34" charset="0"/>
              </a:rPr>
              <a:t>los</a:t>
            </a:r>
            <a:r>
              <a:rPr lang="en-GB" sz="1100" dirty="0">
                <a:solidFill>
                  <a:srgbClr val="131313"/>
                </a:solidFill>
                <a:effectLst/>
                <a:latin typeface="Century Gothic" panose="020B0502020202020204" pitchFamily="34" charset="0"/>
              </a:rPr>
              <a:t>. </a:t>
            </a:r>
          </a:p>
          <a:p>
            <a:r>
              <a:rPr lang="en-GB" sz="1100" dirty="0">
                <a:solidFill>
                  <a:srgbClr val="131313"/>
                </a:solidFill>
                <a:effectLst/>
                <a:latin typeface="Century Gothic" panose="020B0502020202020204" pitchFamily="34" charset="0"/>
              </a:rPr>
              <a:t>Bei Jung und Alt und </a:t>
            </a:r>
            <a:r>
              <a:rPr lang="en-GB" sz="1100" dirty="0" err="1">
                <a:solidFill>
                  <a:srgbClr val="131313"/>
                </a:solidFill>
                <a:effectLst/>
                <a:latin typeface="Century Gothic" panose="020B0502020202020204" pitchFamily="34" charset="0"/>
              </a:rPr>
              <a:t>überall</a:t>
            </a:r>
            <a:r>
              <a:rPr lang="en-GB" sz="1100" dirty="0">
                <a:solidFill>
                  <a:srgbClr val="131313"/>
                </a:solidFill>
                <a:effectLst/>
                <a:latin typeface="Century Gothic" panose="020B0502020202020204" pitchFamily="34" charset="0"/>
              </a:rPr>
              <a:t> </a:t>
            </a:r>
          </a:p>
          <a:p>
            <a:r>
              <a:rPr lang="en-GB" sz="1100" dirty="0">
                <a:solidFill>
                  <a:srgbClr val="131313"/>
                </a:solidFill>
                <a:effectLst/>
                <a:latin typeface="Century Gothic" panose="020B0502020202020204" pitchFamily="34" charset="0"/>
              </a:rPr>
              <a:t>da </a:t>
            </a:r>
            <a:r>
              <a:rPr lang="en-GB" sz="1100" dirty="0" err="1">
                <a:solidFill>
                  <a:srgbClr val="131313"/>
                </a:solidFill>
                <a:effectLst/>
                <a:latin typeface="Century Gothic" panose="020B0502020202020204" pitchFamily="34" charset="0"/>
              </a:rPr>
              <a:t>ist</a:t>
            </a:r>
            <a:r>
              <a:rPr lang="en-GB" sz="1100" dirty="0">
                <a:solidFill>
                  <a:srgbClr val="131313"/>
                </a:solidFill>
                <a:effectLst/>
                <a:latin typeface="Century Gothic" panose="020B0502020202020204" pitchFamily="34" charset="0"/>
              </a:rPr>
              <a:t> die </a:t>
            </a:r>
            <a:r>
              <a:rPr lang="en-GB" sz="1100" dirty="0" err="1">
                <a:solidFill>
                  <a:srgbClr val="131313"/>
                </a:solidFill>
                <a:effectLst/>
                <a:latin typeface="Century Gothic" panose="020B0502020202020204" pitchFamily="34" charset="0"/>
              </a:rPr>
              <a:t>Freude</a:t>
            </a:r>
            <a:r>
              <a:rPr lang="en-GB" sz="1100" dirty="0">
                <a:solidFill>
                  <a:srgbClr val="131313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n-GB" sz="1100" dirty="0" err="1">
                <a:solidFill>
                  <a:srgbClr val="131313"/>
                </a:solidFill>
                <a:effectLst/>
                <a:latin typeface="Century Gothic" panose="020B0502020202020204" pitchFamily="34" charset="0"/>
              </a:rPr>
              <a:t>groß</a:t>
            </a:r>
            <a:r>
              <a:rPr lang="en-GB" sz="1100" dirty="0">
                <a:solidFill>
                  <a:srgbClr val="131313"/>
                </a:solidFill>
                <a:effectLst/>
                <a:latin typeface="Century Gothic" panose="020B0502020202020204" pitchFamily="34" charset="0"/>
              </a:rPr>
              <a:t>. </a:t>
            </a:r>
          </a:p>
          <a:p>
            <a:r>
              <a:rPr lang="en-GB" sz="1100" dirty="0">
                <a:solidFill>
                  <a:srgbClr val="131313"/>
                </a:solidFill>
                <a:effectLst/>
                <a:latin typeface="Century Gothic" panose="020B0502020202020204" pitchFamily="34" charset="0"/>
              </a:rPr>
              <a:t>Es </a:t>
            </a:r>
            <a:r>
              <a:rPr lang="en-GB" sz="1100" dirty="0" err="1">
                <a:solidFill>
                  <a:srgbClr val="131313"/>
                </a:solidFill>
                <a:effectLst/>
                <a:latin typeface="Century Gothic" panose="020B0502020202020204" pitchFamily="34" charset="0"/>
              </a:rPr>
              <a:t>wird</a:t>
            </a:r>
            <a:r>
              <a:rPr lang="en-GB" sz="1100" dirty="0">
                <a:solidFill>
                  <a:srgbClr val="131313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n-GB" sz="1100" dirty="0" err="1">
                <a:solidFill>
                  <a:srgbClr val="131313"/>
                </a:solidFill>
                <a:effectLst/>
                <a:latin typeface="Century Gothic" panose="020B0502020202020204" pitchFamily="34" charset="0"/>
              </a:rPr>
              <a:t>gesungen</a:t>
            </a:r>
            <a:r>
              <a:rPr lang="en-GB" sz="1100" dirty="0">
                <a:solidFill>
                  <a:srgbClr val="131313"/>
                </a:solidFill>
                <a:effectLst/>
                <a:latin typeface="Century Gothic" panose="020B0502020202020204" pitchFamily="34" charset="0"/>
              </a:rPr>
              <a:t> und </a:t>
            </a:r>
            <a:r>
              <a:rPr lang="en-GB" sz="1100" dirty="0" err="1">
                <a:solidFill>
                  <a:srgbClr val="131313"/>
                </a:solidFill>
                <a:effectLst/>
                <a:latin typeface="Century Gothic" panose="020B0502020202020204" pitchFamily="34" charset="0"/>
              </a:rPr>
              <a:t>getanzt</a:t>
            </a:r>
            <a:r>
              <a:rPr lang="en-GB" sz="1100" dirty="0">
                <a:solidFill>
                  <a:srgbClr val="131313"/>
                </a:solidFill>
                <a:effectLst/>
                <a:latin typeface="Century Gothic" panose="020B0502020202020204" pitchFamily="34" charset="0"/>
              </a:rPr>
              <a:t>, </a:t>
            </a:r>
          </a:p>
          <a:p>
            <a:r>
              <a:rPr lang="en-GB" sz="1100" dirty="0">
                <a:solidFill>
                  <a:srgbClr val="131313"/>
                </a:solidFill>
                <a:effectLst/>
                <a:latin typeface="Century Gothic" panose="020B0502020202020204" pitchFamily="34" charset="0"/>
              </a:rPr>
              <a:t>die </a:t>
            </a:r>
            <a:r>
              <a:rPr lang="en-GB" sz="1100" dirty="0" err="1">
                <a:solidFill>
                  <a:srgbClr val="131313"/>
                </a:solidFill>
                <a:effectLst/>
                <a:latin typeface="Century Gothic" panose="020B0502020202020204" pitchFamily="34" charset="0"/>
              </a:rPr>
              <a:t>Krapfen</a:t>
            </a:r>
            <a:r>
              <a:rPr lang="en-GB" sz="1100" dirty="0">
                <a:solidFill>
                  <a:srgbClr val="131313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n-GB" sz="1100" dirty="0" err="1">
                <a:solidFill>
                  <a:srgbClr val="131313"/>
                </a:solidFill>
                <a:effectLst/>
                <a:latin typeface="Century Gothic" panose="020B0502020202020204" pitchFamily="34" charset="0"/>
              </a:rPr>
              <a:t>schmecken</a:t>
            </a:r>
            <a:r>
              <a:rPr lang="en-GB" sz="1100" dirty="0">
                <a:solidFill>
                  <a:srgbClr val="131313"/>
                </a:solidFill>
                <a:effectLst/>
                <a:latin typeface="Century Gothic" panose="020B0502020202020204" pitchFamily="34" charset="0"/>
              </a:rPr>
              <a:t> gut. </a:t>
            </a:r>
            <a:br>
              <a:rPr lang="en-GB" sz="1100" dirty="0">
                <a:solidFill>
                  <a:srgbClr val="131313"/>
                </a:solidFill>
                <a:effectLst/>
                <a:latin typeface="Century Gothic" panose="020B0502020202020204" pitchFamily="34" charset="0"/>
              </a:rPr>
            </a:br>
            <a:r>
              <a:rPr lang="en-GB" sz="1100" dirty="0" err="1">
                <a:solidFill>
                  <a:srgbClr val="131313"/>
                </a:solidFill>
                <a:effectLst/>
                <a:latin typeface="Century Gothic" panose="020B0502020202020204" pitchFamily="34" charset="0"/>
              </a:rPr>
              <a:t>Konfetti</a:t>
            </a:r>
            <a:r>
              <a:rPr lang="en-GB" sz="1100" dirty="0">
                <a:solidFill>
                  <a:srgbClr val="131313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n-GB" sz="1100" dirty="0" err="1">
                <a:solidFill>
                  <a:srgbClr val="131313"/>
                </a:solidFill>
                <a:effectLst/>
                <a:latin typeface="Century Gothic" panose="020B0502020202020204" pitchFamily="34" charset="0"/>
              </a:rPr>
              <a:t>fliegen</a:t>
            </a:r>
            <a:r>
              <a:rPr lang="en-GB" sz="1100" dirty="0">
                <a:solidFill>
                  <a:srgbClr val="131313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n-GB" sz="1100" dirty="0" err="1">
                <a:solidFill>
                  <a:srgbClr val="131313"/>
                </a:solidFill>
                <a:effectLst/>
                <a:latin typeface="Century Gothic" panose="020B0502020202020204" pitchFamily="34" charset="0"/>
              </a:rPr>
              <a:t>durch</a:t>
            </a:r>
            <a:r>
              <a:rPr lang="en-GB" sz="1100" dirty="0">
                <a:solidFill>
                  <a:srgbClr val="131313"/>
                </a:solidFill>
                <a:effectLst/>
                <a:latin typeface="Century Gothic" panose="020B0502020202020204" pitchFamily="34" charset="0"/>
              </a:rPr>
              <a:t> die Luft, </a:t>
            </a:r>
          </a:p>
          <a:p>
            <a:r>
              <a:rPr lang="en-GB" sz="1100" dirty="0">
                <a:solidFill>
                  <a:srgbClr val="131313"/>
                </a:solidFill>
                <a:effectLst/>
                <a:latin typeface="Century Gothic" panose="020B0502020202020204" pitchFamily="34" charset="0"/>
              </a:rPr>
              <a:t>und </a:t>
            </a:r>
            <a:r>
              <a:rPr lang="en-GB" sz="1100" dirty="0" err="1">
                <a:solidFill>
                  <a:srgbClr val="131313"/>
                </a:solidFill>
                <a:effectLst/>
                <a:latin typeface="Century Gothic" panose="020B0502020202020204" pitchFamily="34" charset="0"/>
              </a:rPr>
              <a:t>landen</a:t>
            </a:r>
            <a:r>
              <a:rPr lang="en-GB" sz="1100" dirty="0">
                <a:solidFill>
                  <a:srgbClr val="131313"/>
                </a:solidFill>
                <a:effectLst/>
                <a:latin typeface="Century Gothic" panose="020B0502020202020204" pitchFamily="34" charset="0"/>
              </a:rPr>
              <a:t> auf ‘</a:t>
            </a:r>
            <a:r>
              <a:rPr lang="en-GB" sz="1100" dirty="0" err="1">
                <a:solidFill>
                  <a:srgbClr val="131313"/>
                </a:solidFill>
                <a:effectLst/>
                <a:latin typeface="Century Gothic" panose="020B0502020202020204" pitchFamily="34" charset="0"/>
              </a:rPr>
              <a:t>nem</a:t>
            </a:r>
            <a:r>
              <a:rPr lang="en-GB" sz="1100" dirty="0">
                <a:solidFill>
                  <a:srgbClr val="131313"/>
                </a:solidFill>
                <a:effectLst/>
                <a:latin typeface="Century Gothic" panose="020B0502020202020204" pitchFamily="34" charset="0"/>
              </a:rPr>
              <a:t>* Hut. </a:t>
            </a:r>
          </a:p>
          <a:p>
            <a:r>
              <a:rPr lang="en-GB" sz="1100" dirty="0" err="1">
                <a:solidFill>
                  <a:srgbClr val="131313"/>
                </a:solidFill>
                <a:effectLst/>
                <a:latin typeface="Century Gothic" panose="020B0502020202020204" pitchFamily="34" charset="0"/>
              </a:rPr>
              <a:t>Konfetti</a:t>
            </a:r>
            <a:r>
              <a:rPr lang="en-GB" sz="1100" dirty="0">
                <a:solidFill>
                  <a:srgbClr val="131313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n-GB" sz="1100" dirty="0" err="1">
                <a:solidFill>
                  <a:srgbClr val="131313"/>
                </a:solidFill>
                <a:effectLst/>
                <a:latin typeface="Century Gothic" panose="020B0502020202020204" pitchFamily="34" charset="0"/>
              </a:rPr>
              <a:t>fliegen</a:t>
            </a:r>
            <a:r>
              <a:rPr lang="en-GB" sz="1100" dirty="0">
                <a:solidFill>
                  <a:srgbClr val="131313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n-GB" sz="1100" dirty="0" err="1">
                <a:solidFill>
                  <a:srgbClr val="131313"/>
                </a:solidFill>
                <a:effectLst/>
                <a:latin typeface="Century Gothic" panose="020B0502020202020204" pitchFamily="34" charset="0"/>
              </a:rPr>
              <a:t>durch</a:t>
            </a:r>
            <a:r>
              <a:rPr lang="en-GB" sz="1100" dirty="0">
                <a:solidFill>
                  <a:srgbClr val="131313"/>
                </a:solidFill>
                <a:effectLst/>
                <a:latin typeface="Century Gothic" panose="020B0502020202020204" pitchFamily="34" charset="0"/>
              </a:rPr>
              <a:t> die </a:t>
            </a:r>
            <a:r>
              <a:rPr lang="en-GB" sz="1100" dirty="0" err="1">
                <a:solidFill>
                  <a:srgbClr val="131313"/>
                </a:solidFill>
                <a:effectLst/>
                <a:latin typeface="Century Gothic" panose="020B0502020202020204" pitchFamily="34" charset="0"/>
              </a:rPr>
              <a:t>Luft</a:t>
            </a:r>
            <a:r>
              <a:rPr lang="en-GB" sz="1100">
                <a:solidFill>
                  <a:srgbClr val="131313"/>
                </a:solidFill>
                <a:effectLst/>
                <a:latin typeface="Century Gothic" panose="020B0502020202020204" pitchFamily="34" charset="0"/>
              </a:rPr>
              <a:t>, </a:t>
            </a:r>
            <a:br>
              <a:rPr lang="en-GB" sz="1100">
                <a:solidFill>
                  <a:srgbClr val="131313"/>
                </a:solidFill>
                <a:effectLst/>
                <a:latin typeface="Century Gothic" panose="020B0502020202020204" pitchFamily="34" charset="0"/>
              </a:rPr>
            </a:br>
            <a:r>
              <a:rPr lang="en-GB" sz="1100">
                <a:solidFill>
                  <a:srgbClr val="131313"/>
                </a:solidFill>
                <a:effectLst/>
                <a:latin typeface="Century Gothic" panose="020B0502020202020204" pitchFamily="34" charset="0"/>
              </a:rPr>
              <a:t>und </a:t>
            </a:r>
            <a:r>
              <a:rPr lang="en-GB" sz="1100" dirty="0" err="1">
                <a:solidFill>
                  <a:srgbClr val="131313"/>
                </a:solidFill>
                <a:effectLst/>
                <a:latin typeface="Century Gothic" panose="020B0502020202020204" pitchFamily="34" charset="0"/>
              </a:rPr>
              <a:t>landen</a:t>
            </a:r>
            <a:r>
              <a:rPr lang="en-GB" sz="1100" dirty="0">
                <a:solidFill>
                  <a:srgbClr val="131313"/>
                </a:solidFill>
                <a:effectLst/>
                <a:latin typeface="Century Gothic" panose="020B0502020202020204" pitchFamily="34" charset="0"/>
              </a:rPr>
              <a:t> auf ‘</a:t>
            </a:r>
            <a:r>
              <a:rPr lang="en-GB" sz="1100" dirty="0" err="1">
                <a:solidFill>
                  <a:srgbClr val="131313"/>
                </a:solidFill>
                <a:effectLst/>
                <a:latin typeface="Century Gothic" panose="020B0502020202020204" pitchFamily="34" charset="0"/>
              </a:rPr>
              <a:t>nem</a:t>
            </a:r>
            <a:r>
              <a:rPr lang="en-GB" sz="1100" dirty="0">
                <a:solidFill>
                  <a:srgbClr val="131313"/>
                </a:solidFill>
                <a:effectLst/>
                <a:latin typeface="Century Gothic" panose="020B0502020202020204" pitchFamily="34" charset="0"/>
              </a:rPr>
              <a:t> Hut.</a:t>
            </a:r>
            <a:endParaRPr lang="de-DE" sz="11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C9F5449F-49BC-DD26-DE8B-E63DDA70325B}"/>
              </a:ext>
            </a:extLst>
          </p:cNvPr>
          <p:cNvSpPr txBox="1"/>
          <p:nvPr/>
        </p:nvSpPr>
        <p:spPr>
          <a:xfrm>
            <a:off x="47967" y="5023283"/>
            <a:ext cx="2588010" cy="1785104"/>
          </a:xfrm>
          <a:prstGeom prst="rect">
            <a:avLst/>
          </a:prstGeom>
          <a:solidFill>
            <a:srgbClr val="DCFCF1"/>
          </a:solidFill>
        </p:spPr>
        <p:txBody>
          <a:bodyPr wrap="square" rtlCol="0">
            <a:spAutoFit/>
          </a:bodyPr>
          <a:lstStyle/>
          <a:p>
            <a:r>
              <a:rPr lang="de-DE" sz="1100" b="0" i="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Carnival, </a:t>
            </a:r>
            <a:r>
              <a:rPr lang="de-DE" sz="1100" b="0" i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carnival</a:t>
            </a:r>
            <a:r>
              <a:rPr lang="de-DE" sz="1100" b="0" i="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, </a:t>
            </a:r>
            <a:r>
              <a:rPr lang="de-DE" sz="1100" b="0" i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carnival</a:t>
            </a:r>
            <a:endParaRPr lang="de-DE" sz="1100" b="0" i="0" dirty="0">
              <a:solidFill>
                <a:srgbClr val="002060"/>
              </a:solidFill>
              <a:effectLst/>
              <a:latin typeface="Century Gothic" panose="020B0502020202020204" pitchFamily="34" charset="0"/>
            </a:endParaRPr>
          </a:p>
          <a:p>
            <a:r>
              <a:rPr lang="de-DE" sz="1100" b="0" i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Now</a:t>
            </a:r>
            <a:r>
              <a:rPr lang="de-DE" sz="1100" b="0" i="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de-DE" sz="1100" b="0" i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the</a:t>
            </a:r>
            <a:r>
              <a:rPr lang="de-DE" sz="1100" b="0" i="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de-DE" sz="1100" b="0" i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party</a:t>
            </a:r>
            <a:r>
              <a:rPr lang="de-DE" sz="1100" b="0" i="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de-DE" sz="1100" b="0" i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is</a:t>
            </a:r>
            <a:r>
              <a:rPr lang="de-DE" sz="1100" b="0" i="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de-DE" sz="1100" b="0" i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starting</a:t>
            </a:r>
            <a:endParaRPr lang="de-DE" sz="1100" b="0" i="0" dirty="0">
              <a:solidFill>
                <a:srgbClr val="002060"/>
              </a:solidFill>
              <a:effectLst/>
              <a:latin typeface="Century Gothic" panose="020B0502020202020204" pitchFamily="34" charset="0"/>
            </a:endParaRPr>
          </a:p>
          <a:p>
            <a:r>
              <a:rPr lang="de-DE" sz="1100" b="0" i="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Young and </a:t>
            </a:r>
            <a:r>
              <a:rPr lang="de-DE" sz="1100" b="0" i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old</a:t>
            </a:r>
            <a:r>
              <a:rPr lang="de-DE" sz="1100" b="0" i="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and </a:t>
            </a:r>
            <a:r>
              <a:rPr lang="de-DE" sz="1100" b="0" i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everywhere</a:t>
            </a:r>
            <a:endParaRPr lang="de-DE" sz="1100" b="0" i="0" dirty="0">
              <a:solidFill>
                <a:srgbClr val="002060"/>
              </a:solidFill>
              <a:effectLst/>
              <a:latin typeface="Century Gothic" panose="020B0502020202020204" pitchFamily="34" charset="0"/>
            </a:endParaRPr>
          </a:p>
          <a:p>
            <a:r>
              <a:rPr lang="de-DE" sz="11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people</a:t>
            </a:r>
            <a:r>
              <a:rPr lang="de-DE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de-DE" sz="11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are</a:t>
            </a:r>
            <a:r>
              <a:rPr lang="de-DE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de-DE" sz="11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full</a:t>
            </a:r>
            <a:r>
              <a:rPr lang="de-DE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de-DE" sz="11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of</a:t>
            </a:r>
            <a:r>
              <a:rPr lang="de-DE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de-DE" sz="11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joy</a:t>
            </a:r>
            <a:endParaRPr lang="de-DE" sz="1100" b="0" i="0" dirty="0">
              <a:solidFill>
                <a:srgbClr val="002060"/>
              </a:solidFill>
              <a:effectLst/>
              <a:latin typeface="Century Gothic" panose="020B0502020202020204" pitchFamily="34" charset="0"/>
            </a:endParaRPr>
          </a:p>
          <a:p>
            <a:r>
              <a:rPr lang="de-DE" sz="1100" b="0" i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There‘s</a:t>
            </a:r>
            <a:r>
              <a:rPr lang="de-DE" sz="1100" b="0" i="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de-DE" sz="1100" b="0" i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singing</a:t>
            </a:r>
            <a:r>
              <a:rPr lang="de-DE" sz="1100" b="0" i="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and </a:t>
            </a:r>
            <a:r>
              <a:rPr lang="de-DE" sz="1100" b="0" i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dancing</a:t>
            </a:r>
            <a:r>
              <a:rPr lang="de-DE" sz="1100" b="0" i="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,</a:t>
            </a:r>
          </a:p>
          <a:p>
            <a:r>
              <a:rPr lang="de-DE" sz="1100" b="0" i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the</a:t>
            </a:r>
            <a:r>
              <a:rPr lang="de-DE" sz="1100" b="0" i="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de-DE" sz="1100" b="0" i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doughnuts</a:t>
            </a:r>
            <a:r>
              <a:rPr lang="de-DE" sz="1100" b="0" i="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taste </a:t>
            </a:r>
            <a:r>
              <a:rPr lang="de-DE" sz="1100" b="0" i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good</a:t>
            </a:r>
            <a:endParaRPr lang="de-DE" sz="1100" b="0" i="0" dirty="0">
              <a:solidFill>
                <a:srgbClr val="002060"/>
              </a:solidFill>
              <a:effectLst/>
              <a:latin typeface="Century Gothic" panose="020B0502020202020204" pitchFamily="34" charset="0"/>
            </a:endParaRPr>
          </a:p>
          <a:p>
            <a:r>
              <a:rPr lang="de-DE" sz="1100" b="0" i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Confetti</a:t>
            </a:r>
            <a:r>
              <a:rPr lang="de-DE" sz="1100" b="0" i="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flies </a:t>
            </a:r>
            <a:r>
              <a:rPr lang="de-DE" sz="1100" b="0" i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through</a:t>
            </a:r>
            <a:r>
              <a:rPr lang="de-DE" sz="1100" b="0" i="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de-DE" sz="1100" b="0" i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the</a:t>
            </a:r>
            <a:r>
              <a:rPr lang="de-DE" sz="1100" b="0" i="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de-DE" sz="1100" b="0" i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air</a:t>
            </a:r>
            <a:endParaRPr lang="de-DE" sz="1100" b="0" i="0" dirty="0">
              <a:solidFill>
                <a:srgbClr val="002060"/>
              </a:solidFill>
              <a:effectLst/>
              <a:latin typeface="Century Gothic" panose="020B0502020202020204" pitchFamily="34" charset="0"/>
            </a:endParaRPr>
          </a:p>
          <a:p>
            <a:r>
              <a:rPr lang="de-DE" sz="1100" b="0" i="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and </a:t>
            </a:r>
            <a:r>
              <a:rPr lang="de-DE" sz="1100" b="0" i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lands</a:t>
            </a:r>
            <a:r>
              <a:rPr lang="de-DE" sz="1100" b="0" i="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on a hat</a:t>
            </a:r>
          </a:p>
          <a:p>
            <a:r>
              <a:rPr lang="de-DE" sz="11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Confetti</a:t>
            </a:r>
            <a:r>
              <a:rPr lang="de-DE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 flies </a:t>
            </a:r>
            <a:r>
              <a:rPr lang="de-DE" sz="11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through</a:t>
            </a:r>
            <a:r>
              <a:rPr lang="de-DE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de-DE" sz="11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the</a:t>
            </a:r>
            <a:r>
              <a:rPr lang="de-DE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de-DE" sz="11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air</a:t>
            </a:r>
            <a:endParaRPr lang="de-DE" sz="1100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r>
              <a:rPr lang="de-DE" sz="1100" b="0" i="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and </a:t>
            </a:r>
            <a:r>
              <a:rPr lang="de-DE" sz="1100" b="0" i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lands</a:t>
            </a:r>
            <a:r>
              <a:rPr lang="de-DE" sz="1100" b="0" i="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on a hat</a:t>
            </a:r>
          </a:p>
        </p:txBody>
      </p:sp>
      <p:pic>
        <p:nvPicPr>
          <p:cNvPr id="46" name="Picture 45">
            <a:hlinkClick r:id="rId26"/>
            <a:extLst>
              <a:ext uri="{FF2B5EF4-FFF2-40B4-BE49-F238E27FC236}">
                <a16:creationId xmlns:a16="http://schemas.microsoft.com/office/drawing/2014/main" id="{BE2270C9-5046-F95F-E699-241C5C3B114E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1885384" y="3657383"/>
            <a:ext cx="421953" cy="367804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5145BAEA-61CA-AA02-6103-5970B4192719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 rot="19097968">
            <a:off x="2296336" y="3701743"/>
            <a:ext cx="338525" cy="277606"/>
          </a:xfrm>
          <a:prstGeom prst="rect">
            <a:avLst/>
          </a:prstGeom>
        </p:spPr>
      </p:pic>
      <p:pic>
        <p:nvPicPr>
          <p:cNvPr id="53" name="Picture 52" descr="A close up of some food&#10;&#10;Description automatically generated">
            <a:extLst>
              <a:ext uri="{FF2B5EF4-FFF2-40B4-BE49-F238E27FC236}">
                <a16:creationId xmlns:a16="http://schemas.microsoft.com/office/drawing/2014/main" id="{12B4982E-CF39-7351-D52B-61EC066EB67D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2103" y="4095289"/>
            <a:ext cx="789303" cy="620343"/>
          </a:xfrm>
          <a:prstGeom prst="rect">
            <a:avLst/>
          </a:prstGeom>
        </p:spPr>
      </p:pic>
      <p:sp>
        <p:nvSpPr>
          <p:cNvPr id="61" name="Rectangle: Rounded Corners 60">
            <a:extLst>
              <a:ext uri="{FF2B5EF4-FFF2-40B4-BE49-F238E27FC236}">
                <a16:creationId xmlns:a16="http://schemas.microsoft.com/office/drawing/2014/main" id="{A6FF3058-3698-8BEC-12DA-3E1E28D5C2EF}"/>
              </a:ext>
            </a:extLst>
          </p:cNvPr>
          <p:cNvSpPr/>
          <p:nvPr/>
        </p:nvSpPr>
        <p:spPr>
          <a:xfrm>
            <a:off x="1806680" y="4755356"/>
            <a:ext cx="813736" cy="222788"/>
          </a:xfrm>
          <a:prstGeom prst="roundRect">
            <a:avLst>
              <a:gd name="adj" fmla="val 0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1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Krapfen</a:t>
            </a:r>
            <a:endParaRPr lang="en-GB" sz="11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31165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3" name="Table 42">
            <a:extLst>
              <a:ext uri="{FF2B5EF4-FFF2-40B4-BE49-F238E27FC236}">
                <a16:creationId xmlns:a16="http://schemas.microsoft.com/office/drawing/2014/main" id="{0174B678-48A4-D2BF-AA3F-87AFB95EAE5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38942203"/>
              </p:ext>
            </p:extLst>
          </p:nvPr>
        </p:nvGraphicFramePr>
        <p:xfrm>
          <a:off x="5499371" y="4530376"/>
          <a:ext cx="6691680" cy="232762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230560">
                  <a:extLst>
                    <a:ext uri="{9D8B030D-6E8A-4147-A177-3AD203B41FA5}">
                      <a16:colId xmlns:a16="http://schemas.microsoft.com/office/drawing/2014/main" val="3526659573"/>
                    </a:ext>
                  </a:extLst>
                </a:gridCol>
                <a:gridCol w="2230560">
                  <a:extLst>
                    <a:ext uri="{9D8B030D-6E8A-4147-A177-3AD203B41FA5}">
                      <a16:colId xmlns:a16="http://schemas.microsoft.com/office/drawing/2014/main" val="756215189"/>
                    </a:ext>
                  </a:extLst>
                </a:gridCol>
                <a:gridCol w="2230560">
                  <a:extLst>
                    <a:ext uri="{9D8B030D-6E8A-4147-A177-3AD203B41FA5}">
                      <a16:colId xmlns:a16="http://schemas.microsoft.com/office/drawing/2014/main" val="492848917"/>
                    </a:ext>
                  </a:extLst>
                </a:gridCol>
              </a:tblGrid>
              <a:tr h="232762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müssen</a:t>
                      </a:r>
                      <a:r>
                        <a:rPr lang="en-GB" sz="11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– to have to, must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50" b="0" i="0" u="none" strike="noStrike" kern="1200" cap="none" spc="-1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To say what you </a:t>
                      </a:r>
                      <a:r>
                        <a:rPr kumimoji="0" lang="en-GB" sz="1050" b="0" i="1" u="sng" strike="noStrike" kern="1200" cap="none" spc="-1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have</a:t>
                      </a:r>
                      <a:r>
                        <a:rPr kumimoji="0" lang="en-GB" sz="1050" b="0" i="1" u="sng" strike="noStrike" kern="1200" cap="none" spc="-1" normalizeH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to/ must do</a:t>
                      </a:r>
                      <a:r>
                        <a:rPr kumimoji="0" lang="en-GB" sz="1050" b="1" i="1" u="none" strike="noStrike" kern="1200" cap="none" spc="-1" normalizeH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, </a:t>
                      </a:r>
                      <a:r>
                        <a:rPr kumimoji="0" lang="en-GB" sz="1050" b="0" i="0" u="none" strike="noStrike" kern="1200" cap="none" spc="-1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use the verb </a:t>
                      </a:r>
                      <a:r>
                        <a:rPr lang="en-GB" sz="105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müssen</a:t>
                      </a:r>
                      <a:r>
                        <a:rPr kumimoji="0" lang="en-GB" sz="1050" b="0" i="0" u="none" strike="noStrike" kern="1200" cap="none" spc="-1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and a 2</a:t>
                      </a:r>
                      <a:r>
                        <a:rPr kumimoji="0" lang="en-GB" sz="1050" b="0" i="0" u="none" strike="noStrike" kern="1200" cap="none" spc="-1" normalizeH="0" baseline="3000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nd</a:t>
                      </a:r>
                      <a:r>
                        <a:rPr kumimoji="0" lang="en-GB" sz="1050" b="0" i="0" u="none" strike="noStrike" kern="1200" cap="none" spc="-1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verb in the infinitive form at the end of the sentence.</a:t>
                      </a:r>
                      <a:endParaRPr kumimoji="0" lang="en-GB" sz="1050" b="0" i="0" u="none" strike="noStrike" kern="1200" cap="none" spc="-1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05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FD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Questions with </a:t>
                      </a:r>
                      <a:r>
                        <a:rPr lang="en-GB" sz="11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müssen</a:t>
                      </a:r>
                      <a:endParaRPr lang="en-GB" sz="11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50" b="0" i="0" u="none" strike="noStrike" kern="1200" cap="none" spc="-1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To ask </a:t>
                      </a:r>
                      <a:r>
                        <a:rPr kumimoji="0" lang="en-US" sz="1050" b="0" i="0" u="sng" strike="noStrike" kern="1200" cap="none" spc="-1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yes</a:t>
                      </a:r>
                      <a:r>
                        <a:rPr kumimoji="0" lang="en-US" sz="1050" b="0" i="0" u="none" strike="noStrike" kern="1200" cap="none" spc="-1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/</a:t>
                      </a:r>
                      <a:r>
                        <a:rPr kumimoji="0" lang="en-US" sz="1050" b="0" i="0" u="sng" strike="noStrike" kern="1200" cap="none" spc="-1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no</a:t>
                      </a:r>
                      <a:r>
                        <a:rPr kumimoji="0" lang="en-US" sz="1050" b="0" i="0" u="none" strike="noStrike" kern="1200" cap="none" spc="-1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questions with </a:t>
                      </a:r>
                      <a:r>
                        <a:rPr lang="en-GB" sz="105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müssen</a:t>
                      </a:r>
                      <a:r>
                        <a:rPr lang="en-US" sz="1050" b="1" spc="-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, </a:t>
                      </a:r>
                      <a:r>
                        <a:rPr lang="en-US" sz="1050" b="0" spc="-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swap the subject and verb.</a:t>
                      </a:r>
                      <a:endParaRPr lang="en-GB" sz="1100" dirty="0">
                        <a:solidFill>
                          <a:srgbClr val="FF000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FD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Infinitive clauses with ‘</a:t>
                      </a:r>
                      <a:r>
                        <a:rPr lang="en-GB" sz="11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zu</a:t>
                      </a:r>
                      <a:r>
                        <a:rPr lang="en-GB" sz="11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’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0" i="0" u="none" strike="noStrike" kern="1200" cap="none" spc="-1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Remember, use </a:t>
                      </a:r>
                      <a:r>
                        <a:rPr kumimoji="0" lang="en-GB" sz="1000" b="0" i="0" u="none" strike="noStrike" kern="1200" cap="none" spc="-1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müssen</a:t>
                      </a:r>
                      <a:r>
                        <a:rPr kumimoji="0" lang="en-GB" sz="1000" b="0" i="0" u="none" strike="noStrike" kern="1200" cap="none" spc="-1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(have to) and </a:t>
                      </a:r>
                      <a:r>
                        <a:rPr kumimoji="0" lang="en-GB" sz="1000" b="0" i="0" u="none" strike="noStrike" kern="1200" cap="none" spc="-1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können</a:t>
                      </a:r>
                      <a:r>
                        <a:rPr kumimoji="0" lang="en-GB" sz="1000" b="0" i="0" u="none" strike="noStrike" kern="1200" cap="none" spc="-1" normalizeH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(can) with a 2</a:t>
                      </a:r>
                      <a:r>
                        <a:rPr kumimoji="0" lang="en-GB" sz="1000" b="0" i="0" u="none" strike="noStrike" kern="1200" cap="none" spc="-1" normalizeH="0" baseline="3000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nd</a:t>
                      </a:r>
                      <a:r>
                        <a:rPr kumimoji="0" lang="en-GB" sz="1000" b="0" i="0" u="none" strike="noStrike" kern="1200" cap="none" spc="-1" normalizeH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verb in the infinitive. </a:t>
                      </a:r>
                      <a:r>
                        <a:rPr lang="en-GB" sz="1000" spc="-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With other verbs, add ‘</a:t>
                      </a:r>
                      <a:r>
                        <a:rPr lang="en-GB" sz="1000" spc="-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zu</a:t>
                      </a:r>
                      <a:r>
                        <a:rPr lang="en-GB" sz="1000" spc="-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’ before the 2</a:t>
                      </a:r>
                      <a:r>
                        <a:rPr lang="en-GB" sz="1000" spc="-1" baseline="30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nd</a:t>
                      </a:r>
                      <a:r>
                        <a:rPr lang="en-GB" sz="1000" spc="-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infinitive verb:</a:t>
                      </a:r>
                      <a:endParaRPr kumimoji="0" lang="en-GB" sz="1000" b="0" i="0" u="none" strike="noStrike" kern="1200" cap="none" spc="-1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0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FD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06836243"/>
                  </a:ext>
                </a:extLst>
              </a:tr>
            </a:tbl>
          </a:graphicData>
        </a:graphic>
      </p:graphicFrame>
      <p:graphicFrame>
        <p:nvGraphicFramePr>
          <p:cNvPr id="41" name="Table 30">
            <a:extLst>
              <a:ext uri="{FF2B5EF4-FFF2-40B4-BE49-F238E27FC236}">
                <a16:creationId xmlns:a16="http://schemas.microsoft.com/office/drawing/2014/main" id="{20E149A7-E522-39FF-20EC-6B62E8483FA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72430535"/>
              </p:ext>
            </p:extLst>
          </p:nvPr>
        </p:nvGraphicFramePr>
        <p:xfrm>
          <a:off x="43882" y="-9623"/>
          <a:ext cx="2587388" cy="347929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587388">
                  <a:extLst>
                    <a:ext uri="{9D8B030D-6E8A-4147-A177-3AD203B41FA5}">
                      <a16:colId xmlns:a16="http://schemas.microsoft.com/office/drawing/2014/main" val="3220626030"/>
                    </a:ext>
                  </a:extLst>
                </a:gridCol>
              </a:tblGrid>
              <a:tr h="260881">
                <a:tc>
                  <a:txBody>
                    <a:bodyPr/>
                    <a:lstStyle/>
                    <a:p>
                      <a:r>
                        <a:rPr lang="en-GB" sz="1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Doing things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92973315"/>
                  </a:ext>
                </a:extLst>
              </a:tr>
              <a:tr h="260881">
                <a:tc>
                  <a:txBody>
                    <a:bodyPr/>
                    <a:lstStyle/>
                    <a:p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backen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– to bake, baking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05437633"/>
                  </a:ext>
                </a:extLst>
              </a:tr>
              <a:tr h="260881">
                <a:tc>
                  <a:txBody>
                    <a:bodyPr/>
                    <a:lstStyle/>
                    <a:p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kochen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– to cook, cooking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6820210"/>
                  </a:ext>
                </a:extLst>
              </a:tr>
              <a:tr h="26088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müssen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– to have to, must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891690"/>
                  </a:ext>
                </a:extLst>
              </a:tr>
              <a:tr h="260881">
                <a:tc>
                  <a:txBody>
                    <a:bodyPr/>
                    <a:lstStyle/>
                    <a:p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ich muss – I must, have to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2090874"/>
                  </a:ext>
                </a:extLst>
              </a:tr>
              <a:tr h="260881">
                <a:tc>
                  <a:txBody>
                    <a:bodyPr/>
                    <a:lstStyle/>
                    <a:p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du </a:t>
                      </a:r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musst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– you must, have to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83387299"/>
                  </a:ext>
                </a:extLst>
              </a:tr>
              <a:tr h="260881">
                <a:tc>
                  <a:txBody>
                    <a:bodyPr/>
                    <a:lstStyle/>
                    <a:p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er muss – he must, have to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3374086"/>
                  </a:ext>
                </a:extLst>
              </a:tr>
              <a:tr h="260881">
                <a:tc>
                  <a:txBody>
                    <a:bodyPr/>
                    <a:lstStyle/>
                    <a:p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sie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muss – she must, have to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7632868"/>
                  </a:ext>
                </a:extLst>
              </a:tr>
              <a:tr h="260881">
                <a:tc>
                  <a:txBody>
                    <a:bodyPr/>
                    <a:lstStyle/>
                    <a:p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es muss – it must, have to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60065308"/>
                  </a:ext>
                </a:extLst>
              </a:tr>
              <a:tr h="260881">
                <a:tc>
                  <a:txBody>
                    <a:bodyPr/>
                    <a:lstStyle/>
                    <a:p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Lust </a:t>
                      </a:r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haben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– to feel like, feeling like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78709013"/>
                  </a:ext>
                </a:extLst>
              </a:tr>
              <a:tr h="260881">
                <a:tc>
                  <a:txBody>
                    <a:bodyPr/>
                    <a:lstStyle/>
                    <a:p>
                      <a:r>
                        <a:rPr lang="en-GB" sz="1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Describing things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F0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3947090"/>
                  </a:ext>
                </a:extLst>
              </a:tr>
              <a:tr h="260881">
                <a:tc>
                  <a:txBody>
                    <a:bodyPr/>
                    <a:lstStyle/>
                    <a:p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sauber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– clean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F0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7714246"/>
                  </a:ext>
                </a:extLst>
              </a:tr>
              <a:tr h="260881">
                <a:tc>
                  <a:txBody>
                    <a:bodyPr/>
                    <a:lstStyle/>
                    <a:p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/>
                        </a:rPr>
                        <a:t>wichtig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/>
                        </a:rPr>
                        <a:t> </a:t>
                      </a:r>
                      <a:r>
                        <a:rPr lang="en-GB" sz="1100" b="0" i="0" u="none" strike="noStrike" noProof="0" dirty="0">
                          <a:solidFill>
                            <a:srgbClr val="002060"/>
                          </a:solidFill>
                        </a:rPr>
                        <a:t>–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/>
                        </a:rPr>
                        <a:t> important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F0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77866651"/>
                  </a:ext>
                </a:extLst>
              </a:tr>
            </a:tbl>
          </a:graphicData>
        </a:graphic>
      </p:graphicFrame>
      <p:graphicFrame>
        <p:nvGraphicFramePr>
          <p:cNvPr id="42" name="Table 30">
            <a:extLst>
              <a:ext uri="{FF2B5EF4-FFF2-40B4-BE49-F238E27FC236}">
                <a16:creationId xmlns:a16="http://schemas.microsoft.com/office/drawing/2014/main" id="{88813AA8-AA9F-2036-FEB8-4543530B5F1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35149231"/>
              </p:ext>
            </p:extLst>
          </p:nvPr>
        </p:nvGraphicFramePr>
        <p:xfrm>
          <a:off x="2668123" y="0"/>
          <a:ext cx="2797055" cy="36271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797055">
                  <a:extLst>
                    <a:ext uri="{9D8B030D-6E8A-4147-A177-3AD203B41FA5}">
                      <a16:colId xmlns:a16="http://schemas.microsoft.com/office/drawing/2014/main" val="3220626030"/>
                    </a:ext>
                  </a:extLst>
                </a:gridCol>
              </a:tblGrid>
              <a:tr h="300690">
                <a:tc>
                  <a:txBody>
                    <a:bodyPr/>
                    <a:lstStyle/>
                    <a:p>
                      <a:r>
                        <a:rPr lang="en-GB" sz="1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Things and people</a:t>
                      </a:r>
                    </a:p>
                  </a:txBody>
                  <a:tcPr>
                    <a:lnL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91901767"/>
                  </a:ext>
                </a:extLst>
              </a:tr>
              <a:tr h="255587">
                <a:tc>
                  <a:txBody>
                    <a:bodyPr/>
                    <a:lstStyle/>
                    <a:p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der Boden  –  floor, ground, bottom (m)</a:t>
                      </a:r>
                    </a:p>
                  </a:txBody>
                  <a:tcPr anchor="ctr">
                    <a:lnL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52502140"/>
                  </a:ext>
                </a:extLst>
              </a:tr>
              <a:tr h="255587">
                <a:tc>
                  <a:txBody>
                    <a:bodyPr/>
                    <a:lstStyle/>
                    <a:p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der Schuh – shoe (m)</a:t>
                      </a:r>
                    </a:p>
                  </a:txBody>
                  <a:tcPr anchor="ctr">
                    <a:lnL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56227841"/>
                  </a:ext>
                </a:extLst>
              </a:tr>
              <a:tr h="255587">
                <a:tc>
                  <a:txBody>
                    <a:bodyPr/>
                    <a:lstStyle/>
                    <a:p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die </a:t>
                      </a:r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Sonne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– sun (f)</a:t>
                      </a:r>
                    </a:p>
                  </a:txBody>
                  <a:tcPr anchor="ctr">
                    <a:lnL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E5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56924316"/>
                  </a:ext>
                </a:extLst>
              </a:tr>
              <a:tr h="25558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das Bett – bed (n)</a:t>
                      </a:r>
                    </a:p>
                  </a:txBody>
                  <a:tcPr anchor="ctr">
                    <a:lnL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3972056"/>
                  </a:ext>
                </a:extLst>
              </a:tr>
              <a:tr h="25558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das </a:t>
                      </a:r>
                      <a:r>
                        <a:rPr lang="en-GB" sz="11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Brot</a:t>
                      </a:r>
                      <a:r>
                        <a:rPr lang="en-GB" sz="11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– bread (n)</a:t>
                      </a:r>
                    </a:p>
                  </a:txBody>
                  <a:tcPr anchor="ctr">
                    <a:lnL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2672879"/>
                  </a:ext>
                </a:extLst>
              </a:tr>
              <a:tr h="25558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das </a:t>
                      </a:r>
                      <a:r>
                        <a:rPr lang="en-GB" sz="11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Wochenende</a:t>
                      </a:r>
                      <a:r>
                        <a:rPr lang="en-GB" sz="11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– weekend (n)</a:t>
                      </a:r>
                    </a:p>
                  </a:txBody>
                  <a:tcPr anchor="ctr">
                    <a:lnL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1617344"/>
                  </a:ext>
                </a:extLst>
              </a:tr>
              <a:tr h="255587">
                <a:tc>
                  <a:txBody>
                    <a:bodyPr/>
                    <a:lstStyle/>
                    <a:p>
                      <a:r>
                        <a:rPr lang="en-GB" sz="1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Useful words</a:t>
                      </a:r>
                    </a:p>
                  </a:txBody>
                  <a:tcPr>
                    <a:lnL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75679524"/>
                  </a:ext>
                </a:extLst>
              </a:tr>
              <a:tr h="255587">
                <a:tc>
                  <a:txBody>
                    <a:bodyPr/>
                    <a:lstStyle/>
                    <a:p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bald – soon </a:t>
                      </a:r>
                    </a:p>
                  </a:txBody>
                  <a:tcPr anchor="ctr">
                    <a:lnL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8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7326887"/>
                  </a:ext>
                </a:extLst>
              </a:tr>
              <a:tr h="255587">
                <a:tc>
                  <a:txBody>
                    <a:bodyPr/>
                    <a:lstStyle/>
                    <a:p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draußen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– outside </a:t>
                      </a:r>
                    </a:p>
                  </a:txBody>
                  <a:tcPr anchor="ctr">
                    <a:lnL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8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79603594"/>
                  </a:ext>
                </a:extLst>
              </a:tr>
              <a:tr h="255587">
                <a:tc>
                  <a:txBody>
                    <a:bodyPr/>
                    <a:lstStyle/>
                    <a:p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/>
                        </a:rPr>
                        <a:t>warum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/>
                        </a:rPr>
                        <a:t>? </a:t>
                      </a:r>
                      <a:r>
                        <a:rPr lang="en-GB" sz="1100" b="0" i="0" u="none" strike="noStrike" noProof="0" dirty="0">
                          <a:solidFill>
                            <a:srgbClr val="002060"/>
                          </a:solidFill>
                        </a:rPr>
                        <a:t>–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/>
                        </a:rPr>
                        <a:t> why?</a:t>
                      </a:r>
                    </a:p>
                  </a:txBody>
                  <a:tcPr anchor="ctr">
                    <a:lnL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8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186870"/>
                  </a:ext>
                </a:extLst>
              </a:tr>
              <a:tr h="255587">
                <a:tc>
                  <a:txBody>
                    <a:bodyPr/>
                    <a:lstStyle/>
                    <a:p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nach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– to(wards)</a:t>
                      </a:r>
                    </a:p>
                  </a:txBody>
                  <a:tcPr anchor="ctr">
                    <a:lnL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ECC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9511245"/>
                  </a:ext>
                </a:extLst>
              </a:tr>
              <a:tr h="255587">
                <a:tc>
                  <a:txBody>
                    <a:bodyPr/>
                    <a:lstStyle/>
                    <a:p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zu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– to </a:t>
                      </a:r>
                    </a:p>
                  </a:txBody>
                  <a:tcPr anchor="ctr">
                    <a:lnL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ECC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99198906"/>
                  </a:ext>
                </a:extLst>
              </a:tr>
            </a:tbl>
          </a:graphicData>
        </a:graphic>
      </p:graphicFrame>
      <p:graphicFrame>
        <p:nvGraphicFramePr>
          <p:cNvPr id="73" name="Table 72">
            <a:extLst>
              <a:ext uri="{FF2B5EF4-FFF2-40B4-BE49-F238E27FC236}">
                <a16:creationId xmlns:a16="http://schemas.microsoft.com/office/drawing/2014/main" id="{28CAC688-4EBB-576B-06D0-43452E1846F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82583203"/>
              </p:ext>
            </p:extLst>
          </p:nvPr>
        </p:nvGraphicFramePr>
        <p:xfrm>
          <a:off x="5498989" y="2268572"/>
          <a:ext cx="6701277" cy="225516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233759">
                  <a:extLst>
                    <a:ext uri="{9D8B030D-6E8A-4147-A177-3AD203B41FA5}">
                      <a16:colId xmlns:a16="http://schemas.microsoft.com/office/drawing/2014/main" val="2369530360"/>
                    </a:ext>
                  </a:extLst>
                </a:gridCol>
                <a:gridCol w="2233759">
                  <a:extLst>
                    <a:ext uri="{9D8B030D-6E8A-4147-A177-3AD203B41FA5}">
                      <a16:colId xmlns:a16="http://schemas.microsoft.com/office/drawing/2014/main" val="3526659573"/>
                    </a:ext>
                  </a:extLst>
                </a:gridCol>
                <a:gridCol w="2233759">
                  <a:extLst>
                    <a:ext uri="{9D8B030D-6E8A-4147-A177-3AD203B41FA5}">
                      <a16:colId xmlns:a16="http://schemas.microsoft.com/office/drawing/2014/main" val="492848917"/>
                    </a:ext>
                  </a:extLst>
                </a:gridCol>
              </a:tblGrid>
              <a:tr h="225516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nach</a:t>
                      </a:r>
                      <a:endParaRPr lang="en-GB" sz="11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sym typeface="Wingdings" panose="05000000000000000000" pitchFamily="2" charset="2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5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nach</a:t>
                      </a:r>
                      <a:r>
                        <a:rPr lang="en-GB" sz="105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means ‘to’ with: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050" b="0" i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FD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zu</a:t>
                      </a:r>
                      <a:endParaRPr lang="en-GB" sz="11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50" b="0" i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Use </a:t>
                      </a:r>
                      <a:r>
                        <a:rPr lang="en-GB" sz="1050" b="1" i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zu</a:t>
                      </a:r>
                      <a:r>
                        <a:rPr lang="en-GB" sz="1050" b="0" i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to mean ‘to’.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50" b="0" i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The words for ‘the’ are:</a:t>
                      </a:r>
                    </a:p>
                  </a:txBody>
                  <a:tcPr marL="36000" marR="36000" marT="36000" marB="36000"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FD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meinen</a:t>
                      </a:r>
                      <a:r>
                        <a:rPr lang="en-GB" sz="11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| </a:t>
                      </a:r>
                      <a:r>
                        <a:rPr lang="en-GB" sz="11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deinen</a:t>
                      </a:r>
                      <a:br>
                        <a:rPr lang="en-GB" sz="11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</a:br>
                      <a:r>
                        <a:rPr kumimoji="0" lang="en-US" sz="105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/>
                          <a:ea typeface="+mn-ea"/>
                          <a:cs typeface="+mn-cs"/>
                        </a:rPr>
                        <a:t>You know the </a:t>
                      </a:r>
                      <a:r>
                        <a:rPr kumimoji="0" lang="en-US" sz="105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B0F0"/>
                          </a:solidFill>
                          <a:effectLst/>
                          <a:uLnTx/>
                          <a:uFillTx/>
                          <a:latin typeface="Century Gothic"/>
                          <a:ea typeface="+mn-ea"/>
                          <a:cs typeface="+mn-cs"/>
                        </a:rPr>
                        <a:t>masculine </a:t>
                      </a:r>
                      <a:r>
                        <a:rPr kumimoji="0" lang="en-US" sz="105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/>
                          <a:ea typeface="+mn-ea"/>
                          <a:cs typeface="+mn-cs"/>
                        </a:rPr>
                        <a:t>words for ‘the’ and ‘a’ change after </a:t>
                      </a:r>
                      <a:r>
                        <a:rPr kumimoji="0" lang="en-US" sz="1050" b="0" i="0" u="sng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/>
                          <a:ea typeface="+mn-ea"/>
                          <a:cs typeface="+mn-cs"/>
                        </a:rPr>
                        <a:t>most verbs: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50" b="0" i="0" u="sng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entury Gothic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50" b="0" i="0" u="sng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entury Gothic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50" b="0" i="0" u="sng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/>
                          <a:ea typeface="+mn-ea"/>
                          <a:cs typeface="+mn-cs"/>
                        </a:rPr>
                        <a:t>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50" b="0" i="0" u="sng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entury Gothic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50" b="0" i="0" u="sng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entury Gothic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5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entury Gothic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05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050" b="0" i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FD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06836243"/>
                  </a:ext>
                </a:extLst>
              </a:tr>
            </a:tbl>
          </a:graphicData>
        </a:graphic>
      </p:graphicFrame>
      <p:sp>
        <p:nvSpPr>
          <p:cNvPr id="75" name="Title 3">
            <a:extLst>
              <a:ext uri="{FF2B5EF4-FFF2-40B4-BE49-F238E27FC236}">
                <a16:creationId xmlns:a16="http://schemas.microsoft.com/office/drawing/2014/main" id="{ED8BE682-D290-7269-E0AA-9FAA357854F2}"/>
              </a:ext>
            </a:extLst>
          </p:cNvPr>
          <p:cNvSpPr txBox="1">
            <a:spLocks/>
          </p:cNvSpPr>
          <p:nvPr/>
        </p:nvSpPr>
        <p:spPr>
          <a:xfrm>
            <a:off x="1676400" y="47527"/>
            <a:ext cx="10515600" cy="36576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100000"/>
              </a:lnSpc>
              <a:spcBef>
                <a:spcPts val="0"/>
              </a:spcBef>
              <a:buClr>
                <a:srgbClr val="FF3333"/>
              </a:buClr>
              <a:buSzPts val="9600"/>
            </a:pPr>
            <a:r>
              <a:rPr kumimoji="0" lang="en-GB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Modern Love" panose="04090805081005020601" pitchFamily="82" charset="0"/>
                <a:cs typeface="Arial"/>
                <a:sym typeface="Arial"/>
              </a:rPr>
              <a:t>Grün</a:t>
            </a:r>
            <a:r>
              <a:rPr lang="en-GB" sz="1600" dirty="0">
                <a:solidFill>
                  <a:srgbClr val="002060"/>
                </a:solidFill>
                <a:latin typeface="Century Gothic" panose="020B0502020202020204" pitchFamily="34" charset="0"/>
              </a:rPr>
              <a:t> Knowledge Organiser  - Summer Term </a:t>
            </a:r>
            <a:r>
              <a:rPr lang="en-GB" sz="1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B</a:t>
            </a:r>
          </a:p>
        </p:txBody>
      </p:sp>
      <p:graphicFrame>
        <p:nvGraphicFramePr>
          <p:cNvPr id="76" name="Table 107">
            <a:extLst>
              <a:ext uri="{FF2B5EF4-FFF2-40B4-BE49-F238E27FC236}">
                <a16:creationId xmlns:a16="http://schemas.microsoft.com/office/drawing/2014/main" id="{11282F9E-0E25-9EC6-70DF-A211A54D23B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8258858"/>
              </p:ext>
            </p:extLst>
          </p:nvPr>
        </p:nvGraphicFramePr>
        <p:xfrm>
          <a:off x="5500256" y="380369"/>
          <a:ext cx="6700010" cy="702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340002">
                  <a:extLst>
                    <a:ext uri="{9D8B030D-6E8A-4147-A177-3AD203B41FA5}">
                      <a16:colId xmlns:a16="http://schemas.microsoft.com/office/drawing/2014/main" val="4143783995"/>
                    </a:ext>
                  </a:extLst>
                </a:gridCol>
                <a:gridCol w="1340002">
                  <a:extLst>
                    <a:ext uri="{9D8B030D-6E8A-4147-A177-3AD203B41FA5}">
                      <a16:colId xmlns:a16="http://schemas.microsoft.com/office/drawing/2014/main" val="2415228631"/>
                    </a:ext>
                  </a:extLst>
                </a:gridCol>
                <a:gridCol w="1340002">
                  <a:extLst>
                    <a:ext uri="{9D8B030D-6E8A-4147-A177-3AD203B41FA5}">
                      <a16:colId xmlns:a16="http://schemas.microsoft.com/office/drawing/2014/main" val="2605829935"/>
                    </a:ext>
                  </a:extLst>
                </a:gridCol>
                <a:gridCol w="1340002">
                  <a:extLst>
                    <a:ext uri="{9D8B030D-6E8A-4147-A177-3AD203B41FA5}">
                      <a16:colId xmlns:a16="http://schemas.microsoft.com/office/drawing/2014/main" val="1967693679"/>
                    </a:ext>
                  </a:extLst>
                </a:gridCol>
                <a:gridCol w="1340002">
                  <a:extLst>
                    <a:ext uri="{9D8B030D-6E8A-4147-A177-3AD203B41FA5}">
                      <a16:colId xmlns:a16="http://schemas.microsoft.com/office/drawing/2014/main" val="1710788701"/>
                    </a:ext>
                  </a:extLst>
                </a:gridCol>
              </a:tblGrid>
              <a:tr h="702000">
                <a:tc>
                  <a:txBody>
                    <a:bodyPr/>
                    <a:lstStyle/>
                    <a:p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[</a:t>
                      </a:r>
                      <a:r>
                        <a:rPr lang="en-GB" sz="11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-d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]</a:t>
                      </a:r>
                    </a:p>
                  </a:txBody>
                  <a:tcPr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[</a:t>
                      </a:r>
                      <a:r>
                        <a:rPr lang="en-US" sz="11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-g</a:t>
                      </a:r>
                      <a:r>
                        <a:rPr lang="en-US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]</a:t>
                      </a:r>
                      <a:endParaRPr lang="en-GB" sz="11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[</a:t>
                      </a:r>
                      <a:r>
                        <a:rPr lang="en-US" sz="11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-b</a:t>
                      </a:r>
                      <a:r>
                        <a:rPr lang="en-US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]</a:t>
                      </a:r>
                      <a:endParaRPr lang="en-GB" sz="11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[</a:t>
                      </a:r>
                      <a:r>
                        <a:rPr lang="en-US" sz="11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-</a:t>
                      </a:r>
                      <a:r>
                        <a:rPr lang="en-US" sz="11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tion</a:t>
                      </a:r>
                      <a:r>
                        <a:rPr lang="en-US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]</a:t>
                      </a:r>
                      <a:endParaRPr lang="en-GB" sz="11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[</a:t>
                      </a:r>
                      <a:r>
                        <a:rPr lang="en-US" sz="11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th</a:t>
                      </a:r>
                      <a:r>
                        <a:rPr lang="en-US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]</a:t>
                      </a:r>
                      <a:endParaRPr kumimoji="0" lang="en-GB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  <a:p>
                      <a:endParaRPr lang="en-GB" sz="11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38919190"/>
                  </a:ext>
                </a:extLst>
              </a:tr>
            </a:tbl>
          </a:graphicData>
        </a:graphic>
      </p:graphicFrame>
      <p:sp>
        <p:nvSpPr>
          <p:cNvPr id="77" name="Rectangle 76">
            <a:extLst>
              <a:ext uri="{FF2B5EF4-FFF2-40B4-BE49-F238E27FC236}">
                <a16:creationId xmlns:a16="http://schemas.microsoft.com/office/drawing/2014/main" id="{E0F2DB6C-276C-7F30-716E-67C961EB445D}"/>
              </a:ext>
            </a:extLst>
          </p:cNvPr>
          <p:cNvSpPr/>
          <p:nvPr/>
        </p:nvSpPr>
        <p:spPr>
          <a:xfrm>
            <a:off x="5474146" y="71241"/>
            <a:ext cx="85311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P</a:t>
            </a:r>
            <a:r>
              <a:rPr lang="en-GB" sz="1400" dirty="0">
                <a:solidFill>
                  <a:srgbClr val="002060"/>
                </a:solidFill>
                <a:latin typeface="Century Gothic" panose="020B0502020202020204" pitchFamily="34" charset="0"/>
              </a:rPr>
              <a:t>honic</a:t>
            </a:r>
            <a:r>
              <a:rPr lang="en-GB" sz="1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s</a:t>
            </a:r>
          </a:p>
        </p:txBody>
      </p:sp>
      <p:graphicFrame>
        <p:nvGraphicFramePr>
          <p:cNvPr id="78" name="Table 107">
            <a:extLst>
              <a:ext uri="{FF2B5EF4-FFF2-40B4-BE49-F238E27FC236}">
                <a16:creationId xmlns:a16="http://schemas.microsoft.com/office/drawing/2014/main" id="{0D558997-9E73-BF1F-784A-0DA1E4E9745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9689872"/>
              </p:ext>
            </p:extLst>
          </p:nvPr>
        </p:nvGraphicFramePr>
        <p:xfrm>
          <a:off x="5500256" y="1088356"/>
          <a:ext cx="6701275" cy="702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340255">
                  <a:extLst>
                    <a:ext uri="{9D8B030D-6E8A-4147-A177-3AD203B41FA5}">
                      <a16:colId xmlns:a16="http://schemas.microsoft.com/office/drawing/2014/main" val="2230275821"/>
                    </a:ext>
                  </a:extLst>
                </a:gridCol>
                <a:gridCol w="1340255">
                  <a:extLst>
                    <a:ext uri="{9D8B030D-6E8A-4147-A177-3AD203B41FA5}">
                      <a16:colId xmlns:a16="http://schemas.microsoft.com/office/drawing/2014/main" val="4143783995"/>
                    </a:ext>
                  </a:extLst>
                </a:gridCol>
                <a:gridCol w="1340255">
                  <a:extLst>
                    <a:ext uri="{9D8B030D-6E8A-4147-A177-3AD203B41FA5}">
                      <a16:colId xmlns:a16="http://schemas.microsoft.com/office/drawing/2014/main" val="2415228631"/>
                    </a:ext>
                  </a:extLst>
                </a:gridCol>
                <a:gridCol w="1340255">
                  <a:extLst>
                    <a:ext uri="{9D8B030D-6E8A-4147-A177-3AD203B41FA5}">
                      <a16:colId xmlns:a16="http://schemas.microsoft.com/office/drawing/2014/main" val="2605829935"/>
                    </a:ext>
                  </a:extLst>
                </a:gridCol>
                <a:gridCol w="1340255">
                  <a:extLst>
                    <a:ext uri="{9D8B030D-6E8A-4147-A177-3AD203B41FA5}">
                      <a16:colId xmlns:a16="http://schemas.microsoft.com/office/drawing/2014/main" val="1967693679"/>
                    </a:ext>
                  </a:extLst>
                </a:gridCol>
              </a:tblGrid>
              <a:tr h="7020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[</a:t>
                      </a:r>
                      <a:r>
                        <a:rPr lang="en-GB" sz="11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pf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]</a:t>
                      </a:r>
                    </a:p>
                    <a:p>
                      <a:endParaRPr lang="en-GB" sz="11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[</a:t>
                      </a:r>
                      <a:r>
                        <a:rPr lang="en-US" sz="11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kn</a:t>
                      </a:r>
                      <a:r>
                        <a:rPr lang="en-US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]</a:t>
                      </a:r>
                      <a:endParaRPr lang="en-GB" sz="11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[</a:t>
                      </a:r>
                      <a:r>
                        <a:rPr lang="en-US" sz="11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qu</a:t>
                      </a:r>
                      <a:r>
                        <a:rPr lang="en-US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]</a:t>
                      </a:r>
                      <a:endParaRPr lang="en-GB" sz="11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[</a:t>
                      </a:r>
                      <a:r>
                        <a:rPr lang="en-US" sz="11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y</a:t>
                      </a:r>
                      <a:r>
                        <a:rPr lang="en-US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]</a:t>
                      </a:r>
                      <a:endParaRPr lang="en-GB" sz="11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[</a:t>
                      </a:r>
                      <a:r>
                        <a:rPr lang="en-US" sz="11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ü</a:t>
                      </a:r>
                      <a:r>
                        <a:rPr lang="en-US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]</a:t>
                      </a:r>
                      <a:endParaRPr lang="en-GB" sz="11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38919190"/>
                  </a:ext>
                </a:extLst>
              </a:tr>
            </a:tbl>
          </a:graphicData>
        </a:graphic>
      </p:graphicFrame>
      <p:grpSp>
        <p:nvGrpSpPr>
          <p:cNvPr id="99" name="Group 98">
            <a:extLst>
              <a:ext uri="{FF2B5EF4-FFF2-40B4-BE49-F238E27FC236}">
                <a16:creationId xmlns:a16="http://schemas.microsoft.com/office/drawing/2014/main" id="{4A146A7D-06BB-478F-E7C5-5673E98C63FA}"/>
              </a:ext>
            </a:extLst>
          </p:cNvPr>
          <p:cNvGrpSpPr/>
          <p:nvPr/>
        </p:nvGrpSpPr>
        <p:grpSpPr>
          <a:xfrm>
            <a:off x="6239262" y="32163"/>
            <a:ext cx="932955" cy="310214"/>
            <a:chOff x="3709178" y="-2191245"/>
            <a:chExt cx="1584764" cy="969724"/>
          </a:xfrm>
        </p:grpSpPr>
        <p:pic>
          <p:nvPicPr>
            <p:cNvPr id="100" name="Picture 99" descr="Logo, icon&#10;&#10;Description automatically generated">
              <a:extLst>
                <a:ext uri="{FF2B5EF4-FFF2-40B4-BE49-F238E27FC236}">
                  <a16:creationId xmlns:a16="http://schemas.microsoft.com/office/drawing/2014/main" id="{CFAF7F66-86A0-96EA-6DE1-21F7FA8B49E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55373" y="-1840135"/>
              <a:ext cx="638569" cy="618614"/>
            </a:xfrm>
            <a:prstGeom prst="rect">
              <a:avLst/>
            </a:prstGeom>
          </p:spPr>
        </p:pic>
        <p:sp>
          <p:nvSpPr>
            <p:cNvPr id="101" name="Speech Bubble: Oval 100">
              <a:extLst>
                <a:ext uri="{FF2B5EF4-FFF2-40B4-BE49-F238E27FC236}">
                  <a16:creationId xmlns:a16="http://schemas.microsoft.com/office/drawing/2014/main" id="{EBC51125-D6CE-4BF5-CC99-D0B244A8FB7D}"/>
                </a:ext>
              </a:extLst>
            </p:cNvPr>
            <p:cNvSpPr/>
            <p:nvPr/>
          </p:nvSpPr>
          <p:spPr>
            <a:xfrm>
              <a:off x="3709178" y="-2191245"/>
              <a:ext cx="818287" cy="775441"/>
            </a:xfrm>
            <a:prstGeom prst="wedgeEllipseCallout">
              <a:avLst>
                <a:gd name="adj1" fmla="val 80935"/>
                <a:gd name="adj2" fmla="val 35126"/>
              </a:avLst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b="1" dirty="0">
                  <a:solidFill>
                    <a:schemeClr val="bg1"/>
                  </a:solidFill>
                </a:rPr>
                <a:t>…</a:t>
              </a:r>
              <a:endParaRPr lang="en-GB" sz="32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2" name="CustomShape 2">
            <a:extLst>
              <a:ext uri="{FF2B5EF4-FFF2-40B4-BE49-F238E27FC236}">
                <a16:creationId xmlns:a16="http://schemas.microsoft.com/office/drawing/2014/main" id="{5E630973-50E5-C3A8-7EB4-DBA450F65073}"/>
              </a:ext>
            </a:extLst>
          </p:cNvPr>
          <p:cNvSpPr/>
          <p:nvPr/>
        </p:nvSpPr>
        <p:spPr>
          <a:xfrm>
            <a:off x="5349627" y="823592"/>
            <a:ext cx="796914" cy="30585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u</a:t>
            </a:r>
            <a:r>
              <a:rPr kumimoji="0" lang="en-GB" sz="12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n</a:t>
            </a:r>
            <a:r>
              <a:rPr kumimoji="0" lang="en-GB" sz="1200" b="1" i="0" u="none" strike="noStrike" kern="1200" cap="none" spc="-1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d</a:t>
            </a:r>
            <a:endParaRPr kumimoji="0" lang="en-GB" sz="1200" b="1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+mn-cs"/>
            </a:endParaRPr>
          </a:p>
        </p:txBody>
      </p:sp>
      <p:sp>
        <p:nvSpPr>
          <p:cNvPr id="7" name="CustomShape 2">
            <a:extLst>
              <a:ext uri="{FF2B5EF4-FFF2-40B4-BE49-F238E27FC236}">
                <a16:creationId xmlns:a16="http://schemas.microsoft.com/office/drawing/2014/main" id="{3BCE3C96-94D1-9F92-A11D-AA459E555E7D}"/>
              </a:ext>
            </a:extLst>
          </p:cNvPr>
          <p:cNvSpPr/>
          <p:nvPr/>
        </p:nvSpPr>
        <p:spPr>
          <a:xfrm>
            <a:off x="6593211" y="830830"/>
            <a:ext cx="1003242" cy="25245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Ta</a:t>
            </a:r>
            <a:r>
              <a:rPr kumimoji="0" lang="en-GB" sz="12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g</a:t>
            </a:r>
            <a:endParaRPr kumimoji="0" lang="en-GB" sz="1200" b="1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6D40F96-1DA4-40B0-1064-40E4E8011ACE}"/>
              </a:ext>
            </a:extLst>
          </p:cNvPr>
          <p:cNvSpPr/>
          <p:nvPr/>
        </p:nvSpPr>
        <p:spPr>
          <a:xfrm>
            <a:off x="8204444" y="829596"/>
            <a:ext cx="52129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gel</a:t>
            </a:r>
            <a:r>
              <a:rPr kumimoji="0" lang="en-GB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</a:t>
            </a:r>
            <a:endParaRPr kumimoji="0" lang="en-GB" sz="1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F5ABDBE-C9BC-E861-FA1F-C31679D1A2A6}"/>
              </a:ext>
            </a:extLst>
          </p:cNvPr>
          <p:cNvSpPr/>
          <p:nvPr/>
        </p:nvSpPr>
        <p:spPr>
          <a:xfrm>
            <a:off x="9486970" y="842811"/>
            <a:ext cx="103105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Informa</a:t>
            </a: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tion</a:t>
            </a:r>
            <a:endParaRPr kumimoji="0" lang="en-GB" sz="1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5B19759-1A1F-C552-8CF0-163B5756D9E0}"/>
              </a:ext>
            </a:extLst>
          </p:cNvPr>
          <p:cNvSpPr/>
          <p:nvPr/>
        </p:nvSpPr>
        <p:spPr>
          <a:xfrm>
            <a:off x="10865537" y="835951"/>
            <a:ext cx="73449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en-GB" sz="12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Th</a:t>
            </a:r>
            <a:r>
              <a:rPr lang="en-GB" sz="1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eater</a:t>
            </a:r>
            <a:endParaRPr kumimoji="0" lang="en-GB" sz="1200" b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5" name="CustomShape 2">
            <a:extLst>
              <a:ext uri="{FF2B5EF4-FFF2-40B4-BE49-F238E27FC236}">
                <a16:creationId xmlns:a16="http://schemas.microsoft.com/office/drawing/2014/main" id="{D999BC36-D431-D10E-791F-3644E60BF336}"/>
              </a:ext>
            </a:extLst>
          </p:cNvPr>
          <p:cNvSpPr/>
          <p:nvPr/>
        </p:nvSpPr>
        <p:spPr>
          <a:xfrm>
            <a:off x="10581813" y="1545451"/>
            <a:ext cx="967027" cy="25614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lvl="0" algn="ctr">
              <a:defRPr/>
            </a:pPr>
            <a:r>
              <a:rPr lang="en-GB" sz="1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</a:t>
            </a:r>
            <a:r>
              <a:rPr lang="en-GB" sz="12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ü</a:t>
            </a:r>
            <a:r>
              <a:rPr lang="en-GB" sz="1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r</a:t>
            </a:r>
            <a:endParaRPr lang="en-GB" sz="12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BED0385-427F-9B25-3162-83134DD7AF80}"/>
              </a:ext>
            </a:extLst>
          </p:cNvPr>
          <p:cNvSpPr/>
          <p:nvPr/>
        </p:nvSpPr>
        <p:spPr>
          <a:xfrm>
            <a:off x="8177315" y="1532683"/>
            <a:ext cx="856325" cy="276999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spc="-1" dirty="0" err="1">
                <a:solidFill>
                  <a:srgbClr val="FF0066"/>
                </a:solidFill>
                <a:latin typeface="Century Gothic" panose="020B0502020202020204" pitchFamily="34" charset="0"/>
                <a:ea typeface="Century Gothic"/>
              </a:rPr>
              <a:t>Qu</a:t>
            </a:r>
            <a:r>
              <a:rPr kumimoji="0" lang="en-GB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atsch</a:t>
            </a: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!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A972730-BF47-A46D-554A-C84135DAE3FC}"/>
              </a:ext>
            </a:extLst>
          </p:cNvPr>
          <p:cNvSpPr/>
          <p:nvPr/>
        </p:nvSpPr>
        <p:spPr>
          <a:xfrm>
            <a:off x="9464479" y="1545673"/>
            <a:ext cx="716863" cy="276999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</a:t>
            </a:r>
            <a:r>
              <a:rPr kumimoji="0" lang="en-GB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y</a:t>
            </a:r>
            <a:r>
              <a:rPr kumimoji="0" lang="en-GB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pisch</a:t>
            </a:r>
            <a:endParaRPr kumimoji="0" lang="en-GB" sz="1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6BC325F-207E-8E29-5EC2-0E622CBAE22E}"/>
              </a:ext>
            </a:extLst>
          </p:cNvPr>
          <p:cNvSpPr/>
          <p:nvPr/>
        </p:nvSpPr>
        <p:spPr>
          <a:xfrm>
            <a:off x="6837025" y="1525865"/>
            <a:ext cx="508474" cy="276999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spc="-1" dirty="0" err="1">
                <a:solidFill>
                  <a:srgbClr val="FF0066"/>
                </a:solidFill>
                <a:latin typeface="Century Gothic" panose="020B0502020202020204" pitchFamily="34" charset="0"/>
                <a:ea typeface="Century Gothic"/>
              </a:rPr>
              <a:t>Kn</a:t>
            </a:r>
            <a:r>
              <a:rPr kumimoji="0" lang="en-GB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ie</a:t>
            </a:r>
            <a:endParaRPr kumimoji="0" lang="en-GB" sz="1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graphicFrame>
        <p:nvGraphicFramePr>
          <p:cNvPr id="31" name="Table 107">
            <a:extLst>
              <a:ext uri="{FF2B5EF4-FFF2-40B4-BE49-F238E27FC236}">
                <a16:creationId xmlns:a16="http://schemas.microsoft.com/office/drawing/2014/main" id="{89EF1D59-8E28-24D7-70F6-39EBD5F02CE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31054664"/>
              </p:ext>
            </p:extLst>
          </p:nvPr>
        </p:nvGraphicFramePr>
        <p:xfrm>
          <a:off x="5498989" y="1798032"/>
          <a:ext cx="6693011" cy="46175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693011">
                  <a:extLst>
                    <a:ext uri="{9D8B030D-6E8A-4147-A177-3AD203B41FA5}">
                      <a16:colId xmlns:a16="http://schemas.microsoft.com/office/drawing/2014/main" val="4143783995"/>
                    </a:ext>
                  </a:extLst>
                </a:gridCol>
              </a:tblGrid>
              <a:tr h="46175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05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entury Gothic"/>
                        <a:ea typeface="+mn-ea"/>
                        <a:cs typeface="+mn-cs"/>
                      </a:endParaRPr>
                    </a:p>
                  </a:txBody>
                  <a:tcPr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38919190"/>
                  </a:ext>
                </a:extLst>
              </a:tr>
            </a:tbl>
          </a:graphicData>
        </a:graphic>
      </p:graphicFrame>
      <p:sp>
        <p:nvSpPr>
          <p:cNvPr id="63" name="TextBox 62">
            <a:extLst>
              <a:ext uri="{FF2B5EF4-FFF2-40B4-BE49-F238E27FC236}">
                <a16:creationId xmlns:a16="http://schemas.microsoft.com/office/drawing/2014/main" id="{0DED477C-56E2-787F-6C08-3087921AC40E}"/>
              </a:ext>
            </a:extLst>
          </p:cNvPr>
          <p:cNvSpPr txBox="1"/>
          <p:nvPr/>
        </p:nvSpPr>
        <p:spPr>
          <a:xfrm>
            <a:off x="8598792" y="3348327"/>
            <a:ext cx="164249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105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…</a:t>
            </a:r>
            <a:r>
              <a:rPr kumimoji="0" lang="en-GB" sz="1050" b="1" i="0" u="none" strike="noStrike" kern="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zu</a:t>
            </a:r>
            <a:r>
              <a:rPr kumimoji="0" lang="en-GB" sz="105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kumimoji="0" lang="en-GB" sz="1050" b="1" i="0" u="sng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der</a:t>
            </a:r>
            <a:r>
              <a:rPr kumimoji="0" lang="en-GB" sz="105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lang="en-GB" sz="1050" b="1" kern="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  <a:cs typeface="Arial"/>
                <a:sym typeface="Arial"/>
              </a:rPr>
              <a:t>Party</a:t>
            </a:r>
            <a:endParaRPr kumimoji="0" lang="en-GB" sz="105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A2C2CF72-994A-AF5A-F875-3AF5EF5604EB}"/>
              </a:ext>
            </a:extLst>
          </p:cNvPr>
          <p:cNvSpPr txBox="1"/>
          <p:nvPr/>
        </p:nvSpPr>
        <p:spPr>
          <a:xfrm>
            <a:off x="8621525" y="3746878"/>
            <a:ext cx="135307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105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…</a:t>
            </a:r>
            <a:r>
              <a:rPr kumimoji="0" lang="en-GB" sz="1050" b="1" i="0" u="none" strike="noStrike" kern="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zu</a:t>
            </a:r>
            <a:r>
              <a:rPr kumimoji="0" lang="en-GB" sz="105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kumimoji="0" lang="en-GB" sz="1050" b="1" i="0" u="sng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dem</a:t>
            </a:r>
            <a:r>
              <a:rPr kumimoji="0" lang="en-GB" sz="1050" b="1" i="0" u="none" strike="noStrike" kern="0" cap="none" spc="0" normalizeH="0" baseline="0" noProof="0" dirty="0">
                <a:ln>
                  <a:noFill/>
                </a:ln>
                <a:solidFill>
                  <a:srgbClr val="C2931C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kumimoji="0" lang="en-GB" sz="105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Meer</a:t>
            </a:r>
            <a:endParaRPr kumimoji="0" lang="en-GB" sz="1050" b="1" i="0" u="none" strike="noStrike" kern="0" cap="none" spc="0" normalizeH="0" baseline="0" noProof="0" dirty="0">
              <a:ln>
                <a:noFill/>
              </a:ln>
              <a:solidFill>
                <a:srgbClr val="C2931C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D303C5AC-4316-15FC-58F3-754FFCE8C47D}"/>
              </a:ext>
            </a:extLst>
          </p:cNvPr>
          <p:cNvSpPr txBox="1"/>
          <p:nvPr/>
        </p:nvSpPr>
        <p:spPr>
          <a:xfrm>
            <a:off x="8566541" y="2973609"/>
            <a:ext cx="125007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105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…</a:t>
            </a:r>
            <a:r>
              <a:rPr kumimoji="0" lang="en-GB" sz="1050" b="1" i="0" u="none" strike="noStrike" kern="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zu</a:t>
            </a:r>
            <a:r>
              <a:rPr kumimoji="0" lang="en-GB" sz="105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kumimoji="0" lang="en-GB" sz="1050" b="1" i="0" u="sng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dem</a:t>
            </a:r>
            <a:r>
              <a:rPr kumimoji="0" lang="en-GB" sz="105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kumimoji="0" lang="en-GB" sz="105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Laden</a:t>
            </a:r>
            <a:endParaRPr kumimoji="0" lang="en-GB" sz="105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58F03AAB-DF87-7790-09AC-637D90C0FFFA}"/>
              </a:ext>
            </a:extLst>
          </p:cNvPr>
          <p:cNvSpPr txBox="1"/>
          <p:nvPr/>
        </p:nvSpPr>
        <p:spPr>
          <a:xfrm>
            <a:off x="7728407" y="3161046"/>
            <a:ext cx="1589002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50" i="1" spc="-1" noProof="0" dirty="0">
                <a:solidFill>
                  <a:srgbClr val="002060"/>
                </a:solidFill>
                <a:latin typeface="Century Gothic" panose="020B0502020202020204" pitchFamily="34" charset="0"/>
              </a:rPr>
              <a:t>to the shop</a:t>
            </a:r>
            <a:endParaRPr kumimoji="0" lang="en-GB" sz="1050" i="1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EF759420-F9F1-A610-53AB-F080049CB0E4}"/>
              </a:ext>
            </a:extLst>
          </p:cNvPr>
          <p:cNvSpPr txBox="1"/>
          <p:nvPr/>
        </p:nvSpPr>
        <p:spPr>
          <a:xfrm>
            <a:off x="7730858" y="3540237"/>
            <a:ext cx="1295199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50" i="1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t</a:t>
            </a:r>
            <a:r>
              <a:rPr lang="en-US" sz="1050" i="1" spc="-1" noProof="0" dirty="0">
                <a:solidFill>
                  <a:srgbClr val="002060"/>
                </a:solidFill>
                <a:latin typeface="Century Gothic" panose="020B0502020202020204" pitchFamily="34" charset="0"/>
              </a:rPr>
              <a:t>o the party</a:t>
            </a:r>
            <a:endParaRPr kumimoji="0" lang="en-GB" sz="1050" i="1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20F2CB16-2D2D-8275-988E-9B774C06AF8B}"/>
              </a:ext>
            </a:extLst>
          </p:cNvPr>
          <p:cNvSpPr txBox="1"/>
          <p:nvPr/>
        </p:nvSpPr>
        <p:spPr>
          <a:xfrm>
            <a:off x="7752641" y="3952342"/>
            <a:ext cx="1172749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50" i="1" spc="-1" noProof="0" dirty="0">
                <a:solidFill>
                  <a:srgbClr val="002060"/>
                </a:solidFill>
                <a:latin typeface="Century Gothic" panose="020B0502020202020204" pitchFamily="34" charset="0"/>
              </a:rPr>
              <a:t>to the sea</a:t>
            </a:r>
            <a:endParaRPr kumimoji="0" lang="en-GB" sz="1050" i="1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70" name="Rectangle: Rounded Corners 69">
            <a:extLst>
              <a:ext uri="{FF2B5EF4-FFF2-40B4-BE49-F238E27FC236}">
                <a16:creationId xmlns:a16="http://schemas.microsoft.com/office/drawing/2014/main" id="{5765D362-4DDF-239F-4FD6-8278B1881250}"/>
              </a:ext>
            </a:extLst>
          </p:cNvPr>
          <p:cNvSpPr/>
          <p:nvPr/>
        </p:nvSpPr>
        <p:spPr>
          <a:xfrm>
            <a:off x="7786962" y="3014683"/>
            <a:ext cx="846537" cy="188358"/>
          </a:xfrm>
          <a:prstGeom prst="roundRect">
            <a:avLst/>
          </a:prstGeom>
          <a:solidFill>
            <a:srgbClr val="00B0F0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masculine</a:t>
            </a:r>
          </a:p>
        </p:txBody>
      </p:sp>
      <p:sp>
        <p:nvSpPr>
          <p:cNvPr id="71" name="Rectangle: Rounded Corners 70">
            <a:extLst>
              <a:ext uri="{FF2B5EF4-FFF2-40B4-BE49-F238E27FC236}">
                <a16:creationId xmlns:a16="http://schemas.microsoft.com/office/drawing/2014/main" id="{EB060534-4011-9F0F-9E64-5BD14A6AE955}"/>
              </a:ext>
            </a:extLst>
          </p:cNvPr>
          <p:cNvSpPr/>
          <p:nvPr/>
        </p:nvSpPr>
        <p:spPr>
          <a:xfrm>
            <a:off x="7791352" y="3393843"/>
            <a:ext cx="846537" cy="188358"/>
          </a:xfrm>
          <a:prstGeom prst="roundRect">
            <a:avLst/>
          </a:prstGeom>
          <a:solidFill>
            <a:srgbClr val="FF0000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feminine</a:t>
            </a:r>
          </a:p>
        </p:txBody>
      </p:sp>
      <p:sp>
        <p:nvSpPr>
          <p:cNvPr id="72" name="Rectangle: Rounded Corners 71">
            <a:extLst>
              <a:ext uri="{FF2B5EF4-FFF2-40B4-BE49-F238E27FC236}">
                <a16:creationId xmlns:a16="http://schemas.microsoft.com/office/drawing/2014/main" id="{016BBA64-3FB8-924C-A855-623E6AE9E8C5}"/>
              </a:ext>
            </a:extLst>
          </p:cNvPr>
          <p:cNvSpPr/>
          <p:nvPr/>
        </p:nvSpPr>
        <p:spPr>
          <a:xfrm>
            <a:off x="7808380" y="3794260"/>
            <a:ext cx="846537" cy="188358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neuter</a:t>
            </a:r>
          </a:p>
        </p:txBody>
      </p:sp>
      <p:pic>
        <p:nvPicPr>
          <p:cNvPr id="150" name="Picture 149" descr="Logo&#10;&#10;Description automatically generated">
            <a:extLst>
              <a:ext uri="{FF2B5EF4-FFF2-40B4-BE49-F238E27FC236}">
                <a16:creationId xmlns:a16="http://schemas.microsoft.com/office/drawing/2014/main" id="{715F1CDB-C42A-F700-F039-5E69089704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8991" y="3185061"/>
            <a:ext cx="857840" cy="531488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4381FE3B-FE73-69D8-FDA2-83C060988BB8}"/>
              </a:ext>
            </a:extLst>
          </p:cNvPr>
          <p:cNvGrpSpPr/>
          <p:nvPr/>
        </p:nvGrpSpPr>
        <p:grpSpPr>
          <a:xfrm>
            <a:off x="6158320" y="435447"/>
            <a:ext cx="554642" cy="661438"/>
            <a:chOff x="1384117" y="4494095"/>
            <a:chExt cx="1411963" cy="1938657"/>
          </a:xfrm>
        </p:grpSpPr>
        <p:pic>
          <p:nvPicPr>
            <p:cNvPr id="24" name="Graphic 23" descr="Add with solid fill">
              <a:extLst>
                <a:ext uri="{FF2B5EF4-FFF2-40B4-BE49-F238E27FC236}">
                  <a16:creationId xmlns:a16="http://schemas.microsoft.com/office/drawing/2014/main" id="{A04C7D32-F54F-46B0-F156-CD724A6F422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427649" y="4494095"/>
              <a:ext cx="1324900" cy="1324900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74334652-4233-EF90-D001-9196586F327C}"/>
                </a:ext>
              </a:extLst>
            </p:cNvPr>
            <p:cNvSpPr txBox="1"/>
            <p:nvPr/>
          </p:nvSpPr>
          <p:spPr>
            <a:xfrm>
              <a:off x="1384117" y="5665980"/>
              <a:ext cx="1411963" cy="7667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5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rPr>
                <a:t>and</a:t>
              </a:r>
            </a:p>
          </p:txBody>
        </p:sp>
      </p:grpSp>
      <p:pic>
        <p:nvPicPr>
          <p:cNvPr id="26" name="Picture 25">
            <a:extLst>
              <a:ext uri="{FF2B5EF4-FFF2-40B4-BE49-F238E27FC236}">
                <a16:creationId xmlns:a16="http://schemas.microsoft.com/office/drawing/2014/main" id="{C7FC69C7-6035-6F23-0438-B5252AA44C6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47287" y="359203"/>
            <a:ext cx="673582" cy="673582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388A3D31-8B66-C329-6988-6833C49E17D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35309" y="452667"/>
            <a:ext cx="599461" cy="567489"/>
          </a:xfrm>
          <a:prstGeom prst="rect">
            <a:avLst/>
          </a:prstGeom>
        </p:spPr>
      </p:pic>
      <p:pic>
        <p:nvPicPr>
          <p:cNvPr id="28" name="Picture 27" descr="Icon&#10;&#10;Description automatically generated">
            <a:extLst>
              <a:ext uri="{FF2B5EF4-FFF2-40B4-BE49-F238E27FC236}">
                <a16:creationId xmlns:a16="http://schemas.microsoft.com/office/drawing/2014/main" id="{4EFECBC0-14CF-9752-CE6C-26484B212B2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481" y="434453"/>
            <a:ext cx="495558" cy="49946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E8EC319D-7D27-5C15-53DD-7815AB2873E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6454" y="404017"/>
            <a:ext cx="673582" cy="534055"/>
          </a:xfrm>
          <a:prstGeom prst="rect">
            <a:avLst/>
          </a:prstGeom>
        </p:spPr>
      </p:pic>
      <p:pic>
        <p:nvPicPr>
          <p:cNvPr id="30" name="Picture 29" descr="back of a man's head">
            <a:extLst>
              <a:ext uri="{FF2B5EF4-FFF2-40B4-BE49-F238E27FC236}">
                <a16:creationId xmlns:a16="http://schemas.microsoft.com/office/drawing/2014/main" id="{66596C1A-E8E6-4091-E24F-0CFAE6A194CA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63"/>
          <a:stretch/>
        </p:blipFill>
        <p:spPr>
          <a:xfrm>
            <a:off x="6203202" y="1076586"/>
            <a:ext cx="644629" cy="739435"/>
          </a:xfrm>
          <a:prstGeom prst="rect">
            <a:avLst/>
          </a:prstGeom>
        </p:spPr>
      </p:pic>
      <p:sp>
        <p:nvSpPr>
          <p:cNvPr id="32" name="CustomShape 2">
            <a:extLst>
              <a:ext uri="{FF2B5EF4-FFF2-40B4-BE49-F238E27FC236}">
                <a16:creationId xmlns:a16="http://schemas.microsoft.com/office/drawing/2014/main" id="{21B671EA-CFBA-1F3A-237F-4F136856427F}"/>
              </a:ext>
            </a:extLst>
          </p:cNvPr>
          <p:cNvSpPr/>
          <p:nvPr/>
        </p:nvSpPr>
        <p:spPr>
          <a:xfrm>
            <a:off x="5355666" y="1547584"/>
            <a:ext cx="796914" cy="30585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Ko</a:t>
            </a:r>
            <a:r>
              <a:rPr lang="en-GB" sz="1200" b="1" spc="-1" dirty="0">
                <a:solidFill>
                  <a:srgbClr val="FF0066"/>
                </a:solidFill>
                <a:latin typeface="Century Gothic" panose="020B0502020202020204" pitchFamily="34" charset="0"/>
                <a:ea typeface="Century Gothic"/>
              </a:rPr>
              <a:t>pf</a:t>
            </a:r>
          </a:p>
        </p:txBody>
      </p:sp>
      <p:pic>
        <p:nvPicPr>
          <p:cNvPr id="44" name="Picture 2" descr="Free Leg Foot vector and picture">
            <a:extLst>
              <a:ext uri="{FF2B5EF4-FFF2-40B4-BE49-F238E27FC236}">
                <a16:creationId xmlns:a16="http://schemas.microsoft.com/office/drawing/2014/main" id="{34F62CF9-7364-4A15-5245-D811032D29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897"/>
          <a:stretch/>
        </p:blipFill>
        <p:spPr bwMode="auto">
          <a:xfrm>
            <a:off x="7486811" y="1123234"/>
            <a:ext cx="544889" cy="600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44" descr="A picture containing font, graphics, typography, design&#10;&#10;Description automatically generated">
            <a:extLst>
              <a:ext uri="{FF2B5EF4-FFF2-40B4-BE49-F238E27FC236}">
                <a16:creationId xmlns:a16="http://schemas.microsoft.com/office/drawing/2014/main" id="{6115ACAE-2791-679D-6CDE-0CF34FA3838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9761" y="1303543"/>
            <a:ext cx="1118763" cy="270470"/>
          </a:xfrm>
          <a:prstGeom prst="rect">
            <a:avLst/>
          </a:prstGeom>
        </p:spPr>
      </p:pic>
      <p:pic>
        <p:nvPicPr>
          <p:cNvPr id="46" name="Picture 45" descr="Logo, company name&#10;&#10;Description automatically generated">
            <a:extLst>
              <a:ext uri="{FF2B5EF4-FFF2-40B4-BE49-F238E27FC236}">
                <a16:creationId xmlns:a16="http://schemas.microsoft.com/office/drawing/2014/main" id="{82BAE5A3-11E7-9049-C4C8-D0AD43F00A7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4002" y="1178418"/>
            <a:ext cx="772277" cy="386139"/>
          </a:xfrm>
          <a:prstGeom prst="rect">
            <a:avLst/>
          </a:prstGeom>
        </p:spPr>
      </p:pic>
      <p:pic>
        <p:nvPicPr>
          <p:cNvPr id="47" name="Picture 46" descr="Logo, company name&#10;&#10;Description automatically generated">
            <a:extLst>
              <a:ext uri="{FF2B5EF4-FFF2-40B4-BE49-F238E27FC236}">
                <a16:creationId xmlns:a16="http://schemas.microsoft.com/office/drawing/2014/main" id="{C08F59C5-1C05-17B7-38C0-BD93E4C8FDC2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311480" y="1367162"/>
            <a:ext cx="513618" cy="415328"/>
          </a:xfrm>
          <a:prstGeom prst="rect">
            <a:avLst/>
          </a:prstGeom>
        </p:spPr>
      </p:pic>
      <p:pic>
        <p:nvPicPr>
          <p:cNvPr id="48" name="Picture 2" descr="Free vector graphics of Door">
            <a:extLst>
              <a:ext uri="{FF2B5EF4-FFF2-40B4-BE49-F238E27FC236}">
                <a16:creationId xmlns:a16="http://schemas.microsoft.com/office/drawing/2014/main" id="{0109770A-3B41-6EA9-6A29-8D53CD9F58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06079" y="1108215"/>
            <a:ext cx="366373" cy="661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B9DE94F1-5D8A-25FA-A164-FD87877A0D85}"/>
              </a:ext>
            </a:extLst>
          </p:cNvPr>
          <p:cNvSpPr txBox="1"/>
          <p:nvPr/>
        </p:nvSpPr>
        <p:spPr>
          <a:xfrm>
            <a:off x="5450338" y="2606509"/>
            <a:ext cx="1989829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Cities or towns</a:t>
            </a:r>
            <a:endParaRPr kumimoji="0" lang="en-GB" sz="105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Ich </a:t>
            </a:r>
            <a:r>
              <a:rPr kumimoji="0" lang="en-GB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fahre</a:t>
            </a:r>
            <a:r>
              <a:rPr kumimoji="0" lang="en-GB" sz="10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105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nach</a:t>
            </a:r>
            <a:r>
              <a:rPr kumimoji="0" lang="en-GB" sz="10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Innsbruck </a:t>
            </a:r>
            <a:br>
              <a:rPr kumimoji="0" lang="en-GB" sz="10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</a:br>
            <a:r>
              <a:rPr kumimoji="0" lang="en-GB" sz="105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I’m going to Innsbruck</a:t>
            </a:r>
            <a:endParaRPr lang="en-GB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1C6BAEE-4F44-B7FB-7CD1-DC5BDF38DED9}"/>
              </a:ext>
            </a:extLst>
          </p:cNvPr>
          <p:cNvSpPr txBox="1"/>
          <p:nvPr/>
        </p:nvSpPr>
        <p:spPr>
          <a:xfrm>
            <a:off x="5457458" y="3116180"/>
            <a:ext cx="1989829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Most countries</a:t>
            </a:r>
            <a:endParaRPr kumimoji="0" lang="en-GB" sz="105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Ich </a:t>
            </a:r>
            <a:r>
              <a:rPr kumimoji="0" lang="en-GB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fahre</a:t>
            </a:r>
            <a:r>
              <a:rPr kumimoji="0" lang="en-GB" sz="10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105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nach</a:t>
            </a:r>
            <a:r>
              <a:rPr kumimoji="0" lang="en-GB" sz="10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Österreich</a:t>
            </a:r>
            <a:r>
              <a:rPr kumimoji="0" lang="en-GB" sz="10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br>
              <a:rPr kumimoji="0" lang="en-GB" sz="10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</a:br>
            <a:r>
              <a:rPr kumimoji="0" lang="en-GB" sz="105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I’m going to Austria</a:t>
            </a:r>
            <a:endParaRPr lang="en-GB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8EF67FB-93C5-2D5C-FFAE-00A900936078}"/>
              </a:ext>
            </a:extLst>
          </p:cNvPr>
          <p:cNvSpPr txBox="1"/>
          <p:nvPr/>
        </p:nvSpPr>
        <p:spPr>
          <a:xfrm>
            <a:off x="5471571" y="3610663"/>
            <a:ext cx="1989829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Directions</a:t>
            </a:r>
            <a:endParaRPr kumimoji="0" lang="en-GB" sz="105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Ich </a:t>
            </a:r>
            <a:r>
              <a:rPr kumimoji="0" lang="en-GB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gehe</a:t>
            </a:r>
            <a:r>
              <a:rPr kumimoji="0" lang="en-GB" sz="10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105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nach</a:t>
            </a:r>
            <a:r>
              <a:rPr kumimoji="0" lang="en-GB" sz="10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links </a:t>
            </a:r>
            <a:br>
              <a:rPr kumimoji="0" lang="en-GB" sz="10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</a:br>
            <a:r>
              <a:rPr kumimoji="0" lang="en-GB" sz="105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I’m going to the left</a:t>
            </a:r>
            <a:endParaRPr lang="en-GB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F60CB8E-D312-0E07-F5D3-C22BD485D7AD}"/>
              </a:ext>
            </a:extLst>
          </p:cNvPr>
          <p:cNvSpPr txBox="1"/>
          <p:nvPr/>
        </p:nvSpPr>
        <p:spPr>
          <a:xfrm>
            <a:off x="5471572" y="4123008"/>
            <a:ext cx="2333814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Nach</a:t>
            </a:r>
            <a:r>
              <a:rPr kumimoji="0" lang="en-GB" sz="105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105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meaning ‘to’ is </a:t>
            </a:r>
            <a:r>
              <a:rPr kumimoji="0" lang="en-GB" sz="1050" b="0" i="0" u="sng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never</a:t>
            </a:r>
            <a:r>
              <a:rPr kumimoji="0" lang="en-GB" sz="105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followed by ‘the’.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509B6D9-721D-6A01-FBD4-FC955A4E7822}"/>
              </a:ext>
            </a:extLst>
          </p:cNvPr>
          <p:cNvSpPr txBox="1"/>
          <p:nvPr/>
        </p:nvSpPr>
        <p:spPr>
          <a:xfrm>
            <a:off x="7604827" y="2779203"/>
            <a:ext cx="109308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105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Ich </a:t>
            </a:r>
            <a:r>
              <a:rPr kumimoji="0" lang="en-GB" sz="1050" b="1" i="0" u="none" strike="noStrike" kern="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gehe</a:t>
            </a:r>
            <a:r>
              <a:rPr kumimoji="0" lang="en-GB" sz="105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…</a:t>
            </a:r>
          </a:p>
        </p:txBody>
      </p:sp>
      <p:pic>
        <p:nvPicPr>
          <p:cNvPr id="49" name="Picture 48" descr="Icon&#10;&#10;Description automatically generated">
            <a:extLst>
              <a:ext uri="{FF2B5EF4-FFF2-40B4-BE49-F238E27FC236}">
                <a16:creationId xmlns:a16="http://schemas.microsoft.com/office/drawing/2014/main" id="{C7B8D547-295A-8478-754F-8F627D968729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7351" y="2708709"/>
            <a:ext cx="289599" cy="286188"/>
          </a:xfrm>
          <a:prstGeom prst="rect">
            <a:avLst/>
          </a:prstGeom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id="{A6937747-620E-FF57-1AAE-CC117E1722C6}"/>
              </a:ext>
            </a:extLst>
          </p:cNvPr>
          <p:cNvSpPr txBox="1"/>
          <p:nvPr/>
        </p:nvSpPr>
        <p:spPr>
          <a:xfrm>
            <a:off x="8493854" y="2780175"/>
            <a:ext cx="122309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I’m going…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C337E759-7141-3C02-3751-789E303F5F38}"/>
              </a:ext>
            </a:extLst>
          </p:cNvPr>
          <p:cNvSpPr txBox="1"/>
          <p:nvPr/>
        </p:nvSpPr>
        <p:spPr>
          <a:xfrm>
            <a:off x="8635233" y="3139225"/>
            <a:ext cx="125007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105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…</a:t>
            </a:r>
            <a:r>
              <a:rPr kumimoji="0" lang="en-GB" sz="1050" b="1" i="0" u="sng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zum</a:t>
            </a:r>
            <a:r>
              <a:rPr kumimoji="0" lang="en-GB" sz="105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kumimoji="0" lang="en-GB" sz="105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Laden</a:t>
            </a:r>
            <a:endParaRPr kumimoji="0" lang="en-GB" sz="105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B4C4F816-8351-EC43-E264-79BCAAA0AC8F}"/>
              </a:ext>
            </a:extLst>
          </p:cNvPr>
          <p:cNvSpPr txBox="1"/>
          <p:nvPr/>
        </p:nvSpPr>
        <p:spPr>
          <a:xfrm>
            <a:off x="8857936" y="3520968"/>
            <a:ext cx="164249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105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…</a:t>
            </a:r>
            <a:r>
              <a:rPr kumimoji="0" lang="en-GB" sz="1050" b="1" i="0" u="sng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zur</a:t>
            </a:r>
            <a:r>
              <a:rPr kumimoji="0" lang="en-GB" sz="105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lang="en-GB" sz="1050" b="1" kern="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  <a:cs typeface="Arial"/>
                <a:sym typeface="Arial"/>
              </a:rPr>
              <a:t>Party</a:t>
            </a:r>
            <a:endParaRPr kumimoji="0" lang="en-GB" sz="105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23844AF9-5C8D-3EE5-4951-42133869B3A5}"/>
              </a:ext>
            </a:extLst>
          </p:cNvPr>
          <p:cNvSpPr txBox="1"/>
          <p:nvPr/>
        </p:nvSpPr>
        <p:spPr>
          <a:xfrm>
            <a:off x="8832257" y="3938280"/>
            <a:ext cx="114630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105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…</a:t>
            </a:r>
            <a:r>
              <a:rPr kumimoji="0" lang="en-GB" sz="1050" b="1" i="0" u="sng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zum</a:t>
            </a:r>
            <a:r>
              <a:rPr kumimoji="0" lang="en-GB" sz="1050" b="1" i="0" u="none" strike="noStrike" kern="0" cap="none" spc="0" normalizeH="0" baseline="0" noProof="0" dirty="0">
                <a:ln>
                  <a:noFill/>
                </a:ln>
                <a:solidFill>
                  <a:srgbClr val="C2931C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kumimoji="0" lang="en-GB" sz="105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Meer</a:t>
            </a:r>
            <a:endParaRPr kumimoji="0" lang="en-GB" sz="1050" b="1" i="0" u="none" strike="noStrike" kern="0" cap="none" spc="0" normalizeH="0" baseline="0" noProof="0" dirty="0">
              <a:ln>
                <a:noFill/>
              </a:ln>
              <a:solidFill>
                <a:srgbClr val="C2931C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7B152EBA-9CA3-9F4E-0704-5EE30B5AB765}"/>
              </a:ext>
            </a:extLst>
          </p:cNvPr>
          <p:cNvSpPr txBox="1"/>
          <p:nvPr/>
        </p:nvSpPr>
        <p:spPr>
          <a:xfrm>
            <a:off x="7718854" y="4142945"/>
            <a:ext cx="2333814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We shorten </a:t>
            </a:r>
            <a:r>
              <a:rPr kumimoji="0" lang="en-US" sz="105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zu</a:t>
            </a: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dem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to </a:t>
            </a:r>
            <a:r>
              <a:rPr kumimoji="0" lang="en-US" sz="105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zum</a:t>
            </a: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en-US" sz="105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and</a:t>
            </a: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en-US" sz="105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zu</a:t>
            </a: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der </a:t>
            </a:r>
            <a:r>
              <a:rPr kumimoji="0" lang="en-US" sz="105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to </a:t>
            </a:r>
            <a:r>
              <a:rPr kumimoji="0" lang="en-US" sz="105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zur</a:t>
            </a: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.</a:t>
            </a:r>
            <a:endParaRPr lang="en-GB" dirty="0"/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9D60ED96-1BB9-28A0-94EC-7023AB637580}"/>
              </a:ext>
            </a:extLst>
          </p:cNvPr>
          <p:cNvSpPr txBox="1"/>
          <p:nvPr/>
        </p:nvSpPr>
        <p:spPr>
          <a:xfrm>
            <a:off x="9920691" y="2903456"/>
            <a:ext cx="198487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1050" b="1" kern="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  <a:cs typeface="Arial"/>
                <a:sym typeface="Arial"/>
              </a:rPr>
              <a:t>Das </a:t>
            </a:r>
            <a:r>
              <a:rPr lang="en-GB" sz="1050" b="1" kern="0" dirty="0" err="1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  <a:cs typeface="Arial"/>
                <a:sym typeface="Arial"/>
              </a:rPr>
              <a:t>ist</a:t>
            </a:r>
            <a:r>
              <a:rPr kumimoji="0" lang="en-GB" sz="105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kumimoji="0" lang="en-GB" sz="1050" b="1" i="0" u="sng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der</a:t>
            </a:r>
            <a:r>
              <a:rPr kumimoji="0" lang="en-GB" sz="1050" b="1" i="0" strike="noStrike" kern="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lang="en-GB" sz="1050" b="1" kern="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  <a:cs typeface="Arial"/>
                <a:sym typeface="Arial"/>
              </a:rPr>
              <a:t>Schuh</a:t>
            </a:r>
            <a:endParaRPr kumimoji="0" lang="en-GB" sz="1050" b="1" i="0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id="{7024BFFF-FA5B-1222-D5C9-DB0E867FEAA3}"/>
              </a:ext>
            </a:extLst>
          </p:cNvPr>
          <p:cNvSpPr txBox="1"/>
          <p:nvPr/>
        </p:nvSpPr>
        <p:spPr>
          <a:xfrm>
            <a:off x="9921362" y="3075050"/>
            <a:ext cx="198487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1050" b="1" kern="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  <a:cs typeface="Arial"/>
                <a:sym typeface="Arial"/>
              </a:rPr>
              <a:t>Du hast</a:t>
            </a:r>
            <a:r>
              <a:rPr kumimoji="0" lang="en-GB" sz="105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kumimoji="0" lang="en-GB" sz="1050" b="1" i="0" u="sng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den</a:t>
            </a:r>
            <a:r>
              <a:rPr kumimoji="0" lang="en-GB" sz="1050" b="1" i="0" strike="noStrike" kern="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lang="en-GB" sz="1050" b="1" kern="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  <a:cs typeface="Arial"/>
                <a:sym typeface="Arial"/>
              </a:rPr>
              <a:t>Schuh</a:t>
            </a:r>
            <a:endParaRPr kumimoji="0" lang="en-GB" sz="1050" b="1" i="0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122" name="TextBox 121">
            <a:extLst>
              <a:ext uri="{FF2B5EF4-FFF2-40B4-BE49-F238E27FC236}">
                <a16:creationId xmlns:a16="http://schemas.microsoft.com/office/drawing/2014/main" id="{77AC54DA-0D5D-4CB4-AE88-40F2EBD73623}"/>
              </a:ext>
            </a:extLst>
          </p:cNvPr>
          <p:cNvSpPr txBox="1"/>
          <p:nvPr/>
        </p:nvSpPr>
        <p:spPr>
          <a:xfrm>
            <a:off x="9927891" y="3234496"/>
            <a:ext cx="2315300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GB" sz="105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This also happens for </a:t>
            </a:r>
            <a:r>
              <a:rPr lang="en-GB" sz="1050" b="1" dirty="0">
                <a:solidFill>
                  <a:srgbClr val="00B0F0"/>
                </a:solidFill>
                <a:latin typeface="Century Gothic"/>
              </a:rPr>
              <a:t>masculine</a:t>
            </a:r>
            <a:r>
              <a:rPr lang="en-GB" sz="105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 forms of </a:t>
            </a:r>
            <a:r>
              <a:rPr lang="en-GB" sz="1050" b="1" spc="-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mein</a:t>
            </a:r>
            <a:r>
              <a:rPr lang="en-GB" sz="105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, </a:t>
            </a:r>
            <a:r>
              <a:rPr lang="en-GB" sz="1050" b="1" spc="-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dein</a:t>
            </a:r>
            <a:r>
              <a:rPr lang="en-GB" sz="1050" b="1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, </a:t>
            </a:r>
            <a:r>
              <a:rPr lang="en-GB" sz="1050" b="1" spc="-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ihr</a:t>
            </a:r>
            <a:r>
              <a:rPr lang="en-GB" sz="1050" b="1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, sein</a:t>
            </a:r>
            <a:r>
              <a:rPr lang="en-GB" sz="105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:</a:t>
            </a:r>
            <a:endParaRPr lang="en-GB" sz="1050" spc="-1" dirty="0">
              <a:solidFill>
                <a:prstClr val="black"/>
              </a:solidFill>
              <a:latin typeface="Century Gothic" panose="020B0502020202020204" pitchFamily="34" charset="0"/>
            </a:endParaRPr>
          </a:p>
        </p:txBody>
      </p:sp>
      <p:sp>
        <p:nvSpPr>
          <p:cNvPr id="125" name="TextBox 124">
            <a:extLst>
              <a:ext uri="{FF2B5EF4-FFF2-40B4-BE49-F238E27FC236}">
                <a16:creationId xmlns:a16="http://schemas.microsoft.com/office/drawing/2014/main" id="{0E5114CA-2080-B30A-E81A-A7AA0DE2A43C}"/>
              </a:ext>
            </a:extLst>
          </p:cNvPr>
          <p:cNvSpPr txBox="1"/>
          <p:nvPr/>
        </p:nvSpPr>
        <p:spPr>
          <a:xfrm>
            <a:off x="9933159" y="3558574"/>
            <a:ext cx="198487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1050" b="1" kern="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  <a:cs typeface="Arial"/>
                <a:sym typeface="Arial"/>
              </a:rPr>
              <a:t>Das </a:t>
            </a:r>
            <a:r>
              <a:rPr lang="en-GB" sz="1050" b="1" kern="0" dirty="0" err="1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  <a:cs typeface="Arial"/>
                <a:sym typeface="Arial"/>
              </a:rPr>
              <a:t>ist</a:t>
            </a:r>
            <a:r>
              <a:rPr kumimoji="0" lang="en-GB" sz="105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kumimoji="0" lang="en-GB" sz="1050" b="1" i="0" u="sng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mein</a:t>
            </a:r>
            <a:r>
              <a:rPr kumimoji="0" lang="en-GB" sz="1050" b="1" i="0" strike="noStrike" kern="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lang="en-GB" sz="1050" b="1" kern="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  <a:cs typeface="Arial"/>
                <a:sym typeface="Arial"/>
              </a:rPr>
              <a:t>Schuh</a:t>
            </a:r>
            <a:endParaRPr kumimoji="0" lang="en-GB" sz="1050" b="1" i="0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127" name="TextBox 126">
            <a:extLst>
              <a:ext uri="{FF2B5EF4-FFF2-40B4-BE49-F238E27FC236}">
                <a16:creationId xmlns:a16="http://schemas.microsoft.com/office/drawing/2014/main" id="{433E3850-39AE-E0F5-6FCF-9768962C5284}"/>
              </a:ext>
            </a:extLst>
          </p:cNvPr>
          <p:cNvSpPr txBox="1"/>
          <p:nvPr/>
        </p:nvSpPr>
        <p:spPr>
          <a:xfrm>
            <a:off x="9941210" y="3746395"/>
            <a:ext cx="198487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1050" b="1" kern="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  <a:cs typeface="Arial"/>
                <a:sym typeface="Arial"/>
              </a:rPr>
              <a:t>Du hast</a:t>
            </a:r>
            <a:r>
              <a:rPr kumimoji="0" lang="en-GB" sz="105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kumimoji="0" lang="en-GB" sz="1050" b="1" i="0" u="sng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meinen</a:t>
            </a:r>
            <a:r>
              <a:rPr kumimoji="0" lang="en-GB" sz="1050" b="1" i="0" strike="noStrike" kern="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lang="en-GB" sz="1050" b="1" kern="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  <a:cs typeface="Arial"/>
                <a:sym typeface="Arial"/>
              </a:rPr>
              <a:t>Schuh</a:t>
            </a:r>
            <a:endParaRPr kumimoji="0" lang="en-GB" sz="1050" b="1" i="0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131" name="TextBox 130">
            <a:extLst>
              <a:ext uri="{FF2B5EF4-FFF2-40B4-BE49-F238E27FC236}">
                <a16:creationId xmlns:a16="http://schemas.microsoft.com/office/drawing/2014/main" id="{30186F1D-5033-4D8A-C983-E78F35B8B807}"/>
              </a:ext>
            </a:extLst>
          </p:cNvPr>
          <p:cNvSpPr txBox="1"/>
          <p:nvPr/>
        </p:nvSpPr>
        <p:spPr>
          <a:xfrm>
            <a:off x="9940410" y="3943248"/>
            <a:ext cx="2315300" cy="5770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1050" b="1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Feminine </a:t>
            </a:r>
            <a:r>
              <a:rPr lang="en-US" sz="1050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and </a:t>
            </a:r>
            <a:r>
              <a:rPr lang="en-US" sz="1050" b="1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neuter</a:t>
            </a:r>
            <a:r>
              <a:rPr lang="en-US" sz="1050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 forms of ‘the’, ‘a’, ‘my’, ‘your’ ‘his’ ‘her’ </a:t>
            </a:r>
            <a:r>
              <a:rPr lang="en-US" sz="1050" b="1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do not change </a:t>
            </a:r>
            <a:r>
              <a:rPr lang="en-US" sz="1050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after a verb.</a:t>
            </a:r>
            <a:endParaRPr lang="en-US" sz="1050" b="1" dirty="0">
              <a:solidFill>
                <a:srgbClr val="4472C4">
                  <a:lumMod val="50000"/>
                </a:srgbClr>
              </a:solidFill>
              <a:latin typeface="Century Gothic" panose="020F0302020204030204"/>
            </a:endParaRPr>
          </a:p>
        </p:txBody>
      </p:sp>
      <p:sp>
        <p:nvSpPr>
          <p:cNvPr id="134" name="Arrow: Right 133">
            <a:extLst>
              <a:ext uri="{FF2B5EF4-FFF2-40B4-BE49-F238E27FC236}">
                <a16:creationId xmlns:a16="http://schemas.microsoft.com/office/drawing/2014/main" id="{AAFEEF35-3B87-6EE4-A6E6-A510ADAFAC0E}"/>
              </a:ext>
            </a:extLst>
          </p:cNvPr>
          <p:cNvSpPr/>
          <p:nvPr/>
        </p:nvSpPr>
        <p:spPr>
          <a:xfrm rot="10800000">
            <a:off x="7148542" y="3839902"/>
            <a:ext cx="376892" cy="229193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5" name="CustomShape 4">
            <a:extLst>
              <a:ext uri="{FF2B5EF4-FFF2-40B4-BE49-F238E27FC236}">
                <a16:creationId xmlns:a16="http://schemas.microsoft.com/office/drawing/2014/main" id="{0D332B1B-F8B3-0BE1-852F-1F63400F71BE}"/>
              </a:ext>
            </a:extLst>
          </p:cNvPr>
          <p:cNvSpPr/>
          <p:nvPr/>
        </p:nvSpPr>
        <p:spPr>
          <a:xfrm>
            <a:off x="5474274" y="5342391"/>
            <a:ext cx="2055896" cy="20811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lvl="0">
              <a:defRPr/>
            </a:pPr>
            <a:r>
              <a:rPr kumimoji="0" lang="en-GB" sz="1050" b="1" i="0" u="none" strike="noStrike" kern="1200" cap="none" spc="-1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Ich muss </a:t>
            </a:r>
            <a:r>
              <a:rPr lang="en-GB" sz="105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für Ronja</a:t>
            </a:r>
            <a:r>
              <a:rPr kumimoji="0" lang="en-GB" sz="105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105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kochen</a:t>
            </a:r>
            <a:r>
              <a:rPr kumimoji="0" lang="en-GB" sz="105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.</a:t>
            </a:r>
            <a:endParaRPr kumimoji="0" lang="en-GB" sz="105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cs typeface="+mn-cs"/>
            </a:endParaRPr>
          </a:p>
        </p:txBody>
      </p:sp>
      <p:sp>
        <p:nvSpPr>
          <p:cNvPr id="137" name="CustomShape 9">
            <a:extLst>
              <a:ext uri="{FF2B5EF4-FFF2-40B4-BE49-F238E27FC236}">
                <a16:creationId xmlns:a16="http://schemas.microsoft.com/office/drawing/2014/main" id="{6C03C924-8043-9717-9E6D-3210605E782D}"/>
              </a:ext>
            </a:extLst>
          </p:cNvPr>
          <p:cNvSpPr/>
          <p:nvPr/>
        </p:nvSpPr>
        <p:spPr>
          <a:xfrm>
            <a:off x="5489047" y="5512994"/>
            <a:ext cx="2055896" cy="20811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50" i="1" spc="-1" dirty="0">
                <a:solidFill>
                  <a:srgbClr val="1F3864"/>
                </a:solidFill>
                <a:latin typeface="Century Gothic" panose="020B0502020202020204" pitchFamily="34" charset="0"/>
                <a:ea typeface="Century Gothic"/>
              </a:rPr>
              <a:t>I have to cook for Ronja.</a:t>
            </a:r>
            <a:endParaRPr kumimoji="0" lang="en-GB" sz="1050" b="1" i="1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cs typeface="+mn-cs"/>
            </a:endParaRPr>
          </a:p>
        </p:txBody>
      </p:sp>
      <p:sp>
        <p:nvSpPr>
          <p:cNvPr id="146" name="CustomShape 4">
            <a:extLst>
              <a:ext uri="{FF2B5EF4-FFF2-40B4-BE49-F238E27FC236}">
                <a16:creationId xmlns:a16="http://schemas.microsoft.com/office/drawing/2014/main" id="{418FAFB7-C139-0B6B-4E20-D5F7DD17BE1B}"/>
              </a:ext>
            </a:extLst>
          </p:cNvPr>
          <p:cNvSpPr/>
          <p:nvPr/>
        </p:nvSpPr>
        <p:spPr>
          <a:xfrm>
            <a:off x="5485467" y="5696160"/>
            <a:ext cx="1943000" cy="20811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1" i="0" u="none" strike="noStrike" kern="1200" cap="none" spc="-1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Du </a:t>
            </a:r>
            <a:r>
              <a:rPr kumimoji="0" lang="en-GB" sz="1050" b="1" i="0" u="none" strike="noStrike" kern="1200" cap="none" spc="-1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musst</a:t>
            </a:r>
            <a:r>
              <a:rPr kumimoji="0" lang="en-GB" sz="1050" b="1" i="0" u="none" strike="noStrike" kern="1200" cap="none" spc="-1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105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Brot</a:t>
            </a:r>
            <a:r>
              <a:rPr kumimoji="0" lang="en-GB" sz="105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105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backen</a:t>
            </a:r>
            <a:r>
              <a:rPr kumimoji="0" lang="en-GB" sz="105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.</a:t>
            </a:r>
            <a:endParaRPr kumimoji="0" lang="en-GB" sz="105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cs typeface="+mn-cs"/>
            </a:endParaRPr>
          </a:p>
        </p:txBody>
      </p:sp>
      <p:sp>
        <p:nvSpPr>
          <p:cNvPr id="147" name="CustomShape 9">
            <a:extLst>
              <a:ext uri="{FF2B5EF4-FFF2-40B4-BE49-F238E27FC236}">
                <a16:creationId xmlns:a16="http://schemas.microsoft.com/office/drawing/2014/main" id="{5389B80C-7F8D-9A24-C2D7-D0B996DA2807}"/>
              </a:ext>
            </a:extLst>
          </p:cNvPr>
          <p:cNvSpPr/>
          <p:nvPr/>
        </p:nvSpPr>
        <p:spPr>
          <a:xfrm>
            <a:off x="5457458" y="5880738"/>
            <a:ext cx="1943000" cy="20811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i="1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You have</a:t>
            </a:r>
            <a:r>
              <a:rPr kumimoji="0" lang="en-GB" sz="1050" i="1" u="none" strike="noStrike" kern="1200" cap="none" spc="-1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to bake bread.</a:t>
            </a:r>
            <a:endParaRPr kumimoji="0" lang="en-GB" sz="1050" i="1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+mn-cs"/>
            </a:endParaRPr>
          </a:p>
        </p:txBody>
      </p:sp>
      <p:sp>
        <p:nvSpPr>
          <p:cNvPr id="148" name="CustomShape 4">
            <a:extLst>
              <a:ext uri="{FF2B5EF4-FFF2-40B4-BE49-F238E27FC236}">
                <a16:creationId xmlns:a16="http://schemas.microsoft.com/office/drawing/2014/main" id="{FA78A282-6E3F-6FD5-5DD2-52062DB3BD32}"/>
              </a:ext>
            </a:extLst>
          </p:cNvPr>
          <p:cNvSpPr/>
          <p:nvPr/>
        </p:nvSpPr>
        <p:spPr>
          <a:xfrm>
            <a:off x="5486649" y="6059889"/>
            <a:ext cx="2333814" cy="30433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1" i="0" u="none" strike="noStrike" kern="1200" cap="none" spc="-1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Sie</a:t>
            </a:r>
            <a:r>
              <a:rPr kumimoji="0" lang="en-GB" sz="1050" b="1" i="0" u="none" strike="noStrike" kern="1200" cap="none" spc="-1" normalizeH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/ e</a:t>
            </a:r>
            <a:r>
              <a:rPr kumimoji="0" lang="en-GB" sz="1050" b="1" i="0" u="none" strike="noStrike" kern="1200" cap="none" spc="-1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r muss</a:t>
            </a:r>
            <a:r>
              <a:rPr lang="en-GB" sz="105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 in die Stadt </a:t>
            </a:r>
            <a:r>
              <a:rPr lang="en-GB" sz="1050" b="1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gehen</a:t>
            </a:r>
            <a:r>
              <a:rPr lang="en-GB" sz="1050" b="1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.</a:t>
            </a:r>
            <a:endParaRPr kumimoji="0" lang="en-GB" sz="105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49" name="CustomShape 9">
            <a:extLst>
              <a:ext uri="{FF2B5EF4-FFF2-40B4-BE49-F238E27FC236}">
                <a16:creationId xmlns:a16="http://schemas.microsoft.com/office/drawing/2014/main" id="{19C916E8-EB64-2684-9C48-6878A9F8E86C}"/>
              </a:ext>
            </a:extLst>
          </p:cNvPr>
          <p:cNvSpPr/>
          <p:nvPr/>
        </p:nvSpPr>
        <p:spPr>
          <a:xfrm>
            <a:off x="5474127" y="6225725"/>
            <a:ext cx="2419606" cy="32067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i="1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She/ he has</a:t>
            </a:r>
            <a:r>
              <a:rPr kumimoji="0" lang="en-GB" sz="1050" i="1" u="none" strike="noStrike" kern="1200" cap="none" spc="-1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to go into town.</a:t>
            </a:r>
            <a:endParaRPr kumimoji="0" lang="en-GB" sz="1050" i="1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+mn-cs"/>
            </a:endParaRPr>
          </a:p>
        </p:txBody>
      </p:sp>
      <p:sp>
        <p:nvSpPr>
          <p:cNvPr id="151" name="Speech Bubble: Rectangle with Corners Rounded 150">
            <a:extLst>
              <a:ext uri="{FF2B5EF4-FFF2-40B4-BE49-F238E27FC236}">
                <a16:creationId xmlns:a16="http://schemas.microsoft.com/office/drawing/2014/main" id="{6EBEE6CD-2C5C-B299-D34B-6E9E3CF00CCB}"/>
              </a:ext>
            </a:extLst>
          </p:cNvPr>
          <p:cNvSpPr/>
          <p:nvPr/>
        </p:nvSpPr>
        <p:spPr>
          <a:xfrm>
            <a:off x="5531125" y="6449722"/>
            <a:ext cx="1601404" cy="365760"/>
          </a:xfrm>
          <a:prstGeom prst="wedgeRoundRectCallout">
            <a:avLst>
              <a:gd name="adj1" fmla="val -18467"/>
              <a:gd name="adj2" fmla="val -36765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050" dirty="0">
                <a:solidFill>
                  <a:srgbClr val="002060"/>
                </a:solidFill>
                <a:latin typeface="Century Gothic" panose="020B0502020202020204" pitchFamily="34" charset="0"/>
              </a:rPr>
              <a:t>The word order is different from English!</a:t>
            </a:r>
          </a:p>
        </p:txBody>
      </p:sp>
      <p:sp>
        <p:nvSpPr>
          <p:cNvPr id="157" name="Rectangle 156">
            <a:extLst>
              <a:ext uri="{FF2B5EF4-FFF2-40B4-BE49-F238E27FC236}">
                <a16:creationId xmlns:a16="http://schemas.microsoft.com/office/drawing/2014/main" id="{0DD6EFCD-E565-5D0F-4261-266F88E8EEE3}"/>
              </a:ext>
            </a:extLst>
          </p:cNvPr>
          <p:cNvSpPr/>
          <p:nvPr/>
        </p:nvSpPr>
        <p:spPr>
          <a:xfrm>
            <a:off x="7683303" y="5158523"/>
            <a:ext cx="1384511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Du </a:t>
            </a:r>
            <a:r>
              <a:rPr kumimoji="0" lang="en-GB" sz="105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musst</a:t>
            </a:r>
            <a:r>
              <a:rPr kumimoji="0" lang="en-GB" sz="105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105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kochen</a:t>
            </a:r>
            <a:r>
              <a:rPr kumimoji="0" lang="en-GB" sz="105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.</a:t>
            </a:r>
            <a:endParaRPr kumimoji="0" lang="en-GB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cs typeface="+mn-cs"/>
            </a:endParaRPr>
          </a:p>
        </p:txBody>
      </p:sp>
      <p:sp>
        <p:nvSpPr>
          <p:cNvPr id="158" name="Rectangle 157">
            <a:extLst>
              <a:ext uri="{FF2B5EF4-FFF2-40B4-BE49-F238E27FC236}">
                <a16:creationId xmlns:a16="http://schemas.microsoft.com/office/drawing/2014/main" id="{A42E0BF7-6FF7-6A13-88C8-19DD29DC3C92}"/>
              </a:ext>
            </a:extLst>
          </p:cNvPr>
          <p:cNvSpPr/>
          <p:nvPr/>
        </p:nvSpPr>
        <p:spPr>
          <a:xfrm>
            <a:off x="7686025" y="5448208"/>
            <a:ext cx="1363886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Musst</a:t>
            </a:r>
            <a:r>
              <a:rPr kumimoji="0" lang="en-GB" sz="105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du </a:t>
            </a:r>
            <a:r>
              <a:rPr kumimoji="0" lang="en-GB" sz="105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kochen</a:t>
            </a:r>
            <a:r>
              <a:rPr kumimoji="0" lang="en-GB" sz="105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?</a:t>
            </a:r>
            <a:endParaRPr kumimoji="0" lang="en-GB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cs typeface="+mn-cs"/>
            </a:endParaRPr>
          </a:p>
        </p:txBody>
      </p:sp>
      <p:sp>
        <p:nvSpPr>
          <p:cNvPr id="159" name="Arrow: Right 158">
            <a:extLst>
              <a:ext uri="{FF2B5EF4-FFF2-40B4-BE49-F238E27FC236}">
                <a16:creationId xmlns:a16="http://schemas.microsoft.com/office/drawing/2014/main" id="{CDBDB2B7-7D10-D7A1-FAD9-FBE276CAB9FA}"/>
              </a:ext>
            </a:extLst>
          </p:cNvPr>
          <p:cNvSpPr/>
          <p:nvPr/>
        </p:nvSpPr>
        <p:spPr>
          <a:xfrm rot="5400000">
            <a:off x="8091875" y="5341321"/>
            <a:ext cx="113747" cy="195752"/>
          </a:xfrm>
          <a:prstGeom prst="rightArrow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pic>
        <p:nvPicPr>
          <p:cNvPr id="160" name="Picture 159" descr="A picture containing clipart&#10;&#10;Description automatically generated">
            <a:extLst>
              <a:ext uri="{FF2B5EF4-FFF2-40B4-BE49-F238E27FC236}">
                <a16:creationId xmlns:a16="http://schemas.microsoft.com/office/drawing/2014/main" id="{006580DA-ABBE-021C-3123-DA520572D93B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5466" y="5125293"/>
            <a:ext cx="439939" cy="309215"/>
          </a:xfrm>
          <a:prstGeom prst="rect">
            <a:avLst/>
          </a:prstGeom>
        </p:spPr>
      </p:pic>
      <p:sp>
        <p:nvSpPr>
          <p:cNvPr id="161" name="TextBox 160">
            <a:extLst>
              <a:ext uri="{FF2B5EF4-FFF2-40B4-BE49-F238E27FC236}">
                <a16:creationId xmlns:a16="http://schemas.microsoft.com/office/drawing/2014/main" id="{2734911C-ADA5-EC96-E8D0-2F88CB304C68}"/>
              </a:ext>
            </a:extLst>
          </p:cNvPr>
          <p:cNvSpPr txBox="1"/>
          <p:nvPr/>
        </p:nvSpPr>
        <p:spPr>
          <a:xfrm>
            <a:off x="9717224" y="5404930"/>
            <a:ext cx="24111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?</a:t>
            </a:r>
            <a:endParaRPr kumimoji="0" lang="en-GB" sz="1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pic>
        <p:nvPicPr>
          <p:cNvPr id="167" name="Picture 166" descr="A picture containing clipart&#10;&#10;Description automatically generated">
            <a:extLst>
              <a:ext uri="{FF2B5EF4-FFF2-40B4-BE49-F238E27FC236}">
                <a16:creationId xmlns:a16="http://schemas.microsoft.com/office/drawing/2014/main" id="{B1AA4484-A237-1AE3-6F5F-F43EB9E6377A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5212" y="5427652"/>
            <a:ext cx="421491" cy="296248"/>
          </a:xfrm>
          <a:prstGeom prst="rect">
            <a:avLst/>
          </a:prstGeom>
        </p:spPr>
      </p:pic>
      <p:sp>
        <p:nvSpPr>
          <p:cNvPr id="168" name="Rectangle 167">
            <a:extLst>
              <a:ext uri="{FF2B5EF4-FFF2-40B4-BE49-F238E27FC236}">
                <a16:creationId xmlns:a16="http://schemas.microsoft.com/office/drawing/2014/main" id="{F741D77B-0343-D095-0492-78A2100E4A08}"/>
              </a:ext>
            </a:extLst>
          </p:cNvPr>
          <p:cNvSpPr/>
          <p:nvPr/>
        </p:nvSpPr>
        <p:spPr>
          <a:xfrm>
            <a:off x="7699802" y="5706204"/>
            <a:ext cx="2148017" cy="4260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Do the same swap with </a:t>
            </a:r>
            <a:r>
              <a:rPr kumimoji="0" lang="en-US" sz="1050" b="0" i="0" u="sng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information</a:t>
            </a:r>
            <a:r>
              <a:rPr kumimoji="0" lang="en-US" sz="105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questions, too: </a:t>
            </a:r>
            <a:endParaRPr kumimoji="0" lang="en-GB" sz="105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9" name="Rectangle 168">
            <a:extLst>
              <a:ext uri="{FF2B5EF4-FFF2-40B4-BE49-F238E27FC236}">
                <a16:creationId xmlns:a16="http://schemas.microsoft.com/office/drawing/2014/main" id="{2C9B1CC5-4DEF-2638-090E-95BC03CA5DF3}"/>
              </a:ext>
            </a:extLst>
          </p:cNvPr>
          <p:cNvSpPr/>
          <p:nvPr/>
        </p:nvSpPr>
        <p:spPr>
          <a:xfrm>
            <a:off x="7682959" y="6055554"/>
            <a:ext cx="2061695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Warum</a:t>
            </a:r>
            <a:r>
              <a:rPr kumimoji="0" lang="en-GB" sz="1050" b="1" i="0" u="none" strike="noStrike" kern="1200" cap="none" spc="-1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</a:t>
            </a:r>
            <a:r>
              <a:rPr kumimoji="0" lang="en-GB" sz="105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musst</a:t>
            </a:r>
            <a:r>
              <a:rPr kumimoji="0" lang="en-GB" sz="105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du </a:t>
            </a:r>
            <a:r>
              <a:rPr lang="en-GB" sz="1050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kochen</a:t>
            </a:r>
            <a:r>
              <a:rPr kumimoji="0" lang="en-GB" sz="105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?</a:t>
            </a:r>
            <a:endParaRPr kumimoji="0" lang="en-GB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</a:endParaRPr>
          </a:p>
        </p:txBody>
      </p:sp>
      <p:sp>
        <p:nvSpPr>
          <p:cNvPr id="170" name="Rectangle 169">
            <a:extLst>
              <a:ext uri="{FF2B5EF4-FFF2-40B4-BE49-F238E27FC236}">
                <a16:creationId xmlns:a16="http://schemas.microsoft.com/office/drawing/2014/main" id="{690324A6-33F7-4D9B-B7E9-53E258DCB682}"/>
              </a:ext>
            </a:extLst>
          </p:cNvPr>
          <p:cNvSpPr/>
          <p:nvPr/>
        </p:nvSpPr>
        <p:spPr>
          <a:xfrm>
            <a:off x="7688832" y="6241375"/>
            <a:ext cx="2185994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i="1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Why do you have to cook?</a:t>
            </a:r>
            <a:endParaRPr kumimoji="0" lang="en-GB" sz="105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cs typeface="+mn-cs"/>
            </a:endParaRPr>
          </a:p>
        </p:txBody>
      </p:sp>
      <p:pic>
        <p:nvPicPr>
          <p:cNvPr id="171" name="Picture 170" descr="Cartoon a cartoon of a person shrugging&#10;&#10;Description automatically generated with medium confidence">
            <a:extLst>
              <a:ext uri="{FF2B5EF4-FFF2-40B4-BE49-F238E27FC236}">
                <a16:creationId xmlns:a16="http://schemas.microsoft.com/office/drawing/2014/main" id="{066EFB9E-AD49-4506-72D2-46642AEC00F5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8368" y="6496551"/>
            <a:ext cx="325766" cy="280551"/>
          </a:xfrm>
          <a:prstGeom prst="rect">
            <a:avLst/>
          </a:prstGeom>
        </p:spPr>
      </p:pic>
      <p:pic>
        <p:nvPicPr>
          <p:cNvPr id="172" name="Picture 171" descr="A picture containing clipart&#10;&#10;Description automatically generated">
            <a:extLst>
              <a:ext uri="{FF2B5EF4-FFF2-40B4-BE49-F238E27FC236}">
                <a16:creationId xmlns:a16="http://schemas.microsoft.com/office/drawing/2014/main" id="{685A70B0-D17B-D6CC-7EC1-980822B5248F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0998" y="6451568"/>
            <a:ext cx="473753" cy="332981"/>
          </a:xfrm>
          <a:prstGeom prst="rect">
            <a:avLst/>
          </a:prstGeom>
        </p:spPr>
      </p:pic>
      <p:sp>
        <p:nvSpPr>
          <p:cNvPr id="175" name="TextBox 174">
            <a:extLst>
              <a:ext uri="{FF2B5EF4-FFF2-40B4-BE49-F238E27FC236}">
                <a16:creationId xmlns:a16="http://schemas.microsoft.com/office/drawing/2014/main" id="{3F78FCA8-669B-918A-B564-C9E0CBF20CBE}"/>
              </a:ext>
            </a:extLst>
          </p:cNvPr>
          <p:cNvSpPr txBox="1"/>
          <p:nvPr/>
        </p:nvSpPr>
        <p:spPr>
          <a:xfrm>
            <a:off x="9216977" y="6467497"/>
            <a:ext cx="24111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?</a:t>
            </a:r>
            <a:endParaRPr kumimoji="0" lang="en-GB" sz="1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176" name="CustomShape 4">
            <a:extLst>
              <a:ext uri="{FF2B5EF4-FFF2-40B4-BE49-F238E27FC236}">
                <a16:creationId xmlns:a16="http://schemas.microsoft.com/office/drawing/2014/main" id="{02265BEA-53EE-D60E-9CB2-4F4E6D2A138C}"/>
              </a:ext>
            </a:extLst>
          </p:cNvPr>
          <p:cNvSpPr/>
          <p:nvPr/>
        </p:nvSpPr>
        <p:spPr>
          <a:xfrm>
            <a:off x="9914304" y="5517610"/>
            <a:ext cx="3158272" cy="20749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1" i="0" u="none" strike="noStrike" kern="1200" cap="none" spc="-1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Ich </a:t>
            </a:r>
            <a:r>
              <a:rPr kumimoji="0" lang="en-GB" sz="1050" b="1" i="0" u="none" strike="noStrike" kern="1200" cap="none" spc="-1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habe</a:t>
            </a:r>
            <a:r>
              <a:rPr kumimoji="0" lang="en-GB" sz="1050" b="1" i="0" u="none" strike="noStrike" kern="1200" cap="none" spc="-1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Lust, </a:t>
            </a:r>
            <a:r>
              <a:rPr kumimoji="0" lang="en-GB" sz="105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Rad </a:t>
            </a:r>
            <a:r>
              <a:rPr kumimoji="0" lang="en-GB" sz="1050" b="1" i="0" u="none" strike="noStrike" kern="1200" cap="none" spc="-1" normalizeH="0" baseline="0" noProof="0" dirty="0" err="1">
                <a:ln>
                  <a:noFill/>
                </a:ln>
                <a:solidFill>
                  <a:srgbClr val="EA5F0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zu</a:t>
            </a:r>
            <a:r>
              <a:rPr kumimoji="0" lang="en-GB" sz="105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105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fahren</a:t>
            </a:r>
            <a:r>
              <a:rPr kumimoji="0" lang="en-GB" sz="105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.</a:t>
            </a:r>
            <a:endParaRPr kumimoji="0" lang="en-GB" sz="105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cs typeface="+mn-cs"/>
            </a:endParaRPr>
          </a:p>
        </p:txBody>
      </p:sp>
      <p:sp>
        <p:nvSpPr>
          <p:cNvPr id="177" name="CustomShape 9">
            <a:extLst>
              <a:ext uri="{FF2B5EF4-FFF2-40B4-BE49-F238E27FC236}">
                <a16:creationId xmlns:a16="http://schemas.microsoft.com/office/drawing/2014/main" id="{708D566B-47BA-D0B3-C8AA-EFC692E72610}"/>
              </a:ext>
            </a:extLst>
          </p:cNvPr>
          <p:cNvSpPr/>
          <p:nvPr/>
        </p:nvSpPr>
        <p:spPr>
          <a:xfrm>
            <a:off x="9921903" y="5712823"/>
            <a:ext cx="2410230" cy="20749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i="1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I feel like riding a bike</a:t>
            </a:r>
            <a:r>
              <a:rPr kumimoji="0" lang="en-GB" sz="1050" i="1" u="none" strike="noStrike" kern="1200" cap="none" spc="-1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.</a:t>
            </a:r>
            <a:endParaRPr kumimoji="0" lang="en-GB" sz="1050" i="1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+mn-cs"/>
            </a:endParaRPr>
          </a:p>
        </p:txBody>
      </p:sp>
      <p:sp>
        <p:nvSpPr>
          <p:cNvPr id="182" name="Speech Bubble: Rectangle with Corners Rounded 181">
            <a:extLst>
              <a:ext uri="{FF2B5EF4-FFF2-40B4-BE49-F238E27FC236}">
                <a16:creationId xmlns:a16="http://schemas.microsoft.com/office/drawing/2014/main" id="{739EE034-F4D7-051E-820B-DCFD08CD1469}"/>
              </a:ext>
            </a:extLst>
          </p:cNvPr>
          <p:cNvSpPr/>
          <p:nvPr/>
        </p:nvSpPr>
        <p:spPr>
          <a:xfrm>
            <a:off x="10294299" y="6440291"/>
            <a:ext cx="1601404" cy="365760"/>
          </a:xfrm>
          <a:prstGeom prst="wedgeRoundRectCallout">
            <a:avLst>
              <a:gd name="adj1" fmla="val -18467"/>
              <a:gd name="adj2" fmla="val -36765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050" dirty="0">
                <a:solidFill>
                  <a:srgbClr val="002060"/>
                </a:solidFill>
                <a:latin typeface="Century Gothic" panose="020B0502020202020204" pitchFamily="34" charset="0"/>
              </a:rPr>
              <a:t>The word order is different from English!</a:t>
            </a:r>
          </a:p>
        </p:txBody>
      </p:sp>
      <p:sp>
        <p:nvSpPr>
          <p:cNvPr id="183" name="TextBox 182">
            <a:extLst>
              <a:ext uri="{FF2B5EF4-FFF2-40B4-BE49-F238E27FC236}">
                <a16:creationId xmlns:a16="http://schemas.microsoft.com/office/drawing/2014/main" id="{B6103C0A-3ED7-DA83-3355-DDAC4101D25D}"/>
              </a:ext>
            </a:extLst>
          </p:cNvPr>
          <p:cNvSpPr txBox="1"/>
          <p:nvPr/>
        </p:nvSpPr>
        <p:spPr>
          <a:xfrm>
            <a:off x="5443668" y="1751460"/>
            <a:ext cx="221876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Present tense future meaning</a:t>
            </a:r>
          </a:p>
        </p:txBody>
      </p:sp>
      <p:sp>
        <p:nvSpPr>
          <p:cNvPr id="184" name="TextBox 183">
            <a:extLst>
              <a:ext uri="{FF2B5EF4-FFF2-40B4-BE49-F238E27FC236}">
                <a16:creationId xmlns:a16="http://schemas.microsoft.com/office/drawing/2014/main" id="{38707DC8-151D-749A-181D-F6FAD9F9AD4C}"/>
              </a:ext>
            </a:extLst>
          </p:cNvPr>
          <p:cNvSpPr txBox="1"/>
          <p:nvPr/>
        </p:nvSpPr>
        <p:spPr>
          <a:xfrm>
            <a:off x="5439687" y="1895865"/>
            <a:ext cx="364082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In German and English we can use the present tense with a time phrase to talk about future actions:</a:t>
            </a:r>
            <a:endParaRPr kumimoji="0" lang="en-GB" sz="105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185" name="TextBox 184">
            <a:extLst>
              <a:ext uri="{FF2B5EF4-FFF2-40B4-BE49-F238E27FC236}">
                <a16:creationId xmlns:a16="http://schemas.microsoft.com/office/drawing/2014/main" id="{85C9A33A-DA84-D3B4-5CB2-95C49D1BBDD5}"/>
              </a:ext>
            </a:extLst>
          </p:cNvPr>
          <p:cNvSpPr txBox="1"/>
          <p:nvPr/>
        </p:nvSpPr>
        <p:spPr>
          <a:xfrm>
            <a:off x="8925390" y="1843246"/>
            <a:ext cx="319110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GB" sz="105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In </a:t>
            </a:r>
            <a:r>
              <a:rPr kumimoji="0" lang="en-GB" sz="105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zwei</a:t>
            </a:r>
            <a:r>
              <a:rPr kumimoji="0" lang="en-GB" sz="105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en-GB" sz="105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Wochen</a:t>
            </a:r>
            <a:r>
              <a:rPr kumimoji="0" lang="en-GB" sz="105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lang="en-GB" sz="1050" b="1" dirty="0" err="1">
                <a:solidFill>
                  <a:srgbClr val="00B050"/>
                </a:solidFill>
                <a:latin typeface="Century Gothic" panose="020B0502020202020204" pitchFamily="34" charset="0"/>
              </a:rPr>
              <a:t>fahren</a:t>
            </a:r>
            <a:r>
              <a:rPr kumimoji="0" lang="en-GB" sz="105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lang="en-GB" sz="1050" b="1" dirty="0" err="1">
                <a:solidFill>
                  <a:srgbClr val="00B050"/>
                </a:solidFill>
                <a:latin typeface="Century Gothic" panose="020B0502020202020204" pitchFamily="34" charset="0"/>
              </a:rPr>
              <a:t>wir</a:t>
            </a:r>
            <a:r>
              <a:rPr kumimoji="0" lang="en-GB" sz="105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en-GB" sz="105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nach</a:t>
            </a:r>
            <a:r>
              <a:rPr kumimoji="0" lang="en-GB" sz="105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lang="en-GB" sz="105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Österreich</a:t>
            </a:r>
            <a:r>
              <a:rPr kumimoji="0" lang="en-GB" sz="105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.</a:t>
            </a:r>
          </a:p>
        </p:txBody>
      </p:sp>
      <p:sp>
        <p:nvSpPr>
          <p:cNvPr id="186" name="TextBox 185">
            <a:extLst>
              <a:ext uri="{FF2B5EF4-FFF2-40B4-BE49-F238E27FC236}">
                <a16:creationId xmlns:a16="http://schemas.microsoft.com/office/drawing/2014/main" id="{01E5458C-062C-1D61-1411-856F093030AD}"/>
              </a:ext>
            </a:extLst>
          </p:cNvPr>
          <p:cNvSpPr txBox="1"/>
          <p:nvPr/>
        </p:nvSpPr>
        <p:spPr>
          <a:xfrm>
            <a:off x="8932838" y="2030653"/>
            <a:ext cx="378452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In two weeks </a:t>
            </a:r>
            <a:r>
              <a:rPr kumimoji="0" lang="en-GB" sz="1050" i="1" u="sng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we’re going </a:t>
            </a:r>
            <a:r>
              <a:rPr kumimoji="0" lang="en-GB" sz="1050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to Austria.</a:t>
            </a:r>
          </a:p>
        </p:txBody>
      </p:sp>
      <p:pic>
        <p:nvPicPr>
          <p:cNvPr id="3" name="Picture 2" descr="Free Austria Tyrol photo and picture">
            <a:extLst>
              <a:ext uri="{FF2B5EF4-FFF2-40B4-BE49-F238E27FC236}">
                <a16:creationId xmlns:a16="http://schemas.microsoft.com/office/drawing/2014/main" id="{AB3B5A47-7FB8-535F-DE9E-F4505DEA2B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3527" y="2813107"/>
            <a:ext cx="477501" cy="314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Free austria country europe vector">
            <a:extLst>
              <a:ext uri="{FF2B5EF4-FFF2-40B4-BE49-F238E27FC236}">
                <a16:creationId xmlns:a16="http://schemas.microsoft.com/office/drawing/2014/main" id="{881B15B1-55BC-248B-C087-47401D605F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6416" y="3328098"/>
            <a:ext cx="671147" cy="346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Graphic 5" descr="Balloons with solid fill">
            <a:extLst>
              <a:ext uri="{FF2B5EF4-FFF2-40B4-BE49-F238E27FC236}">
                <a16:creationId xmlns:a16="http://schemas.microsoft.com/office/drawing/2014/main" id="{B1D8DBC7-DBFC-2D04-E034-FA5CC944030B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9680357" y="3450805"/>
            <a:ext cx="293645" cy="293645"/>
          </a:xfrm>
          <a:prstGeom prst="rect">
            <a:avLst/>
          </a:prstGeom>
        </p:spPr>
      </p:pic>
      <p:pic>
        <p:nvPicPr>
          <p:cNvPr id="8" name="Graphic 7" descr="Store with solid fill">
            <a:extLst>
              <a:ext uri="{FF2B5EF4-FFF2-40B4-BE49-F238E27FC236}">
                <a16:creationId xmlns:a16="http://schemas.microsoft.com/office/drawing/2014/main" id="{26575BB6-DD57-047C-1246-919E0E844D23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>
            <a:off x="9704116" y="3047514"/>
            <a:ext cx="279831" cy="279831"/>
          </a:xfrm>
          <a:prstGeom prst="rect">
            <a:avLst/>
          </a:prstGeom>
        </p:spPr>
      </p:pic>
      <p:pic>
        <p:nvPicPr>
          <p:cNvPr id="10" name="Picture 9" descr="A group of fish swimming in the ocean&#10;&#10;Description automatically generated">
            <a:extLst>
              <a:ext uri="{FF2B5EF4-FFF2-40B4-BE49-F238E27FC236}">
                <a16:creationId xmlns:a16="http://schemas.microsoft.com/office/drawing/2014/main" id="{ED5E59C8-0CD3-1243-547C-3E1B39AF32FB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1039" y="3908561"/>
            <a:ext cx="221900" cy="153943"/>
          </a:xfrm>
          <a:prstGeom prst="rect">
            <a:avLst/>
          </a:prstGeom>
        </p:spPr>
      </p:pic>
      <p:pic>
        <p:nvPicPr>
          <p:cNvPr id="11" name="Picture 10" descr="A blue shoe with white laces&#10;&#10;Description automatically generated">
            <a:extLst>
              <a:ext uri="{FF2B5EF4-FFF2-40B4-BE49-F238E27FC236}">
                <a16:creationId xmlns:a16="http://schemas.microsoft.com/office/drawing/2014/main" id="{CD4A5D90-3C8C-0872-90BC-58CD23C27F60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266246">
            <a:off x="11410356" y="2741413"/>
            <a:ext cx="394623" cy="553250"/>
          </a:xfrm>
          <a:prstGeom prst="rect">
            <a:avLst/>
          </a:prstGeom>
        </p:spPr>
      </p:pic>
      <p:pic>
        <p:nvPicPr>
          <p:cNvPr id="14" name="Picture 13" descr="A blue shoe with white laces&#10;&#10;Description automatically generated">
            <a:extLst>
              <a:ext uri="{FF2B5EF4-FFF2-40B4-BE49-F238E27FC236}">
                <a16:creationId xmlns:a16="http://schemas.microsoft.com/office/drawing/2014/main" id="{B0E14A9A-AF75-0F8C-2023-406C4F48E09F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266246">
            <a:off x="11658282" y="3566997"/>
            <a:ext cx="324052" cy="454312"/>
          </a:xfrm>
          <a:prstGeom prst="rect">
            <a:avLst/>
          </a:prstGeom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DC2F312D-838E-3E1D-E317-C9C4D98D16A8}"/>
              </a:ext>
            </a:extLst>
          </p:cNvPr>
          <p:cNvGrpSpPr/>
          <p:nvPr/>
        </p:nvGrpSpPr>
        <p:grpSpPr>
          <a:xfrm>
            <a:off x="7451324" y="5401863"/>
            <a:ext cx="264677" cy="274889"/>
            <a:chOff x="3778282" y="3230398"/>
            <a:chExt cx="1243607" cy="1271525"/>
          </a:xfrm>
        </p:grpSpPr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42D414C4-2112-4096-2039-241EE15C6287}"/>
                </a:ext>
              </a:extLst>
            </p:cNvPr>
            <p:cNvSpPr/>
            <p:nvPr/>
          </p:nvSpPr>
          <p:spPr>
            <a:xfrm>
              <a:off x="3778282" y="3258316"/>
              <a:ext cx="1243607" cy="1243607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pic>
          <p:nvPicPr>
            <p:cNvPr id="35" name="Picture 34" descr="A cartoon of a person holding a frying pan and vegetables&#10;&#10;Description automatically generated">
              <a:extLst>
                <a:ext uri="{FF2B5EF4-FFF2-40B4-BE49-F238E27FC236}">
                  <a16:creationId xmlns:a16="http://schemas.microsoft.com/office/drawing/2014/main" id="{D3E3BA8E-9447-6CB2-BFCC-F441986142B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7">
              <a:extLst>
                <a:ext uri="{BEBA8EAE-BF5A-486C-A8C5-ECC9F3942E4B}">
                  <a14:imgProps xmlns:a14="http://schemas.microsoft.com/office/drawing/2010/main">
                    <a14:imgLayer r:embed="rId28">
                      <a14:imgEffect>
                        <a14:backgroundRemoval t="10000" b="94219" l="10000" r="90000">
                          <a14:foregroundMark x1="73828" y1="26328" x2="82813" y2="30859"/>
                          <a14:foregroundMark x1="65547" y1="12188" x2="66250" y2="11563"/>
                          <a14:foregroundMark x1="42188" y1="18047" x2="42188" y2="17344"/>
                          <a14:foregroundMark x1="23516" y1="23438" x2="23984" y2="24141"/>
                          <a14:foregroundMark x1="17500" y1="47031" x2="21094" y2="46797"/>
                          <a14:foregroundMark x1="73594" y1="54844" x2="72500" y2="59609"/>
                          <a14:foregroundMark x1="44453" y1="90391" x2="59688" y2="92031"/>
                          <a14:foregroundMark x1="59688" y1="92031" x2="74531" y2="90156"/>
                          <a14:foregroundMark x1="74531" y1="90156" x2="78125" y2="90625"/>
                          <a14:foregroundMark x1="43750" y1="94219" x2="58125" y2="94219"/>
                          <a14:foregroundMark x1="73594" y1="58438" x2="75234" y2="55313"/>
                          <a14:foregroundMark x1="17031" y1="46328" x2="20859" y2="475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800227" y="3230398"/>
              <a:ext cx="1196279" cy="1196279"/>
            </a:xfrm>
            <a:prstGeom prst="rect">
              <a:avLst/>
            </a:prstGeom>
          </p:spPr>
        </p:pic>
      </p:grpSp>
      <p:pic>
        <p:nvPicPr>
          <p:cNvPr id="36" name="Picture 35">
            <a:extLst>
              <a:ext uri="{FF2B5EF4-FFF2-40B4-BE49-F238E27FC236}">
                <a16:creationId xmlns:a16="http://schemas.microsoft.com/office/drawing/2014/main" id="{CFA04BF2-5988-059F-11ED-3D1972A6A374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7252283" y="5408382"/>
            <a:ext cx="235957" cy="287778"/>
          </a:xfrm>
          <a:prstGeom prst="ellipse">
            <a:avLst/>
          </a:prstGeom>
        </p:spPr>
      </p:pic>
      <p:grpSp>
        <p:nvGrpSpPr>
          <p:cNvPr id="37" name="Group 36">
            <a:extLst>
              <a:ext uri="{FF2B5EF4-FFF2-40B4-BE49-F238E27FC236}">
                <a16:creationId xmlns:a16="http://schemas.microsoft.com/office/drawing/2014/main" id="{887522F0-EFD6-695D-602F-63BD240D4C29}"/>
              </a:ext>
            </a:extLst>
          </p:cNvPr>
          <p:cNvGrpSpPr/>
          <p:nvPr/>
        </p:nvGrpSpPr>
        <p:grpSpPr>
          <a:xfrm>
            <a:off x="7417300" y="5767867"/>
            <a:ext cx="278421" cy="268854"/>
            <a:chOff x="1940196" y="1742204"/>
            <a:chExt cx="858971" cy="858971"/>
          </a:xfrm>
        </p:grpSpPr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6232048B-40B8-08BC-8219-91FBEC06FB4B}"/>
                </a:ext>
              </a:extLst>
            </p:cNvPr>
            <p:cNvSpPr/>
            <p:nvPr/>
          </p:nvSpPr>
          <p:spPr>
            <a:xfrm>
              <a:off x="1940196" y="1742204"/>
              <a:ext cx="858971" cy="858971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pic>
          <p:nvPicPr>
            <p:cNvPr id="39" name="Picture 38" descr="A cartoon of a child holding a plate of cookies&#10;&#10;Description automatically generated">
              <a:extLst>
                <a:ext uri="{FF2B5EF4-FFF2-40B4-BE49-F238E27FC236}">
                  <a16:creationId xmlns:a16="http://schemas.microsoft.com/office/drawing/2014/main" id="{DBD07D2B-0508-777B-48E7-58FBDAFF549E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60681" y="1762872"/>
              <a:ext cx="467129" cy="768541"/>
            </a:xfrm>
            <a:prstGeom prst="rect">
              <a:avLst/>
            </a:prstGeom>
          </p:spPr>
        </p:pic>
      </p:grpSp>
      <p:pic>
        <p:nvPicPr>
          <p:cNvPr id="40" name="Picture 39" descr="A loaf of bread with a cut in half&#10;&#10;Description automatically generated">
            <a:extLst>
              <a:ext uri="{FF2B5EF4-FFF2-40B4-BE49-F238E27FC236}">
                <a16:creationId xmlns:a16="http://schemas.microsoft.com/office/drawing/2014/main" id="{7AA53669-29D9-C4AD-0A42-6852D591B674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2529" y="5815374"/>
            <a:ext cx="297921" cy="148961"/>
          </a:xfrm>
          <a:prstGeom prst="rect">
            <a:avLst/>
          </a:prstGeom>
        </p:spPr>
      </p:pic>
      <p:pic>
        <p:nvPicPr>
          <p:cNvPr id="55" name="Picture 2" descr="A blue and white sign with text&#10;&#10;Description automatically generated">
            <a:extLst>
              <a:ext uri="{FF2B5EF4-FFF2-40B4-BE49-F238E27FC236}">
                <a16:creationId xmlns:a16="http://schemas.microsoft.com/office/drawing/2014/main" id="{4E21F691-26B7-C66A-5842-8BF5201CF8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0921" y="6280326"/>
            <a:ext cx="212058" cy="217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6" name="Group 55">
            <a:extLst>
              <a:ext uri="{FF2B5EF4-FFF2-40B4-BE49-F238E27FC236}">
                <a16:creationId xmlns:a16="http://schemas.microsoft.com/office/drawing/2014/main" id="{AB60A526-6D55-E1AC-5CD2-24B1A6615D50}"/>
              </a:ext>
            </a:extLst>
          </p:cNvPr>
          <p:cNvGrpSpPr/>
          <p:nvPr/>
        </p:nvGrpSpPr>
        <p:grpSpPr>
          <a:xfrm>
            <a:off x="9586389" y="5132932"/>
            <a:ext cx="308142" cy="294720"/>
            <a:chOff x="3778282" y="3230398"/>
            <a:chExt cx="1243607" cy="1271525"/>
          </a:xfrm>
        </p:grpSpPr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3DC5EB58-41A2-B505-C59D-C86F91B28CA9}"/>
                </a:ext>
              </a:extLst>
            </p:cNvPr>
            <p:cNvSpPr/>
            <p:nvPr/>
          </p:nvSpPr>
          <p:spPr>
            <a:xfrm>
              <a:off x="3778282" y="3258316"/>
              <a:ext cx="1243607" cy="1243607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pic>
          <p:nvPicPr>
            <p:cNvPr id="58" name="Picture 57" descr="A cartoon of a person holding a frying pan and vegetables&#10;&#10;Description automatically generated">
              <a:extLst>
                <a:ext uri="{FF2B5EF4-FFF2-40B4-BE49-F238E27FC236}">
                  <a16:creationId xmlns:a16="http://schemas.microsoft.com/office/drawing/2014/main" id="{9CC7A892-AC52-B670-CA29-3DF51760769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7">
              <a:extLst>
                <a:ext uri="{BEBA8EAE-BF5A-486C-A8C5-ECC9F3942E4B}">
                  <a14:imgProps xmlns:a14="http://schemas.microsoft.com/office/drawing/2010/main">
                    <a14:imgLayer r:embed="rId33">
                      <a14:imgEffect>
                        <a14:backgroundRemoval t="10000" b="94219" l="10000" r="90000">
                          <a14:foregroundMark x1="73828" y1="26328" x2="82813" y2="30859"/>
                          <a14:foregroundMark x1="65547" y1="12188" x2="66250" y2="11563"/>
                          <a14:foregroundMark x1="42188" y1="18047" x2="42188" y2="17344"/>
                          <a14:foregroundMark x1="23516" y1="23438" x2="23984" y2="24141"/>
                          <a14:foregroundMark x1="17500" y1="47031" x2="21094" y2="46797"/>
                          <a14:foregroundMark x1="73594" y1="54844" x2="72500" y2="59609"/>
                          <a14:foregroundMark x1="44453" y1="90391" x2="59688" y2="92031"/>
                          <a14:foregroundMark x1="59688" y1="92031" x2="74531" y2="90156"/>
                          <a14:foregroundMark x1="74531" y1="90156" x2="78125" y2="90625"/>
                          <a14:foregroundMark x1="43750" y1="94219" x2="58125" y2="94219"/>
                          <a14:foregroundMark x1="73594" y1="58438" x2="75234" y2="55313"/>
                          <a14:foregroundMark x1="17031" y1="46328" x2="20859" y2="475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800227" y="3230398"/>
              <a:ext cx="1196279" cy="1196279"/>
            </a:xfrm>
            <a:prstGeom prst="rect">
              <a:avLst/>
            </a:prstGeom>
          </p:spPr>
        </p:pic>
      </p:grpSp>
      <p:pic>
        <p:nvPicPr>
          <p:cNvPr id="74" name="Picture 73">
            <a:extLst>
              <a:ext uri="{FF2B5EF4-FFF2-40B4-BE49-F238E27FC236}">
                <a16:creationId xmlns:a16="http://schemas.microsoft.com/office/drawing/2014/main" id="{854068B0-D736-BECD-629C-E90FBC883CF5}"/>
              </a:ext>
            </a:extLst>
          </p:cNvPr>
          <p:cNvPicPr>
            <a:picLocks noChangeAspect="1"/>
          </p:cNvPicPr>
          <p:nvPr/>
        </p:nvPicPr>
        <p:blipFill rotWithShape="1">
          <a:blip r:embed="rId34"/>
          <a:srcRect r="6727" b="6814"/>
          <a:stretch/>
        </p:blipFill>
        <p:spPr>
          <a:xfrm>
            <a:off x="9230231" y="5127785"/>
            <a:ext cx="337630" cy="309214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7708A18C-96C6-2C54-7DF6-E579E1F1CB14}"/>
              </a:ext>
            </a:extLst>
          </p:cNvPr>
          <p:cNvPicPr>
            <a:picLocks noChangeAspect="1"/>
          </p:cNvPicPr>
          <p:nvPr/>
        </p:nvPicPr>
        <p:blipFill rotWithShape="1">
          <a:blip r:embed="rId34"/>
          <a:srcRect r="6727" b="6814"/>
          <a:stretch/>
        </p:blipFill>
        <p:spPr>
          <a:xfrm>
            <a:off x="8953249" y="5448676"/>
            <a:ext cx="297303" cy="272281"/>
          </a:xfrm>
          <a:prstGeom prst="rect">
            <a:avLst/>
          </a:prstGeom>
        </p:spPr>
      </p:pic>
      <p:grpSp>
        <p:nvGrpSpPr>
          <p:cNvPr id="80" name="Group 79">
            <a:extLst>
              <a:ext uri="{FF2B5EF4-FFF2-40B4-BE49-F238E27FC236}">
                <a16:creationId xmlns:a16="http://schemas.microsoft.com/office/drawing/2014/main" id="{86C2CA12-D632-54ED-6371-BA1308E551BD}"/>
              </a:ext>
            </a:extLst>
          </p:cNvPr>
          <p:cNvGrpSpPr/>
          <p:nvPr/>
        </p:nvGrpSpPr>
        <p:grpSpPr>
          <a:xfrm>
            <a:off x="9514232" y="5443417"/>
            <a:ext cx="292368" cy="285901"/>
            <a:chOff x="3778282" y="3230398"/>
            <a:chExt cx="1243607" cy="1271525"/>
          </a:xfrm>
        </p:grpSpPr>
        <p:sp>
          <p:nvSpPr>
            <p:cNvPr id="81" name="Oval 80">
              <a:extLst>
                <a:ext uri="{FF2B5EF4-FFF2-40B4-BE49-F238E27FC236}">
                  <a16:creationId xmlns:a16="http://schemas.microsoft.com/office/drawing/2014/main" id="{BD0C235A-0591-FB37-4BF9-B6292DFFB54C}"/>
                </a:ext>
              </a:extLst>
            </p:cNvPr>
            <p:cNvSpPr/>
            <p:nvPr/>
          </p:nvSpPr>
          <p:spPr>
            <a:xfrm>
              <a:off x="3778282" y="3258316"/>
              <a:ext cx="1243607" cy="1243607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pic>
          <p:nvPicPr>
            <p:cNvPr id="82" name="Picture 81" descr="A cartoon of a person holding a frying pan and vegetables&#10;&#10;Description automatically generated">
              <a:extLst>
                <a:ext uri="{FF2B5EF4-FFF2-40B4-BE49-F238E27FC236}">
                  <a16:creationId xmlns:a16="http://schemas.microsoft.com/office/drawing/2014/main" id="{A82840FE-168A-829E-333A-BEB41ACE033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7">
              <a:extLst>
                <a:ext uri="{BEBA8EAE-BF5A-486C-A8C5-ECC9F3942E4B}">
                  <a14:imgProps xmlns:a14="http://schemas.microsoft.com/office/drawing/2010/main">
                    <a14:imgLayer r:embed="rId33">
                      <a14:imgEffect>
                        <a14:backgroundRemoval t="10000" b="94219" l="10000" r="90000">
                          <a14:foregroundMark x1="73828" y1="26328" x2="82813" y2="30859"/>
                          <a14:foregroundMark x1="65547" y1="12188" x2="66250" y2="11563"/>
                          <a14:foregroundMark x1="42188" y1="18047" x2="42188" y2="17344"/>
                          <a14:foregroundMark x1="23516" y1="23438" x2="23984" y2="24141"/>
                          <a14:foregroundMark x1="17500" y1="47031" x2="21094" y2="46797"/>
                          <a14:foregroundMark x1="73594" y1="54844" x2="72500" y2="59609"/>
                          <a14:foregroundMark x1="44453" y1="90391" x2="59688" y2="92031"/>
                          <a14:foregroundMark x1="59688" y1="92031" x2="74531" y2="90156"/>
                          <a14:foregroundMark x1="74531" y1="90156" x2="78125" y2="90625"/>
                          <a14:foregroundMark x1="43750" y1="94219" x2="58125" y2="94219"/>
                          <a14:foregroundMark x1="73594" y1="58438" x2="75234" y2="55313"/>
                          <a14:foregroundMark x1="17031" y1="46328" x2="20859" y2="475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800227" y="3230398"/>
              <a:ext cx="1196279" cy="1196279"/>
            </a:xfrm>
            <a:prstGeom prst="rect">
              <a:avLst/>
            </a:prstGeom>
          </p:spPr>
        </p:pic>
      </p:grpSp>
      <p:pic>
        <p:nvPicPr>
          <p:cNvPr id="83" name="Picture 82">
            <a:extLst>
              <a:ext uri="{FF2B5EF4-FFF2-40B4-BE49-F238E27FC236}">
                <a16:creationId xmlns:a16="http://schemas.microsoft.com/office/drawing/2014/main" id="{73ABC7B3-3C30-E748-E946-6B5F8E92EE6B}"/>
              </a:ext>
            </a:extLst>
          </p:cNvPr>
          <p:cNvPicPr>
            <a:picLocks noChangeAspect="1"/>
          </p:cNvPicPr>
          <p:nvPr/>
        </p:nvPicPr>
        <p:blipFill rotWithShape="1">
          <a:blip r:embed="rId34"/>
          <a:srcRect r="6727" b="6814"/>
          <a:stretch/>
        </p:blipFill>
        <p:spPr>
          <a:xfrm>
            <a:off x="8181595" y="6485206"/>
            <a:ext cx="325766" cy="298348"/>
          </a:xfrm>
          <a:prstGeom prst="rect">
            <a:avLst/>
          </a:prstGeom>
        </p:spPr>
      </p:pic>
      <p:grpSp>
        <p:nvGrpSpPr>
          <p:cNvPr id="84" name="Group 83">
            <a:extLst>
              <a:ext uri="{FF2B5EF4-FFF2-40B4-BE49-F238E27FC236}">
                <a16:creationId xmlns:a16="http://schemas.microsoft.com/office/drawing/2014/main" id="{D575FF3B-49B5-D04B-ACBD-D59456004785}"/>
              </a:ext>
            </a:extLst>
          </p:cNvPr>
          <p:cNvGrpSpPr/>
          <p:nvPr/>
        </p:nvGrpSpPr>
        <p:grpSpPr>
          <a:xfrm>
            <a:off x="8939680" y="6483726"/>
            <a:ext cx="292368" cy="285901"/>
            <a:chOff x="3778282" y="3230398"/>
            <a:chExt cx="1243607" cy="1271525"/>
          </a:xfrm>
        </p:grpSpPr>
        <p:sp>
          <p:nvSpPr>
            <p:cNvPr id="85" name="Oval 84">
              <a:extLst>
                <a:ext uri="{FF2B5EF4-FFF2-40B4-BE49-F238E27FC236}">
                  <a16:creationId xmlns:a16="http://schemas.microsoft.com/office/drawing/2014/main" id="{C40E9E27-14E0-BC34-D580-8961F2F72826}"/>
                </a:ext>
              </a:extLst>
            </p:cNvPr>
            <p:cNvSpPr/>
            <p:nvPr/>
          </p:nvSpPr>
          <p:spPr>
            <a:xfrm>
              <a:off x="3778282" y="3258316"/>
              <a:ext cx="1243607" cy="1243607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pic>
          <p:nvPicPr>
            <p:cNvPr id="86" name="Picture 85" descr="A cartoon of a person holding a frying pan and vegetables&#10;&#10;Description automatically generated">
              <a:extLst>
                <a:ext uri="{FF2B5EF4-FFF2-40B4-BE49-F238E27FC236}">
                  <a16:creationId xmlns:a16="http://schemas.microsoft.com/office/drawing/2014/main" id="{2761CD1B-FFBE-4AD3-1612-0510E41C965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7">
              <a:extLst>
                <a:ext uri="{BEBA8EAE-BF5A-486C-A8C5-ECC9F3942E4B}">
                  <a14:imgProps xmlns:a14="http://schemas.microsoft.com/office/drawing/2010/main">
                    <a14:imgLayer r:embed="rId33">
                      <a14:imgEffect>
                        <a14:backgroundRemoval t="10000" b="94219" l="10000" r="90000">
                          <a14:foregroundMark x1="73828" y1="26328" x2="82813" y2="30859"/>
                          <a14:foregroundMark x1="65547" y1="12188" x2="66250" y2="11563"/>
                          <a14:foregroundMark x1="42188" y1="18047" x2="42188" y2="17344"/>
                          <a14:foregroundMark x1="23516" y1="23438" x2="23984" y2="24141"/>
                          <a14:foregroundMark x1="17500" y1="47031" x2="21094" y2="46797"/>
                          <a14:foregroundMark x1="73594" y1="54844" x2="72500" y2="59609"/>
                          <a14:foregroundMark x1="44453" y1="90391" x2="59688" y2="92031"/>
                          <a14:foregroundMark x1="59688" y1="92031" x2="74531" y2="90156"/>
                          <a14:foregroundMark x1="74531" y1="90156" x2="78125" y2="90625"/>
                          <a14:foregroundMark x1="43750" y1="94219" x2="58125" y2="94219"/>
                          <a14:foregroundMark x1="73594" y1="58438" x2="75234" y2="55313"/>
                          <a14:foregroundMark x1="17031" y1="46328" x2="20859" y2="475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800227" y="3230398"/>
              <a:ext cx="1196279" cy="1196279"/>
            </a:xfrm>
            <a:prstGeom prst="rect">
              <a:avLst/>
            </a:prstGeom>
          </p:spPr>
        </p:pic>
      </p:grpSp>
      <p:pic>
        <p:nvPicPr>
          <p:cNvPr id="87" name="Picture 86" descr="Cartoon person in a boat&#10;&#10;Description automatically generated">
            <a:extLst>
              <a:ext uri="{FF2B5EF4-FFF2-40B4-BE49-F238E27FC236}">
                <a16:creationId xmlns:a16="http://schemas.microsoft.com/office/drawing/2014/main" id="{9AC28EBB-3AD3-9F38-8E98-BC59A04DA6BF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7908" y="5961982"/>
            <a:ext cx="522412" cy="439153"/>
          </a:xfrm>
          <a:prstGeom prst="rect">
            <a:avLst/>
          </a:prstGeom>
        </p:spPr>
      </p:pic>
      <p:pic>
        <p:nvPicPr>
          <p:cNvPr id="88" name="Picture 87" descr="A red bicycle with blue wheels&#10;&#10;Description automatically generated">
            <a:extLst>
              <a:ext uri="{FF2B5EF4-FFF2-40B4-BE49-F238E27FC236}">
                <a16:creationId xmlns:a16="http://schemas.microsoft.com/office/drawing/2014/main" id="{7333C294-B8CB-D048-D3B6-372BD778F3F4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5451" y="5958565"/>
            <a:ext cx="573389" cy="443481"/>
          </a:xfrm>
          <a:prstGeom prst="rect">
            <a:avLst/>
          </a:prstGeom>
        </p:spPr>
      </p:pic>
      <p:sp>
        <p:nvSpPr>
          <p:cNvPr id="89" name="Rectangle 88">
            <a:extLst>
              <a:ext uri="{FF2B5EF4-FFF2-40B4-BE49-F238E27FC236}">
                <a16:creationId xmlns:a16="http://schemas.microsoft.com/office/drawing/2014/main" id="{063C1010-4D51-11B2-4B8B-8054E8B96566}"/>
              </a:ext>
            </a:extLst>
          </p:cNvPr>
          <p:cNvSpPr/>
          <p:nvPr/>
        </p:nvSpPr>
        <p:spPr>
          <a:xfrm>
            <a:off x="44363" y="3708730"/>
            <a:ext cx="1359447" cy="126173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Am </a:t>
            </a:r>
            <a:r>
              <a:rPr kumimoji="0" lang="en-GB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Donnerstag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en-GB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gibt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d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er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Stadtpräsident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* ”Prinz Carnaval” den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Stadtschlüssel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*.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A92A8E45-1F49-B356-648B-BB8573CDAD1C}"/>
              </a:ext>
            </a:extLst>
          </p:cNvPr>
          <p:cNvSpPr/>
          <p:nvPr/>
        </p:nvSpPr>
        <p:spPr>
          <a:xfrm>
            <a:off x="2825831" y="3752396"/>
            <a:ext cx="1228137" cy="126173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Am Freitag um 20.30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Uhr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geht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man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durch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die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Straßen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. Man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trägt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Kostüme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mit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Lichtern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*.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40A71D46-A656-91CD-6628-B2D51AD8A4D0}"/>
              </a:ext>
            </a:extLst>
          </p:cNvPr>
          <p:cNvSpPr/>
          <p:nvPr/>
        </p:nvSpPr>
        <p:spPr>
          <a:xfrm>
            <a:off x="1438618" y="5106963"/>
            <a:ext cx="1361817" cy="126173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Am </a:t>
            </a:r>
            <a:r>
              <a:rPr kumimoji="0" lang="en-GB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Samstag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gibt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es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ein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‘Kinder-Monster-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Konzert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’. Dann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gibt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es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eine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Kinderdisco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mit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Konfettischlacht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*</a:t>
            </a:r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id="{C4F39A77-6B0B-5279-B89A-6DFB50409BAE}"/>
              </a:ext>
            </a:extLst>
          </p:cNvPr>
          <p:cNvSpPr/>
          <p:nvPr/>
        </p:nvSpPr>
        <p:spPr>
          <a:xfrm>
            <a:off x="4070130" y="5123634"/>
            <a:ext cx="1361817" cy="126173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Am Sonntag </a:t>
            </a:r>
            <a:r>
              <a:rPr kumimoji="0" lang="en-US" sz="1100" b="0" i="0" u="none" strike="noStrike" kern="1200" cap="none" spc="0" normalizeH="0" baseline="0" noProof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gehen</a:t>
            </a: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Leute in </a:t>
            </a:r>
            <a:r>
              <a:rPr kumimoji="0" lang="en-US" sz="1100" b="0" i="0" u="none" strike="noStrike" kern="1200" cap="none" spc="0" normalizeH="0" baseline="0" noProof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Kostümen</a:t>
            </a: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en-US" sz="1100" b="0" i="0" u="none" strike="noStrike" kern="1200" cap="none" spc="0" normalizeH="0" baseline="0" noProof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durch</a:t>
            </a: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die </a:t>
            </a:r>
            <a:r>
              <a:rPr kumimoji="0" lang="en-US" sz="1100" b="0" i="0" u="none" strike="noStrike" kern="1200" cap="none" spc="0" normalizeH="0" baseline="0" noProof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Straßen</a:t>
            </a: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. Dann </a:t>
            </a:r>
            <a:r>
              <a:rPr kumimoji="0" lang="en-US" sz="1100" b="0" i="0" u="none" strike="noStrike" kern="1200" cap="none" spc="0" normalizeH="0" baseline="0" noProof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gibt</a:t>
            </a: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es </a:t>
            </a:r>
            <a:r>
              <a:rPr kumimoji="0" lang="en-US" sz="1100" b="0" i="0" u="none" strike="noStrike" kern="1200" cap="none" spc="0" normalizeH="0" baseline="0" noProof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eine</a:t>
            </a: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en-US" sz="1100" b="0" i="0" u="none" strike="noStrike" kern="1200" cap="none" spc="0" normalizeH="0" baseline="0" noProof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große</a:t>
            </a: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Party!</a:t>
            </a:r>
          </a:p>
        </p:txBody>
      </p:sp>
      <p:grpSp>
        <p:nvGrpSpPr>
          <p:cNvPr id="96" name="Group 95">
            <a:extLst>
              <a:ext uri="{FF2B5EF4-FFF2-40B4-BE49-F238E27FC236}">
                <a16:creationId xmlns:a16="http://schemas.microsoft.com/office/drawing/2014/main" id="{024C35C4-50C4-228A-65A3-BC492D738E2B}"/>
              </a:ext>
            </a:extLst>
          </p:cNvPr>
          <p:cNvGrpSpPr/>
          <p:nvPr/>
        </p:nvGrpSpPr>
        <p:grpSpPr>
          <a:xfrm>
            <a:off x="1495403" y="3761369"/>
            <a:ext cx="1228136" cy="1211344"/>
            <a:chOff x="4739354" y="3102499"/>
            <a:chExt cx="2806266" cy="3167725"/>
          </a:xfrm>
        </p:grpSpPr>
        <p:pic>
          <p:nvPicPr>
            <p:cNvPr id="97" name="Picture 96" descr="A person and person dressed in clothing&#10;&#10;Description automatically generated">
              <a:extLst>
                <a:ext uri="{FF2B5EF4-FFF2-40B4-BE49-F238E27FC236}">
                  <a16:creationId xmlns:a16="http://schemas.microsoft.com/office/drawing/2014/main" id="{B1EE2EB0-3C82-4551-CCAB-49E3948DFF16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39354" y="3102499"/>
              <a:ext cx="2101593" cy="2941943"/>
            </a:xfrm>
            <a:prstGeom prst="rect">
              <a:avLst/>
            </a:prstGeom>
          </p:spPr>
        </p:pic>
        <p:pic>
          <p:nvPicPr>
            <p:cNvPr id="98" name="Picture 97" descr="A grey key with a black background&#10;&#10;Description automatically generated">
              <a:extLst>
                <a:ext uri="{FF2B5EF4-FFF2-40B4-BE49-F238E27FC236}">
                  <a16:creationId xmlns:a16="http://schemas.microsoft.com/office/drawing/2014/main" id="{B92FEE9F-DF83-D776-C35C-E1CD47E90F2C}"/>
                </a:ext>
              </a:extLst>
            </p:cNvPr>
            <p:cNvPicPr>
              <a:picLocks noChangeAspect="1"/>
            </p:cNvPicPr>
            <p:nvPr/>
          </p:nvPicPr>
          <p:blipFill>
            <a:blip r:embed="rId38">
              <a:duotone>
                <a:srgbClr val="F19D19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156178">
              <a:off x="5654741" y="4340141"/>
              <a:ext cx="1890879" cy="1930083"/>
            </a:xfrm>
            <a:prstGeom prst="rect">
              <a:avLst/>
            </a:prstGeom>
          </p:spPr>
        </p:pic>
      </p:grpSp>
      <p:sp>
        <p:nvSpPr>
          <p:cNvPr id="102" name="TextBox 101">
            <a:extLst>
              <a:ext uri="{FF2B5EF4-FFF2-40B4-BE49-F238E27FC236}">
                <a16:creationId xmlns:a16="http://schemas.microsoft.com/office/drawing/2014/main" id="{95898FB2-D65F-8170-E4ED-25245255C05D}"/>
              </a:ext>
            </a:extLst>
          </p:cNvPr>
          <p:cNvSpPr txBox="1"/>
          <p:nvPr/>
        </p:nvSpPr>
        <p:spPr>
          <a:xfrm>
            <a:off x="43881" y="6572166"/>
            <a:ext cx="5395805" cy="246221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der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Stadtpräsident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– mayor, der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Schlüssel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– key, das Licht – light, die Schlacht – fight</a:t>
            </a:r>
          </a:p>
        </p:txBody>
      </p:sp>
      <p:pic>
        <p:nvPicPr>
          <p:cNvPr id="104" name="Picture 103" descr="A group of people in clothing playing drums&#10;&#10;Description automatically generated">
            <a:extLst>
              <a:ext uri="{FF2B5EF4-FFF2-40B4-BE49-F238E27FC236}">
                <a16:creationId xmlns:a16="http://schemas.microsoft.com/office/drawing/2014/main" id="{F18FC1E8-238F-6A81-C77B-8883A1A17755}"/>
              </a:ext>
            </a:extLst>
          </p:cNvPr>
          <p:cNvPicPr>
            <a:picLocks noChangeAspect="1"/>
          </p:cNvPicPr>
          <p:nvPr/>
        </p:nvPicPr>
        <p:blipFill rotWithShape="1"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31" r="14010"/>
          <a:stretch/>
        </p:blipFill>
        <p:spPr>
          <a:xfrm>
            <a:off x="4107753" y="3826641"/>
            <a:ext cx="1336893" cy="1111490"/>
          </a:xfrm>
          <a:prstGeom prst="rect">
            <a:avLst/>
          </a:prstGeom>
        </p:spPr>
      </p:pic>
      <p:pic>
        <p:nvPicPr>
          <p:cNvPr id="105" name="Picture 104" descr="A colorful party items on a confetti ground&#10;&#10;Description automatically generated">
            <a:extLst>
              <a:ext uri="{FF2B5EF4-FFF2-40B4-BE49-F238E27FC236}">
                <a16:creationId xmlns:a16="http://schemas.microsoft.com/office/drawing/2014/main" id="{9094F4C3-28A5-B75C-2EA2-166351B3DDD0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81" y="5235116"/>
            <a:ext cx="1346185" cy="897106"/>
          </a:xfrm>
          <a:prstGeom prst="rect">
            <a:avLst/>
          </a:prstGeom>
        </p:spPr>
      </p:pic>
      <p:pic>
        <p:nvPicPr>
          <p:cNvPr id="106" name="Picture 105" descr="A group of clowns walking down a street&#10;&#10;Description automatically generated">
            <a:extLst>
              <a:ext uri="{FF2B5EF4-FFF2-40B4-BE49-F238E27FC236}">
                <a16:creationId xmlns:a16="http://schemas.microsoft.com/office/drawing/2014/main" id="{4A9D3895-0A9F-7363-62FD-4076EA52E471}"/>
              </a:ext>
            </a:extLst>
          </p:cNvPr>
          <p:cNvPicPr>
            <a:picLocks noChangeAspect="1"/>
          </p:cNvPicPr>
          <p:nvPr/>
        </p:nvPicPr>
        <p:blipFill rotWithShape="1"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9" r="10035"/>
          <a:stretch/>
        </p:blipFill>
        <p:spPr>
          <a:xfrm>
            <a:off x="2861738" y="5279913"/>
            <a:ext cx="1160188" cy="941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32813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1462</Words>
  <Application>Microsoft Office PowerPoint</Application>
  <PresentationFormat>Widescreen</PresentationFormat>
  <Paragraphs>267</Paragraphs>
  <Slides>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8" baseType="lpstr">
      <vt:lpstr>Arial</vt:lpstr>
      <vt:lpstr>Calibri</vt:lpstr>
      <vt:lpstr>Calibri Light</vt:lpstr>
      <vt:lpstr>Century Gothic</vt:lpstr>
      <vt:lpstr>Modern Love</vt:lpstr>
      <vt:lpstr>Office Theme</vt:lpstr>
      <vt:lpstr>PowerPoint Presentation</vt:lpstr>
      <vt:lpstr>PowerPoint Presentation</vt:lpstr>
    </vt:vector>
  </TitlesOfParts>
  <Company>University of Reading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Rowena Kasprowicz</dc:creator>
  <cp:lastModifiedBy>Charlotte Moss</cp:lastModifiedBy>
  <cp:revision>8</cp:revision>
  <dcterms:created xsi:type="dcterms:W3CDTF">2022-12-19T18:06:58Z</dcterms:created>
  <dcterms:modified xsi:type="dcterms:W3CDTF">2024-02-12T13:04:41Z</dcterms:modified>
</cp:coreProperties>
</file>