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33"/>
  </p:notesMasterIdLst>
  <p:sldIdLst>
    <p:sldId id="275" r:id="rId3"/>
    <p:sldId id="402" r:id="rId4"/>
    <p:sldId id="1024" r:id="rId5"/>
    <p:sldId id="1025" r:id="rId6"/>
    <p:sldId id="1026" r:id="rId7"/>
    <p:sldId id="1027" r:id="rId8"/>
    <p:sldId id="1028" r:id="rId9"/>
    <p:sldId id="1029" r:id="rId10"/>
    <p:sldId id="1030" r:id="rId11"/>
    <p:sldId id="1031" r:id="rId12"/>
    <p:sldId id="1032" r:id="rId13"/>
    <p:sldId id="1033" r:id="rId14"/>
    <p:sldId id="1034" r:id="rId15"/>
    <p:sldId id="1035" r:id="rId16"/>
    <p:sldId id="1061" r:id="rId17"/>
    <p:sldId id="1062" r:id="rId18"/>
    <p:sldId id="1050" r:id="rId19"/>
    <p:sldId id="1036" r:id="rId20"/>
    <p:sldId id="1037" r:id="rId21"/>
    <p:sldId id="1038" r:id="rId22"/>
    <p:sldId id="1051" r:id="rId23"/>
    <p:sldId id="1052" r:id="rId24"/>
    <p:sldId id="1053" r:id="rId25"/>
    <p:sldId id="1054" r:id="rId26"/>
    <p:sldId id="1055" r:id="rId27"/>
    <p:sldId id="1056" r:id="rId28"/>
    <p:sldId id="1057" r:id="rId29"/>
    <p:sldId id="1058" r:id="rId30"/>
    <p:sldId id="1059" r:id="rId31"/>
    <p:sldId id="106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FF66"/>
    <a:srgbClr val="00CC99"/>
    <a:srgbClr val="DDF0C8"/>
    <a:srgbClr val="CC99FF"/>
    <a:srgbClr val="3399FF"/>
    <a:srgbClr val="FF5050"/>
    <a:srgbClr val="F3B70D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63CDF6-0ECD-4597-A134-D4E0B8E8C26B}" v="2" dt="2024-02-26T14:29:51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6821" autoAdjust="0"/>
  </p:normalViewPr>
  <p:slideViewPr>
    <p:cSldViewPr snapToGrid="0">
      <p:cViewPr varScale="1">
        <p:scale>
          <a:sx n="78" d="100"/>
          <a:sy n="78" d="100"/>
        </p:scale>
        <p:origin x="78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F13BC5D3-B598-47C6-87D3-1507FFEE820B}"/>
    <pc:docChg chg="undo custSel addSld delSld modSld">
      <pc:chgData name="Charlotte Moss" userId="17b589c9-cb67-41ed-a894-f82ca12b573d" providerId="ADAL" clId="{F13BC5D3-B598-47C6-87D3-1507FFEE820B}" dt="2024-02-13T15:16:54.448" v="1306" actId="115"/>
      <pc:docMkLst>
        <pc:docMk/>
      </pc:docMkLst>
      <pc:sldChg chg="addSp modSp add mod modNotesTx">
        <pc:chgData name="Charlotte Moss" userId="17b589c9-cb67-41ed-a894-f82ca12b573d" providerId="ADAL" clId="{F13BC5D3-B598-47C6-87D3-1507FFEE820B}" dt="2024-02-13T12:30:21.789" v="102" actId="1038"/>
        <pc:sldMkLst>
          <pc:docMk/>
          <pc:sldMk cId="0" sldId="275"/>
        </pc:sldMkLst>
        <pc:spChg chg="mod">
          <ac:chgData name="Charlotte Moss" userId="17b589c9-cb67-41ed-a894-f82ca12b573d" providerId="ADAL" clId="{F13BC5D3-B598-47C6-87D3-1507FFEE820B}" dt="2024-02-13T12:28:02.253" v="24" actId="20577"/>
          <ac:spMkLst>
            <pc:docMk/>
            <pc:sldMk cId="0" sldId="275"/>
            <ac:spMk id="2" creationId="{F55CF993-3D71-4C59-9D34-78FA39EC2FDE}"/>
          </ac:spMkLst>
        </pc:spChg>
        <pc:spChg chg="add mod">
          <ac:chgData name="Charlotte Moss" userId="17b589c9-cb67-41ed-a894-f82ca12b573d" providerId="ADAL" clId="{F13BC5D3-B598-47C6-87D3-1507FFEE820B}" dt="2024-02-13T12:29:43.800" v="90"/>
          <ac:spMkLst>
            <pc:docMk/>
            <pc:sldMk cId="0" sldId="275"/>
            <ac:spMk id="3" creationId="{1DB2DD1D-49FA-9A08-A720-68A518DB495F}"/>
          </ac:spMkLst>
        </pc:spChg>
        <pc:spChg chg="add mod">
          <ac:chgData name="Charlotte Moss" userId="17b589c9-cb67-41ed-a894-f82ca12b573d" providerId="ADAL" clId="{F13BC5D3-B598-47C6-87D3-1507FFEE820B}" dt="2024-02-13T12:30:21.789" v="102" actId="1038"/>
          <ac:spMkLst>
            <pc:docMk/>
            <pc:sldMk cId="0" sldId="275"/>
            <ac:spMk id="5" creationId="{4DC8A981-25A4-6681-FCA9-7E68A0936E1A}"/>
          </ac:spMkLst>
        </pc:spChg>
        <pc:spChg chg="mod">
          <ac:chgData name="Charlotte Moss" userId="17b589c9-cb67-41ed-a894-f82ca12b573d" providerId="ADAL" clId="{F13BC5D3-B598-47C6-87D3-1507FFEE820B}" dt="2024-02-13T12:28:21.670" v="27" actId="20577"/>
          <ac:spMkLst>
            <pc:docMk/>
            <pc:sldMk cId="0" sldId="275"/>
            <ac:spMk id="9" creationId="{3FB254EC-1FC5-4D22-BD0A-34EB0D0AE9D2}"/>
          </ac:spMkLst>
        </pc:spChg>
        <pc:spChg chg="mod">
          <ac:chgData name="Charlotte Moss" userId="17b589c9-cb67-41ed-a894-f82ca12b573d" providerId="ADAL" clId="{F13BC5D3-B598-47C6-87D3-1507FFEE820B}" dt="2024-02-13T12:29:23.859" v="89" actId="14100"/>
          <ac:spMkLst>
            <pc:docMk/>
            <pc:sldMk cId="0" sldId="275"/>
            <ac:spMk id="47" creationId="{00000000-0000-0000-0000-000000000000}"/>
          </ac:spMkLst>
        </pc:spChg>
        <pc:picChg chg="add mod">
          <ac:chgData name="Charlotte Moss" userId="17b589c9-cb67-41ed-a894-f82ca12b573d" providerId="ADAL" clId="{F13BC5D3-B598-47C6-87D3-1507FFEE820B}" dt="2024-02-13T12:29:43.800" v="90"/>
          <ac:picMkLst>
            <pc:docMk/>
            <pc:sldMk cId="0" sldId="275"/>
            <ac:picMk id="4" creationId="{0FB4E19D-77D8-D6FA-F339-CE97367E2A04}"/>
          </ac:picMkLst>
        </pc:picChg>
        <pc:picChg chg="add mod">
          <ac:chgData name="Charlotte Moss" userId="17b589c9-cb67-41ed-a894-f82ca12b573d" providerId="ADAL" clId="{F13BC5D3-B598-47C6-87D3-1507FFEE820B}" dt="2024-02-13T12:29:47.628" v="91"/>
          <ac:picMkLst>
            <pc:docMk/>
            <pc:sldMk cId="0" sldId="275"/>
            <ac:picMk id="6" creationId="{C9717D4F-87E7-04F0-3BCD-8BD29806B4B8}"/>
          </ac:picMkLst>
        </pc:picChg>
      </pc:sldChg>
      <pc:sldChg chg="addSp modSp del">
        <pc:chgData name="Charlotte Moss" userId="17b589c9-cb67-41ed-a894-f82ca12b573d" providerId="ADAL" clId="{F13BC5D3-B598-47C6-87D3-1507FFEE820B}" dt="2024-02-13T14:38:02.767" v="862" actId="47"/>
        <pc:sldMkLst>
          <pc:docMk/>
          <pc:sldMk cId="74998879" sldId="290"/>
        </pc:sldMkLst>
        <pc:picChg chg="add mod">
          <ac:chgData name="Charlotte Moss" userId="17b589c9-cb67-41ed-a894-f82ca12b573d" providerId="ADAL" clId="{F13BC5D3-B598-47C6-87D3-1507FFEE820B}" dt="2024-02-13T14:37:41.597" v="857"/>
          <ac:picMkLst>
            <pc:docMk/>
            <pc:sldMk cId="74998879" sldId="290"/>
            <ac:picMk id="3" creationId="{486F593F-B2C5-0310-5B5B-C21652E94163}"/>
          </ac:picMkLst>
        </pc:picChg>
      </pc:sldChg>
      <pc:sldChg chg="add del">
        <pc:chgData name="Charlotte Moss" userId="17b589c9-cb67-41ed-a894-f82ca12b573d" providerId="ADAL" clId="{F13BC5D3-B598-47C6-87D3-1507FFEE820B}" dt="2024-02-13T14:36:22.238" v="855"/>
        <pc:sldMkLst>
          <pc:docMk/>
          <pc:sldMk cId="3217149698" sldId="295"/>
        </pc:sldMkLst>
      </pc:sldChg>
      <pc:sldChg chg="del">
        <pc:chgData name="Charlotte Moss" userId="17b589c9-cb67-41ed-a894-f82ca12b573d" providerId="ADAL" clId="{F13BC5D3-B598-47C6-87D3-1507FFEE820B}" dt="2024-02-13T12:29:53.572" v="92" actId="47"/>
        <pc:sldMkLst>
          <pc:docMk/>
          <pc:sldMk cId="0" sldId="339"/>
        </pc:sldMkLst>
      </pc:sldChg>
      <pc:sldChg chg="modSp mod modNotesTx">
        <pc:chgData name="Charlotte Moss" userId="17b589c9-cb67-41ed-a894-f82ca12b573d" providerId="ADAL" clId="{F13BC5D3-B598-47C6-87D3-1507FFEE820B}" dt="2024-02-13T13:39:46.464" v="116"/>
        <pc:sldMkLst>
          <pc:docMk/>
          <pc:sldMk cId="2570506075" sldId="402"/>
        </pc:sldMkLst>
        <pc:graphicFrameChg chg="mod modGraphic">
          <ac:chgData name="Charlotte Moss" userId="17b589c9-cb67-41ed-a894-f82ca12b573d" providerId="ADAL" clId="{F13BC5D3-B598-47C6-87D3-1507FFEE820B}" dt="2024-02-13T13:38:36.763" v="115" actId="108"/>
          <ac:graphicFrameMkLst>
            <pc:docMk/>
            <pc:sldMk cId="2570506075" sldId="402"/>
            <ac:graphicFrameMk id="23" creationId="{FACCCFE7-ADB3-E1BD-BE0D-46945A48A448}"/>
          </ac:graphicFrameMkLst>
        </pc:graphicFrameChg>
      </pc:sldChg>
      <pc:sldChg chg="del">
        <pc:chgData name="Charlotte Moss" userId="17b589c9-cb67-41ed-a894-f82ca12b573d" providerId="ADAL" clId="{F13BC5D3-B598-47C6-87D3-1507FFEE820B}" dt="2024-02-13T14:35:16.121" v="853" actId="47"/>
        <pc:sldMkLst>
          <pc:docMk/>
          <pc:sldMk cId="1963731713" sldId="1023"/>
        </pc:sldMkLst>
      </pc:sldChg>
      <pc:sldChg chg="modSp mod modNotesTx">
        <pc:chgData name="Charlotte Moss" userId="17b589c9-cb67-41ed-a894-f82ca12b573d" providerId="ADAL" clId="{F13BC5D3-B598-47C6-87D3-1507FFEE820B}" dt="2024-02-13T13:41:35.753" v="157" actId="20577"/>
        <pc:sldMkLst>
          <pc:docMk/>
          <pc:sldMk cId="2172789005" sldId="1024"/>
        </pc:sldMkLst>
        <pc:graphicFrameChg chg="mod modGraphic">
          <ac:chgData name="Charlotte Moss" userId="17b589c9-cb67-41ed-a894-f82ca12b573d" providerId="ADAL" clId="{F13BC5D3-B598-47C6-87D3-1507FFEE820B}" dt="2024-02-13T13:40:46.654" v="126" actId="108"/>
          <ac:graphicFrameMkLst>
            <pc:docMk/>
            <pc:sldMk cId="2172789005" sldId="1024"/>
            <ac:graphicFrameMk id="23" creationId="{FACCCFE7-ADB3-E1BD-BE0D-46945A48A448}"/>
          </ac:graphicFrameMkLst>
        </pc:graphicFrameChg>
      </pc:sldChg>
      <pc:sldChg chg="modSp mod modNotesTx">
        <pc:chgData name="Charlotte Moss" userId="17b589c9-cb67-41ed-a894-f82ca12b573d" providerId="ADAL" clId="{F13BC5D3-B598-47C6-87D3-1507FFEE820B}" dt="2024-02-13T13:44:38.842" v="203"/>
        <pc:sldMkLst>
          <pc:docMk/>
          <pc:sldMk cId="3974843392" sldId="1025"/>
        </pc:sldMkLst>
        <pc:graphicFrameChg chg="mod modGraphic">
          <ac:chgData name="Charlotte Moss" userId="17b589c9-cb67-41ed-a894-f82ca12b573d" providerId="ADAL" clId="{F13BC5D3-B598-47C6-87D3-1507FFEE820B}" dt="2024-02-13T13:44:11.429" v="202" actId="403"/>
          <ac:graphicFrameMkLst>
            <pc:docMk/>
            <pc:sldMk cId="3974843392" sldId="1025"/>
            <ac:graphicFrameMk id="23" creationId="{FACCCFE7-ADB3-E1BD-BE0D-46945A48A448}"/>
          </ac:graphicFrameMkLst>
        </pc:graphicFrameChg>
      </pc:sldChg>
      <pc:sldChg chg="modSp mod modNotesTx">
        <pc:chgData name="Charlotte Moss" userId="17b589c9-cb67-41ed-a894-f82ca12b573d" providerId="ADAL" clId="{F13BC5D3-B598-47C6-87D3-1507FFEE820B}" dt="2024-02-13T14:00:43.498" v="368" actId="20577"/>
        <pc:sldMkLst>
          <pc:docMk/>
          <pc:sldMk cId="320322384" sldId="1026"/>
        </pc:sldMkLst>
        <pc:graphicFrameChg chg="mod modGraphic">
          <ac:chgData name="Charlotte Moss" userId="17b589c9-cb67-41ed-a894-f82ca12b573d" providerId="ADAL" clId="{F13BC5D3-B598-47C6-87D3-1507FFEE820B}" dt="2024-02-13T14:00:43.498" v="368" actId="20577"/>
          <ac:graphicFrameMkLst>
            <pc:docMk/>
            <pc:sldMk cId="320322384" sldId="1026"/>
            <ac:graphicFrameMk id="2" creationId="{0E2D33DF-51A2-24F5-F836-4FD38188AB79}"/>
          </ac:graphicFrameMkLst>
        </pc:graphicFrameChg>
      </pc:sldChg>
      <pc:sldChg chg="modSp mod">
        <pc:chgData name="Charlotte Moss" userId="17b589c9-cb67-41ed-a894-f82ca12b573d" providerId="ADAL" clId="{F13BC5D3-B598-47C6-87D3-1507FFEE820B}" dt="2024-02-13T14:04:19.487" v="426" actId="108"/>
        <pc:sldMkLst>
          <pc:docMk/>
          <pc:sldMk cId="818686054" sldId="1027"/>
        </pc:sldMkLst>
        <pc:graphicFrameChg chg="mod modGraphic">
          <ac:chgData name="Charlotte Moss" userId="17b589c9-cb67-41ed-a894-f82ca12b573d" providerId="ADAL" clId="{F13BC5D3-B598-47C6-87D3-1507FFEE820B}" dt="2024-02-13T14:04:19.487" v="426" actId="108"/>
          <ac:graphicFrameMkLst>
            <pc:docMk/>
            <pc:sldMk cId="818686054" sldId="1027"/>
            <ac:graphicFrameMk id="3" creationId="{78449E85-D1B6-022C-F3CA-CDF80DD4A107}"/>
          </ac:graphicFrameMkLst>
        </pc:graphicFrameChg>
      </pc:sldChg>
      <pc:sldChg chg="modSp mod modNotesTx">
        <pc:chgData name="Charlotte Moss" userId="17b589c9-cb67-41ed-a894-f82ca12b573d" providerId="ADAL" clId="{F13BC5D3-B598-47C6-87D3-1507FFEE820B}" dt="2024-02-13T14:14:48.460" v="747" actId="20577"/>
        <pc:sldMkLst>
          <pc:docMk/>
          <pc:sldMk cId="1496553238" sldId="1028"/>
        </pc:sldMkLst>
        <pc:graphicFrameChg chg="mod modGraphic">
          <ac:chgData name="Charlotte Moss" userId="17b589c9-cb67-41ed-a894-f82ca12b573d" providerId="ADAL" clId="{F13BC5D3-B598-47C6-87D3-1507FFEE820B}" dt="2024-02-13T14:13:08.435" v="743" actId="20577"/>
          <ac:graphicFrameMkLst>
            <pc:docMk/>
            <pc:sldMk cId="1496553238" sldId="1028"/>
            <ac:graphicFrameMk id="2" creationId="{0E2D33DF-51A2-24F5-F836-4FD38188AB79}"/>
          </ac:graphicFrameMkLst>
        </pc:graphicFrameChg>
      </pc:sldChg>
      <pc:sldChg chg="addSp delSp modSp mod">
        <pc:chgData name="Charlotte Moss" userId="17b589c9-cb67-41ed-a894-f82ca12b573d" providerId="ADAL" clId="{F13BC5D3-B598-47C6-87D3-1507FFEE820B}" dt="2024-02-13T14:22:18.432" v="775" actId="14100"/>
        <pc:sldMkLst>
          <pc:docMk/>
          <pc:sldMk cId="85745590" sldId="1029"/>
        </pc:sldMkLst>
        <pc:grpChg chg="add mod">
          <ac:chgData name="Charlotte Moss" userId="17b589c9-cb67-41ed-a894-f82ca12b573d" providerId="ADAL" clId="{F13BC5D3-B598-47C6-87D3-1507FFEE820B}" dt="2024-02-13T14:21:12.212" v="766" actId="1037"/>
          <ac:grpSpMkLst>
            <pc:docMk/>
            <pc:sldMk cId="85745590" sldId="1029"/>
            <ac:grpSpMk id="14" creationId="{A312D2FD-6333-5CD1-7C92-D9B7EAFEC03F}"/>
          </ac:grpSpMkLst>
        </pc:grpChg>
        <pc:graphicFrameChg chg="mod modGraphic">
          <ac:chgData name="Charlotte Moss" userId="17b589c9-cb67-41ed-a894-f82ca12b573d" providerId="ADAL" clId="{F13BC5D3-B598-47C6-87D3-1507FFEE820B}" dt="2024-02-13T14:19:57.059" v="754"/>
          <ac:graphicFrameMkLst>
            <pc:docMk/>
            <pc:sldMk cId="85745590" sldId="1029"/>
            <ac:graphicFrameMk id="3" creationId="{36C8F709-E04A-3728-AABE-F443A2FF8193}"/>
          </ac:graphicFrameMkLst>
        </pc:graphicFrameChg>
        <pc:picChg chg="add mod">
          <ac:chgData name="Charlotte Moss" userId="17b589c9-cb67-41ed-a894-f82ca12b573d" providerId="ADAL" clId="{F13BC5D3-B598-47C6-87D3-1507FFEE820B}" dt="2024-02-13T14:20:35.911" v="758" actId="1076"/>
          <ac:picMkLst>
            <pc:docMk/>
            <pc:sldMk cId="85745590" sldId="1029"/>
            <ac:picMk id="2" creationId="{390F39EB-B7A5-9167-0192-DFB73F84121D}"/>
          </ac:picMkLst>
        </pc:picChg>
        <pc:picChg chg="del">
          <ac:chgData name="Charlotte Moss" userId="17b589c9-cb67-41ed-a894-f82ca12b573d" providerId="ADAL" clId="{F13BC5D3-B598-47C6-87D3-1507FFEE820B}" dt="2024-02-13T14:19:45.597" v="753" actId="478"/>
          <ac:picMkLst>
            <pc:docMk/>
            <pc:sldMk cId="85745590" sldId="1029"/>
            <ac:picMk id="4" creationId="{4756F9CE-D2B5-0366-4575-208F76308C89}"/>
          </ac:picMkLst>
        </pc:picChg>
        <pc:picChg chg="del">
          <ac:chgData name="Charlotte Moss" userId="17b589c9-cb67-41ed-a894-f82ca12b573d" providerId="ADAL" clId="{F13BC5D3-B598-47C6-87D3-1507FFEE820B}" dt="2024-02-13T14:19:43.736" v="752" actId="478"/>
          <ac:picMkLst>
            <pc:docMk/>
            <pc:sldMk cId="85745590" sldId="1029"/>
            <ac:picMk id="5" creationId="{540960A7-F535-3363-ECEA-EA26386E2947}"/>
          </ac:picMkLst>
        </pc:picChg>
        <pc:picChg chg="del">
          <ac:chgData name="Charlotte Moss" userId="17b589c9-cb67-41ed-a894-f82ca12b573d" providerId="ADAL" clId="{F13BC5D3-B598-47C6-87D3-1507FFEE820B}" dt="2024-02-13T14:19:42.861" v="751" actId="478"/>
          <ac:picMkLst>
            <pc:docMk/>
            <pc:sldMk cId="85745590" sldId="1029"/>
            <ac:picMk id="8" creationId="{8EE97E5E-DF19-EFE4-5F1C-489059F6023B}"/>
          </ac:picMkLst>
        </pc:picChg>
        <pc:picChg chg="del">
          <ac:chgData name="Charlotte Moss" userId="17b589c9-cb67-41ed-a894-f82ca12b573d" providerId="ADAL" clId="{F13BC5D3-B598-47C6-87D3-1507FFEE820B}" dt="2024-02-13T14:19:45.597" v="753" actId="478"/>
          <ac:picMkLst>
            <pc:docMk/>
            <pc:sldMk cId="85745590" sldId="1029"/>
            <ac:picMk id="9" creationId="{D9B26EB2-DFDF-096F-FB95-99188D802BBA}"/>
          </ac:picMkLst>
        </pc:picChg>
        <pc:picChg chg="add mod">
          <ac:chgData name="Charlotte Moss" userId="17b589c9-cb67-41ed-a894-f82ca12b573d" providerId="ADAL" clId="{F13BC5D3-B598-47C6-87D3-1507FFEE820B}" dt="2024-02-13T14:20:51.799" v="761" actId="14100"/>
          <ac:picMkLst>
            <pc:docMk/>
            <pc:sldMk cId="85745590" sldId="1029"/>
            <ac:picMk id="10" creationId="{CF2935E8-185A-0650-9E9C-19D8D5C87EF3}"/>
          </ac:picMkLst>
        </pc:picChg>
        <pc:picChg chg="del">
          <ac:chgData name="Charlotte Moss" userId="17b589c9-cb67-41ed-a894-f82ca12b573d" providerId="ADAL" clId="{F13BC5D3-B598-47C6-87D3-1507FFEE820B}" dt="2024-02-13T14:19:45.597" v="753" actId="478"/>
          <ac:picMkLst>
            <pc:docMk/>
            <pc:sldMk cId="85745590" sldId="1029"/>
            <ac:picMk id="13" creationId="{57AC9FC0-B031-74BF-4915-3931600A724B}"/>
          </ac:picMkLst>
        </pc:picChg>
        <pc:picChg chg="add mod">
          <ac:chgData name="Charlotte Moss" userId="17b589c9-cb67-41ed-a894-f82ca12b573d" providerId="ADAL" clId="{F13BC5D3-B598-47C6-87D3-1507FFEE820B}" dt="2024-02-13T14:21:00.689" v="762"/>
          <ac:picMkLst>
            <pc:docMk/>
            <pc:sldMk cId="85745590" sldId="1029"/>
            <ac:picMk id="15" creationId="{43C1BCD1-6655-A681-A307-6296EE9A5E39}"/>
          </ac:picMkLst>
        </pc:picChg>
        <pc:picChg chg="add mod">
          <ac:chgData name="Charlotte Moss" userId="17b589c9-cb67-41ed-a894-f82ca12b573d" providerId="ADAL" clId="{F13BC5D3-B598-47C6-87D3-1507FFEE820B}" dt="2024-02-13T14:21:00.689" v="762"/>
          <ac:picMkLst>
            <pc:docMk/>
            <pc:sldMk cId="85745590" sldId="1029"/>
            <ac:picMk id="16" creationId="{9213D998-2217-203C-FAED-A57A47C2C0E6}"/>
          </ac:picMkLst>
        </pc:picChg>
        <pc:picChg chg="add mod">
          <ac:chgData name="Charlotte Moss" userId="17b589c9-cb67-41ed-a894-f82ca12b573d" providerId="ADAL" clId="{F13BC5D3-B598-47C6-87D3-1507FFEE820B}" dt="2024-02-13T14:21:38.062" v="770" actId="1076"/>
          <ac:picMkLst>
            <pc:docMk/>
            <pc:sldMk cId="85745590" sldId="1029"/>
            <ac:picMk id="17" creationId="{8AA700C9-AA38-638C-565F-EBE987240C3A}"/>
          </ac:picMkLst>
        </pc:picChg>
        <pc:picChg chg="add mod">
          <ac:chgData name="Charlotte Moss" userId="17b589c9-cb67-41ed-a894-f82ca12b573d" providerId="ADAL" clId="{F13BC5D3-B598-47C6-87D3-1507FFEE820B}" dt="2024-02-13T14:22:18.432" v="775" actId="14100"/>
          <ac:picMkLst>
            <pc:docMk/>
            <pc:sldMk cId="85745590" sldId="1029"/>
            <ac:picMk id="18" creationId="{6118634E-20C8-CF3A-A9FC-D02B9F722C3F}"/>
          </ac:picMkLst>
        </pc:picChg>
      </pc:sldChg>
      <pc:sldChg chg="modSp mod">
        <pc:chgData name="Charlotte Moss" userId="17b589c9-cb67-41ed-a894-f82ca12b573d" providerId="ADAL" clId="{F13BC5D3-B598-47C6-87D3-1507FFEE820B}" dt="2024-02-13T14:23:39.714" v="781" actId="1076"/>
        <pc:sldMkLst>
          <pc:docMk/>
          <pc:sldMk cId="173015555" sldId="1030"/>
        </pc:sldMkLst>
        <pc:spChg chg="mod">
          <ac:chgData name="Charlotte Moss" userId="17b589c9-cb67-41ed-a894-f82ca12b573d" providerId="ADAL" clId="{F13BC5D3-B598-47C6-87D3-1507FFEE820B}" dt="2024-02-13T14:23:19.006" v="778" actId="1076"/>
          <ac:spMkLst>
            <pc:docMk/>
            <pc:sldMk cId="173015555" sldId="1030"/>
            <ac:spMk id="8" creationId="{6D45C7EE-D7B3-E439-3AF3-47649151AD7F}"/>
          </ac:spMkLst>
        </pc:spChg>
        <pc:spChg chg="mod">
          <ac:chgData name="Charlotte Moss" userId="17b589c9-cb67-41ed-a894-f82ca12b573d" providerId="ADAL" clId="{F13BC5D3-B598-47C6-87D3-1507FFEE820B}" dt="2024-02-13T14:23:39.714" v="781" actId="1076"/>
          <ac:spMkLst>
            <pc:docMk/>
            <pc:sldMk cId="173015555" sldId="1030"/>
            <ac:spMk id="9" creationId="{AFB718F9-5B61-0A15-CC8C-836D73A9A984}"/>
          </ac:spMkLst>
        </pc:spChg>
        <pc:graphicFrameChg chg="mod">
          <ac:chgData name="Charlotte Moss" userId="17b589c9-cb67-41ed-a894-f82ca12b573d" providerId="ADAL" clId="{F13BC5D3-B598-47C6-87D3-1507FFEE820B}" dt="2024-02-13T14:23:35.314" v="780"/>
          <ac:graphicFrameMkLst>
            <pc:docMk/>
            <pc:sldMk cId="173015555" sldId="1030"/>
            <ac:graphicFrameMk id="3" creationId="{36C8F709-E04A-3728-AABE-F443A2FF8193}"/>
          </ac:graphicFrameMkLst>
        </pc:graphicFrameChg>
      </pc:sldChg>
      <pc:sldChg chg="modSp mod">
        <pc:chgData name="Charlotte Moss" userId="17b589c9-cb67-41ed-a894-f82ca12b573d" providerId="ADAL" clId="{F13BC5D3-B598-47C6-87D3-1507FFEE820B}" dt="2024-02-13T14:25:26.675" v="787" actId="108"/>
        <pc:sldMkLst>
          <pc:docMk/>
          <pc:sldMk cId="2452842780" sldId="1031"/>
        </pc:sldMkLst>
        <pc:graphicFrameChg chg="mod modGraphic">
          <ac:chgData name="Charlotte Moss" userId="17b589c9-cb67-41ed-a894-f82ca12b573d" providerId="ADAL" clId="{F13BC5D3-B598-47C6-87D3-1507FFEE820B}" dt="2024-02-13T14:25:26.675" v="787" actId="108"/>
          <ac:graphicFrameMkLst>
            <pc:docMk/>
            <pc:sldMk cId="2452842780" sldId="1031"/>
            <ac:graphicFrameMk id="5" creationId="{BF34492E-67CF-C262-D2F7-A5986D10703F}"/>
          </ac:graphicFrameMkLst>
        </pc:graphicFrameChg>
      </pc:sldChg>
      <pc:sldChg chg="addSp delSp modSp mod">
        <pc:chgData name="Charlotte Moss" userId="17b589c9-cb67-41ed-a894-f82ca12b573d" providerId="ADAL" clId="{F13BC5D3-B598-47C6-87D3-1507FFEE820B}" dt="2024-02-13T14:28:56.710" v="823" actId="1076"/>
        <pc:sldMkLst>
          <pc:docMk/>
          <pc:sldMk cId="3713140758" sldId="1032"/>
        </pc:sldMkLst>
        <pc:graphicFrameChg chg="mod modGraphic">
          <ac:chgData name="Charlotte Moss" userId="17b589c9-cb67-41ed-a894-f82ca12b573d" providerId="ADAL" clId="{F13BC5D3-B598-47C6-87D3-1507FFEE820B}" dt="2024-02-13T14:27:17.838" v="807"/>
          <ac:graphicFrameMkLst>
            <pc:docMk/>
            <pc:sldMk cId="3713140758" sldId="1032"/>
            <ac:graphicFrameMk id="4" creationId="{677730A3-5354-3B47-2A2F-87EFCF2EF889}"/>
          </ac:graphicFrameMkLst>
        </pc:graphicFrameChg>
        <pc:graphicFrameChg chg="mod modGraphic">
          <ac:chgData name="Charlotte Moss" userId="17b589c9-cb67-41ed-a894-f82ca12b573d" providerId="ADAL" clId="{F13BC5D3-B598-47C6-87D3-1507FFEE820B}" dt="2024-02-13T14:27:19.319" v="808" actId="108"/>
          <ac:graphicFrameMkLst>
            <pc:docMk/>
            <pc:sldMk cId="3713140758" sldId="1032"/>
            <ac:graphicFrameMk id="9" creationId="{D638D83B-29C9-4135-90FC-D8E3CC297935}"/>
          </ac:graphicFrameMkLst>
        </pc:graphicFrameChg>
        <pc:picChg chg="del">
          <ac:chgData name="Charlotte Moss" userId="17b589c9-cb67-41ed-a894-f82ca12b573d" providerId="ADAL" clId="{F13BC5D3-B598-47C6-87D3-1507FFEE820B}" dt="2024-02-13T14:27:21.619" v="810" actId="478"/>
          <ac:picMkLst>
            <pc:docMk/>
            <pc:sldMk cId="3713140758" sldId="1032"/>
            <ac:picMk id="5" creationId="{3105F380-5F83-351F-E928-FB88B6420A3B}"/>
          </ac:picMkLst>
        </pc:picChg>
        <pc:picChg chg="del">
          <ac:chgData name="Charlotte Moss" userId="17b589c9-cb67-41ed-a894-f82ca12b573d" providerId="ADAL" clId="{F13BC5D3-B598-47C6-87D3-1507FFEE820B}" dt="2024-02-13T14:26:35.526" v="791" actId="478"/>
          <ac:picMkLst>
            <pc:docMk/>
            <pc:sldMk cId="3713140758" sldId="1032"/>
            <ac:picMk id="6" creationId="{A238E32C-D6BF-E636-D5B4-C66AE9259918}"/>
          </ac:picMkLst>
        </pc:picChg>
        <pc:picChg chg="del">
          <ac:chgData name="Charlotte Moss" userId="17b589c9-cb67-41ed-a894-f82ca12b573d" providerId="ADAL" clId="{F13BC5D3-B598-47C6-87D3-1507FFEE820B}" dt="2024-02-13T14:26:36.084" v="792" actId="478"/>
          <ac:picMkLst>
            <pc:docMk/>
            <pc:sldMk cId="3713140758" sldId="1032"/>
            <ac:picMk id="7" creationId="{E54B6281-F98C-1C03-72D7-01951CF38B77}"/>
          </ac:picMkLst>
        </pc:picChg>
        <pc:picChg chg="del">
          <ac:chgData name="Charlotte Moss" userId="17b589c9-cb67-41ed-a894-f82ca12b573d" providerId="ADAL" clId="{F13BC5D3-B598-47C6-87D3-1507FFEE820B}" dt="2024-02-13T14:27:21.175" v="809" actId="478"/>
          <ac:picMkLst>
            <pc:docMk/>
            <pc:sldMk cId="3713140758" sldId="1032"/>
            <ac:picMk id="10" creationId="{3092365F-E366-4D19-4F4E-E3AC65D44579}"/>
          </ac:picMkLst>
        </pc:picChg>
        <pc:picChg chg="add mod">
          <ac:chgData name="Charlotte Moss" userId="17b589c9-cb67-41ed-a894-f82ca12b573d" providerId="ADAL" clId="{F13BC5D3-B598-47C6-87D3-1507FFEE820B}" dt="2024-02-13T14:26:51.383" v="801" actId="1035"/>
          <ac:picMkLst>
            <pc:docMk/>
            <pc:sldMk cId="3713140758" sldId="1032"/>
            <ac:picMk id="13" creationId="{0208E2E2-66C0-739F-6284-68649F0F51CA}"/>
          </ac:picMkLst>
        </pc:picChg>
        <pc:picChg chg="add mod">
          <ac:chgData name="Charlotte Moss" userId="17b589c9-cb67-41ed-a894-f82ca12b573d" providerId="ADAL" clId="{F13BC5D3-B598-47C6-87D3-1507FFEE820B}" dt="2024-02-13T14:27:05.444" v="805" actId="1076"/>
          <ac:picMkLst>
            <pc:docMk/>
            <pc:sldMk cId="3713140758" sldId="1032"/>
            <ac:picMk id="14" creationId="{EA3D7C5B-B616-AEA0-48E9-A0D9310942BF}"/>
          </ac:picMkLst>
        </pc:picChg>
        <pc:picChg chg="add mod">
          <ac:chgData name="Charlotte Moss" userId="17b589c9-cb67-41ed-a894-f82ca12b573d" providerId="ADAL" clId="{F13BC5D3-B598-47C6-87D3-1507FFEE820B}" dt="2024-02-13T14:27:51.804" v="819" actId="1036"/>
          <ac:picMkLst>
            <pc:docMk/>
            <pc:sldMk cId="3713140758" sldId="1032"/>
            <ac:picMk id="15" creationId="{E95F0289-6E32-D4BF-B8E7-96BEFA8DC6A4}"/>
          </ac:picMkLst>
        </pc:picChg>
        <pc:picChg chg="add mod">
          <ac:chgData name="Charlotte Moss" userId="17b589c9-cb67-41ed-a894-f82ca12b573d" providerId="ADAL" clId="{F13BC5D3-B598-47C6-87D3-1507FFEE820B}" dt="2024-02-13T14:28:56.710" v="823" actId="1076"/>
          <ac:picMkLst>
            <pc:docMk/>
            <pc:sldMk cId="3713140758" sldId="1032"/>
            <ac:picMk id="16" creationId="{ECEBC87C-E6CA-82AE-1A82-95806FE2B025}"/>
          </ac:picMkLst>
        </pc:picChg>
      </pc:sldChg>
      <pc:sldChg chg="addSp delSp modSp mod">
        <pc:chgData name="Charlotte Moss" userId="17b589c9-cb67-41ed-a894-f82ca12b573d" providerId="ADAL" clId="{F13BC5D3-B598-47C6-87D3-1507FFEE820B}" dt="2024-02-13T14:30:15.014" v="840" actId="1076"/>
        <pc:sldMkLst>
          <pc:docMk/>
          <pc:sldMk cId="1476802776" sldId="1033"/>
        </pc:sldMkLst>
        <pc:spChg chg="mod">
          <ac:chgData name="Charlotte Moss" userId="17b589c9-cb67-41ed-a894-f82ca12b573d" providerId="ADAL" clId="{F13BC5D3-B598-47C6-87D3-1507FFEE820B}" dt="2024-02-13T14:29:29.237" v="827" actId="20577"/>
          <ac:spMkLst>
            <pc:docMk/>
            <pc:sldMk cId="1476802776" sldId="1033"/>
            <ac:spMk id="12" creationId="{9FF57AE4-8782-7533-2119-9ED368DEE160}"/>
          </ac:spMkLst>
        </pc:spChg>
        <pc:graphicFrameChg chg="mod modGraphic">
          <ac:chgData name="Charlotte Moss" userId="17b589c9-cb67-41ed-a894-f82ca12b573d" providerId="ADAL" clId="{F13BC5D3-B598-47C6-87D3-1507FFEE820B}" dt="2024-02-13T14:29:48.531" v="830" actId="113"/>
          <ac:graphicFrameMkLst>
            <pc:docMk/>
            <pc:sldMk cId="1476802776" sldId="1033"/>
            <ac:graphicFrameMk id="4" creationId="{677730A3-5354-3B47-2A2F-87EFCF2EF889}"/>
          </ac:graphicFrameMkLst>
        </pc:graphicFrameChg>
        <pc:picChg chg="del">
          <ac:chgData name="Charlotte Moss" userId="17b589c9-cb67-41ed-a894-f82ca12b573d" providerId="ADAL" clId="{F13BC5D3-B598-47C6-87D3-1507FFEE820B}" dt="2024-02-13T14:29:50.145" v="831" actId="478"/>
          <ac:picMkLst>
            <pc:docMk/>
            <pc:sldMk cId="1476802776" sldId="1033"/>
            <ac:picMk id="5" creationId="{D9860133-8EA0-AB22-D10D-90B5F571CA18}"/>
          </ac:picMkLst>
        </pc:picChg>
        <pc:picChg chg="del">
          <ac:chgData name="Charlotte Moss" userId="17b589c9-cb67-41ed-a894-f82ca12b573d" providerId="ADAL" clId="{F13BC5D3-B598-47C6-87D3-1507FFEE820B}" dt="2024-02-13T14:29:50.620" v="832" actId="478"/>
          <ac:picMkLst>
            <pc:docMk/>
            <pc:sldMk cId="1476802776" sldId="1033"/>
            <ac:picMk id="6" creationId="{67E9208A-3CD4-167F-0578-1ADAFA02D291}"/>
          </ac:picMkLst>
        </pc:picChg>
        <pc:picChg chg="add mod">
          <ac:chgData name="Charlotte Moss" userId="17b589c9-cb67-41ed-a894-f82ca12b573d" providerId="ADAL" clId="{F13BC5D3-B598-47C6-87D3-1507FFEE820B}" dt="2024-02-13T14:30:01.356" v="836" actId="1076"/>
          <ac:picMkLst>
            <pc:docMk/>
            <pc:sldMk cId="1476802776" sldId="1033"/>
            <ac:picMk id="7" creationId="{3FAAA9D6-E4FE-D05F-87EC-36122ECB42A6}"/>
          </ac:picMkLst>
        </pc:picChg>
        <pc:picChg chg="add mod">
          <ac:chgData name="Charlotte Moss" userId="17b589c9-cb67-41ed-a894-f82ca12b573d" providerId="ADAL" clId="{F13BC5D3-B598-47C6-87D3-1507FFEE820B}" dt="2024-02-13T14:30:15.014" v="840" actId="1076"/>
          <ac:picMkLst>
            <pc:docMk/>
            <pc:sldMk cId="1476802776" sldId="1033"/>
            <ac:picMk id="8" creationId="{282A41FF-7DBC-D7F7-5CE0-26BCC9B5991D}"/>
          </ac:picMkLst>
        </pc:picChg>
      </pc:sldChg>
      <pc:sldChg chg="modSp mod">
        <pc:chgData name="Charlotte Moss" userId="17b589c9-cb67-41ed-a894-f82ca12b573d" providerId="ADAL" clId="{F13BC5D3-B598-47C6-87D3-1507FFEE820B}" dt="2024-02-13T14:32:37.047" v="847" actId="113"/>
        <pc:sldMkLst>
          <pc:docMk/>
          <pc:sldMk cId="2351028902" sldId="1034"/>
        </pc:sldMkLst>
        <pc:graphicFrameChg chg="mod modGraphic">
          <ac:chgData name="Charlotte Moss" userId="17b589c9-cb67-41ed-a894-f82ca12b573d" providerId="ADAL" clId="{F13BC5D3-B598-47C6-87D3-1507FFEE820B}" dt="2024-02-13T14:32:37.047" v="847" actId="113"/>
          <ac:graphicFrameMkLst>
            <pc:docMk/>
            <pc:sldMk cId="2351028902" sldId="1034"/>
            <ac:graphicFrameMk id="5" creationId="{738CC346-8844-EF82-BA3C-2A6E6F7A33B0}"/>
          </ac:graphicFrameMkLst>
        </pc:graphicFrameChg>
      </pc:sldChg>
      <pc:sldChg chg="modSp mod">
        <pc:chgData name="Charlotte Moss" userId="17b589c9-cb67-41ed-a894-f82ca12b573d" providerId="ADAL" clId="{F13BC5D3-B598-47C6-87D3-1507FFEE820B}" dt="2024-02-13T14:34:25.221" v="852" actId="113"/>
        <pc:sldMkLst>
          <pc:docMk/>
          <pc:sldMk cId="1340975740" sldId="1035"/>
        </pc:sldMkLst>
        <pc:spChg chg="mod">
          <ac:chgData name="Charlotte Moss" userId="17b589c9-cb67-41ed-a894-f82ca12b573d" providerId="ADAL" clId="{F13BC5D3-B598-47C6-87D3-1507FFEE820B}" dt="2024-02-13T14:32:50.872" v="848" actId="20577"/>
          <ac:spMkLst>
            <pc:docMk/>
            <pc:sldMk cId="1340975740" sldId="1035"/>
            <ac:spMk id="12" creationId="{9FF57AE4-8782-7533-2119-9ED368DEE160}"/>
          </ac:spMkLst>
        </pc:spChg>
        <pc:graphicFrameChg chg="mod modGraphic">
          <ac:chgData name="Charlotte Moss" userId="17b589c9-cb67-41ed-a894-f82ca12b573d" providerId="ADAL" clId="{F13BC5D3-B598-47C6-87D3-1507FFEE820B}" dt="2024-02-13T14:34:25.221" v="852" actId="113"/>
          <ac:graphicFrameMkLst>
            <pc:docMk/>
            <pc:sldMk cId="1340975740" sldId="1035"/>
            <ac:graphicFrameMk id="5" creationId="{738CC346-8844-EF82-BA3C-2A6E6F7A33B0}"/>
          </ac:graphicFrameMkLst>
        </pc:graphicFrameChg>
      </pc:sldChg>
      <pc:sldChg chg="addSp delSp modSp mod modNotesTx">
        <pc:chgData name="Charlotte Moss" userId="17b589c9-cb67-41ed-a894-f82ca12b573d" providerId="ADAL" clId="{F13BC5D3-B598-47C6-87D3-1507FFEE820B}" dt="2024-02-13T14:53:39.037" v="885" actId="20577"/>
        <pc:sldMkLst>
          <pc:docMk/>
          <pc:sldMk cId="167675626" sldId="1036"/>
        </pc:sldMkLst>
        <pc:graphicFrameChg chg="add mod modGraphic">
          <ac:chgData name="Charlotte Moss" userId="17b589c9-cb67-41ed-a894-f82ca12b573d" providerId="ADAL" clId="{F13BC5D3-B598-47C6-87D3-1507FFEE820B}" dt="2024-02-13T14:53:39.037" v="885" actId="20577"/>
          <ac:graphicFrameMkLst>
            <pc:docMk/>
            <pc:sldMk cId="167675626" sldId="1036"/>
            <ac:graphicFrameMk id="2" creationId="{E24C4AA5-EDC3-8EF2-C1A8-336001AE4581}"/>
          </ac:graphicFrameMkLst>
        </pc:graphicFrameChg>
        <pc:graphicFrameChg chg="del modGraphic">
          <ac:chgData name="Charlotte Moss" userId="17b589c9-cb67-41ed-a894-f82ca12b573d" providerId="ADAL" clId="{F13BC5D3-B598-47C6-87D3-1507FFEE820B}" dt="2024-02-13T14:51:37.694" v="867" actId="478"/>
          <ac:graphicFrameMkLst>
            <pc:docMk/>
            <pc:sldMk cId="167675626" sldId="1036"/>
            <ac:graphicFrameMk id="23" creationId="{FACCCFE7-ADB3-E1BD-BE0D-46945A48A448}"/>
          </ac:graphicFrameMkLst>
        </pc:graphicFrameChg>
      </pc:sldChg>
      <pc:sldChg chg="addSp delSp modSp mod modNotesTx">
        <pc:chgData name="Charlotte Moss" userId="17b589c9-cb67-41ed-a894-f82ca12b573d" providerId="ADAL" clId="{F13BC5D3-B598-47C6-87D3-1507FFEE820B}" dt="2024-02-13T14:56:51.540" v="901" actId="20577"/>
        <pc:sldMkLst>
          <pc:docMk/>
          <pc:sldMk cId="176174410" sldId="1037"/>
        </pc:sldMkLst>
        <pc:graphicFrameChg chg="add mod modGraphic">
          <ac:chgData name="Charlotte Moss" userId="17b589c9-cb67-41ed-a894-f82ca12b573d" providerId="ADAL" clId="{F13BC5D3-B598-47C6-87D3-1507FFEE820B}" dt="2024-02-13T14:56:51.540" v="901" actId="20577"/>
          <ac:graphicFrameMkLst>
            <pc:docMk/>
            <pc:sldMk cId="176174410" sldId="1037"/>
            <ac:graphicFrameMk id="2" creationId="{50C6722C-3406-81DB-7C51-314CAC1AD901}"/>
          </ac:graphicFrameMkLst>
        </pc:graphicFrameChg>
        <pc:graphicFrameChg chg="del modGraphic">
          <ac:chgData name="Charlotte Moss" userId="17b589c9-cb67-41ed-a894-f82ca12b573d" providerId="ADAL" clId="{F13BC5D3-B598-47C6-87D3-1507FFEE820B}" dt="2024-02-13T14:56:14.179" v="888" actId="478"/>
          <ac:graphicFrameMkLst>
            <pc:docMk/>
            <pc:sldMk cId="176174410" sldId="1037"/>
            <ac:graphicFrameMk id="23" creationId="{FACCCFE7-ADB3-E1BD-BE0D-46945A48A448}"/>
          </ac:graphicFrameMkLst>
        </pc:graphicFrameChg>
      </pc:sldChg>
      <pc:sldChg chg="addSp delSp modSp mod modNotesTx">
        <pc:chgData name="Charlotte Moss" userId="17b589c9-cb67-41ed-a894-f82ca12b573d" providerId="ADAL" clId="{F13BC5D3-B598-47C6-87D3-1507FFEE820B}" dt="2024-02-13T14:58:28.448" v="916" actId="20577"/>
        <pc:sldMkLst>
          <pc:docMk/>
          <pc:sldMk cId="3636281851" sldId="1038"/>
        </pc:sldMkLst>
        <pc:graphicFrameChg chg="add mod modGraphic">
          <ac:chgData name="Charlotte Moss" userId="17b589c9-cb67-41ed-a894-f82ca12b573d" providerId="ADAL" clId="{F13BC5D3-B598-47C6-87D3-1507FFEE820B}" dt="2024-02-13T14:58:28.448" v="916" actId="20577"/>
          <ac:graphicFrameMkLst>
            <pc:docMk/>
            <pc:sldMk cId="3636281851" sldId="1038"/>
            <ac:graphicFrameMk id="2" creationId="{A1E29BA1-32B4-0557-A9DF-3D40329630E6}"/>
          </ac:graphicFrameMkLst>
        </pc:graphicFrameChg>
        <pc:graphicFrameChg chg="del">
          <ac:chgData name="Charlotte Moss" userId="17b589c9-cb67-41ed-a894-f82ca12b573d" providerId="ADAL" clId="{F13BC5D3-B598-47C6-87D3-1507FFEE820B}" dt="2024-02-13T14:57:39.536" v="903" actId="478"/>
          <ac:graphicFrameMkLst>
            <pc:docMk/>
            <pc:sldMk cId="3636281851" sldId="1038"/>
            <ac:graphicFrameMk id="23" creationId="{FACCCFE7-ADB3-E1BD-BE0D-46945A48A448}"/>
          </ac:graphicFrameMkLst>
        </pc:graphicFrameChg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3234135540" sldId="1039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3859802180" sldId="1040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1223431203" sldId="1041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710512639" sldId="1042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2166559004" sldId="1043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3581615065" sldId="1044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691772317" sldId="1045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1048837624" sldId="1046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2401323455" sldId="1047"/>
        </pc:sldMkLst>
      </pc:sldChg>
      <pc:sldChg chg="del">
        <pc:chgData name="Charlotte Moss" userId="17b589c9-cb67-41ed-a894-f82ca12b573d" providerId="ADAL" clId="{F13BC5D3-B598-47C6-87D3-1507FFEE820B}" dt="2024-02-13T14:58:54.798" v="917" actId="47"/>
        <pc:sldMkLst>
          <pc:docMk/>
          <pc:sldMk cId="3477402863" sldId="1048"/>
        </pc:sldMkLst>
      </pc:sldChg>
      <pc:sldChg chg="add">
        <pc:chgData name="Charlotte Moss" userId="17b589c9-cb67-41ed-a894-f82ca12b573d" providerId="ADAL" clId="{F13BC5D3-B598-47C6-87D3-1507FFEE820B}" dt="2024-02-13T14:36:22.238" v="855"/>
        <pc:sldMkLst>
          <pc:docMk/>
          <pc:sldMk cId="2969692896" sldId="1049"/>
        </pc:sldMkLst>
      </pc:sldChg>
      <pc:sldChg chg="addSp modSp add mod">
        <pc:chgData name="Charlotte Moss" userId="17b589c9-cb67-41ed-a894-f82ca12b573d" providerId="ADAL" clId="{F13BC5D3-B598-47C6-87D3-1507FFEE820B}" dt="2024-02-13T14:37:56.475" v="861" actId="171"/>
        <pc:sldMkLst>
          <pc:docMk/>
          <pc:sldMk cId="2156834219" sldId="1050"/>
        </pc:sldMkLst>
        <pc:picChg chg="add mod ord">
          <ac:chgData name="Charlotte Moss" userId="17b589c9-cb67-41ed-a894-f82ca12b573d" providerId="ADAL" clId="{F13BC5D3-B598-47C6-87D3-1507FFEE820B}" dt="2024-02-13T14:37:56.475" v="861" actId="171"/>
          <ac:picMkLst>
            <pc:docMk/>
            <pc:sldMk cId="2156834219" sldId="1050"/>
            <ac:picMk id="3" creationId="{1574F98A-E084-A767-7B1A-6FF6300C1AC7}"/>
          </ac:picMkLst>
        </pc:picChg>
      </pc:sldChg>
      <pc:sldChg chg="modSp add mod modNotesTx">
        <pc:chgData name="Charlotte Moss" userId="17b589c9-cb67-41ed-a894-f82ca12b573d" providerId="ADAL" clId="{F13BC5D3-B598-47C6-87D3-1507FFEE820B}" dt="2024-02-13T15:06:42.676" v="1103" actId="115"/>
        <pc:sldMkLst>
          <pc:docMk/>
          <pc:sldMk cId="169944313" sldId="1051"/>
        </pc:sldMkLst>
        <pc:graphicFrameChg chg="modGraphic">
          <ac:chgData name="Charlotte Moss" userId="17b589c9-cb67-41ed-a894-f82ca12b573d" providerId="ADAL" clId="{F13BC5D3-B598-47C6-87D3-1507FFEE820B}" dt="2024-02-13T15:06:42.676" v="1103" actId="115"/>
          <ac:graphicFrameMkLst>
            <pc:docMk/>
            <pc:sldMk cId="169944313" sldId="1051"/>
            <ac:graphicFrameMk id="2" creationId="{85828E9C-3E1A-6158-D70D-77398672F03E}"/>
          </ac:graphicFrameMkLst>
        </pc:graphicFrameChg>
      </pc:sldChg>
      <pc:sldChg chg="add del">
        <pc:chgData name="Charlotte Moss" userId="17b589c9-cb67-41ed-a894-f82ca12b573d" providerId="ADAL" clId="{F13BC5D3-B598-47C6-87D3-1507FFEE820B}" dt="2024-02-13T14:52:29.377" v="871" actId="47"/>
        <pc:sldMkLst>
          <pc:docMk/>
          <pc:sldMk cId="492652624" sldId="1051"/>
        </pc:sldMkLst>
      </pc:sldChg>
      <pc:sldChg chg="add del">
        <pc:chgData name="Charlotte Moss" userId="17b589c9-cb67-41ed-a894-f82ca12b573d" providerId="ADAL" clId="{F13BC5D3-B598-47C6-87D3-1507FFEE820B}" dt="2024-02-13T14:51:13.753" v="864"/>
        <pc:sldMkLst>
          <pc:docMk/>
          <pc:sldMk cId="2891236730" sldId="1051"/>
        </pc:sldMkLst>
      </pc:sldChg>
      <pc:sldChg chg="modSp add mod modNotesTx">
        <pc:chgData name="Charlotte Moss" userId="17b589c9-cb67-41ed-a894-f82ca12b573d" providerId="ADAL" clId="{F13BC5D3-B598-47C6-87D3-1507FFEE820B}" dt="2024-02-13T15:08:07.281" v="1118" actId="20577"/>
        <pc:sldMkLst>
          <pc:docMk/>
          <pc:sldMk cId="3027159622" sldId="1052"/>
        </pc:sldMkLst>
        <pc:graphicFrameChg chg="modGraphic">
          <ac:chgData name="Charlotte Moss" userId="17b589c9-cb67-41ed-a894-f82ca12b573d" providerId="ADAL" clId="{F13BC5D3-B598-47C6-87D3-1507FFEE820B}" dt="2024-02-13T15:08:07.281" v="1118" actId="20577"/>
          <ac:graphicFrameMkLst>
            <pc:docMk/>
            <pc:sldMk cId="3027159622" sldId="1052"/>
            <ac:graphicFrameMk id="3" creationId="{7B0414D8-0D3A-0F39-CF49-E5899176461A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09:44.362" v="1224" actId="115"/>
        <pc:sldMkLst>
          <pc:docMk/>
          <pc:sldMk cId="586275942" sldId="1053"/>
        </pc:sldMkLst>
        <pc:graphicFrameChg chg="mod modGraphic">
          <ac:chgData name="Charlotte Moss" userId="17b589c9-cb67-41ed-a894-f82ca12b573d" providerId="ADAL" clId="{F13BC5D3-B598-47C6-87D3-1507FFEE820B}" dt="2024-02-13T15:09:44.362" v="1224" actId="115"/>
          <ac:graphicFrameMkLst>
            <pc:docMk/>
            <pc:sldMk cId="586275942" sldId="1053"/>
            <ac:graphicFrameMk id="2" creationId="{8CDAE0AB-D5D5-7DDB-47BA-ECC1A4AFD167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2:24.700" v="1238"/>
        <pc:sldMkLst>
          <pc:docMk/>
          <pc:sldMk cId="989439134" sldId="1054"/>
        </pc:sldMkLst>
        <pc:graphicFrameChg chg="mod modGraphic">
          <ac:chgData name="Charlotte Moss" userId="17b589c9-cb67-41ed-a894-f82ca12b573d" providerId="ADAL" clId="{F13BC5D3-B598-47C6-87D3-1507FFEE820B}" dt="2024-02-13T15:12:24.700" v="1238"/>
          <ac:graphicFrameMkLst>
            <pc:docMk/>
            <pc:sldMk cId="989439134" sldId="1054"/>
            <ac:graphicFrameMk id="3" creationId="{7ED8803F-0182-CEEB-6DCC-9BEADCD5066E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2:32.759" v="1240" actId="20577"/>
        <pc:sldMkLst>
          <pc:docMk/>
          <pc:sldMk cId="998178430" sldId="1055"/>
        </pc:sldMkLst>
        <pc:spChg chg="mod">
          <ac:chgData name="Charlotte Moss" userId="17b589c9-cb67-41ed-a894-f82ca12b573d" providerId="ADAL" clId="{F13BC5D3-B598-47C6-87D3-1507FFEE820B}" dt="2024-02-13T15:12:30.649" v="1239" actId="20577"/>
          <ac:spMkLst>
            <pc:docMk/>
            <pc:sldMk cId="998178430" sldId="1055"/>
            <ac:spMk id="8" creationId="{8A05AE43-6462-E083-7DC9-8CCC16935AAB}"/>
          </ac:spMkLst>
        </pc:spChg>
        <pc:spChg chg="mod">
          <ac:chgData name="Charlotte Moss" userId="17b589c9-cb67-41ed-a894-f82ca12b573d" providerId="ADAL" clId="{F13BC5D3-B598-47C6-87D3-1507FFEE820B}" dt="2024-02-13T15:12:32.759" v="1240" actId="20577"/>
          <ac:spMkLst>
            <pc:docMk/>
            <pc:sldMk cId="998178430" sldId="1055"/>
            <ac:spMk id="9" creationId="{8C6E44BB-3814-A3BC-8846-42BAE0DCEAEF}"/>
          </ac:spMkLst>
        </pc:spChg>
      </pc:sldChg>
      <pc:sldChg chg="modSp add mod modNotesTx">
        <pc:chgData name="Charlotte Moss" userId="17b589c9-cb67-41ed-a894-f82ca12b573d" providerId="ADAL" clId="{F13BC5D3-B598-47C6-87D3-1507FFEE820B}" dt="2024-02-13T15:13:01.925" v="1246"/>
        <pc:sldMkLst>
          <pc:docMk/>
          <pc:sldMk cId="622521446" sldId="1056"/>
        </pc:sldMkLst>
        <pc:graphicFrameChg chg="mod modGraphic">
          <ac:chgData name="Charlotte Moss" userId="17b589c9-cb67-41ed-a894-f82ca12b573d" providerId="ADAL" clId="{F13BC5D3-B598-47C6-87D3-1507FFEE820B}" dt="2024-02-13T15:13:01.925" v="1246"/>
          <ac:graphicFrameMkLst>
            <pc:docMk/>
            <pc:sldMk cId="622521446" sldId="1056"/>
            <ac:graphicFrameMk id="5" creationId="{58ED9936-0643-E698-6601-39E34BBA5379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4:18.889" v="1270" actId="115"/>
        <pc:sldMkLst>
          <pc:docMk/>
          <pc:sldMk cId="1622680060" sldId="1057"/>
        </pc:sldMkLst>
        <pc:graphicFrameChg chg="modGraphic">
          <ac:chgData name="Charlotte Moss" userId="17b589c9-cb67-41ed-a894-f82ca12b573d" providerId="ADAL" clId="{F13BC5D3-B598-47C6-87D3-1507FFEE820B}" dt="2024-02-13T15:13:27.304" v="1258" actId="115"/>
          <ac:graphicFrameMkLst>
            <pc:docMk/>
            <pc:sldMk cId="1622680060" sldId="1057"/>
            <ac:graphicFrameMk id="4" creationId="{759F8241-6539-9869-3EEB-5856ACB86343}"/>
          </ac:graphicFrameMkLst>
        </pc:graphicFrameChg>
        <pc:graphicFrameChg chg="modGraphic">
          <ac:chgData name="Charlotte Moss" userId="17b589c9-cb67-41ed-a894-f82ca12b573d" providerId="ADAL" clId="{F13BC5D3-B598-47C6-87D3-1507FFEE820B}" dt="2024-02-13T15:14:18.889" v="1270" actId="115"/>
          <ac:graphicFrameMkLst>
            <pc:docMk/>
            <pc:sldMk cId="1622680060" sldId="1057"/>
            <ac:graphicFrameMk id="9" creationId="{4B1326C9-7A5F-2D23-31C7-72A2ACCB7086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4:54.685" v="1287" actId="115"/>
        <pc:sldMkLst>
          <pc:docMk/>
          <pc:sldMk cId="1850332169" sldId="1058"/>
        </pc:sldMkLst>
        <pc:graphicFrameChg chg="modGraphic">
          <ac:chgData name="Charlotte Moss" userId="17b589c9-cb67-41ed-a894-f82ca12b573d" providerId="ADAL" clId="{F13BC5D3-B598-47C6-87D3-1507FFEE820B}" dt="2024-02-13T15:14:54.685" v="1287" actId="115"/>
          <ac:graphicFrameMkLst>
            <pc:docMk/>
            <pc:sldMk cId="1850332169" sldId="1058"/>
            <ac:graphicFrameMk id="4" creationId="{BB034B35-997F-C901-FAAD-E3D905F09C90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5:27.717" v="1296" actId="115"/>
        <pc:sldMkLst>
          <pc:docMk/>
          <pc:sldMk cId="2721457292" sldId="1059"/>
        </pc:sldMkLst>
        <pc:graphicFrameChg chg="mod modGraphic">
          <ac:chgData name="Charlotte Moss" userId="17b589c9-cb67-41ed-a894-f82ca12b573d" providerId="ADAL" clId="{F13BC5D3-B598-47C6-87D3-1507FFEE820B}" dt="2024-02-13T15:15:27.717" v="1296" actId="115"/>
          <ac:graphicFrameMkLst>
            <pc:docMk/>
            <pc:sldMk cId="2721457292" sldId="1059"/>
            <ac:graphicFrameMk id="5" creationId="{6857C678-5C15-6D27-AA3D-9A0239BE65C8}"/>
          </ac:graphicFrameMkLst>
        </pc:graphicFrameChg>
      </pc:sldChg>
      <pc:sldChg chg="modSp add mod modNotesTx">
        <pc:chgData name="Charlotte Moss" userId="17b589c9-cb67-41ed-a894-f82ca12b573d" providerId="ADAL" clId="{F13BC5D3-B598-47C6-87D3-1507FFEE820B}" dt="2024-02-13T15:16:54.448" v="1306" actId="115"/>
        <pc:sldMkLst>
          <pc:docMk/>
          <pc:sldMk cId="129021898" sldId="1060"/>
        </pc:sldMkLst>
        <pc:graphicFrameChg chg="mod modGraphic">
          <ac:chgData name="Charlotte Moss" userId="17b589c9-cb67-41ed-a894-f82ca12b573d" providerId="ADAL" clId="{F13BC5D3-B598-47C6-87D3-1507FFEE820B}" dt="2024-02-13T15:16:54.448" v="1306" actId="115"/>
          <ac:graphicFrameMkLst>
            <pc:docMk/>
            <pc:sldMk cId="129021898" sldId="1060"/>
            <ac:graphicFrameMk id="5" creationId="{5209D12A-EAAC-EFA4-5BBD-0C2A7C1DB0FB}"/>
          </ac:graphicFrameMkLst>
        </pc:graphicFrameChg>
      </pc:sldChg>
      <pc:sldMasterChg chg="delSldLayout">
        <pc:chgData name="Charlotte Moss" userId="17b589c9-cb67-41ed-a894-f82ca12b573d" providerId="ADAL" clId="{F13BC5D3-B598-47C6-87D3-1507FFEE820B}" dt="2024-02-13T12:29:53.572" v="92" actId="47"/>
        <pc:sldMasterMkLst>
          <pc:docMk/>
          <pc:sldMasterMk cId="233686575" sldId="2147483648"/>
        </pc:sldMasterMkLst>
        <pc:sldLayoutChg chg="del">
          <pc:chgData name="Charlotte Moss" userId="17b589c9-cb67-41ed-a894-f82ca12b573d" providerId="ADAL" clId="{F13BC5D3-B598-47C6-87D3-1507FFEE820B}" dt="2024-02-13T12:29:53.572" v="92" actId="47"/>
          <pc:sldLayoutMkLst>
            <pc:docMk/>
            <pc:sldMasterMk cId="233686575" sldId="2147483648"/>
            <pc:sldLayoutMk cId="10491826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4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(negation)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3 and 1 (top) or 2 (bottom) for each answer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5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1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99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4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dirty="0"/>
              <a:t>: 5-10 mins (whole class)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familiarise pupils with a few Swiss Easter traditions and to encourage them to compare with their own experiences/traditions; to encourage recognition of compound nouns; to revise questions with weak verbs in the present tense; to practise pronunciation of unknown words using SSCs previously met. 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Introduce the word ‘</a:t>
            </a:r>
            <a:r>
              <a:rPr lang="en-GB" dirty="0" err="1"/>
              <a:t>Ostern</a:t>
            </a:r>
            <a:r>
              <a:rPr lang="en-GB" dirty="0"/>
              <a:t>’ (Easter). </a:t>
            </a:r>
          </a:p>
          <a:p>
            <a:pPr marL="228600" indent="-228600">
              <a:buAutoNum type="arabicPeriod"/>
            </a:pPr>
            <a:r>
              <a:rPr lang="en-GB" dirty="0"/>
              <a:t>Pupils read the first question in German and chorally translate into English. Click to reveal the English translation. Click again to bring up the Swiss tradition. </a:t>
            </a:r>
          </a:p>
          <a:p>
            <a:pPr marL="228600" indent="-228600">
              <a:buAutoNum type="arabicPeriod"/>
            </a:pPr>
            <a:r>
              <a:rPr lang="en-GB" dirty="0"/>
              <a:t>Pupils should have a go at using their phonics knowledge to pronounce these Easter traditions. Use ‘hook’ words they know to help e.g. </a:t>
            </a:r>
            <a:r>
              <a:rPr lang="en-GB" dirty="0" err="1"/>
              <a:t>ei</a:t>
            </a:r>
            <a:r>
              <a:rPr lang="en-GB" dirty="0"/>
              <a:t>= </a:t>
            </a:r>
            <a:r>
              <a:rPr lang="en-GB" dirty="0" err="1"/>
              <a:t>fr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Ei</a:t>
            </a:r>
            <a:r>
              <a:rPr lang="en-GB" b="0" dirty="0" err="1"/>
              <a:t>er</a:t>
            </a:r>
            <a:r>
              <a:rPr lang="en-GB" dirty="0"/>
              <a:t>. Click directly on the words to check pronunciation.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explanation of the tradition. Pupils could share their own experiences of these or similar traditions. </a:t>
            </a:r>
          </a:p>
          <a:p>
            <a:pPr marL="228600" indent="-228600">
              <a:buAutoNum type="arabicPeriod"/>
            </a:pPr>
            <a:r>
              <a:rPr lang="en-GB" dirty="0"/>
              <a:t>Repeat for the next two items.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a callout encouraging pupils to work out what “</a:t>
            </a:r>
            <a:r>
              <a:rPr lang="en-GB" dirty="0" err="1"/>
              <a:t>Eier</a:t>
            </a:r>
            <a:r>
              <a:rPr lang="en-GB" dirty="0"/>
              <a:t>” means, and to then use their knowledge of compound nouns to work out what “</a:t>
            </a:r>
            <a:r>
              <a:rPr lang="en-GB" dirty="0" err="1"/>
              <a:t>Ostereier</a:t>
            </a:r>
            <a:r>
              <a:rPr lang="en-GB" dirty="0"/>
              <a:t>” means.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dirty="0"/>
              <a:t>Word frequency (1 is the most frequent word in German): </a:t>
            </a:r>
            <a:br>
              <a:rPr lang="en-GB" altLang="en-US" dirty="0"/>
            </a:br>
            <a:r>
              <a:rPr lang="en-GB" altLang="en-US" dirty="0" err="1"/>
              <a:t>bemalen</a:t>
            </a:r>
            <a:r>
              <a:rPr lang="en-GB" altLang="en-US" dirty="0"/>
              <a:t> [&gt;5000] Ei [1999] </a:t>
            </a:r>
            <a:r>
              <a:rPr lang="en-GB" altLang="en-US" dirty="0" err="1"/>
              <a:t>Ostern</a:t>
            </a:r>
            <a:r>
              <a:rPr lang="en-GB" altLang="en-US" dirty="0"/>
              <a:t> [N/A] </a:t>
            </a:r>
            <a:r>
              <a:rPr lang="en-GB" altLang="en-US" dirty="0" err="1"/>
              <a:t>suchen</a:t>
            </a:r>
            <a:r>
              <a:rPr lang="en-GB" altLang="en-US" dirty="0"/>
              <a:t> [293]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Source:  Jones, R.L. &amp; </a:t>
            </a:r>
            <a:r>
              <a:rPr lang="en-GB" altLang="en-US" dirty="0" err="1"/>
              <a:t>Tschirner</a:t>
            </a:r>
            <a:r>
              <a:rPr lang="en-GB" altLang="en-US" dirty="0"/>
              <a:t>, E. (2019). A frequency dictionary of German: core vocabulary for learners. Routledge</a:t>
            </a:r>
          </a:p>
          <a:p>
            <a:endParaRPr lang="en-GB" altLang="en-US" dirty="0"/>
          </a:p>
          <a:p>
            <a:r>
              <a:rPr lang="en-GB" altLang="en-US" b="1" dirty="0"/>
              <a:t>Image attribution:</a:t>
            </a:r>
          </a:p>
          <a:p>
            <a:r>
              <a:rPr lang="en-GB" altLang="en-US" b="0" dirty="0" err="1"/>
              <a:t>Eiertütschen</a:t>
            </a:r>
            <a:r>
              <a:rPr lang="en-GB" altLang="en-US" b="0" dirty="0"/>
              <a:t> </a:t>
            </a:r>
            <a:r>
              <a:rPr lang="de-DE" altLang="en-US" b="0" dirty="0"/>
              <a:t>Von </a:t>
            </a:r>
            <a:r>
              <a:rPr lang="de-DE" altLang="en-US" b="0" dirty="0" err="1"/>
              <a:t>L.Kenzel</a:t>
            </a:r>
            <a:r>
              <a:rPr lang="de-DE" altLang="en-US" b="0" dirty="0"/>
              <a:t> - Eigenes Werk, CC0, https://commons.wikimedia.org/w/index.php?curid=67936899</a:t>
            </a:r>
          </a:p>
          <a:p>
            <a:r>
              <a:rPr lang="en-GB" altLang="en-US" b="0" dirty="0" err="1"/>
              <a:t>Eiertütschen</a:t>
            </a:r>
            <a:r>
              <a:rPr lang="en-GB" altLang="en-US" b="0" dirty="0"/>
              <a:t> Von </a:t>
            </a:r>
            <a:r>
              <a:rPr lang="en-GB" altLang="en-US" b="0" dirty="0" err="1"/>
              <a:t>Superbass</a:t>
            </a:r>
            <a:r>
              <a:rPr lang="en-GB" altLang="en-US" b="0" dirty="0"/>
              <a:t> - </a:t>
            </a:r>
            <a:r>
              <a:rPr lang="en-GB" altLang="en-US" b="0" dirty="0" err="1"/>
              <a:t>Eigenes</a:t>
            </a:r>
            <a:r>
              <a:rPr lang="en-GB" altLang="en-US" b="0" dirty="0"/>
              <a:t> </a:t>
            </a:r>
            <a:r>
              <a:rPr lang="en-GB" altLang="en-US" b="0" dirty="0" err="1"/>
              <a:t>Werk</a:t>
            </a:r>
            <a:r>
              <a:rPr lang="en-GB" altLang="en-US" b="0" dirty="0"/>
              <a:t>, CC BY-SA 3.0, https://commons.wikimedia.org/w/index.php?curid=3767798</a:t>
            </a:r>
          </a:p>
          <a:p>
            <a:r>
              <a:rPr lang="en-GB" altLang="en-US" b="0" dirty="0"/>
              <a:t>Egg painting by </a:t>
            </a:r>
            <a:r>
              <a:rPr lang="en-GB" b="0" i="0" dirty="0">
                <a:solidFill>
                  <a:srgbClr val="191B26"/>
                </a:solidFill>
                <a:effectLst/>
                <a:latin typeface="Open Sans" panose="020F0502020204030204" pitchFamily="34" charset="0"/>
              </a:rPr>
              <a:t>Henryk </a:t>
            </a:r>
            <a:r>
              <a:rPr lang="en-GB" b="0" i="0" dirty="0" err="1">
                <a:solidFill>
                  <a:srgbClr val="191B26"/>
                </a:solidFill>
                <a:effectLst/>
                <a:latin typeface="Open Sans" panose="020F0502020204030204" pitchFamily="34" charset="0"/>
              </a:rPr>
              <a:t>Niestrój</a:t>
            </a:r>
            <a:r>
              <a:rPr lang="en-GB" b="0" i="0" dirty="0">
                <a:solidFill>
                  <a:srgbClr val="191B26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191B26"/>
                </a:solidFill>
                <a:effectLst/>
                <a:latin typeface="Open Sans" panose="020F0502020204030204" pitchFamily="34" charset="0"/>
              </a:rPr>
              <a:t>Pixabay</a:t>
            </a:r>
            <a:endParaRPr lang="en-GB" altLang="en-US" b="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E5006-049F-4FAF-8B95-67A83FE281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09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 (whole class)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statements and questions using singular verb forms and a range of regular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as a class pupils need to find all the Easter eggs by saying correct sentences to reveal the squares. In total there are 17 eggs to collect. Allocate 1 pupil to keep track of the eggs as they collect them.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 pupil selects a pronoun from the vertical axis and a verb from the horizontal axis and makes a sentence or a question e.g. ich </a:t>
            </a:r>
            <a:r>
              <a:rPr lang="en-GB" b="0" dirty="0" err="1"/>
              <a:t>spiele</a:t>
            </a:r>
            <a:r>
              <a:rPr lang="en-GB" b="0" dirty="0"/>
              <a:t> </a:t>
            </a:r>
            <a:r>
              <a:rPr lang="en-GB" b="0" dirty="0" err="1"/>
              <a:t>ein</a:t>
            </a:r>
            <a:r>
              <a:rPr lang="en-GB" b="0" dirty="0"/>
              <a:t> Spiel; du </a:t>
            </a:r>
            <a:r>
              <a:rPr lang="en-GB" b="0" dirty="0" err="1"/>
              <a:t>bekommst</a:t>
            </a:r>
            <a:r>
              <a:rPr lang="en-GB" b="0" dirty="0"/>
              <a:t> </a:t>
            </a:r>
            <a:r>
              <a:rPr lang="en-GB" b="0" dirty="0" err="1"/>
              <a:t>ein</a:t>
            </a:r>
            <a:r>
              <a:rPr lang="en-GB" b="0" dirty="0"/>
              <a:t> </a:t>
            </a:r>
            <a:r>
              <a:rPr lang="en-GB" b="0" dirty="0" err="1"/>
              <a:t>Fahrrad</a:t>
            </a:r>
            <a:r>
              <a:rPr lang="en-GB" b="0" dirty="0"/>
              <a:t>;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macht</a:t>
            </a:r>
            <a:r>
              <a:rPr lang="en-GB" b="0" dirty="0"/>
              <a:t> Sport. If there is a ?, they need to make a question instead e.g. </a:t>
            </a:r>
            <a:r>
              <a:rPr lang="en-GB" b="0" dirty="0" err="1"/>
              <a:t>brauchst</a:t>
            </a:r>
            <a:r>
              <a:rPr lang="en-GB" b="0" dirty="0"/>
              <a:t> du </a:t>
            </a:r>
            <a:r>
              <a:rPr lang="en-GB" b="0" dirty="0" err="1"/>
              <a:t>Hilfe</a:t>
            </a:r>
            <a:r>
              <a:rPr lang="en-GB" b="0" dirty="0"/>
              <a:t>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Hover over the chosen square and click to reveal what is beneath.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with different pupils selecting different squares until they have found all the Easter eggs.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56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ANSWERS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7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Kleidung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bekommen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Uhr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51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4E676-7EA1-CFA4-BCBC-EF33FE56D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58142C4B-C962-1DD0-6BB5-448372674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D8ECA3A1-2E44-DA14-7428-C8471302615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5F32C267-D550-13CE-1E13-8E5D12700D11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59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A9EFC-3E72-416D-1E2B-C177F5E81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245B8ED-2D74-A3E7-B9D3-286FB9327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0B8C59B-33D7-F87C-0EEB-825399E43B1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3EA4D371-C801-81E9-F411-7489E0199CA0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33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1E95-4703-5248-E603-39BF50FB3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32C2A01-3CFE-E386-A286-1DDDB5CB0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07C21976-422C-D125-11FE-9B7EF43384E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1C4DD8E7-67B8-7B70-19E8-F50CC78D573E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59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3E6FD-0C7A-B6A7-616A-9787B621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D9BE4B08-3C16-9579-D242-54B098E08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22330B3C-4385-921F-158C-7A46536B44E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A84F0E6A-3DDE-A1C1-427E-F30E98E35456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42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EC788-80F4-C455-7F7A-4D774C88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E680784D-F839-0E32-5303-6AC05BD01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7DD7E89F-F6DF-AEB4-F528-662544D4706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247A4177-9452-C666-D273-A58EEDB1762F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72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5332-B746-E79E-C3A3-1783E39A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37436D10-D6AE-30AD-5E5D-59D125989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FF024AD7-83AF-9016-36B5-67E65CCAD76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54C88B85-8351-019F-9836-BEC138488C90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207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06AA-32E6-BF34-B416-C1FCDEA97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37EAAE5F-CE37-2D81-A8B7-B86DAD13E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7CEB8030-74F1-0E53-62F5-0976399C68F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D6555E46-AE56-3B2C-27C8-438AD3898DE3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91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BA9F-0EC4-FAEA-F03B-E6963512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EB95B384-D002-A299-0A9F-306A105B0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31D7A691-A44E-3C5F-A429-CE5389783FE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03415901-ACAF-2932-8F7B-6B961C005DB1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02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622A-2C37-E694-E7E9-E11425D2E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C77418CE-4EC4-012E-771E-49AF42AD3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ECF88D03-944E-368F-0D73-14A0B6AE764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02DC7DEE-C001-4BD0-2A1A-A2E4EE3E30F8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96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schwer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klar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Mann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null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26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9E9C4-1B7B-E082-6A9C-1B69F1D85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85154915-72F6-59D1-BDA0-86C979968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1FD272EC-0C11-533B-3533-A5C39DA93FF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2EE24256-9B4E-166D-C3CA-92084D9EF97A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5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geht’s?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0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individual English word meanings (or they could fill in if they have printed assessment sheets).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necessary, explain that ‘Lehmann’ and ‘Müller’ are common German surnames.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can either write 1C, etc.. or if they have the assessment on a print out they can put a X in the correct box.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8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3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(verb endings for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with familiar verbs).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5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(word order).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correct punctuation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6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9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894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45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72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874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24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502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195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338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76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296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audio" Target="../media/audio15.wav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audio" Target="../media/audio14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audio" Target="../media/audio13.wav"/><Relationship Id="rId15" Type="http://schemas.openxmlformats.org/officeDocument/2006/relationships/audio" Target="../media/audio17.wav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21.wav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25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282486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&amp;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quiz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tabLst/>
              <a:defRPr/>
            </a:pP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Easter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activities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2 Week 10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C8A981-25A4-6681-FCA9-7E68A0936E1A}"/>
              </a:ext>
            </a:extLst>
          </p:cNvPr>
          <p:cNvSpPr/>
          <p:nvPr/>
        </p:nvSpPr>
        <p:spPr>
          <a:xfrm>
            <a:off x="129209" y="2057401"/>
            <a:ext cx="4045226" cy="311616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17D4F-87E7-04F0-3BCD-8BD29806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46" y="2305309"/>
            <a:ext cx="2257103" cy="2750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(3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34492E-67CF-C262-D2F7-A5986D107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137170"/>
              </p:ext>
            </p:extLst>
          </p:nvPr>
        </p:nvGraphicFramePr>
        <p:xfrm>
          <a:off x="1923221" y="2168456"/>
          <a:ext cx="8345558" cy="252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3286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269006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nicht das Haus.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the house.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the house.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7677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habe keine Farbe.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have a colour.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don’t have a colour.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84813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eine Nummer.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number.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a number.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84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‘a’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27776"/>
              </p:ext>
            </p:extLst>
          </p:nvPr>
        </p:nvGraphicFramePr>
        <p:xfrm>
          <a:off x="323574" y="1657365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 Spiel (n)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 hat ___________ Apfel. (m)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9CF34C-7308-87C1-BC7D-A4DA0E0B4EE4}"/>
              </a:ext>
            </a:extLst>
          </p:cNvPr>
          <p:cNvSpPr/>
          <p:nvPr/>
        </p:nvSpPr>
        <p:spPr>
          <a:xfrm>
            <a:off x="177800" y="3808738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‘the’ in the gap (2 marks)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638D83B-29C9-4135-90FC-D8E3CC29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681152"/>
              </p:ext>
            </p:extLst>
          </p:nvPr>
        </p:nvGraphicFramePr>
        <p:xfrm>
          <a:off x="323574" y="4504686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 Gruppe (f)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___________ Computer. (m)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13" name="Picture 12" descr="A game board with colorful figures&#10;&#10;Description automatically generated">
            <a:extLst>
              <a:ext uri="{FF2B5EF4-FFF2-40B4-BE49-F238E27FC236}">
                <a16:creationId xmlns:a16="http://schemas.microsoft.com/office/drawing/2014/main" id="{0208E2E2-66C0-739F-6284-68649F0F5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421" y="1711204"/>
            <a:ext cx="899485" cy="595086"/>
          </a:xfrm>
          <a:prstGeom prst="rect">
            <a:avLst/>
          </a:prstGeom>
        </p:spPr>
      </p:pic>
      <p:pic>
        <p:nvPicPr>
          <p:cNvPr id="14" name="Picture 13" descr="Free Apple Fruit vector and picture">
            <a:extLst>
              <a:ext uri="{FF2B5EF4-FFF2-40B4-BE49-F238E27FC236}">
                <a16:creationId xmlns:a16="http://schemas.microsoft.com/office/drawing/2014/main" id="{EA3D7C5B-B616-AEA0-48E9-A0D931094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87" y="2446084"/>
            <a:ext cx="476025" cy="543427"/>
          </a:xfrm>
          <a:prstGeom prst="rect">
            <a:avLst/>
          </a:prstGeom>
          <a:noFill/>
        </p:spPr>
      </p:pic>
      <p:pic>
        <p:nvPicPr>
          <p:cNvPr id="15" name="Picture 14" descr="A group of children standing together&#10;&#10;Description automatically generated">
            <a:extLst>
              <a:ext uri="{FF2B5EF4-FFF2-40B4-BE49-F238E27FC236}">
                <a16:creationId xmlns:a16="http://schemas.microsoft.com/office/drawing/2014/main" id="{E95F0289-6E32-D4BF-B8E7-96BEFA8DC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29" y="4541377"/>
            <a:ext cx="671468" cy="646239"/>
          </a:xfrm>
          <a:prstGeom prst="rect">
            <a:avLst/>
          </a:prstGeom>
        </p:spPr>
      </p:pic>
      <p:pic>
        <p:nvPicPr>
          <p:cNvPr id="16" name="Picture 15" descr="Free computer desktop modern vector">
            <a:extLst>
              <a:ext uri="{FF2B5EF4-FFF2-40B4-BE49-F238E27FC236}">
                <a16:creationId xmlns:a16="http://schemas.microsoft.com/office/drawing/2014/main" id="{ECEBC87C-E6CA-82AE-1A82-95806FE2B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61" y="5280130"/>
            <a:ext cx="752408" cy="566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14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‘your’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907113"/>
              </p:ext>
            </p:extLst>
          </p:nvPr>
        </p:nvGraphicFramePr>
        <p:xfrm>
          <a:off x="323574" y="1657364"/>
          <a:ext cx="6580809" cy="17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89291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___________ Fahrrad. (n)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872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___________ Idee. (f)</a:t>
                      </a:r>
                      <a:endParaRPr lang="en-GB" sz="18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7" name="Picture 6" descr="Free bicycle bike ride vector">
            <a:extLst>
              <a:ext uri="{FF2B5EF4-FFF2-40B4-BE49-F238E27FC236}">
                <a16:creationId xmlns:a16="http://schemas.microsoft.com/office/drawing/2014/main" id="{3FAAA9D6-E4FE-D05F-87EC-36122ECB4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73" y="1764084"/>
            <a:ext cx="1058454" cy="681165"/>
          </a:xfrm>
          <a:prstGeom prst="rect">
            <a:avLst/>
          </a:prstGeom>
          <a:noFill/>
        </p:spPr>
      </p:pic>
      <p:pic>
        <p:nvPicPr>
          <p:cNvPr id="8" name="Picture 7" descr="Free lightbulb idea enlightenment vector">
            <a:extLst>
              <a:ext uri="{FF2B5EF4-FFF2-40B4-BE49-F238E27FC236}">
                <a16:creationId xmlns:a16="http://schemas.microsoft.com/office/drawing/2014/main" id="{282A41FF-7DBC-D7F7-5CE0-26BCC9B599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46" y="2608481"/>
            <a:ext cx="643708" cy="720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80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863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these male nouns.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female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70819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Schüler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</a:t>
                      </a:r>
                      <a:r>
                        <a:rPr lang="de-DE" sz="18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___________________</a:t>
                      </a:r>
                      <a:endParaRPr lang="en-GB" sz="18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pupil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pupil</a:t>
                      </a:r>
                      <a:endParaRPr lang="en-GB" sz="18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Spieler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</a:t>
                      </a:r>
                      <a:r>
                        <a:rPr lang="de-DE" sz="18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___________________</a:t>
                      </a:r>
                      <a:endParaRPr lang="en-GB" sz="18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player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player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2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844508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Baum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_______________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tree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trees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 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Jacke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drei </a:t>
                      </a:r>
                      <a:r>
                        <a:rPr lang="de-DE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_______________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jacket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three jackets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97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6260-4951-4425-8B51-29446538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11" y="40071"/>
            <a:ext cx="6361822" cy="746888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to people celebrate Easter in Switzerland?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579FA1-BB40-450D-B462-F77DC842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38" y="85464"/>
            <a:ext cx="16287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FF6F1B-30BE-446F-B65C-539E6F9E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26" y="51051"/>
            <a:ext cx="524301" cy="481626"/>
          </a:xfrm>
          <a:prstGeom prst="rect">
            <a:avLst/>
          </a:prstGeom>
        </p:spPr>
      </p:pic>
      <p:sp>
        <p:nvSpPr>
          <p:cNvPr id="23" name="Title 1">
            <a:hlinkClick r:id="" action="ppaction://noaction">
              <a:snd r:embed="rId5" name="T2_W10_1.1.wav"/>
            </a:hlinkClick>
            <a:extLst>
              <a:ext uri="{FF2B5EF4-FFF2-40B4-BE49-F238E27FC236}">
                <a16:creationId xmlns:a16="http://schemas.microsoft.com/office/drawing/2014/main" id="{8140D33F-8228-4FBE-A12F-F45E677994C5}"/>
              </a:ext>
            </a:extLst>
          </p:cNvPr>
          <p:cNvSpPr txBox="1">
            <a:spLocks/>
          </p:cNvSpPr>
          <p:nvPr/>
        </p:nvSpPr>
        <p:spPr>
          <a:xfrm>
            <a:off x="672946" y="-35355"/>
            <a:ext cx="4865030" cy="67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Ostern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der Schweiz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7048EC-B2DC-BBB1-7D0F-8517ABDFD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38" y="3658740"/>
            <a:ext cx="2788257" cy="2748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70A6F-151D-0359-2111-20F2141AA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8" y="1673789"/>
            <a:ext cx="2788257" cy="1860290"/>
          </a:xfrm>
          <a:prstGeom prst="rect">
            <a:avLst/>
          </a:prstGeom>
        </p:spPr>
      </p:pic>
      <p:pic>
        <p:nvPicPr>
          <p:cNvPr id="27" name="Picture 2" descr="Free Easter Eggs Eggs photo and picture">
            <a:extLst>
              <a:ext uri="{FF2B5EF4-FFF2-40B4-BE49-F238E27FC236}">
                <a16:creationId xmlns:a16="http://schemas.microsoft.com/office/drawing/2014/main" id="{FE9547FE-30FB-5AF5-B162-10098C943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1" b="4818"/>
          <a:stretch/>
        </p:blipFill>
        <p:spPr bwMode="auto">
          <a:xfrm>
            <a:off x="7414527" y="1673789"/>
            <a:ext cx="2466234" cy="21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Easter Celebration photo and picture">
            <a:extLst>
              <a:ext uri="{FF2B5EF4-FFF2-40B4-BE49-F238E27FC236}">
                <a16:creationId xmlns:a16="http://schemas.microsoft.com/office/drawing/2014/main" id="{9FDB7DE6-F2B9-0C31-A9A6-22831A4A2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7"/>
          <a:stretch/>
        </p:blipFill>
        <p:spPr bwMode="auto">
          <a:xfrm>
            <a:off x="7449626" y="3970190"/>
            <a:ext cx="2466234" cy="243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Easter Egg photo and picture">
            <a:extLst>
              <a:ext uri="{FF2B5EF4-FFF2-40B4-BE49-F238E27FC236}">
                <a16:creationId xmlns:a16="http://schemas.microsoft.com/office/drawing/2014/main" id="{91871AA1-5065-2336-D1E6-FAD5B881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23" y="1673789"/>
            <a:ext cx="2683529" cy="18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Easter Eggs photo and picture">
            <a:extLst>
              <a:ext uri="{FF2B5EF4-FFF2-40B4-BE49-F238E27FC236}">
                <a16:creationId xmlns:a16="http://schemas.microsoft.com/office/drawing/2014/main" id="{6E63F0C6-3427-664B-8E54-0B3E4373A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13381" r="12450" b="30893"/>
          <a:stretch/>
        </p:blipFill>
        <p:spPr bwMode="auto">
          <a:xfrm>
            <a:off x="3877124" y="3636546"/>
            <a:ext cx="2683529" cy="27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peech Bubble: Rectangle with Corners Rounded 44">
            <a:hlinkClick r:id="" action="ppaction://noaction">
              <a:snd r:embed="rId12" name="T2_W10_1.2.wav"/>
            </a:hlinkClick>
            <a:extLst>
              <a:ext uri="{FF2B5EF4-FFF2-40B4-BE49-F238E27FC236}">
                <a16:creationId xmlns:a16="http://schemas.microsoft.com/office/drawing/2014/main" id="{3A4D4940-D2F0-7CF0-3F0A-C179BD26F377}"/>
              </a:ext>
            </a:extLst>
          </p:cNvPr>
          <p:cNvSpPr/>
          <p:nvPr/>
        </p:nvSpPr>
        <p:spPr>
          <a:xfrm>
            <a:off x="1262250" y="826886"/>
            <a:ext cx="2209489" cy="846903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er?</a:t>
            </a:r>
          </a:p>
        </p:txBody>
      </p:sp>
      <p:sp>
        <p:nvSpPr>
          <p:cNvPr id="47" name="Speech Bubble: Rectangle with Corners Rounded 46">
            <a:hlinkClick r:id="" action="ppaction://noaction">
              <a:snd r:embed="rId13" name="T2_W10_1.3.wav"/>
            </a:hlinkClick>
            <a:extLst>
              <a:ext uri="{FF2B5EF4-FFF2-40B4-BE49-F238E27FC236}">
                <a16:creationId xmlns:a16="http://schemas.microsoft.com/office/drawing/2014/main" id="{F596E459-E461-8118-BA37-7BD125BA16E4}"/>
              </a:ext>
            </a:extLst>
          </p:cNvPr>
          <p:cNvSpPr/>
          <p:nvPr/>
        </p:nvSpPr>
        <p:spPr>
          <a:xfrm>
            <a:off x="4201699" y="786958"/>
            <a:ext cx="2209489" cy="846903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9" name="Speech Bubble: Rectangle with Corners Rounded 48">
            <a:hlinkClick r:id="" action="ppaction://noaction">
              <a:snd r:embed="rId14" name="T2_W10_1.4.wav"/>
            </a:hlinkClick>
            <a:extLst>
              <a:ext uri="{FF2B5EF4-FFF2-40B4-BE49-F238E27FC236}">
                <a16:creationId xmlns:a16="http://schemas.microsoft.com/office/drawing/2014/main" id="{8665D917-CF99-28CC-1B5F-F776F4E1CFED}"/>
              </a:ext>
            </a:extLst>
          </p:cNvPr>
          <p:cNvSpPr/>
          <p:nvPr/>
        </p:nvSpPr>
        <p:spPr>
          <a:xfrm>
            <a:off x="7027147" y="786957"/>
            <a:ext cx="2209489" cy="846903"/>
          </a:xfrm>
          <a:prstGeom prst="wedgeRoundRectCallout">
            <a:avLst>
              <a:gd name="adj1" fmla="val 18335"/>
              <a:gd name="adj2" fmla="val 644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er?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4765B45-2FA0-12A0-7F78-F2EB18474EE3}"/>
              </a:ext>
            </a:extLst>
          </p:cNvPr>
          <p:cNvSpPr/>
          <p:nvPr/>
        </p:nvSpPr>
        <p:spPr>
          <a:xfrm>
            <a:off x="318438" y="3636546"/>
            <a:ext cx="2788257" cy="2394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Eiertütschen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is a bit like playing conkers! The goal is to break the shell of your opponent’s egg while keeping your egg intact.</a:t>
            </a:r>
          </a:p>
        </p:txBody>
      </p:sp>
      <p:sp>
        <p:nvSpPr>
          <p:cNvPr id="33" name="Rectangle: Rounded Corners 32">
            <a:hlinkClick r:id="" action="ppaction://noaction">
              <a:snd r:embed="rId15" name="T2_W10_1.5.wav"/>
            </a:hlinkClick>
            <a:extLst>
              <a:ext uri="{FF2B5EF4-FFF2-40B4-BE49-F238E27FC236}">
                <a16:creationId xmlns:a16="http://schemas.microsoft.com/office/drawing/2014/main" id="{84483BB4-7500-0F41-0E73-1AC4E92CBBC9}"/>
              </a:ext>
            </a:extLst>
          </p:cNvPr>
          <p:cNvSpPr/>
          <p:nvPr/>
        </p:nvSpPr>
        <p:spPr>
          <a:xfrm>
            <a:off x="1382778" y="5938789"/>
            <a:ext cx="2103297" cy="7730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Century Gothic" panose="020B0502020202020204" pitchFamily="34" charset="0"/>
              </a:rPr>
              <a:t>Eiertütschen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F48E80D-F414-0134-8796-6975AA2A5595}"/>
              </a:ext>
            </a:extLst>
          </p:cNvPr>
          <p:cNvSpPr/>
          <p:nvPr/>
        </p:nvSpPr>
        <p:spPr>
          <a:xfrm>
            <a:off x="3877124" y="3636546"/>
            <a:ext cx="2683529" cy="2465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Easter egg hunts are popular in Switzerland!</a:t>
            </a:r>
          </a:p>
        </p:txBody>
      </p:sp>
      <p:sp>
        <p:nvSpPr>
          <p:cNvPr id="36" name="Rectangle: Rounded Corners 35">
            <a:hlinkClick r:id="" action="ppaction://noaction">
              <a:snd r:embed="rId16" name="T2_W10_1.6.wav"/>
            </a:hlinkClick>
            <a:extLst>
              <a:ext uri="{FF2B5EF4-FFF2-40B4-BE49-F238E27FC236}">
                <a16:creationId xmlns:a16="http://schemas.microsoft.com/office/drawing/2014/main" id="{4B4C0585-EC2E-EDF1-86F4-9BA9B7CB8B19}"/>
              </a:ext>
            </a:extLst>
          </p:cNvPr>
          <p:cNvSpPr/>
          <p:nvPr/>
        </p:nvSpPr>
        <p:spPr>
          <a:xfrm>
            <a:off x="4804020" y="5938789"/>
            <a:ext cx="2103297" cy="7730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Century Gothic" panose="020B0502020202020204" pitchFamily="34" charset="0"/>
              </a:rPr>
              <a:t>Ostereier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</a:rPr>
              <a:t>suchen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FB25EB2-D15C-89CB-50D0-B2189DAD7C4C}"/>
              </a:ext>
            </a:extLst>
          </p:cNvPr>
          <p:cNvSpPr/>
          <p:nvPr/>
        </p:nvSpPr>
        <p:spPr>
          <a:xfrm>
            <a:off x="7449625" y="3970190"/>
            <a:ext cx="2466235" cy="2284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 decorate eggs by dying or painting them.</a:t>
            </a:r>
          </a:p>
        </p:txBody>
      </p:sp>
      <p:sp>
        <p:nvSpPr>
          <p:cNvPr id="32" name="Rectangle: Rounded Corners 31">
            <a:hlinkClick r:id="" action="ppaction://noaction">
              <a:snd r:embed="rId17" name="T2_W10_1.7.wav"/>
            </a:hlinkClick>
            <a:extLst>
              <a:ext uri="{FF2B5EF4-FFF2-40B4-BE49-F238E27FC236}">
                <a16:creationId xmlns:a16="http://schemas.microsoft.com/office/drawing/2014/main" id="{A13E8B17-E1DF-1E20-8CB9-F4DBA0232827}"/>
              </a:ext>
            </a:extLst>
          </p:cNvPr>
          <p:cNvSpPr/>
          <p:nvPr/>
        </p:nvSpPr>
        <p:spPr>
          <a:xfrm>
            <a:off x="8376461" y="5938789"/>
            <a:ext cx="2103297" cy="7730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Century Gothic" panose="020B0502020202020204" pitchFamily="34" charset="0"/>
              </a:rPr>
              <a:t>Ostereier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</a:rPr>
              <a:t>bemalen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69895C4-34B2-27CD-ED5B-80BC588304A2}"/>
              </a:ext>
            </a:extLst>
          </p:cNvPr>
          <p:cNvSpPr/>
          <p:nvPr/>
        </p:nvSpPr>
        <p:spPr>
          <a:xfrm>
            <a:off x="1262250" y="826885"/>
            <a:ext cx="2209489" cy="846903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playing?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7F2B637C-9C15-9773-5739-AE7244AAE296}"/>
              </a:ext>
            </a:extLst>
          </p:cNvPr>
          <p:cNvSpPr/>
          <p:nvPr/>
        </p:nvSpPr>
        <p:spPr>
          <a:xfrm>
            <a:off x="4201699" y="786955"/>
            <a:ext cx="2209489" cy="846903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she doing?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BE2114B8-F460-103F-7D9A-9CE254AA41A0}"/>
              </a:ext>
            </a:extLst>
          </p:cNvPr>
          <p:cNvSpPr/>
          <p:nvPr/>
        </p:nvSpPr>
        <p:spPr>
          <a:xfrm>
            <a:off x="7027146" y="786955"/>
            <a:ext cx="2209489" cy="846903"/>
          </a:xfrm>
          <a:prstGeom prst="wedgeRoundRectCallout">
            <a:avLst>
              <a:gd name="adj1" fmla="val 19074"/>
              <a:gd name="adj2" fmla="val 644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414C75BE-BEE2-2491-F83F-234ECA715E67}"/>
              </a:ext>
            </a:extLst>
          </p:cNvPr>
          <p:cNvSpPr/>
          <p:nvPr/>
        </p:nvSpPr>
        <p:spPr>
          <a:xfrm>
            <a:off x="10000527" y="1589977"/>
            <a:ext cx="2103297" cy="2225637"/>
          </a:xfrm>
          <a:prstGeom prst="wedgeRoundRectCallout">
            <a:avLst>
              <a:gd name="adj1" fmla="val -61892"/>
              <a:gd name="adj2" fmla="val -2005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Using the pictures, and the words in the blue boxes, can you work out what “</a:t>
            </a:r>
            <a:r>
              <a:rPr lang="en-GB" sz="2000" dirty="0" err="1">
                <a:latin typeface="Century Gothic" panose="020B0502020202020204" pitchFamily="34" charset="0"/>
              </a:rPr>
              <a:t>Eier</a:t>
            </a:r>
            <a:r>
              <a:rPr lang="en-GB" sz="2000" dirty="0">
                <a:latin typeface="Century Gothic" panose="020B0502020202020204" pitchFamily="34" charset="0"/>
              </a:rPr>
              <a:t>” means? 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DB4D8A8F-BB5F-7A55-A751-1FACE81D0DF8}"/>
              </a:ext>
            </a:extLst>
          </p:cNvPr>
          <p:cNvSpPr/>
          <p:nvPr/>
        </p:nvSpPr>
        <p:spPr>
          <a:xfrm>
            <a:off x="10002311" y="4192424"/>
            <a:ext cx="2079408" cy="1591789"/>
          </a:xfrm>
          <a:prstGeom prst="wedgeRoundRectCallout">
            <a:avLst>
              <a:gd name="adj1" fmla="val -23211"/>
              <a:gd name="adj2" fmla="val -6951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Now can you work out what “</a:t>
            </a:r>
            <a:r>
              <a:rPr lang="en-GB" sz="2000" dirty="0" err="1">
                <a:latin typeface="Century Gothic" panose="020B0502020202020204" pitchFamily="34" charset="0"/>
              </a:rPr>
              <a:t>Ostereier</a:t>
            </a:r>
            <a:r>
              <a:rPr lang="en-GB" sz="2000" dirty="0">
                <a:latin typeface="Century Gothic" panose="020B0502020202020204" pitchFamily="34" charset="0"/>
              </a:rPr>
              <a:t>” means?</a:t>
            </a:r>
          </a:p>
        </p:txBody>
      </p:sp>
    </p:spTree>
    <p:extLst>
      <p:ext uri="{BB962C8B-B14F-4D97-AF65-F5344CB8AC3E}">
        <p14:creationId xmlns:p14="http://schemas.microsoft.com/office/powerpoint/2010/main" val="429332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33" grpId="0" animBg="1"/>
      <p:bldP spid="51" grpId="0" animBg="1"/>
      <p:bldP spid="51" grpId="1" animBg="1"/>
      <p:bldP spid="36" grpId="0" animBg="1"/>
      <p:bldP spid="52" grpId="0" animBg="1"/>
      <p:bldP spid="52" grpId="1" animBg="1"/>
      <p:bldP spid="32" grpId="0" animBg="1"/>
      <p:bldP spid="53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/>
        </p:nvGraphicFramePr>
        <p:xfrm>
          <a:off x="1412228" y="1502591"/>
          <a:ext cx="7946153" cy="4327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7667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340427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327185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27808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333538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39380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7422C0F8-3BE1-47AC-8B33-238FCFF6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36" y="3620916"/>
            <a:ext cx="897295" cy="1048838"/>
          </a:xfrm>
          <a:prstGeom prst="rect">
            <a:avLst/>
          </a:prstGeom>
        </p:spPr>
      </p:pic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14364" y="6218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2_W10_1.8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788804" y="33273"/>
            <a:ext cx="5084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Ostereisuche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*!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841981" y="718985"/>
            <a:ext cx="7980438" cy="518040"/>
          </a:xfrm>
          <a:prstGeom prst="wedgeRoundRectCallout">
            <a:avLst>
              <a:gd name="adj1" fmla="val -59859"/>
              <a:gd name="adj2" fmla="val -1556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810233" y="773137"/>
            <a:ext cx="84271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+mn-cs"/>
                <a:sym typeface="Calibri"/>
              </a:rPr>
              <a:t>Make sentences to find all the hidden Easter eggs!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AE6C3-3497-47FA-80C1-B5B3F3A93A3B}"/>
              </a:ext>
            </a:extLst>
          </p:cNvPr>
          <p:cNvSpPr txBox="1"/>
          <p:nvPr/>
        </p:nvSpPr>
        <p:spPr>
          <a:xfrm>
            <a:off x="269298" y="2713531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41E37-3451-4E7F-BA29-2B960E0CA3B0}"/>
              </a:ext>
            </a:extLst>
          </p:cNvPr>
          <p:cNvSpPr txBox="1"/>
          <p:nvPr/>
        </p:nvSpPr>
        <p:spPr>
          <a:xfrm>
            <a:off x="259008" y="3852441"/>
            <a:ext cx="207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30F1A-945F-4E8E-BFD7-2580AF5EB7BA}"/>
              </a:ext>
            </a:extLst>
          </p:cNvPr>
          <p:cNvSpPr txBox="1"/>
          <p:nvPr/>
        </p:nvSpPr>
        <p:spPr>
          <a:xfrm>
            <a:off x="268764" y="5049490"/>
            <a:ext cx="13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C0F8A-EAD9-45CB-AF0E-B576F368EF12}"/>
              </a:ext>
            </a:extLst>
          </p:cNvPr>
          <p:cNvSpPr txBox="1"/>
          <p:nvPr/>
        </p:nvSpPr>
        <p:spPr>
          <a:xfrm>
            <a:off x="5938753" y="1880181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05940-D929-4C85-A1A0-8521A7B8614A}"/>
              </a:ext>
            </a:extLst>
          </p:cNvPr>
          <p:cNvSpPr txBox="1"/>
          <p:nvPr/>
        </p:nvSpPr>
        <p:spPr>
          <a:xfrm>
            <a:off x="8589670" y="1888332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F6832D-B6D5-47F3-9F45-15DA06BD53B7}"/>
              </a:ext>
            </a:extLst>
          </p:cNvPr>
          <p:cNvSpPr txBox="1"/>
          <p:nvPr/>
        </p:nvSpPr>
        <p:spPr>
          <a:xfrm>
            <a:off x="7297739" y="1867638"/>
            <a:ext cx="96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520F905-D8D5-4980-B774-8F75D9F90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162" y="1554587"/>
            <a:ext cx="1226122" cy="79869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C7606D8-F351-46BC-A6A0-F2A3F6780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049" y="4744632"/>
            <a:ext cx="730667" cy="101601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8D27C0A-DDB1-4C7C-AB38-48F7F480F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1810" y="3840173"/>
            <a:ext cx="521465" cy="72570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7E0C37F-4779-44BC-8B00-920B288916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8910" y="3678457"/>
            <a:ext cx="511670" cy="7120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7B30018-D2F0-4DC1-ABE9-B0E728196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2448" y="2504419"/>
            <a:ext cx="731583" cy="101812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0F59380-FD23-45E6-BADF-A314DA413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1776" y="3568306"/>
            <a:ext cx="959168" cy="112229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0E6B8B-BDCA-41BB-BAB4-CE5A44D59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8927" y="4866785"/>
            <a:ext cx="731557" cy="93453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21BB96F-D868-43D7-90BE-5FC06B86C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3076" y="2549176"/>
            <a:ext cx="612258" cy="78213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DB9424F-74FB-4A13-91B0-A39593301B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7630" y="4940826"/>
            <a:ext cx="615749" cy="78645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755907D-8DEC-4DB0-AF1C-0750B7355C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3522" y="2548176"/>
            <a:ext cx="518205" cy="72548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E50CCBC-5039-4BF2-A4B8-92E47CF5B1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8866" y="2560892"/>
            <a:ext cx="411506" cy="52558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462941C-E734-43EA-AC2B-627F114DC0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479" y="2835215"/>
            <a:ext cx="620039" cy="7254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BB1C092-100F-4A65-B253-CCF541640A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8125" y="3552442"/>
            <a:ext cx="615749" cy="72548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1A5876C-B8F0-409C-9E34-EA626ACE13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5147" y="3945816"/>
            <a:ext cx="615749" cy="72548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13A484E-2CFB-46E5-88CB-C01BCDB6AD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5262" y="2544952"/>
            <a:ext cx="728521" cy="97423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B57C379-A384-45CA-B1F9-12C712C5D0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5779" y="4946807"/>
            <a:ext cx="508036" cy="6793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583E607-2215-4B26-99E2-C1A95D0F35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4851" y="4986119"/>
            <a:ext cx="615749" cy="725487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D92FE8BA-29CA-41FA-AE44-637B71A9743F}"/>
              </a:ext>
            </a:extLst>
          </p:cNvPr>
          <p:cNvSpPr/>
          <p:nvPr/>
        </p:nvSpPr>
        <p:spPr>
          <a:xfrm>
            <a:off x="5417818" y="4681692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6B28380-64B6-4F71-B4CA-744EF56A56B9}"/>
              </a:ext>
            </a:extLst>
          </p:cNvPr>
          <p:cNvSpPr/>
          <p:nvPr/>
        </p:nvSpPr>
        <p:spPr>
          <a:xfrm>
            <a:off x="2752499" y="4697080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9883826-A94E-45F0-9A11-D0A657CE7AB2}"/>
              </a:ext>
            </a:extLst>
          </p:cNvPr>
          <p:cNvSpPr/>
          <p:nvPr/>
        </p:nvSpPr>
        <p:spPr>
          <a:xfrm>
            <a:off x="8028912" y="4685327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4620C5C-045E-4CEE-B579-D94D2109746B}"/>
              </a:ext>
            </a:extLst>
          </p:cNvPr>
          <p:cNvSpPr/>
          <p:nvPr/>
        </p:nvSpPr>
        <p:spPr>
          <a:xfrm>
            <a:off x="8026381" y="2405277"/>
            <a:ext cx="1334531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C006A7-41BA-407A-A9AC-1BEA3613117A}"/>
              </a:ext>
            </a:extLst>
          </p:cNvPr>
          <p:cNvSpPr/>
          <p:nvPr/>
        </p:nvSpPr>
        <p:spPr>
          <a:xfrm>
            <a:off x="2769236" y="2407642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81178BB-A5ED-474D-B857-54DE4F0131D3}"/>
              </a:ext>
            </a:extLst>
          </p:cNvPr>
          <p:cNvSpPr/>
          <p:nvPr/>
        </p:nvSpPr>
        <p:spPr>
          <a:xfrm>
            <a:off x="1419498" y="3550077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5FB6E74-7189-48A4-8247-DF9ADBC1BBFE}"/>
              </a:ext>
            </a:extLst>
          </p:cNvPr>
          <p:cNvSpPr/>
          <p:nvPr/>
        </p:nvSpPr>
        <p:spPr>
          <a:xfrm>
            <a:off x="5435899" y="2406729"/>
            <a:ext cx="1319310" cy="1144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D067C4B-A2C3-4B8E-BF81-15A2610F50F0}"/>
              </a:ext>
            </a:extLst>
          </p:cNvPr>
          <p:cNvSpPr/>
          <p:nvPr/>
        </p:nvSpPr>
        <p:spPr>
          <a:xfrm>
            <a:off x="6724488" y="3539943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ABF0E0B-3353-4B81-B30B-EEF10D6466E6}"/>
              </a:ext>
            </a:extLst>
          </p:cNvPr>
          <p:cNvSpPr/>
          <p:nvPr/>
        </p:nvSpPr>
        <p:spPr>
          <a:xfrm>
            <a:off x="4090159" y="3539943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15664FEE-7E2D-44C9-8670-F45B80CBA3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9519" y="2405277"/>
            <a:ext cx="1339570" cy="11448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1F79FD79-728F-4744-85ED-0BEE4E4E96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76113" y="3558517"/>
            <a:ext cx="1332000" cy="113833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CD24E29-E7C3-4D4A-B6A7-340CE68F06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4488" y="2405277"/>
            <a:ext cx="1301893" cy="1138331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59CFA0F-BE81-4230-B160-D0C1FA56F9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4827" y="4696848"/>
            <a:ext cx="1291321" cy="1161619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AA37F1A-607B-4A58-91C7-76F674E420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0225" y="3557962"/>
            <a:ext cx="1303757" cy="1127807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9E416E0-F34C-4105-915A-0A360696D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19194" y="4695253"/>
            <a:ext cx="1332000" cy="113220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D7C3F755-399D-4BE7-9BE6-3756DBA841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05387" y="2403357"/>
            <a:ext cx="1332000" cy="11738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AEC157DE-11A2-4CA2-9470-BDD437EFE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8912" y="3539943"/>
            <a:ext cx="1332000" cy="115563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1EB20CCD-0C8F-460D-8174-2DC42AA55B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90159" y="4686570"/>
            <a:ext cx="1332000" cy="1151413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7C37AB6E-9F64-449A-9BA2-CB6B07849211}"/>
              </a:ext>
            </a:extLst>
          </p:cNvPr>
          <p:cNvSpPr txBox="1"/>
          <p:nvPr/>
        </p:nvSpPr>
        <p:spPr>
          <a:xfrm>
            <a:off x="8178910" y="6427099"/>
            <a:ext cx="397000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Ostereisuche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Easter egg hunt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8974A56-6C37-3D48-56ED-8A677D1F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75" y="1567621"/>
            <a:ext cx="773006" cy="7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28D6D-EE55-CB9C-6FE4-B2B9CCBAEB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98640" y="1572291"/>
            <a:ext cx="830349" cy="79713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473D9A7-73C5-0379-9830-500B394822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93" y="1584891"/>
            <a:ext cx="801232" cy="777923"/>
          </a:xfrm>
          <a:prstGeom prst="rect">
            <a:avLst/>
          </a:prstGeom>
        </p:spPr>
      </p:pic>
      <p:pic>
        <p:nvPicPr>
          <p:cNvPr id="17" name="Picture 2" descr="A blue and black sign with hands in a circle&#10;&#10;Description automatically generated">
            <a:extLst>
              <a:ext uri="{FF2B5EF4-FFF2-40B4-BE49-F238E27FC236}">
                <a16:creationId xmlns:a16="http://schemas.microsoft.com/office/drawing/2014/main" id="{C5D63319-026F-F75D-9C10-62D7B29E7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7"/>
          <a:stretch/>
        </p:blipFill>
        <p:spPr bwMode="auto">
          <a:xfrm>
            <a:off x="8070745" y="1525281"/>
            <a:ext cx="1090709" cy="9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4C13D258-6C87-2F96-BC64-B48341F9A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5494947" y="1558858"/>
            <a:ext cx="1059909" cy="79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9" grpId="0" animBg="1"/>
      <p:bldP spid="121" grpId="0" animBg="1"/>
      <p:bldP spid="122" grpId="0" animBg="1"/>
      <p:bldP spid="124" grpId="0" animBg="1"/>
      <p:bldP spid="127" grpId="0" animBg="1"/>
      <p:bldP spid="128" grpId="0" animBg="1"/>
      <p:bldP spid="129" grpId="0" animBg="1"/>
      <p:bldP spid="130" grpId="0" animBg="1"/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4F98A-E084-A767-7B1A-6FF6300C1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" y="1362988"/>
            <a:ext cx="4281166" cy="4549438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07604D-E54D-1F5E-C944-4D52081686CD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68342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2_Asse_2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2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2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BBD7E0CB-6AB8-6CF5-747C-7455757EC98E}"/>
              </a:ext>
            </a:extLst>
          </p:cNvPr>
          <p:cNvGraphicFramePr>
            <a:graphicFrameLocks noGrp="1"/>
          </p:cNvGraphicFramePr>
          <p:nvPr/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E24C4AA5-EDC3-8EF2-C1A8-336001AE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256782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ball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clothing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partner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cat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need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play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receive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have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watch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jacket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task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tree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7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5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5" name="T2_Asse_2.6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6" name="T2_Asse_2.7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7" name="T2_Asse_2.8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A5DBBE46-4CCB-1F53-9C1C-0655542B227B}"/>
              </a:ext>
            </a:extLst>
          </p:cNvPr>
          <p:cNvGraphicFramePr>
            <a:graphicFrameLocks noGrp="1"/>
          </p:cNvGraphicFramePr>
          <p:nvPr/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50C6722C-3406-81DB-7C51-314CAC1A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915708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wrong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difficult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white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bad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 ?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clear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easy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pupil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Mr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woman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man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one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six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zero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four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35912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ball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clothing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partner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cat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need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play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</a:t>
                      </a: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receive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have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watch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jacket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task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tree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_Voc_A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2_Ass_Voc_A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_Voc_A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_Voc_A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BBD7E0CB-6AB8-6CF5-747C-7455757EC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171032"/>
              </p:ext>
            </p:extLst>
          </p:nvPr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(4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4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791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hlinkClick r:id="" action="ppaction://noaction">
              <a:snd r:embed="rId5" name="T2_Asse_4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6797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4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5738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4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54488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84F7179-CC77-4E3C-D0D3-7B0FA5AEF4D1}"/>
              </a:ext>
            </a:extLst>
          </p:cNvPr>
          <p:cNvGraphicFramePr>
            <a:graphicFrameLocks noGrp="1"/>
          </p:cNvGraphicFramePr>
          <p:nvPr/>
        </p:nvGraphicFramePr>
        <p:xfrm>
          <a:off x="1669772" y="1765283"/>
          <a:ext cx="88683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76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A1E29BA1-32B4-0557-A9DF-3D4032963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761005"/>
              </p:ext>
            </p:extLst>
          </p:nvPr>
        </p:nvGraphicFramePr>
        <p:xfrm>
          <a:off x="1669773" y="2509835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colour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question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building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81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4BF5-0C9E-3C9D-E248-AAA13C02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939FD9-0112-0E80-9131-604B19E6D796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0D080-BCA9-9A3B-D58F-49B46E4A46AE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5828E9C-3E1A-6158-D70D-77398672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52363"/>
              </p:ext>
            </p:extLst>
          </p:nvPr>
        </p:nvGraphicFramePr>
        <p:xfrm>
          <a:off x="559463" y="2245860"/>
          <a:ext cx="11179316" cy="326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931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6096002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weiß (es) nicht,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Herr Lehmann.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don‘t know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Mr Lehmann.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ist England?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Where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 England?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Lieblingssong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your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favourite song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Die Farbe ist grün,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nicht wahr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colour is green,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isn‘t it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Meine Aufgabe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einfach.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 task is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totally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easy.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Schwarz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oder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grau?.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Black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grey?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Ich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brauche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Blatt.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need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sheet.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Guten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Morgen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Frau Müller!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 Morning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Mrs Müller!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9B89735-3537-ADF1-A123-3CBF7F9F9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884FB36-130C-D2FB-C51D-00E7B6B1C52D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</p:spTree>
    <p:extLst>
      <p:ext uri="{BB962C8B-B14F-4D97-AF65-F5344CB8AC3E}">
        <p14:creationId xmlns:p14="http://schemas.microsoft.com/office/powerpoint/2010/main" val="16994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FD2C-6E38-F31C-955A-524BA810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3F9E2F-58F3-D5EA-8DEC-D7FFDF2F4B89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E66A5-180A-4A27-1302-BDBA80398FBF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72DFF39-C03B-6E7A-E2A6-27DAF5FDA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F9D0AB2-3757-5581-7CBD-E8E5DB8DA7BF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3" name="Table 23">
            <a:extLst>
              <a:ext uri="{FF2B5EF4-FFF2-40B4-BE49-F238E27FC236}">
                <a16:creationId xmlns:a16="http://schemas.microsoft.com/office/drawing/2014/main" id="{7B0414D8-0D3A-0F39-CF49-E58991764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671675"/>
              </p:ext>
            </p:extLst>
          </p:nvPr>
        </p:nvGraphicFramePr>
        <p:xfrm>
          <a:off x="901148" y="2721870"/>
          <a:ext cx="10008041" cy="359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73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63093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86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6388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a country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Butterbrot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die Schweiz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haben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schreiben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hat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a description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auch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rund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226D7098-13C1-3439-6502-1F1EE54A2EE0}"/>
              </a:ext>
            </a:extLst>
          </p:cNvPr>
          <p:cNvGraphicFramePr>
            <a:graphicFrameLocks noGrp="1"/>
          </p:cNvGraphicFramePr>
          <p:nvPr/>
        </p:nvGraphicFramePr>
        <p:xfrm>
          <a:off x="901148" y="1977318"/>
          <a:ext cx="10008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861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15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8D81-1FA8-8644-0A89-41E6937F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FC388D-FC1C-C030-8036-CABC3572B0F2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8ED9E2-1FD4-E18A-AB41-7C3F4A95E725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CDAE0AB-D5D5-7DDB-47BA-ECC1A4AFD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118380"/>
              </p:ext>
            </p:extLst>
          </p:nvPr>
        </p:nvGraphicFramePr>
        <p:xfrm>
          <a:off x="559463" y="2245860"/>
          <a:ext cx="11447007" cy="391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772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5300869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2226366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348811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you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there.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Nein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du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bist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 is the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mistake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Hier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der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Fehler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prize.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gibt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einen Preis.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Mia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Mia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schreibt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Luca has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five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stories.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Luca hat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fünf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Geschichten.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the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problem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Problem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make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that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mache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das.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Yes, that is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right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Ja, das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richtig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  <a:tr h="230751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 the person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ist die Person?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6082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 has the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letter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 hat den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Brief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4550"/>
                  </a:ext>
                </a:extLst>
              </a:tr>
            </a:tbl>
          </a:graphicData>
        </a:graphic>
      </p:graphicFrame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296A6162-9185-5F35-F42D-F609373E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A62454A-80B9-8010-EFFE-DE9672425D2B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</p:spTree>
    <p:extLst>
      <p:ext uri="{BB962C8B-B14F-4D97-AF65-F5344CB8AC3E}">
        <p14:creationId xmlns:p14="http://schemas.microsoft.com/office/powerpoint/2010/main" val="586275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33876-3B77-0558-4199-F117B4FC6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34113E-84FD-43F4-F862-AD611A140C1B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E15A4C-C823-9891-BE1C-D3D59B00DCC1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51E77C2-A03F-B10C-D01D-2F4408B7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B2DCEC5-00A6-9D16-A299-AC04845D29E8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ED8803F-0182-CEEB-6DCC-9BEADCD50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720543"/>
              </p:ext>
            </p:extLst>
          </p:nvPr>
        </p:nvGraphicFramePr>
        <p:xfrm>
          <a:off x="1984294" y="1565323"/>
          <a:ext cx="7782559" cy="475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886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2252870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  <a:gridCol w="3233530">
                  <a:extLst>
                    <a:ext uri="{9D8B030D-6E8A-4147-A177-3AD203B41FA5}">
                      <a16:colId xmlns:a16="http://schemas.microsoft.com/office/drawing/2014/main" val="839947330"/>
                    </a:ext>
                  </a:extLst>
                </a:gridCol>
                <a:gridCol w="1461273">
                  <a:extLst>
                    <a:ext uri="{9D8B030D-6E8A-4147-A177-3AD203B41FA5}">
                      <a16:colId xmlns:a16="http://schemas.microsoft.com/office/drawing/2014/main" val="7775911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6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hast eine Katze.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benutze das Papier.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ist wunderbar.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66007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brauchst Hilfe. 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67345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bin in der Schweiz.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16793"/>
                  </a:ext>
                </a:extLst>
              </a:tr>
            </a:tbl>
          </a:graphicData>
        </a:graphic>
      </p:graphicFrame>
      <p:pic>
        <p:nvPicPr>
          <p:cNvPr id="2" name="Picture 1" descr="A black cat with yellow eyes&#10;&#10;Description automatically generated">
            <a:extLst>
              <a:ext uri="{FF2B5EF4-FFF2-40B4-BE49-F238E27FC236}">
                <a16:creationId xmlns:a16="http://schemas.microsoft.com/office/drawing/2014/main" id="{14DD5EBF-18AF-A153-3DCD-830DDF4F2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2" y="1619510"/>
            <a:ext cx="607060" cy="704640"/>
          </a:xfrm>
          <a:prstGeom prst="rect">
            <a:avLst/>
          </a:prstGeom>
        </p:spPr>
      </p:pic>
      <p:pic>
        <p:nvPicPr>
          <p:cNvPr id="10" name="Picture 9" descr="Free three paper white vector">
            <a:extLst>
              <a:ext uri="{FF2B5EF4-FFF2-40B4-BE49-F238E27FC236}">
                <a16:creationId xmlns:a16="http://schemas.microsoft.com/office/drawing/2014/main" id="{131CC467-EEF2-8147-477B-61F11493B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87" y="2441009"/>
            <a:ext cx="854286" cy="833792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CEACA6-13FC-139D-2E14-93BDD0235CBC}"/>
              </a:ext>
            </a:extLst>
          </p:cNvPr>
          <p:cNvGrpSpPr/>
          <p:nvPr/>
        </p:nvGrpSpPr>
        <p:grpSpPr>
          <a:xfrm>
            <a:off x="8594514" y="3425508"/>
            <a:ext cx="946785" cy="833792"/>
            <a:chOff x="0" y="0"/>
            <a:chExt cx="1479200" cy="1413329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797C69FD-DC33-F766-D7E7-E80C7F35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79200" cy="1413329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8EB1F34-121D-036D-692D-A101687A3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89" y="246363"/>
              <a:ext cx="839561" cy="848845"/>
            </a:xfrm>
            <a:prstGeom prst="rect">
              <a:avLst/>
            </a:prstGeom>
          </p:spPr>
        </p:pic>
      </p:grpSp>
      <p:pic>
        <p:nvPicPr>
          <p:cNvPr id="17" name="Picture 16" descr="Free reaching out helping vector">
            <a:extLst>
              <a:ext uri="{FF2B5EF4-FFF2-40B4-BE49-F238E27FC236}">
                <a16:creationId xmlns:a16="http://schemas.microsoft.com/office/drawing/2014/main" id="{B9333617-B8EB-E7BA-0EA1-A6A6F57A76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87" y="4404642"/>
            <a:ext cx="847090" cy="847090"/>
          </a:xfrm>
          <a:prstGeom prst="rect">
            <a:avLst/>
          </a:prstGeom>
          <a:noFill/>
        </p:spPr>
      </p:pic>
      <p:pic>
        <p:nvPicPr>
          <p:cNvPr id="18" name="Picture 17" descr="Free Switzerland Country vector and picture">
            <a:extLst>
              <a:ext uri="{FF2B5EF4-FFF2-40B4-BE49-F238E27FC236}">
                <a16:creationId xmlns:a16="http://schemas.microsoft.com/office/drawing/2014/main" id="{F861724C-98B5-0805-3482-C76774CA26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572" y="5451496"/>
            <a:ext cx="1212419" cy="712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439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C87BB-03EF-6ED9-D4EE-304FFDED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36B54C-26CB-0C94-1333-0E077E7CDC2A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89EE0-C64F-D6CF-AB4F-F734965C0E2A}"/>
              </a:ext>
            </a:extLst>
          </p:cNvPr>
          <p:cNvSpPr/>
          <p:nvPr/>
        </p:nvSpPr>
        <p:spPr>
          <a:xfrm>
            <a:off x="177800" y="743282"/>
            <a:ext cx="10916920" cy="76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 a full stop (.) or a question mark (?) next to each sentence to show whether it is a statement or a question.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04CAB8C-2C90-E751-9AC1-DB856F205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EB0C407-10DC-D982-1DB6-319F60FFD20F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58405F1-D403-53E2-A06C-148227FA39D3}"/>
              </a:ext>
            </a:extLst>
          </p:cNvPr>
          <p:cNvGraphicFramePr>
            <a:graphicFrameLocks noGrp="1"/>
          </p:cNvGraphicFramePr>
          <p:nvPr/>
        </p:nvGraphicFramePr>
        <p:xfrm>
          <a:off x="2204720" y="2837531"/>
          <a:ext cx="5083976" cy="157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63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4041913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Bekommst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du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eine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Karte </a:t>
                      </a:r>
                      <a:endParaRPr lang="en-GB" sz="20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780171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spielt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zu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Hause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F0C9BA9-DAA9-472A-7F27-210BE88D4B98}"/>
              </a:ext>
            </a:extLst>
          </p:cNvPr>
          <p:cNvSpPr/>
          <p:nvPr/>
        </p:nvSpPr>
        <p:spPr>
          <a:xfrm>
            <a:off x="2506041" y="3016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21DC-7112-35F8-664E-BA4A52B6D0A9}"/>
              </a:ext>
            </a:extLst>
          </p:cNvPr>
          <p:cNvSpPr/>
          <p:nvPr/>
        </p:nvSpPr>
        <p:spPr>
          <a:xfrm>
            <a:off x="2506041" y="382550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5AE43-6462-E083-7DC9-8CCC16935AAB}"/>
              </a:ext>
            </a:extLst>
          </p:cNvPr>
          <p:cNvSpPr txBox="1"/>
          <p:nvPr/>
        </p:nvSpPr>
        <p:spPr>
          <a:xfrm>
            <a:off x="6452689" y="2958870"/>
            <a:ext cx="459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E44BB-3814-A3BC-8846-42BAE0DCEAEF}"/>
              </a:ext>
            </a:extLst>
          </p:cNvPr>
          <p:cNvSpPr txBox="1"/>
          <p:nvPr/>
        </p:nvSpPr>
        <p:spPr>
          <a:xfrm>
            <a:off x="5636260" y="3767475"/>
            <a:ext cx="459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8178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989B2-FF2E-951F-916D-05312EAF1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9984FF-E8AC-A00A-830A-E6D63DEA114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7290F-DC68-C4BA-EBCB-2FEF1DE860AC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(3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73CBC7F-F875-4124-B522-9FE3141F1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A67DD18-A8FA-A04B-BFA5-AD3DE883F6A5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ED9936-0643-E698-6601-39E34BBA5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159599"/>
              </p:ext>
            </p:extLst>
          </p:nvPr>
        </p:nvGraphicFramePr>
        <p:xfrm>
          <a:off x="1923221" y="2168456"/>
          <a:ext cx="8345558" cy="252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3286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269006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nicht das Haus.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the house.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the house.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7677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habe keine Farbe.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have a colour.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don’t have a colour.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84813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eine Nummer.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number.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a number.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521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2D0C-A2B1-1DB2-C728-A96CBA38A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EBFF4-5B1F-B161-64DE-C41A4013FFA5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C9E13-EA8B-4D12-90C3-1A9850C54DBB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‘a’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BE0A5D0E-2118-5C36-1ED1-8A7D04E46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AFE17C-2DD2-5F41-0C48-B358B3644EB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9F8241-6539-9869-3EEB-5856ACB86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88592"/>
              </p:ext>
            </p:extLst>
          </p:nvPr>
        </p:nvGraphicFramePr>
        <p:xfrm>
          <a:off x="323574" y="1657365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Spiel (n)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 hat </a:t>
                      </a: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einen</a:t>
                      </a: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Apfel. (m)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22DB4EA-0681-334C-4EB9-86ADEADD8AF6}"/>
              </a:ext>
            </a:extLst>
          </p:cNvPr>
          <p:cNvSpPr/>
          <p:nvPr/>
        </p:nvSpPr>
        <p:spPr>
          <a:xfrm>
            <a:off x="177800" y="3808738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‘the’ in the gap (2 marks)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1326C9-7A5F-2D23-31C7-72A2ACCB7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788274"/>
              </p:ext>
            </p:extLst>
          </p:nvPr>
        </p:nvGraphicFramePr>
        <p:xfrm>
          <a:off x="323574" y="4504686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Gruppe (f)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</a:t>
                      </a: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</a:t>
                      </a: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Computer. (m)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13" name="Picture 12" descr="A game board with colorful figures&#10;&#10;Description automatically generated">
            <a:extLst>
              <a:ext uri="{FF2B5EF4-FFF2-40B4-BE49-F238E27FC236}">
                <a16:creationId xmlns:a16="http://schemas.microsoft.com/office/drawing/2014/main" id="{05745A80-6FA4-200C-4306-879390E77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421" y="1711204"/>
            <a:ext cx="899485" cy="595086"/>
          </a:xfrm>
          <a:prstGeom prst="rect">
            <a:avLst/>
          </a:prstGeom>
        </p:spPr>
      </p:pic>
      <p:pic>
        <p:nvPicPr>
          <p:cNvPr id="14" name="Picture 13" descr="Free Apple Fruit vector and picture">
            <a:extLst>
              <a:ext uri="{FF2B5EF4-FFF2-40B4-BE49-F238E27FC236}">
                <a16:creationId xmlns:a16="http://schemas.microsoft.com/office/drawing/2014/main" id="{F9E867DF-E380-2B3D-9246-EBA29C80A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87" y="2446084"/>
            <a:ext cx="476025" cy="543427"/>
          </a:xfrm>
          <a:prstGeom prst="rect">
            <a:avLst/>
          </a:prstGeom>
          <a:noFill/>
        </p:spPr>
      </p:pic>
      <p:pic>
        <p:nvPicPr>
          <p:cNvPr id="15" name="Picture 14" descr="A group of children standing together&#10;&#10;Description automatically generated">
            <a:extLst>
              <a:ext uri="{FF2B5EF4-FFF2-40B4-BE49-F238E27FC236}">
                <a16:creationId xmlns:a16="http://schemas.microsoft.com/office/drawing/2014/main" id="{F9BD1E02-FF7F-53B3-6F36-6B9C03E8B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29" y="4541377"/>
            <a:ext cx="671468" cy="646239"/>
          </a:xfrm>
          <a:prstGeom prst="rect">
            <a:avLst/>
          </a:prstGeom>
        </p:spPr>
      </p:pic>
      <p:pic>
        <p:nvPicPr>
          <p:cNvPr id="16" name="Picture 15" descr="Free computer desktop modern vector">
            <a:extLst>
              <a:ext uri="{FF2B5EF4-FFF2-40B4-BE49-F238E27FC236}">
                <a16:creationId xmlns:a16="http://schemas.microsoft.com/office/drawing/2014/main" id="{D369F46A-0F57-6072-5AA0-D6876762C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61" y="5280130"/>
            <a:ext cx="752408" cy="566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680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B5D77-CEC2-866E-3330-D5C9593E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D1812B-ED60-C178-87AE-63B78306BA18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2E3FA6-A936-F1A7-9FDD-053E2A38A2A4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‘your’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C4B24892-5EF8-D1EF-B272-2F490416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9E993B-1288-71A7-75D7-753B12995CBE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034B35-997F-C901-FAAD-E3D905F09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77738"/>
              </p:ext>
            </p:extLst>
          </p:nvPr>
        </p:nvGraphicFramePr>
        <p:xfrm>
          <a:off x="323574" y="1657364"/>
          <a:ext cx="6580809" cy="17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89291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dein</a:t>
                      </a:r>
                      <a:r>
                        <a:rPr lang="de-DE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Fahrrad. (n)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872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1800" b="1" u="sng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deine</a:t>
                      </a:r>
                      <a:r>
                        <a:rPr lang="de-DE" sz="18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Idee. (f)</a:t>
                      </a:r>
                      <a:endParaRPr lang="en-GB" sz="18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7" name="Picture 6" descr="Free bicycle bike ride vector">
            <a:extLst>
              <a:ext uri="{FF2B5EF4-FFF2-40B4-BE49-F238E27FC236}">
                <a16:creationId xmlns:a16="http://schemas.microsoft.com/office/drawing/2014/main" id="{E9215C63-6422-F5BB-78F3-2DC08A001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73" y="1764084"/>
            <a:ext cx="1058454" cy="681165"/>
          </a:xfrm>
          <a:prstGeom prst="rect">
            <a:avLst/>
          </a:prstGeom>
          <a:noFill/>
        </p:spPr>
      </p:pic>
      <p:pic>
        <p:nvPicPr>
          <p:cNvPr id="8" name="Picture 7" descr="Free lightbulb idea enlightenment vector">
            <a:extLst>
              <a:ext uri="{FF2B5EF4-FFF2-40B4-BE49-F238E27FC236}">
                <a16:creationId xmlns:a16="http://schemas.microsoft.com/office/drawing/2014/main" id="{8877FF5C-23A9-0294-1E7E-10B8C291E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46" y="2608481"/>
            <a:ext cx="643708" cy="720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0332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6A66-FA50-FF2F-9849-CB45EA231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67CB7F-5D02-486B-C5D6-1C6FCB68F242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6DAFFD-B6E9-AF55-CCD5-F8876061FD07}"/>
              </a:ext>
            </a:extLst>
          </p:cNvPr>
          <p:cNvSpPr/>
          <p:nvPr/>
        </p:nvSpPr>
        <p:spPr>
          <a:xfrm>
            <a:off x="177800" y="745065"/>
            <a:ext cx="10916920" cy="863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these male nouns.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female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42386627-7309-5EE0-501B-BAE3850E6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E1AEC1-28AC-09A1-2366-EDBF9AAA8330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57C678-5C15-6D27-AA3D-9A0239BE6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183112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Schüler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Schülerin</a:t>
                      </a:r>
                      <a:endParaRPr lang="en-GB" sz="1800" b="1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pupil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pupil</a:t>
                      </a:r>
                      <a:endParaRPr lang="en-GB" sz="18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Spieler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Spielerin</a:t>
                      </a:r>
                      <a:endParaRPr lang="en-GB" sz="1800" b="0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player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player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45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206590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wrong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difficult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white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bad</a:t>
                      </a:r>
                      <a:endParaRPr lang="en-GB" sz="20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 ?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clear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easy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pupil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Mr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woman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man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one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six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zero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four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_Voc_A.5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5" name="T2_Ass_Voc_A.6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6" name="T2_Ass_Voc_A.7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7" name="T2_Ass_Voc_A.8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A5DBBE46-4CCB-1F53-9C1C-0655542B2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162773"/>
              </p:ext>
            </p:extLst>
          </p:nvPr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78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DBB2C-2213-FC20-C970-E82975BC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BFBC73-55D2-63B8-171B-0935E64C886C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95B6C-9E7E-D877-A968-B47C67BDC85F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0A0CEE39-D97B-9FF5-2DCC-B6448CDE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3531AD-74AA-9D97-D190-302219595E75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09D12A-EAAC-EFA4-5BBD-0C2A7C1DB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45936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Baum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Bäume</a:t>
                      </a:r>
                      <a:endParaRPr lang="en-GB" sz="1800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tree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trees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 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Jacke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drei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Jacken</a:t>
                      </a:r>
                      <a:endParaRPr lang="en-GB" sz="1800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jacket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three jackets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2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748824"/>
              </p:ext>
            </p:extLst>
          </p:nvPr>
        </p:nvGraphicFramePr>
        <p:xfrm>
          <a:off x="1669773" y="2509835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colour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question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building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(4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_Voc_B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791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hlinkClick r:id="" action="ppaction://noaction">
              <a:snd r:embed="rId5" name="T2_Ass_Voc_B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6797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_Voc_B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5738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_Voc_B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54488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84F7179-CC77-4E3C-D0D3-7B0FA5AEF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60131"/>
              </p:ext>
            </p:extLst>
          </p:nvPr>
        </p:nvGraphicFramePr>
        <p:xfrm>
          <a:off x="1669772" y="1765283"/>
          <a:ext cx="88683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76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8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6178"/>
              </p:ext>
            </p:extLst>
          </p:nvPr>
        </p:nvGraphicFramePr>
        <p:xfrm>
          <a:off x="559463" y="2245860"/>
          <a:ext cx="11179316" cy="326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931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6096002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weiß (es) nicht,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Herr Lehmann.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_______________________, Mr Lehmann.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ist England?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 is England?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Lieblingssong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your ___________</a:t>
                      </a:r>
                      <a:r>
                        <a:rPr lang="de-DE" sz="1800" b="0" kern="1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</a:t>
                      </a:r>
                      <a:r>
                        <a:rPr lang="en-GB" sz="1800" b="0" kern="1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Die Farbe ist grün,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nicht wahr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colour is green,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Meine Aufgabe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einfach.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 task is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easy.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Schwarz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oder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grau?.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Black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grey?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Ich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brauche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Blatt.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sheet.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Guten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Morgen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Frau Müller!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 Mrs Müller!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</p:spTree>
    <p:extLst>
      <p:ext uri="{BB962C8B-B14F-4D97-AF65-F5344CB8AC3E}">
        <p14:creationId xmlns:p14="http://schemas.microsoft.com/office/powerpoint/2010/main" val="3203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23">
            <a:extLst>
              <a:ext uri="{FF2B5EF4-FFF2-40B4-BE49-F238E27FC236}">
                <a16:creationId xmlns:a16="http://schemas.microsoft.com/office/drawing/2014/main" id="{78449E85-D1B6-022C-F3CA-CDF80DD4A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84386"/>
              </p:ext>
            </p:extLst>
          </p:nvPr>
        </p:nvGraphicFramePr>
        <p:xfrm>
          <a:off x="901148" y="2721870"/>
          <a:ext cx="10008041" cy="359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73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63093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86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6388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a country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Butterbrot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die Schweiz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haben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schreiben</a:t>
                      </a:r>
                      <a:endParaRPr lang="en-GB" sz="20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hat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a description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auch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FDA33AAE-CC60-A3B9-074E-76F8761EB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86978"/>
              </p:ext>
            </p:extLst>
          </p:nvPr>
        </p:nvGraphicFramePr>
        <p:xfrm>
          <a:off x="901148" y="1977318"/>
          <a:ext cx="10008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861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68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416571"/>
              </p:ext>
            </p:extLst>
          </p:nvPr>
        </p:nvGraphicFramePr>
        <p:xfrm>
          <a:off x="559463" y="2245860"/>
          <a:ext cx="11447007" cy="391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772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5300869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2226366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348811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you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there.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________, du ________ da.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 is the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mistake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Hier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der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prize.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___________ einen Preis.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Mia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Mia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Luca has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five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stories.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Luca hat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Geschichten.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the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problem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das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make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that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das.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Yes, that is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right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Ja, das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  <a:tr h="230751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 the person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ist die Person?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6082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 has the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letter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 hat den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4550"/>
                  </a:ext>
                </a:extLst>
              </a:tr>
            </a:tbl>
          </a:graphicData>
        </a:graphic>
      </p:graphicFrame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4C307BA9-151D-4AFE-8F96-D90464A1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0788B31-A30E-007D-E396-09241BB6DC3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</p:spTree>
    <p:extLst>
      <p:ext uri="{BB962C8B-B14F-4D97-AF65-F5344CB8AC3E}">
        <p14:creationId xmlns:p14="http://schemas.microsoft.com/office/powerpoint/2010/main" val="149655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76969"/>
              </p:ext>
            </p:extLst>
          </p:nvPr>
        </p:nvGraphicFramePr>
        <p:xfrm>
          <a:off x="1984294" y="1565323"/>
          <a:ext cx="7782559" cy="475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886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2252870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  <a:gridCol w="3233530">
                  <a:extLst>
                    <a:ext uri="{9D8B030D-6E8A-4147-A177-3AD203B41FA5}">
                      <a16:colId xmlns:a16="http://schemas.microsoft.com/office/drawing/2014/main" val="839947330"/>
                    </a:ext>
                  </a:extLst>
                </a:gridCol>
                <a:gridCol w="1461273">
                  <a:extLst>
                    <a:ext uri="{9D8B030D-6E8A-4147-A177-3AD203B41FA5}">
                      <a16:colId xmlns:a16="http://schemas.microsoft.com/office/drawing/2014/main" val="7775911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6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hast eine Katze.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benutze das Papier.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ist wunderbar.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66007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brauchst Hilfe. </a:t>
                      </a:r>
                      <a:endParaRPr lang="en-GB" sz="1800" b="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67345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bin in der Schweiz.</a:t>
                      </a:r>
                      <a:endParaRPr lang="en-GB" sz="1800" b="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16793"/>
                  </a:ext>
                </a:extLst>
              </a:tr>
            </a:tbl>
          </a:graphicData>
        </a:graphic>
      </p:graphicFrame>
      <p:pic>
        <p:nvPicPr>
          <p:cNvPr id="2" name="Picture 1" descr="A black cat with yellow eyes&#10;&#10;Description automatically generated">
            <a:extLst>
              <a:ext uri="{FF2B5EF4-FFF2-40B4-BE49-F238E27FC236}">
                <a16:creationId xmlns:a16="http://schemas.microsoft.com/office/drawing/2014/main" id="{390F39EB-B7A5-9167-0192-DFB73F841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2" y="1619510"/>
            <a:ext cx="607060" cy="704640"/>
          </a:xfrm>
          <a:prstGeom prst="rect">
            <a:avLst/>
          </a:prstGeom>
        </p:spPr>
      </p:pic>
      <p:pic>
        <p:nvPicPr>
          <p:cNvPr id="10" name="Picture 9" descr="Free three paper white vector">
            <a:extLst>
              <a:ext uri="{FF2B5EF4-FFF2-40B4-BE49-F238E27FC236}">
                <a16:creationId xmlns:a16="http://schemas.microsoft.com/office/drawing/2014/main" id="{CF2935E8-185A-0650-9E9C-19D8D5C8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87" y="2441009"/>
            <a:ext cx="854286" cy="833792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12D2FD-6333-5CD1-7C92-D9B7EAFEC03F}"/>
              </a:ext>
            </a:extLst>
          </p:cNvPr>
          <p:cNvGrpSpPr/>
          <p:nvPr/>
        </p:nvGrpSpPr>
        <p:grpSpPr>
          <a:xfrm>
            <a:off x="8594514" y="3425508"/>
            <a:ext cx="946785" cy="833792"/>
            <a:chOff x="0" y="0"/>
            <a:chExt cx="1479200" cy="1413329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43C1BCD1-6655-A681-A307-6296EE9A5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79200" cy="1413329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9213D998-2217-203C-FAED-A57A47C2C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89" y="246363"/>
              <a:ext cx="839561" cy="848845"/>
            </a:xfrm>
            <a:prstGeom prst="rect">
              <a:avLst/>
            </a:prstGeom>
          </p:spPr>
        </p:pic>
      </p:grpSp>
      <p:pic>
        <p:nvPicPr>
          <p:cNvPr id="17" name="Picture 16" descr="Free reaching out helping vector">
            <a:extLst>
              <a:ext uri="{FF2B5EF4-FFF2-40B4-BE49-F238E27FC236}">
                <a16:creationId xmlns:a16="http://schemas.microsoft.com/office/drawing/2014/main" id="{8AA700C9-AA38-638C-565F-EBE987240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87" y="4404642"/>
            <a:ext cx="847090" cy="847090"/>
          </a:xfrm>
          <a:prstGeom prst="rect">
            <a:avLst/>
          </a:prstGeom>
          <a:noFill/>
        </p:spPr>
      </p:pic>
      <p:pic>
        <p:nvPicPr>
          <p:cNvPr id="18" name="Picture 17" descr="Free Switzerland Country vector and picture">
            <a:extLst>
              <a:ext uri="{FF2B5EF4-FFF2-40B4-BE49-F238E27FC236}">
                <a16:creationId xmlns:a16="http://schemas.microsoft.com/office/drawing/2014/main" id="{6118634E-20C8-CF3A-A9FC-D02B9F722C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572" y="5451496"/>
            <a:ext cx="1212419" cy="712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4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 a full stop (.) or a question mark (?) next to each sentence to show whether it is a statement or a question.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29816"/>
              </p:ext>
            </p:extLst>
          </p:nvPr>
        </p:nvGraphicFramePr>
        <p:xfrm>
          <a:off x="2204720" y="2837531"/>
          <a:ext cx="5083976" cy="157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63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4041913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Bekommst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du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eine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Karte </a:t>
                      </a:r>
                      <a:endParaRPr lang="en-GB" sz="20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780171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spielt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zu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Hause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231B7C4-66A8-2F7B-76B2-233994A338F2}"/>
              </a:ext>
            </a:extLst>
          </p:cNvPr>
          <p:cNvSpPr/>
          <p:nvPr/>
        </p:nvSpPr>
        <p:spPr>
          <a:xfrm>
            <a:off x="2506041" y="3016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FC731-1A1C-1E93-8F71-CC5BFB1F47ED}"/>
              </a:ext>
            </a:extLst>
          </p:cNvPr>
          <p:cNvSpPr/>
          <p:nvPr/>
        </p:nvSpPr>
        <p:spPr>
          <a:xfrm>
            <a:off x="2506041" y="382550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5C7EE-D7B3-E439-3AF3-47649151AD7F}"/>
              </a:ext>
            </a:extLst>
          </p:cNvPr>
          <p:cNvSpPr txBox="1"/>
          <p:nvPr/>
        </p:nvSpPr>
        <p:spPr>
          <a:xfrm>
            <a:off x="6452689" y="2958870"/>
            <a:ext cx="459740" cy="534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18F9-5B61-0A15-CC8C-836D73A9A984}"/>
              </a:ext>
            </a:extLst>
          </p:cNvPr>
          <p:cNvSpPr txBox="1"/>
          <p:nvPr/>
        </p:nvSpPr>
        <p:spPr>
          <a:xfrm>
            <a:off x="5636260" y="3767475"/>
            <a:ext cx="459740" cy="534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1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3869</Words>
  <Application>Microsoft Office PowerPoint</Application>
  <PresentationFormat>Widescreen</PresentationFormat>
  <Paragraphs>913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MS Gothic</vt:lpstr>
      <vt:lpstr>Arial</vt:lpstr>
      <vt:lpstr>Calibri</vt:lpstr>
      <vt:lpstr>Calibri Light</vt:lpstr>
      <vt:lpstr>Century Gothic</vt:lpstr>
      <vt:lpstr>Modern Love</vt:lpstr>
      <vt:lpstr>Open Sans</vt:lpstr>
      <vt:lpstr>Symbol</vt:lpstr>
      <vt:lpstr>Wingdings</vt:lpstr>
      <vt:lpstr>Office Theme</vt:lpstr>
      <vt:lpstr>1_Office Theme</vt:lpstr>
      <vt:lpstr>Talking about things and things to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people celebrate Easter in Switzerland?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Charlotte Moss</cp:lastModifiedBy>
  <cp:revision>30</cp:revision>
  <dcterms:created xsi:type="dcterms:W3CDTF">2022-01-14T11:53:29Z</dcterms:created>
  <dcterms:modified xsi:type="dcterms:W3CDTF">2024-02-26T14:29:54Z</dcterms:modified>
</cp:coreProperties>
</file>